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8" r:id="rId2"/>
    <p:sldId id="262" r:id="rId3"/>
    <p:sldId id="303" r:id="rId4"/>
    <p:sldId id="288" r:id="rId5"/>
    <p:sldId id="284" r:id="rId6"/>
    <p:sldId id="295" r:id="rId7"/>
    <p:sldId id="289" r:id="rId8"/>
    <p:sldId id="285" r:id="rId9"/>
    <p:sldId id="300" r:id="rId10"/>
    <p:sldId id="301" r:id="rId11"/>
    <p:sldId id="302" r:id="rId12"/>
    <p:sldId id="286" r:id="rId13"/>
    <p:sldId id="27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0E02"/>
    <a:srgbClr val="00CCFF"/>
    <a:srgbClr val="4D647C"/>
    <a:srgbClr val="0B6D8B"/>
    <a:srgbClr val="084B60"/>
    <a:srgbClr val="042631"/>
    <a:srgbClr val="062732"/>
    <a:srgbClr val="00232E"/>
    <a:srgbClr val="003242"/>
    <a:srgbClr val="060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450BB-6560-47F5-89D7-C02C41A9158B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A5219-CCB7-47B1-932E-C45451FF6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57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18F7-127E-44F1-B47F-D8DA9A0A9648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2BBD-B39D-442A-890F-FDCD716A5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57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18F7-127E-44F1-B47F-D8DA9A0A9648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2BBD-B39D-442A-890F-FDCD716A5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63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18F7-127E-44F1-B47F-D8DA9A0A9648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2BBD-B39D-442A-890F-FDCD716A5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13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18F7-127E-44F1-B47F-D8DA9A0A9648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2BBD-B39D-442A-890F-FDCD716A5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67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18F7-127E-44F1-B47F-D8DA9A0A9648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2BBD-B39D-442A-890F-FDCD716A5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7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18F7-127E-44F1-B47F-D8DA9A0A9648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2BBD-B39D-442A-890F-FDCD716A5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10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18F7-127E-44F1-B47F-D8DA9A0A9648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2BBD-B39D-442A-890F-FDCD716A5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34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18F7-127E-44F1-B47F-D8DA9A0A9648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2BBD-B39D-442A-890F-FDCD716A5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90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18F7-127E-44F1-B47F-D8DA9A0A9648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2BBD-B39D-442A-890F-FDCD716A5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4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18F7-127E-44F1-B47F-D8DA9A0A9648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2BBD-B39D-442A-890F-FDCD716A5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93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18F7-127E-44F1-B47F-D8DA9A0A9648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2BBD-B39D-442A-890F-FDCD716A53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91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118F7-127E-44F1-B47F-D8DA9A0A9648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2BBD-B39D-442A-890F-FDCD716A533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1014677" y="-37770"/>
            <a:ext cx="14221355" cy="6933541"/>
            <a:chOff x="-1014677" y="-103587"/>
            <a:chExt cx="14221355" cy="6933541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-65817"/>
              <a:ext cx="12192000" cy="6858000"/>
              <a:chOff x="0" y="-144675"/>
              <a:chExt cx="12192000" cy="6858000"/>
            </a:xfrm>
          </p:grpSpPr>
          <p:pic>
            <p:nvPicPr>
              <p:cNvPr id="148" name="图片 147"/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225" b="18775"/>
              <a:stretch/>
            </p:blipFill>
            <p:spPr>
              <a:xfrm>
                <a:off x="0" y="-144675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149" name="矩形 148"/>
              <p:cNvSpPr/>
              <p:nvPr/>
            </p:nvSpPr>
            <p:spPr>
              <a:xfrm>
                <a:off x="0" y="-144675"/>
                <a:ext cx="12192000" cy="6858000"/>
              </a:xfrm>
              <a:prstGeom prst="rect">
                <a:avLst/>
              </a:prstGeom>
              <a:solidFill>
                <a:schemeClr val="tx1">
                  <a:alpha val="8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-1014677" y="-103587"/>
              <a:ext cx="14221355" cy="6933541"/>
              <a:chOff x="14939" y="-46247"/>
              <a:chExt cx="12157116" cy="5927133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4939" y="-46247"/>
                <a:ext cx="6080142" cy="5927133"/>
                <a:chOff x="2697306" y="2638521"/>
                <a:chExt cx="2849744" cy="2778029"/>
              </a:xfrm>
            </p:grpSpPr>
            <p:sp>
              <p:nvSpPr>
                <p:cNvPr id="80" name="Line 85"/>
                <p:cNvSpPr>
                  <a:spLocks noChangeShapeType="1"/>
                </p:cNvSpPr>
                <p:nvPr/>
              </p:nvSpPr>
              <p:spPr bwMode="auto">
                <a:xfrm>
                  <a:off x="2881139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" name="Line 86"/>
                <p:cNvSpPr>
                  <a:spLocks noChangeShapeType="1"/>
                </p:cNvSpPr>
                <p:nvPr/>
              </p:nvSpPr>
              <p:spPr bwMode="auto">
                <a:xfrm>
                  <a:off x="3057351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Line 87"/>
                <p:cNvSpPr>
                  <a:spLocks noChangeShapeType="1"/>
                </p:cNvSpPr>
                <p:nvPr/>
              </p:nvSpPr>
              <p:spPr bwMode="auto">
                <a:xfrm>
                  <a:off x="3231976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Line 88"/>
                <p:cNvSpPr>
                  <a:spLocks noChangeShapeType="1"/>
                </p:cNvSpPr>
                <p:nvPr/>
              </p:nvSpPr>
              <p:spPr bwMode="auto">
                <a:xfrm>
                  <a:off x="3408189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Line 89"/>
                <p:cNvSpPr>
                  <a:spLocks noChangeShapeType="1"/>
                </p:cNvSpPr>
                <p:nvPr/>
              </p:nvSpPr>
              <p:spPr bwMode="auto">
                <a:xfrm>
                  <a:off x="3584401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" name="Line 90"/>
                <p:cNvSpPr>
                  <a:spLocks noChangeShapeType="1"/>
                </p:cNvSpPr>
                <p:nvPr/>
              </p:nvSpPr>
              <p:spPr bwMode="auto">
                <a:xfrm>
                  <a:off x="3760614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" name="Line 91"/>
                <p:cNvSpPr>
                  <a:spLocks noChangeShapeType="1"/>
                </p:cNvSpPr>
                <p:nvPr/>
              </p:nvSpPr>
              <p:spPr bwMode="auto">
                <a:xfrm>
                  <a:off x="3935239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" name="Line 92"/>
                <p:cNvSpPr>
                  <a:spLocks noChangeShapeType="1"/>
                </p:cNvSpPr>
                <p:nvPr/>
              </p:nvSpPr>
              <p:spPr bwMode="auto">
                <a:xfrm>
                  <a:off x="4111451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" name="Line 93"/>
                <p:cNvSpPr>
                  <a:spLocks noChangeShapeType="1"/>
                </p:cNvSpPr>
                <p:nvPr/>
              </p:nvSpPr>
              <p:spPr bwMode="auto">
                <a:xfrm>
                  <a:off x="4287664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" name="Line 94"/>
                <p:cNvSpPr>
                  <a:spLocks noChangeShapeType="1"/>
                </p:cNvSpPr>
                <p:nvPr/>
              </p:nvSpPr>
              <p:spPr bwMode="auto">
                <a:xfrm>
                  <a:off x="2698576" y="4205288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Line 95"/>
                <p:cNvSpPr>
                  <a:spLocks noChangeShapeType="1"/>
                </p:cNvSpPr>
                <p:nvPr/>
              </p:nvSpPr>
              <p:spPr bwMode="auto">
                <a:xfrm>
                  <a:off x="2698576" y="4376738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Line 96"/>
                <p:cNvSpPr>
                  <a:spLocks noChangeShapeType="1"/>
                </p:cNvSpPr>
                <p:nvPr/>
              </p:nvSpPr>
              <p:spPr bwMode="auto">
                <a:xfrm>
                  <a:off x="2698576" y="4549775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Line 97"/>
                <p:cNvSpPr>
                  <a:spLocks noChangeShapeType="1"/>
                </p:cNvSpPr>
                <p:nvPr/>
              </p:nvSpPr>
              <p:spPr bwMode="auto">
                <a:xfrm>
                  <a:off x="2698576" y="4721225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" name="Line 98"/>
                <p:cNvSpPr>
                  <a:spLocks noChangeShapeType="1"/>
                </p:cNvSpPr>
                <p:nvPr/>
              </p:nvSpPr>
              <p:spPr bwMode="auto">
                <a:xfrm>
                  <a:off x="2698576" y="4894263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Line 99"/>
                <p:cNvSpPr>
                  <a:spLocks noChangeShapeType="1"/>
                </p:cNvSpPr>
                <p:nvPr/>
              </p:nvSpPr>
              <p:spPr bwMode="auto">
                <a:xfrm>
                  <a:off x="2698576" y="5065713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Line 100"/>
                <p:cNvSpPr>
                  <a:spLocks noChangeShapeType="1"/>
                </p:cNvSpPr>
                <p:nvPr/>
              </p:nvSpPr>
              <p:spPr bwMode="auto">
                <a:xfrm>
                  <a:off x="2698576" y="5238750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Line 101"/>
                <p:cNvSpPr>
                  <a:spLocks noChangeShapeType="1"/>
                </p:cNvSpPr>
                <p:nvPr/>
              </p:nvSpPr>
              <p:spPr bwMode="auto">
                <a:xfrm>
                  <a:off x="2697306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Line 102"/>
                <p:cNvSpPr>
                  <a:spLocks noChangeShapeType="1"/>
                </p:cNvSpPr>
                <p:nvPr/>
              </p:nvSpPr>
              <p:spPr bwMode="auto">
                <a:xfrm>
                  <a:off x="4463876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Line 103"/>
                <p:cNvSpPr>
                  <a:spLocks noChangeShapeType="1"/>
                </p:cNvSpPr>
                <p:nvPr/>
              </p:nvSpPr>
              <p:spPr bwMode="auto">
                <a:xfrm>
                  <a:off x="2698576" y="4024312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Line 104"/>
                <p:cNvSpPr>
                  <a:spLocks noChangeShapeType="1"/>
                </p:cNvSpPr>
                <p:nvPr/>
              </p:nvSpPr>
              <p:spPr bwMode="auto">
                <a:xfrm>
                  <a:off x="2698576" y="5410200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Line 85"/>
                <p:cNvSpPr>
                  <a:spLocks noChangeShapeType="1"/>
                </p:cNvSpPr>
                <p:nvPr/>
              </p:nvSpPr>
              <p:spPr bwMode="auto">
                <a:xfrm>
                  <a:off x="2881139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Line 86"/>
                <p:cNvSpPr>
                  <a:spLocks noChangeShapeType="1"/>
                </p:cNvSpPr>
                <p:nvPr/>
              </p:nvSpPr>
              <p:spPr bwMode="auto">
                <a:xfrm>
                  <a:off x="3057351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" name="Line 87"/>
                <p:cNvSpPr>
                  <a:spLocks noChangeShapeType="1"/>
                </p:cNvSpPr>
                <p:nvPr/>
              </p:nvSpPr>
              <p:spPr bwMode="auto">
                <a:xfrm>
                  <a:off x="3231976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Line 88"/>
                <p:cNvSpPr>
                  <a:spLocks noChangeShapeType="1"/>
                </p:cNvSpPr>
                <p:nvPr/>
              </p:nvSpPr>
              <p:spPr bwMode="auto">
                <a:xfrm>
                  <a:off x="3408189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" name="Line 89"/>
                <p:cNvSpPr>
                  <a:spLocks noChangeShapeType="1"/>
                </p:cNvSpPr>
                <p:nvPr/>
              </p:nvSpPr>
              <p:spPr bwMode="auto">
                <a:xfrm>
                  <a:off x="3584401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Line 90"/>
                <p:cNvSpPr>
                  <a:spLocks noChangeShapeType="1"/>
                </p:cNvSpPr>
                <p:nvPr/>
              </p:nvSpPr>
              <p:spPr bwMode="auto">
                <a:xfrm>
                  <a:off x="3760614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Line 91"/>
                <p:cNvSpPr>
                  <a:spLocks noChangeShapeType="1"/>
                </p:cNvSpPr>
                <p:nvPr/>
              </p:nvSpPr>
              <p:spPr bwMode="auto">
                <a:xfrm>
                  <a:off x="3935239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" name="Line 92"/>
                <p:cNvSpPr>
                  <a:spLocks noChangeShapeType="1"/>
                </p:cNvSpPr>
                <p:nvPr/>
              </p:nvSpPr>
              <p:spPr bwMode="auto">
                <a:xfrm>
                  <a:off x="4111451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Line 93"/>
                <p:cNvSpPr>
                  <a:spLocks noChangeShapeType="1"/>
                </p:cNvSpPr>
                <p:nvPr/>
              </p:nvSpPr>
              <p:spPr bwMode="auto">
                <a:xfrm>
                  <a:off x="4287664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Line 94"/>
                <p:cNvSpPr>
                  <a:spLocks noChangeShapeType="1"/>
                </p:cNvSpPr>
                <p:nvPr/>
              </p:nvSpPr>
              <p:spPr bwMode="auto">
                <a:xfrm>
                  <a:off x="2698576" y="2819497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Line 95"/>
                <p:cNvSpPr>
                  <a:spLocks noChangeShapeType="1"/>
                </p:cNvSpPr>
                <p:nvPr/>
              </p:nvSpPr>
              <p:spPr bwMode="auto">
                <a:xfrm>
                  <a:off x="2698576" y="2990947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" name="Line 96"/>
                <p:cNvSpPr>
                  <a:spLocks noChangeShapeType="1"/>
                </p:cNvSpPr>
                <p:nvPr/>
              </p:nvSpPr>
              <p:spPr bwMode="auto">
                <a:xfrm>
                  <a:off x="2698576" y="3163984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Line 97"/>
                <p:cNvSpPr>
                  <a:spLocks noChangeShapeType="1"/>
                </p:cNvSpPr>
                <p:nvPr/>
              </p:nvSpPr>
              <p:spPr bwMode="auto">
                <a:xfrm>
                  <a:off x="2698576" y="3335434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" name="Line 98"/>
                <p:cNvSpPr>
                  <a:spLocks noChangeShapeType="1"/>
                </p:cNvSpPr>
                <p:nvPr/>
              </p:nvSpPr>
              <p:spPr bwMode="auto">
                <a:xfrm>
                  <a:off x="2698576" y="3508472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" name="Line 99"/>
                <p:cNvSpPr>
                  <a:spLocks noChangeShapeType="1"/>
                </p:cNvSpPr>
                <p:nvPr/>
              </p:nvSpPr>
              <p:spPr bwMode="auto">
                <a:xfrm>
                  <a:off x="2698576" y="3679922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" name="Line 100"/>
                <p:cNvSpPr>
                  <a:spLocks noChangeShapeType="1"/>
                </p:cNvSpPr>
                <p:nvPr/>
              </p:nvSpPr>
              <p:spPr bwMode="auto">
                <a:xfrm>
                  <a:off x="2698576" y="3852959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" name="Line 101"/>
                <p:cNvSpPr>
                  <a:spLocks noChangeShapeType="1"/>
                </p:cNvSpPr>
                <p:nvPr/>
              </p:nvSpPr>
              <p:spPr bwMode="auto">
                <a:xfrm>
                  <a:off x="2697306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" name="Line 102"/>
                <p:cNvSpPr>
                  <a:spLocks noChangeShapeType="1"/>
                </p:cNvSpPr>
                <p:nvPr/>
              </p:nvSpPr>
              <p:spPr bwMode="auto">
                <a:xfrm>
                  <a:off x="4463876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" name="Line 103"/>
                <p:cNvSpPr>
                  <a:spLocks noChangeShapeType="1"/>
                </p:cNvSpPr>
                <p:nvPr/>
              </p:nvSpPr>
              <p:spPr bwMode="auto">
                <a:xfrm>
                  <a:off x="2698576" y="2638521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" name="Line 85"/>
                <p:cNvSpPr>
                  <a:spLocks noChangeShapeType="1"/>
                </p:cNvSpPr>
                <p:nvPr/>
              </p:nvSpPr>
              <p:spPr bwMode="auto">
                <a:xfrm>
                  <a:off x="4649613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" name="Line 86"/>
                <p:cNvSpPr>
                  <a:spLocks noChangeShapeType="1"/>
                </p:cNvSpPr>
                <p:nvPr/>
              </p:nvSpPr>
              <p:spPr bwMode="auto">
                <a:xfrm>
                  <a:off x="4825825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1" name="Line 87"/>
                <p:cNvSpPr>
                  <a:spLocks noChangeShapeType="1"/>
                </p:cNvSpPr>
                <p:nvPr/>
              </p:nvSpPr>
              <p:spPr bwMode="auto">
                <a:xfrm>
                  <a:off x="5000450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2" name="Line 88"/>
                <p:cNvSpPr>
                  <a:spLocks noChangeShapeType="1"/>
                </p:cNvSpPr>
                <p:nvPr/>
              </p:nvSpPr>
              <p:spPr bwMode="auto">
                <a:xfrm>
                  <a:off x="5176663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" name="Line 89"/>
                <p:cNvSpPr>
                  <a:spLocks noChangeShapeType="1"/>
                </p:cNvSpPr>
                <p:nvPr/>
              </p:nvSpPr>
              <p:spPr bwMode="auto">
                <a:xfrm>
                  <a:off x="5352875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4" name="Line 90"/>
                <p:cNvSpPr>
                  <a:spLocks noChangeShapeType="1"/>
                </p:cNvSpPr>
                <p:nvPr/>
              </p:nvSpPr>
              <p:spPr bwMode="auto">
                <a:xfrm>
                  <a:off x="5544328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5" name="Line 94"/>
                <p:cNvSpPr>
                  <a:spLocks noChangeShapeType="1"/>
                </p:cNvSpPr>
                <p:nvPr/>
              </p:nvSpPr>
              <p:spPr bwMode="auto">
                <a:xfrm>
                  <a:off x="4467050" y="4205288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" name="Line 95"/>
                <p:cNvSpPr>
                  <a:spLocks noChangeShapeType="1"/>
                </p:cNvSpPr>
                <p:nvPr/>
              </p:nvSpPr>
              <p:spPr bwMode="auto">
                <a:xfrm>
                  <a:off x="4467050" y="4376738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" name="Line 96"/>
                <p:cNvSpPr>
                  <a:spLocks noChangeShapeType="1"/>
                </p:cNvSpPr>
                <p:nvPr/>
              </p:nvSpPr>
              <p:spPr bwMode="auto">
                <a:xfrm>
                  <a:off x="4467050" y="4549775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8" name="Line 97"/>
                <p:cNvSpPr>
                  <a:spLocks noChangeShapeType="1"/>
                </p:cNvSpPr>
                <p:nvPr/>
              </p:nvSpPr>
              <p:spPr bwMode="auto">
                <a:xfrm>
                  <a:off x="4467050" y="4721225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9" name="Line 98"/>
                <p:cNvSpPr>
                  <a:spLocks noChangeShapeType="1"/>
                </p:cNvSpPr>
                <p:nvPr/>
              </p:nvSpPr>
              <p:spPr bwMode="auto">
                <a:xfrm>
                  <a:off x="4467050" y="4894263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" name="Line 99"/>
                <p:cNvSpPr>
                  <a:spLocks noChangeShapeType="1"/>
                </p:cNvSpPr>
                <p:nvPr/>
              </p:nvSpPr>
              <p:spPr bwMode="auto">
                <a:xfrm>
                  <a:off x="4467050" y="5065713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1" name="Line 100"/>
                <p:cNvSpPr>
                  <a:spLocks noChangeShapeType="1"/>
                </p:cNvSpPr>
                <p:nvPr/>
              </p:nvSpPr>
              <p:spPr bwMode="auto">
                <a:xfrm>
                  <a:off x="4467050" y="5238750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" name="Line 103"/>
                <p:cNvSpPr>
                  <a:spLocks noChangeShapeType="1"/>
                </p:cNvSpPr>
                <p:nvPr/>
              </p:nvSpPr>
              <p:spPr bwMode="auto">
                <a:xfrm>
                  <a:off x="4467050" y="4024312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" name="Line 104"/>
                <p:cNvSpPr>
                  <a:spLocks noChangeShapeType="1"/>
                </p:cNvSpPr>
                <p:nvPr/>
              </p:nvSpPr>
              <p:spPr bwMode="auto">
                <a:xfrm>
                  <a:off x="4467050" y="5410200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4" name="Line 85"/>
                <p:cNvSpPr>
                  <a:spLocks noChangeShapeType="1"/>
                </p:cNvSpPr>
                <p:nvPr/>
              </p:nvSpPr>
              <p:spPr bwMode="auto">
                <a:xfrm>
                  <a:off x="4649613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5" name="Line 86"/>
                <p:cNvSpPr>
                  <a:spLocks noChangeShapeType="1"/>
                </p:cNvSpPr>
                <p:nvPr/>
              </p:nvSpPr>
              <p:spPr bwMode="auto">
                <a:xfrm>
                  <a:off x="4825825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6" name="Line 87"/>
                <p:cNvSpPr>
                  <a:spLocks noChangeShapeType="1"/>
                </p:cNvSpPr>
                <p:nvPr/>
              </p:nvSpPr>
              <p:spPr bwMode="auto">
                <a:xfrm>
                  <a:off x="5000450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7" name="Line 88"/>
                <p:cNvSpPr>
                  <a:spLocks noChangeShapeType="1"/>
                </p:cNvSpPr>
                <p:nvPr/>
              </p:nvSpPr>
              <p:spPr bwMode="auto">
                <a:xfrm>
                  <a:off x="5176663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8" name="Line 89"/>
                <p:cNvSpPr>
                  <a:spLocks noChangeShapeType="1"/>
                </p:cNvSpPr>
                <p:nvPr/>
              </p:nvSpPr>
              <p:spPr bwMode="auto">
                <a:xfrm>
                  <a:off x="5352875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9" name="Line 90"/>
                <p:cNvSpPr>
                  <a:spLocks noChangeShapeType="1"/>
                </p:cNvSpPr>
                <p:nvPr/>
              </p:nvSpPr>
              <p:spPr bwMode="auto">
                <a:xfrm>
                  <a:off x="5544328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0" name="Line 94"/>
                <p:cNvSpPr>
                  <a:spLocks noChangeShapeType="1"/>
                </p:cNvSpPr>
                <p:nvPr/>
              </p:nvSpPr>
              <p:spPr bwMode="auto">
                <a:xfrm>
                  <a:off x="4467050" y="2819497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1" name="Line 95"/>
                <p:cNvSpPr>
                  <a:spLocks noChangeShapeType="1"/>
                </p:cNvSpPr>
                <p:nvPr/>
              </p:nvSpPr>
              <p:spPr bwMode="auto">
                <a:xfrm>
                  <a:off x="4467050" y="2990947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" name="Line 96"/>
                <p:cNvSpPr>
                  <a:spLocks noChangeShapeType="1"/>
                </p:cNvSpPr>
                <p:nvPr/>
              </p:nvSpPr>
              <p:spPr bwMode="auto">
                <a:xfrm>
                  <a:off x="4467050" y="3163984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" name="Line 97"/>
                <p:cNvSpPr>
                  <a:spLocks noChangeShapeType="1"/>
                </p:cNvSpPr>
                <p:nvPr/>
              </p:nvSpPr>
              <p:spPr bwMode="auto">
                <a:xfrm>
                  <a:off x="4467050" y="3335434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4" name="Line 98"/>
                <p:cNvSpPr>
                  <a:spLocks noChangeShapeType="1"/>
                </p:cNvSpPr>
                <p:nvPr/>
              </p:nvSpPr>
              <p:spPr bwMode="auto">
                <a:xfrm>
                  <a:off x="4467050" y="3508472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5" name="Line 99"/>
                <p:cNvSpPr>
                  <a:spLocks noChangeShapeType="1"/>
                </p:cNvSpPr>
                <p:nvPr/>
              </p:nvSpPr>
              <p:spPr bwMode="auto">
                <a:xfrm>
                  <a:off x="4467050" y="3679922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6" name="Line 100"/>
                <p:cNvSpPr>
                  <a:spLocks noChangeShapeType="1"/>
                </p:cNvSpPr>
                <p:nvPr/>
              </p:nvSpPr>
              <p:spPr bwMode="auto">
                <a:xfrm>
                  <a:off x="4467050" y="3852959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" name="Line 103"/>
                <p:cNvSpPr>
                  <a:spLocks noChangeShapeType="1"/>
                </p:cNvSpPr>
                <p:nvPr/>
              </p:nvSpPr>
              <p:spPr bwMode="auto">
                <a:xfrm>
                  <a:off x="4467050" y="2638521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6091913" y="-46247"/>
                <a:ext cx="6080142" cy="5927133"/>
                <a:chOff x="2697306" y="2638521"/>
                <a:chExt cx="2849744" cy="2778029"/>
              </a:xfrm>
            </p:grpSpPr>
            <p:sp>
              <p:nvSpPr>
                <p:cNvPr id="12" name="Line 85"/>
                <p:cNvSpPr>
                  <a:spLocks noChangeShapeType="1"/>
                </p:cNvSpPr>
                <p:nvPr/>
              </p:nvSpPr>
              <p:spPr bwMode="auto">
                <a:xfrm>
                  <a:off x="2881139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Line 86"/>
                <p:cNvSpPr>
                  <a:spLocks noChangeShapeType="1"/>
                </p:cNvSpPr>
                <p:nvPr/>
              </p:nvSpPr>
              <p:spPr bwMode="auto">
                <a:xfrm>
                  <a:off x="3057351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Line 87"/>
                <p:cNvSpPr>
                  <a:spLocks noChangeShapeType="1"/>
                </p:cNvSpPr>
                <p:nvPr/>
              </p:nvSpPr>
              <p:spPr bwMode="auto">
                <a:xfrm>
                  <a:off x="3231976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Line 88"/>
                <p:cNvSpPr>
                  <a:spLocks noChangeShapeType="1"/>
                </p:cNvSpPr>
                <p:nvPr/>
              </p:nvSpPr>
              <p:spPr bwMode="auto">
                <a:xfrm>
                  <a:off x="3408189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Line 89"/>
                <p:cNvSpPr>
                  <a:spLocks noChangeShapeType="1"/>
                </p:cNvSpPr>
                <p:nvPr/>
              </p:nvSpPr>
              <p:spPr bwMode="auto">
                <a:xfrm>
                  <a:off x="3584401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Line 90"/>
                <p:cNvSpPr>
                  <a:spLocks noChangeShapeType="1"/>
                </p:cNvSpPr>
                <p:nvPr/>
              </p:nvSpPr>
              <p:spPr bwMode="auto">
                <a:xfrm>
                  <a:off x="3760614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Line 91"/>
                <p:cNvSpPr>
                  <a:spLocks noChangeShapeType="1"/>
                </p:cNvSpPr>
                <p:nvPr/>
              </p:nvSpPr>
              <p:spPr bwMode="auto">
                <a:xfrm>
                  <a:off x="3935239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Line 92"/>
                <p:cNvSpPr>
                  <a:spLocks noChangeShapeType="1"/>
                </p:cNvSpPr>
                <p:nvPr/>
              </p:nvSpPr>
              <p:spPr bwMode="auto">
                <a:xfrm>
                  <a:off x="4111451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Line 93"/>
                <p:cNvSpPr>
                  <a:spLocks noChangeShapeType="1"/>
                </p:cNvSpPr>
                <p:nvPr/>
              </p:nvSpPr>
              <p:spPr bwMode="auto">
                <a:xfrm>
                  <a:off x="4287664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Line 94"/>
                <p:cNvSpPr>
                  <a:spLocks noChangeShapeType="1"/>
                </p:cNvSpPr>
                <p:nvPr/>
              </p:nvSpPr>
              <p:spPr bwMode="auto">
                <a:xfrm>
                  <a:off x="2698576" y="4205288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Line 95"/>
                <p:cNvSpPr>
                  <a:spLocks noChangeShapeType="1"/>
                </p:cNvSpPr>
                <p:nvPr/>
              </p:nvSpPr>
              <p:spPr bwMode="auto">
                <a:xfrm>
                  <a:off x="2698576" y="4376738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Line 96"/>
                <p:cNvSpPr>
                  <a:spLocks noChangeShapeType="1"/>
                </p:cNvSpPr>
                <p:nvPr/>
              </p:nvSpPr>
              <p:spPr bwMode="auto">
                <a:xfrm>
                  <a:off x="2698576" y="4549775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Line 97"/>
                <p:cNvSpPr>
                  <a:spLocks noChangeShapeType="1"/>
                </p:cNvSpPr>
                <p:nvPr/>
              </p:nvSpPr>
              <p:spPr bwMode="auto">
                <a:xfrm>
                  <a:off x="2698576" y="4721225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" name="Line 98"/>
                <p:cNvSpPr>
                  <a:spLocks noChangeShapeType="1"/>
                </p:cNvSpPr>
                <p:nvPr/>
              </p:nvSpPr>
              <p:spPr bwMode="auto">
                <a:xfrm>
                  <a:off x="2698576" y="4894263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Line 99"/>
                <p:cNvSpPr>
                  <a:spLocks noChangeShapeType="1"/>
                </p:cNvSpPr>
                <p:nvPr/>
              </p:nvSpPr>
              <p:spPr bwMode="auto">
                <a:xfrm>
                  <a:off x="2698576" y="5065713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Line 100"/>
                <p:cNvSpPr>
                  <a:spLocks noChangeShapeType="1"/>
                </p:cNvSpPr>
                <p:nvPr/>
              </p:nvSpPr>
              <p:spPr bwMode="auto">
                <a:xfrm>
                  <a:off x="2698576" y="5238750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Line 101"/>
                <p:cNvSpPr>
                  <a:spLocks noChangeShapeType="1"/>
                </p:cNvSpPr>
                <p:nvPr/>
              </p:nvSpPr>
              <p:spPr bwMode="auto">
                <a:xfrm>
                  <a:off x="2697306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Line 102"/>
                <p:cNvSpPr>
                  <a:spLocks noChangeShapeType="1"/>
                </p:cNvSpPr>
                <p:nvPr/>
              </p:nvSpPr>
              <p:spPr bwMode="auto">
                <a:xfrm>
                  <a:off x="4463876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Line 103"/>
                <p:cNvSpPr>
                  <a:spLocks noChangeShapeType="1"/>
                </p:cNvSpPr>
                <p:nvPr/>
              </p:nvSpPr>
              <p:spPr bwMode="auto">
                <a:xfrm>
                  <a:off x="2698576" y="4024312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Line 104"/>
                <p:cNvSpPr>
                  <a:spLocks noChangeShapeType="1"/>
                </p:cNvSpPr>
                <p:nvPr/>
              </p:nvSpPr>
              <p:spPr bwMode="auto">
                <a:xfrm>
                  <a:off x="2698576" y="5410200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Line 85"/>
                <p:cNvSpPr>
                  <a:spLocks noChangeShapeType="1"/>
                </p:cNvSpPr>
                <p:nvPr/>
              </p:nvSpPr>
              <p:spPr bwMode="auto">
                <a:xfrm>
                  <a:off x="2881139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Line 86"/>
                <p:cNvSpPr>
                  <a:spLocks noChangeShapeType="1"/>
                </p:cNvSpPr>
                <p:nvPr/>
              </p:nvSpPr>
              <p:spPr bwMode="auto">
                <a:xfrm>
                  <a:off x="3057351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Line 87"/>
                <p:cNvSpPr>
                  <a:spLocks noChangeShapeType="1"/>
                </p:cNvSpPr>
                <p:nvPr/>
              </p:nvSpPr>
              <p:spPr bwMode="auto">
                <a:xfrm>
                  <a:off x="3231976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" name="Line 88"/>
                <p:cNvSpPr>
                  <a:spLocks noChangeShapeType="1"/>
                </p:cNvSpPr>
                <p:nvPr/>
              </p:nvSpPr>
              <p:spPr bwMode="auto">
                <a:xfrm>
                  <a:off x="3408189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Line 89"/>
                <p:cNvSpPr>
                  <a:spLocks noChangeShapeType="1"/>
                </p:cNvSpPr>
                <p:nvPr/>
              </p:nvSpPr>
              <p:spPr bwMode="auto">
                <a:xfrm>
                  <a:off x="3584401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Line 90"/>
                <p:cNvSpPr>
                  <a:spLocks noChangeShapeType="1"/>
                </p:cNvSpPr>
                <p:nvPr/>
              </p:nvSpPr>
              <p:spPr bwMode="auto">
                <a:xfrm>
                  <a:off x="3760614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Line 91"/>
                <p:cNvSpPr>
                  <a:spLocks noChangeShapeType="1"/>
                </p:cNvSpPr>
                <p:nvPr/>
              </p:nvSpPr>
              <p:spPr bwMode="auto">
                <a:xfrm>
                  <a:off x="3935239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Line 92"/>
                <p:cNvSpPr>
                  <a:spLocks noChangeShapeType="1"/>
                </p:cNvSpPr>
                <p:nvPr/>
              </p:nvSpPr>
              <p:spPr bwMode="auto">
                <a:xfrm>
                  <a:off x="4111451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Line 93"/>
                <p:cNvSpPr>
                  <a:spLocks noChangeShapeType="1"/>
                </p:cNvSpPr>
                <p:nvPr/>
              </p:nvSpPr>
              <p:spPr bwMode="auto">
                <a:xfrm>
                  <a:off x="4287664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Line 94"/>
                <p:cNvSpPr>
                  <a:spLocks noChangeShapeType="1"/>
                </p:cNvSpPr>
                <p:nvPr/>
              </p:nvSpPr>
              <p:spPr bwMode="auto">
                <a:xfrm>
                  <a:off x="2698576" y="2819497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Line 95"/>
                <p:cNvSpPr>
                  <a:spLocks noChangeShapeType="1"/>
                </p:cNvSpPr>
                <p:nvPr/>
              </p:nvSpPr>
              <p:spPr bwMode="auto">
                <a:xfrm>
                  <a:off x="2698576" y="2990947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Line 96"/>
                <p:cNvSpPr>
                  <a:spLocks noChangeShapeType="1"/>
                </p:cNvSpPr>
                <p:nvPr/>
              </p:nvSpPr>
              <p:spPr bwMode="auto">
                <a:xfrm>
                  <a:off x="2698576" y="3163984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Line 97"/>
                <p:cNvSpPr>
                  <a:spLocks noChangeShapeType="1"/>
                </p:cNvSpPr>
                <p:nvPr/>
              </p:nvSpPr>
              <p:spPr bwMode="auto">
                <a:xfrm>
                  <a:off x="2698576" y="3335434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Line 98"/>
                <p:cNvSpPr>
                  <a:spLocks noChangeShapeType="1"/>
                </p:cNvSpPr>
                <p:nvPr/>
              </p:nvSpPr>
              <p:spPr bwMode="auto">
                <a:xfrm>
                  <a:off x="2698576" y="3508472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Line 99"/>
                <p:cNvSpPr>
                  <a:spLocks noChangeShapeType="1"/>
                </p:cNvSpPr>
                <p:nvPr/>
              </p:nvSpPr>
              <p:spPr bwMode="auto">
                <a:xfrm>
                  <a:off x="2698576" y="3679922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Line 100"/>
                <p:cNvSpPr>
                  <a:spLocks noChangeShapeType="1"/>
                </p:cNvSpPr>
                <p:nvPr/>
              </p:nvSpPr>
              <p:spPr bwMode="auto">
                <a:xfrm>
                  <a:off x="2698576" y="3852959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Line 101"/>
                <p:cNvSpPr>
                  <a:spLocks noChangeShapeType="1"/>
                </p:cNvSpPr>
                <p:nvPr/>
              </p:nvSpPr>
              <p:spPr bwMode="auto">
                <a:xfrm>
                  <a:off x="2697306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Line 102"/>
                <p:cNvSpPr>
                  <a:spLocks noChangeShapeType="1"/>
                </p:cNvSpPr>
                <p:nvPr/>
              </p:nvSpPr>
              <p:spPr bwMode="auto">
                <a:xfrm>
                  <a:off x="4463876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Line 103"/>
                <p:cNvSpPr>
                  <a:spLocks noChangeShapeType="1"/>
                </p:cNvSpPr>
                <p:nvPr/>
              </p:nvSpPr>
              <p:spPr bwMode="auto">
                <a:xfrm>
                  <a:off x="2698576" y="2638521"/>
                  <a:ext cx="177165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Line 85"/>
                <p:cNvSpPr>
                  <a:spLocks noChangeShapeType="1"/>
                </p:cNvSpPr>
                <p:nvPr/>
              </p:nvSpPr>
              <p:spPr bwMode="auto">
                <a:xfrm>
                  <a:off x="4649613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Line 86"/>
                <p:cNvSpPr>
                  <a:spLocks noChangeShapeType="1"/>
                </p:cNvSpPr>
                <p:nvPr/>
              </p:nvSpPr>
              <p:spPr bwMode="auto">
                <a:xfrm>
                  <a:off x="4825825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Line 87"/>
                <p:cNvSpPr>
                  <a:spLocks noChangeShapeType="1"/>
                </p:cNvSpPr>
                <p:nvPr/>
              </p:nvSpPr>
              <p:spPr bwMode="auto">
                <a:xfrm>
                  <a:off x="5000450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Line 88"/>
                <p:cNvSpPr>
                  <a:spLocks noChangeShapeType="1"/>
                </p:cNvSpPr>
                <p:nvPr/>
              </p:nvSpPr>
              <p:spPr bwMode="auto">
                <a:xfrm>
                  <a:off x="5176663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Line 89"/>
                <p:cNvSpPr>
                  <a:spLocks noChangeShapeType="1"/>
                </p:cNvSpPr>
                <p:nvPr/>
              </p:nvSpPr>
              <p:spPr bwMode="auto">
                <a:xfrm>
                  <a:off x="5352875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" name="Line 90"/>
                <p:cNvSpPr>
                  <a:spLocks noChangeShapeType="1"/>
                </p:cNvSpPr>
                <p:nvPr/>
              </p:nvSpPr>
              <p:spPr bwMode="auto">
                <a:xfrm>
                  <a:off x="5544328" y="4025900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Line 94"/>
                <p:cNvSpPr>
                  <a:spLocks noChangeShapeType="1"/>
                </p:cNvSpPr>
                <p:nvPr/>
              </p:nvSpPr>
              <p:spPr bwMode="auto">
                <a:xfrm>
                  <a:off x="4467050" y="4205288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Line 95"/>
                <p:cNvSpPr>
                  <a:spLocks noChangeShapeType="1"/>
                </p:cNvSpPr>
                <p:nvPr/>
              </p:nvSpPr>
              <p:spPr bwMode="auto">
                <a:xfrm>
                  <a:off x="4467050" y="4376738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Line 96"/>
                <p:cNvSpPr>
                  <a:spLocks noChangeShapeType="1"/>
                </p:cNvSpPr>
                <p:nvPr/>
              </p:nvSpPr>
              <p:spPr bwMode="auto">
                <a:xfrm>
                  <a:off x="4467050" y="4549775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Line 97"/>
                <p:cNvSpPr>
                  <a:spLocks noChangeShapeType="1"/>
                </p:cNvSpPr>
                <p:nvPr/>
              </p:nvSpPr>
              <p:spPr bwMode="auto">
                <a:xfrm>
                  <a:off x="4467050" y="4721225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Line 98"/>
                <p:cNvSpPr>
                  <a:spLocks noChangeShapeType="1"/>
                </p:cNvSpPr>
                <p:nvPr/>
              </p:nvSpPr>
              <p:spPr bwMode="auto">
                <a:xfrm>
                  <a:off x="4467050" y="4894263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Line 99"/>
                <p:cNvSpPr>
                  <a:spLocks noChangeShapeType="1"/>
                </p:cNvSpPr>
                <p:nvPr/>
              </p:nvSpPr>
              <p:spPr bwMode="auto">
                <a:xfrm>
                  <a:off x="4467050" y="5065713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Line 100"/>
                <p:cNvSpPr>
                  <a:spLocks noChangeShapeType="1"/>
                </p:cNvSpPr>
                <p:nvPr/>
              </p:nvSpPr>
              <p:spPr bwMode="auto">
                <a:xfrm>
                  <a:off x="4467050" y="5238750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" name="Line 103"/>
                <p:cNvSpPr>
                  <a:spLocks noChangeShapeType="1"/>
                </p:cNvSpPr>
                <p:nvPr/>
              </p:nvSpPr>
              <p:spPr bwMode="auto">
                <a:xfrm>
                  <a:off x="4467050" y="4024312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Line 104"/>
                <p:cNvSpPr>
                  <a:spLocks noChangeShapeType="1"/>
                </p:cNvSpPr>
                <p:nvPr/>
              </p:nvSpPr>
              <p:spPr bwMode="auto">
                <a:xfrm>
                  <a:off x="4467050" y="5410200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Line 85"/>
                <p:cNvSpPr>
                  <a:spLocks noChangeShapeType="1"/>
                </p:cNvSpPr>
                <p:nvPr/>
              </p:nvSpPr>
              <p:spPr bwMode="auto">
                <a:xfrm>
                  <a:off x="4649613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Line 86"/>
                <p:cNvSpPr>
                  <a:spLocks noChangeShapeType="1"/>
                </p:cNvSpPr>
                <p:nvPr/>
              </p:nvSpPr>
              <p:spPr bwMode="auto">
                <a:xfrm>
                  <a:off x="4825825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Line 87"/>
                <p:cNvSpPr>
                  <a:spLocks noChangeShapeType="1"/>
                </p:cNvSpPr>
                <p:nvPr/>
              </p:nvSpPr>
              <p:spPr bwMode="auto">
                <a:xfrm>
                  <a:off x="5000450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Line 88"/>
                <p:cNvSpPr>
                  <a:spLocks noChangeShapeType="1"/>
                </p:cNvSpPr>
                <p:nvPr/>
              </p:nvSpPr>
              <p:spPr bwMode="auto">
                <a:xfrm>
                  <a:off x="5176663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" name="Line 89"/>
                <p:cNvSpPr>
                  <a:spLocks noChangeShapeType="1"/>
                </p:cNvSpPr>
                <p:nvPr/>
              </p:nvSpPr>
              <p:spPr bwMode="auto">
                <a:xfrm>
                  <a:off x="5352875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" name="Line 90"/>
                <p:cNvSpPr>
                  <a:spLocks noChangeShapeType="1"/>
                </p:cNvSpPr>
                <p:nvPr/>
              </p:nvSpPr>
              <p:spPr bwMode="auto">
                <a:xfrm>
                  <a:off x="5544328" y="2640109"/>
                  <a:ext cx="0" cy="139065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" name="Line 94"/>
                <p:cNvSpPr>
                  <a:spLocks noChangeShapeType="1"/>
                </p:cNvSpPr>
                <p:nvPr/>
              </p:nvSpPr>
              <p:spPr bwMode="auto">
                <a:xfrm>
                  <a:off x="4467050" y="2819497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" name="Line 95"/>
                <p:cNvSpPr>
                  <a:spLocks noChangeShapeType="1"/>
                </p:cNvSpPr>
                <p:nvPr/>
              </p:nvSpPr>
              <p:spPr bwMode="auto">
                <a:xfrm>
                  <a:off x="4467050" y="2990947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Line 96"/>
                <p:cNvSpPr>
                  <a:spLocks noChangeShapeType="1"/>
                </p:cNvSpPr>
                <p:nvPr/>
              </p:nvSpPr>
              <p:spPr bwMode="auto">
                <a:xfrm>
                  <a:off x="4467050" y="3163984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Line 97"/>
                <p:cNvSpPr>
                  <a:spLocks noChangeShapeType="1"/>
                </p:cNvSpPr>
                <p:nvPr/>
              </p:nvSpPr>
              <p:spPr bwMode="auto">
                <a:xfrm>
                  <a:off x="4467050" y="3335434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Line 98"/>
                <p:cNvSpPr>
                  <a:spLocks noChangeShapeType="1"/>
                </p:cNvSpPr>
                <p:nvPr/>
              </p:nvSpPr>
              <p:spPr bwMode="auto">
                <a:xfrm>
                  <a:off x="4467050" y="3508472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" name="Line 99"/>
                <p:cNvSpPr>
                  <a:spLocks noChangeShapeType="1"/>
                </p:cNvSpPr>
                <p:nvPr/>
              </p:nvSpPr>
              <p:spPr bwMode="auto">
                <a:xfrm>
                  <a:off x="4467050" y="3679922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" name="Line 100"/>
                <p:cNvSpPr>
                  <a:spLocks noChangeShapeType="1"/>
                </p:cNvSpPr>
                <p:nvPr/>
              </p:nvSpPr>
              <p:spPr bwMode="auto">
                <a:xfrm>
                  <a:off x="4467050" y="3852959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" name="Line 103"/>
                <p:cNvSpPr>
                  <a:spLocks noChangeShapeType="1"/>
                </p:cNvSpPr>
                <p:nvPr/>
              </p:nvSpPr>
              <p:spPr bwMode="auto">
                <a:xfrm>
                  <a:off x="4467050" y="2638521"/>
                  <a:ext cx="1080000" cy="0"/>
                </a:xfrm>
                <a:prstGeom prst="line">
                  <a:avLst/>
                </a:prstGeom>
                <a:noFill/>
                <a:ln w="6350" cap="flat"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1682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4" name="组合 2273"/>
          <p:cNvGrpSpPr/>
          <p:nvPr/>
        </p:nvGrpSpPr>
        <p:grpSpPr>
          <a:xfrm>
            <a:off x="1005988" y="967362"/>
            <a:ext cx="651293" cy="125563"/>
            <a:chOff x="733126" y="1096774"/>
            <a:chExt cx="1573211" cy="303301"/>
          </a:xfrm>
          <a:solidFill>
            <a:srgbClr val="00B4EB">
              <a:alpha val="40000"/>
            </a:srgbClr>
          </a:solidFill>
        </p:grpSpPr>
        <p:sp>
          <p:nvSpPr>
            <p:cNvPr id="2250" name="平行四边形 2249"/>
            <p:cNvSpPr/>
            <p:nvPr/>
          </p:nvSpPr>
          <p:spPr>
            <a:xfrm rot="10800000">
              <a:off x="733126" y="1096774"/>
              <a:ext cx="600810" cy="303301"/>
            </a:xfrm>
            <a:prstGeom prst="parallelogram">
              <a:avLst>
                <a:gd name="adj" fmla="val 878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1" name="平行四边形 2250"/>
            <p:cNvSpPr/>
            <p:nvPr/>
          </p:nvSpPr>
          <p:spPr>
            <a:xfrm rot="10800000">
              <a:off x="1212514" y="1096774"/>
              <a:ext cx="600810" cy="303301"/>
            </a:xfrm>
            <a:prstGeom prst="parallelogram">
              <a:avLst>
                <a:gd name="adj" fmla="val 878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2" name="平行四边形 2251"/>
            <p:cNvSpPr/>
            <p:nvPr/>
          </p:nvSpPr>
          <p:spPr>
            <a:xfrm rot="10800000">
              <a:off x="1705527" y="1096774"/>
              <a:ext cx="600810" cy="303301"/>
            </a:xfrm>
            <a:prstGeom prst="parallelogram">
              <a:avLst>
                <a:gd name="adj" fmla="val 878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75" name="组合 2274"/>
          <p:cNvGrpSpPr/>
          <p:nvPr/>
        </p:nvGrpSpPr>
        <p:grpSpPr>
          <a:xfrm>
            <a:off x="106992" y="5910652"/>
            <a:ext cx="1547284" cy="303301"/>
            <a:chOff x="79805" y="5731894"/>
            <a:chExt cx="1547284" cy="303301"/>
          </a:xfrm>
          <a:solidFill>
            <a:srgbClr val="00B4EB">
              <a:alpha val="40000"/>
            </a:srgbClr>
          </a:solidFill>
        </p:grpSpPr>
        <p:sp>
          <p:nvSpPr>
            <p:cNvPr id="2253" name="平行四边形 2252"/>
            <p:cNvSpPr/>
            <p:nvPr/>
          </p:nvSpPr>
          <p:spPr>
            <a:xfrm rot="10800000" flipH="1">
              <a:off x="79805" y="5733270"/>
              <a:ext cx="590908" cy="301925"/>
            </a:xfrm>
            <a:prstGeom prst="parallelogram">
              <a:avLst>
                <a:gd name="adj" fmla="val 878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4" name="平行四边形 2253"/>
            <p:cNvSpPr/>
            <p:nvPr/>
          </p:nvSpPr>
          <p:spPr>
            <a:xfrm rot="10800000" flipH="1">
              <a:off x="564693" y="5731894"/>
              <a:ext cx="590908" cy="301925"/>
            </a:xfrm>
            <a:prstGeom prst="parallelogram">
              <a:avLst>
                <a:gd name="adj" fmla="val 878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5" name="平行四边形 2254"/>
            <p:cNvSpPr/>
            <p:nvPr/>
          </p:nvSpPr>
          <p:spPr>
            <a:xfrm rot="10800000" flipH="1">
              <a:off x="1036181" y="5733270"/>
              <a:ext cx="590908" cy="301925"/>
            </a:xfrm>
            <a:prstGeom prst="parallelogram">
              <a:avLst>
                <a:gd name="adj" fmla="val 878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04" name="矩形 1603"/>
          <p:cNvSpPr/>
          <p:nvPr/>
        </p:nvSpPr>
        <p:spPr>
          <a:xfrm>
            <a:off x="8421961" y="492712"/>
            <a:ext cx="2779484" cy="65561"/>
          </a:xfrm>
          <a:prstGeom prst="rect">
            <a:avLst/>
          </a:prstGeom>
          <a:solidFill>
            <a:srgbClr val="00CC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5" name="矩形 1604"/>
          <p:cNvSpPr/>
          <p:nvPr/>
        </p:nvSpPr>
        <p:spPr>
          <a:xfrm>
            <a:off x="10061435" y="339178"/>
            <a:ext cx="1142186" cy="65561"/>
          </a:xfrm>
          <a:prstGeom prst="rect">
            <a:avLst/>
          </a:prstGeom>
          <a:solidFill>
            <a:srgbClr val="00CC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6" name="矩形 1605"/>
          <p:cNvSpPr/>
          <p:nvPr/>
        </p:nvSpPr>
        <p:spPr>
          <a:xfrm>
            <a:off x="9433579" y="184519"/>
            <a:ext cx="1770042" cy="65561"/>
          </a:xfrm>
          <a:prstGeom prst="rect">
            <a:avLst/>
          </a:prstGeom>
          <a:solidFill>
            <a:srgbClr val="00CC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0" name="Freeform 64"/>
          <p:cNvSpPr>
            <a:spLocks/>
          </p:cNvSpPr>
          <p:nvPr/>
        </p:nvSpPr>
        <p:spPr bwMode="auto">
          <a:xfrm rot="5400000">
            <a:off x="2395761" y="-1028257"/>
            <a:ext cx="343882" cy="3552825"/>
          </a:xfrm>
          <a:custGeom>
            <a:avLst/>
            <a:gdLst>
              <a:gd name="T0" fmla="*/ 119 w 362"/>
              <a:gd name="T1" fmla="*/ 0 h 2238"/>
              <a:gd name="T2" fmla="*/ 119 w 362"/>
              <a:gd name="T3" fmla="*/ 522 h 2238"/>
              <a:gd name="T4" fmla="*/ 156 w 362"/>
              <a:gd name="T5" fmla="*/ 558 h 2238"/>
              <a:gd name="T6" fmla="*/ 221 w 362"/>
              <a:gd name="T7" fmla="*/ 623 h 2238"/>
              <a:gd name="T8" fmla="*/ 221 w 362"/>
              <a:gd name="T9" fmla="*/ 1167 h 2238"/>
              <a:gd name="T10" fmla="*/ 192 w 362"/>
              <a:gd name="T11" fmla="*/ 1195 h 2238"/>
              <a:gd name="T12" fmla="*/ 98 w 362"/>
              <a:gd name="T13" fmla="*/ 1289 h 2238"/>
              <a:gd name="T14" fmla="*/ 98 w 362"/>
              <a:gd name="T15" fmla="*/ 1926 h 2238"/>
              <a:gd name="T16" fmla="*/ 0 w 362"/>
              <a:gd name="T17" fmla="*/ 2024 h 2238"/>
              <a:gd name="T18" fmla="*/ 0 w 362"/>
              <a:gd name="T19" fmla="*/ 2238 h 2238"/>
              <a:gd name="T20" fmla="*/ 194 w 362"/>
              <a:gd name="T21" fmla="*/ 2238 h 2238"/>
              <a:gd name="T22" fmla="*/ 362 w 362"/>
              <a:gd name="T23" fmla="*/ 2071 h 2238"/>
              <a:gd name="T24" fmla="*/ 362 w 362"/>
              <a:gd name="T25" fmla="*/ 1499 h 2238"/>
              <a:gd name="T26" fmla="*/ 254 w 362"/>
              <a:gd name="T27" fmla="*/ 1391 h 2238"/>
              <a:gd name="T28" fmla="*/ 254 w 362"/>
              <a:gd name="T29" fmla="*/ 461 h 2238"/>
              <a:gd name="T30" fmla="*/ 254 w 362"/>
              <a:gd name="T31" fmla="*/ 232 h 2238"/>
              <a:gd name="T32" fmla="*/ 119 w 362"/>
              <a:gd name="T33" fmla="*/ 0 h 2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2" h="2238">
                <a:moveTo>
                  <a:pt x="119" y="0"/>
                </a:moveTo>
                <a:lnTo>
                  <a:pt x="119" y="522"/>
                </a:lnTo>
                <a:lnTo>
                  <a:pt x="156" y="558"/>
                </a:lnTo>
                <a:lnTo>
                  <a:pt x="221" y="623"/>
                </a:lnTo>
                <a:lnTo>
                  <a:pt x="221" y="1167"/>
                </a:lnTo>
                <a:lnTo>
                  <a:pt x="192" y="1195"/>
                </a:lnTo>
                <a:lnTo>
                  <a:pt x="98" y="1289"/>
                </a:lnTo>
                <a:lnTo>
                  <a:pt x="98" y="1926"/>
                </a:lnTo>
                <a:lnTo>
                  <a:pt x="0" y="2024"/>
                </a:lnTo>
                <a:lnTo>
                  <a:pt x="0" y="2238"/>
                </a:lnTo>
                <a:lnTo>
                  <a:pt x="194" y="2238"/>
                </a:lnTo>
                <a:lnTo>
                  <a:pt x="362" y="2071"/>
                </a:lnTo>
                <a:lnTo>
                  <a:pt x="362" y="1499"/>
                </a:lnTo>
                <a:lnTo>
                  <a:pt x="254" y="1391"/>
                </a:lnTo>
                <a:lnTo>
                  <a:pt x="254" y="461"/>
                </a:lnTo>
                <a:lnTo>
                  <a:pt x="254" y="232"/>
                </a:lnTo>
                <a:lnTo>
                  <a:pt x="119" y="0"/>
                </a:lnTo>
                <a:close/>
              </a:path>
            </a:pathLst>
          </a:custGeom>
          <a:solidFill>
            <a:srgbClr val="00B4EB">
              <a:alpha val="2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1611" name="组合 1610"/>
          <p:cNvGrpSpPr/>
          <p:nvPr/>
        </p:nvGrpSpPr>
        <p:grpSpPr>
          <a:xfrm>
            <a:off x="-138485" y="182820"/>
            <a:ext cx="939832" cy="951905"/>
            <a:chOff x="3983038" y="1357313"/>
            <a:chExt cx="4078288" cy="4130675"/>
          </a:xfrm>
          <a:solidFill>
            <a:srgbClr val="00CCFF">
              <a:alpha val="20000"/>
            </a:srgbClr>
          </a:solidFill>
        </p:grpSpPr>
        <p:sp>
          <p:nvSpPr>
            <p:cNvPr id="1612" name="Freeform 5"/>
            <p:cNvSpPr>
              <a:spLocks noEditPoints="1"/>
            </p:cNvSpPr>
            <p:nvPr/>
          </p:nvSpPr>
          <p:spPr bwMode="auto">
            <a:xfrm>
              <a:off x="4152901" y="1466850"/>
              <a:ext cx="3886200" cy="3930650"/>
            </a:xfrm>
            <a:custGeom>
              <a:avLst/>
              <a:gdLst>
                <a:gd name="T0" fmla="*/ 1217 w 1217"/>
                <a:gd name="T1" fmla="*/ 609 h 1218"/>
                <a:gd name="T2" fmla="*/ 1217 w 1217"/>
                <a:gd name="T3" fmla="*/ 609 h 1218"/>
                <a:gd name="T4" fmla="*/ 1217 w 1217"/>
                <a:gd name="T5" fmla="*/ 609 h 1218"/>
                <a:gd name="T6" fmla="*/ 609 w 1217"/>
                <a:gd name="T7" fmla="*/ 0 h 1218"/>
                <a:gd name="T8" fmla="*/ 0 w 1217"/>
                <a:gd name="T9" fmla="*/ 609 h 1218"/>
                <a:gd name="T10" fmla="*/ 609 w 1217"/>
                <a:gd name="T11" fmla="*/ 1218 h 1218"/>
                <a:gd name="T12" fmla="*/ 1217 w 1217"/>
                <a:gd name="T13" fmla="*/ 609 h 1218"/>
                <a:gd name="T14" fmla="*/ 1215 w 1217"/>
                <a:gd name="T15" fmla="*/ 609 h 1218"/>
                <a:gd name="T16" fmla="*/ 1213 w 1217"/>
                <a:gd name="T17" fmla="*/ 609 h 1218"/>
                <a:gd name="T18" fmla="*/ 1036 w 1217"/>
                <a:gd name="T19" fmla="*/ 1036 h 1218"/>
                <a:gd name="T20" fmla="*/ 609 w 1217"/>
                <a:gd name="T21" fmla="*/ 1214 h 1218"/>
                <a:gd name="T22" fmla="*/ 181 w 1217"/>
                <a:gd name="T23" fmla="*/ 1036 h 1218"/>
                <a:gd name="T24" fmla="*/ 4 w 1217"/>
                <a:gd name="T25" fmla="*/ 609 h 1218"/>
                <a:gd name="T26" fmla="*/ 181 w 1217"/>
                <a:gd name="T27" fmla="*/ 181 h 1218"/>
                <a:gd name="T28" fmla="*/ 609 w 1217"/>
                <a:gd name="T29" fmla="*/ 4 h 1218"/>
                <a:gd name="T30" fmla="*/ 1036 w 1217"/>
                <a:gd name="T31" fmla="*/ 181 h 1218"/>
                <a:gd name="T32" fmla="*/ 1213 w 1217"/>
                <a:gd name="T33" fmla="*/ 609 h 1218"/>
                <a:gd name="T34" fmla="*/ 1215 w 1217"/>
                <a:gd name="T35" fmla="*/ 609 h 1218"/>
                <a:gd name="T36" fmla="*/ 1217 w 1217"/>
                <a:gd name="T37" fmla="*/ 609 h 1218"/>
                <a:gd name="T38" fmla="*/ 1217 w 1217"/>
                <a:gd name="T39" fmla="*/ 609 h 1218"/>
                <a:gd name="T40" fmla="*/ 609 w 1217"/>
                <a:gd name="T41" fmla="*/ 0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7" h="1218">
                  <a:moveTo>
                    <a:pt x="1217" y="609"/>
                  </a:moveTo>
                  <a:cubicBezTo>
                    <a:pt x="1217" y="609"/>
                    <a:pt x="1217" y="609"/>
                    <a:pt x="1217" y="609"/>
                  </a:cubicBezTo>
                  <a:cubicBezTo>
                    <a:pt x="1217" y="609"/>
                    <a:pt x="1217" y="609"/>
                    <a:pt x="1217" y="609"/>
                  </a:cubicBezTo>
                  <a:moveTo>
                    <a:pt x="609" y="0"/>
                  </a:moveTo>
                  <a:cubicBezTo>
                    <a:pt x="272" y="0"/>
                    <a:pt x="0" y="273"/>
                    <a:pt x="0" y="609"/>
                  </a:cubicBezTo>
                  <a:cubicBezTo>
                    <a:pt x="0" y="945"/>
                    <a:pt x="272" y="1218"/>
                    <a:pt x="609" y="1218"/>
                  </a:cubicBezTo>
                  <a:cubicBezTo>
                    <a:pt x="945" y="1218"/>
                    <a:pt x="1217" y="945"/>
                    <a:pt x="1217" y="609"/>
                  </a:cubicBezTo>
                  <a:cubicBezTo>
                    <a:pt x="1215" y="609"/>
                    <a:pt x="1215" y="609"/>
                    <a:pt x="1215" y="609"/>
                  </a:cubicBezTo>
                  <a:cubicBezTo>
                    <a:pt x="1213" y="609"/>
                    <a:pt x="1213" y="609"/>
                    <a:pt x="1213" y="609"/>
                  </a:cubicBezTo>
                  <a:cubicBezTo>
                    <a:pt x="1213" y="776"/>
                    <a:pt x="1146" y="927"/>
                    <a:pt x="1036" y="1036"/>
                  </a:cubicBezTo>
                  <a:cubicBezTo>
                    <a:pt x="927" y="1146"/>
                    <a:pt x="776" y="1214"/>
                    <a:pt x="609" y="1214"/>
                  </a:cubicBezTo>
                  <a:cubicBezTo>
                    <a:pt x="442" y="1214"/>
                    <a:pt x="290" y="1146"/>
                    <a:pt x="181" y="1036"/>
                  </a:cubicBezTo>
                  <a:cubicBezTo>
                    <a:pt x="72" y="927"/>
                    <a:pt x="4" y="776"/>
                    <a:pt x="4" y="609"/>
                  </a:cubicBezTo>
                  <a:cubicBezTo>
                    <a:pt x="4" y="442"/>
                    <a:pt x="72" y="291"/>
                    <a:pt x="181" y="181"/>
                  </a:cubicBezTo>
                  <a:cubicBezTo>
                    <a:pt x="290" y="72"/>
                    <a:pt x="442" y="4"/>
                    <a:pt x="609" y="4"/>
                  </a:cubicBezTo>
                  <a:cubicBezTo>
                    <a:pt x="776" y="4"/>
                    <a:pt x="927" y="72"/>
                    <a:pt x="1036" y="181"/>
                  </a:cubicBezTo>
                  <a:cubicBezTo>
                    <a:pt x="1146" y="291"/>
                    <a:pt x="1213" y="442"/>
                    <a:pt x="1213" y="609"/>
                  </a:cubicBezTo>
                  <a:cubicBezTo>
                    <a:pt x="1215" y="609"/>
                    <a:pt x="1215" y="609"/>
                    <a:pt x="1215" y="609"/>
                  </a:cubicBezTo>
                  <a:cubicBezTo>
                    <a:pt x="1217" y="609"/>
                    <a:pt x="1217" y="609"/>
                    <a:pt x="1217" y="609"/>
                  </a:cubicBezTo>
                  <a:cubicBezTo>
                    <a:pt x="1217" y="609"/>
                    <a:pt x="1217" y="609"/>
                    <a:pt x="1217" y="609"/>
                  </a:cubicBezTo>
                  <a:cubicBezTo>
                    <a:pt x="1217" y="273"/>
                    <a:pt x="945" y="0"/>
                    <a:pt x="6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3" name="Freeform 22"/>
            <p:cNvSpPr>
              <a:spLocks noEditPoints="1"/>
            </p:cNvSpPr>
            <p:nvPr/>
          </p:nvSpPr>
          <p:spPr bwMode="auto">
            <a:xfrm>
              <a:off x="5372101" y="2700338"/>
              <a:ext cx="1447800" cy="815975"/>
            </a:xfrm>
            <a:custGeom>
              <a:avLst/>
              <a:gdLst>
                <a:gd name="T0" fmla="*/ 453 w 453"/>
                <a:gd name="T1" fmla="*/ 237 h 253"/>
                <a:gd name="T2" fmla="*/ 453 w 453"/>
                <a:gd name="T3" fmla="*/ 225 h 253"/>
                <a:gd name="T4" fmla="*/ 433 w 453"/>
                <a:gd name="T5" fmla="*/ 214 h 253"/>
                <a:gd name="T6" fmla="*/ 432 w 453"/>
                <a:gd name="T7" fmla="*/ 203 h 253"/>
                <a:gd name="T8" fmla="*/ 450 w 453"/>
                <a:gd name="T9" fmla="*/ 188 h 253"/>
                <a:gd name="T10" fmla="*/ 427 w 453"/>
                <a:gd name="T11" fmla="*/ 174 h 253"/>
                <a:gd name="T12" fmla="*/ 443 w 453"/>
                <a:gd name="T13" fmla="*/ 161 h 253"/>
                <a:gd name="T14" fmla="*/ 421 w 453"/>
                <a:gd name="T15" fmla="*/ 156 h 253"/>
                <a:gd name="T16" fmla="*/ 417 w 453"/>
                <a:gd name="T17" fmla="*/ 145 h 253"/>
                <a:gd name="T18" fmla="*/ 430 w 453"/>
                <a:gd name="T19" fmla="*/ 126 h 253"/>
                <a:gd name="T20" fmla="*/ 403 w 453"/>
                <a:gd name="T21" fmla="*/ 119 h 253"/>
                <a:gd name="T22" fmla="*/ 415 w 453"/>
                <a:gd name="T23" fmla="*/ 102 h 253"/>
                <a:gd name="T24" fmla="*/ 393 w 453"/>
                <a:gd name="T25" fmla="*/ 103 h 253"/>
                <a:gd name="T26" fmla="*/ 386 w 453"/>
                <a:gd name="T27" fmla="*/ 95 h 253"/>
                <a:gd name="T28" fmla="*/ 393 w 453"/>
                <a:gd name="T29" fmla="*/ 73 h 253"/>
                <a:gd name="T30" fmla="*/ 365 w 453"/>
                <a:gd name="T31" fmla="*/ 73 h 253"/>
                <a:gd name="T32" fmla="*/ 372 w 453"/>
                <a:gd name="T33" fmla="*/ 53 h 253"/>
                <a:gd name="T34" fmla="*/ 351 w 453"/>
                <a:gd name="T35" fmla="*/ 61 h 253"/>
                <a:gd name="T36" fmla="*/ 341 w 453"/>
                <a:gd name="T37" fmla="*/ 55 h 253"/>
                <a:gd name="T38" fmla="*/ 342 w 453"/>
                <a:gd name="T39" fmla="*/ 32 h 253"/>
                <a:gd name="T40" fmla="*/ 315 w 453"/>
                <a:gd name="T41" fmla="*/ 40 h 253"/>
                <a:gd name="T42" fmla="*/ 316 w 453"/>
                <a:gd name="T43" fmla="*/ 19 h 253"/>
                <a:gd name="T44" fmla="*/ 298 w 453"/>
                <a:gd name="T45" fmla="*/ 33 h 253"/>
                <a:gd name="T46" fmla="*/ 288 w 453"/>
                <a:gd name="T47" fmla="*/ 29 h 253"/>
                <a:gd name="T48" fmla="*/ 281 w 453"/>
                <a:gd name="T49" fmla="*/ 7 h 253"/>
                <a:gd name="T50" fmla="*/ 258 w 453"/>
                <a:gd name="T51" fmla="*/ 22 h 253"/>
                <a:gd name="T52" fmla="*/ 253 w 453"/>
                <a:gd name="T53" fmla="*/ 2 h 253"/>
                <a:gd name="T54" fmla="*/ 240 w 453"/>
                <a:gd name="T55" fmla="*/ 20 h 253"/>
                <a:gd name="T56" fmla="*/ 229 w 453"/>
                <a:gd name="T57" fmla="*/ 20 h 253"/>
                <a:gd name="T58" fmla="*/ 217 w 453"/>
                <a:gd name="T59" fmla="*/ 0 h 253"/>
                <a:gd name="T60" fmla="*/ 199 w 453"/>
                <a:gd name="T61" fmla="*/ 22 h 253"/>
                <a:gd name="T62" fmla="*/ 188 w 453"/>
                <a:gd name="T63" fmla="*/ 4 h 253"/>
                <a:gd name="T64" fmla="*/ 180 w 453"/>
                <a:gd name="T65" fmla="*/ 25 h 253"/>
                <a:gd name="T66" fmla="*/ 170 w 453"/>
                <a:gd name="T67" fmla="*/ 28 h 253"/>
                <a:gd name="T68" fmla="*/ 152 w 453"/>
                <a:gd name="T69" fmla="*/ 13 h 253"/>
                <a:gd name="T70" fmla="*/ 142 w 453"/>
                <a:gd name="T71" fmla="*/ 38 h 253"/>
                <a:gd name="T72" fmla="*/ 126 w 453"/>
                <a:gd name="T73" fmla="*/ 24 h 253"/>
                <a:gd name="T74" fmla="*/ 125 w 453"/>
                <a:gd name="T75" fmla="*/ 46 h 253"/>
                <a:gd name="T76" fmla="*/ 115 w 453"/>
                <a:gd name="T77" fmla="*/ 52 h 253"/>
                <a:gd name="T78" fmla="*/ 95 w 453"/>
                <a:gd name="T79" fmla="*/ 43 h 253"/>
                <a:gd name="T80" fmla="*/ 91 w 453"/>
                <a:gd name="T81" fmla="*/ 70 h 253"/>
                <a:gd name="T82" fmla="*/ 73 w 453"/>
                <a:gd name="T83" fmla="*/ 61 h 253"/>
                <a:gd name="T84" fmla="*/ 78 w 453"/>
                <a:gd name="T85" fmla="*/ 83 h 253"/>
                <a:gd name="T86" fmla="*/ 70 w 453"/>
                <a:gd name="T87" fmla="*/ 91 h 253"/>
                <a:gd name="T88" fmla="*/ 48 w 453"/>
                <a:gd name="T89" fmla="*/ 88 h 253"/>
                <a:gd name="T90" fmla="*/ 52 w 453"/>
                <a:gd name="T91" fmla="*/ 115 h 253"/>
                <a:gd name="T92" fmla="*/ 32 w 453"/>
                <a:gd name="T93" fmla="*/ 111 h 253"/>
                <a:gd name="T94" fmla="*/ 43 w 453"/>
                <a:gd name="T95" fmla="*/ 131 h 253"/>
                <a:gd name="T96" fmla="*/ 38 w 453"/>
                <a:gd name="T97" fmla="*/ 141 h 253"/>
                <a:gd name="T98" fmla="*/ 15 w 453"/>
                <a:gd name="T99" fmla="*/ 145 h 253"/>
                <a:gd name="T100" fmla="*/ 28 w 453"/>
                <a:gd name="T101" fmla="*/ 169 h 253"/>
                <a:gd name="T102" fmla="*/ 7 w 453"/>
                <a:gd name="T103" fmla="*/ 172 h 253"/>
                <a:gd name="T104" fmla="*/ 23 w 453"/>
                <a:gd name="T105" fmla="*/ 188 h 253"/>
                <a:gd name="T106" fmla="*/ 21 w 453"/>
                <a:gd name="T107" fmla="*/ 199 h 253"/>
                <a:gd name="T108" fmla="*/ 1 w 453"/>
                <a:gd name="T109" fmla="*/ 208 h 253"/>
                <a:gd name="T110" fmla="*/ 20 w 453"/>
                <a:gd name="T111" fmla="*/ 229 h 253"/>
                <a:gd name="T112" fmla="*/ 20 w 453"/>
                <a:gd name="T113" fmla="*/ 232 h 253"/>
                <a:gd name="T114" fmla="*/ 20 w 453"/>
                <a:gd name="T115" fmla="*/ 24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3" h="253">
                  <a:moveTo>
                    <a:pt x="433" y="240"/>
                  </a:moveTo>
                  <a:cubicBezTo>
                    <a:pt x="433" y="241"/>
                    <a:pt x="433" y="243"/>
                    <a:pt x="433" y="244"/>
                  </a:cubicBezTo>
                  <a:cubicBezTo>
                    <a:pt x="452" y="246"/>
                    <a:pt x="452" y="246"/>
                    <a:pt x="452" y="246"/>
                  </a:cubicBezTo>
                  <a:cubicBezTo>
                    <a:pt x="452" y="244"/>
                    <a:pt x="453" y="243"/>
                    <a:pt x="453" y="241"/>
                  </a:cubicBezTo>
                  <a:cubicBezTo>
                    <a:pt x="433" y="240"/>
                    <a:pt x="433" y="240"/>
                    <a:pt x="433" y="240"/>
                  </a:cubicBezTo>
                  <a:close/>
                  <a:moveTo>
                    <a:pt x="433" y="233"/>
                  </a:moveTo>
                  <a:cubicBezTo>
                    <a:pt x="433" y="234"/>
                    <a:pt x="433" y="235"/>
                    <a:pt x="433" y="236"/>
                  </a:cubicBezTo>
                  <a:cubicBezTo>
                    <a:pt x="453" y="237"/>
                    <a:pt x="453" y="237"/>
                    <a:pt x="453" y="237"/>
                  </a:cubicBezTo>
                  <a:cubicBezTo>
                    <a:pt x="453" y="236"/>
                    <a:pt x="453" y="235"/>
                    <a:pt x="453" y="233"/>
                  </a:cubicBezTo>
                  <a:cubicBezTo>
                    <a:pt x="433" y="233"/>
                    <a:pt x="433" y="233"/>
                    <a:pt x="433" y="233"/>
                  </a:cubicBezTo>
                  <a:close/>
                  <a:moveTo>
                    <a:pt x="434" y="225"/>
                  </a:moveTo>
                  <a:cubicBezTo>
                    <a:pt x="434" y="226"/>
                    <a:pt x="434" y="226"/>
                    <a:pt x="434" y="227"/>
                  </a:cubicBezTo>
                  <a:cubicBezTo>
                    <a:pt x="434" y="228"/>
                    <a:pt x="434" y="228"/>
                    <a:pt x="434" y="229"/>
                  </a:cubicBezTo>
                  <a:cubicBezTo>
                    <a:pt x="453" y="229"/>
                    <a:pt x="453" y="229"/>
                    <a:pt x="453" y="229"/>
                  </a:cubicBezTo>
                  <a:cubicBezTo>
                    <a:pt x="453" y="228"/>
                    <a:pt x="453" y="228"/>
                    <a:pt x="453" y="227"/>
                  </a:cubicBezTo>
                  <a:cubicBezTo>
                    <a:pt x="453" y="226"/>
                    <a:pt x="453" y="226"/>
                    <a:pt x="453" y="225"/>
                  </a:cubicBezTo>
                  <a:cubicBezTo>
                    <a:pt x="434" y="225"/>
                    <a:pt x="434" y="225"/>
                    <a:pt x="434" y="225"/>
                  </a:cubicBezTo>
                  <a:close/>
                  <a:moveTo>
                    <a:pt x="433" y="218"/>
                  </a:moveTo>
                  <a:cubicBezTo>
                    <a:pt x="433" y="219"/>
                    <a:pt x="433" y="220"/>
                    <a:pt x="433" y="222"/>
                  </a:cubicBezTo>
                  <a:cubicBezTo>
                    <a:pt x="453" y="221"/>
                    <a:pt x="453" y="221"/>
                    <a:pt x="453" y="221"/>
                  </a:cubicBezTo>
                  <a:cubicBezTo>
                    <a:pt x="453" y="220"/>
                    <a:pt x="453" y="218"/>
                    <a:pt x="453" y="217"/>
                  </a:cubicBezTo>
                  <a:lnTo>
                    <a:pt x="433" y="218"/>
                  </a:lnTo>
                  <a:close/>
                  <a:moveTo>
                    <a:pt x="433" y="210"/>
                  </a:moveTo>
                  <a:cubicBezTo>
                    <a:pt x="433" y="212"/>
                    <a:pt x="433" y="213"/>
                    <a:pt x="433" y="214"/>
                  </a:cubicBezTo>
                  <a:cubicBezTo>
                    <a:pt x="453" y="213"/>
                    <a:pt x="453" y="213"/>
                    <a:pt x="453" y="213"/>
                  </a:cubicBezTo>
                  <a:cubicBezTo>
                    <a:pt x="453" y="211"/>
                    <a:pt x="453" y="210"/>
                    <a:pt x="452" y="209"/>
                  </a:cubicBezTo>
                  <a:cubicBezTo>
                    <a:pt x="433" y="210"/>
                    <a:pt x="433" y="210"/>
                    <a:pt x="433" y="210"/>
                  </a:cubicBezTo>
                  <a:close/>
                  <a:moveTo>
                    <a:pt x="432" y="203"/>
                  </a:moveTo>
                  <a:cubicBezTo>
                    <a:pt x="432" y="204"/>
                    <a:pt x="432" y="205"/>
                    <a:pt x="433" y="207"/>
                  </a:cubicBezTo>
                  <a:cubicBezTo>
                    <a:pt x="452" y="205"/>
                    <a:pt x="452" y="205"/>
                    <a:pt x="452" y="205"/>
                  </a:cubicBezTo>
                  <a:cubicBezTo>
                    <a:pt x="452" y="203"/>
                    <a:pt x="452" y="202"/>
                    <a:pt x="452" y="201"/>
                  </a:cubicBezTo>
                  <a:cubicBezTo>
                    <a:pt x="432" y="203"/>
                    <a:pt x="432" y="203"/>
                    <a:pt x="432" y="203"/>
                  </a:cubicBezTo>
                  <a:close/>
                  <a:moveTo>
                    <a:pt x="431" y="195"/>
                  </a:moveTo>
                  <a:cubicBezTo>
                    <a:pt x="431" y="197"/>
                    <a:pt x="432" y="198"/>
                    <a:pt x="432" y="199"/>
                  </a:cubicBezTo>
                  <a:cubicBezTo>
                    <a:pt x="451" y="197"/>
                    <a:pt x="451" y="197"/>
                    <a:pt x="451" y="197"/>
                  </a:cubicBezTo>
                  <a:cubicBezTo>
                    <a:pt x="451" y="195"/>
                    <a:pt x="451" y="194"/>
                    <a:pt x="451" y="193"/>
                  </a:cubicBezTo>
                  <a:cubicBezTo>
                    <a:pt x="431" y="195"/>
                    <a:pt x="431" y="195"/>
                    <a:pt x="431" y="195"/>
                  </a:cubicBezTo>
                  <a:close/>
                  <a:moveTo>
                    <a:pt x="430" y="188"/>
                  </a:moveTo>
                  <a:cubicBezTo>
                    <a:pt x="430" y="189"/>
                    <a:pt x="430" y="191"/>
                    <a:pt x="431" y="192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0" y="187"/>
                    <a:pt x="449" y="186"/>
                    <a:pt x="449" y="184"/>
                  </a:cubicBezTo>
                  <a:lnTo>
                    <a:pt x="430" y="188"/>
                  </a:lnTo>
                  <a:close/>
                  <a:moveTo>
                    <a:pt x="428" y="181"/>
                  </a:moveTo>
                  <a:cubicBezTo>
                    <a:pt x="429" y="182"/>
                    <a:pt x="429" y="183"/>
                    <a:pt x="429" y="184"/>
                  </a:cubicBezTo>
                  <a:cubicBezTo>
                    <a:pt x="448" y="180"/>
                    <a:pt x="448" y="180"/>
                    <a:pt x="448" y="180"/>
                  </a:cubicBezTo>
                  <a:cubicBezTo>
                    <a:pt x="448" y="179"/>
                    <a:pt x="448" y="178"/>
                    <a:pt x="447" y="176"/>
                  </a:cubicBezTo>
                  <a:cubicBezTo>
                    <a:pt x="428" y="181"/>
                    <a:pt x="428" y="181"/>
                    <a:pt x="428" y="181"/>
                  </a:cubicBezTo>
                  <a:close/>
                  <a:moveTo>
                    <a:pt x="427" y="174"/>
                  </a:moveTo>
                  <a:cubicBezTo>
                    <a:pt x="427" y="175"/>
                    <a:pt x="427" y="176"/>
                    <a:pt x="428" y="177"/>
                  </a:cubicBezTo>
                  <a:cubicBezTo>
                    <a:pt x="447" y="172"/>
                    <a:pt x="447" y="172"/>
                    <a:pt x="447" y="172"/>
                  </a:cubicBezTo>
                  <a:cubicBezTo>
                    <a:pt x="446" y="171"/>
                    <a:pt x="446" y="170"/>
                    <a:pt x="446" y="168"/>
                  </a:cubicBezTo>
                  <a:cubicBezTo>
                    <a:pt x="427" y="174"/>
                    <a:pt x="427" y="174"/>
                    <a:pt x="427" y="174"/>
                  </a:cubicBezTo>
                  <a:close/>
                  <a:moveTo>
                    <a:pt x="425" y="166"/>
                  </a:moveTo>
                  <a:cubicBezTo>
                    <a:pt x="425" y="168"/>
                    <a:pt x="425" y="169"/>
                    <a:pt x="426" y="170"/>
                  </a:cubicBezTo>
                  <a:cubicBezTo>
                    <a:pt x="444" y="165"/>
                    <a:pt x="444" y="165"/>
                    <a:pt x="444" y="165"/>
                  </a:cubicBezTo>
                  <a:cubicBezTo>
                    <a:pt x="444" y="163"/>
                    <a:pt x="444" y="162"/>
                    <a:pt x="443" y="161"/>
                  </a:cubicBezTo>
                  <a:cubicBezTo>
                    <a:pt x="425" y="166"/>
                    <a:pt x="425" y="166"/>
                    <a:pt x="425" y="166"/>
                  </a:cubicBezTo>
                  <a:close/>
                  <a:moveTo>
                    <a:pt x="422" y="159"/>
                  </a:moveTo>
                  <a:cubicBezTo>
                    <a:pt x="423" y="160"/>
                    <a:pt x="423" y="162"/>
                    <a:pt x="423" y="163"/>
                  </a:cubicBezTo>
                  <a:cubicBezTo>
                    <a:pt x="442" y="157"/>
                    <a:pt x="442" y="157"/>
                    <a:pt x="442" y="157"/>
                  </a:cubicBezTo>
                  <a:cubicBezTo>
                    <a:pt x="442" y="155"/>
                    <a:pt x="441" y="154"/>
                    <a:pt x="441" y="153"/>
                  </a:cubicBezTo>
                  <a:cubicBezTo>
                    <a:pt x="422" y="159"/>
                    <a:pt x="422" y="159"/>
                    <a:pt x="422" y="159"/>
                  </a:cubicBezTo>
                  <a:close/>
                  <a:moveTo>
                    <a:pt x="420" y="152"/>
                  </a:moveTo>
                  <a:cubicBezTo>
                    <a:pt x="420" y="153"/>
                    <a:pt x="421" y="155"/>
                    <a:pt x="421" y="156"/>
                  </a:cubicBezTo>
                  <a:cubicBezTo>
                    <a:pt x="439" y="149"/>
                    <a:pt x="439" y="149"/>
                    <a:pt x="439" y="149"/>
                  </a:cubicBezTo>
                  <a:cubicBezTo>
                    <a:pt x="439" y="148"/>
                    <a:pt x="438" y="146"/>
                    <a:pt x="438" y="145"/>
                  </a:cubicBezTo>
                  <a:cubicBezTo>
                    <a:pt x="420" y="152"/>
                    <a:pt x="420" y="152"/>
                    <a:pt x="420" y="152"/>
                  </a:cubicBezTo>
                  <a:close/>
                  <a:moveTo>
                    <a:pt x="417" y="145"/>
                  </a:moveTo>
                  <a:cubicBezTo>
                    <a:pt x="417" y="146"/>
                    <a:pt x="418" y="148"/>
                    <a:pt x="418" y="149"/>
                  </a:cubicBezTo>
                  <a:cubicBezTo>
                    <a:pt x="436" y="141"/>
                    <a:pt x="436" y="141"/>
                    <a:pt x="436" y="141"/>
                  </a:cubicBezTo>
                  <a:cubicBezTo>
                    <a:pt x="436" y="140"/>
                    <a:pt x="435" y="139"/>
                    <a:pt x="435" y="138"/>
                  </a:cubicBezTo>
                  <a:cubicBezTo>
                    <a:pt x="417" y="145"/>
                    <a:pt x="417" y="145"/>
                    <a:pt x="417" y="145"/>
                  </a:cubicBezTo>
                  <a:close/>
                  <a:moveTo>
                    <a:pt x="414" y="139"/>
                  </a:moveTo>
                  <a:cubicBezTo>
                    <a:pt x="414" y="140"/>
                    <a:pt x="415" y="141"/>
                    <a:pt x="415" y="142"/>
                  </a:cubicBezTo>
                  <a:cubicBezTo>
                    <a:pt x="433" y="134"/>
                    <a:pt x="433" y="134"/>
                    <a:pt x="433" y="134"/>
                  </a:cubicBezTo>
                  <a:cubicBezTo>
                    <a:pt x="433" y="133"/>
                    <a:pt x="432" y="131"/>
                    <a:pt x="432" y="130"/>
                  </a:cubicBezTo>
                  <a:lnTo>
                    <a:pt x="414" y="139"/>
                  </a:lnTo>
                  <a:close/>
                  <a:moveTo>
                    <a:pt x="411" y="132"/>
                  </a:moveTo>
                  <a:cubicBezTo>
                    <a:pt x="411" y="133"/>
                    <a:pt x="412" y="134"/>
                    <a:pt x="412" y="135"/>
                  </a:cubicBezTo>
                  <a:cubicBezTo>
                    <a:pt x="430" y="126"/>
                    <a:pt x="430" y="126"/>
                    <a:pt x="430" y="126"/>
                  </a:cubicBezTo>
                  <a:cubicBezTo>
                    <a:pt x="429" y="125"/>
                    <a:pt x="429" y="124"/>
                    <a:pt x="428" y="123"/>
                  </a:cubicBezTo>
                  <a:lnTo>
                    <a:pt x="411" y="132"/>
                  </a:lnTo>
                  <a:close/>
                  <a:moveTo>
                    <a:pt x="407" y="125"/>
                  </a:moveTo>
                  <a:cubicBezTo>
                    <a:pt x="408" y="126"/>
                    <a:pt x="408" y="127"/>
                    <a:pt x="409" y="129"/>
                  </a:cubicBezTo>
                  <a:cubicBezTo>
                    <a:pt x="426" y="119"/>
                    <a:pt x="426" y="119"/>
                    <a:pt x="426" y="119"/>
                  </a:cubicBezTo>
                  <a:cubicBezTo>
                    <a:pt x="425" y="118"/>
                    <a:pt x="425" y="117"/>
                    <a:pt x="424" y="116"/>
                  </a:cubicBezTo>
                  <a:cubicBezTo>
                    <a:pt x="407" y="125"/>
                    <a:pt x="407" y="125"/>
                    <a:pt x="407" y="125"/>
                  </a:cubicBezTo>
                  <a:close/>
                  <a:moveTo>
                    <a:pt x="403" y="119"/>
                  </a:moveTo>
                  <a:cubicBezTo>
                    <a:pt x="404" y="120"/>
                    <a:pt x="404" y="121"/>
                    <a:pt x="405" y="122"/>
                  </a:cubicBezTo>
                  <a:cubicBezTo>
                    <a:pt x="422" y="112"/>
                    <a:pt x="422" y="112"/>
                    <a:pt x="422" y="112"/>
                  </a:cubicBezTo>
                  <a:cubicBezTo>
                    <a:pt x="421" y="111"/>
                    <a:pt x="421" y="110"/>
                    <a:pt x="420" y="109"/>
                  </a:cubicBezTo>
                  <a:cubicBezTo>
                    <a:pt x="403" y="119"/>
                    <a:pt x="403" y="119"/>
                    <a:pt x="403" y="119"/>
                  </a:cubicBezTo>
                  <a:close/>
                  <a:moveTo>
                    <a:pt x="399" y="113"/>
                  </a:moveTo>
                  <a:cubicBezTo>
                    <a:pt x="400" y="114"/>
                    <a:pt x="401" y="115"/>
                    <a:pt x="401" y="116"/>
                  </a:cubicBezTo>
                  <a:cubicBezTo>
                    <a:pt x="418" y="105"/>
                    <a:pt x="418" y="105"/>
                    <a:pt x="418" y="105"/>
                  </a:cubicBezTo>
                  <a:cubicBezTo>
                    <a:pt x="417" y="104"/>
                    <a:pt x="416" y="103"/>
                    <a:pt x="415" y="102"/>
                  </a:cubicBezTo>
                  <a:cubicBezTo>
                    <a:pt x="399" y="113"/>
                    <a:pt x="399" y="113"/>
                    <a:pt x="399" y="113"/>
                  </a:cubicBezTo>
                  <a:close/>
                  <a:moveTo>
                    <a:pt x="395" y="106"/>
                  </a:moveTo>
                  <a:cubicBezTo>
                    <a:pt x="396" y="107"/>
                    <a:pt x="396" y="108"/>
                    <a:pt x="397" y="109"/>
                  </a:cubicBezTo>
                  <a:cubicBezTo>
                    <a:pt x="413" y="98"/>
                    <a:pt x="413" y="98"/>
                    <a:pt x="413" y="98"/>
                  </a:cubicBezTo>
                  <a:cubicBezTo>
                    <a:pt x="412" y="97"/>
                    <a:pt x="412" y="96"/>
                    <a:pt x="411" y="95"/>
                  </a:cubicBezTo>
                  <a:cubicBezTo>
                    <a:pt x="395" y="106"/>
                    <a:pt x="395" y="106"/>
                    <a:pt x="395" y="106"/>
                  </a:cubicBezTo>
                  <a:close/>
                  <a:moveTo>
                    <a:pt x="390" y="100"/>
                  </a:moveTo>
                  <a:cubicBezTo>
                    <a:pt x="391" y="101"/>
                    <a:pt x="392" y="102"/>
                    <a:pt x="393" y="103"/>
                  </a:cubicBezTo>
                  <a:cubicBezTo>
                    <a:pt x="408" y="92"/>
                    <a:pt x="408" y="92"/>
                    <a:pt x="408" y="92"/>
                  </a:cubicBezTo>
                  <a:cubicBezTo>
                    <a:pt x="408" y="91"/>
                    <a:pt x="407" y="90"/>
                    <a:pt x="406" y="88"/>
                  </a:cubicBezTo>
                  <a:cubicBezTo>
                    <a:pt x="390" y="100"/>
                    <a:pt x="390" y="100"/>
                    <a:pt x="390" y="100"/>
                  </a:cubicBezTo>
                  <a:close/>
                  <a:moveTo>
                    <a:pt x="386" y="95"/>
                  </a:moveTo>
                  <a:cubicBezTo>
                    <a:pt x="387" y="96"/>
                    <a:pt x="387" y="97"/>
                    <a:pt x="388" y="97"/>
                  </a:cubicBezTo>
                  <a:cubicBezTo>
                    <a:pt x="403" y="85"/>
                    <a:pt x="403" y="85"/>
                    <a:pt x="403" y="85"/>
                  </a:cubicBezTo>
                  <a:cubicBezTo>
                    <a:pt x="403" y="84"/>
                    <a:pt x="402" y="83"/>
                    <a:pt x="401" y="82"/>
                  </a:cubicBezTo>
                  <a:cubicBezTo>
                    <a:pt x="386" y="95"/>
                    <a:pt x="386" y="95"/>
                    <a:pt x="386" y="95"/>
                  </a:cubicBezTo>
                  <a:close/>
                  <a:moveTo>
                    <a:pt x="381" y="89"/>
                  </a:moveTo>
                  <a:cubicBezTo>
                    <a:pt x="382" y="90"/>
                    <a:pt x="383" y="91"/>
                    <a:pt x="383" y="92"/>
                  </a:cubicBezTo>
                  <a:cubicBezTo>
                    <a:pt x="398" y="79"/>
                    <a:pt x="398" y="79"/>
                    <a:pt x="398" y="79"/>
                  </a:cubicBezTo>
                  <a:cubicBezTo>
                    <a:pt x="397" y="78"/>
                    <a:pt x="396" y="77"/>
                    <a:pt x="396" y="76"/>
                  </a:cubicBezTo>
                  <a:cubicBezTo>
                    <a:pt x="381" y="89"/>
                    <a:pt x="381" y="89"/>
                    <a:pt x="381" y="89"/>
                  </a:cubicBezTo>
                  <a:close/>
                  <a:moveTo>
                    <a:pt x="376" y="83"/>
                  </a:moveTo>
                  <a:cubicBezTo>
                    <a:pt x="377" y="84"/>
                    <a:pt x="378" y="85"/>
                    <a:pt x="378" y="86"/>
                  </a:cubicBezTo>
                  <a:cubicBezTo>
                    <a:pt x="393" y="73"/>
                    <a:pt x="393" y="73"/>
                    <a:pt x="393" y="73"/>
                  </a:cubicBezTo>
                  <a:cubicBezTo>
                    <a:pt x="392" y="72"/>
                    <a:pt x="391" y="71"/>
                    <a:pt x="390" y="70"/>
                  </a:cubicBezTo>
                  <a:cubicBezTo>
                    <a:pt x="376" y="83"/>
                    <a:pt x="376" y="83"/>
                    <a:pt x="376" y="83"/>
                  </a:cubicBezTo>
                  <a:close/>
                  <a:moveTo>
                    <a:pt x="371" y="78"/>
                  </a:moveTo>
                  <a:cubicBezTo>
                    <a:pt x="371" y="79"/>
                    <a:pt x="372" y="80"/>
                    <a:pt x="373" y="81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6" y="66"/>
                    <a:pt x="385" y="65"/>
                    <a:pt x="384" y="64"/>
                  </a:cubicBezTo>
                  <a:lnTo>
                    <a:pt x="371" y="78"/>
                  </a:lnTo>
                  <a:close/>
                  <a:moveTo>
                    <a:pt x="365" y="73"/>
                  </a:moveTo>
                  <a:cubicBezTo>
                    <a:pt x="366" y="74"/>
                    <a:pt x="367" y="75"/>
                    <a:pt x="368" y="76"/>
                  </a:cubicBezTo>
                  <a:cubicBezTo>
                    <a:pt x="381" y="61"/>
                    <a:pt x="381" y="61"/>
                    <a:pt x="381" y="61"/>
                  </a:cubicBezTo>
                  <a:cubicBezTo>
                    <a:pt x="380" y="60"/>
                    <a:pt x="379" y="59"/>
                    <a:pt x="378" y="59"/>
                  </a:cubicBezTo>
                  <a:cubicBezTo>
                    <a:pt x="365" y="73"/>
                    <a:pt x="365" y="73"/>
                    <a:pt x="365" y="73"/>
                  </a:cubicBezTo>
                  <a:close/>
                  <a:moveTo>
                    <a:pt x="359" y="68"/>
                  </a:moveTo>
                  <a:cubicBezTo>
                    <a:pt x="360" y="69"/>
                    <a:pt x="361" y="70"/>
                    <a:pt x="362" y="71"/>
                  </a:cubicBezTo>
                  <a:cubicBezTo>
                    <a:pt x="375" y="56"/>
                    <a:pt x="375" y="56"/>
                    <a:pt x="375" y="56"/>
                  </a:cubicBezTo>
                  <a:cubicBezTo>
                    <a:pt x="374" y="55"/>
                    <a:pt x="373" y="54"/>
                    <a:pt x="372" y="53"/>
                  </a:cubicBezTo>
                  <a:lnTo>
                    <a:pt x="359" y="68"/>
                  </a:lnTo>
                  <a:close/>
                  <a:moveTo>
                    <a:pt x="354" y="63"/>
                  </a:moveTo>
                  <a:cubicBezTo>
                    <a:pt x="355" y="64"/>
                    <a:pt x="356" y="65"/>
                    <a:pt x="357" y="66"/>
                  </a:cubicBezTo>
                  <a:cubicBezTo>
                    <a:pt x="369" y="51"/>
                    <a:pt x="369" y="51"/>
                    <a:pt x="369" y="51"/>
                  </a:cubicBezTo>
                  <a:cubicBezTo>
                    <a:pt x="368" y="50"/>
                    <a:pt x="367" y="49"/>
                    <a:pt x="366" y="48"/>
                  </a:cubicBezTo>
                  <a:cubicBezTo>
                    <a:pt x="354" y="63"/>
                    <a:pt x="354" y="63"/>
                    <a:pt x="354" y="63"/>
                  </a:cubicBezTo>
                  <a:close/>
                  <a:moveTo>
                    <a:pt x="348" y="59"/>
                  </a:moveTo>
                  <a:cubicBezTo>
                    <a:pt x="349" y="60"/>
                    <a:pt x="350" y="60"/>
                    <a:pt x="351" y="61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1" y="45"/>
                    <a:pt x="360" y="44"/>
                    <a:pt x="359" y="43"/>
                  </a:cubicBezTo>
                  <a:cubicBezTo>
                    <a:pt x="348" y="59"/>
                    <a:pt x="348" y="59"/>
                    <a:pt x="348" y="59"/>
                  </a:cubicBezTo>
                  <a:close/>
                  <a:moveTo>
                    <a:pt x="341" y="55"/>
                  </a:moveTo>
                  <a:cubicBezTo>
                    <a:pt x="343" y="55"/>
                    <a:pt x="344" y="56"/>
                    <a:pt x="345" y="57"/>
                  </a:cubicBezTo>
                  <a:cubicBezTo>
                    <a:pt x="356" y="41"/>
                    <a:pt x="356" y="41"/>
                    <a:pt x="356" y="41"/>
                  </a:cubicBezTo>
                  <a:cubicBezTo>
                    <a:pt x="355" y="40"/>
                    <a:pt x="354" y="39"/>
                    <a:pt x="352" y="38"/>
                  </a:cubicBezTo>
                  <a:cubicBezTo>
                    <a:pt x="341" y="55"/>
                    <a:pt x="341" y="55"/>
                    <a:pt x="341" y="55"/>
                  </a:cubicBezTo>
                  <a:close/>
                  <a:moveTo>
                    <a:pt x="335" y="51"/>
                  </a:moveTo>
                  <a:cubicBezTo>
                    <a:pt x="336" y="51"/>
                    <a:pt x="337" y="52"/>
                    <a:pt x="338" y="53"/>
                  </a:cubicBezTo>
                  <a:cubicBezTo>
                    <a:pt x="349" y="36"/>
                    <a:pt x="349" y="36"/>
                    <a:pt x="349" y="36"/>
                  </a:cubicBezTo>
                  <a:cubicBezTo>
                    <a:pt x="348" y="35"/>
                    <a:pt x="347" y="35"/>
                    <a:pt x="345" y="34"/>
                  </a:cubicBezTo>
                  <a:cubicBezTo>
                    <a:pt x="335" y="51"/>
                    <a:pt x="335" y="51"/>
                    <a:pt x="335" y="51"/>
                  </a:cubicBezTo>
                  <a:close/>
                  <a:moveTo>
                    <a:pt x="329" y="47"/>
                  </a:moveTo>
                  <a:cubicBezTo>
                    <a:pt x="330" y="47"/>
                    <a:pt x="331" y="48"/>
                    <a:pt x="332" y="49"/>
                  </a:cubicBezTo>
                  <a:cubicBezTo>
                    <a:pt x="342" y="32"/>
                    <a:pt x="342" y="32"/>
                    <a:pt x="342" y="32"/>
                  </a:cubicBezTo>
                  <a:cubicBezTo>
                    <a:pt x="341" y="31"/>
                    <a:pt x="340" y="30"/>
                    <a:pt x="338" y="30"/>
                  </a:cubicBezTo>
                  <a:cubicBezTo>
                    <a:pt x="329" y="47"/>
                    <a:pt x="329" y="47"/>
                    <a:pt x="329" y="47"/>
                  </a:cubicBezTo>
                  <a:close/>
                  <a:moveTo>
                    <a:pt x="322" y="43"/>
                  </a:moveTo>
                  <a:cubicBezTo>
                    <a:pt x="323" y="44"/>
                    <a:pt x="324" y="44"/>
                    <a:pt x="325" y="45"/>
                  </a:cubicBezTo>
                  <a:cubicBezTo>
                    <a:pt x="335" y="28"/>
                    <a:pt x="335" y="28"/>
                    <a:pt x="335" y="28"/>
                  </a:cubicBezTo>
                  <a:cubicBezTo>
                    <a:pt x="334" y="27"/>
                    <a:pt x="332" y="26"/>
                    <a:pt x="331" y="26"/>
                  </a:cubicBezTo>
                  <a:cubicBezTo>
                    <a:pt x="322" y="43"/>
                    <a:pt x="322" y="43"/>
                    <a:pt x="322" y="43"/>
                  </a:cubicBezTo>
                  <a:close/>
                  <a:moveTo>
                    <a:pt x="315" y="40"/>
                  </a:moveTo>
                  <a:cubicBezTo>
                    <a:pt x="317" y="40"/>
                    <a:pt x="318" y="41"/>
                    <a:pt x="319" y="42"/>
                  </a:cubicBezTo>
                  <a:cubicBezTo>
                    <a:pt x="328" y="24"/>
                    <a:pt x="328" y="24"/>
                    <a:pt x="328" y="24"/>
                  </a:cubicBezTo>
                  <a:cubicBezTo>
                    <a:pt x="326" y="23"/>
                    <a:pt x="325" y="23"/>
                    <a:pt x="324" y="22"/>
                  </a:cubicBezTo>
                  <a:cubicBezTo>
                    <a:pt x="315" y="40"/>
                    <a:pt x="315" y="40"/>
                    <a:pt x="315" y="40"/>
                  </a:cubicBezTo>
                  <a:close/>
                  <a:moveTo>
                    <a:pt x="309" y="37"/>
                  </a:moveTo>
                  <a:cubicBezTo>
                    <a:pt x="310" y="37"/>
                    <a:pt x="311" y="38"/>
                    <a:pt x="312" y="38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19"/>
                    <a:pt x="316" y="19"/>
                  </a:cubicBezTo>
                  <a:cubicBezTo>
                    <a:pt x="309" y="37"/>
                    <a:pt x="309" y="37"/>
                    <a:pt x="309" y="37"/>
                  </a:cubicBezTo>
                  <a:close/>
                  <a:moveTo>
                    <a:pt x="302" y="34"/>
                  </a:moveTo>
                  <a:cubicBezTo>
                    <a:pt x="303" y="34"/>
                    <a:pt x="304" y="35"/>
                    <a:pt x="305" y="35"/>
                  </a:cubicBezTo>
                  <a:cubicBezTo>
                    <a:pt x="313" y="17"/>
                    <a:pt x="313" y="17"/>
                    <a:pt x="313" y="17"/>
                  </a:cubicBezTo>
                  <a:cubicBezTo>
                    <a:pt x="311" y="17"/>
                    <a:pt x="310" y="16"/>
                    <a:pt x="309" y="16"/>
                  </a:cubicBezTo>
                  <a:cubicBezTo>
                    <a:pt x="302" y="34"/>
                    <a:pt x="302" y="34"/>
                    <a:pt x="302" y="34"/>
                  </a:cubicBezTo>
                  <a:close/>
                  <a:moveTo>
                    <a:pt x="295" y="31"/>
                  </a:moveTo>
                  <a:cubicBezTo>
                    <a:pt x="296" y="32"/>
                    <a:pt x="297" y="32"/>
                    <a:pt x="298" y="33"/>
                  </a:cubicBezTo>
                  <a:cubicBezTo>
                    <a:pt x="305" y="14"/>
                    <a:pt x="305" y="14"/>
                    <a:pt x="305" y="14"/>
                  </a:cubicBezTo>
                  <a:cubicBezTo>
                    <a:pt x="304" y="14"/>
                    <a:pt x="302" y="13"/>
                    <a:pt x="301" y="13"/>
                  </a:cubicBezTo>
                  <a:cubicBezTo>
                    <a:pt x="295" y="31"/>
                    <a:pt x="295" y="31"/>
                    <a:pt x="295" y="31"/>
                  </a:cubicBezTo>
                  <a:close/>
                  <a:moveTo>
                    <a:pt x="288" y="29"/>
                  </a:moveTo>
                  <a:cubicBezTo>
                    <a:pt x="289" y="29"/>
                    <a:pt x="290" y="30"/>
                    <a:pt x="291" y="30"/>
                  </a:cubicBezTo>
                  <a:cubicBezTo>
                    <a:pt x="297" y="12"/>
                    <a:pt x="297" y="12"/>
                    <a:pt x="297" y="12"/>
                  </a:cubicBezTo>
                  <a:cubicBezTo>
                    <a:pt x="296" y="11"/>
                    <a:pt x="295" y="11"/>
                    <a:pt x="293" y="10"/>
                  </a:cubicBezTo>
                  <a:cubicBezTo>
                    <a:pt x="288" y="29"/>
                    <a:pt x="288" y="29"/>
                    <a:pt x="288" y="29"/>
                  </a:cubicBezTo>
                  <a:close/>
                  <a:moveTo>
                    <a:pt x="280" y="27"/>
                  </a:moveTo>
                  <a:cubicBezTo>
                    <a:pt x="282" y="27"/>
                    <a:pt x="283" y="28"/>
                    <a:pt x="284" y="28"/>
                  </a:cubicBezTo>
                  <a:cubicBezTo>
                    <a:pt x="289" y="9"/>
                    <a:pt x="289" y="9"/>
                    <a:pt x="289" y="9"/>
                  </a:cubicBezTo>
                  <a:cubicBezTo>
                    <a:pt x="288" y="9"/>
                    <a:pt x="287" y="8"/>
                    <a:pt x="285" y="8"/>
                  </a:cubicBezTo>
                  <a:cubicBezTo>
                    <a:pt x="280" y="27"/>
                    <a:pt x="280" y="27"/>
                    <a:pt x="280" y="27"/>
                  </a:cubicBezTo>
                  <a:close/>
                  <a:moveTo>
                    <a:pt x="273" y="25"/>
                  </a:moveTo>
                  <a:cubicBezTo>
                    <a:pt x="274" y="25"/>
                    <a:pt x="276" y="26"/>
                    <a:pt x="277" y="26"/>
                  </a:cubicBezTo>
                  <a:cubicBezTo>
                    <a:pt x="281" y="7"/>
                    <a:pt x="281" y="7"/>
                    <a:pt x="281" y="7"/>
                  </a:cubicBezTo>
                  <a:cubicBezTo>
                    <a:pt x="280" y="7"/>
                    <a:pt x="279" y="6"/>
                    <a:pt x="278" y="6"/>
                  </a:cubicBezTo>
                  <a:cubicBezTo>
                    <a:pt x="273" y="25"/>
                    <a:pt x="273" y="25"/>
                    <a:pt x="273" y="25"/>
                  </a:cubicBezTo>
                  <a:close/>
                  <a:moveTo>
                    <a:pt x="266" y="24"/>
                  </a:moveTo>
                  <a:cubicBezTo>
                    <a:pt x="267" y="24"/>
                    <a:pt x="268" y="24"/>
                    <a:pt x="269" y="24"/>
                  </a:cubicBezTo>
                  <a:cubicBezTo>
                    <a:pt x="274" y="5"/>
                    <a:pt x="274" y="5"/>
                    <a:pt x="274" y="5"/>
                  </a:cubicBezTo>
                  <a:cubicBezTo>
                    <a:pt x="272" y="5"/>
                    <a:pt x="271" y="5"/>
                    <a:pt x="269" y="4"/>
                  </a:cubicBezTo>
                  <a:lnTo>
                    <a:pt x="266" y="24"/>
                  </a:lnTo>
                  <a:close/>
                  <a:moveTo>
                    <a:pt x="258" y="22"/>
                  </a:moveTo>
                  <a:cubicBezTo>
                    <a:pt x="260" y="22"/>
                    <a:pt x="261" y="23"/>
                    <a:pt x="262" y="23"/>
                  </a:cubicBezTo>
                  <a:cubicBezTo>
                    <a:pt x="265" y="4"/>
                    <a:pt x="265" y="4"/>
                    <a:pt x="265" y="4"/>
                  </a:cubicBezTo>
                  <a:cubicBezTo>
                    <a:pt x="264" y="3"/>
                    <a:pt x="263" y="3"/>
                    <a:pt x="261" y="3"/>
                  </a:cubicBezTo>
                  <a:lnTo>
                    <a:pt x="258" y="22"/>
                  </a:lnTo>
                  <a:close/>
                  <a:moveTo>
                    <a:pt x="251" y="21"/>
                  </a:moveTo>
                  <a:cubicBezTo>
                    <a:pt x="252" y="21"/>
                    <a:pt x="254" y="22"/>
                    <a:pt x="255" y="22"/>
                  </a:cubicBezTo>
                  <a:cubicBezTo>
                    <a:pt x="257" y="2"/>
                    <a:pt x="257" y="2"/>
                    <a:pt x="257" y="2"/>
                  </a:cubicBezTo>
                  <a:cubicBezTo>
                    <a:pt x="256" y="2"/>
                    <a:pt x="255" y="2"/>
                    <a:pt x="253" y="2"/>
                  </a:cubicBezTo>
                  <a:cubicBezTo>
                    <a:pt x="251" y="21"/>
                    <a:pt x="251" y="21"/>
                    <a:pt x="251" y="21"/>
                  </a:cubicBezTo>
                  <a:close/>
                  <a:moveTo>
                    <a:pt x="244" y="21"/>
                  </a:moveTo>
                  <a:cubicBezTo>
                    <a:pt x="245" y="21"/>
                    <a:pt x="246" y="21"/>
                    <a:pt x="247" y="21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8" y="1"/>
                    <a:pt x="247" y="1"/>
                    <a:pt x="245" y="1"/>
                  </a:cubicBezTo>
                  <a:cubicBezTo>
                    <a:pt x="244" y="21"/>
                    <a:pt x="244" y="21"/>
                    <a:pt x="244" y="21"/>
                  </a:cubicBezTo>
                  <a:close/>
                  <a:moveTo>
                    <a:pt x="236" y="20"/>
                  </a:moveTo>
                  <a:cubicBezTo>
                    <a:pt x="237" y="20"/>
                    <a:pt x="239" y="20"/>
                    <a:pt x="240" y="20"/>
                  </a:cubicBezTo>
                  <a:cubicBezTo>
                    <a:pt x="241" y="1"/>
                    <a:pt x="241" y="1"/>
                    <a:pt x="241" y="1"/>
                  </a:cubicBezTo>
                  <a:cubicBezTo>
                    <a:pt x="240" y="1"/>
                    <a:pt x="238" y="1"/>
                    <a:pt x="237" y="1"/>
                  </a:cubicBezTo>
                  <a:cubicBezTo>
                    <a:pt x="236" y="20"/>
                    <a:pt x="236" y="20"/>
                    <a:pt x="236" y="20"/>
                  </a:cubicBezTo>
                  <a:close/>
                  <a:moveTo>
                    <a:pt x="229" y="20"/>
                  </a:moveTo>
                  <a:cubicBezTo>
                    <a:pt x="230" y="20"/>
                    <a:pt x="231" y="20"/>
                    <a:pt x="232" y="20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32" y="0"/>
                    <a:pt x="230" y="0"/>
                    <a:pt x="229" y="0"/>
                  </a:cubicBezTo>
                  <a:cubicBezTo>
                    <a:pt x="229" y="20"/>
                    <a:pt x="229" y="20"/>
                    <a:pt x="229" y="20"/>
                  </a:cubicBezTo>
                  <a:close/>
                  <a:moveTo>
                    <a:pt x="221" y="20"/>
                  </a:moveTo>
                  <a:cubicBezTo>
                    <a:pt x="222" y="20"/>
                    <a:pt x="224" y="20"/>
                    <a:pt x="225" y="2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3" y="0"/>
                    <a:pt x="222" y="0"/>
                    <a:pt x="221" y="0"/>
                  </a:cubicBezTo>
                  <a:lnTo>
                    <a:pt x="221" y="20"/>
                  </a:lnTo>
                  <a:close/>
                  <a:moveTo>
                    <a:pt x="214" y="20"/>
                  </a:moveTo>
                  <a:cubicBezTo>
                    <a:pt x="215" y="20"/>
                    <a:pt x="216" y="20"/>
                    <a:pt x="217" y="2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5" y="1"/>
                    <a:pt x="214" y="1"/>
                    <a:pt x="213" y="1"/>
                  </a:cubicBezTo>
                  <a:cubicBezTo>
                    <a:pt x="214" y="20"/>
                    <a:pt x="214" y="20"/>
                    <a:pt x="214" y="20"/>
                  </a:cubicBezTo>
                  <a:close/>
                  <a:moveTo>
                    <a:pt x="206" y="21"/>
                  </a:moveTo>
                  <a:cubicBezTo>
                    <a:pt x="207" y="21"/>
                    <a:pt x="209" y="21"/>
                    <a:pt x="210" y="21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07" y="1"/>
                    <a:pt x="206" y="1"/>
                    <a:pt x="204" y="1"/>
                  </a:cubicBezTo>
                  <a:cubicBezTo>
                    <a:pt x="206" y="21"/>
                    <a:pt x="206" y="21"/>
                    <a:pt x="206" y="21"/>
                  </a:cubicBezTo>
                  <a:close/>
                  <a:moveTo>
                    <a:pt x="199" y="22"/>
                  </a:moveTo>
                  <a:cubicBezTo>
                    <a:pt x="200" y="22"/>
                    <a:pt x="201" y="21"/>
                    <a:pt x="203" y="21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199" y="2"/>
                    <a:pt x="198" y="2"/>
                    <a:pt x="196" y="2"/>
                  </a:cubicBezTo>
                  <a:lnTo>
                    <a:pt x="199" y="22"/>
                  </a:lnTo>
                  <a:close/>
                  <a:moveTo>
                    <a:pt x="191" y="23"/>
                  </a:moveTo>
                  <a:cubicBezTo>
                    <a:pt x="193" y="23"/>
                    <a:pt x="194" y="22"/>
                    <a:pt x="195" y="22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1" y="3"/>
                    <a:pt x="189" y="3"/>
                    <a:pt x="188" y="4"/>
                  </a:cubicBezTo>
                  <a:lnTo>
                    <a:pt x="191" y="23"/>
                  </a:lnTo>
                  <a:close/>
                  <a:moveTo>
                    <a:pt x="184" y="24"/>
                  </a:moveTo>
                  <a:cubicBezTo>
                    <a:pt x="185" y="24"/>
                    <a:pt x="187" y="24"/>
                    <a:pt x="188" y="23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3" y="5"/>
                    <a:pt x="181" y="5"/>
                    <a:pt x="180" y="5"/>
                  </a:cubicBezTo>
                  <a:cubicBezTo>
                    <a:pt x="184" y="24"/>
                    <a:pt x="184" y="24"/>
                    <a:pt x="184" y="24"/>
                  </a:cubicBezTo>
                  <a:close/>
                  <a:moveTo>
                    <a:pt x="177" y="26"/>
                  </a:moveTo>
                  <a:cubicBezTo>
                    <a:pt x="178" y="26"/>
                    <a:pt x="179" y="25"/>
                    <a:pt x="180" y="25"/>
                  </a:cubicBezTo>
                  <a:cubicBezTo>
                    <a:pt x="176" y="6"/>
                    <a:pt x="176" y="6"/>
                    <a:pt x="176" y="6"/>
                  </a:cubicBezTo>
                  <a:cubicBezTo>
                    <a:pt x="175" y="6"/>
                    <a:pt x="173" y="7"/>
                    <a:pt x="172" y="7"/>
                  </a:cubicBezTo>
                  <a:cubicBezTo>
                    <a:pt x="177" y="26"/>
                    <a:pt x="177" y="26"/>
                    <a:pt x="177" y="26"/>
                  </a:cubicBezTo>
                  <a:close/>
                  <a:moveTo>
                    <a:pt x="170" y="28"/>
                  </a:moveTo>
                  <a:cubicBezTo>
                    <a:pt x="171" y="27"/>
                    <a:pt x="172" y="27"/>
                    <a:pt x="173" y="27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7" y="8"/>
                    <a:pt x="166" y="9"/>
                    <a:pt x="164" y="9"/>
                  </a:cubicBezTo>
                  <a:cubicBezTo>
                    <a:pt x="170" y="28"/>
                    <a:pt x="170" y="28"/>
                    <a:pt x="170" y="28"/>
                  </a:cubicBezTo>
                  <a:close/>
                  <a:moveTo>
                    <a:pt x="162" y="30"/>
                  </a:moveTo>
                  <a:cubicBezTo>
                    <a:pt x="164" y="30"/>
                    <a:pt x="165" y="29"/>
                    <a:pt x="166" y="29"/>
                  </a:cubicBezTo>
                  <a:cubicBezTo>
                    <a:pt x="160" y="10"/>
                    <a:pt x="160" y="10"/>
                    <a:pt x="160" y="10"/>
                  </a:cubicBezTo>
                  <a:cubicBezTo>
                    <a:pt x="159" y="11"/>
                    <a:pt x="158" y="11"/>
                    <a:pt x="156" y="11"/>
                  </a:cubicBezTo>
                  <a:cubicBezTo>
                    <a:pt x="162" y="30"/>
                    <a:pt x="162" y="30"/>
                    <a:pt x="162" y="30"/>
                  </a:cubicBezTo>
                  <a:close/>
                  <a:moveTo>
                    <a:pt x="155" y="32"/>
                  </a:moveTo>
                  <a:cubicBezTo>
                    <a:pt x="157" y="32"/>
                    <a:pt x="158" y="32"/>
                    <a:pt x="159" y="31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1" y="13"/>
                    <a:pt x="150" y="14"/>
                    <a:pt x="149" y="14"/>
                  </a:cubicBezTo>
                  <a:cubicBezTo>
                    <a:pt x="155" y="32"/>
                    <a:pt x="155" y="32"/>
                    <a:pt x="155" y="32"/>
                  </a:cubicBezTo>
                  <a:close/>
                  <a:moveTo>
                    <a:pt x="148" y="35"/>
                  </a:moveTo>
                  <a:cubicBezTo>
                    <a:pt x="150" y="35"/>
                    <a:pt x="151" y="34"/>
                    <a:pt x="152" y="34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44" y="16"/>
                    <a:pt x="142" y="16"/>
                    <a:pt x="141" y="17"/>
                  </a:cubicBezTo>
                  <a:lnTo>
                    <a:pt x="148" y="35"/>
                  </a:lnTo>
                  <a:close/>
                  <a:moveTo>
                    <a:pt x="142" y="38"/>
                  </a:moveTo>
                  <a:cubicBezTo>
                    <a:pt x="143" y="38"/>
                    <a:pt x="144" y="37"/>
                    <a:pt x="145" y="37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136" y="19"/>
                    <a:pt x="135" y="20"/>
                    <a:pt x="134" y="20"/>
                  </a:cubicBezTo>
                  <a:cubicBezTo>
                    <a:pt x="142" y="38"/>
                    <a:pt x="142" y="38"/>
                    <a:pt x="142" y="38"/>
                  </a:cubicBezTo>
                  <a:close/>
                  <a:moveTo>
                    <a:pt x="135" y="41"/>
                  </a:moveTo>
                  <a:cubicBezTo>
                    <a:pt x="136" y="41"/>
                    <a:pt x="137" y="40"/>
                    <a:pt x="138" y="40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29" y="23"/>
                    <a:pt x="127" y="23"/>
                    <a:pt x="126" y="24"/>
                  </a:cubicBezTo>
                  <a:cubicBezTo>
                    <a:pt x="135" y="41"/>
                    <a:pt x="135" y="41"/>
                    <a:pt x="135" y="41"/>
                  </a:cubicBezTo>
                  <a:close/>
                  <a:moveTo>
                    <a:pt x="128" y="45"/>
                  </a:moveTo>
                  <a:cubicBezTo>
                    <a:pt x="129" y="44"/>
                    <a:pt x="130" y="43"/>
                    <a:pt x="131" y="43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1" y="26"/>
                    <a:pt x="120" y="27"/>
                    <a:pt x="119" y="27"/>
                  </a:cubicBezTo>
                  <a:cubicBezTo>
                    <a:pt x="128" y="45"/>
                    <a:pt x="128" y="45"/>
                    <a:pt x="128" y="45"/>
                  </a:cubicBezTo>
                  <a:close/>
                  <a:moveTo>
                    <a:pt x="122" y="48"/>
                  </a:moveTo>
                  <a:cubicBezTo>
                    <a:pt x="123" y="48"/>
                    <a:pt x="124" y="47"/>
                    <a:pt x="125" y="46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30"/>
                    <a:pt x="113" y="31"/>
                    <a:pt x="112" y="31"/>
                  </a:cubicBezTo>
                  <a:cubicBezTo>
                    <a:pt x="122" y="48"/>
                    <a:pt x="122" y="48"/>
                    <a:pt x="122" y="48"/>
                  </a:cubicBezTo>
                  <a:close/>
                  <a:moveTo>
                    <a:pt x="115" y="52"/>
                  </a:moveTo>
                  <a:cubicBezTo>
                    <a:pt x="116" y="52"/>
                    <a:pt x="117" y="51"/>
                    <a:pt x="119" y="50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7" y="34"/>
                    <a:pt x="106" y="35"/>
                    <a:pt x="105" y="36"/>
                  </a:cubicBezTo>
                  <a:cubicBezTo>
                    <a:pt x="115" y="52"/>
                    <a:pt x="115" y="52"/>
                    <a:pt x="115" y="52"/>
                  </a:cubicBezTo>
                  <a:close/>
                  <a:moveTo>
                    <a:pt x="109" y="56"/>
                  </a:moveTo>
                  <a:cubicBezTo>
                    <a:pt x="110" y="56"/>
                    <a:pt x="111" y="55"/>
                    <a:pt x="112" y="54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0" y="39"/>
                    <a:pt x="99" y="39"/>
                    <a:pt x="98" y="40"/>
                  </a:cubicBezTo>
                  <a:cubicBezTo>
                    <a:pt x="109" y="56"/>
                    <a:pt x="109" y="56"/>
                    <a:pt x="109" y="56"/>
                  </a:cubicBezTo>
                  <a:close/>
                  <a:moveTo>
                    <a:pt x="103" y="61"/>
                  </a:moveTo>
                  <a:cubicBezTo>
                    <a:pt x="104" y="60"/>
                    <a:pt x="105" y="59"/>
                    <a:pt x="106" y="5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4" y="43"/>
                    <a:pt x="92" y="44"/>
                    <a:pt x="91" y="45"/>
                  </a:cubicBezTo>
                  <a:cubicBezTo>
                    <a:pt x="103" y="61"/>
                    <a:pt x="103" y="61"/>
                    <a:pt x="103" y="61"/>
                  </a:cubicBezTo>
                  <a:close/>
                  <a:moveTo>
                    <a:pt x="97" y="65"/>
                  </a:moveTo>
                  <a:cubicBezTo>
                    <a:pt x="98" y="65"/>
                    <a:pt x="99" y="64"/>
                    <a:pt x="100" y="63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7" y="48"/>
                    <a:pt x="86" y="49"/>
                    <a:pt x="85" y="50"/>
                  </a:cubicBezTo>
                  <a:cubicBezTo>
                    <a:pt x="97" y="65"/>
                    <a:pt x="97" y="65"/>
                    <a:pt x="97" y="65"/>
                  </a:cubicBezTo>
                  <a:close/>
                  <a:moveTo>
                    <a:pt x="91" y="70"/>
                  </a:moveTo>
                  <a:cubicBezTo>
                    <a:pt x="92" y="69"/>
                    <a:pt x="93" y="68"/>
                    <a:pt x="94" y="68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1" y="53"/>
                    <a:pt x="80" y="54"/>
                    <a:pt x="79" y="55"/>
                  </a:cubicBezTo>
                  <a:cubicBezTo>
                    <a:pt x="91" y="70"/>
                    <a:pt x="91" y="70"/>
                    <a:pt x="91" y="70"/>
                  </a:cubicBezTo>
                  <a:close/>
                  <a:moveTo>
                    <a:pt x="86" y="75"/>
                  </a:moveTo>
                  <a:cubicBezTo>
                    <a:pt x="87" y="74"/>
                    <a:pt x="88" y="73"/>
                    <a:pt x="89" y="73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5" y="59"/>
                    <a:pt x="74" y="60"/>
                    <a:pt x="73" y="61"/>
                  </a:cubicBezTo>
                  <a:lnTo>
                    <a:pt x="86" y="75"/>
                  </a:lnTo>
                  <a:close/>
                  <a:moveTo>
                    <a:pt x="80" y="80"/>
                  </a:moveTo>
                  <a:cubicBezTo>
                    <a:pt x="81" y="79"/>
                    <a:pt x="82" y="78"/>
                    <a:pt x="83" y="78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69" y="64"/>
                    <a:pt x="68" y="65"/>
                    <a:pt x="67" y="66"/>
                  </a:cubicBezTo>
                  <a:cubicBezTo>
                    <a:pt x="80" y="80"/>
                    <a:pt x="80" y="80"/>
                    <a:pt x="80" y="80"/>
                  </a:cubicBezTo>
                  <a:close/>
                  <a:moveTo>
                    <a:pt x="75" y="86"/>
                  </a:moveTo>
                  <a:cubicBezTo>
                    <a:pt x="76" y="85"/>
                    <a:pt x="77" y="84"/>
                    <a:pt x="78" y="83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63" y="70"/>
                    <a:pt x="62" y="71"/>
                    <a:pt x="61" y="72"/>
                  </a:cubicBezTo>
                  <a:cubicBezTo>
                    <a:pt x="75" y="86"/>
                    <a:pt x="75" y="86"/>
                    <a:pt x="75" y="86"/>
                  </a:cubicBezTo>
                  <a:close/>
                  <a:moveTo>
                    <a:pt x="70" y="91"/>
                  </a:moveTo>
                  <a:cubicBezTo>
                    <a:pt x="71" y="90"/>
                    <a:pt x="72" y="89"/>
                    <a:pt x="73" y="88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7" y="76"/>
                    <a:pt x="56" y="77"/>
                    <a:pt x="55" y="78"/>
                  </a:cubicBezTo>
                  <a:cubicBezTo>
                    <a:pt x="70" y="91"/>
                    <a:pt x="70" y="91"/>
                    <a:pt x="70" y="91"/>
                  </a:cubicBezTo>
                  <a:close/>
                  <a:moveTo>
                    <a:pt x="65" y="97"/>
                  </a:moveTo>
                  <a:cubicBezTo>
                    <a:pt x="66" y="96"/>
                    <a:pt x="67" y="95"/>
                    <a:pt x="68" y="94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2" y="82"/>
                    <a:pt x="51" y="84"/>
                    <a:pt x="50" y="85"/>
                  </a:cubicBezTo>
                  <a:cubicBezTo>
                    <a:pt x="65" y="97"/>
                    <a:pt x="65" y="97"/>
                    <a:pt x="65" y="97"/>
                  </a:cubicBezTo>
                  <a:close/>
                  <a:moveTo>
                    <a:pt x="61" y="103"/>
                  </a:moveTo>
                  <a:cubicBezTo>
                    <a:pt x="62" y="102"/>
                    <a:pt x="62" y="101"/>
                    <a:pt x="63" y="10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61" y="103"/>
                    <a:pt x="61" y="103"/>
                    <a:pt x="61" y="103"/>
                  </a:cubicBezTo>
                  <a:close/>
                  <a:moveTo>
                    <a:pt x="56" y="109"/>
                  </a:moveTo>
                  <a:cubicBezTo>
                    <a:pt x="57" y="108"/>
                    <a:pt x="58" y="107"/>
                    <a:pt x="59" y="106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2" y="95"/>
                    <a:pt x="41" y="97"/>
                    <a:pt x="40" y="98"/>
                  </a:cubicBezTo>
                  <a:cubicBezTo>
                    <a:pt x="56" y="109"/>
                    <a:pt x="56" y="109"/>
                    <a:pt x="56" y="109"/>
                  </a:cubicBezTo>
                  <a:close/>
                  <a:moveTo>
                    <a:pt x="52" y="115"/>
                  </a:moveTo>
                  <a:cubicBezTo>
                    <a:pt x="53" y="114"/>
                    <a:pt x="54" y="113"/>
                    <a:pt x="54" y="112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7" y="102"/>
                    <a:pt x="37" y="103"/>
                    <a:pt x="36" y="105"/>
                  </a:cubicBezTo>
                  <a:cubicBezTo>
                    <a:pt x="52" y="115"/>
                    <a:pt x="52" y="115"/>
                    <a:pt x="52" y="115"/>
                  </a:cubicBezTo>
                  <a:close/>
                  <a:moveTo>
                    <a:pt x="48" y="121"/>
                  </a:moveTo>
                  <a:cubicBezTo>
                    <a:pt x="49" y="120"/>
                    <a:pt x="50" y="119"/>
                    <a:pt x="50" y="11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3" y="109"/>
                    <a:pt x="32" y="110"/>
                    <a:pt x="32" y="111"/>
                  </a:cubicBezTo>
                  <a:cubicBezTo>
                    <a:pt x="48" y="121"/>
                    <a:pt x="48" y="121"/>
                    <a:pt x="48" y="121"/>
                  </a:cubicBezTo>
                  <a:close/>
                  <a:moveTo>
                    <a:pt x="45" y="128"/>
                  </a:moveTo>
                  <a:cubicBezTo>
                    <a:pt x="45" y="127"/>
                    <a:pt x="46" y="126"/>
                    <a:pt x="46" y="125"/>
                  </a:cubicBezTo>
                  <a:cubicBezTo>
                    <a:pt x="29" y="115"/>
                    <a:pt x="29" y="115"/>
                    <a:pt x="29" y="115"/>
                  </a:cubicBezTo>
                  <a:cubicBezTo>
                    <a:pt x="29" y="116"/>
                    <a:pt x="28" y="117"/>
                    <a:pt x="27" y="119"/>
                  </a:cubicBezTo>
                  <a:cubicBezTo>
                    <a:pt x="45" y="128"/>
                    <a:pt x="45" y="128"/>
                    <a:pt x="45" y="128"/>
                  </a:cubicBezTo>
                  <a:close/>
                  <a:moveTo>
                    <a:pt x="41" y="135"/>
                  </a:moveTo>
                  <a:cubicBezTo>
                    <a:pt x="42" y="133"/>
                    <a:pt x="42" y="132"/>
                    <a:pt x="43" y="131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5" y="123"/>
                    <a:pt x="24" y="125"/>
                    <a:pt x="24" y="126"/>
                  </a:cubicBezTo>
                  <a:cubicBezTo>
                    <a:pt x="41" y="135"/>
                    <a:pt x="41" y="135"/>
                    <a:pt x="41" y="135"/>
                  </a:cubicBezTo>
                  <a:close/>
                  <a:moveTo>
                    <a:pt x="38" y="141"/>
                  </a:moveTo>
                  <a:cubicBezTo>
                    <a:pt x="39" y="140"/>
                    <a:pt x="39" y="139"/>
                    <a:pt x="40" y="138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21" y="131"/>
                    <a:pt x="21" y="132"/>
                    <a:pt x="20" y="133"/>
                  </a:cubicBezTo>
                  <a:lnTo>
                    <a:pt x="38" y="141"/>
                  </a:lnTo>
                  <a:close/>
                  <a:moveTo>
                    <a:pt x="35" y="148"/>
                  </a:moveTo>
                  <a:cubicBezTo>
                    <a:pt x="35" y="147"/>
                    <a:pt x="36" y="146"/>
                    <a:pt x="36" y="145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8" y="138"/>
                    <a:pt x="17" y="140"/>
                    <a:pt x="17" y="141"/>
                  </a:cubicBezTo>
                  <a:cubicBezTo>
                    <a:pt x="35" y="148"/>
                    <a:pt x="35" y="148"/>
                    <a:pt x="35" y="148"/>
                  </a:cubicBezTo>
                  <a:close/>
                  <a:moveTo>
                    <a:pt x="32" y="155"/>
                  </a:moveTo>
                  <a:cubicBezTo>
                    <a:pt x="33" y="154"/>
                    <a:pt x="33" y="153"/>
                    <a:pt x="34" y="152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5" y="146"/>
                    <a:pt x="14" y="147"/>
                    <a:pt x="14" y="148"/>
                  </a:cubicBezTo>
                  <a:cubicBezTo>
                    <a:pt x="32" y="155"/>
                    <a:pt x="32" y="155"/>
                    <a:pt x="32" y="155"/>
                  </a:cubicBezTo>
                  <a:close/>
                  <a:moveTo>
                    <a:pt x="30" y="162"/>
                  </a:moveTo>
                  <a:cubicBezTo>
                    <a:pt x="30" y="161"/>
                    <a:pt x="31" y="160"/>
                    <a:pt x="31" y="159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2" y="154"/>
                    <a:pt x="12" y="155"/>
                    <a:pt x="11" y="156"/>
                  </a:cubicBezTo>
                  <a:cubicBezTo>
                    <a:pt x="30" y="162"/>
                    <a:pt x="30" y="162"/>
                    <a:pt x="30" y="162"/>
                  </a:cubicBezTo>
                  <a:close/>
                  <a:moveTo>
                    <a:pt x="28" y="169"/>
                  </a:moveTo>
                  <a:cubicBezTo>
                    <a:pt x="28" y="168"/>
                    <a:pt x="28" y="167"/>
                    <a:pt x="29" y="166"/>
                  </a:cubicBezTo>
                  <a:cubicBezTo>
                    <a:pt x="10" y="160"/>
                    <a:pt x="10" y="160"/>
                    <a:pt x="10" y="160"/>
                  </a:cubicBezTo>
                  <a:cubicBezTo>
                    <a:pt x="10" y="161"/>
                    <a:pt x="9" y="163"/>
                    <a:pt x="9" y="164"/>
                  </a:cubicBezTo>
                  <a:cubicBezTo>
                    <a:pt x="28" y="169"/>
                    <a:pt x="28" y="169"/>
                    <a:pt x="28" y="169"/>
                  </a:cubicBezTo>
                  <a:close/>
                  <a:moveTo>
                    <a:pt x="26" y="177"/>
                  </a:moveTo>
                  <a:cubicBezTo>
                    <a:pt x="26" y="175"/>
                    <a:pt x="26" y="174"/>
                    <a:pt x="27" y="173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7" y="169"/>
                    <a:pt x="7" y="171"/>
                    <a:pt x="7" y="172"/>
                  </a:cubicBezTo>
                  <a:cubicBezTo>
                    <a:pt x="26" y="177"/>
                    <a:pt x="26" y="177"/>
                    <a:pt x="26" y="177"/>
                  </a:cubicBezTo>
                  <a:close/>
                  <a:moveTo>
                    <a:pt x="24" y="184"/>
                  </a:moveTo>
                  <a:cubicBezTo>
                    <a:pt x="24" y="183"/>
                    <a:pt x="25" y="182"/>
                    <a:pt x="25" y="180"/>
                  </a:cubicBezTo>
                  <a:cubicBezTo>
                    <a:pt x="6" y="176"/>
                    <a:pt x="6" y="176"/>
                    <a:pt x="6" y="176"/>
                  </a:cubicBezTo>
                  <a:cubicBezTo>
                    <a:pt x="5" y="177"/>
                    <a:pt x="5" y="179"/>
                    <a:pt x="5" y="180"/>
                  </a:cubicBezTo>
                  <a:cubicBezTo>
                    <a:pt x="24" y="184"/>
                    <a:pt x="24" y="184"/>
                    <a:pt x="24" y="184"/>
                  </a:cubicBezTo>
                  <a:close/>
                  <a:moveTo>
                    <a:pt x="23" y="191"/>
                  </a:moveTo>
                  <a:cubicBezTo>
                    <a:pt x="23" y="190"/>
                    <a:pt x="23" y="189"/>
                    <a:pt x="23" y="188"/>
                  </a:cubicBezTo>
                  <a:cubicBezTo>
                    <a:pt x="4" y="184"/>
                    <a:pt x="4" y="184"/>
                    <a:pt x="4" y="184"/>
                  </a:cubicBezTo>
                  <a:cubicBezTo>
                    <a:pt x="4" y="185"/>
                    <a:pt x="4" y="187"/>
                    <a:pt x="3" y="188"/>
                  </a:cubicBezTo>
                  <a:lnTo>
                    <a:pt x="23" y="191"/>
                  </a:lnTo>
                  <a:close/>
                  <a:moveTo>
                    <a:pt x="21" y="199"/>
                  </a:moveTo>
                  <a:cubicBezTo>
                    <a:pt x="22" y="197"/>
                    <a:pt x="22" y="196"/>
                    <a:pt x="22" y="195"/>
                  </a:cubicBezTo>
                  <a:cubicBezTo>
                    <a:pt x="3" y="192"/>
                    <a:pt x="3" y="192"/>
                    <a:pt x="3" y="192"/>
                  </a:cubicBezTo>
                  <a:cubicBezTo>
                    <a:pt x="2" y="193"/>
                    <a:pt x="2" y="195"/>
                    <a:pt x="2" y="196"/>
                  </a:cubicBezTo>
                  <a:cubicBezTo>
                    <a:pt x="21" y="199"/>
                    <a:pt x="21" y="199"/>
                    <a:pt x="21" y="199"/>
                  </a:cubicBezTo>
                  <a:close/>
                  <a:moveTo>
                    <a:pt x="21" y="206"/>
                  </a:moveTo>
                  <a:cubicBezTo>
                    <a:pt x="21" y="205"/>
                    <a:pt x="21" y="204"/>
                    <a:pt x="21" y="202"/>
                  </a:cubicBezTo>
                  <a:cubicBezTo>
                    <a:pt x="2" y="200"/>
                    <a:pt x="2" y="200"/>
                    <a:pt x="2" y="200"/>
                  </a:cubicBezTo>
                  <a:cubicBezTo>
                    <a:pt x="1" y="202"/>
                    <a:pt x="1" y="203"/>
                    <a:pt x="1" y="204"/>
                  </a:cubicBezTo>
                  <a:lnTo>
                    <a:pt x="21" y="206"/>
                  </a:lnTo>
                  <a:close/>
                  <a:moveTo>
                    <a:pt x="20" y="214"/>
                  </a:moveTo>
                  <a:cubicBezTo>
                    <a:pt x="20" y="212"/>
                    <a:pt x="20" y="211"/>
                    <a:pt x="20" y="210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10"/>
                    <a:pt x="1" y="211"/>
                    <a:pt x="0" y="212"/>
                  </a:cubicBezTo>
                  <a:cubicBezTo>
                    <a:pt x="20" y="214"/>
                    <a:pt x="20" y="214"/>
                    <a:pt x="20" y="214"/>
                  </a:cubicBezTo>
                  <a:close/>
                  <a:moveTo>
                    <a:pt x="20" y="221"/>
                  </a:moveTo>
                  <a:cubicBezTo>
                    <a:pt x="20" y="220"/>
                    <a:pt x="20" y="219"/>
                    <a:pt x="20" y="217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8"/>
                    <a:pt x="0" y="219"/>
                    <a:pt x="0" y="221"/>
                  </a:cubicBezTo>
                  <a:cubicBezTo>
                    <a:pt x="20" y="221"/>
                    <a:pt x="20" y="221"/>
                    <a:pt x="20" y="221"/>
                  </a:cubicBezTo>
                  <a:close/>
                  <a:moveTo>
                    <a:pt x="20" y="229"/>
                  </a:moveTo>
                  <a:cubicBezTo>
                    <a:pt x="20" y="228"/>
                    <a:pt x="20" y="227"/>
                    <a:pt x="20" y="227"/>
                  </a:cubicBezTo>
                  <a:cubicBezTo>
                    <a:pt x="20" y="226"/>
                    <a:pt x="20" y="225"/>
                    <a:pt x="20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25"/>
                    <a:pt x="0" y="226"/>
                    <a:pt x="0" y="227"/>
                  </a:cubicBezTo>
                  <a:cubicBezTo>
                    <a:pt x="0" y="227"/>
                    <a:pt x="0" y="228"/>
                    <a:pt x="0" y="229"/>
                  </a:cubicBezTo>
                  <a:cubicBezTo>
                    <a:pt x="20" y="229"/>
                    <a:pt x="20" y="229"/>
                    <a:pt x="20" y="229"/>
                  </a:cubicBezTo>
                  <a:close/>
                  <a:moveTo>
                    <a:pt x="20" y="236"/>
                  </a:moveTo>
                  <a:cubicBezTo>
                    <a:pt x="20" y="235"/>
                    <a:pt x="20" y="234"/>
                    <a:pt x="20" y="232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4"/>
                    <a:pt x="0" y="236"/>
                    <a:pt x="0" y="237"/>
                  </a:cubicBezTo>
                  <a:cubicBezTo>
                    <a:pt x="20" y="236"/>
                    <a:pt x="20" y="236"/>
                    <a:pt x="20" y="236"/>
                  </a:cubicBezTo>
                  <a:close/>
                  <a:moveTo>
                    <a:pt x="20" y="244"/>
                  </a:moveTo>
                  <a:cubicBezTo>
                    <a:pt x="20" y="242"/>
                    <a:pt x="20" y="241"/>
                    <a:pt x="20" y="240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1" y="242"/>
                    <a:pt x="1" y="244"/>
                    <a:pt x="1" y="245"/>
                  </a:cubicBezTo>
                  <a:cubicBezTo>
                    <a:pt x="20" y="244"/>
                    <a:pt x="20" y="244"/>
                    <a:pt x="20" y="244"/>
                  </a:cubicBezTo>
                  <a:close/>
                  <a:moveTo>
                    <a:pt x="21" y="251"/>
                  </a:moveTo>
                  <a:cubicBezTo>
                    <a:pt x="21" y="250"/>
                    <a:pt x="21" y="248"/>
                    <a:pt x="21" y="247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50"/>
                    <a:pt x="1" y="252"/>
                    <a:pt x="2" y="253"/>
                  </a:cubicBezTo>
                  <a:cubicBezTo>
                    <a:pt x="21" y="251"/>
                    <a:pt x="21" y="251"/>
                    <a:pt x="21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4" name="Freeform 23"/>
            <p:cNvSpPr>
              <a:spLocks noEditPoints="1"/>
            </p:cNvSpPr>
            <p:nvPr/>
          </p:nvSpPr>
          <p:spPr bwMode="auto">
            <a:xfrm>
              <a:off x="5103813" y="2432050"/>
              <a:ext cx="1984375" cy="1997075"/>
            </a:xfrm>
            <a:custGeom>
              <a:avLst/>
              <a:gdLst>
                <a:gd name="T0" fmla="*/ 621 w 621"/>
                <a:gd name="T1" fmla="*/ 314 h 619"/>
                <a:gd name="T2" fmla="*/ 586 w 621"/>
                <a:gd name="T3" fmla="*/ 268 h 619"/>
                <a:gd name="T4" fmla="*/ 586 w 621"/>
                <a:gd name="T5" fmla="*/ 268 h 619"/>
                <a:gd name="T6" fmla="*/ 607 w 621"/>
                <a:gd name="T7" fmla="*/ 218 h 619"/>
                <a:gd name="T8" fmla="*/ 592 w 621"/>
                <a:gd name="T9" fmla="*/ 178 h 619"/>
                <a:gd name="T10" fmla="*/ 542 w 621"/>
                <a:gd name="T11" fmla="*/ 156 h 619"/>
                <a:gd name="T12" fmla="*/ 514 w 621"/>
                <a:gd name="T13" fmla="*/ 120 h 619"/>
                <a:gd name="T14" fmla="*/ 514 w 621"/>
                <a:gd name="T15" fmla="*/ 120 h 619"/>
                <a:gd name="T16" fmla="*/ 504 w 621"/>
                <a:gd name="T17" fmla="*/ 67 h 619"/>
                <a:gd name="T18" fmla="*/ 469 w 621"/>
                <a:gd name="T19" fmla="*/ 43 h 619"/>
                <a:gd name="T20" fmla="*/ 415 w 621"/>
                <a:gd name="T21" fmla="*/ 52 h 619"/>
                <a:gd name="T22" fmla="*/ 372 w 621"/>
                <a:gd name="T23" fmla="*/ 38 h 619"/>
                <a:gd name="T24" fmla="*/ 372 w 621"/>
                <a:gd name="T25" fmla="*/ 38 h 619"/>
                <a:gd name="T26" fmla="*/ 333 w 621"/>
                <a:gd name="T27" fmla="*/ 0 h 619"/>
                <a:gd name="T28" fmla="*/ 291 w 621"/>
                <a:gd name="T29" fmla="*/ 0 h 619"/>
                <a:gd name="T30" fmla="*/ 252 w 621"/>
                <a:gd name="T31" fmla="*/ 38 h 619"/>
                <a:gd name="T32" fmla="*/ 209 w 621"/>
                <a:gd name="T33" fmla="*/ 51 h 619"/>
                <a:gd name="T34" fmla="*/ 209 w 621"/>
                <a:gd name="T35" fmla="*/ 51 h 619"/>
                <a:gd name="T36" fmla="*/ 155 w 621"/>
                <a:gd name="T37" fmla="*/ 41 h 619"/>
                <a:gd name="T38" fmla="*/ 120 w 621"/>
                <a:gd name="T39" fmla="*/ 65 h 619"/>
                <a:gd name="T40" fmla="*/ 109 w 621"/>
                <a:gd name="T41" fmla="*/ 118 h 619"/>
                <a:gd name="T42" fmla="*/ 80 w 621"/>
                <a:gd name="T43" fmla="*/ 153 h 619"/>
                <a:gd name="T44" fmla="*/ 80 w 621"/>
                <a:gd name="T45" fmla="*/ 153 h 619"/>
                <a:gd name="T46" fmla="*/ 31 w 621"/>
                <a:gd name="T47" fmla="*/ 175 h 619"/>
                <a:gd name="T48" fmla="*/ 15 w 621"/>
                <a:gd name="T49" fmla="*/ 215 h 619"/>
                <a:gd name="T50" fmla="*/ 36 w 621"/>
                <a:gd name="T51" fmla="*/ 265 h 619"/>
                <a:gd name="T52" fmla="*/ 32 w 621"/>
                <a:gd name="T53" fmla="*/ 310 h 619"/>
                <a:gd name="T54" fmla="*/ 0 w 621"/>
                <a:gd name="T55" fmla="*/ 310 h 619"/>
                <a:gd name="T56" fmla="*/ 35 w 621"/>
                <a:gd name="T57" fmla="*/ 348 h 619"/>
                <a:gd name="T58" fmla="*/ 45 w 621"/>
                <a:gd name="T59" fmla="*/ 392 h 619"/>
                <a:gd name="T60" fmla="*/ 45 w 621"/>
                <a:gd name="T61" fmla="*/ 392 h 619"/>
                <a:gd name="T62" fmla="*/ 31 w 621"/>
                <a:gd name="T63" fmla="*/ 445 h 619"/>
                <a:gd name="T64" fmla="*/ 52 w 621"/>
                <a:gd name="T65" fmla="*/ 481 h 619"/>
                <a:gd name="T66" fmla="*/ 104 w 621"/>
                <a:gd name="T67" fmla="*/ 496 h 619"/>
                <a:gd name="T68" fmla="*/ 137 w 621"/>
                <a:gd name="T69" fmla="*/ 527 h 619"/>
                <a:gd name="T70" fmla="*/ 137 w 621"/>
                <a:gd name="T71" fmla="*/ 527 h 619"/>
                <a:gd name="T72" fmla="*/ 156 w 621"/>
                <a:gd name="T73" fmla="*/ 579 h 619"/>
                <a:gd name="T74" fmla="*/ 193 w 621"/>
                <a:gd name="T75" fmla="*/ 597 h 619"/>
                <a:gd name="T76" fmla="*/ 245 w 621"/>
                <a:gd name="T77" fmla="*/ 580 h 619"/>
                <a:gd name="T78" fmla="*/ 290 w 621"/>
                <a:gd name="T79" fmla="*/ 587 h 619"/>
                <a:gd name="T80" fmla="*/ 290 w 621"/>
                <a:gd name="T81" fmla="*/ 587 h 619"/>
                <a:gd name="T82" fmla="*/ 334 w 621"/>
                <a:gd name="T83" fmla="*/ 619 h 619"/>
                <a:gd name="T84" fmla="*/ 376 w 621"/>
                <a:gd name="T85" fmla="*/ 613 h 619"/>
                <a:gd name="T86" fmla="*/ 409 w 621"/>
                <a:gd name="T87" fmla="*/ 570 h 619"/>
                <a:gd name="T88" fmla="*/ 450 w 621"/>
                <a:gd name="T89" fmla="*/ 551 h 619"/>
                <a:gd name="T90" fmla="*/ 450 w 621"/>
                <a:gd name="T91" fmla="*/ 551 h 619"/>
                <a:gd name="T92" fmla="*/ 504 w 621"/>
                <a:gd name="T93" fmla="*/ 552 h 619"/>
                <a:gd name="T94" fmla="*/ 535 w 621"/>
                <a:gd name="T95" fmla="*/ 524 h 619"/>
                <a:gd name="T96" fmla="*/ 538 w 621"/>
                <a:gd name="T97" fmla="*/ 470 h 619"/>
                <a:gd name="T98" fmla="*/ 561 w 621"/>
                <a:gd name="T99" fmla="*/ 431 h 619"/>
                <a:gd name="T100" fmla="*/ 561 w 621"/>
                <a:gd name="T101" fmla="*/ 431 h 619"/>
                <a:gd name="T102" fmla="*/ 607 w 621"/>
                <a:gd name="T103" fmla="*/ 401 h 619"/>
                <a:gd name="T104" fmla="*/ 617 w 621"/>
                <a:gd name="T105" fmla="*/ 36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1" h="619">
                  <a:moveTo>
                    <a:pt x="589" y="309"/>
                  </a:moveTo>
                  <a:cubicBezTo>
                    <a:pt x="589" y="310"/>
                    <a:pt x="589" y="310"/>
                    <a:pt x="589" y="310"/>
                  </a:cubicBezTo>
                  <a:cubicBezTo>
                    <a:pt x="589" y="311"/>
                    <a:pt x="589" y="312"/>
                    <a:pt x="589" y="314"/>
                  </a:cubicBezTo>
                  <a:cubicBezTo>
                    <a:pt x="621" y="314"/>
                    <a:pt x="621" y="314"/>
                    <a:pt x="621" y="314"/>
                  </a:cubicBezTo>
                  <a:cubicBezTo>
                    <a:pt x="621" y="313"/>
                    <a:pt x="621" y="311"/>
                    <a:pt x="621" y="310"/>
                  </a:cubicBezTo>
                  <a:cubicBezTo>
                    <a:pt x="621" y="309"/>
                    <a:pt x="621" y="309"/>
                    <a:pt x="621" y="309"/>
                  </a:cubicBezTo>
                  <a:lnTo>
                    <a:pt x="589" y="309"/>
                  </a:lnTo>
                  <a:close/>
                  <a:moveTo>
                    <a:pt x="586" y="268"/>
                  </a:moveTo>
                  <a:cubicBezTo>
                    <a:pt x="586" y="269"/>
                    <a:pt x="586" y="270"/>
                    <a:pt x="586" y="272"/>
                  </a:cubicBezTo>
                  <a:cubicBezTo>
                    <a:pt x="618" y="267"/>
                    <a:pt x="618" y="267"/>
                    <a:pt x="618" y="267"/>
                  </a:cubicBezTo>
                  <a:cubicBezTo>
                    <a:pt x="618" y="266"/>
                    <a:pt x="617" y="264"/>
                    <a:pt x="617" y="263"/>
                  </a:cubicBezTo>
                  <a:lnTo>
                    <a:pt x="586" y="268"/>
                  </a:lnTo>
                  <a:close/>
                  <a:moveTo>
                    <a:pt x="576" y="227"/>
                  </a:moveTo>
                  <a:cubicBezTo>
                    <a:pt x="577" y="229"/>
                    <a:pt x="577" y="230"/>
                    <a:pt x="577" y="231"/>
                  </a:cubicBezTo>
                  <a:cubicBezTo>
                    <a:pt x="608" y="222"/>
                    <a:pt x="608" y="222"/>
                    <a:pt x="608" y="222"/>
                  </a:cubicBezTo>
                  <a:cubicBezTo>
                    <a:pt x="608" y="221"/>
                    <a:pt x="607" y="219"/>
                    <a:pt x="607" y="218"/>
                  </a:cubicBezTo>
                  <a:cubicBezTo>
                    <a:pt x="576" y="227"/>
                    <a:pt x="576" y="227"/>
                    <a:pt x="576" y="227"/>
                  </a:cubicBezTo>
                  <a:close/>
                  <a:moveTo>
                    <a:pt x="561" y="189"/>
                  </a:moveTo>
                  <a:cubicBezTo>
                    <a:pt x="562" y="190"/>
                    <a:pt x="562" y="191"/>
                    <a:pt x="563" y="192"/>
                  </a:cubicBezTo>
                  <a:cubicBezTo>
                    <a:pt x="592" y="178"/>
                    <a:pt x="592" y="178"/>
                    <a:pt x="592" y="178"/>
                  </a:cubicBezTo>
                  <a:cubicBezTo>
                    <a:pt x="591" y="177"/>
                    <a:pt x="590" y="176"/>
                    <a:pt x="590" y="175"/>
                  </a:cubicBezTo>
                  <a:cubicBezTo>
                    <a:pt x="561" y="189"/>
                    <a:pt x="561" y="189"/>
                    <a:pt x="561" y="189"/>
                  </a:cubicBezTo>
                  <a:close/>
                  <a:moveTo>
                    <a:pt x="540" y="153"/>
                  </a:moveTo>
                  <a:cubicBezTo>
                    <a:pt x="541" y="154"/>
                    <a:pt x="542" y="155"/>
                    <a:pt x="542" y="156"/>
                  </a:cubicBezTo>
                  <a:cubicBezTo>
                    <a:pt x="569" y="138"/>
                    <a:pt x="569" y="138"/>
                    <a:pt x="569" y="138"/>
                  </a:cubicBezTo>
                  <a:cubicBezTo>
                    <a:pt x="568" y="137"/>
                    <a:pt x="567" y="136"/>
                    <a:pt x="567" y="135"/>
                  </a:cubicBezTo>
                  <a:lnTo>
                    <a:pt x="540" y="153"/>
                  </a:lnTo>
                  <a:close/>
                  <a:moveTo>
                    <a:pt x="514" y="120"/>
                  </a:moveTo>
                  <a:cubicBezTo>
                    <a:pt x="515" y="121"/>
                    <a:pt x="516" y="122"/>
                    <a:pt x="517" y="123"/>
                  </a:cubicBezTo>
                  <a:cubicBezTo>
                    <a:pt x="540" y="102"/>
                    <a:pt x="540" y="102"/>
                    <a:pt x="540" y="102"/>
                  </a:cubicBezTo>
                  <a:cubicBezTo>
                    <a:pt x="540" y="101"/>
                    <a:pt x="539" y="100"/>
                    <a:pt x="538" y="98"/>
                  </a:cubicBezTo>
                  <a:cubicBezTo>
                    <a:pt x="514" y="120"/>
                    <a:pt x="514" y="120"/>
                    <a:pt x="514" y="120"/>
                  </a:cubicBezTo>
                  <a:close/>
                  <a:moveTo>
                    <a:pt x="484" y="92"/>
                  </a:moveTo>
                  <a:cubicBezTo>
                    <a:pt x="485" y="93"/>
                    <a:pt x="486" y="94"/>
                    <a:pt x="487" y="94"/>
                  </a:cubicBezTo>
                  <a:cubicBezTo>
                    <a:pt x="507" y="70"/>
                    <a:pt x="507" y="70"/>
                    <a:pt x="507" y="70"/>
                  </a:cubicBezTo>
                  <a:cubicBezTo>
                    <a:pt x="506" y="69"/>
                    <a:pt x="505" y="68"/>
                    <a:pt x="504" y="67"/>
                  </a:cubicBezTo>
                  <a:cubicBezTo>
                    <a:pt x="484" y="92"/>
                    <a:pt x="484" y="92"/>
                    <a:pt x="484" y="92"/>
                  </a:cubicBezTo>
                  <a:close/>
                  <a:moveTo>
                    <a:pt x="449" y="69"/>
                  </a:moveTo>
                  <a:cubicBezTo>
                    <a:pt x="450" y="69"/>
                    <a:pt x="451" y="70"/>
                    <a:pt x="453" y="71"/>
                  </a:cubicBezTo>
                  <a:cubicBezTo>
                    <a:pt x="469" y="43"/>
                    <a:pt x="469" y="43"/>
                    <a:pt x="469" y="43"/>
                  </a:cubicBezTo>
                  <a:cubicBezTo>
                    <a:pt x="468" y="42"/>
                    <a:pt x="467" y="42"/>
                    <a:pt x="465" y="41"/>
                  </a:cubicBezTo>
                  <a:cubicBezTo>
                    <a:pt x="449" y="69"/>
                    <a:pt x="449" y="69"/>
                    <a:pt x="449" y="69"/>
                  </a:cubicBezTo>
                  <a:close/>
                  <a:moveTo>
                    <a:pt x="412" y="51"/>
                  </a:moveTo>
                  <a:cubicBezTo>
                    <a:pt x="413" y="51"/>
                    <a:pt x="414" y="52"/>
                    <a:pt x="415" y="52"/>
                  </a:cubicBezTo>
                  <a:cubicBezTo>
                    <a:pt x="427" y="22"/>
                    <a:pt x="427" y="22"/>
                    <a:pt x="427" y="22"/>
                  </a:cubicBezTo>
                  <a:cubicBezTo>
                    <a:pt x="426" y="22"/>
                    <a:pt x="425" y="21"/>
                    <a:pt x="423" y="21"/>
                  </a:cubicBezTo>
                  <a:cubicBezTo>
                    <a:pt x="412" y="51"/>
                    <a:pt x="412" y="51"/>
                    <a:pt x="412" y="51"/>
                  </a:cubicBezTo>
                  <a:close/>
                  <a:moveTo>
                    <a:pt x="372" y="38"/>
                  </a:moveTo>
                  <a:cubicBezTo>
                    <a:pt x="373" y="39"/>
                    <a:pt x="375" y="39"/>
                    <a:pt x="376" y="39"/>
                  </a:cubicBezTo>
                  <a:cubicBezTo>
                    <a:pt x="383" y="8"/>
                    <a:pt x="383" y="8"/>
                    <a:pt x="383" y="8"/>
                  </a:cubicBezTo>
                  <a:cubicBezTo>
                    <a:pt x="382" y="8"/>
                    <a:pt x="380" y="8"/>
                    <a:pt x="379" y="7"/>
                  </a:cubicBezTo>
                  <a:lnTo>
                    <a:pt x="372" y="38"/>
                  </a:lnTo>
                  <a:close/>
                  <a:moveTo>
                    <a:pt x="331" y="32"/>
                  </a:moveTo>
                  <a:cubicBezTo>
                    <a:pt x="332" y="32"/>
                    <a:pt x="333" y="33"/>
                    <a:pt x="335" y="33"/>
                  </a:cubicBezTo>
                  <a:cubicBezTo>
                    <a:pt x="337" y="1"/>
                    <a:pt x="337" y="1"/>
                    <a:pt x="337" y="1"/>
                  </a:cubicBezTo>
                  <a:cubicBezTo>
                    <a:pt x="336" y="1"/>
                    <a:pt x="335" y="1"/>
                    <a:pt x="333" y="0"/>
                  </a:cubicBezTo>
                  <a:cubicBezTo>
                    <a:pt x="331" y="32"/>
                    <a:pt x="331" y="32"/>
                    <a:pt x="331" y="32"/>
                  </a:cubicBezTo>
                  <a:close/>
                  <a:moveTo>
                    <a:pt x="289" y="32"/>
                  </a:moveTo>
                  <a:cubicBezTo>
                    <a:pt x="291" y="32"/>
                    <a:pt x="292" y="32"/>
                    <a:pt x="293" y="32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0" y="0"/>
                    <a:pt x="288" y="0"/>
                    <a:pt x="287" y="1"/>
                  </a:cubicBezTo>
                  <a:lnTo>
                    <a:pt x="289" y="32"/>
                  </a:lnTo>
                  <a:close/>
                  <a:moveTo>
                    <a:pt x="248" y="39"/>
                  </a:moveTo>
                  <a:cubicBezTo>
                    <a:pt x="249" y="38"/>
                    <a:pt x="251" y="38"/>
                    <a:pt x="252" y="38"/>
                  </a:cubicBezTo>
                  <a:cubicBezTo>
                    <a:pt x="245" y="7"/>
                    <a:pt x="245" y="7"/>
                    <a:pt x="245" y="7"/>
                  </a:cubicBezTo>
                  <a:cubicBezTo>
                    <a:pt x="244" y="7"/>
                    <a:pt x="242" y="7"/>
                    <a:pt x="241" y="7"/>
                  </a:cubicBezTo>
                  <a:cubicBezTo>
                    <a:pt x="248" y="39"/>
                    <a:pt x="248" y="39"/>
                    <a:pt x="248" y="39"/>
                  </a:cubicBezTo>
                  <a:close/>
                  <a:moveTo>
                    <a:pt x="209" y="51"/>
                  </a:moveTo>
                  <a:cubicBezTo>
                    <a:pt x="210" y="50"/>
                    <a:pt x="211" y="50"/>
                    <a:pt x="212" y="50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199" y="20"/>
                    <a:pt x="198" y="21"/>
                    <a:pt x="197" y="21"/>
                  </a:cubicBezTo>
                  <a:cubicBezTo>
                    <a:pt x="209" y="51"/>
                    <a:pt x="209" y="51"/>
                    <a:pt x="209" y="51"/>
                  </a:cubicBezTo>
                  <a:close/>
                  <a:moveTo>
                    <a:pt x="171" y="69"/>
                  </a:moveTo>
                  <a:cubicBezTo>
                    <a:pt x="172" y="68"/>
                    <a:pt x="173" y="68"/>
                    <a:pt x="174" y="6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8" y="40"/>
                    <a:pt x="156" y="41"/>
                    <a:pt x="155" y="41"/>
                  </a:cubicBezTo>
                  <a:cubicBezTo>
                    <a:pt x="171" y="69"/>
                    <a:pt x="171" y="69"/>
                    <a:pt x="171" y="69"/>
                  </a:cubicBezTo>
                  <a:close/>
                  <a:moveTo>
                    <a:pt x="137" y="92"/>
                  </a:moveTo>
                  <a:cubicBezTo>
                    <a:pt x="138" y="92"/>
                    <a:pt x="139" y="91"/>
                    <a:pt x="140" y="90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19" y="66"/>
                    <a:pt x="118" y="67"/>
                    <a:pt x="117" y="68"/>
                  </a:cubicBezTo>
                  <a:cubicBezTo>
                    <a:pt x="137" y="92"/>
                    <a:pt x="137" y="92"/>
                    <a:pt x="137" y="92"/>
                  </a:cubicBezTo>
                  <a:close/>
                  <a:moveTo>
                    <a:pt x="106" y="121"/>
                  </a:moveTo>
                  <a:cubicBezTo>
                    <a:pt x="107" y="120"/>
                    <a:pt x="108" y="119"/>
                    <a:pt x="109" y="118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5" y="97"/>
                    <a:pt x="84" y="98"/>
                    <a:pt x="83" y="99"/>
                  </a:cubicBezTo>
                  <a:lnTo>
                    <a:pt x="106" y="121"/>
                  </a:lnTo>
                  <a:close/>
                  <a:moveTo>
                    <a:pt x="80" y="153"/>
                  </a:moveTo>
                  <a:cubicBezTo>
                    <a:pt x="81" y="152"/>
                    <a:pt x="82" y="151"/>
                    <a:pt x="83" y="150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6" y="133"/>
                    <a:pt x="55" y="134"/>
                    <a:pt x="54" y="135"/>
                  </a:cubicBezTo>
                  <a:cubicBezTo>
                    <a:pt x="80" y="153"/>
                    <a:pt x="80" y="153"/>
                    <a:pt x="80" y="153"/>
                  </a:cubicBezTo>
                  <a:close/>
                  <a:moveTo>
                    <a:pt x="60" y="189"/>
                  </a:moveTo>
                  <a:cubicBezTo>
                    <a:pt x="60" y="188"/>
                    <a:pt x="61" y="187"/>
                    <a:pt x="61" y="186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2" y="173"/>
                    <a:pt x="31" y="174"/>
                    <a:pt x="31" y="175"/>
                  </a:cubicBezTo>
                  <a:lnTo>
                    <a:pt x="60" y="189"/>
                  </a:lnTo>
                  <a:close/>
                  <a:moveTo>
                    <a:pt x="45" y="228"/>
                  </a:moveTo>
                  <a:cubicBezTo>
                    <a:pt x="45" y="227"/>
                    <a:pt x="45" y="226"/>
                    <a:pt x="46" y="224"/>
                  </a:cubicBezTo>
                  <a:cubicBezTo>
                    <a:pt x="15" y="215"/>
                    <a:pt x="15" y="215"/>
                    <a:pt x="15" y="215"/>
                  </a:cubicBezTo>
                  <a:cubicBezTo>
                    <a:pt x="15" y="216"/>
                    <a:pt x="14" y="217"/>
                    <a:pt x="14" y="219"/>
                  </a:cubicBezTo>
                  <a:lnTo>
                    <a:pt x="45" y="228"/>
                  </a:lnTo>
                  <a:close/>
                  <a:moveTo>
                    <a:pt x="35" y="269"/>
                  </a:moveTo>
                  <a:cubicBezTo>
                    <a:pt x="36" y="267"/>
                    <a:pt x="36" y="266"/>
                    <a:pt x="36" y="265"/>
                  </a:cubicBezTo>
                  <a:cubicBezTo>
                    <a:pt x="4" y="260"/>
                    <a:pt x="4" y="260"/>
                    <a:pt x="4" y="260"/>
                  </a:cubicBezTo>
                  <a:cubicBezTo>
                    <a:pt x="4" y="261"/>
                    <a:pt x="4" y="263"/>
                    <a:pt x="4" y="264"/>
                  </a:cubicBezTo>
                  <a:cubicBezTo>
                    <a:pt x="35" y="269"/>
                    <a:pt x="35" y="269"/>
                    <a:pt x="35" y="269"/>
                  </a:cubicBezTo>
                  <a:close/>
                  <a:moveTo>
                    <a:pt x="32" y="310"/>
                  </a:moveTo>
                  <a:cubicBezTo>
                    <a:pt x="32" y="310"/>
                    <a:pt x="32" y="310"/>
                    <a:pt x="32" y="310"/>
                  </a:cubicBezTo>
                  <a:cubicBezTo>
                    <a:pt x="32" y="309"/>
                    <a:pt x="32" y="308"/>
                    <a:pt x="32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lnTo>
                    <a:pt x="32" y="310"/>
                  </a:lnTo>
                  <a:close/>
                  <a:moveTo>
                    <a:pt x="35" y="352"/>
                  </a:moveTo>
                  <a:cubicBezTo>
                    <a:pt x="35" y="350"/>
                    <a:pt x="35" y="349"/>
                    <a:pt x="35" y="348"/>
                  </a:cubicBezTo>
                  <a:cubicBezTo>
                    <a:pt x="3" y="352"/>
                    <a:pt x="3" y="352"/>
                    <a:pt x="3" y="352"/>
                  </a:cubicBezTo>
                  <a:cubicBezTo>
                    <a:pt x="3" y="354"/>
                    <a:pt x="4" y="355"/>
                    <a:pt x="4" y="356"/>
                  </a:cubicBezTo>
                  <a:cubicBezTo>
                    <a:pt x="35" y="352"/>
                    <a:pt x="35" y="352"/>
                    <a:pt x="35" y="352"/>
                  </a:cubicBezTo>
                  <a:close/>
                  <a:moveTo>
                    <a:pt x="45" y="392"/>
                  </a:moveTo>
                  <a:cubicBezTo>
                    <a:pt x="44" y="391"/>
                    <a:pt x="44" y="390"/>
                    <a:pt x="44" y="388"/>
                  </a:cubicBezTo>
                  <a:cubicBezTo>
                    <a:pt x="13" y="398"/>
                    <a:pt x="13" y="398"/>
                    <a:pt x="13" y="398"/>
                  </a:cubicBezTo>
                  <a:cubicBezTo>
                    <a:pt x="13" y="399"/>
                    <a:pt x="14" y="400"/>
                    <a:pt x="14" y="402"/>
                  </a:cubicBezTo>
                  <a:cubicBezTo>
                    <a:pt x="45" y="392"/>
                    <a:pt x="45" y="392"/>
                    <a:pt x="45" y="392"/>
                  </a:cubicBezTo>
                  <a:close/>
                  <a:moveTo>
                    <a:pt x="60" y="431"/>
                  </a:moveTo>
                  <a:cubicBezTo>
                    <a:pt x="59" y="430"/>
                    <a:pt x="59" y="429"/>
                    <a:pt x="58" y="427"/>
                  </a:cubicBezTo>
                  <a:cubicBezTo>
                    <a:pt x="29" y="441"/>
                    <a:pt x="29" y="441"/>
                    <a:pt x="29" y="441"/>
                  </a:cubicBezTo>
                  <a:cubicBezTo>
                    <a:pt x="30" y="442"/>
                    <a:pt x="31" y="443"/>
                    <a:pt x="31" y="445"/>
                  </a:cubicBezTo>
                  <a:cubicBezTo>
                    <a:pt x="60" y="431"/>
                    <a:pt x="60" y="431"/>
                    <a:pt x="60" y="431"/>
                  </a:cubicBezTo>
                  <a:close/>
                  <a:moveTo>
                    <a:pt x="81" y="467"/>
                  </a:moveTo>
                  <a:cubicBezTo>
                    <a:pt x="80" y="466"/>
                    <a:pt x="79" y="465"/>
                    <a:pt x="79" y="464"/>
                  </a:cubicBezTo>
                  <a:cubicBezTo>
                    <a:pt x="52" y="481"/>
                    <a:pt x="52" y="481"/>
                    <a:pt x="52" y="481"/>
                  </a:cubicBezTo>
                  <a:cubicBezTo>
                    <a:pt x="53" y="482"/>
                    <a:pt x="54" y="484"/>
                    <a:pt x="54" y="485"/>
                  </a:cubicBezTo>
                  <a:cubicBezTo>
                    <a:pt x="81" y="467"/>
                    <a:pt x="81" y="467"/>
                    <a:pt x="81" y="467"/>
                  </a:cubicBezTo>
                  <a:close/>
                  <a:moveTo>
                    <a:pt x="107" y="499"/>
                  </a:moveTo>
                  <a:cubicBezTo>
                    <a:pt x="106" y="498"/>
                    <a:pt x="105" y="497"/>
                    <a:pt x="104" y="496"/>
                  </a:cubicBezTo>
                  <a:cubicBezTo>
                    <a:pt x="80" y="518"/>
                    <a:pt x="80" y="518"/>
                    <a:pt x="80" y="518"/>
                  </a:cubicBezTo>
                  <a:cubicBezTo>
                    <a:pt x="81" y="519"/>
                    <a:pt x="82" y="520"/>
                    <a:pt x="83" y="521"/>
                  </a:cubicBezTo>
                  <a:cubicBezTo>
                    <a:pt x="107" y="499"/>
                    <a:pt x="107" y="499"/>
                    <a:pt x="107" y="499"/>
                  </a:cubicBezTo>
                  <a:close/>
                  <a:moveTo>
                    <a:pt x="137" y="527"/>
                  </a:moveTo>
                  <a:cubicBezTo>
                    <a:pt x="136" y="527"/>
                    <a:pt x="135" y="526"/>
                    <a:pt x="134" y="525"/>
                  </a:cubicBezTo>
                  <a:cubicBezTo>
                    <a:pt x="114" y="550"/>
                    <a:pt x="114" y="550"/>
                    <a:pt x="114" y="550"/>
                  </a:cubicBezTo>
                  <a:cubicBezTo>
                    <a:pt x="115" y="551"/>
                    <a:pt x="116" y="552"/>
                    <a:pt x="117" y="552"/>
                  </a:cubicBezTo>
                  <a:cubicBezTo>
                    <a:pt x="137" y="527"/>
                    <a:pt x="137" y="527"/>
                    <a:pt x="137" y="527"/>
                  </a:cubicBezTo>
                  <a:close/>
                  <a:moveTo>
                    <a:pt x="172" y="551"/>
                  </a:moveTo>
                  <a:cubicBezTo>
                    <a:pt x="170" y="550"/>
                    <a:pt x="169" y="550"/>
                    <a:pt x="168" y="549"/>
                  </a:cubicBezTo>
                  <a:cubicBezTo>
                    <a:pt x="152" y="576"/>
                    <a:pt x="152" y="576"/>
                    <a:pt x="152" y="576"/>
                  </a:cubicBezTo>
                  <a:cubicBezTo>
                    <a:pt x="153" y="577"/>
                    <a:pt x="154" y="578"/>
                    <a:pt x="156" y="579"/>
                  </a:cubicBezTo>
                  <a:lnTo>
                    <a:pt x="172" y="551"/>
                  </a:lnTo>
                  <a:close/>
                  <a:moveTo>
                    <a:pt x="209" y="569"/>
                  </a:moveTo>
                  <a:cubicBezTo>
                    <a:pt x="208" y="569"/>
                    <a:pt x="207" y="568"/>
                    <a:pt x="206" y="568"/>
                  </a:cubicBezTo>
                  <a:cubicBezTo>
                    <a:pt x="193" y="597"/>
                    <a:pt x="193" y="597"/>
                    <a:pt x="193" y="597"/>
                  </a:cubicBezTo>
                  <a:cubicBezTo>
                    <a:pt x="195" y="598"/>
                    <a:pt x="196" y="598"/>
                    <a:pt x="197" y="599"/>
                  </a:cubicBezTo>
                  <a:cubicBezTo>
                    <a:pt x="209" y="569"/>
                    <a:pt x="209" y="569"/>
                    <a:pt x="209" y="569"/>
                  </a:cubicBezTo>
                  <a:close/>
                  <a:moveTo>
                    <a:pt x="249" y="581"/>
                  </a:moveTo>
                  <a:cubicBezTo>
                    <a:pt x="248" y="581"/>
                    <a:pt x="246" y="581"/>
                    <a:pt x="245" y="580"/>
                  </a:cubicBezTo>
                  <a:cubicBezTo>
                    <a:pt x="238" y="611"/>
                    <a:pt x="238" y="611"/>
                    <a:pt x="238" y="611"/>
                  </a:cubicBezTo>
                  <a:cubicBezTo>
                    <a:pt x="239" y="612"/>
                    <a:pt x="240" y="612"/>
                    <a:pt x="242" y="612"/>
                  </a:cubicBezTo>
                  <a:lnTo>
                    <a:pt x="249" y="581"/>
                  </a:lnTo>
                  <a:close/>
                  <a:moveTo>
                    <a:pt x="290" y="587"/>
                  </a:moveTo>
                  <a:cubicBezTo>
                    <a:pt x="289" y="587"/>
                    <a:pt x="287" y="587"/>
                    <a:pt x="286" y="587"/>
                  </a:cubicBezTo>
                  <a:cubicBezTo>
                    <a:pt x="283" y="619"/>
                    <a:pt x="283" y="619"/>
                    <a:pt x="283" y="619"/>
                  </a:cubicBezTo>
                  <a:cubicBezTo>
                    <a:pt x="285" y="619"/>
                    <a:pt x="286" y="619"/>
                    <a:pt x="288" y="619"/>
                  </a:cubicBezTo>
                  <a:cubicBezTo>
                    <a:pt x="290" y="587"/>
                    <a:pt x="290" y="587"/>
                    <a:pt x="290" y="587"/>
                  </a:cubicBezTo>
                  <a:close/>
                  <a:moveTo>
                    <a:pt x="332" y="587"/>
                  </a:moveTo>
                  <a:cubicBezTo>
                    <a:pt x="330" y="587"/>
                    <a:pt x="329" y="587"/>
                    <a:pt x="328" y="588"/>
                  </a:cubicBezTo>
                  <a:cubicBezTo>
                    <a:pt x="330" y="619"/>
                    <a:pt x="330" y="619"/>
                    <a:pt x="330" y="619"/>
                  </a:cubicBezTo>
                  <a:cubicBezTo>
                    <a:pt x="331" y="619"/>
                    <a:pt x="332" y="619"/>
                    <a:pt x="334" y="619"/>
                  </a:cubicBezTo>
                  <a:cubicBezTo>
                    <a:pt x="332" y="587"/>
                    <a:pt x="332" y="587"/>
                    <a:pt x="332" y="587"/>
                  </a:cubicBezTo>
                  <a:close/>
                  <a:moveTo>
                    <a:pt x="373" y="581"/>
                  </a:moveTo>
                  <a:cubicBezTo>
                    <a:pt x="371" y="581"/>
                    <a:pt x="370" y="582"/>
                    <a:pt x="369" y="582"/>
                  </a:cubicBezTo>
                  <a:cubicBezTo>
                    <a:pt x="376" y="613"/>
                    <a:pt x="376" y="613"/>
                    <a:pt x="376" y="613"/>
                  </a:cubicBezTo>
                  <a:cubicBezTo>
                    <a:pt x="377" y="613"/>
                    <a:pt x="378" y="613"/>
                    <a:pt x="380" y="612"/>
                  </a:cubicBezTo>
                  <a:cubicBezTo>
                    <a:pt x="373" y="581"/>
                    <a:pt x="373" y="581"/>
                    <a:pt x="373" y="581"/>
                  </a:cubicBezTo>
                  <a:close/>
                  <a:moveTo>
                    <a:pt x="412" y="569"/>
                  </a:moveTo>
                  <a:cubicBezTo>
                    <a:pt x="411" y="569"/>
                    <a:pt x="410" y="570"/>
                    <a:pt x="409" y="570"/>
                  </a:cubicBezTo>
                  <a:cubicBezTo>
                    <a:pt x="420" y="600"/>
                    <a:pt x="420" y="600"/>
                    <a:pt x="420" y="600"/>
                  </a:cubicBezTo>
                  <a:cubicBezTo>
                    <a:pt x="421" y="600"/>
                    <a:pt x="423" y="599"/>
                    <a:pt x="424" y="599"/>
                  </a:cubicBezTo>
                  <a:cubicBezTo>
                    <a:pt x="412" y="569"/>
                    <a:pt x="412" y="569"/>
                    <a:pt x="412" y="569"/>
                  </a:cubicBezTo>
                  <a:close/>
                  <a:moveTo>
                    <a:pt x="450" y="551"/>
                  </a:moveTo>
                  <a:cubicBezTo>
                    <a:pt x="449" y="551"/>
                    <a:pt x="448" y="552"/>
                    <a:pt x="446" y="553"/>
                  </a:cubicBezTo>
                  <a:cubicBezTo>
                    <a:pt x="462" y="581"/>
                    <a:pt x="462" y="581"/>
                    <a:pt x="462" y="581"/>
                  </a:cubicBezTo>
                  <a:cubicBezTo>
                    <a:pt x="463" y="580"/>
                    <a:pt x="465" y="579"/>
                    <a:pt x="466" y="579"/>
                  </a:cubicBezTo>
                  <a:lnTo>
                    <a:pt x="450" y="551"/>
                  </a:lnTo>
                  <a:close/>
                  <a:moveTo>
                    <a:pt x="484" y="527"/>
                  </a:moveTo>
                  <a:cubicBezTo>
                    <a:pt x="483" y="528"/>
                    <a:pt x="482" y="529"/>
                    <a:pt x="481" y="530"/>
                  </a:cubicBezTo>
                  <a:cubicBezTo>
                    <a:pt x="501" y="555"/>
                    <a:pt x="501" y="555"/>
                    <a:pt x="501" y="555"/>
                  </a:cubicBezTo>
                  <a:cubicBezTo>
                    <a:pt x="502" y="554"/>
                    <a:pt x="503" y="553"/>
                    <a:pt x="504" y="552"/>
                  </a:cubicBezTo>
                  <a:cubicBezTo>
                    <a:pt x="484" y="527"/>
                    <a:pt x="484" y="527"/>
                    <a:pt x="484" y="527"/>
                  </a:cubicBezTo>
                  <a:close/>
                  <a:moveTo>
                    <a:pt x="515" y="499"/>
                  </a:moveTo>
                  <a:cubicBezTo>
                    <a:pt x="514" y="500"/>
                    <a:pt x="513" y="501"/>
                    <a:pt x="512" y="502"/>
                  </a:cubicBezTo>
                  <a:cubicBezTo>
                    <a:pt x="535" y="524"/>
                    <a:pt x="535" y="524"/>
                    <a:pt x="535" y="524"/>
                  </a:cubicBezTo>
                  <a:cubicBezTo>
                    <a:pt x="536" y="523"/>
                    <a:pt x="537" y="522"/>
                    <a:pt x="538" y="521"/>
                  </a:cubicBezTo>
                  <a:lnTo>
                    <a:pt x="515" y="499"/>
                  </a:lnTo>
                  <a:close/>
                  <a:moveTo>
                    <a:pt x="540" y="467"/>
                  </a:moveTo>
                  <a:cubicBezTo>
                    <a:pt x="540" y="468"/>
                    <a:pt x="539" y="469"/>
                    <a:pt x="538" y="470"/>
                  </a:cubicBezTo>
                  <a:cubicBezTo>
                    <a:pt x="564" y="488"/>
                    <a:pt x="564" y="488"/>
                    <a:pt x="564" y="488"/>
                  </a:cubicBezTo>
                  <a:cubicBezTo>
                    <a:pt x="565" y="487"/>
                    <a:pt x="566" y="486"/>
                    <a:pt x="567" y="485"/>
                  </a:cubicBezTo>
                  <a:cubicBezTo>
                    <a:pt x="540" y="467"/>
                    <a:pt x="540" y="467"/>
                    <a:pt x="540" y="467"/>
                  </a:cubicBezTo>
                  <a:close/>
                  <a:moveTo>
                    <a:pt x="561" y="431"/>
                  </a:moveTo>
                  <a:cubicBezTo>
                    <a:pt x="561" y="432"/>
                    <a:pt x="560" y="433"/>
                    <a:pt x="560" y="434"/>
                  </a:cubicBezTo>
                  <a:cubicBezTo>
                    <a:pt x="588" y="448"/>
                    <a:pt x="588" y="448"/>
                    <a:pt x="588" y="448"/>
                  </a:cubicBezTo>
                  <a:cubicBezTo>
                    <a:pt x="589" y="447"/>
                    <a:pt x="590" y="446"/>
                    <a:pt x="590" y="444"/>
                  </a:cubicBezTo>
                  <a:lnTo>
                    <a:pt x="561" y="431"/>
                  </a:lnTo>
                  <a:close/>
                  <a:moveTo>
                    <a:pt x="577" y="392"/>
                  </a:moveTo>
                  <a:cubicBezTo>
                    <a:pt x="576" y="393"/>
                    <a:pt x="576" y="394"/>
                    <a:pt x="575" y="395"/>
                  </a:cubicBezTo>
                  <a:cubicBezTo>
                    <a:pt x="606" y="405"/>
                    <a:pt x="606" y="405"/>
                    <a:pt x="606" y="405"/>
                  </a:cubicBezTo>
                  <a:cubicBezTo>
                    <a:pt x="606" y="404"/>
                    <a:pt x="607" y="403"/>
                    <a:pt x="607" y="401"/>
                  </a:cubicBezTo>
                  <a:cubicBezTo>
                    <a:pt x="577" y="392"/>
                    <a:pt x="577" y="392"/>
                    <a:pt x="577" y="392"/>
                  </a:cubicBezTo>
                  <a:close/>
                  <a:moveTo>
                    <a:pt x="586" y="351"/>
                  </a:moveTo>
                  <a:cubicBezTo>
                    <a:pt x="586" y="353"/>
                    <a:pt x="585" y="354"/>
                    <a:pt x="585" y="355"/>
                  </a:cubicBezTo>
                  <a:cubicBezTo>
                    <a:pt x="617" y="360"/>
                    <a:pt x="617" y="360"/>
                    <a:pt x="617" y="360"/>
                  </a:cubicBezTo>
                  <a:cubicBezTo>
                    <a:pt x="617" y="359"/>
                    <a:pt x="617" y="357"/>
                    <a:pt x="617" y="356"/>
                  </a:cubicBezTo>
                  <a:cubicBezTo>
                    <a:pt x="586" y="351"/>
                    <a:pt x="586" y="351"/>
                    <a:pt x="586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5" name="Freeform 24"/>
            <p:cNvSpPr>
              <a:spLocks noEditPoints="1"/>
            </p:cNvSpPr>
            <p:nvPr/>
          </p:nvSpPr>
          <p:spPr bwMode="auto">
            <a:xfrm>
              <a:off x="5129213" y="2457450"/>
              <a:ext cx="1933575" cy="1949450"/>
            </a:xfrm>
            <a:custGeom>
              <a:avLst/>
              <a:gdLst>
                <a:gd name="T0" fmla="*/ 588 w 605"/>
                <a:gd name="T1" fmla="*/ 282 h 604"/>
                <a:gd name="T2" fmla="*/ 586 w 605"/>
                <a:gd name="T3" fmla="*/ 259 h 604"/>
                <a:gd name="T4" fmla="*/ 582 w 605"/>
                <a:gd name="T5" fmla="*/ 238 h 604"/>
                <a:gd name="T6" fmla="*/ 584 w 605"/>
                <a:gd name="T7" fmla="*/ 191 h 604"/>
                <a:gd name="T8" fmla="*/ 575 w 605"/>
                <a:gd name="T9" fmla="*/ 170 h 604"/>
                <a:gd name="T10" fmla="*/ 540 w 605"/>
                <a:gd name="T11" fmla="*/ 142 h 604"/>
                <a:gd name="T12" fmla="*/ 526 w 605"/>
                <a:gd name="T13" fmla="*/ 123 h 604"/>
                <a:gd name="T14" fmla="*/ 512 w 605"/>
                <a:gd name="T15" fmla="*/ 107 h 604"/>
                <a:gd name="T16" fmla="*/ 491 w 605"/>
                <a:gd name="T17" fmla="*/ 65 h 604"/>
                <a:gd name="T18" fmla="*/ 472 w 605"/>
                <a:gd name="T19" fmla="*/ 52 h 604"/>
                <a:gd name="T20" fmla="*/ 428 w 605"/>
                <a:gd name="T21" fmla="*/ 45 h 604"/>
                <a:gd name="T22" fmla="*/ 407 w 605"/>
                <a:gd name="T23" fmla="*/ 35 h 604"/>
                <a:gd name="T24" fmla="*/ 386 w 605"/>
                <a:gd name="T25" fmla="*/ 28 h 604"/>
                <a:gd name="T26" fmla="*/ 347 w 605"/>
                <a:gd name="T27" fmla="*/ 3 h 604"/>
                <a:gd name="T28" fmla="*/ 325 w 605"/>
                <a:gd name="T29" fmla="*/ 0 h 604"/>
                <a:gd name="T30" fmla="*/ 302 w 605"/>
                <a:gd name="T31" fmla="*/ 16 h 604"/>
                <a:gd name="T32" fmla="*/ 257 w 605"/>
                <a:gd name="T33" fmla="*/ 3 h 604"/>
                <a:gd name="T34" fmla="*/ 235 w 605"/>
                <a:gd name="T35" fmla="*/ 7 h 604"/>
                <a:gd name="T36" fmla="*/ 199 w 605"/>
                <a:gd name="T37" fmla="*/ 35 h 604"/>
                <a:gd name="T38" fmla="*/ 178 w 605"/>
                <a:gd name="T39" fmla="*/ 44 h 604"/>
                <a:gd name="T40" fmla="*/ 159 w 605"/>
                <a:gd name="T41" fmla="*/ 54 h 604"/>
                <a:gd name="T42" fmla="*/ 114 w 605"/>
                <a:gd name="T43" fmla="*/ 66 h 604"/>
                <a:gd name="T44" fmla="*/ 97 w 605"/>
                <a:gd name="T45" fmla="*/ 80 h 604"/>
                <a:gd name="T46" fmla="*/ 80 w 605"/>
                <a:gd name="T47" fmla="*/ 122 h 604"/>
                <a:gd name="T48" fmla="*/ 66 w 605"/>
                <a:gd name="T49" fmla="*/ 141 h 604"/>
                <a:gd name="T50" fmla="*/ 54 w 605"/>
                <a:gd name="T51" fmla="*/ 159 h 604"/>
                <a:gd name="T52" fmla="*/ 21 w 605"/>
                <a:gd name="T53" fmla="*/ 192 h 604"/>
                <a:gd name="T54" fmla="*/ 14 w 605"/>
                <a:gd name="T55" fmla="*/ 213 h 604"/>
                <a:gd name="T56" fmla="*/ 20 w 605"/>
                <a:gd name="T57" fmla="*/ 258 h 604"/>
                <a:gd name="T58" fmla="*/ 17 w 605"/>
                <a:gd name="T59" fmla="*/ 281 h 604"/>
                <a:gd name="T60" fmla="*/ 0 w 605"/>
                <a:gd name="T61" fmla="*/ 302 h 604"/>
                <a:gd name="T62" fmla="*/ 19 w 605"/>
                <a:gd name="T63" fmla="*/ 343 h 604"/>
                <a:gd name="T64" fmla="*/ 24 w 605"/>
                <a:gd name="T65" fmla="*/ 366 h 604"/>
                <a:gd name="T66" fmla="*/ 29 w 605"/>
                <a:gd name="T67" fmla="*/ 386 h 604"/>
                <a:gd name="T68" fmla="*/ 30 w 605"/>
                <a:gd name="T69" fmla="*/ 433 h 604"/>
                <a:gd name="T70" fmla="*/ 41 w 605"/>
                <a:gd name="T71" fmla="*/ 453 h 604"/>
                <a:gd name="T72" fmla="*/ 78 w 605"/>
                <a:gd name="T73" fmla="*/ 479 h 604"/>
                <a:gd name="T74" fmla="*/ 93 w 605"/>
                <a:gd name="T75" fmla="*/ 497 h 604"/>
                <a:gd name="T76" fmla="*/ 108 w 605"/>
                <a:gd name="T77" fmla="*/ 512 h 604"/>
                <a:gd name="T78" fmla="*/ 132 w 605"/>
                <a:gd name="T79" fmla="*/ 552 h 604"/>
                <a:gd name="T80" fmla="*/ 152 w 605"/>
                <a:gd name="T81" fmla="*/ 564 h 604"/>
                <a:gd name="T82" fmla="*/ 198 w 605"/>
                <a:gd name="T83" fmla="*/ 568 h 604"/>
                <a:gd name="T84" fmla="*/ 218 w 605"/>
                <a:gd name="T85" fmla="*/ 575 h 604"/>
                <a:gd name="T86" fmla="*/ 236 w 605"/>
                <a:gd name="T87" fmla="*/ 597 h 604"/>
                <a:gd name="T88" fmla="*/ 278 w 605"/>
                <a:gd name="T89" fmla="*/ 603 h 604"/>
                <a:gd name="T90" fmla="*/ 303 w 605"/>
                <a:gd name="T91" fmla="*/ 588 h 604"/>
                <a:gd name="T92" fmla="*/ 325 w 605"/>
                <a:gd name="T93" fmla="*/ 603 h 604"/>
                <a:gd name="T94" fmla="*/ 368 w 605"/>
                <a:gd name="T95" fmla="*/ 597 h 604"/>
                <a:gd name="T96" fmla="*/ 387 w 605"/>
                <a:gd name="T97" fmla="*/ 575 h 604"/>
                <a:gd name="T98" fmla="*/ 427 w 605"/>
                <a:gd name="T99" fmla="*/ 560 h 604"/>
                <a:gd name="T100" fmla="*/ 446 w 605"/>
                <a:gd name="T101" fmla="*/ 550 h 604"/>
                <a:gd name="T102" fmla="*/ 473 w 605"/>
                <a:gd name="T103" fmla="*/ 552 h 604"/>
                <a:gd name="T104" fmla="*/ 507 w 605"/>
                <a:gd name="T105" fmla="*/ 525 h 604"/>
                <a:gd name="T106" fmla="*/ 512 w 605"/>
                <a:gd name="T107" fmla="*/ 497 h 604"/>
                <a:gd name="T108" fmla="*/ 539 w 605"/>
                <a:gd name="T109" fmla="*/ 463 h 604"/>
                <a:gd name="T110" fmla="*/ 550 w 605"/>
                <a:gd name="T111" fmla="*/ 445 h 604"/>
                <a:gd name="T112" fmla="*/ 575 w 605"/>
                <a:gd name="T113" fmla="*/ 433 h 604"/>
                <a:gd name="T114" fmla="*/ 591 w 605"/>
                <a:gd name="T115" fmla="*/ 393 h 604"/>
                <a:gd name="T116" fmla="*/ 582 w 605"/>
                <a:gd name="T117" fmla="*/ 366 h 604"/>
                <a:gd name="T118" fmla="*/ 586 w 605"/>
                <a:gd name="T119" fmla="*/ 34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5" h="604">
                  <a:moveTo>
                    <a:pt x="589" y="301"/>
                  </a:moveTo>
                  <a:cubicBezTo>
                    <a:pt x="589" y="302"/>
                    <a:pt x="589" y="302"/>
                    <a:pt x="589" y="302"/>
                  </a:cubicBezTo>
                  <a:cubicBezTo>
                    <a:pt x="589" y="302"/>
                    <a:pt x="589" y="303"/>
                    <a:pt x="589" y="304"/>
                  </a:cubicBezTo>
                  <a:cubicBezTo>
                    <a:pt x="605" y="304"/>
                    <a:pt x="605" y="304"/>
                    <a:pt x="605" y="304"/>
                  </a:cubicBezTo>
                  <a:cubicBezTo>
                    <a:pt x="605" y="303"/>
                    <a:pt x="605" y="303"/>
                    <a:pt x="605" y="302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589" y="301"/>
                    <a:pt x="589" y="301"/>
                    <a:pt x="589" y="301"/>
                  </a:cubicBezTo>
                  <a:close/>
                  <a:moveTo>
                    <a:pt x="589" y="301"/>
                  </a:moveTo>
                  <a:cubicBezTo>
                    <a:pt x="589" y="301"/>
                    <a:pt x="589" y="301"/>
                    <a:pt x="589" y="301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589" y="301"/>
                    <a:pt x="589" y="301"/>
                    <a:pt x="589" y="301"/>
                  </a:cubicBezTo>
                  <a:close/>
                  <a:moveTo>
                    <a:pt x="588" y="280"/>
                  </a:moveTo>
                  <a:cubicBezTo>
                    <a:pt x="588" y="281"/>
                    <a:pt x="588" y="281"/>
                    <a:pt x="588" y="282"/>
                  </a:cubicBezTo>
                  <a:cubicBezTo>
                    <a:pt x="604" y="281"/>
                    <a:pt x="604" y="281"/>
                    <a:pt x="604" y="281"/>
                  </a:cubicBezTo>
                  <a:cubicBezTo>
                    <a:pt x="604" y="280"/>
                    <a:pt x="604" y="279"/>
                    <a:pt x="604" y="279"/>
                  </a:cubicBezTo>
                  <a:cubicBezTo>
                    <a:pt x="588" y="280"/>
                    <a:pt x="588" y="280"/>
                    <a:pt x="588" y="280"/>
                  </a:cubicBezTo>
                  <a:close/>
                  <a:moveTo>
                    <a:pt x="588" y="280"/>
                  </a:moveTo>
                  <a:cubicBezTo>
                    <a:pt x="588" y="280"/>
                    <a:pt x="588" y="280"/>
                    <a:pt x="588" y="280"/>
                  </a:cubicBezTo>
                  <a:cubicBezTo>
                    <a:pt x="604" y="279"/>
                    <a:pt x="604" y="279"/>
                    <a:pt x="604" y="279"/>
                  </a:cubicBezTo>
                  <a:cubicBezTo>
                    <a:pt x="604" y="279"/>
                    <a:pt x="604" y="279"/>
                    <a:pt x="604" y="279"/>
                  </a:cubicBezTo>
                  <a:cubicBezTo>
                    <a:pt x="588" y="280"/>
                    <a:pt x="588" y="280"/>
                    <a:pt x="588" y="280"/>
                  </a:cubicBezTo>
                  <a:close/>
                  <a:moveTo>
                    <a:pt x="586" y="259"/>
                  </a:moveTo>
                  <a:cubicBezTo>
                    <a:pt x="586" y="259"/>
                    <a:pt x="586" y="260"/>
                    <a:pt x="586" y="261"/>
                  </a:cubicBezTo>
                  <a:cubicBezTo>
                    <a:pt x="602" y="258"/>
                    <a:pt x="602" y="258"/>
                    <a:pt x="602" y="258"/>
                  </a:cubicBezTo>
                  <a:cubicBezTo>
                    <a:pt x="602" y="258"/>
                    <a:pt x="601" y="257"/>
                    <a:pt x="601" y="256"/>
                  </a:cubicBezTo>
                  <a:cubicBezTo>
                    <a:pt x="586" y="259"/>
                    <a:pt x="586" y="259"/>
                    <a:pt x="586" y="259"/>
                  </a:cubicBezTo>
                  <a:close/>
                  <a:moveTo>
                    <a:pt x="586" y="259"/>
                  </a:moveTo>
                  <a:cubicBezTo>
                    <a:pt x="586" y="259"/>
                    <a:pt x="586" y="259"/>
                    <a:pt x="586" y="259"/>
                  </a:cubicBezTo>
                  <a:cubicBezTo>
                    <a:pt x="601" y="256"/>
                    <a:pt x="601" y="256"/>
                    <a:pt x="601" y="256"/>
                  </a:cubicBezTo>
                  <a:cubicBezTo>
                    <a:pt x="601" y="256"/>
                    <a:pt x="601" y="256"/>
                    <a:pt x="601" y="256"/>
                  </a:cubicBezTo>
                  <a:cubicBezTo>
                    <a:pt x="586" y="259"/>
                    <a:pt x="586" y="259"/>
                    <a:pt x="586" y="259"/>
                  </a:cubicBezTo>
                  <a:close/>
                  <a:moveTo>
                    <a:pt x="582" y="238"/>
                  </a:moveTo>
                  <a:cubicBezTo>
                    <a:pt x="582" y="238"/>
                    <a:pt x="582" y="239"/>
                    <a:pt x="582" y="240"/>
                  </a:cubicBezTo>
                  <a:cubicBezTo>
                    <a:pt x="598" y="236"/>
                    <a:pt x="598" y="236"/>
                    <a:pt x="598" y="236"/>
                  </a:cubicBezTo>
                  <a:cubicBezTo>
                    <a:pt x="597" y="235"/>
                    <a:pt x="597" y="235"/>
                    <a:pt x="597" y="234"/>
                  </a:cubicBezTo>
                  <a:cubicBezTo>
                    <a:pt x="582" y="238"/>
                    <a:pt x="582" y="238"/>
                    <a:pt x="582" y="238"/>
                  </a:cubicBezTo>
                  <a:close/>
                  <a:moveTo>
                    <a:pt x="582" y="238"/>
                  </a:moveTo>
                  <a:cubicBezTo>
                    <a:pt x="582" y="238"/>
                    <a:pt x="582" y="238"/>
                    <a:pt x="582" y="238"/>
                  </a:cubicBezTo>
                  <a:cubicBezTo>
                    <a:pt x="597" y="234"/>
                    <a:pt x="597" y="234"/>
                    <a:pt x="597" y="234"/>
                  </a:cubicBezTo>
                  <a:cubicBezTo>
                    <a:pt x="597" y="234"/>
                    <a:pt x="597" y="234"/>
                    <a:pt x="597" y="234"/>
                  </a:cubicBezTo>
                  <a:cubicBezTo>
                    <a:pt x="582" y="238"/>
                    <a:pt x="582" y="238"/>
                    <a:pt x="582" y="238"/>
                  </a:cubicBezTo>
                  <a:close/>
                  <a:moveTo>
                    <a:pt x="576" y="217"/>
                  </a:moveTo>
                  <a:cubicBezTo>
                    <a:pt x="576" y="218"/>
                    <a:pt x="576" y="218"/>
                    <a:pt x="577" y="219"/>
                  </a:cubicBezTo>
                  <a:cubicBezTo>
                    <a:pt x="592" y="214"/>
                    <a:pt x="592" y="214"/>
                    <a:pt x="592" y="214"/>
                  </a:cubicBezTo>
                  <a:cubicBezTo>
                    <a:pt x="592" y="214"/>
                    <a:pt x="591" y="213"/>
                    <a:pt x="591" y="212"/>
                  </a:cubicBezTo>
                  <a:cubicBezTo>
                    <a:pt x="576" y="217"/>
                    <a:pt x="576" y="217"/>
                    <a:pt x="576" y="217"/>
                  </a:cubicBezTo>
                  <a:close/>
                  <a:moveTo>
                    <a:pt x="576" y="217"/>
                  </a:moveTo>
                  <a:cubicBezTo>
                    <a:pt x="576" y="217"/>
                    <a:pt x="576" y="217"/>
                    <a:pt x="576" y="217"/>
                  </a:cubicBezTo>
                  <a:cubicBezTo>
                    <a:pt x="591" y="212"/>
                    <a:pt x="591" y="212"/>
                    <a:pt x="591" y="212"/>
                  </a:cubicBezTo>
                  <a:cubicBezTo>
                    <a:pt x="591" y="212"/>
                    <a:pt x="591" y="212"/>
                    <a:pt x="591" y="212"/>
                  </a:cubicBezTo>
                  <a:cubicBezTo>
                    <a:pt x="576" y="217"/>
                    <a:pt x="576" y="217"/>
                    <a:pt x="576" y="217"/>
                  </a:cubicBezTo>
                  <a:close/>
                  <a:moveTo>
                    <a:pt x="569" y="197"/>
                  </a:moveTo>
                  <a:cubicBezTo>
                    <a:pt x="569" y="197"/>
                    <a:pt x="569" y="198"/>
                    <a:pt x="570" y="199"/>
                  </a:cubicBezTo>
                  <a:cubicBezTo>
                    <a:pt x="585" y="193"/>
                    <a:pt x="585" y="193"/>
                    <a:pt x="585" y="193"/>
                  </a:cubicBezTo>
                  <a:cubicBezTo>
                    <a:pt x="584" y="192"/>
                    <a:pt x="584" y="192"/>
                    <a:pt x="584" y="191"/>
                  </a:cubicBezTo>
                  <a:cubicBezTo>
                    <a:pt x="569" y="197"/>
                    <a:pt x="569" y="197"/>
                    <a:pt x="569" y="197"/>
                  </a:cubicBezTo>
                  <a:close/>
                  <a:moveTo>
                    <a:pt x="569" y="197"/>
                  </a:moveTo>
                  <a:cubicBezTo>
                    <a:pt x="569" y="197"/>
                    <a:pt x="569" y="197"/>
                    <a:pt x="569" y="197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69" y="197"/>
                    <a:pt x="569" y="197"/>
                    <a:pt x="569" y="197"/>
                  </a:cubicBezTo>
                  <a:close/>
                  <a:moveTo>
                    <a:pt x="560" y="177"/>
                  </a:moveTo>
                  <a:cubicBezTo>
                    <a:pt x="561" y="178"/>
                    <a:pt x="561" y="178"/>
                    <a:pt x="561" y="179"/>
                  </a:cubicBezTo>
                  <a:cubicBezTo>
                    <a:pt x="576" y="172"/>
                    <a:pt x="576" y="172"/>
                    <a:pt x="576" y="172"/>
                  </a:cubicBezTo>
                  <a:cubicBezTo>
                    <a:pt x="575" y="171"/>
                    <a:pt x="575" y="171"/>
                    <a:pt x="575" y="170"/>
                  </a:cubicBezTo>
                  <a:cubicBezTo>
                    <a:pt x="560" y="177"/>
                    <a:pt x="560" y="177"/>
                    <a:pt x="560" y="177"/>
                  </a:cubicBezTo>
                  <a:close/>
                  <a:moveTo>
                    <a:pt x="560" y="177"/>
                  </a:moveTo>
                  <a:cubicBezTo>
                    <a:pt x="560" y="177"/>
                    <a:pt x="560" y="177"/>
                    <a:pt x="560" y="177"/>
                  </a:cubicBezTo>
                  <a:cubicBezTo>
                    <a:pt x="575" y="170"/>
                    <a:pt x="575" y="170"/>
                    <a:pt x="575" y="170"/>
                  </a:cubicBezTo>
                  <a:cubicBezTo>
                    <a:pt x="575" y="170"/>
                    <a:pt x="575" y="170"/>
                    <a:pt x="575" y="170"/>
                  </a:cubicBezTo>
                  <a:cubicBezTo>
                    <a:pt x="560" y="177"/>
                    <a:pt x="560" y="177"/>
                    <a:pt x="560" y="177"/>
                  </a:cubicBezTo>
                  <a:close/>
                  <a:moveTo>
                    <a:pt x="550" y="158"/>
                  </a:moveTo>
                  <a:cubicBezTo>
                    <a:pt x="551" y="159"/>
                    <a:pt x="551" y="159"/>
                    <a:pt x="551" y="160"/>
                  </a:cubicBezTo>
                  <a:cubicBezTo>
                    <a:pt x="565" y="152"/>
                    <a:pt x="565" y="152"/>
                    <a:pt x="565" y="152"/>
                  </a:cubicBezTo>
                  <a:cubicBezTo>
                    <a:pt x="565" y="151"/>
                    <a:pt x="564" y="151"/>
                    <a:pt x="564" y="150"/>
                  </a:cubicBezTo>
                  <a:lnTo>
                    <a:pt x="550" y="158"/>
                  </a:lnTo>
                  <a:close/>
                  <a:moveTo>
                    <a:pt x="550" y="158"/>
                  </a:moveTo>
                  <a:cubicBezTo>
                    <a:pt x="550" y="158"/>
                    <a:pt x="550" y="158"/>
                    <a:pt x="550" y="158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50" y="158"/>
                    <a:pt x="550" y="158"/>
                    <a:pt x="550" y="158"/>
                  </a:cubicBezTo>
                  <a:close/>
                  <a:moveTo>
                    <a:pt x="539" y="140"/>
                  </a:moveTo>
                  <a:cubicBezTo>
                    <a:pt x="539" y="141"/>
                    <a:pt x="540" y="141"/>
                    <a:pt x="540" y="142"/>
                  </a:cubicBezTo>
                  <a:cubicBezTo>
                    <a:pt x="553" y="133"/>
                    <a:pt x="553" y="133"/>
                    <a:pt x="553" y="133"/>
                  </a:cubicBezTo>
                  <a:cubicBezTo>
                    <a:pt x="553" y="132"/>
                    <a:pt x="552" y="132"/>
                    <a:pt x="552" y="131"/>
                  </a:cubicBezTo>
                  <a:cubicBezTo>
                    <a:pt x="539" y="140"/>
                    <a:pt x="539" y="140"/>
                    <a:pt x="539" y="140"/>
                  </a:cubicBezTo>
                  <a:close/>
                  <a:moveTo>
                    <a:pt x="539" y="140"/>
                  </a:moveTo>
                  <a:cubicBezTo>
                    <a:pt x="539" y="140"/>
                    <a:pt x="539" y="140"/>
                    <a:pt x="539" y="140"/>
                  </a:cubicBezTo>
                  <a:cubicBezTo>
                    <a:pt x="552" y="131"/>
                    <a:pt x="552" y="131"/>
                    <a:pt x="552" y="131"/>
                  </a:cubicBezTo>
                  <a:cubicBezTo>
                    <a:pt x="552" y="131"/>
                    <a:pt x="552" y="131"/>
                    <a:pt x="552" y="131"/>
                  </a:cubicBezTo>
                  <a:cubicBezTo>
                    <a:pt x="539" y="140"/>
                    <a:pt x="539" y="140"/>
                    <a:pt x="539" y="140"/>
                  </a:cubicBezTo>
                  <a:close/>
                  <a:moveTo>
                    <a:pt x="526" y="123"/>
                  </a:moveTo>
                  <a:cubicBezTo>
                    <a:pt x="527" y="124"/>
                    <a:pt x="527" y="124"/>
                    <a:pt x="527" y="125"/>
                  </a:cubicBezTo>
                  <a:cubicBezTo>
                    <a:pt x="540" y="115"/>
                    <a:pt x="540" y="115"/>
                    <a:pt x="540" y="115"/>
                  </a:cubicBezTo>
                  <a:cubicBezTo>
                    <a:pt x="539" y="114"/>
                    <a:pt x="539" y="114"/>
                    <a:pt x="539" y="113"/>
                  </a:cubicBezTo>
                  <a:cubicBezTo>
                    <a:pt x="526" y="123"/>
                    <a:pt x="526" y="123"/>
                    <a:pt x="526" y="123"/>
                  </a:cubicBezTo>
                  <a:close/>
                  <a:moveTo>
                    <a:pt x="526" y="123"/>
                  </a:moveTo>
                  <a:cubicBezTo>
                    <a:pt x="526" y="123"/>
                    <a:pt x="526" y="123"/>
                    <a:pt x="526" y="123"/>
                  </a:cubicBezTo>
                  <a:cubicBezTo>
                    <a:pt x="539" y="113"/>
                    <a:pt x="539" y="113"/>
                    <a:pt x="539" y="113"/>
                  </a:cubicBezTo>
                  <a:cubicBezTo>
                    <a:pt x="539" y="113"/>
                    <a:pt x="539" y="113"/>
                    <a:pt x="539" y="113"/>
                  </a:cubicBezTo>
                  <a:cubicBezTo>
                    <a:pt x="526" y="123"/>
                    <a:pt x="526" y="123"/>
                    <a:pt x="526" y="123"/>
                  </a:cubicBezTo>
                  <a:close/>
                  <a:moveTo>
                    <a:pt x="512" y="107"/>
                  </a:moveTo>
                  <a:cubicBezTo>
                    <a:pt x="513" y="107"/>
                    <a:pt x="513" y="108"/>
                    <a:pt x="513" y="108"/>
                  </a:cubicBezTo>
                  <a:cubicBezTo>
                    <a:pt x="525" y="97"/>
                    <a:pt x="525" y="97"/>
                    <a:pt x="525" y="97"/>
                  </a:cubicBezTo>
                  <a:cubicBezTo>
                    <a:pt x="525" y="97"/>
                    <a:pt x="524" y="96"/>
                    <a:pt x="524" y="96"/>
                  </a:cubicBezTo>
                  <a:cubicBezTo>
                    <a:pt x="512" y="107"/>
                    <a:pt x="512" y="107"/>
                    <a:pt x="512" y="107"/>
                  </a:cubicBezTo>
                  <a:close/>
                  <a:moveTo>
                    <a:pt x="512" y="107"/>
                  </a:moveTo>
                  <a:cubicBezTo>
                    <a:pt x="512" y="107"/>
                    <a:pt x="512" y="107"/>
                    <a:pt x="512" y="107"/>
                  </a:cubicBezTo>
                  <a:cubicBezTo>
                    <a:pt x="524" y="96"/>
                    <a:pt x="524" y="96"/>
                    <a:pt x="524" y="96"/>
                  </a:cubicBezTo>
                  <a:cubicBezTo>
                    <a:pt x="524" y="96"/>
                    <a:pt x="524" y="96"/>
                    <a:pt x="524" y="96"/>
                  </a:cubicBezTo>
                  <a:cubicBezTo>
                    <a:pt x="512" y="107"/>
                    <a:pt x="512" y="107"/>
                    <a:pt x="512" y="107"/>
                  </a:cubicBezTo>
                  <a:close/>
                  <a:moveTo>
                    <a:pt x="497" y="92"/>
                  </a:moveTo>
                  <a:cubicBezTo>
                    <a:pt x="497" y="92"/>
                    <a:pt x="498" y="93"/>
                    <a:pt x="498" y="93"/>
                  </a:cubicBezTo>
                  <a:cubicBezTo>
                    <a:pt x="509" y="81"/>
                    <a:pt x="509" y="81"/>
                    <a:pt x="509" y="81"/>
                  </a:cubicBezTo>
                  <a:cubicBezTo>
                    <a:pt x="509" y="81"/>
                    <a:pt x="508" y="80"/>
                    <a:pt x="508" y="80"/>
                  </a:cubicBezTo>
                  <a:cubicBezTo>
                    <a:pt x="497" y="92"/>
                    <a:pt x="497" y="92"/>
                    <a:pt x="497" y="92"/>
                  </a:cubicBezTo>
                  <a:close/>
                  <a:moveTo>
                    <a:pt x="497" y="92"/>
                  </a:moveTo>
                  <a:cubicBezTo>
                    <a:pt x="497" y="92"/>
                    <a:pt x="497" y="92"/>
                    <a:pt x="497" y="92"/>
                  </a:cubicBezTo>
                  <a:cubicBezTo>
                    <a:pt x="508" y="80"/>
                    <a:pt x="508" y="80"/>
                    <a:pt x="508" y="80"/>
                  </a:cubicBezTo>
                  <a:cubicBezTo>
                    <a:pt x="508" y="80"/>
                    <a:pt x="508" y="80"/>
                    <a:pt x="508" y="80"/>
                  </a:cubicBezTo>
                  <a:cubicBezTo>
                    <a:pt x="497" y="92"/>
                    <a:pt x="497" y="92"/>
                    <a:pt x="497" y="92"/>
                  </a:cubicBezTo>
                  <a:close/>
                  <a:moveTo>
                    <a:pt x="481" y="78"/>
                  </a:moveTo>
                  <a:cubicBezTo>
                    <a:pt x="481" y="78"/>
                    <a:pt x="482" y="79"/>
                    <a:pt x="482" y="79"/>
                  </a:cubicBezTo>
                  <a:cubicBezTo>
                    <a:pt x="492" y="67"/>
                    <a:pt x="492" y="67"/>
                    <a:pt x="492" y="67"/>
                  </a:cubicBezTo>
                  <a:cubicBezTo>
                    <a:pt x="492" y="66"/>
                    <a:pt x="491" y="66"/>
                    <a:pt x="491" y="65"/>
                  </a:cubicBezTo>
                  <a:lnTo>
                    <a:pt x="481" y="78"/>
                  </a:lnTo>
                  <a:close/>
                  <a:moveTo>
                    <a:pt x="481" y="78"/>
                  </a:moveTo>
                  <a:cubicBezTo>
                    <a:pt x="481" y="78"/>
                    <a:pt x="481" y="78"/>
                    <a:pt x="481" y="78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81" y="78"/>
                    <a:pt x="481" y="78"/>
                    <a:pt x="481" y="78"/>
                  </a:cubicBezTo>
                  <a:close/>
                  <a:moveTo>
                    <a:pt x="463" y="65"/>
                  </a:moveTo>
                  <a:cubicBezTo>
                    <a:pt x="464" y="65"/>
                    <a:pt x="465" y="66"/>
                    <a:pt x="465" y="66"/>
                  </a:cubicBezTo>
                  <a:cubicBezTo>
                    <a:pt x="474" y="53"/>
                    <a:pt x="474" y="53"/>
                    <a:pt x="474" y="53"/>
                  </a:cubicBezTo>
                  <a:cubicBezTo>
                    <a:pt x="474" y="53"/>
                    <a:pt x="473" y="52"/>
                    <a:pt x="472" y="52"/>
                  </a:cubicBezTo>
                  <a:cubicBezTo>
                    <a:pt x="463" y="65"/>
                    <a:pt x="463" y="65"/>
                    <a:pt x="463" y="65"/>
                  </a:cubicBezTo>
                  <a:close/>
                  <a:moveTo>
                    <a:pt x="463" y="65"/>
                  </a:moveTo>
                  <a:cubicBezTo>
                    <a:pt x="463" y="65"/>
                    <a:pt x="463" y="65"/>
                    <a:pt x="463" y="65"/>
                  </a:cubicBezTo>
                  <a:cubicBezTo>
                    <a:pt x="472" y="52"/>
                    <a:pt x="472" y="52"/>
                    <a:pt x="472" y="52"/>
                  </a:cubicBezTo>
                  <a:cubicBezTo>
                    <a:pt x="472" y="52"/>
                    <a:pt x="472" y="52"/>
                    <a:pt x="472" y="52"/>
                  </a:cubicBezTo>
                  <a:cubicBezTo>
                    <a:pt x="463" y="65"/>
                    <a:pt x="463" y="65"/>
                    <a:pt x="463" y="65"/>
                  </a:cubicBezTo>
                  <a:close/>
                  <a:moveTo>
                    <a:pt x="445" y="54"/>
                  </a:moveTo>
                  <a:cubicBezTo>
                    <a:pt x="446" y="54"/>
                    <a:pt x="446" y="54"/>
                    <a:pt x="447" y="55"/>
                  </a:cubicBezTo>
                  <a:cubicBezTo>
                    <a:pt x="455" y="41"/>
                    <a:pt x="455" y="41"/>
                    <a:pt x="455" y="41"/>
                  </a:cubicBezTo>
                  <a:cubicBezTo>
                    <a:pt x="455" y="41"/>
                    <a:pt x="454" y="40"/>
                    <a:pt x="453" y="40"/>
                  </a:cubicBezTo>
                  <a:cubicBezTo>
                    <a:pt x="445" y="54"/>
                    <a:pt x="445" y="54"/>
                    <a:pt x="445" y="54"/>
                  </a:cubicBezTo>
                  <a:close/>
                  <a:moveTo>
                    <a:pt x="445" y="54"/>
                  </a:moveTo>
                  <a:cubicBezTo>
                    <a:pt x="445" y="54"/>
                    <a:pt x="445" y="54"/>
                    <a:pt x="445" y="54"/>
                  </a:cubicBezTo>
                  <a:cubicBezTo>
                    <a:pt x="453" y="40"/>
                    <a:pt x="453" y="40"/>
                    <a:pt x="453" y="40"/>
                  </a:cubicBezTo>
                  <a:cubicBezTo>
                    <a:pt x="453" y="40"/>
                    <a:pt x="453" y="40"/>
                    <a:pt x="453" y="40"/>
                  </a:cubicBezTo>
                  <a:cubicBezTo>
                    <a:pt x="445" y="54"/>
                    <a:pt x="445" y="54"/>
                    <a:pt x="445" y="54"/>
                  </a:cubicBezTo>
                  <a:close/>
                  <a:moveTo>
                    <a:pt x="426" y="44"/>
                  </a:moveTo>
                  <a:cubicBezTo>
                    <a:pt x="427" y="44"/>
                    <a:pt x="428" y="44"/>
                    <a:pt x="428" y="45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4" y="30"/>
                    <a:pt x="433" y="29"/>
                  </a:cubicBezTo>
                  <a:cubicBezTo>
                    <a:pt x="426" y="44"/>
                    <a:pt x="426" y="44"/>
                    <a:pt x="426" y="44"/>
                  </a:cubicBezTo>
                  <a:close/>
                  <a:moveTo>
                    <a:pt x="426" y="44"/>
                  </a:moveTo>
                  <a:cubicBezTo>
                    <a:pt x="426" y="44"/>
                    <a:pt x="426" y="44"/>
                    <a:pt x="426" y="44"/>
                  </a:cubicBezTo>
                  <a:cubicBezTo>
                    <a:pt x="433" y="29"/>
                    <a:pt x="433" y="29"/>
                    <a:pt x="433" y="29"/>
                  </a:cubicBezTo>
                  <a:cubicBezTo>
                    <a:pt x="433" y="29"/>
                    <a:pt x="433" y="29"/>
                    <a:pt x="433" y="29"/>
                  </a:cubicBezTo>
                  <a:cubicBezTo>
                    <a:pt x="426" y="44"/>
                    <a:pt x="426" y="44"/>
                    <a:pt x="426" y="44"/>
                  </a:cubicBezTo>
                  <a:close/>
                  <a:moveTo>
                    <a:pt x="407" y="35"/>
                  </a:moveTo>
                  <a:cubicBezTo>
                    <a:pt x="407" y="35"/>
                    <a:pt x="408" y="36"/>
                    <a:pt x="409" y="36"/>
                  </a:cubicBezTo>
                  <a:cubicBezTo>
                    <a:pt x="415" y="21"/>
                    <a:pt x="415" y="21"/>
                    <a:pt x="415" y="21"/>
                  </a:cubicBezTo>
                  <a:cubicBezTo>
                    <a:pt x="414" y="21"/>
                    <a:pt x="413" y="21"/>
                    <a:pt x="413" y="20"/>
                  </a:cubicBezTo>
                  <a:cubicBezTo>
                    <a:pt x="407" y="35"/>
                    <a:pt x="407" y="35"/>
                    <a:pt x="407" y="35"/>
                  </a:cubicBezTo>
                  <a:close/>
                  <a:moveTo>
                    <a:pt x="407" y="35"/>
                  </a:moveTo>
                  <a:cubicBezTo>
                    <a:pt x="407" y="35"/>
                    <a:pt x="407" y="35"/>
                    <a:pt x="407" y="35"/>
                  </a:cubicBezTo>
                  <a:cubicBezTo>
                    <a:pt x="413" y="20"/>
                    <a:pt x="413" y="20"/>
                    <a:pt x="413" y="20"/>
                  </a:cubicBezTo>
                  <a:cubicBezTo>
                    <a:pt x="413" y="20"/>
                    <a:pt x="413" y="20"/>
                    <a:pt x="413" y="20"/>
                  </a:cubicBezTo>
                  <a:cubicBezTo>
                    <a:pt x="407" y="35"/>
                    <a:pt x="407" y="35"/>
                    <a:pt x="407" y="35"/>
                  </a:cubicBezTo>
                  <a:close/>
                  <a:moveTo>
                    <a:pt x="387" y="28"/>
                  </a:moveTo>
                  <a:cubicBezTo>
                    <a:pt x="387" y="28"/>
                    <a:pt x="388" y="29"/>
                    <a:pt x="388" y="29"/>
                  </a:cubicBezTo>
                  <a:cubicBezTo>
                    <a:pt x="393" y="13"/>
                    <a:pt x="393" y="13"/>
                    <a:pt x="393" y="13"/>
                  </a:cubicBezTo>
                  <a:cubicBezTo>
                    <a:pt x="393" y="13"/>
                    <a:pt x="392" y="13"/>
                    <a:pt x="391" y="13"/>
                  </a:cubicBezTo>
                  <a:cubicBezTo>
                    <a:pt x="387" y="28"/>
                    <a:pt x="387" y="28"/>
                    <a:pt x="387" y="28"/>
                  </a:cubicBezTo>
                  <a:close/>
                  <a:moveTo>
                    <a:pt x="386" y="28"/>
                  </a:moveTo>
                  <a:cubicBezTo>
                    <a:pt x="387" y="28"/>
                    <a:pt x="387" y="28"/>
                    <a:pt x="387" y="28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386" y="28"/>
                    <a:pt x="386" y="28"/>
                    <a:pt x="386" y="28"/>
                  </a:cubicBezTo>
                  <a:close/>
                  <a:moveTo>
                    <a:pt x="366" y="23"/>
                  </a:moveTo>
                  <a:cubicBezTo>
                    <a:pt x="366" y="23"/>
                    <a:pt x="367" y="23"/>
                    <a:pt x="368" y="23"/>
                  </a:cubicBezTo>
                  <a:cubicBezTo>
                    <a:pt x="371" y="7"/>
                    <a:pt x="371" y="7"/>
                    <a:pt x="371" y="7"/>
                  </a:cubicBezTo>
                  <a:cubicBezTo>
                    <a:pt x="371" y="7"/>
                    <a:pt x="370" y="7"/>
                    <a:pt x="369" y="7"/>
                  </a:cubicBezTo>
                  <a:cubicBezTo>
                    <a:pt x="366" y="23"/>
                    <a:pt x="366" y="23"/>
                    <a:pt x="366" y="23"/>
                  </a:cubicBezTo>
                  <a:close/>
                  <a:moveTo>
                    <a:pt x="366" y="23"/>
                  </a:moveTo>
                  <a:cubicBezTo>
                    <a:pt x="366" y="23"/>
                    <a:pt x="366" y="23"/>
                    <a:pt x="366" y="23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6" y="23"/>
                    <a:pt x="366" y="23"/>
                    <a:pt x="366" y="23"/>
                  </a:cubicBezTo>
                  <a:close/>
                  <a:moveTo>
                    <a:pt x="345" y="19"/>
                  </a:moveTo>
                  <a:cubicBezTo>
                    <a:pt x="345" y="19"/>
                    <a:pt x="346" y="19"/>
                    <a:pt x="347" y="19"/>
                  </a:cubicBezTo>
                  <a:cubicBezTo>
                    <a:pt x="349" y="3"/>
                    <a:pt x="349" y="3"/>
                    <a:pt x="349" y="3"/>
                  </a:cubicBezTo>
                  <a:cubicBezTo>
                    <a:pt x="349" y="3"/>
                    <a:pt x="348" y="3"/>
                    <a:pt x="347" y="3"/>
                  </a:cubicBezTo>
                  <a:cubicBezTo>
                    <a:pt x="345" y="19"/>
                    <a:pt x="345" y="19"/>
                    <a:pt x="345" y="19"/>
                  </a:cubicBezTo>
                  <a:close/>
                  <a:moveTo>
                    <a:pt x="345" y="19"/>
                  </a:moveTo>
                  <a:cubicBezTo>
                    <a:pt x="345" y="19"/>
                    <a:pt x="345" y="19"/>
                    <a:pt x="345" y="19"/>
                  </a:cubicBezTo>
                  <a:cubicBezTo>
                    <a:pt x="347" y="3"/>
                    <a:pt x="347" y="3"/>
                    <a:pt x="347" y="3"/>
                  </a:cubicBezTo>
                  <a:cubicBezTo>
                    <a:pt x="347" y="3"/>
                    <a:pt x="347" y="3"/>
                    <a:pt x="347" y="3"/>
                  </a:cubicBezTo>
                  <a:cubicBezTo>
                    <a:pt x="345" y="19"/>
                    <a:pt x="345" y="19"/>
                    <a:pt x="345" y="19"/>
                  </a:cubicBezTo>
                  <a:close/>
                  <a:moveTo>
                    <a:pt x="324" y="16"/>
                  </a:moveTo>
                  <a:cubicBezTo>
                    <a:pt x="324" y="16"/>
                    <a:pt x="325" y="16"/>
                    <a:pt x="325" y="17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26" y="1"/>
                    <a:pt x="325" y="0"/>
                    <a:pt x="325" y="0"/>
                  </a:cubicBezTo>
                  <a:cubicBezTo>
                    <a:pt x="324" y="16"/>
                    <a:pt x="324" y="16"/>
                    <a:pt x="324" y="16"/>
                  </a:cubicBezTo>
                  <a:close/>
                  <a:moveTo>
                    <a:pt x="323" y="16"/>
                  </a:moveTo>
                  <a:cubicBezTo>
                    <a:pt x="324" y="16"/>
                    <a:pt x="324" y="16"/>
                    <a:pt x="324" y="16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23" y="16"/>
                    <a:pt x="323" y="16"/>
                    <a:pt x="323" y="16"/>
                  </a:cubicBezTo>
                  <a:close/>
                  <a:moveTo>
                    <a:pt x="302" y="16"/>
                  </a:moveTo>
                  <a:cubicBezTo>
                    <a:pt x="303" y="16"/>
                    <a:pt x="303" y="16"/>
                    <a:pt x="303" y="16"/>
                  </a:cubicBezTo>
                  <a:cubicBezTo>
                    <a:pt x="303" y="16"/>
                    <a:pt x="304" y="16"/>
                    <a:pt x="304" y="16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304" y="0"/>
                    <a:pt x="303" y="0"/>
                    <a:pt x="303" y="0"/>
                  </a:cubicBezTo>
                  <a:cubicBezTo>
                    <a:pt x="302" y="0"/>
                    <a:pt x="302" y="0"/>
                    <a:pt x="302" y="0"/>
                  </a:cubicBezTo>
                  <a:lnTo>
                    <a:pt x="302" y="16"/>
                  </a:lnTo>
                  <a:close/>
                  <a:moveTo>
                    <a:pt x="302" y="16"/>
                  </a:moveTo>
                  <a:cubicBezTo>
                    <a:pt x="302" y="16"/>
                    <a:pt x="302" y="16"/>
                    <a:pt x="302" y="16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02" y="0"/>
                    <a:pt x="302" y="0"/>
                    <a:pt x="302" y="0"/>
                  </a:cubicBezTo>
                  <a:lnTo>
                    <a:pt x="302" y="16"/>
                  </a:lnTo>
                  <a:close/>
                  <a:moveTo>
                    <a:pt x="281" y="16"/>
                  </a:moveTo>
                  <a:cubicBezTo>
                    <a:pt x="281" y="16"/>
                    <a:pt x="282" y="16"/>
                    <a:pt x="283" y="16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1" y="0"/>
                    <a:pt x="280" y="0"/>
                    <a:pt x="280" y="0"/>
                  </a:cubicBezTo>
                  <a:cubicBezTo>
                    <a:pt x="281" y="16"/>
                    <a:pt x="281" y="16"/>
                    <a:pt x="281" y="16"/>
                  </a:cubicBezTo>
                  <a:close/>
                  <a:moveTo>
                    <a:pt x="281" y="16"/>
                  </a:moveTo>
                  <a:cubicBezTo>
                    <a:pt x="281" y="16"/>
                    <a:pt x="281" y="16"/>
                    <a:pt x="281" y="16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81" y="16"/>
                    <a:pt x="281" y="16"/>
                    <a:pt x="281" y="16"/>
                  </a:cubicBezTo>
                  <a:close/>
                  <a:moveTo>
                    <a:pt x="259" y="19"/>
                  </a:moveTo>
                  <a:cubicBezTo>
                    <a:pt x="260" y="19"/>
                    <a:pt x="261" y="19"/>
                    <a:pt x="261" y="19"/>
                  </a:cubicBezTo>
                  <a:cubicBezTo>
                    <a:pt x="259" y="3"/>
                    <a:pt x="259" y="3"/>
                    <a:pt x="259" y="3"/>
                  </a:cubicBezTo>
                  <a:cubicBezTo>
                    <a:pt x="258" y="3"/>
                    <a:pt x="258" y="3"/>
                    <a:pt x="257" y="3"/>
                  </a:cubicBezTo>
                  <a:cubicBezTo>
                    <a:pt x="259" y="19"/>
                    <a:pt x="259" y="19"/>
                    <a:pt x="259" y="19"/>
                  </a:cubicBezTo>
                  <a:close/>
                  <a:moveTo>
                    <a:pt x="259" y="19"/>
                  </a:moveTo>
                  <a:cubicBezTo>
                    <a:pt x="259" y="19"/>
                    <a:pt x="259" y="19"/>
                    <a:pt x="259" y="19"/>
                  </a:cubicBezTo>
                  <a:cubicBezTo>
                    <a:pt x="257" y="3"/>
                    <a:pt x="257" y="3"/>
                    <a:pt x="257" y="3"/>
                  </a:cubicBezTo>
                  <a:cubicBezTo>
                    <a:pt x="257" y="3"/>
                    <a:pt x="257" y="3"/>
                    <a:pt x="257" y="3"/>
                  </a:cubicBezTo>
                  <a:cubicBezTo>
                    <a:pt x="259" y="19"/>
                    <a:pt x="259" y="19"/>
                    <a:pt x="259" y="19"/>
                  </a:cubicBezTo>
                  <a:close/>
                  <a:moveTo>
                    <a:pt x="238" y="23"/>
                  </a:moveTo>
                  <a:cubicBezTo>
                    <a:pt x="239" y="23"/>
                    <a:pt x="240" y="23"/>
                    <a:pt x="240" y="22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6" y="7"/>
                    <a:pt x="236" y="7"/>
                    <a:pt x="235" y="7"/>
                  </a:cubicBezTo>
                  <a:cubicBezTo>
                    <a:pt x="238" y="23"/>
                    <a:pt x="238" y="23"/>
                    <a:pt x="238" y="23"/>
                  </a:cubicBezTo>
                  <a:close/>
                  <a:moveTo>
                    <a:pt x="238" y="23"/>
                  </a:moveTo>
                  <a:cubicBezTo>
                    <a:pt x="238" y="23"/>
                    <a:pt x="238" y="23"/>
                    <a:pt x="238" y="23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8" y="23"/>
                    <a:pt x="238" y="23"/>
                    <a:pt x="238" y="23"/>
                  </a:cubicBezTo>
                  <a:close/>
                  <a:moveTo>
                    <a:pt x="218" y="28"/>
                  </a:moveTo>
                  <a:cubicBezTo>
                    <a:pt x="218" y="28"/>
                    <a:pt x="219" y="28"/>
                    <a:pt x="220" y="28"/>
                  </a:cubicBezTo>
                  <a:cubicBezTo>
                    <a:pt x="215" y="12"/>
                    <a:pt x="215" y="12"/>
                    <a:pt x="215" y="12"/>
                  </a:cubicBezTo>
                  <a:cubicBezTo>
                    <a:pt x="214" y="13"/>
                    <a:pt x="214" y="13"/>
                    <a:pt x="213" y="13"/>
                  </a:cubicBezTo>
                  <a:cubicBezTo>
                    <a:pt x="218" y="28"/>
                    <a:pt x="218" y="28"/>
                    <a:pt x="218" y="28"/>
                  </a:cubicBezTo>
                  <a:close/>
                  <a:moveTo>
                    <a:pt x="218" y="28"/>
                  </a:moveTo>
                  <a:cubicBezTo>
                    <a:pt x="218" y="28"/>
                    <a:pt x="218" y="28"/>
                    <a:pt x="218" y="28"/>
                  </a:cubicBezTo>
                  <a:cubicBezTo>
                    <a:pt x="213" y="13"/>
                    <a:pt x="213" y="13"/>
                    <a:pt x="213" y="13"/>
                  </a:cubicBezTo>
                  <a:cubicBezTo>
                    <a:pt x="213" y="13"/>
                    <a:pt x="213" y="13"/>
                    <a:pt x="213" y="13"/>
                  </a:cubicBezTo>
                  <a:cubicBezTo>
                    <a:pt x="218" y="28"/>
                    <a:pt x="218" y="28"/>
                    <a:pt x="218" y="28"/>
                  </a:cubicBezTo>
                  <a:close/>
                  <a:moveTo>
                    <a:pt x="198" y="35"/>
                  </a:moveTo>
                  <a:cubicBezTo>
                    <a:pt x="198" y="35"/>
                    <a:pt x="199" y="35"/>
                    <a:pt x="199" y="35"/>
                  </a:cubicBezTo>
                  <a:cubicBezTo>
                    <a:pt x="194" y="20"/>
                    <a:pt x="194" y="20"/>
                    <a:pt x="194" y="20"/>
                  </a:cubicBezTo>
                  <a:cubicBezTo>
                    <a:pt x="193" y="20"/>
                    <a:pt x="192" y="20"/>
                    <a:pt x="192" y="21"/>
                  </a:cubicBezTo>
                  <a:cubicBezTo>
                    <a:pt x="198" y="35"/>
                    <a:pt x="198" y="35"/>
                    <a:pt x="198" y="35"/>
                  </a:cubicBezTo>
                  <a:close/>
                  <a:moveTo>
                    <a:pt x="198" y="35"/>
                  </a:moveTo>
                  <a:cubicBezTo>
                    <a:pt x="198" y="35"/>
                    <a:pt x="198" y="35"/>
                    <a:pt x="198" y="35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8" y="35"/>
                    <a:pt x="198" y="35"/>
                    <a:pt x="198" y="35"/>
                  </a:cubicBezTo>
                  <a:close/>
                  <a:moveTo>
                    <a:pt x="178" y="44"/>
                  </a:moveTo>
                  <a:cubicBezTo>
                    <a:pt x="179" y="44"/>
                    <a:pt x="179" y="43"/>
                    <a:pt x="180" y="43"/>
                  </a:cubicBezTo>
                  <a:cubicBezTo>
                    <a:pt x="173" y="29"/>
                    <a:pt x="173" y="29"/>
                    <a:pt x="173" y="29"/>
                  </a:cubicBezTo>
                  <a:cubicBezTo>
                    <a:pt x="172" y="29"/>
                    <a:pt x="172" y="29"/>
                    <a:pt x="171" y="30"/>
                  </a:cubicBezTo>
                  <a:cubicBezTo>
                    <a:pt x="178" y="44"/>
                    <a:pt x="178" y="44"/>
                    <a:pt x="178" y="44"/>
                  </a:cubicBezTo>
                  <a:close/>
                  <a:moveTo>
                    <a:pt x="178" y="44"/>
                  </a:moveTo>
                  <a:cubicBezTo>
                    <a:pt x="178" y="44"/>
                    <a:pt x="178" y="44"/>
                    <a:pt x="178" y="44"/>
                  </a:cubicBezTo>
                  <a:cubicBezTo>
                    <a:pt x="171" y="30"/>
                    <a:pt x="171" y="30"/>
                    <a:pt x="171" y="30"/>
                  </a:cubicBezTo>
                  <a:cubicBezTo>
                    <a:pt x="171" y="30"/>
                    <a:pt x="171" y="30"/>
                    <a:pt x="171" y="30"/>
                  </a:cubicBezTo>
                  <a:cubicBezTo>
                    <a:pt x="178" y="44"/>
                    <a:pt x="178" y="44"/>
                    <a:pt x="178" y="44"/>
                  </a:cubicBezTo>
                  <a:close/>
                  <a:moveTo>
                    <a:pt x="159" y="54"/>
                  </a:moveTo>
                  <a:cubicBezTo>
                    <a:pt x="160" y="54"/>
                    <a:pt x="160" y="53"/>
                    <a:pt x="161" y="53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52" y="40"/>
                    <a:pt x="152" y="40"/>
                    <a:pt x="151" y="40"/>
                  </a:cubicBezTo>
                  <a:cubicBezTo>
                    <a:pt x="159" y="54"/>
                    <a:pt x="159" y="54"/>
                    <a:pt x="159" y="54"/>
                  </a:cubicBezTo>
                  <a:close/>
                  <a:moveTo>
                    <a:pt x="159" y="54"/>
                  </a:moveTo>
                  <a:cubicBezTo>
                    <a:pt x="159" y="54"/>
                    <a:pt x="159" y="54"/>
                    <a:pt x="159" y="54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9" y="54"/>
                    <a:pt x="159" y="54"/>
                    <a:pt x="159" y="54"/>
                  </a:cubicBezTo>
                  <a:close/>
                  <a:moveTo>
                    <a:pt x="141" y="65"/>
                  </a:moveTo>
                  <a:cubicBezTo>
                    <a:pt x="142" y="65"/>
                    <a:pt x="142" y="65"/>
                    <a:pt x="143" y="64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3" y="52"/>
                    <a:pt x="133" y="52"/>
                    <a:pt x="132" y="52"/>
                  </a:cubicBezTo>
                  <a:cubicBezTo>
                    <a:pt x="141" y="65"/>
                    <a:pt x="141" y="65"/>
                    <a:pt x="141" y="65"/>
                  </a:cubicBezTo>
                  <a:close/>
                  <a:moveTo>
                    <a:pt x="141" y="65"/>
                  </a:moveTo>
                  <a:cubicBezTo>
                    <a:pt x="141" y="65"/>
                    <a:pt x="141" y="65"/>
                    <a:pt x="141" y="65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41" y="65"/>
                    <a:pt x="141" y="65"/>
                    <a:pt x="141" y="65"/>
                  </a:cubicBezTo>
                  <a:close/>
                  <a:moveTo>
                    <a:pt x="124" y="78"/>
                  </a:moveTo>
                  <a:cubicBezTo>
                    <a:pt x="124" y="78"/>
                    <a:pt x="125" y="77"/>
                    <a:pt x="125" y="77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65"/>
                    <a:pt x="114" y="65"/>
                    <a:pt x="114" y="66"/>
                  </a:cubicBezTo>
                  <a:cubicBezTo>
                    <a:pt x="124" y="78"/>
                    <a:pt x="124" y="78"/>
                    <a:pt x="124" y="78"/>
                  </a:cubicBezTo>
                  <a:close/>
                  <a:moveTo>
                    <a:pt x="124" y="78"/>
                  </a:moveTo>
                  <a:cubicBezTo>
                    <a:pt x="124" y="78"/>
                    <a:pt x="124" y="78"/>
                    <a:pt x="124" y="78"/>
                  </a:cubicBezTo>
                  <a:cubicBezTo>
                    <a:pt x="114" y="66"/>
                    <a:pt x="114" y="66"/>
                    <a:pt x="114" y="66"/>
                  </a:cubicBezTo>
                  <a:cubicBezTo>
                    <a:pt x="114" y="66"/>
                    <a:pt x="114" y="66"/>
                    <a:pt x="114" y="66"/>
                  </a:cubicBezTo>
                  <a:cubicBezTo>
                    <a:pt x="124" y="78"/>
                    <a:pt x="124" y="78"/>
                    <a:pt x="124" y="78"/>
                  </a:cubicBezTo>
                  <a:close/>
                  <a:moveTo>
                    <a:pt x="108" y="92"/>
                  </a:moveTo>
                  <a:cubicBezTo>
                    <a:pt x="108" y="92"/>
                    <a:pt x="109" y="91"/>
                    <a:pt x="109" y="91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98" y="80"/>
                    <a:pt x="97" y="80"/>
                    <a:pt x="97" y="80"/>
                  </a:cubicBezTo>
                  <a:cubicBezTo>
                    <a:pt x="108" y="92"/>
                    <a:pt x="108" y="92"/>
                    <a:pt x="108" y="92"/>
                  </a:cubicBezTo>
                  <a:close/>
                  <a:moveTo>
                    <a:pt x="108" y="92"/>
                  </a:moveTo>
                  <a:cubicBezTo>
                    <a:pt x="108" y="92"/>
                    <a:pt x="108" y="92"/>
                    <a:pt x="108" y="92"/>
                  </a:cubicBezTo>
                  <a:cubicBezTo>
                    <a:pt x="97" y="80"/>
                    <a:pt x="97" y="80"/>
                    <a:pt x="97" y="80"/>
                  </a:cubicBezTo>
                  <a:cubicBezTo>
                    <a:pt x="97" y="81"/>
                    <a:pt x="97" y="81"/>
                    <a:pt x="97" y="81"/>
                  </a:cubicBezTo>
                  <a:cubicBezTo>
                    <a:pt x="108" y="92"/>
                    <a:pt x="108" y="92"/>
                    <a:pt x="108" y="92"/>
                  </a:cubicBezTo>
                  <a:close/>
                  <a:moveTo>
                    <a:pt x="93" y="107"/>
                  </a:moveTo>
                  <a:cubicBezTo>
                    <a:pt x="93" y="107"/>
                    <a:pt x="93" y="106"/>
                    <a:pt x="94" y="106"/>
                  </a:cubicBezTo>
                  <a:cubicBezTo>
                    <a:pt x="82" y="95"/>
                    <a:pt x="82" y="95"/>
                    <a:pt x="82" y="95"/>
                  </a:cubicBezTo>
                  <a:cubicBezTo>
                    <a:pt x="82" y="95"/>
                    <a:pt x="81" y="96"/>
                    <a:pt x="81" y="96"/>
                  </a:cubicBezTo>
                  <a:lnTo>
                    <a:pt x="93" y="107"/>
                  </a:lnTo>
                  <a:close/>
                  <a:moveTo>
                    <a:pt x="93" y="107"/>
                  </a:moveTo>
                  <a:cubicBezTo>
                    <a:pt x="93" y="107"/>
                    <a:pt x="93" y="107"/>
                    <a:pt x="93" y="107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93" y="107"/>
                    <a:pt x="93" y="107"/>
                    <a:pt x="93" y="107"/>
                  </a:cubicBezTo>
                  <a:close/>
                  <a:moveTo>
                    <a:pt x="79" y="124"/>
                  </a:moveTo>
                  <a:cubicBezTo>
                    <a:pt x="79" y="123"/>
                    <a:pt x="79" y="123"/>
                    <a:pt x="80" y="12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7" y="113"/>
                    <a:pt x="67" y="113"/>
                    <a:pt x="66" y="114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79" y="124"/>
                  </a:moveTo>
                  <a:cubicBezTo>
                    <a:pt x="79" y="124"/>
                    <a:pt x="79" y="124"/>
                    <a:pt x="79" y="124"/>
                  </a:cubicBezTo>
                  <a:cubicBezTo>
                    <a:pt x="66" y="114"/>
                    <a:pt x="66" y="114"/>
                    <a:pt x="66" y="114"/>
                  </a:cubicBezTo>
                  <a:cubicBezTo>
                    <a:pt x="66" y="114"/>
                    <a:pt x="66" y="114"/>
                    <a:pt x="66" y="114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66" y="141"/>
                  </a:moveTo>
                  <a:cubicBezTo>
                    <a:pt x="66" y="140"/>
                    <a:pt x="67" y="140"/>
                    <a:pt x="67" y="139"/>
                  </a:cubicBezTo>
                  <a:cubicBezTo>
                    <a:pt x="54" y="130"/>
                    <a:pt x="54" y="130"/>
                    <a:pt x="54" y="130"/>
                  </a:cubicBezTo>
                  <a:cubicBezTo>
                    <a:pt x="53" y="131"/>
                    <a:pt x="53" y="131"/>
                    <a:pt x="53" y="132"/>
                  </a:cubicBezTo>
                  <a:cubicBezTo>
                    <a:pt x="66" y="141"/>
                    <a:pt x="66" y="141"/>
                    <a:pt x="66" y="141"/>
                  </a:cubicBezTo>
                  <a:close/>
                  <a:moveTo>
                    <a:pt x="66" y="141"/>
                  </a:moveTo>
                  <a:cubicBezTo>
                    <a:pt x="66" y="141"/>
                    <a:pt x="66" y="141"/>
                    <a:pt x="66" y="141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66" y="141"/>
                    <a:pt x="66" y="141"/>
                    <a:pt x="66" y="141"/>
                  </a:cubicBezTo>
                  <a:close/>
                  <a:moveTo>
                    <a:pt x="55" y="159"/>
                  </a:moveTo>
                  <a:cubicBezTo>
                    <a:pt x="55" y="158"/>
                    <a:pt x="55" y="158"/>
                    <a:pt x="55" y="157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1" y="150"/>
                    <a:pt x="41" y="150"/>
                    <a:pt x="41" y="151"/>
                  </a:cubicBezTo>
                  <a:cubicBezTo>
                    <a:pt x="55" y="159"/>
                    <a:pt x="55" y="159"/>
                    <a:pt x="55" y="159"/>
                  </a:cubicBezTo>
                  <a:close/>
                  <a:moveTo>
                    <a:pt x="54" y="159"/>
                  </a:moveTo>
                  <a:cubicBezTo>
                    <a:pt x="55" y="159"/>
                    <a:pt x="55" y="159"/>
                    <a:pt x="55" y="159"/>
                  </a:cubicBezTo>
                  <a:cubicBezTo>
                    <a:pt x="41" y="151"/>
                    <a:pt x="41" y="151"/>
                    <a:pt x="41" y="151"/>
                  </a:cubicBezTo>
                  <a:cubicBezTo>
                    <a:pt x="41" y="151"/>
                    <a:pt x="41" y="151"/>
                    <a:pt x="41" y="151"/>
                  </a:cubicBezTo>
                  <a:cubicBezTo>
                    <a:pt x="54" y="159"/>
                    <a:pt x="54" y="159"/>
                    <a:pt x="54" y="159"/>
                  </a:cubicBezTo>
                  <a:close/>
                  <a:moveTo>
                    <a:pt x="45" y="178"/>
                  </a:moveTo>
                  <a:cubicBezTo>
                    <a:pt x="45" y="177"/>
                    <a:pt x="45" y="177"/>
                    <a:pt x="45" y="176"/>
                  </a:cubicBezTo>
                  <a:cubicBezTo>
                    <a:pt x="31" y="169"/>
                    <a:pt x="31" y="169"/>
                    <a:pt x="31" y="169"/>
                  </a:cubicBezTo>
                  <a:cubicBezTo>
                    <a:pt x="31" y="170"/>
                    <a:pt x="30" y="170"/>
                    <a:pt x="30" y="171"/>
                  </a:cubicBezTo>
                  <a:cubicBezTo>
                    <a:pt x="45" y="178"/>
                    <a:pt x="45" y="178"/>
                    <a:pt x="45" y="178"/>
                  </a:cubicBezTo>
                  <a:close/>
                  <a:moveTo>
                    <a:pt x="44" y="178"/>
                  </a:moveTo>
                  <a:cubicBezTo>
                    <a:pt x="45" y="178"/>
                    <a:pt x="45" y="178"/>
                    <a:pt x="45" y="178"/>
                  </a:cubicBezTo>
                  <a:cubicBezTo>
                    <a:pt x="30" y="171"/>
                    <a:pt x="30" y="171"/>
                    <a:pt x="30" y="171"/>
                  </a:cubicBezTo>
                  <a:cubicBezTo>
                    <a:pt x="30" y="171"/>
                    <a:pt x="30" y="171"/>
                    <a:pt x="30" y="171"/>
                  </a:cubicBezTo>
                  <a:cubicBezTo>
                    <a:pt x="44" y="178"/>
                    <a:pt x="44" y="178"/>
                    <a:pt x="44" y="178"/>
                  </a:cubicBezTo>
                  <a:close/>
                  <a:moveTo>
                    <a:pt x="36" y="198"/>
                  </a:moveTo>
                  <a:cubicBezTo>
                    <a:pt x="36" y="197"/>
                    <a:pt x="36" y="196"/>
                    <a:pt x="37" y="196"/>
                  </a:cubicBezTo>
                  <a:cubicBezTo>
                    <a:pt x="22" y="190"/>
                    <a:pt x="22" y="190"/>
                    <a:pt x="22" y="190"/>
                  </a:cubicBezTo>
                  <a:cubicBezTo>
                    <a:pt x="22" y="190"/>
                    <a:pt x="21" y="191"/>
                    <a:pt x="21" y="192"/>
                  </a:cubicBezTo>
                  <a:cubicBezTo>
                    <a:pt x="36" y="198"/>
                    <a:pt x="36" y="198"/>
                    <a:pt x="36" y="198"/>
                  </a:cubicBezTo>
                  <a:close/>
                  <a:moveTo>
                    <a:pt x="36" y="198"/>
                  </a:moveTo>
                  <a:cubicBezTo>
                    <a:pt x="36" y="198"/>
                    <a:pt x="36" y="198"/>
                    <a:pt x="36" y="198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36" y="198"/>
                    <a:pt x="36" y="198"/>
                    <a:pt x="36" y="198"/>
                  </a:cubicBezTo>
                  <a:close/>
                  <a:moveTo>
                    <a:pt x="29" y="218"/>
                  </a:moveTo>
                  <a:cubicBezTo>
                    <a:pt x="29" y="217"/>
                    <a:pt x="29" y="217"/>
                    <a:pt x="29" y="216"/>
                  </a:cubicBezTo>
                  <a:cubicBezTo>
                    <a:pt x="14" y="211"/>
                    <a:pt x="14" y="211"/>
                    <a:pt x="14" y="211"/>
                  </a:cubicBezTo>
                  <a:cubicBezTo>
                    <a:pt x="14" y="212"/>
                    <a:pt x="14" y="212"/>
                    <a:pt x="14" y="213"/>
                  </a:cubicBezTo>
                  <a:cubicBezTo>
                    <a:pt x="29" y="218"/>
                    <a:pt x="29" y="218"/>
                    <a:pt x="29" y="218"/>
                  </a:cubicBezTo>
                  <a:close/>
                  <a:moveTo>
                    <a:pt x="29" y="218"/>
                  </a:moveTo>
                  <a:cubicBezTo>
                    <a:pt x="29" y="218"/>
                    <a:pt x="29" y="218"/>
                    <a:pt x="29" y="218"/>
                  </a:cubicBezTo>
                  <a:cubicBezTo>
                    <a:pt x="14" y="213"/>
                    <a:pt x="14" y="213"/>
                    <a:pt x="14" y="213"/>
                  </a:cubicBezTo>
                  <a:cubicBezTo>
                    <a:pt x="14" y="213"/>
                    <a:pt x="14" y="213"/>
                    <a:pt x="14" y="213"/>
                  </a:cubicBezTo>
                  <a:cubicBezTo>
                    <a:pt x="29" y="218"/>
                    <a:pt x="29" y="218"/>
                    <a:pt x="29" y="218"/>
                  </a:cubicBezTo>
                  <a:close/>
                  <a:moveTo>
                    <a:pt x="23" y="238"/>
                  </a:moveTo>
                  <a:cubicBezTo>
                    <a:pt x="24" y="238"/>
                    <a:pt x="24" y="237"/>
                    <a:pt x="24" y="23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8" y="234"/>
                    <a:pt x="8" y="234"/>
                    <a:pt x="8" y="235"/>
                  </a:cubicBezTo>
                  <a:cubicBezTo>
                    <a:pt x="23" y="238"/>
                    <a:pt x="23" y="238"/>
                    <a:pt x="23" y="238"/>
                  </a:cubicBezTo>
                  <a:close/>
                  <a:moveTo>
                    <a:pt x="23" y="238"/>
                  </a:moveTo>
                  <a:cubicBezTo>
                    <a:pt x="23" y="238"/>
                    <a:pt x="23" y="238"/>
                    <a:pt x="23" y="238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23" y="238"/>
                    <a:pt x="23" y="238"/>
                    <a:pt x="23" y="238"/>
                  </a:cubicBezTo>
                  <a:close/>
                  <a:moveTo>
                    <a:pt x="19" y="259"/>
                  </a:moveTo>
                  <a:cubicBezTo>
                    <a:pt x="20" y="259"/>
                    <a:pt x="20" y="258"/>
                    <a:pt x="20" y="258"/>
                  </a:cubicBezTo>
                  <a:cubicBezTo>
                    <a:pt x="4" y="255"/>
                    <a:pt x="4" y="255"/>
                    <a:pt x="4" y="255"/>
                  </a:cubicBezTo>
                  <a:cubicBezTo>
                    <a:pt x="4" y="256"/>
                    <a:pt x="4" y="256"/>
                    <a:pt x="4" y="257"/>
                  </a:cubicBezTo>
                  <a:lnTo>
                    <a:pt x="19" y="259"/>
                  </a:lnTo>
                  <a:close/>
                  <a:moveTo>
                    <a:pt x="19" y="259"/>
                  </a:moveTo>
                  <a:cubicBezTo>
                    <a:pt x="19" y="259"/>
                    <a:pt x="19" y="259"/>
                    <a:pt x="19" y="259"/>
                  </a:cubicBezTo>
                  <a:cubicBezTo>
                    <a:pt x="4" y="257"/>
                    <a:pt x="4" y="257"/>
                    <a:pt x="4" y="257"/>
                  </a:cubicBezTo>
                  <a:cubicBezTo>
                    <a:pt x="4" y="257"/>
                    <a:pt x="4" y="257"/>
                    <a:pt x="4" y="257"/>
                  </a:cubicBezTo>
                  <a:cubicBezTo>
                    <a:pt x="19" y="259"/>
                    <a:pt x="19" y="259"/>
                    <a:pt x="19" y="259"/>
                  </a:cubicBezTo>
                  <a:close/>
                  <a:moveTo>
                    <a:pt x="17" y="281"/>
                  </a:moveTo>
                  <a:cubicBezTo>
                    <a:pt x="17" y="280"/>
                    <a:pt x="17" y="279"/>
                    <a:pt x="17" y="279"/>
                  </a:cubicBezTo>
                  <a:cubicBezTo>
                    <a:pt x="1" y="278"/>
                    <a:pt x="1" y="278"/>
                    <a:pt x="1" y="278"/>
                  </a:cubicBezTo>
                  <a:cubicBezTo>
                    <a:pt x="1" y="278"/>
                    <a:pt x="1" y="279"/>
                    <a:pt x="1" y="280"/>
                  </a:cubicBezTo>
                  <a:lnTo>
                    <a:pt x="17" y="281"/>
                  </a:lnTo>
                  <a:close/>
                  <a:moveTo>
                    <a:pt x="17" y="281"/>
                  </a:moveTo>
                  <a:cubicBezTo>
                    <a:pt x="17" y="281"/>
                    <a:pt x="17" y="281"/>
                    <a:pt x="17" y="281"/>
                  </a:cubicBezTo>
                  <a:cubicBezTo>
                    <a:pt x="1" y="280"/>
                    <a:pt x="1" y="280"/>
                    <a:pt x="1" y="280"/>
                  </a:cubicBezTo>
                  <a:cubicBezTo>
                    <a:pt x="1" y="280"/>
                    <a:pt x="1" y="280"/>
                    <a:pt x="1" y="280"/>
                  </a:cubicBezTo>
                  <a:cubicBezTo>
                    <a:pt x="17" y="281"/>
                    <a:pt x="17" y="281"/>
                    <a:pt x="17" y="281"/>
                  </a:cubicBezTo>
                  <a:close/>
                  <a:moveTo>
                    <a:pt x="16" y="302"/>
                  </a:moveTo>
                  <a:cubicBezTo>
                    <a:pt x="16" y="302"/>
                    <a:pt x="16" y="302"/>
                    <a:pt x="16" y="302"/>
                  </a:cubicBezTo>
                  <a:cubicBezTo>
                    <a:pt x="16" y="301"/>
                    <a:pt x="16" y="301"/>
                    <a:pt x="16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6" y="302"/>
                    <a:pt x="16" y="302"/>
                    <a:pt x="16" y="302"/>
                  </a:cubicBezTo>
                  <a:close/>
                  <a:moveTo>
                    <a:pt x="16" y="302"/>
                  </a:moveTo>
                  <a:cubicBezTo>
                    <a:pt x="16" y="302"/>
                    <a:pt x="16" y="302"/>
                    <a:pt x="16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6" y="302"/>
                    <a:pt x="16" y="302"/>
                    <a:pt x="16" y="302"/>
                  </a:cubicBezTo>
                  <a:close/>
                  <a:moveTo>
                    <a:pt x="17" y="324"/>
                  </a:moveTo>
                  <a:cubicBezTo>
                    <a:pt x="17" y="323"/>
                    <a:pt x="17" y="322"/>
                    <a:pt x="17" y="322"/>
                  </a:cubicBezTo>
                  <a:cubicBezTo>
                    <a:pt x="1" y="323"/>
                    <a:pt x="1" y="323"/>
                    <a:pt x="1" y="323"/>
                  </a:cubicBezTo>
                  <a:cubicBezTo>
                    <a:pt x="1" y="323"/>
                    <a:pt x="1" y="324"/>
                    <a:pt x="1" y="325"/>
                  </a:cubicBezTo>
                  <a:cubicBezTo>
                    <a:pt x="17" y="324"/>
                    <a:pt x="17" y="324"/>
                    <a:pt x="17" y="324"/>
                  </a:cubicBezTo>
                  <a:close/>
                  <a:moveTo>
                    <a:pt x="17" y="324"/>
                  </a:moveTo>
                  <a:cubicBezTo>
                    <a:pt x="17" y="324"/>
                    <a:pt x="17" y="324"/>
                    <a:pt x="17" y="324"/>
                  </a:cubicBezTo>
                  <a:cubicBezTo>
                    <a:pt x="1" y="325"/>
                    <a:pt x="1" y="325"/>
                    <a:pt x="1" y="325"/>
                  </a:cubicBezTo>
                  <a:cubicBezTo>
                    <a:pt x="1" y="325"/>
                    <a:pt x="1" y="325"/>
                    <a:pt x="1" y="325"/>
                  </a:cubicBezTo>
                  <a:cubicBezTo>
                    <a:pt x="17" y="324"/>
                    <a:pt x="17" y="324"/>
                    <a:pt x="17" y="324"/>
                  </a:cubicBezTo>
                  <a:close/>
                  <a:moveTo>
                    <a:pt x="20" y="345"/>
                  </a:moveTo>
                  <a:cubicBezTo>
                    <a:pt x="19" y="344"/>
                    <a:pt x="19" y="343"/>
                    <a:pt x="19" y="343"/>
                  </a:cubicBezTo>
                  <a:cubicBezTo>
                    <a:pt x="3" y="345"/>
                    <a:pt x="3" y="345"/>
                    <a:pt x="3" y="345"/>
                  </a:cubicBezTo>
                  <a:cubicBezTo>
                    <a:pt x="4" y="346"/>
                    <a:pt x="4" y="346"/>
                    <a:pt x="4" y="347"/>
                  </a:cubicBezTo>
                  <a:cubicBezTo>
                    <a:pt x="20" y="345"/>
                    <a:pt x="20" y="345"/>
                    <a:pt x="20" y="345"/>
                  </a:cubicBezTo>
                  <a:close/>
                  <a:moveTo>
                    <a:pt x="20" y="345"/>
                  </a:moveTo>
                  <a:cubicBezTo>
                    <a:pt x="20" y="345"/>
                    <a:pt x="20" y="345"/>
                    <a:pt x="20" y="345"/>
                  </a:cubicBezTo>
                  <a:cubicBezTo>
                    <a:pt x="4" y="347"/>
                    <a:pt x="4" y="347"/>
                    <a:pt x="4" y="347"/>
                  </a:cubicBezTo>
                  <a:cubicBezTo>
                    <a:pt x="4" y="347"/>
                    <a:pt x="4" y="347"/>
                    <a:pt x="4" y="347"/>
                  </a:cubicBezTo>
                  <a:cubicBezTo>
                    <a:pt x="20" y="345"/>
                    <a:pt x="20" y="345"/>
                    <a:pt x="20" y="345"/>
                  </a:cubicBezTo>
                  <a:close/>
                  <a:moveTo>
                    <a:pt x="24" y="366"/>
                  </a:moveTo>
                  <a:cubicBezTo>
                    <a:pt x="23" y="365"/>
                    <a:pt x="23" y="365"/>
                    <a:pt x="23" y="364"/>
                  </a:cubicBezTo>
                  <a:cubicBezTo>
                    <a:pt x="7" y="367"/>
                    <a:pt x="7" y="367"/>
                    <a:pt x="7" y="367"/>
                  </a:cubicBezTo>
                  <a:cubicBezTo>
                    <a:pt x="8" y="368"/>
                    <a:pt x="8" y="369"/>
                    <a:pt x="8" y="369"/>
                  </a:cubicBezTo>
                  <a:cubicBezTo>
                    <a:pt x="24" y="366"/>
                    <a:pt x="24" y="366"/>
                    <a:pt x="24" y="366"/>
                  </a:cubicBezTo>
                  <a:close/>
                  <a:moveTo>
                    <a:pt x="24" y="366"/>
                  </a:moveTo>
                  <a:cubicBezTo>
                    <a:pt x="24" y="366"/>
                    <a:pt x="24" y="366"/>
                    <a:pt x="24" y="366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24" y="366"/>
                    <a:pt x="24" y="366"/>
                    <a:pt x="24" y="366"/>
                  </a:cubicBezTo>
                  <a:close/>
                  <a:moveTo>
                    <a:pt x="29" y="386"/>
                  </a:moveTo>
                  <a:cubicBezTo>
                    <a:pt x="29" y="386"/>
                    <a:pt x="29" y="385"/>
                    <a:pt x="28" y="385"/>
                  </a:cubicBezTo>
                  <a:cubicBezTo>
                    <a:pt x="13" y="389"/>
                    <a:pt x="13" y="389"/>
                    <a:pt x="13" y="389"/>
                  </a:cubicBezTo>
                  <a:cubicBezTo>
                    <a:pt x="13" y="390"/>
                    <a:pt x="14" y="391"/>
                    <a:pt x="14" y="391"/>
                  </a:cubicBezTo>
                  <a:lnTo>
                    <a:pt x="29" y="386"/>
                  </a:lnTo>
                  <a:close/>
                  <a:moveTo>
                    <a:pt x="29" y="386"/>
                  </a:moveTo>
                  <a:cubicBezTo>
                    <a:pt x="29" y="386"/>
                    <a:pt x="29" y="386"/>
                    <a:pt x="29" y="386"/>
                  </a:cubicBezTo>
                  <a:cubicBezTo>
                    <a:pt x="14" y="391"/>
                    <a:pt x="14" y="391"/>
                    <a:pt x="14" y="391"/>
                  </a:cubicBezTo>
                  <a:cubicBezTo>
                    <a:pt x="14" y="391"/>
                    <a:pt x="14" y="391"/>
                    <a:pt x="14" y="391"/>
                  </a:cubicBezTo>
                  <a:cubicBezTo>
                    <a:pt x="29" y="386"/>
                    <a:pt x="29" y="386"/>
                    <a:pt x="29" y="386"/>
                  </a:cubicBezTo>
                  <a:close/>
                  <a:moveTo>
                    <a:pt x="36" y="407"/>
                  </a:moveTo>
                  <a:cubicBezTo>
                    <a:pt x="36" y="406"/>
                    <a:pt x="36" y="405"/>
                    <a:pt x="35" y="405"/>
                  </a:cubicBezTo>
                  <a:cubicBezTo>
                    <a:pt x="21" y="411"/>
                    <a:pt x="21" y="411"/>
                    <a:pt x="21" y="411"/>
                  </a:cubicBezTo>
                  <a:cubicBezTo>
                    <a:pt x="21" y="411"/>
                    <a:pt x="21" y="412"/>
                    <a:pt x="21" y="413"/>
                  </a:cubicBezTo>
                  <a:cubicBezTo>
                    <a:pt x="36" y="407"/>
                    <a:pt x="36" y="407"/>
                    <a:pt x="36" y="407"/>
                  </a:cubicBezTo>
                  <a:close/>
                  <a:moveTo>
                    <a:pt x="36" y="407"/>
                  </a:moveTo>
                  <a:cubicBezTo>
                    <a:pt x="36" y="407"/>
                    <a:pt x="36" y="407"/>
                    <a:pt x="36" y="407"/>
                  </a:cubicBezTo>
                  <a:cubicBezTo>
                    <a:pt x="21" y="413"/>
                    <a:pt x="21" y="413"/>
                    <a:pt x="21" y="413"/>
                  </a:cubicBezTo>
                  <a:cubicBezTo>
                    <a:pt x="21" y="413"/>
                    <a:pt x="21" y="413"/>
                    <a:pt x="21" y="413"/>
                  </a:cubicBezTo>
                  <a:cubicBezTo>
                    <a:pt x="36" y="407"/>
                    <a:pt x="36" y="407"/>
                    <a:pt x="36" y="407"/>
                  </a:cubicBezTo>
                  <a:close/>
                  <a:moveTo>
                    <a:pt x="45" y="426"/>
                  </a:moveTo>
                  <a:cubicBezTo>
                    <a:pt x="44" y="426"/>
                    <a:pt x="44" y="425"/>
                    <a:pt x="44" y="424"/>
                  </a:cubicBezTo>
                  <a:cubicBezTo>
                    <a:pt x="29" y="431"/>
                    <a:pt x="29" y="431"/>
                    <a:pt x="29" y="431"/>
                  </a:cubicBezTo>
                  <a:cubicBezTo>
                    <a:pt x="30" y="432"/>
                    <a:pt x="30" y="433"/>
                    <a:pt x="30" y="433"/>
                  </a:cubicBezTo>
                  <a:cubicBezTo>
                    <a:pt x="45" y="426"/>
                    <a:pt x="45" y="426"/>
                    <a:pt x="45" y="426"/>
                  </a:cubicBezTo>
                  <a:close/>
                  <a:moveTo>
                    <a:pt x="45" y="426"/>
                  </a:moveTo>
                  <a:cubicBezTo>
                    <a:pt x="45" y="426"/>
                    <a:pt x="45" y="426"/>
                    <a:pt x="45" y="426"/>
                  </a:cubicBezTo>
                  <a:cubicBezTo>
                    <a:pt x="30" y="433"/>
                    <a:pt x="30" y="433"/>
                    <a:pt x="30" y="433"/>
                  </a:cubicBezTo>
                  <a:cubicBezTo>
                    <a:pt x="30" y="433"/>
                    <a:pt x="30" y="433"/>
                    <a:pt x="30" y="433"/>
                  </a:cubicBezTo>
                  <a:cubicBezTo>
                    <a:pt x="45" y="426"/>
                    <a:pt x="45" y="426"/>
                    <a:pt x="45" y="426"/>
                  </a:cubicBezTo>
                  <a:close/>
                  <a:moveTo>
                    <a:pt x="55" y="445"/>
                  </a:moveTo>
                  <a:cubicBezTo>
                    <a:pt x="54" y="445"/>
                    <a:pt x="54" y="444"/>
                    <a:pt x="54" y="443"/>
                  </a:cubicBezTo>
                  <a:cubicBezTo>
                    <a:pt x="40" y="451"/>
                    <a:pt x="40" y="451"/>
                    <a:pt x="40" y="451"/>
                  </a:cubicBezTo>
                  <a:cubicBezTo>
                    <a:pt x="40" y="452"/>
                    <a:pt x="41" y="453"/>
                    <a:pt x="41" y="453"/>
                  </a:cubicBezTo>
                  <a:cubicBezTo>
                    <a:pt x="55" y="445"/>
                    <a:pt x="55" y="445"/>
                    <a:pt x="55" y="445"/>
                  </a:cubicBezTo>
                  <a:close/>
                  <a:moveTo>
                    <a:pt x="55" y="445"/>
                  </a:moveTo>
                  <a:cubicBezTo>
                    <a:pt x="55" y="445"/>
                    <a:pt x="55" y="445"/>
                    <a:pt x="55" y="445"/>
                  </a:cubicBezTo>
                  <a:cubicBezTo>
                    <a:pt x="41" y="453"/>
                    <a:pt x="41" y="453"/>
                    <a:pt x="41" y="453"/>
                  </a:cubicBezTo>
                  <a:cubicBezTo>
                    <a:pt x="41" y="453"/>
                    <a:pt x="41" y="453"/>
                    <a:pt x="41" y="453"/>
                  </a:cubicBezTo>
                  <a:cubicBezTo>
                    <a:pt x="55" y="445"/>
                    <a:pt x="55" y="445"/>
                    <a:pt x="55" y="445"/>
                  </a:cubicBezTo>
                  <a:close/>
                  <a:moveTo>
                    <a:pt x="66" y="463"/>
                  </a:moveTo>
                  <a:cubicBezTo>
                    <a:pt x="66" y="463"/>
                    <a:pt x="65" y="462"/>
                    <a:pt x="65" y="462"/>
                  </a:cubicBezTo>
                  <a:cubicBezTo>
                    <a:pt x="52" y="471"/>
                    <a:pt x="52" y="471"/>
                    <a:pt x="52" y="471"/>
                  </a:cubicBezTo>
                  <a:cubicBezTo>
                    <a:pt x="52" y="471"/>
                    <a:pt x="53" y="472"/>
                    <a:pt x="53" y="472"/>
                  </a:cubicBezTo>
                  <a:lnTo>
                    <a:pt x="66" y="463"/>
                  </a:lnTo>
                  <a:close/>
                  <a:moveTo>
                    <a:pt x="66" y="463"/>
                  </a:moveTo>
                  <a:cubicBezTo>
                    <a:pt x="66" y="463"/>
                    <a:pt x="66" y="463"/>
                    <a:pt x="66" y="463"/>
                  </a:cubicBezTo>
                  <a:cubicBezTo>
                    <a:pt x="53" y="472"/>
                    <a:pt x="53" y="472"/>
                    <a:pt x="53" y="472"/>
                  </a:cubicBezTo>
                  <a:cubicBezTo>
                    <a:pt x="53" y="472"/>
                    <a:pt x="53" y="472"/>
                    <a:pt x="53" y="472"/>
                  </a:cubicBezTo>
                  <a:cubicBezTo>
                    <a:pt x="66" y="463"/>
                    <a:pt x="66" y="463"/>
                    <a:pt x="66" y="463"/>
                  </a:cubicBezTo>
                  <a:close/>
                  <a:moveTo>
                    <a:pt x="79" y="480"/>
                  </a:moveTo>
                  <a:cubicBezTo>
                    <a:pt x="78" y="480"/>
                    <a:pt x="78" y="479"/>
                    <a:pt x="78" y="479"/>
                  </a:cubicBezTo>
                  <a:cubicBezTo>
                    <a:pt x="65" y="489"/>
                    <a:pt x="65" y="489"/>
                    <a:pt x="65" y="489"/>
                  </a:cubicBezTo>
                  <a:cubicBezTo>
                    <a:pt x="65" y="489"/>
                    <a:pt x="66" y="490"/>
                    <a:pt x="66" y="490"/>
                  </a:cubicBezTo>
                  <a:lnTo>
                    <a:pt x="79" y="480"/>
                  </a:lnTo>
                  <a:close/>
                  <a:moveTo>
                    <a:pt x="79" y="480"/>
                  </a:moveTo>
                  <a:cubicBezTo>
                    <a:pt x="79" y="480"/>
                    <a:pt x="79" y="480"/>
                    <a:pt x="79" y="480"/>
                  </a:cubicBezTo>
                  <a:cubicBezTo>
                    <a:pt x="66" y="490"/>
                    <a:pt x="66" y="490"/>
                    <a:pt x="66" y="490"/>
                  </a:cubicBezTo>
                  <a:cubicBezTo>
                    <a:pt x="66" y="490"/>
                    <a:pt x="66" y="490"/>
                    <a:pt x="66" y="490"/>
                  </a:cubicBezTo>
                  <a:cubicBezTo>
                    <a:pt x="79" y="480"/>
                    <a:pt x="79" y="480"/>
                    <a:pt x="79" y="480"/>
                  </a:cubicBezTo>
                  <a:close/>
                  <a:moveTo>
                    <a:pt x="93" y="497"/>
                  </a:moveTo>
                  <a:cubicBezTo>
                    <a:pt x="92" y="496"/>
                    <a:pt x="92" y="496"/>
                    <a:pt x="91" y="495"/>
                  </a:cubicBezTo>
                  <a:cubicBezTo>
                    <a:pt x="80" y="506"/>
                    <a:pt x="80" y="506"/>
                    <a:pt x="80" y="506"/>
                  </a:cubicBezTo>
                  <a:cubicBezTo>
                    <a:pt x="80" y="506"/>
                    <a:pt x="81" y="507"/>
                    <a:pt x="81" y="507"/>
                  </a:cubicBezTo>
                  <a:cubicBezTo>
                    <a:pt x="93" y="497"/>
                    <a:pt x="93" y="497"/>
                    <a:pt x="93" y="497"/>
                  </a:cubicBezTo>
                  <a:close/>
                  <a:moveTo>
                    <a:pt x="93" y="497"/>
                  </a:moveTo>
                  <a:cubicBezTo>
                    <a:pt x="93" y="497"/>
                    <a:pt x="93" y="497"/>
                    <a:pt x="93" y="497"/>
                  </a:cubicBezTo>
                  <a:cubicBezTo>
                    <a:pt x="81" y="507"/>
                    <a:pt x="81" y="507"/>
                    <a:pt x="81" y="507"/>
                  </a:cubicBezTo>
                  <a:cubicBezTo>
                    <a:pt x="81" y="508"/>
                    <a:pt x="81" y="508"/>
                    <a:pt x="81" y="508"/>
                  </a:cubicBezTo>
                  <a:cubicBezTo>
                    <a:pt x="93" y="497"/>
                    <a:pt x="93" y="497"/>
                    <a:pt x="93" y="497"/>
                  </a:cubicBezTo>
                  <a:close/>
                  <a:moveTo>
                    <a:pt x="108" y="512"/>
                  </a:moveTo>
                  <a:cubicBezTo>
                    <a:pt x="107" y="511"/>
                    <a:pt x="107" y="511"/>
                    <a:pt x="107" y="510"/>
                  </a:cubicBezTo>
                  <a:cubicBezTo>
                    <a:pt x="96" y="522"/>
                    <a:pt x="96" y="522"/>
                    <a:pt x="96" y="522"/>
                  </a:cubicBezTo>
                  <a:cubicBezTo>
                    <a:pt x="96" y="523"/>
                    <a:pt x="97" y="523"/>
                    <a:pt x="97" y="523"/>
                  </a:cubicBezTo>
                  <a:lnTo>
                    <a:pt x="108" y="512"/>
                  </a:lnTo>
                  <a:close/>
                  <a:moveTo>
                    <a:pt x="108" y="512"/>
                  </a:moveTo>
                  <a:cubicBezTo>
                    <a:pt x="108" y="512"/>
                    <a:pt x="108" y="512"/>
                    <a:pt x="108" y="512"/>
                  </a:cubicBezTo>
                  <a:cubicBezTo>
                    <a:pt x="97" y="523"/>
                    <a:pt x="97" y="523"/>
                    <a:pt x="97" y="523"/>
                  </a:cubicBezTo>
                  <a:cubicBezTo>
                    <a:pt x="97" y="523"/>
                    <a:pt x="97" y="523"/>
                    <a:pt x="97" y="523"/>
                  </a:cubicBezTo>
                  <a:cubicBezTo>
                    <a:pt x="108" y="512"/>
                    <a:pt x="108" y="512"/>
                    <a:pt x="108" y="512"/>
                  </a:cubicBezTo>
                  <a:close/>
                  <a:moveTo>
                    <a:pt x="124" y="526"/>
                  </a:moveTo>
                  <a:cubicBezTo>
                    <a:pt x="124" y="525"/>
                    <a:pt x="123" y="525"/>
                    <a:pt x="123" y="524"/>
                  </a:cubicBezTo>
                  <a:cubicBezTo>
                    <a:pt x="113" y="537"/>
                    <a:pt x="113" y="537"/>
                    <a:pt x="113" y="537"/>
                  </a:cubicBezTo>
                  <a:cubicBezTo>
                    <a:pt x="113" y="537"/>
                    <a:pt x="114" y="538"/>
                    <a:pt x="114" y="538"/>
                  </a:cubicBezTo>
                  <a:cubicBezTo>
                    <a:pt x="124" y="526"/>
                    <a:pt x="124" y="526"/>
                    <a:pt x="124" y="526"/>
                  </a:cubicBezTo>
                  <a:close/>
                  <a:moveTo>
                    <a:pt x="124" y="526"/>
                  </a:moveTo>
                  <a:cubicBezTo>
                    <a:pt x="124" y="526"/>
                    <a:pt x="124" y="526"/>
                    <a:pt x="124" y="526"/>
                  </a:cubicBezTo>
                  <a:cubicBezTo>
                    <a:pt x="114" y="538"/>
                    <a:pt x="114" y="538"/>
                    <a:pt x="114" y="538"/>
                  </a:cubicBezTo>
                  <a:cubicBezTo>
                    <a:pt x="114" y="538"/>
                    <a:pt x="114" y="538"/>
                    <a:pt x="114" y="538"/>
                  </a:cubicBezTo>
                  <a:cubicBezTo>
                    <a:pt x="124" y="526"/>
                    <a:pt x="124" y="526"/>
                    <a:pt x="124" y="526"/>
                  </a:cubicBezTo>
                  <a:close/>
                  <a:moveTo>
                    <a:pt x="141" y="538"/>
                  </a:moveTo>
                  <a:cubicBezTo>
                    <a:pt x="141" y="538"/>
                    <a:pt x="140" y="538"/>
                    <a:pt x="140" y="537"/>
                  </a:cubicBezTo>
                  <a:cubicBezTo>
                    <a:pt x="131" y="550"/>
                    <a:pt x="131" y="550"/>
                    <a:pt x="131" y="550"/>
                  </a:cubicBezTo>
                  <a:cubicBezTo>
                    <a:pt x="131" y="551"/>
                    <a:pt x="132" y="551"/>
                    <a:pt x="132" y="552"/>
                  </a:cubicBezTo>
                  <a:lnTo>
                    <a:pt x="141" y="538"/>
                  </a:lnTo>
                  <a:close/>
                  <a:moveTo>
                    <a:pt x="141" y="538"/>
                  </a:moveTo>
                  <a:cubicBezTo>
                    <a:pt x="141" y="538"/>
                    <a:pt x="141" y="538"/>
                    <a:pt x="141" y="538"/>
                  </a:cubicBezTo>
                  <a:cubicBezTo>
                    <a:pt x="132" y="552"/>
                    <a:pt x="132" y="552"/>
                    <a:pt x="132" y="552"/>
                  </a:cubicBezTo>
                  <a:cubicBezTo>
                    <a:pt x="132" y="552"/>
                    <a:pt x="132" y="552"/>
                    <a:pt x="132" y="552"/>
                  </a:cubicBezTo>
                  <a:cubicBezTo>
                    <a:pt x="141" y="538"/>
                    <a:pt x="141" y="538"/>
                    <a:pt x="141" y="538"/>
                  </a:cubicBezTo>
                  <a:close/>
                  <a:moveTo>
                    <a:pt x="160" y="550"/>
                  </a:moveTo>
                  <a:cubicBezTo>
                    <a:pt x="159" y="549"/>
                    <a:pt x="158" y="549"/>
                    <a:pt x="158" y="549"/>
                  </a:cubicBezTo>
                  <a:cubicBezTo>
                    <a:pt x="150" y="563"/>
                    <a:pt x="150" y="563"/>
                    <a:pt x="150" y="563"/>
                  </a:cubicBezTo>
                  <a:cubicBezTo>
                    <a:pt x="150" y="563"/>
                    <a:pt x="151" y="563"/>
                    <a:pt x="152" y="564"/>
                  </a:cubicBezTo>
                  <a:cubicBezTo>
                    <a:pt x="160" y="550"/>
                    <a:pt x="160" y="550"/>
                    <a:pt x="160" y="550"/>
                  </a:cubicBezTo>
                  <a:close/>
                  <a:moveTo>
                    <a:pt x="160" y="550"/>
                  </a:moveTo>
                  <a:cubicBezTo>
                    <a:pt x="160" y="550"/>
                    <a:pt x="160" y="550"/>
                    <a:pt x="160" y="550"/>
                  </a:cubicBezTo>
                  <a:cubicBezTo>
                    <a:pt x="152" y="564"/>
                    <a:pt x="152" y="564"/>
                    <a:pt x="152" y="564"/>
                  </a:cubicBezTo>
                  <a:cubicBezTo>
                    <a:pt x="152" y="564"/>
                    <a:pt x="152" y="564"/>
                    <a:pt x="152" y="564"/>
                  </a:cubicBezTo>
                  <a:cubicBezTo>
                    <a:pt x="160" y="550"/>
                    <a:pt x="160" y="550"/>
                    <a:pt x="160" y="550"/>
                  </a:cubicBezTo>
                  <a:close/>
                  <a:moveTo>
                    <a:pt x="178" y="560"/>
                  </a:moveTo>
                  <a:cubicBezTo>
                    <a:pt x="178" y="560"/>
                    <a:pt x="177" y="559"/>
                    <a:pt x="177" y="559"/>
                  </a:cubicBezTo>
                  <a:cubicBezTo>
                    <a:pt x="170" y="573"/>
                    <a:pt x="170" y="573"/>
                    <a:pt x="170" y="573"/>
                  </a:cubicBezTo>
                  <a:cubicBezTo>
                    <a:pt x="170" y="574"/>
                    <a:pt x="171" y="574"/>
                    <a:pt x="172" y="574"/>
                  </a:cubicBezTo>
                  <a:cubicBezTo>
                    <a:pt x="178" y="560"/>
                    <a:pt x="178" y="560"/>
                    <a:pt x="178" y="560"/>
                  </a:cubicBezTo>
                  <a:close/>
                  <a:moveTo>
                    <a:pt x="179" y="560"/>
                  </a:moveTo>
                  <a:cubicBezTo>
                    <a:pt x="178" y="560"/>
                    <a:pt x="178" y="560"/>
                    <a:pt x="178" y="560"/>
                  </a:cubicBezTo>
                  <a:cubicBezTo>
                    <a:pt x="172" y="574"/>
                    <a:pt x="172" y="574"/>
                    <a:pt x="172" y="574"/>
                  </a:cubicBezTo>
                  <a:cubicBezTo>
                    <a:pt x="172" y="574"/>
                    <a:pt x="172" y="574"/>
                    <a:pt x="172" y="574"/>
                  </a:cubicBezTo>
                  <a:cubicBezTo>
                    <a:pt x="178" y="560"/>
                    <a:pt x="178" y="560"/>
                    <a:pt x="178" y="560"/>
                  </a:cubicBezTo>
                  <a:lnTo>
                    <a:pt x="179" y="560"/>
                  </a:lnTo>
                  <a:close/>
                  <a:moveTo>
                    <a:pt x="198" y="568"/>
                  </a:moveTo>
                  <a:cubicBezTo>
                    <a:pt x="197" y="568"/>
                    <a:pt x="197" y="568"/>
                    <a:pt x="196" y="568"/>
                  </a:cubicBezTo>
                  <a:cubicBezTo>
                    <a:pt x="190" y="583"/>
                    <a:pt x="190" y="583"/>
                    <a:pt x="190" y="583"/>
                  </a:cubicBezTo>
                  <a:cubicBezTo>
                    <a:pt x="191" y="583"/>
                    <a:pt x="192" y="583"/>
                    <a:pt x="192" y="583"/>
                  </a:cubicBezTo>
                  <a:cubicBezTo>
                    <a:pt x="198" y="568"/>
                    <a:pt x="198" y="568"/>
                    <a:pt x="198" y="568"/>
                  </a:cubicBezTo>
                  <a:close/>
                  <a:moveTo>
                    <a:pt x="198" y="568"/>
                  </a:moveTo>
                  <a:cubicBezTo>
                    <a:pt x="198" y="568"/>
                    <a:pt x="198" y="568"/>
                    <a:pt x="198" y="568"/>
                  </a:cubicBezTo>
                  <a:cubicBezTo>
                    <a:pt x="192" y="583"/>
                    <a:pt x="192" y="583"/>
                    <a:pt x="192" y="583"/>
                  </a:cubicBezTo>
                  <a:cubicBezTo>
                    <a:pt x="192" y="583"/>
                    <a:pt x="192" y="583"/>
                    <a:pt x="192" y="583"/>
                  </a:cubicBezTo>
                  <a:cubicBezTo>
                    <a:pt x="198" y="568"/>
                    <a:pt x="198" y="568"/>
                    <a:pt x="198" y="568"/>
                  </a:cubicBezTo>
                  <a:close/>
                  <a:moveTo>
                    <a:pt x="218" y="575"/>
                  </a:moveTo>
                  <a:cubicBezTo>
                    <a:pt x="218" y="575"/>
                    <a:pt x="217" y="575"/>
                    <a:pt x="216" y="575"/>
                  </a:cubicBezTo>
                  <a:cubicBezTo>
                    <a:pt x="212" y="590"/>
                    <a:pt x="212" y="590"/>
                    <a:pt x="212" y="590"/>
                  </a:cubicBezTo>
                  <a:cubicBezTo>
                    <a:pt x="212" y="590"/>
                    <a:pt x="213" y="591"/>
                    <a:pt x="214" y="591"/>
                  </a:cubicBezTo>
                  <a:cubicBezTo>
                    <a:pt x="218" y="575"/>
                    <a:pt x="218" y="575"/>
                    <a:pt x="218" y="575"/>
                  </a:cubicBezTo>
                  <a:close/>
                  <a:moveTo>
                    <a:pt x="218" y="575"/>
                  </a:moveTo>
                  <a:cubicBezTo>
                    <a:pt x="218" y="575"/>
                    <a:pt x="218" y="575"/>
                    <a:pt x="218" y="575"/>
                  </a:cubicBezTo>
                  <a:cubicBezTo>
                    <a:pt x="214" y="591"/>
                    <a:pt x="214" y="591"/>
                    <a:pt x="214" y="591"/>
                  </a:cubicBezTo>
                  <a:cubicBezTo>
                    <a:pt x="214" y="591"/>
                    <a:pt x="214" y="591"/>
                    <a:pt x="214" y="591"/>
                  </a:cubicBezTo>
                  <a:cubicBezTo>
                    <a:pt x="218" y="575"/>
                    <a:pt x="218" y="575"/>
                    <a:pt x="218" y="575"/>
                  </a:cubicBezTo>
                  <a:close/>
                  <a:moveTo>
                    <a:pt x="239" y="581"/>
                  </a:moveTo>
                  <a:cubicBezTo>
                    <a:pt x="238" y="581"/>
                    <a:pt x="238" y="581"/>
                    <a:pt x="237" y="581"/>
                  </a:cubicBezTo>
                  <a:cubicBezTo>
                    <a:pt x="233" y="596"/>
                    <a:pt x="233" y="596"/>
                    <a:pt x="233" y="596"/>
                  </a:cubicBezTo>
                  <a:cubicBezTo>
                    <a:pt x="234" y="596"/>
                    <a:pt x="235" y="596"/>
                    <a:pt x="235" y="597"/>
                  </a:cubicBezTo>
                  <a:cubicBezTo>
                    <a:pt x="239" y="581"/>
                    <a:pt x="239" y="581"/>
                    <a:pt x="239" y="581"/>
                  </a:cubicBezTo>
                  <a:close/>
                  <a:moveTo>
                    <a:pt x="239" y="581"/>
                  </a:moveTo>
                  <a:cubicBezTo>
                    <a:pt x="239" y="581"/>
                    <a:pt x="239" y="581"/>
                    <a:pt x="239" y="581"/>
                  </a:cubicBezTo>
                  <a:cubicBezTo>
                    <a:pt x="235" y="597"/>
                    <a:pt x="235" y="597"/>
                    <a:pt x="235" y="597"/>
                  </a:cubicBezTo>
                  <a:cubicBezTo>
                    <a:pt x="236" y="597"/>
                    <a:pt x="236" y="597"/>
                    <a:pt x="236" y="597"/>
                  </a:cubicBezTo>
                  <a:cubicBezTo>
                    <a:pt x="239" y="581"/>
                    <a:pt x="239" y="581"/>
                    <a:pt x="239" y="581"/>
                  </a:cubicBezTo>
                  <a:close/>
                  <a:moveTo>
                    <a:pt x="260" y="585"/>
                  </a:moveTo>
                  <a:cubicBezTo>
                    <a:pt x="259" y="585"/>
                    <a:pt x="259" y="585"/>
                    <a:pt x="258" y="585"/>
                  </a:cubicBezTo>
                  <a:cubicBezTo>
                    <a:pt x="256" y="600"/>
                    <a:pt x="256" y="600"/>
                    <a:pt x="256" y="600"/>
                  </a:cubicBezTo>
                  <a:cubicBezTo>
                    <a:pt x="256" y="601"/>
                    <a:pt x="257" y="601"/>
                    <a:pt x="258" y="601"/>
                  </a:cubicBezTo>
                  <a:cubicBezTo>
                    <a:pt x="260" y="585"/>
                    <a:pt x="260" y="585"/>
                    <a:pt x="260" y="585"/>
                  </a:cubicBezTo>
                  <a:close/>
                  <a:moveTo>
                    <a:pt x="260" y="585"/>
                  </a:moveTo>
                  <a:cubicBezTo>
                    <a:pt x="260" y="585"/>
                    <a:pt x="260" y="585"/>
                    <a:pt x="260" y="585"/>
                  </a:cubicBezTo>
                  <a:cubicBezTo>
                    <a:pt x="258" y="601"/>
                    <a:pt x="258" y="601"/>
                    <a:pt x="258" y="601"/>
                  </a:cubicBezTo>
                  <a:cubicBezTo>
                    <a:pt x="258" y="601"/>
                    <a:pt x="258" y="601"/>
                    <a:pt x="258" y="601"/>
                  </a:cubicBezTo>
                  <a:cubicBezTo>
                    <a:pt x="260" y="585"/>
                    <a:pt x="260" y="585"/>
                    <a:pt x="260" y="585"/>
                  </a:cubicBezTo>
                  <a:close/>
                  <a:moveTo>
                    <a:pt x="281" y="587"/>
                  </a:moveTo>
                  <a:cubicBezTo>
                    <a:pt x="281" y="587"/>
                    <a:pt x="280" y="587"/>
                    <a:pt x="279" y="587"/>
                  </a:cubicBezTo>
                  <a:cubicBezTo>
                    <a:pt x="278" y="603"/>
                    <a:pt x="278" y="603"/>
                    <a:pt x="278" y="603"/>
                  </a:cubicBezTo>
                  <a:cubicBezTo>
                    <a:pt x="279" y="603"/>
                    <a:pt x="279" y="603"/>
                    <a:pt x="280" y="603"/>
                  </a:cubicBezTo>
                  <a:lnTo>
                    <a:pt x="281" y="587"/>
                  </a:lnTo>
                  <a:close/>
                  <a:moveTo>
                    <a:pt x="281" y="587"/>
                  </a:moveTo>
                  <a:cubicBezTo>
                    <a:pt x="281" y="587"/>
                    <a:pt x="281" y="587"/>
                    <a:pt x="281" y="587"/>
                  </a:cubicBezTo>
                  <a:cubicBezTo>
                    <a:pt x="280" y="603"/>
                    <a:pt x="280" y="603"/>
                    <a:pt x="280" y="603"/>
                  </a:cubicBezTo>
                  <a:cubicBezTo>
                    <a:pt x="280" y="603"/>
                    <a:pt x="280" y="603"/>
                    <a:pt x="280" y="603"/>
                  </a:cubicBezTo>
                  <a:cubicBezTo>
                    <a:pt x="281" y="587"/>
                    <a:pt x="281" y="587"/>
                    <a:pt x="281" y="587"/>
                  </a:cubicBezTo>
                  <a:close/>
                  <a:moveTo>
                    <a:pt x="303" y="588"/>
                  </a:moveTo>
                  <a:cubicBezTo>
                    <a:pt x="303" y="588"/>
                    <a:pt x="303" y="588"/>
                    <a:pt x="303" y="588"/>
                  </a:cubicBezTo>
                  <a:cubicBezTo>
                    <a:pt x="302" y="588"/>
                    <a:pt x="301" y="588"/>
                    <a:pt x="301" y="588"/>
                  </a:cubicBezTo>
                  <a:cubicBezTo>
                    <a:pt x="301" y="604"/>
                    <a:pt x="301" y="604"/>
                    <a:pt x="301" y="604"/>
                  </a:cubicBezTo>
                  <a:cubicBezTo>
                    <a:pt x="301" y="604"/>
                    <a:pt x="302" y="604"/>
                    <a:pt x="303" y="604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588"/>
                    <a:pt x="303" y="588"/>
                    <a:pt x="303" y="588"/>
                  </a:cubicBezTo>
                  <a:close/>
                  <a:moveTo>
                    <a:pt x="303" y="588"/>
                  </a:moveTo>
                  <a:cubicBezTo>
                    <a:pt x="303" y="588"/>
                    <a:pt x="303" y="588"/>
                    <a:pt x="303" y="588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588"/>
                    <a:pt x="303" y="588"/>
                    <a:pt x="303" y="588"/>
                  </a:cubicBezTo>
                  <a:close/>
                  <a:moveTo>
                    <a:pt x="324" y="587"/>
                  </a:moveTo>
                  <a:cubicBezTo>
                    <a:pt x="323" y="587"/>
                    <a:pt x="323" y="587"/>
                    <a:pt x="322" y="587"/>
                  </a:cubicBezTo>
                  <a:cubicBezTo>
                    <a:pt x="323" y="603"/>
                    <a:pt x="323" y="603"/>
                    <a:pt x="323" y="603"/>
                  </a:cubicBezTo>
                  <a:cubicBezTo>
                    <a:pt x="324" y="603"/>
                    <a:pt x="325" y="603"/>
                    <a:pt x="325" y="603"/>
                  </a:cubicBezTo>
                  <a:cubicBezTo>
                    <a:pt x="324" y="587"/>
                    <a:pt x="324" y="587"/>
                    <a:pt x="324" y="587"/>
                  </a:cubicBezTo>
                  <a:close/>
                  <a:moveTo>
                    <a:pt x="324" y="587"/>
                  </a:moveTo>
                  <a:cubicBezTo>
                    <a:pt x="324" y="587"/>
                    <a:pt x="324" y="587"/>
                    <a:pt x="324" y="587"/>
                  </a:cubicBezTo>
                  <a:cubicBezTo>
                    <a:pt x="325" y="603"/>
                    <a:pt x="325" y="603"/>
                    <a:pt x="325" y="603"/>
                  </a:cubicBezTo>
                  <a:cubicBezTo>
                    <a:pt x="325" y="603"/>
                    <a:pt x="325" y="603"/>
                    <a:pt x="325" y="603"/>
                  </a:cubicBezTo>
                  <a:cubicBezTo>
                    <a:pt x="324" y="587"/>
                    <a:pt x="324" y="587"/>
                    <a:pt x="324" y="587"/>
                  </a:cubicBezTo>
                  <a:close/>
                  <a:moveTo>
                    <a:pt x="345" y="585"/>
                  </a:moveTo>
                  <a:cubicBezTo>
                    <a:pt x="345" y="585"/>
                    <a:pt x="344" y="585"/>
                    <a:pt x="343" y="585"/>
                  </a:cubicBezTo>
                  <a:cubicBezTo>
                    <a:pt x="346" y="601"/>
                    <a:pt x="346" y="601"/>
                    <a:pt x="346" y="601"/>
                  </a:cubicBezTo>
                  <a:cubicBezTo>
                    <a:pt x="346" y="601"/>
                    <a:pt x="347" y="601"/>
                    <a:pt x="348" y="601"/>
                  </a:cubicBezTo>
                  <a:lnTo>
                    <a:pt x="345" y="585"/>
                  </a:lnTo>
                  <a:close/>
                  <a:moveTo>
                    <a:pt x="345" y="585"/>
                  </a:moveTo>
                  <a:cubicBezTo>
                    <a:pt x="345" y="585"/>
                    <a:pt x="345" y="585"/>
                    <a:pt x="345" y="585"/>
                  </a:cubicBezTo>
                  <a:cubicBezTo>
                    <a:pt x="348" y="601"/>
                    <a:pt x="348" y="601"/>
                    <a:pt x="348" y="601"/>
                  </a:cubicBezTo>
                  <a:cubicBezTo>
                    <a:pt x="348" y="601"/>
                    <a:pt x="348" y="601"/>
                    <a:pt x="348" y="601"/>
                  </a:cubicBezTo>
                  <a:cubicBezTo>
                    <a:pt x="345" y="585"/>
                    <a:pt x="345" y="585"/>
                    <a:pt x="345" y="585"/>
                  </a:cubicBezTo>
                  <a:close/>
                  <a:moveTo>
                    <a:pt x="366" y="581"/>
                  </a:moveTo>
                  <a:cubicBezTo>
                    <a:pt x="366" y="581"/>
                    <a:pt x="365" y="581"/>
                    <a:pt x="364" y="581"/>
                  </a:cubicBezTo>
                  <a:cubicBezTo>
                    <a:pt x="368" y="597"/>
                    <a:pt x="368" y="597"/>
                    <a:pt x="368" y="597"/>
                  </a:cubicBezTo>
                  <a:cubicBezTo>
                    <a:pt x="369" y="597"/>
                    <a:pt x="369" y="597"/>
                    <a:pt x="370" y="597"/>
                  </a:cubicBezTo>
                  <a:cubicBezTo>
                    <a:pt x="366" y="581"/>
                    <a:pt x="366" y="581"/>
                    <a:pt x="366" y="581"/>
                  </a:cubicBezTo>
                  <a:close/>
                  <a:moveTo>
                    <a:pt x="366" y="581"/>
                  </a:moveTo>
                  <a:cubicBezTo>
                    <a:pt x="366" y="581"/>
                    <a:pt x="366" y="581"/>
                    <a:pt x="366" y="581"/>
                  </a:cubicBezTo>
                  <a:cubicBezTo>
                    <a:pt x="370" y="597"/>
                    <a:pt x="370" y="597"/>
                    <a:pt x="370" y="597"/>
                  </a:cubicBezTo>
                  <a:cubicBezTo>
                    <a:pt x="370" y="597"/>
                    <a:pt x="370" y="597"/>
                    <a:pt x="370" y="597"/>
                  </a:cubicBezTo>
                  <a:cubicBezTo>
                    <a:pt x="366" y="581"/>
                    <a:pt x="366" y="581"/>
                    <a:pt x="366" y="581"/>
                  </a:cubicBezTo>
                  <a:close/>
                  <a:moveTo>
                    <a:pt x="387" y="575"/>
                  </a:moveTo>
                  <a:cubicBezTo>
                    <a:pt x="386" y="576"/>
                    <a:pt x="386" y="576"/>
                    <a:pt x="385" y="576"/>
                  </a:cubicBezTo>
                  <a:cubicBezTo>
                    <a:pt x="390" y="591"/>
                    <a:pt x="390" y="591"/>
                    <a:pt x="390" y="591"/>
                  </a:cubicBezTo>
                  <a:cubicBezTo>
                    <a:pt x="390" y="591"/>
                    <a:pt x="391" y="591"/>
                    <a:pt x="392" y="591"/>
                  </a:cubicBezTo>
                  <a:cubicBezTo>
                    <a:pt x="387" y="575"/>
                    <a:pt x="387" y="575"/>
                    <a:pt x="387" y="575"/>
                  </a:cubicBezTo>
                  <a:close/>
                  <a:moveTo>
                    <a:pt x="387" y="575"/>
                  </a:moveTo>
                  <a:cubicBezTo>
                    <a:pt x="387" y="575"/>
                    <a:pt x="387" y="575"/>
                    <a:pt x="387" y="575"/>
                  </a:cubicBezTo>
                  <a:cubicBezTo>
                    <a:pt x="392" y="591"/>
                    <a:pt x="392" y="591"/>
                    <a:pt x="392" y="591"/>
                  </a:cubicBezTo>
                  <a:cubicBezTo>
                    <a:pt x="392" y="591"/>
                    <a:pt x="392" y="591"/>
                    <a:pt x="392" y="591"/>
                  </a:cubicBezTo>
                  <a:cubicBezTo>
                    <a:pt x="387" y="575"/>
                    <a:pt x="387" y="575"/>
                    <a:pt x="387" y="575"/>
                  </a:cubicBezTo>
                  <a:close/>
                  <a:moveTo>
                    <a:pt x="407" y="568"/>
                  </a:moveTo>
                  <a:cubicBezTo>
                    <a:pt x="407" y="569"/>
                    <a:pt x="406" y="569"/>
                    <a:pt x="405" y="569"/>
                  </a:cubicBezTo>
                  <a:cubicBezTo>
                    <a:pt x="411" y="584"/>
                    <a:pt x="411" y="584"/>
                    <a:pt x="411" y="584"/>
                  </a:cubicBezTo>
                  <a:cubicBezTo>
                    <a:pt x="412" y="584"/>
                    <a:pt x="412" y="583"/>
                    <a:pt x="413" y="583"/>
                  </a:cubicBezTo>
                  <a:lnTo>
                    <a:pt x="407" y="568"/>
                  </a:lnTo>
                  <a:close/>
                  <a:moveTo>
                    <a:pt x="407" y="568"/>
                  </a:moveTo>
                  <a:cubicBezTo>
                    <a:pt x="407" y="568"/>
                    <a:pt x="407" y="568"/>
                    <a:pt x="407" y="568"/>
                  </a:cubicBezTo>
                  <a:cubicBezTo>
                    <a:pt x="413" y="583"/>
                    <a:pt x="413" y="583"/>
                    <a:pt x="413" y="583"/>
                  </a:cubicBezTo>
                  <a:cubicBezTo>
                    <a:pt x="413" y="583"/>
                    <a:pt x="413" y="583"/>
                    <a:pt x="413" y="583"/>
                  </a:cubicBezTo>
                  <a:cubicBezTo>
                    <a:pt x="407" y="568"/>
                    <a:pt x="407" y="568"/>
                    <a:pt x="407" y="568"/>
                  </a:cubicBezTo>
                  <a:close/>
                  <a:moveTo>
                    <a:pt x="427" y="560"/>
                  </a:moveTo>
                  <a:cubicBezTo>
                    <a:pt x="426" y="560"/>
                    <a:pt x="426" y="560"/>
                    <a:pt x="425" y="561"/>
                  </a:cubicBezTo>
                  <a:cubicBezTo>
                    <a:pt x="432" y="575"/>
                    <a:pt x="432" y="575"/>
                    <a:pt x="432" y="575"/>
                  </a:cubicBezTo>
                  <a:cubicBezTo>
                    <a:pt x="433" y="575"/>
                    <a:pt x="433" y="574"/>
                    <a:pt x="434" y="574"/>
                  </a:cubicBezTo>
                  <a:cubicBezTo>
                    <a:pt x="427" y="560"/>
                    <a:pt x="427" y="560"/>
                    <a:pt x="427" y="560"/>
                  </a:cubicBezTo>
                  <a:close/>
                  <a:moveTo>
                    <a:pt x="427" y="560"/>
                  </a:moveTo>
                  <a:cubicBezTo>
                    <a:pt x="427" y="560"/>
                    <a:pt x="427" y="560"/>
                    <a:pt x="427" y="560"/>
                  </a:cubicBezTo>
                  <a:cubicBezTo>
                    <a:pt x="434" y="574"/>
                    <a:pt x="434" y="574"/>
                    <a:pt x="434" y="574"/>
                  </a:cubicBezTo>
                  <a:cubicBezTo>
                    <a:pt x="434" y="574"/>
                    <a:pt x="434" y="574"/>
                    <a:pt x="434" y="574"/>
                  </a:cubicBezTo>
                  <a:cubicBezTo>
                    <a:pt x="427" y="560"/>
                    <a:pt x="427" y="560"/>
                    <a:pt x="427" y="560"/>
                  </a:cubicBezTo>
                  <a:close/>
                  <a:moveTo>
                    <a:pt x="446" y="550"/>
                  </a:moveTo>
                  <a:cubicBezTo>
                    <a:pt x="445" y="550"/>
                    <a:pt x="445" y="550"/>
                    <a:pt x="444" y="551"/>
                  </a:cubicBezTo>
                  <a:cubicBezTo>
                    <a:pt x="452" y="565"/>
                    <a:pt x="452" y="565"/>
                    <a:pt x="452" y="565"/>
                  </a:cubicBezTo>
                  <a:cubicBezTo>
                    <a:pt x="453" y="564"/>
                    <a:pt x="453" y="564"/>
                    <a:pt x="454" y="564"/>
                  </a:cubicBezTo>
                  <a:cubicBezTo>
                    <a:pt x="446" y="550"/>
                    <a:pt x="446" y="550"/>
                    <a:pt x="446" y="550"/>
                  </a:cubicBezTo>
                  <a:close/>
                  <a:moveTo>
                    <a:pt x="446" y="550"/>
                  </a:moveTo>
                  <a:cubicBezTo>
                    <a:pt x="446" y="550"/>
                    <a:pt x="446" y="550"/>
                    <a:pt x="446" y="550"/>
                  </a:cubicBezTo>
                  <a:cubicBezTo>
                    <a:pt x="454" y="564"/>
                    <a:pt x="454" y="564"/>
                    <a:pt x="454" y="564"/>
                  </a:cubicBezTo>
                  <a:cubicBezTo>
                    <a:pt x="454" y="564"/>
                    <a:pt x="454" y="564"/>
                    <a:pt x="454" y="564"/>
                  </a:cubicBezTo>
                  <a:cubicBezTo>
                    <a:pt x="446" y="550"/>
                    <a:pt x="446" y="550"/>
                    <a:pt x="446" y="550"/>
                  </a:cubicBezTo>
                  <a:close/>
                  <a:moveTo>
                    <a:pt x="464" y="538"/>
                  </a:moveTo>
                  <a:cubicBezTo>
                    <a:pt x="463" y="539"/>
                    <a:pt x="463" y="539"/>
                    <a:pt x="462" y="539"/>
                  </a:cubicBezTo>
                  <a:cubicBezTo>
                    <a:pt x="471" y="553"/>
                    <a:pt x="471" y="553"/>
                    <a:pt x="471" y="553"/>
                  </a:cubicBezTo>
                  <a:cubicBezTo>
                    <a:pt x="472" y="552"/>
                    <a:pt x="472" y="552"/>
                    <a:pt x="473" y="552"/>
                  </a:cubicBezTo>
                  <a:cubicBezTo>
                    <a:pt x="464" y="538"/>
                    <a:pt x="464" y="538"/>
                    <a:pt x="464" y="538"/>
                  </a:cubicBezTo>
                  <a:close/>
                  <a:moveTo>
                    <a:pt x="464" y="538"/>
                  </a:moveTo>
                  <a:cubicBezTo>
                    <a:pt x="464" y="538"/>
                    <a:pt x="464" y="538"/>
                    <a:pt x="464" y="538"/>
                  </a:cubicBezTo>
                  <a:cubicBezTo>
                    <a:pt x="473" y="552"/>
                    <a:pt x="473" y="552"/>
                    <a:pt x="473" y="552"/>
                  </a:cubicBezTo>
                  <a:cubicBezTo>
                    <a:pt x="473" y="552"/>
                    <a:pt x="473" y="552"/>
                    <a:pt x="473" y="552"/>
                  </a:cubicBezTo>
                  <a:lnTo>
                    <a:pt x="464" y="538"/>
                  </a:lnTo>
                  <a:close/>
                  <a:moveTo>
                    <a:pt x="481" y="526"/>
                  </a:moveTo>
                  <a:cubicBezTo>
                    <a:pt x="480" y="526"/>
                    <a:pt x="480" y="526"/>
                    <a:pt x="479" y="527"/>
                  </a:cubicBezTo>
                  <a:cubicBezTo>
                    <a:pt x="489" y="539"/>
                    <a:pt x="489" y="539"/>
                    <a:pt x="489" y="539"/>
                  </a:cubicBezTo>
                  <a:cubicBezTo>
                    <a:pt x="490" y="539"/>
                    <a:pt x="490" y="539"/>
                    <a:pt x="491" y="538"/>
                  </a:cubicBezTo>
                  <a:cubicBezTo>
                    <a:pt x="481" y="526"/>
                    <a:pt x="481" y="526"/>
                    <a:pt x="481" y="526"/>
                  </a:cubicBezTo>
                  <a:close/>
                  <a:moveTo>
                    <a:pt x="481" y="526"/>
                  </a:moveTo>
                  <a:cubicBezTo>
                    <a:pt x="481" y="526"/>
                    <a:pt x="481" y="526"/>
                    <a:pt x="481" y="526"/>
                  </a:cubicBezTo>
                  <a:cubicBezTo>
                    <a:pt x="491" y="538"/>
                    <a:pt x="491" y="538"/>
                    <a:pt x="491" y="538"/>
                  </a:cubicBezTo>
                  <a:cubicBezTo>
                    <a:pt x="491" y="538"/>
                    <a:pt x="491" y="538"/>
                    <a:pt x="491" y="538"/>
                  </a:cubicBezTo>
                  <a:cubicBezTo>
                    <a:pt x="481" y="526"/>
                    <a:pt x="481" y="526"/>
                    <a:pt x="481" y="526"/>
                  </a:cubicBezTo>
                  <a:close/>
                  <a:moveTo>
                    <a:pt x="497" y="512"/>
                  </a:moveTo>
                  <a:cubicBezTo>
                    <a:pt x="497" y="512"/>
                    <a:pt x="496" y="513"/>
                    <a:pt x="496" y="513"/>
                  </a:cubicBezTo>
                  <a:cubicBezTo>
                    <a:pt x="507" y="525"/>
                    <a:pt x="507" y="525"/>
                    <a:pt x="507" y="525"/>
                  </a:cubicBezTo>
                  <a:cubicBezTo>
                    <a:pt x="507" y="524"/>
                    <a:pt x="508" y="524"/>
                    <a:pt x="508" y="523"/>
                  </a:cubicBezTo>
                  <a:cubicBezTo>
                    <a:pt x="497" y="512"/>
                    <a:pt x="497" y="512"/>
                    <a:pt x="497" y="512"/>
                  </a:cubicBezTo>
                  <a:close/>
                  <a:moveTo>
                    <a:pt x="497" y="512"/>
                  </a:moveTo>
                  <a:cubicBezTo>
                    <a:pt x="497" y="512"/>
                    <a:pt x="497" y="512"/>
                    <a:pt x="497" y="512"/>
                  </a:cubicBezTo>
                  <a:cubicBezTo>
                    <a:pt x="508" y="523"/>
                    <a:pt x="508" y="523"/>
                    <a:pt x="508" y="523"/>
                  </a:cubicBezTo>
                  <a:cubicBezTo>
                    <a:pt x="508" y="523"/>
                    <a:pt x="508" y="523"/>
                    <a:pt x="508" y="523"/>
                  </a:cubicBezTo>
                  <a:cubicBezTo>
                    <a:pt x="497" y="512"/>
                    <a:pt x="497" y="512"/>
                    <a:pt x="497" y="512"/>
                  </a:cubicBezTo>
                  <a:close/>
                  <a:moveTo>
                    <a:pt x="512" y="497"/>
                  </a:moveTo>
                  <a:cubicBezTo>
                    <a:pt x="512" y="497"/>
                    <a:pt x="511" y="497"/>
                    <a:pt x="511" y="498"/>
                  </a:cubicBezTo>
                  <a:cubicBezTo>
                    <a:pt x="523" y="509"/>
                    <a:pt x="523" y="509"/>
                    <a:pt x="523" y="509"/>
                  </a:cubicBezTo>
                  <a:cubicBezTo>
                    <a:pt x="523" y="508"/>
                    <a:pt x="524" y="508"/>
                    <a:pt x="524" y="507"/>
                  </a:cubicBezTo>
                  <a:cubicBezTo>
                    <a:pt x="512" y="497"/>
                    <a:pt x="512" y="497"/>
                    <a:pt x="512" y="497"/>
                  </a:cubicBezTo>
                  <a:close/>
                  <a:moveTo>
                    <a:pt x="512" y="497"/>
                  </a:moveTo>
                  <a:cubicBezTo>
                    <a:pt x="512" y="497"/>
                    <a:pt x="512" y="497"/>
                    <a:pt x="512" y="497"/>
                  </a:cubicBezTo>
                  <a:cubicBezTo>
                    <a:pt x="524" y="507"/>
                    <a:pt x="524" y="507"/>
                    <a:pt x="524" y="507"/>
                  </a:cubicBezTo>
                  <a:cubicBezTo>
                    <a:pt x="524" y="507"/>
                    <a:pt x="524" y="507"/>
                    <a:pt x="524" y="507"/>
                  </a:cubicBezTo>
                  <a:cubicBezTo>
                    <a:pt x="512" y="497"/>
                    <a:pt x="512" y="497"/>
                    <a:pt x="512" y="497"/>
                  </a:cubicBezTo>
                  <a:close/>
                  <a:moveTo>
                    <a:pt x="526" y="480"/>
                  </a:moveTo>
                  <a:cubicBezTo>
                    <a:pt x="526" y="481"/>
                    <a:pt x="526" y="481"/>
                    <a:pt x="525" y="482"/>
                  </a:cubicBezTo>
                  <a:cubicBezTo>
                    <a:pt x="538" y="492"/>
                    <a:pt x="538" y="492"/>
                    <a:pt x="538" y="492"/>
                  </a:cubicBezTo>
                  <a:cubicBezTo>
                    <a:pt x="538" y="491"/>
                    <a:pt x="538" y="491"/>
                    <a:pt x="539" y="490"/>
                  </a:cubicBezTo>
                  <a:cubicBezTo>
                    <a:pt x="526" y="480"/>
                    <a:pt x="526" y="480"/>
                    <a:pt x="526" y="480"/>
                  </a:cubicBezTo>
                  <a:close/>
                  <a:moveTo>
                    <a:pt x="526" y="480"/>
                  </a:moveTo>
                  <a:cubicBezTo>
                    <a:pt x="526" y="480"/>
                    <a:pt x="526" y="480"/>
                    <a:pt x="526" y="480"/>
                  </a:cubicBezTo>
                  <a:cubicBezTo>
                    <a:pt x="539" y="490"/>
                    <a:pt x="539" y="490"/>
                    <a:pt x="539" y="490"/>
                  </a:cubicBezTo>
                  <a:cubicBezTo>
                    <a:pt x="539" y="490"/>
                    <a:pt x="539" y="490"/>
                    <a:pt x="539" y="490"/>
                  </a:cubicBezTo>
                  <a:cubicBezTo>
                    <a:pt x="526" y="480"/>
                    <a:pt x="526" y="480"/>
                    <a:pt x="526" y="480"/>
                  </a:cubicBezTo>
                  <a:close/>
                  <a:moveTo>
                    <a:pt x="539" y="463"/>
                  </a:moveTo>
                  <a:cubicBezTo>
                    <a:pt x="539" y="464"/>
                    <a:pt x="538" y="464"/>
                    <a:pt x="538" y="465"/>
                  </a:cubicBezTo>
                  <a:cubicBezTo>
                    <a:pt x="551" y="474"/>
                    <a:pt x="551" y="474"/>
                    <a:pt x="551" y="474"/>
                  </a:cubicBezTo>
                  <a:cubicBezTo>
                    <a:pt x="551" y="473"/>
                    <a:pt x="552" y="473"/>
                    <a:pt x="552" y="472"/>
                  </a:cubicBezTo>
                  <a:cubicBezTo>
                    <a:pt x="539" y="463"/>
                    <a:pt x="539" y="463"/>
                    <a:pt x="539" y="463"/>
                  </a:cubicBezTo>
                  <a:close/>
                  <a:moveTo>
                    <a:pt x="539" y="463"/>
                  </a:moveTo>
                  <a:cubicBezTo>
                    <a:pt x="539" y="463"/>
                    <a:pt x="539" y="463"/>
                    <a:pt x="539" y="463"/>
                  </a:cubicBezTo>
                  <a:cubicBezTo>
                    <a:pt x="552" y="472"/>
                    <a:pt x="552" y="472"/>
                    <a:pt x="552" y="472"/>
                  </a:cubicBezTo>
                  <a:cubicBezTo>
                    <a:pt x="552" y="472"/>
                    <a:pt x="552" y="472"/>
                    <a:pt x="552" y="472"/>
                  </a:cubicBezTo>
                  <a:cubicBezTo>
                    <a:pt x="539" y="463"/>
                    <a:pt x="539" y="463"/>
                    <a:pt x="539" y="463"/>
                  </a:cubicBezTo>
                  <a:close/>
                  <a:moveTo>
                    <a:pt x="550" y="445"/>
                  </a:moveTo>
                  <a:cubicBezTo>
                    <a:pt x="550" y="446"/>
                    <a:pt x="550" y="446"/>
                    <a:pt x="549" y="447"/>
                  </a:cubicBezTo>
                  <a:cubicBezTo>
                    <a:pt x="563" y="455"/>
                    <a:pt x="563" y="455"/>
                    <a:pt x="563" y="455"/>
                  </a:cubicBezTo>
                  <a:cubicBezTo>
                    <a:pt x="564" y="454"/>
                    <a:pt x="564" y="454"/>
                    <a:pt x="564" y="453"/>
                  </a:cubicBezTo>
                  <a:cubicBezTo>
                    <a:pt x="550" y="445"/>
                    <a:pt x="550" y="445"/>
                    <a:pt x="550" y="445"/>
                  </a:cubicBezTo>
                  <a:close/>
                  <a:moveTo>
                    <a:pt x="550" y="445"/>
                  </a:moveTo>
                  <a:cubicBezTo>
                    <a:pt x="550" y="445"/>
                    <a:pt x="550" y="445"/>
                    <a:pt x="550" y="445"/>
                  </a:cubicBezTo>
                  <a:cubicBezTo>
                    <a:pt x="564" y="453"/>
                    <a:pt x="564" y="453"/>
                    <a:pt x="564" y="453"/>
                  </a:cubicBezTo>
                  <a:cubicBezTo>
                    <a:pt x="564" y="453"/>
                    <a:pt x="564" y="453"/>
                    <a:pt x="564" y="453"/>
                  </a:cubicBezTo>
                  <a:cubicBezTo>
                    <a:pt x="550" y="445"/>
                    <a:pt x="550" y="445"/>
                    <a:pt x="550" y="445"/>
                  </a:cubicBezTo>
                  <a:close/>
                  <a:moveTo>
                    <a:pt x="560" y="426"/>
                  </a:moveTo>
                  <a:cubicBezTo>
                    <a:pt x="560" y="427"/>
                    <a:pt x="560" y="427"/>
                    <a:pt x="560" y="428"/>
                  </a:cubicBezTo>
                  <a:cubicBezTo>
                    <a:pt x="574" y="435"/>
                    <a:pt x="574" y="435"/>
                    <a:pt x="574" y="435"/>
                  </a:cubicBezTo>
                  <a:cubicBezTo>
                    <a:pt x="574" y="434"/>
                    <a:pt x="575" y="434"/>
                    <a:pt x="575" y="433"/>
                  </a:cubicBezTo>
                  <a:cubicBezTo>
                    <a:pt x="560" y="426"/>
                    <a:pt x="560" y="426"/>
                    <a:pt x="560" y="426"/>
                  </a:cubicBezTo>
                  <a:close/>
                  <a:moveTo>
                    <a:pt x="561" y="426"/>
                  </a:moveTo>
                  <a:cubicBezTo>
                    <a:pt x="560" y="426"/>
                    <a:pt x="560" y="426"/>
                    <a:pt x="560" y="426"/>
                  </a:cubicBezTo>
                  <a:cubicBezTo>
                    <a:pt x="575" y="433"/>
                    <a:pt x="575" y="433"/>
                    <a:pt x="575" y="433"/>
                  </a:cubicBezTo>
                  <a:cubicBezTo>
                    <a:pt x="575" y="433"/>
                    <a:pt x="575" y="433"/>
                    <a:pt x="575" y="433"/>
                  </a:cubicBezTo>
                  <a:cubicBezTo>
                    <a:pt x="561" y="426"/>
                    <a:pt x="561" y="426"/>
                    <a:pt x="561" y="426"/>
                  </a:cubicBezTo>
                  <a:close/>
                  <a:moveTo>
                    <a:pt x="569" y="406"/>
                  </a:moveTo>
                  <a:cubicBezTo>
                    <a:pt x="569" y="407"/>
                    <a:pt x="569" y="408"/>
                    <a:pt x="568" y="408"/>
                  </a:cubicBezTo>
                  <a:cubicBezTo>
                    <a:pt x="583" y="414"/>
                    <a:pt x="583" y="414"/>
                    <a:pt x="583" y="414"/>
                  </a:cubicBezTo>
                  <a:cubicBezTo>
                    <a:pt x="583" y="414"/>
                    <a:pt x="584" y="413"/>
                    <a:pt x="584" y="412"/>
                  </a:cubicBezTo>
                  <a:cubicBezTo>
                    <a:pt x="569" y="406"/>
                    <a:pt x="569" y="406"/>
                    <a:pt x="569" y="406"/>
                  </a:cubicBezTo>
                  <a:close/>
                  <a:moveTo>
                    <a:pt x="569" y="406"/>
                  </a:moveTo>
                  <a:cubicBezTo>
                    <a:pt x="569" y="406"/>
                    <a:pt x="569" y="406"/>
                    <a:pt x="569" y="406"/>
                  </a:cubicBezTo>
                  <a:cubicBezTo>
                    <a:pt x="584" y="412"/>
                    <a:pt x="584" y="412"/>
                    <a:pt x="584" y="412"/>
                  </a:cubicBezTo>
                  <a:cubicBezTo>
                    <a:pt x="584" y="412"/>
                    <a:pt x="584" y="412"/>
                    <a:pt x="584" y="412"/>
                  </a:cubicBezTo>
                  <a:cubicBezTo>
                    <a:pt x="569" y="406"/>
                    <a:pt x="569" y="406"/>
                    <a:pt x="569" y="406"/>
                  </a:cubicBezTo>
                  <a:close/>
                  <a:moveTo>
                    <a:pt x="576" y="386"/>
                  </a:moveTo>
                  <a:cubicBezTo>
                    <a:pt x="576" y="387"/>
                    <a:pt x="576" y="387"/>
                    <a:pt x="576" y="388"/>
                  </a:cubicBezTo>
                  <a:cubicBezTo>
                    <a:pt x="591" y="393"/>
                    <a:pt x="591" y="393"/>
                    <a:pt x="591" y="393"/>
                  </a:cubicBezTo>
                  <a:cubicBezTo>
                    <a:pt x="591" y="392"/>
                    <a:pt x="591" y="392"/>
                    <a:pt x="591" y="391"/>
                  </a:cubicBezTo>
                  <a:cubicBezTo>
                    <a:pt x="576" y="386"/>
                    <a:pt x="576" y="386"/>
                    <a:pt x="576" y="386"/>
                  </a:cubicBezTo>
                  <a:close/>
                  <a:moveTo>
                    <a:pt x="576" y="386"/>
                  </a:moveTo>
                  <a:cubicBezTo>
                    <a:pt x="576" y="386"/>
                    <a:pt x="576" y="386"/>
                    <a:pt x="576" y="386"/>
                  </a:cubicBezTo>
                  <a:cubicBezTo>
                    <a:pt x="591" y="391"/>
                    <a:pt x="591" y="391"/>
                    <a:pt x="591" y="391"/>
                  </a:cubicBezTo>
                  <a:cubicBezTo>
                    <a:pt x="591" y="391"/>
                    <a:pt x="591" y="391"/>
                    <a:pt x="591" y="391"/>
                  </a:cubicBezTo>
                  <a:cubicBezTo>
                    <a:pt x="576" y="386"/>
                    <a:pt x="576" y="386"/>
                    <a:pt x="576" y="386"/>
                  </a:cubicBezTo>
                  <a:close/>
                  <a:moveTo>
                    <a:pt x="582" y="366"/>
                  </a:moveTo>
                  <a:cubicBezTo>
                    <a:pt x="582" y="366"/>
                    <a:pt x="581" y="367"/>
                    <a:pt x="581" y="367"/>
                  </a:cubicBezTo>
                  <a:cubicBezTo>
                    <a:pt x="597" y="371"/>
                    <a:pt x="597" y="371"/>
                    <a:pt x="597" y="371"/>
                  </a:cubicBezTo>
                  <a:cubicBezTo>
                    <a:pt x="597" y="370"/>
                    <a:pt x="597" y="370"/>
                    <a:pt x="597" y="369"/>
                  </a:cubicBezTo>
                  <a:cubicBezTo>
                    <a:pt x="582" y="366"/>
                    <a:pt x="582" y="366"/>
                    <a:pt x="582" y="366"/>
                  </a:cubicBezTo>
                  <a:close/>
                  <a:moveTo>
                    <a:pt x="582" y="365"/>
                  </a:moveTo>
                  <a:cubicBezTo>
                    <a:pt x="582" y="366"/>
                    <a:pt x="582" y="366"/>
                    <a:pt x="582" y="366"/>
                  </a:cubicBezTo>
                  <a:cubicBezTo>
                    <a:pt x="597" y="369"/>
                    <a:pt x="597" y="369"/>
                    <a:pt x="597" y="369"/>
                  </a:cubicBezTo>
                  <a:cubicBezTo>
                    <a:pt x="597" y="369"/>
                    <a:pt x="597" y="369"/>
                    <a:pt x="597" y="369"/>
                  </a:cubicBezTo>
                  <a:cubicBezTo>
                    <a:pt x="582" y="365"/>
                    <a:pt x="582" y="365"/>
                    <a:pt x="582" y="365"/>
                  </a:cubicBezTo>
                  <a:close/>
                  <a:moveTo>
                    <a:pt x="586" y="344"/>
                  </a:moveTo>
                  <a:cubicBezTo>
                    <a:pt x="586" y="345"/>
                    <a:pt x="585" y="346"/>
                    <a:pt x="585" y="346"/>
                  </a:cubicBezTo>
                  <a:cubicBezTo>
                    <a:pt x="601" y="349"/>
                    <a:pt x="601" y="349"/>
                    <a:pt x="601" y="349"/>
                  </a:cubicBezTo>
                  <a:cubicBezTo>
                    <a:pt x="601" y="348"/>
                    <a:pt x="601" y="348"/>
                    <a:pt x="601" y="347"/>
                  </a:cubicBezTo>
                  <a:cubicBezTo>
                    <a:pt x="586" y="344"/>
                    <a:pt x="586" y="344"/>
                    <a:pt x="586" y="344"/>
                  </a:cubicBezTo>
                  <a:close/>
                  <a:moveTo>
                    <a:pt x="586" y="344"/>
                  </a:moveTo>
                  <a:cubicBezTo>
                    <a:pt x="586" y="344"/>
                    <a:pt x="586" y="344"/>
                    <a:pt x="586" y="344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586" y="344"/>
                    <a:pt x="586" y="344"/>
                    <a:pt x="586" y="344"/>
                  </a:cubicBezTo>
                  <a:close/>
                  <a:moveTo>
                    <a:pt x="588" y="323"/>
                  </a:moveTo>
                  <a:cubicBezTo>
                    <a:pt x="588" y="324"/>
                    <a:pt x="588" y="325"/>
                    <a:pt x="588" y="325"/>
                  </a:cubicBezTo>
                  <a:cubicBezTo>
                    <a:pt x="604" y="326"/>
                    <a:pt x="604" y="326"/>
                    <a:pt x="604" y="326"/>
                  </a:cubicBezTo>
                  <a:cubicBezTo>
                    <a:pt x="604" y="326"/>
                    <a:pt x="604" y="325"/>
                    <a:pt x="604" y="324"/>
                  </a:cubicBezTo>
                  <a:lnTo>
                    <a:pt x="588" y="323"/>
                  </a:lnTo>
                  <a:close/>
                  <a:moveTo>
                    <a:pt x="588" y="323"/>
                  </a:moveTo>
                  <a:cubicBezTo>
                    <a:pt x="588" y="323"/>
                    <a:pt x="588" y="323"/>
                    <a:pt x="588" y="323"/>
                  </a:cubicBezTo>
                  <a:cubicBezTo>
                    <a:pt x="604" y="324"/>
                    <a:pt x="604" y="324"/>
                    <a:pt x="604" y="324"/>
                  </a:cubicBezTo>
                  <a:cubicBezTo>
                    <a:pt x="604" y="324"/>
                    <a:pt x="604" y="324"/>
                    <a:pt x="604" y="324"/>
                  </a:cubicBezTo>
                  <a:cubicBezTo>
                    <a:pt x="588" y="323"/>
                    <a:pt x="588" y="323"/>
                    <a:pt x="588" y="3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6" name="Freeform 25"/>
            <p:cNvSpPr>
              <a:spLocks noEditPoints="1"/>
            </p:cNvSpPr>
            <p:nvPr/>
          </p:nvSpPr>
          <p:spPr bwMode="auto">
            <a:xfrm>
              <a:off x="4810126" y="2135188"/>
              <a:ext cx="2571750" cy="2593975"/>
            </a:xfrm>
            <a:custGeom>
              <a:avLst/>
              <a:gdLst>
                <a:gd name="T0" fmla="*/ 143 w 805"/>
                <a:gd name="T1" fmla="*/ 143 h 804"/>
                <a:gd name="T2" fmla="*/ 662 w 805"/>
                <a:gd name="T3" fmla="*/ 661 h 804"/>
                <a:gd name="T4" fmla="*/ 397 w 805"/>
                <a:gd name="T5" fmla="*/ 46 h 804"/>
                <a:gd name="T6" fmla="*/ 405 w 805"/>
                <a:gd name="T7" fmla="*/ 43 h 804"/>
                <a:gd name="T8" fmla="*/ 408 w 805"/>
                <a:gd name="T9" fmla="*/ 52 h 804"/>
                <a:gd name="T10" fmla="*/ 400 w 805"/>
                <a:gd name="T11" fmla="*/ 54 h 804"/>
                <a:gd name="T12" fmla="*/ 397 w 805"/>
                <a:gd name="T13" fmla="*/ 46 h 804"/>
                <a:gd name="T14" fmla="*/ 355 w 805"/>
                <a:gd name="T15" fmla="*/ 47 h 804"/>
                <a:gd name="T16" fmla="*/ 363 w 805"/>
                <a:gd name="T17" fmla="*/ 49 h 804"/>
                <a:gd name="T18" fmla="*/ 363 w 805"/>
                <a:gd name="T19" fmla="*/ 56 h 804"/>
                <a:gd name="T20" fmla="*/ 356 w 805"/>
                <a:gd name="T21" fmla="*/ 58 h 804"/>
                <a:gd name="T22" fmla="*/ 352 w 805"/>
                <a:gd name="T23" fmla="*/ 50 h 804"/>
                <a:gd name="T24" fmla="*/ 310 w 805"/>
                <a:gd name="T25" fmla="*/ 56 h 804"/>
                <a:gd name="T26" fmla="*/ 319 w 805"/>
                <a:gd name="T27" fmla="*/ 57 h 804"/>
                <a:gd name="T28" fmla="*/ 320 w 805"/>
                <a:gd name="T29" fmla="*/ 64 h 804"/>
                <a:gd name="T30" fmla="*/ 313 w 805"/>
                <a:gd name="T31" fmla="*/ 67 h 804"/>
                <a:gd name="T32" fmla="*/ 308 w 805"/>
                <a:gd name="T33" fmla="*/ 60 h 804"/>
                <a:gd name="T34" fmla="*/ 271 w 805"/>
                <a:gd name="T35" fmla="*/ 69 h 804"/>
                <a:gd name="T36" fmla="*/ 277 w 805"/>
                <a:gd name="T37" fmla="*/ 75 h 804"/>
                <a:gd name="T38" fmla="*/ 270 w 805"/>
                <a:gd name="T39" fmla="*/ 81 h 804"/>
                <a:gd name="T40" fmla="*/ 265 w 805"/>
                <a:gd name="T41" fmla="*/ 74 h 804"/>
                <a:gd name="T42" fmla="*/ 224 w 805"/>
                <a:gd name="T43" fmla="*/ 91 h 804"/>
                <a:gd name="T44" fmla="*/ 233 w 805"/>
                <a:gd name="T45" fmla="*/ 89 h 804"/>
                <a:gd name="T46" fmla="*/ 235 w 805"/>
                <a:gd name="T47" fmla="*/ 98 h 804"/>
                <a:gd name="T48" fmla="*/ 226 w 805"/>
                <a:gd name="T49" fmla="*/ 99 h 804"/>
                <a:gd name="T50" fmla="*/ 224 w 805"/>
                <a:gd name="T51" fmla="*/ 91 h 804"/>
                <a:gd name="T52" fmla="*/ 48 w 805"/>
                <a:gd name="T53" fmla="*/ 393 h 804"/>
                <a:gd name="T54" fmla="*/ 156 w 805"/>
                <a:gd name="T55" fmla="*/ 142 h 804"/>
                <a:gd name="T56" fmla="*/ 161 w 805"/>
                <a:gd name="T57" fmla="*/ 148 h 804"/>
                <a:gd name="T58" fmla="*/ 48 w 805"/>
                <a:gd name="T59" fmla="*/ 393 h 804"/>
                <a:gd name="T60" fmla="*/ 642 w 805"/>
                <a:gd name="T61" fmla="*/ 641 h 804"/>
                <a:gd name="T62" fmla="*/ 545 w 805"/>
                <a:gd name="T63" fmla="*/ 726 h 804"/>
                <a:gd name="T64" fmla="*/ 503 w 805"/>
                <a:gd name="T65" fmla="*/ 725 h 804"/>
                <a:gd name="T66" fmla="*/ 112 w 805"/>
                <a:gd name="T67" fmla="*/ 574 h 804"/>
                <a:gd name="T68" fmla="*/ 52 w 805"/>
                <a:gd name="T69" fmla="*/ 451 h 804"/>
                <a:gd name="T70" fmla="*/ 164 w 805"/>
                <a:gd name="T71" fmla="*/ 163 h 804"/>
                <a:gd name="T72" fmla="*/ 425 w 805"/>
                <a:gd name="T73" fmla="*/ 49 h 804"/>
                <a:gd name="T74" fmla="*/ 574 w 805"/>
                <a:gd name="T75" fmla="*/ 110 h 804"/>
                <a:gd name="T76" fmla="*/ 673 w 805"/>
                <a:gd name="T77" fmla="*/ 199 h 804"/>
                <a:gd name="T78" fmla="*/ 721 w 805"/>
                <a:gd name="T79" fmla="*/ 556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05" h="804">
                  <a:moveTo>
                    <a:pt x="662" y="143"/>
                  </a:moveTo>
                  <a:cubicBezTo>
                    <a:pt x="519" y="0"/>
                    <a:pt x="287" y="0"/>
                    <a:pt x="143" y="143"/>
                  </a:cubicBezTo>
                  <a:cubicBezTo>
                    <a:pt x="0" y="286"/>
                    <a:pt x="0" y="518"/>
                    <a:pt x="143" y="661"/>
                  </a:cubicBezTo>
                  <a:cubicBezTo>
                    <a:pt x="287" y="804"/>
                    <a:pt x="519" y="804"/>
                    <a:pt x="662" y="661"/>
                  </a:cubicBezTo>
                  <a:cubicBezTo>
                    <a:pt x="805" y="518"/>
                    <a:pt x="805" y="286"/>
                    <a:pt x="662" y="143"/>
                  </a:cubicBezTo>
                  <a:close/>
                  <a:moveTo>
                    <a:pt x="397" y="46"/>
                  </a:moveTo>
                  <a:cubicBezTo>
                    <a:pt x="397" y="45"/>
                    <a:pt x="398" y="43"/>
                    <a:pt x="400" y="43"/>
                  </a:cubicBezTo>
                  <a:cubicBezTo>
                    <a:pt x="405" y="43"/>
                    <a:pt x="405" y="43"/>
                    <a:pt x="405" y="43"/>
                  </a:cubicBezTo>
                  <a:cubicBezTo>
                    <a:pt x="407" y="43"/>
                    <a:pt x="408" y="45"/>
                    <a:pt x="408" y="46"/>
                  </a:cubicBezTo>
                  <a:cubicBezTo>
                    <a:pt x="408" y="52"/>
                    <a:pt x="408" y="52"/>
                    <a:pt x="408" y="52"/>
                  </a:cubicBezTo>
                  <a:cubicBezTo>
                    <a:pt x="408" y="53"/>
                    <a:pt x="407" y="54"/>
                    <a:pt x="405" y="54"/>
                  </a:cubicBezTo>
                  <a:cubicBezTo>
                    <a:pt x="400" y="54"/>
                    <a:pt x="400" y="54"/>
                    <a:pt x="400" y="54"/>
                  </a:cubicBezTo>
                  <a:cubicBezTo>
                    <a:pt x="398" y="54"/>
                    <a:pt x="397" y="53"/>
                    <a:pt x="397" y="52"/>
                  </a:cubicBezTo>
                  <a:lnTo>
                    <a:pt x="397" y="46"/>
                  </a:lnTo>
                  <a:close/>
                  <a:moveTo>
                    <a:pt x="352" y="50"/>
                  </a:moveTo>
                  <a:cubicBezTo>
                    <a:pt x="352" y="49"/>
                    <a:pt x="353" y="47"/>
                    <a:pt x="355" y="47"/>
                  </a:cubicBezTo>
                  <a:cubicBezTo>
                    <a:pt x="360" y="46"/>
                    <a:pt x="360" y="46"/>
                    <a:pt x="360" y="46"/>
                  </a:cubicBezTo>
                  <a:cubicBezTo>
                    <a:pt x="362" y="46"/>
                    <a:pt x="363" y="47"/>
                    <a:pt x="363" y="49"/>
                  </a:cubicBezTo>
                  <a:cubicBezTo>
                    <a:pt x="364" y="54"/>
                    <a:pt x="364" y="54"/>
                    <a:pt x="364" y="54"/>
                  </a:cubicBezTo>
                  <a:cubicBezTo>
                    <a:pt x="364" y="55"/>
                    <a:pt x="364" y="56"/>
                    <a:pt x="363" y="56"/>
                  </a:cubicBezTo>
                  <a:cubicBezTo>
                    <a:pt x="363" y="57"/>
                    <a:pt x="362" y="57"/>
                    <a:pt x="361" y="57"/>
                  </a:cubicBezTo>
                  <a:cubicBezTo>
                    <a:pt x="356" y="58"/>
                    <a:pt x="356" y="58"/>
                    <a:pt x="356" y="58"/>
                  </a:cubicBezTo>
                  <a:cubicBezTo>
                    <a:pt x="354" y="58"/>
                    <a:pt x="353" y="57"/>
                    <a:pt x="353" y="56"/>
                  </a:cubicBezTo>
                  <a:lnTo>
                    <a:pt x="352" y="50"/>
                  </a:lnTo>
                  <a:close/>
                  <a:moveTo>
                    <a:pt x="308" y="60"/>
                  </a:moveTo>
                  <a:cubicBezTo>
                    <a:pt x="308" y="58"/>
                    <a:pt x="309" y="57"/>
                    <a:pt x="310" y="56"/>
                  </a:cubicBezTo>
                  <a:cubicBezTo>
                    <a:pt x="315" y="55"/>
                    <a:pt x="315" y="55"/>
                    <a:pt x="315" y="55"/>
                  </a:cubicBezTo>
                  <a:cubicBezTo>
                    <a:pt x="317" y="55"/>
                    <a:pt x="318" y="55"/>
                    <a:pt x="319" y="57"/>
                  </a:cubicBezTo>
                  <a:cubicBezTo>
                    <a:pt x="320" y="62"/>
                    <a:pt x="320" y="62"/>
                    <a:pt x="320" y="62"/>
                  </a:cubicBezTo>
                  <a:cubicBezTo>
                    <a:pt x="320" y="63"/>
                    <a:pt x="320" y="64"/>
                    <a:pt x="320" y="64"/>
                  </a:cubicBezTo>
                  <a:cubicBezTo>
                    <a:pt x="319" y="65"/>
                    <a:pt x="319" y="65"/>
                    <a:pt x="318" y="66"/>
                  </a:cubicBezTo>
                  <a:cubicBezTo>
                    <a:pt x="313" y="67"/>
                    <a:pt x="313" y="67"/>
                    <a:pt x="313" y="67"/>
                  </a:cubicBezTo>
                  <a:cubicBezTo>
                    <a:pt x="311" y="67"/>
                    <a:pt x="310" y="66"/>
                    <a:pt x="309" y="65"/>
                  </a:cubicBezTo>
                  <a:lnTo>
                    <a:pt x="308" y="60"/>
                  </a:lnTo>
                  <a:close/>
                  <a:moveTo>
                    <a:pt x="266" y="71"/>
                  </a:moveTo>
                  <a:cubicBezTo>
                    <a:pt x="271" y="69"/>
                    <a:pt x="271" y="69"/>
                    <a:pt x="271" y="69"/>
                  </a:cubicBezTo>
                  <a:cubicBezTo>
                    <a:pt x="273" y="68"/>
                    <a:pt x="274" y="69"/>
                    <a:pt x="275" y="70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8" y="77"/>
                    <a:pt x="277" y="78"/>
                    <a:pt x="276" y="79"/>
                  </a:cubicBezTo>
                  <a:cubicBezTo>
                    <a:pt x="270" y="81"/>
                    <a:pt x="270" y="81"/>
                    <a:pt x="270" y="81"/>
                  </a:cubicBezTo>
                  <a:cubicBezTo>
                    <a:pt x="269" y="82"/>
                    <a:pt x="267" y="81"/>
                    <a:pt x="267" y="79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64" y="73"/>
                    <a:pt x="265" y="71"/>
                    <a:pt x="266" y="71"/>
                  </a:cubicBezTo>
                  <a:close/>
                  <a:moveTo>
                    <a:pt x="224" y="91"/>
                  </a:moveTo>
                  <a:cubicBezTo>
                    <a:pt x="229" y="88"/>
                    <a:pt x="229" y="88"/>
                    <a:pt x="229" y="88"/>
                  </a:cubicBezTo>
                  <a:cubicBezTo>
                    <a:pt x="231" y="87"/>
                    <a:pt x="232" y="88"/>
                    <a:pt x="233" y="89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6" y="95"/>
                    <a:pt x="236" y="97"/>
                    <a:pt x="235" y="98"/>
                  </a:cubicBezTo>
                  <a:cubicBezTo>
                    <a:pt x="230" y="100"/>
                    <a:pt x="230" y="100"/>
                    <a:pt x="230" y="100"/>
                  </a:cubicBezTo>
                  <a:cubicBezTo>
                    <a:pt x="228" y="101"/>
                    <a:pt x="227" y="101"/>
                    <a:pt x="226" y="99"/>
                  </a:cubicBezTo>
                  <a:cubicBezTo>
                    <a:pt x="223" y="95"/>
                    <a:pt x="223" y="95"/>
                    <a:pt x="223" y="95"/>
                  </a:cubicBezTo>
                  <a:cubicBezTo>
                    <a:pt x="223" y="93"/>
                    <a:pt x="223" y="92"/>
                    <a:pt x="224" y="91"/>
                  </a:cubicBezTo>
                  <a:close/>
                  <a:moveTo>
                    <a:pt x="48" y="393"/>
                  </a:moveTo>
                  <a:cubicBezTo>
                    <a:pt x="48" y="393"/>
                    <a:pt x="48" y="393"/>
                    <a:pt x="48" y="393"/>
                  </a:cubicBezTo>
                  <a:cubicBezTo>
                    <a:pt x="46" y="393"/>
                    <a:pt x="44" y="391"/>
                    <a:pt x="44" y="389"/>
                  </a:cubicBezTo>
                  <a:cubicBezTo>
                    <a:pt x="48" y="294"/>
                    <a:pt x="87" y="207"/>
                    <a:pt x="156" y="142"/>
                  </a:cubicBezTo>
                  <a:cubicBezTo>
                    <a:pt x="157" y="140"/>
                    <a:pt x="160" y="140"/>
                    <a:pt x="161" y="142"/>
                  </a:cubicBezTo>
                  <a:cubicBezTo>
                    <a:pt x="163" y="144"/>
                    <a:pt x="163" y="146"/>
                    <a:pt x="161" y="148"/>
                  </a:cubicBezTo>
                  <a:cubicBezTo>
                    <a:pt x="94" y="211"/>
                    <a:pt x="56" y="297"/>
                    <a:pt x="52" y="389"/>
                  </a:cubicBezTo>
                  <a:cubicBezTo>
                    <a:pt x="52" y="391"/>
                    <a:pt x="51" y="393"/>
                    <a:pt x="48" y="393"/>
                  </a:cubicBezTo>
                  <a:close/>
                  <a:moveTo>
                    <a:pt x="707" y="549"/>
                  </a:moveTo>
                  <a:cubicBezTo>
                    <a:pt x="691" y="582"/>
                    <a:pt x="669" y="613"/>
                    <a:pt x="642" y="641"/>
                  </a:cubicBezTo>
                  <a:cubicBezTo>
                    <a:pt x="611" y="672"/>
                    <a:pt x="576" y="695"/>
                    <a:pt x="538" y="711"/>
                  </a:cubicBezTo>
                  <a:cubicBezTo>
                    <a:pt x="545" y="726"/>
                    <a:pt x="545" y="726"/>
                    <a:pt x="545" y="726"/>
                  </a:cubicBezTo>
                  <a:cubicBezTo>
                    <a:pt x="532" y="731"/>
                    <a:pt x="520" y="736"/>
                    <a:pt x="507" y="740"/>
                  </a:cubicBezTo>
                  <a:cubicBezTo>
                    <a:pt x="503" y="725"/>
                    <a:pt x="503" y="725"/>
                    <a:pt x="503" y="725"/>
                  </a:cubicBezTo>
                  <a:cubicBezTo>
                    <a:pt x="387" y="761"/>
                    <a:pt x="255" y="733"/>
                    <a:pt x="164" y="641"/>
                  </a:cubicBezTo>
                  <a:cubicBezTo>
                    <a:pt x="143" y="620"/>
                    <a:pt x="126" y="598"/>
                    <a:pt x="112" y="574"/>
                  </a:cubicBezTo>
                  <a:cubicBezTo>
                    <a:pt x="98" y="582"/>
                    <a:pt x="98" y="582"/>
                    <a:pt x="98" y="582"/>
                  </a:cubicBezTo>
                  <a:cubicBezTo>
                    <a:pt x="74" y="541"/>
                    <a:pt x="59" y="496"/>
                    <a:pt x="52" y="451"/>
                  </a:cubicBezTo>
                  <a:cubicBezTo>
                    <a:pt x="68" y="449"/>
                    <a:pt x="68" y="449"/>
                    <a:pt x="68" y="449"/>
                  </a:cubicBezTo>
                  <a:cubicBezTo>
                    <a:pt x="54" y="347"/>
                    <a:pt x="86" y="241"/>
                    <a:pt x="164" y="163"/>
                  </a:cubicBezTo>
                  <a:cubicBezTo>
                    <a:pt x="235" y="91"/>
                    <a:pt x="330" y="59"/>
                    <a:pt x="424" y="65"/>
                  </a:cubicBezTo>
                  <a:cubicBezTo>
                    <a:pt x="425" y="49"/>
                    <a:pt x="425" y="49"/>
                    <a:pt x="425" y="49"/>
                  </a:cubicBezTo>
                  <a:cubicBezTo>
                    <a:pt x="479" y="52"/>
                    <a:pt x="533" y="68"/>
                    <a:pt x="581" y="97"/>
                  </a:cubicBezTo>
                  <a:cubicBezTo>
                    <a:pt x="574" y="110"/>
                    <a:pt x="574" y="110"/>
                    <a:pt x="574" y="110"/>
                  </a:cubicBezTo>
                  <a:cubicBezTo>
                    <a:pt x="598" y="124"/>
                    <a:pt x="621" y="142"/>
                    <a:pt x="642" y="163"/>
                  </a:cubicBezTo>
                  <a:cubicBezTo>
                    <a:pt x="653" y="174"/>
                    <a:pt x="664" y="187"/>
                    <a:pt x="673" y="199"/>
                  </a:cubicBezTo>
                  <a:cubicBezTo>
                    <a:pt x="686" y="190"/>
                    <a:pt x="686" y="190"/>
                    <a:pt x="686" y="190"/>
                  </a:cubicBezTo>
                  <a:cubicBezTo>
                    <a:pt x="766" y="297"/>
                    <a:pt x="778" y="439"/>
                    <a:pt x="721" y="556"/>
                  </a:cubicBezTo>
                  <a:lnTo>
                    <a:pt x="707" y="5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7" name="Freeform 26"/>
            <p:cNvSpPr>
              <a:spLocks/>
            </p:cNvSpPr>
            <p:nvPr/>
          </p:nvSpPr>
          <p:spPr bwMode="auto">
            <a:xfrm>
              <a:off x="6780213" y="2441575"/>
              <a:ext cx="539750" cy="996950"/>
            </a:xfrm>
            <a:custGeom>
              <a:avLst/>
              <a:gdLst>
                <a:gd name="T0" fmla="*/ 16 w 169"/>
                <a:gd name="T1" fmla="*/ 2 h 309"/>
                <a:gd name="T2" fmla="*/ 15 w 169"/>
                <a:gd name="T3" fmla="*/ 4 h 309"/>
                <a:gd name="T4" fmla="*/ 165 w 169"/>
                <a:gd name="T5" fmla="*/ 307 h 309"/>
                <a:gd name="T6" fmla="*/ 167 w 169"/>
                <a:gd name="T7" fmla="*/ 307 h 309"/>
                <a:gd name="T8" fmla="*/ 167 w 169"/>
                <a:gd name="T9" fmla="*/ 305 h 309"/>
                <a:gd name="T10" fmla="*/ 146 w 169"/>
                <a:gd name="T11" fmla="*/ 305 h 309"/>
                <a:gd name="T12" fmla="*/ 146 w 169"/>
                <a:gd name="T13" fmla="*/ 307 h 309"/>
                <a:gd name="T14" fmla="*/ 148 w 169"/>
                <a:gd name="T15" fmla="*/ 307 h 309"/>
                <a:gd name="T16" fmla="*/ 4 w 169"/>
                <a:gd name="T17" fmla="*/ 18 h 309"/>
                <a:gd name="T18" fmla="*/ 3 w 169"/>
                <a:gd name="T19" fmla="*/ 19 h 309"/>
                <a:gd name="T20" fmla="*/ 5 w 169"/>
                <a:gd name="T21" fmla="*/ 20 h 309"/>
                <a:gd name="T22" fmla="*/ 18 w 169"/>
                <a:gd name="T23" fmla="*/ 4 h 309"/>
                <a:gd name="T24" fmla="*/ 16 w 169"/>
                <a:gd name="T25" fmla="*/ 2 h 309"/>
                <a:gd name="T26" fmla="*/ 15 w 169"/>
                <a:gd name="T27" fmla="*/ 4 h 309"/>
                <a:gd name="T28" fmla="*/ 16 w 169"/>
                <a:gd name="T29" fmla="*/ 2 h 309"/>
                <a:gd name="T30" fmla="*/ 14 w 169"/>
                <a:gd name="T31" fmla="*/ 1 h 309"/>
                <a:gd name="T32" fmla="*/ 0 w 169"/>
                <a:gd name="T33" fmla="*/ 20 h 309"/>
                <a:gd name="T34" fmla="*/ 2 w 169"/>
                <a:gd name="T35" fmla="*/ 21 h 309"/>
                <a:gd name="T36" fmla="*/ 144 w 169"/>
                <a:gd name="T37" fmla="*/ 307 h 309"/>
                <a:gd name="T38" fmla="*/ 144 w 169"/>
                <a:gd name="T39" fmla="*/ 309 h 309"/>
                <a:gd name="T40" fmla="*/ 169 w 169"/>
                <a:gd name="T41" fmla="*/ 309 h 309"/>
                <a:gd name="T42" fmla="*/ 169 w 169"/>
                <a:gd name="T43" fmla="*/ 307 h 309"/>
                <a:gd name="T44" fmla="*/ 17 w 169"/>
                <a:gd name="T45" fmla="*/ 1 h 309"/>
                <a:gd name="T46" fmla="*/ 16 w 169"/>
                <a:gd name="T47" fmla="*/ 0 h 309"/>
                <a:gd name="T48" fmla="*/ 14 w 169"/>
                <a:gd name="T49" fmla="*/ 1 h 309"/>
                <a:gd name="T50" fmla="*/ 16 w 169"/>
                <a:gd name="T51" fmla="*/ 2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9" h="309">
                  <a:moveTo>
                    <a:pt x="16" y="2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06" y="73"/>
                    <a:pt x="165" y="183"/>
                    <a:pt x="165" y="307"/>
                  </a:cubicBezTo>
                  <a:cubicBezTo>
                    <a:pt x="167" y="307"/>
                    <a:pt x="167" y="307"/>
                    <a:pt x="167" y="307"/>
                  </a:cubicBezTo>
                  <a:cubicBezTo>
                    <a:pt x="167" y="305"/>
                    <a:pt x="167" y="305"/>
                    <a:pt x="167" y="305"/>
                  </a:cubicBezTo>
                  <a:cubicBezTo>
                    <a:pt x="146" y="305"/>
                    <a:pt x="146" y="305"/>
                    <a:pt x="146" y="305"/>
                  </a:cubicBezTo>
                  <a:cubicBezTo>
                    <a:pt x="146" y="307"/>
                    <a:pt x="146" y="307"/>
                    <a:pt x="146" y="307"/>
                  </a:cubicBezTo>
                  <a:cubicBezTo>
                    <a:pt x="148" y="307"/>
                    <a:pt x="148" y="307"/>
                    <a:pt x="148" y="307"/>
                  </a:cubicBezTo>
                  <a:cubicBezTo>
                    <a:pt x="148" y="189"/>
                    <a:pt x="92" y="84"/>
                    <a:pt x="4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88" y="86"/>
                    <a:pt x="144" y="190"/>
                    <a:pt x="144" y="307"/>
                  </a:cubicBezTo>
                  <a:cubicBezTo>
                    <a:pt x="144" y="309"/>
                    <a:pt x="144" y="309"/>
                    <a:pt x="144" y="309"/>
                  </a:cubicBezTo>
                  <a:cubicBezTo>
                    <a:pt x="169" y="309"/>
                    <a:pt x="169" y="309"/>
                    <a:pt x="169" y="309"/>
                  </a:cubicBezTo>
                  <a:cubicBezTo>
                    <a:pt x="169" y="307"/>
                    <a:pt x="169" y="307"/>
                    <a:pt x="169" y="307"/>
                  </a:cubicBezTo>
                  <a:cubicBezTo>
                    <a:pt x="169" y="182"/>
                    <a:pt x="110" y="71"/>
                    <a:pt x="17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4" y="1"/>
                    <a:pt x="14" y="1"/>
                  </a:cubicBez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8" name="Freeform 27"/>
            <p:cNvSpPr>
              <a:spLocks/>
            </p:cNvSpPr>
            <p:nvPr/>
          </p:nvSpPr>
          <p:spPr bwMode="auto">
            <a:xfrm>
              <a:off x="6208713" y="4325938"/>
              <a:ext cx="665163" cy="330200"/>
            </a:xfrm>
            <a:custGeom>
              <a:avLst/>
              <a:gdLst>
                <a:gd name="T0" fmla="*/ 208 w 208"/>
                <a:gd name="T1" fmla="*/ 15 h 102"/>
                <a:gd name="T2" fmla="*/ 2 w 208"/>
                <a:gd name="T3" fmla="*/ 102 h 102"/>
                <a:gd name="T4" fmla="*/ 0 w 208"/>
                <a:gd name="T5" fmla="*/ 82 h 102"/>
                <a:gd name="T6" fmla="*/ 196 w 208"/>
                <a:gd name="T7" fmla="*/ 0 h 102"/>
                <a:gd name="T8" fmla="*/ 208 w 208"/>
                <a:gd name="T9" fmla="*/ 1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02">
                  <a:moveTo>
                    <a:pt x="208" y="15"/>
                  </a:moveTo>
                  <a:cubicBezTo>
                    <a:pt x="151" y="63"/>
                    <a:pt x="80" y="94"/>
                    <a:pt x="2" y="10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74" y="75"/>
                    <a:pt x="141" y="45"/>
                    <a:pt x="196" y="0"/>
                  </a:cubicBezTo>
                  <a:lnTo>
                    <a:pt x="208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9" name="Freeform 28"/>
            <p:cNvSpPr>
              <a:spLocks noEditPoints="1"/>
            </p:cNvSpPr>
            <p:nvPr/>
          </p:nvSpPr>
          <p:spPr bwMode="auto">
            <a:xfrm>
              <a:off x="6243638" y="4354513"/>
              <a:ext cx="582613" cy="261938"/>
            </a:xfrm>
            <a:custGeom>
              <a:avLst/>
              <a:gdLst>
                <a:gd name="T0" fmla="*/ 4 w 182"/>
                <a:gd name="T1" fmla="*/ 73 h 81"/>
                <a:gd name="T2" fmla="*/ 0 w 182"/>
                <a:gd name="T3" fmla="*/ 73 h 81"/>
                <a:gd name="T4" fmla="*/ 1 w 182"/>
                <a:gd name="T5" fmla="*/ 81 h 81"/>
                <a:gd name="T6" fmla="*/ 5 w 182"/>
                <a:gd name="T7" fmla="*/ 81 h 81"/>
                <a:gd name="T8" fmla="*/ 4 w 182"/>
                <a:gd name="T9" fmla="*/ 73 h 81"/>
                <a:gd name="T10" fmla="*/ 27 w 182"/>
                <a:gd name="T11" fmla="*/ 69 h 81"/>
                <a:gd name="T12" fmla="*/ 24 w 182"/>
                <a:gd name="T13" fmla="*/ 70 h 81"/>
                <a:gd name="T14" fmla="*/ 25 w 182"/>
                <a:gd name="T15" fmla="*/ 77 h 81"/>
                <a:gd name="T16" fmla="*/ 29 w 182"/>
                <a:gd name="T17" fmla="*/ 77 h 81"/>
                <a:gd name="T18" fmla="*/ 27 w 182"/>
                <a:gd name="T19" fmla="*/ 69 h 81"/>
                <a:gd name="T20" fmla="*/ 51 w 182"/>
                <a:gd name="T21" fmla="*/ 63 h 81"/>
                <a:gd name="T22" fmla="*/ 47 w 182"/>
                <a:gd name="T23" fmla="*/ 64 h 81"/>
                <a:gd name="T24" fmla="*/ 49 w 182"/>
                <a:gd name="T25" fmla="*/ 72 h 81"/>
                <a:gd name="T26" fmla="*/ 53 w 182"/>
                <a:gd name="T27" fmla="*/ 71 h 81"/>
                <a:gd name="T28" fmla="*/ 51 w 182"/>
                <a:gd name="T29" fmla="*/ 63 h 81"/>
                <a:gd name="T30" fmla="*/ 73 w 182"/>
                <a:gd name="T31" fmla="*/ 56 h 81"/>
                <a:gd name="T32" fmla="*/ 69 w 182"/>
                <a:gd name="T33" fmla="*/ 57 h 81"/>
                <a:gd name="T34" fmla="*/ 72 w 182"/>
                <a:gd name="T35" fmla="*/ 65 h 81"/>
                <a:gd name="T36" fmla="*/ 76 w 182"/>
                <a:gd name="T37" fmla="*/ 64 h 81"/>
                <a:gd name="T38" fmla="*/ 73 w 182"/>
                <a:gd name="T39" fmla="*/ 56 h 81"/>
                <a:gd name="T40" fmla="*/ 95 w 182"/>
                <a:gd name="T41" fmla="*/ 48 h 81"/>
                <a:gd name="T42" fmla="*/ 92 w 182"/>
                <a:gd name="T43" fmla="*/ 49 h 81"/>
                <a:gd name="T44" fmla="*/ 95 w 182"/>
                <a:gd name="T45" fmla="*/ 57 h 81"/>
                <a:gd name="T46" fmla="*/ 98 w 182"/>
                <a:gd name="T47" fmla="*/ 55 h 81"/>
                <a:gd name="T48" fmla="*/ 95 w 182"/>
                <a:gd name="T49" fmla="*/ 48 h 81"/>
                <a:gd name="T50" fmla="*/ 117 w 182"/>
                <a:gd name="T51" fmla="*/ 38 h 81"/>
                <a:gd name="T52" fmla="*/ 113 w 182"/>
                <a:gd name="T53" fmla="*/ 39 h 81"/>
                <a:gd name="T54" fmla="*/ 117 w 182"/>
                <a:gd name="T55" fmla="*/ 47 h 81"/>
                <a:gd name="T56" fmla="*/ 120 w 182"/>
                <a:gd name="T57" fmla="*/ 45 h 81"/>
                <a:gd name="T58" fmla="*/ 117 w 182"/>
                <a:gd name="T59" fmla="*/ 38 h 81"/>
                <a:gd name="T60" fmla="*/ 138 w 182"/>
                <a:gd name="T61" fmla="*/ 26 h 81"/>
                <a:gd name="T62" fmla="*/ 134 w 182"/>
                <a:gd name="T63" fmla="*/ 28 h 81"/>
                <a:gd name="T64" fmla="*/ 138 w 182"/>
                <a:gd name="T65" fmla="*/ 35 h 81"/>
                <a:gd name="T66" fmla="*/ 142 w 182"/>
                <a:gd name="T67" fmla="*/ 33 h 81"/>
                <a:gd name="T68" fmla="*/ 138 w 182"/>
                <a:gd name="T69" fmla="*/ 26 h 81"/>
                <a:gd name="T70" fmla="*/ 158 w 182"/>
                <a:gd name="T71" fmla="*/ 14 h 81"/>
                <a:gd name="T72" fmla="*/ 154 w 182"/>
                <a:gd name="T73" fmla="*/ 16 h 81"/>
                <a:gd name="T74" fmla="*/ 159 w 182"/>
                <a:gd name="T75" fmla="*/ 22 h 81"/>
                <a:gd name="T76" fmla="*/ 162 w 182"/>
                <a:gd name="T77" fmla="*/ 20 h 81"/>
                <a:gd name="T78" fmla="*/ 158 w 182"/>
                <a:gd name="T79" fmla="*/ 14 h 81"/>
                <a:gd name="T80" fmla="*/ 177 w 182"/>
                <a:gd name="T81" fmla="*/ 0 h 81"/>
                <a:gd name="T82" fmla="*/ 174 w 182"/>
                <a:gd name="T83" fmla="*/ 2 h 81"/>
                <a:gd name="T84" fmla="*/ 179 w 182"/>
                <a:gd name="T85" fmla="*/ 8 h 81"/>
                <a:gd name="T86" fmla="*/ 182 w 182"/>
                <a:gd name="T87" fmla="*/ 6 h 81"/>
                <a:gd name="T88" fmla="*/ 177 w 182"/>
                <a:gd name="T8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" h="81">
                  <a:moveTo>
                    <a:pt x="4" y="73"/>
                  </a:moveTo>
                  <a:cubicBezTo>
                    <a:pt x="3" y="73"/>
                    <a:pt x="1" y="73"/>
                    <a:pt x="0" y="73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3" y="81"/>
                    <a:pt x="4" y="81"/>
                    <a:pt x="5" y="81"/>
                  </a:cubicBezTo>
                  <a:cubicBezTo>
                    <a:pt x="4" y="73"/>
                    <a:pt x="4" y="73"/>
                    <a:pt x="4" y="73"/>
                  </a:cubicBezTo>
                  <a:close/>
                  <a:moveTo>
                    <a:pt x="27" y="69"/>
                  </a:moveTo>
                  <a:cubicBezTo>
                    <a:pt x="26" y="69"/>
                    <a:pt x="25" y="69"/>
                    <a:pt x="24" y="70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6" y="77"/>
                    <a:pt x="28" y="77"/>
                    <a:pt x="29" y="77"/>
                  </a:cubicBezTo>
                  <a:cubicBezTo>
                    <a:pt x="27" y="69"/>
                    <a:pt x="27" y="69"/>
                    <a:pt x="27" y="69"/>
                  </a:cubicBezTo>
                  <a:close/>
                  <a:moveTo>
                    <a:pt x="51" y="63"/>
                  </a:moveTo>
                  <a:cubicBezTo>
                    <a:pt x="49" y="64"/>
                    <a:pt x="48" y="64"/>
                    <a:pt x="47" y="64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1" y="71"/>
                    <a:pt x="53" y="71"/>
                  </a:cubicBezTo>
                  <a:cubicBezTo>
                    <a:pt x="51" y="63"/>
                    <a:pt x="51" y="63"/>
                    <a:pt x="51" y="63"/>
                  </a:cubicBezTo>
                  <a:close/>
                  <a:moveTo>
                    <a:pt x="73" y="56"/>
                  </a:moveTo>
                  <a:cubicBezTo>
                    <a:pt x="72" y="57"/>
                    <a:pt x="71" y="57"/>
                    <a:pt x="69" y="5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3" y="65"/>
                    <a:pt x="75" y="64"/>
                    <a:pt x="76" y="64"/>
                  </a:cubicBezTo>
                  <a:cubicBezTo>
                    <a:pt x="73" y="56"/>
                    <a:pt x="73" y="56"/>
                    <a:pt x="73" y="56"/>
                  </a:cubicBezTo>
                  <a:close/>
                  <a:moveTo>
                    <a:pt x="95" y="48"/>
                  </a:moveTo>
                  <a:cubicBezTo>
                    <a:pt x="94" y="48"/>
                    <a:pt x="93" y="49"/>
                    <a:pt x="92" y="49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6" y="56"/>
                    <a:pt x="97" y="56"/>
                    <a:pt x="98" y="55"/>
                  </a:cubicBezTo>
                  <a:cubicBezTo>
                    <a:pt x="95" y="48"/>
                    <a:pt x="95" y="48"/>
                    <a:pt x="95" y="48"/>
                  </a:cubicBezTo>
                  <a:close/>
                  <a:moveTo>
                    <a:pt x="117" y="38"/>
                  </a:moveTo>
                  <a:cubicBezTo>
                    <a:pt x="116" y="38"/>
                    <a:pt x="114" y="39"/>
                    <a:pt x="113" y="39"/>
                  </a:cubicBezTo>
                  <a:cubicBezTo>
                    <a:pt x="117" y="47"/>
                    <a:pt x="117" y="47"/>
                    <a:pt x="117" y="47"/>
                  </a:cubicBezTo>
                  <a:cubicBezTo>
                    <a:pt x="118" y="46"/>
                    <a:pt x="119" y="45"/>
                    <a:pt x="120" y="45"/>
                  </a:cubicBezTo>
                  <a:cubicBezTo>
                    <a:pt x="117" y="38"/>
                    <a:pt x="117" y="38"/>
                    <a:pt x="117" y="38"/>
                  </a:cubicBezTo>
                  <a:close/>
                  <a:moveTo>
                    <a:pt x="138" y="26"/>
                  </a:moveTo>
                  <a:cubicBezTo>
                    <a:pt x="136" y="27"/>
                    <a:pt x="135" y="28"/>
                    <a:pt x="134" y="28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9" y="34"/>
                    <a:pt x="141" y="34"/>
                    <a:pt x="142" y="33"/>
                  </a:cubicBezTo>
                  <a:cubicBezTo>
                    <a:pt x="138" y="26"/>
                    <a:pt x="138" y="26"/>
                    <a:pt x="138" y="26"/>
                  </a:cubicBezTo>
                  <a:close/>
                  <a:moveTo>
                    <a:pt x="158" y="14"/>
                  </a:moveTo>
                  <a:cubicBezTo>
                    <a:pt x="157" y="14"/>
                    <a:pt x="155" y="15"/>
                    <a:pt x="154" y="16"/>
                  </a:cubicBezTo>
                  <a:cubicBezTo>
                    <a:pt x="159" y="22"/>
                    <a:pt x="159" y="22"/>
                    <a:pt x="159" y="22"/>
                  </a:cubicBezTo>
                  <a:cubicBezTo>
                    <a:pt x="160" y="22"/>
                    <a:pt x="161" y="21"/>
                    <a:pt x="162" y="20"/>
                  </a:cubicBezTo>
                  <a:cubicBezTo>
                    <a:pt x="158" y="14"/>
                    <a:pt x="158" y="14"/>
                    <a:pt x="158" y="14"/>
                  </a:cubicBezTo>
                  <a:close/>
                  <a:moveTo>
                    <a:pt x="177" y="0"/>
                  </a:moveTo>
                  <a:cubicBezTo>
                    <a:pt x="176" y="0"/>
                    <a:pt x="175" y="1"/>
                    <a:pt x="174" y="2"/>
                  </a:cubicBezTo>
                  <a:cubicBezTo>
                    <a:pt x="179" y="8"/>
                    <a:pt x="179" y="8"/>
                    <a:pt x="179" y="8"/>
                  </a:cubicBezTo>
                  <a:cubicBezTo>
                    <a:pt x="180" y="7"/>
                    <a:pt x="181" y="7"/>
                    <a:pt x="182" y="6"/>
                  </a:cubicBezTo>
                  <a:cubicBezTo>
                    <a:pt x="177" y="0"/>
                    <a:pt x="177" y="0"/>
                    <a:pt x="1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0" name="Freeform 29"/>
            <p:cNvSpPr>
              <a:spLocks/>
            </p:cNvSpPr>
            <p:nvPr/>
          </p:nvSpPr>
          <p:spPr bwMode="auto">
            <a:xfrm>
              <a:off x="4897438" y="3560763"/>
              <a:ext cx="452438" cy="793750"/>
            </a:xfrm>
            <a:custGeom>
              <a:avLst/>
              <a:gdLst>
                <a:gd name="T0" fmla="*/ 130 w 142"/>
                <a:gd name="T1" fmla="*/ 244 h 246"/>
                <a:gd name="T2" fmla="*/ 131 w 142"/>
                <a:gd name="T3" fmla="*/ 242 h 246"/>
                <a:gd name="T4" fmla="*/ 5 w 142"/>
                <a:gd name="T5" fmla="*/ 3 h 246"/>
                <a:gd name="T6" fmla="*/ 3 w 142"/>
                <a:gd name="T7" fmla="*/ 4 h 246"/>
                <a:gd name="T8" fmla="*/ 3 w 142"/>
                <a:gd name="T9" fmla="*/ 6 h 246"/>
                <a:gd name="T10" fmla="*/ 17 w 142"/>
                <a:gd name="T11" fmla="*/ 4 h 246"/>
                <a:gd name="T12" fmla="*/ 17 w 142"/>
                <a:gd name="T13" fmla="*/ 2 h 246"/>
                <a:gd name="T14" fmla="*/ 15 w 142"/>
                <a:gd name="T15" fmla="*/ 2 h 246"/>
                <a:gd name="T16" fmla="*/ 138 w 142"/>
                <a:gd name="T17" fmla="*/ 234 h 246"/>
                <a:gd name="T18" fmla="*/ 139 w 142"/>
                <a:gd name="T19" fmla="*/ 232 h 246"/>
                <a:gd name="T20" fmla="*/ 138 w 142"/>
                <a:gd name="T21" fmla="*/ 231 h 246"/>
                <a:gd name="T22" fmla="*/ 128 w 142"/>
                <a:gd name="T23" fmla="*/ 242 h 246"/>
                <a:gd name="T24" fmla="*/ 130 w 142"/>
                <a:gd name="T25" fmla="*/ 244 h 246"/>
                <a:gd name="T26" fmla="*/ 131 w 142"/>
                <a:gd name="T27" fmla="*/ 242 h 246"/>
                <a:gd name="T28" fmla="*/ 130 w 142"/>
                <a:gd name="T29" fmla="*/ 244 h 246"/>
                <a:gd name="T30" fmla="*/ 131 w 142"/>
                <a:gd name="T31" fmla="*/ 245 h 246"/>
                <a:gd name="T32" fmla="*/ 142 w 142"/>
                <a:gd name="T33" fmla="*/ 232 h 246"/>
                <a:gd name="T34" fmla="*/ 141 w 142"/>
                <a:gd name="T35" fmla="*/ 231 h 246"/>
                <a:gd name="T36" fmla="*/ 19 w 142"/>
                <a:gd name="T37" fmla="*/ 2 h 246"/>
                <a:gd name="T38" fmla="*/ 19 w 142"/>
                <a:gd name="T39" fmla="*/ 0 h 246"/>
                <a:gd name="T40" fmla="*/ 0 w 142"/>
                <a:gd name="T41" fmla="*/ 2 h 246"/>
                <a:gd name="T42" fmla="*/ 1 w 142"/>
                <a:gd name="T43" fmla="*/ 4 h 246"/>
                <a:gd name="T44" fmla="*/ 128 w 142"/>
                <a:gd name="T45" fmla="*/ 245 h 246"/>
                <a:gd name="T46" fmla="*/ 130 w 142"/>
                <a:gd name="T47" fmla="*/ 246 h 246"/>
                <a:gd name="T48" fmla="*/ 131 w 142"/>
                <a:gd name="T49" fmla="*/ 245 h 246"/>
                <a:gd name="T50" fmla="*/ 130 w 142"/>
                <a:gd name="T51" fmla="*/ 2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2" h="246">
                  <a:moveTo>
                    <a:pt x="130" y="244"/>
                  </a:moveTo>
                  <a:cubicBezTo>
                    <a:pt x="131" y="242"/>
                    <a:pt x="131" y="242"/>
                    <a:pt x="131" y="242"/>
                  </a:cubicBezTo>
                  <a:cubicBezTo>
                    <a:pt x="62" y="183"/>
                    <a:pt x="16" y="98"/>
                    <a:pt x="5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26" y="94"/>
                    <a:pt x="71" y="176"/>
                    <a:pt x="138" y="234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28" y="242"/>
                    <a:pt x="128" y="242"/>
                    <a:pt x="128" y="242"/>
                  </a:cubicBezTo>
                  <a:cubicBezTo>
                    <a:pt x="130" y="244"/>
                    <a:pt x="130" y="244"/>
                    <a:pt x="130" y="244"/>
                  </a:cubicBezTo>
                  <a:cubicBezTo>
                    <a:pt x="131" y="242"/>
                    <a:pt x="131" y="242"/>
                    <a:pt x="131" y="242"/>
                  </a:cubicBezTo>
                  <a:cubicBezTo>
                    <a:pt x="130" y="244"/>
                    <a:pt x="130" y="244"/>
                    <a:pt x="130" y="244"/>
                  </a:cubicBezTo>
                  <a:cubicBezTo>
                    <a:pt x="131" y="245"/>
                    <a:pt x="131" y="245"/>
                    <a:pt x="131" y="245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75" y="174"/>
                    <a:pt x="30" y="93"/>
                    <a:pt x="19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2" y="100"/>
                    <a:pt x="59" y="185"/>
                    <a:pt x="128" y="245"/>
                  </a:cubicBezTo>
                  <a:cubicBezTo>
                    <a:pt x="130" y="246"/>
                    <a:pt x="130" y="246"/>
                    <a:pt x="130" y="246"/>
                  </a:cubicBezTo>
                  <a:cubicBezTo>
                    <a:pt x="131" y="245"/>
                    <a:pt x="131" y="245"/>
                    <a:pt x="131" y="245"/>
                  </a:cubicBezTo>
                  <a:lnTo>
                    <a:pt x="130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1" name="Freeform 30"/>
            <p:cNvSpPr>
              <a:spLocks noEditPoints="1"/>
            </p:cNvSpPr>
            <p:nvPr/>
          </p:nvSpPr>
          <p:spPr bwMode="auto">
            <a:xfrm>
              <a:off x="4676776" y="1997075"/>
              <a:ext cx="2838450" cy="2871788"/>
            </a:xfrm>
            <a:custGeom>
              <a:avLst/>
              <a:gdLst>
                <a:gd name="T0" fmla="*/ 449 w 889"/>
                <a:gd name="T1" fmla="*/ 866 h 890"/>
                <a:gd name="T2" fmla="*/ 452 w 889"/>
                <a:gd name="T3" fmla="*/ 866 h 890"/>
                <a:gd name="T4" fmla="*/ 347 w 889"/>
                <a:gd name="T5" fmla="*/ 879 h 890"/>
                <a:gd name="T6" fmla="*/ 549 w 889"/>
                <a:gd name="T7" fmla="*/ 853 h 890"/>
                <a:gd name="T8" fmla="*/ 549 w 889"/>
                <a:gd name="T9" fmla="*/ 853 h 890"/>
                <a:gd name="T10" fmla="*/ 348 w 889"/>
                <a:gd name="T11" fmla="*/ 855 h 890"/>
                <a:gd name="T12" fmla="*/ 558 w 889"/>
                <a:gd name="T13" fmla="*/ 875 h 890"/>
                <a:gd name="T14" fmla="*/ 246 w 889"/>
                <a:gd name="T15" fmla="*/ 843 h 890"/>
                <a:gd name="T16" fmla="*/ 643 w 889"/>
                <a:gd name="T17" fmla="*/ 816 h 890"/>
                <a:gd name="T18" fmla="*/ 213 w 889"/>
                <a:gd name="T19" fmla="*/ 796 h 890"/>
                <a:gd name="T20" fmla="*/ 213 w 889"/>
                <a:gd name="T21" fmla="*/ 796 h 890"/>
                <a:gd name="T22" fmla="*/ 657 w 889"/>
                <a:gd name="T23" fmla="*/ 835 h 890"/>
                <a:gd name="T24" fmla="*/ 197 w 889"/>
                <a:gd name="T25" fmla="*/ 814 h 890"/>
                <a:gd name="T26" fmla="*/ 689 w 889"/>
                <a:gd name="T27" fmla="*/ 788 h 890"/>
                <a:gd name="T28" fmla="*/ 136 w 889"/>
                <a:gd name="T29" fmla="*/ 731 h 890"/>
                <a:gd name="T30" fmla="*/ 136 w 889"/>
                <a:gd name="T31" fmla="*/ 731 h 890"/>
                <a:gd name="T32" fmla="*/ 744 w 889"/>
                <a:gd name="T33" fmla="*/ 774 h 890"/>
                <a:gd name="T34" fmla="*/ 85 w 889"/>
                <a:gd name="T35" fmla="*/ 706 h 890"/>
                <a:gd name="T36" fmla="*/ 792 w 889"/>
                <a:gd name="T37" fmla="*/ 682 h 890"/>
                <a:gd name="T38" fmla="*/ 792 w 889"/>
                <a:gd name="T39" fmla="*/ 682 h 890"/>
                <a:gd name="T40" fmla="*/ 77 w 889"/>
                <a:gd name="T41" fmla="*/ 650 h 890"/>
                <a:gd name="T42" fmla="*/ 839 w 889"/>
                <a:gd name="T43" fmla="*/ 650 h 890"/>
                <a:gd name="T44" fmla="*/ 54 w 889"/>
                <a:gd name="T45" fmla="*/ 658 h 890"/>
                <a:gd name="T46" fmla="*/ 819 w 889"/>
                <a:gd name="T47" fmla="*/ 636 h 890"/>
                <a:gd name="T48" fmla="*/ 16 w 889"/>
                <a:gd name="T49" fmla="*/ 562 h 890"/>
                <a:gd name="T50" fmla="*/ 39 w 889"/>
                <a:gd name="T51" fmla="*/ 556 h 890"/>
                <a:gd name="T52" fmla="*/ 878 w 889"/>
                <a:gd name="T53" fmla="*/ 551 h 890"/>
                <a:gd name="T54" fmla="*/ 38 w 889"/>
                <a:gd name="T55" fmla="*/ 553 h 890"/>
                <a:gd name="T56" fmla="*/ 854 w 889"/>
                <a:gd name="T57" fmla="*/ 541 h 890"/>
                <a:gd name="T58" fmla="*/ 0 w 889"/>
                <a:gd name="T59" fmla="*/ 457 h 890"/>
                <a:gd name="T60" fmla="*/ 889 w 889"/>
                <a:gd name="T61" fmla="*/ 428 h 890"/>
                <a:gd name="T62" fmla="*/ 887 w 889"/>
                <a:gd name="T63" fmla="*/ 494 h 890"/>
                <a:gd name="T64" fmla="*/ 0 w 889"/>
                <a:gd name="T65" fmla="*/ 453 h 890"/>
                <a:gd name="T66" fmla="*/ 2 w 889"/>
                <a:gd name="T67" fmla="*/ 404 h 890"/>
                <a:gd name="T68" fmla="*/ 884 w 889"/>
                <a:gd name="T69" fmla="*/ 375 h 890"/>
                <a:gd name="T70" fmla="*/ 33 w 889"/>
                <a:gd name="T71" fmla="*/ 356 h 890"/>
                <a:gd name="T72" fmla="*/ 883 w 889"/>
                <a:gd name="T73" fmla="*/ 371 h 890"/>
                <a:gd name="T74" fmla="*/ 34 w 889"/>
                <a:gd name="T75" fmla="*/ 353 h 890"/>
                <a:gd name="T76" fmla="*/ 848 w 889"/>
                <a:gd name="T77" fmla="*/ 326 h 890"/>
                <a:gd name="T78" fmla="*/ 25 w 889"/>
                <a:gd name="T79" fmla="*/ 296 h 890"/>
                <a:gd name="T80" fmla="*/ 810 w 889"/>
                <a:gd name="T81" fmla="*/ 236 h 890"/>
                <a:gd name="T82" fmla="*/ 71 w 889"/>
                <a:gd name="T83" fmla="*/ 204 h 890"/>
                <a:gd name="T84" fmla="*/ 91 w 889"/>
                <a:gd name="T85" fmla="*/ 217 h 890"/>
                <a:gd name="T86" fmla="*/ 829 w 889"/>
                <a:gd name="T87" fmla="*/ 221 h 890"/>
                <a:gd name="T88" fmla="*/ 93 w 889"/>
                <a:gd name="T89" fmla="*/ 214 h 890"/>
                <a:gd name="T90" fmla="*/ 750 w 889"/>
                <a:gd name="T91" fmla="*/ 156 h 890"/>
                <a:gd name="T92" fmla="*/ 139 w 889"/>
                <a:gd name="T93" fmla="*/ 122 h 890"/>
                <a:gd name="T94" fmla="*/ 728 w 889"/>
                <a:gd name="T95" fmla="*/ 102 h 890"/>
                <a:gd name="T96" fmla="*/ 765 w 889"/>
                <a:gd name="T97" fmla="*/ 136 h 890"/>
                <a:gd name="T98" fmla="*/ 158 w 889"/>
                <a:gd name="T99" fmla="*/ 137 h 890"/>
                <a:gd name="T100" fmla="*/ 710 w 889"/>
                <a:gd name="T101" fmla="*/ 119 h 890"/>
                <a:gd name="T102" fmla="*/ 224 w 889"/>
                <a:gd name="T103" fmla="*/ 58 h 890"/>
                <a:gd name="T104" fmla="*/ 639 w 889"/>
                <a:gd name="T105" fmla="*/ 45 h 890"/>
                <a:gd name="T106" fmla="*/ 639 w 889"/>
                <a:gd name="T107" fmla="*/ 45 h 890"/>
                <a:gd name="T108" fmla="*/ 282 w 889"/>
                <a:gd name="T109" fmla="*/ 57 h 890"/>
                <a:gd name="T110" fmla="*/ 635 w 889"/>
                <a:gd name="T111" fmla="*/ 43 h 890"/>
                <a:gd name="T112" fmla="*/ 285 w 889"/>
                <a:gd name="T113" fmla="*/ 55 h 890"/>
                <a:gd name="T114" fmla="*/ 578 w 889"/>
                <a:gd name="T115" fmla="*/ 46 h 890"/>
                <a:gd name="T116" fmla="*/ 327 w 889"/>
                <a:gd name="T117" fmla="*/ 16 h 890"/>
                <a:gd name="T118" fmla="*/ 483 w 889"/>
                <a:gd name="T119" fmla="*/ 26 h 890"/>
                <a:gd name="T120" fmla="*/ 428 w 889"/>
                <a:gd name="T121" fmla="*/ 0 h 890"/>
                <a:gd name="T122" fmla="*/ 444 w 889"/>
                <a:gd name="T123" fmla="*/ 0 h 890"/>
                <a:gd name="T124" fmla="*/ 481 w 889"/>
                <a:gd name="T125" fmla="*/ 2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9" h="890">
                  <a:moveTo>
                    <a:pt x="402" y="863"/>
                  </a:moveTo>
                  <a:cubicBezTo>
                    <a:pt x="402" y="863"/>
                    <a:pt x="402" y="863"/>
                    <a:pt x="402" y="863"/>
                  </a:cubicBezTo>
                  <a:cubicBezTo>
                    <a:pt x="399" y="887"/>
                    <a:pt x="399" y="887"/>
                    <a:pt x="399" y="887"/>
                  </a:cubicBezTo>
                  <a:cubicBezTo>
                    <a:pt x="399" y="887"/>
                    <a:pt x="399" y="887"/>
                    <a:pt x="399" y="887"/>
                  </a:cubicBezTo>
                  <a:cubicBezTo>
                    <a:pt x="414" y="889"/>
                    <a:pt x="430" y="890"/>
                    <a:pt x="445" y="890"/>
                  </a:cubicBezTo>
                  <a:cubicBezTo>
                    <a:pt x="446" y="890"/>
                    <a:pt x="447" y="890"/>
                    <a:pt x="449" y="890"/>
                  </a:cubicBezTo>
                  <a:cubicBezTo>
                    <a:pt x="449" y="890"/>
                    <a:pt x="449" y="890"/>
                    <a:pt x="449" y="890"/>
                  </a:cubicBezTo>
                  <a:cubicBezTo>
                    <a:pt x="449" y="866"/>
                    <a:pt x="449" y="866"/>
                    <a:pt x="449" y="866"/>
                  </a:cubicBezTo>
                  <a:cubicBezTo>
                    <a:pt x="449" y="866"/>
                    <a:pt x="449" y="866"/>
                    <a:pt x="449" y="866"/>
                  </a:cubicBezTo>
                  <a:cubicBezTo>
                    <a:pt x="448" y="866"/>
                    <a:pt x="448" y="866"/>
                    <a:pt x="448" y="866"/>
                  </a:cubicBezTo>
                  <a:cubicBezTo>
                    <a:pt x="447" y="866"/>
                    <a:pt x="446" y="866"/>
                    <a:pt x="445" y="866"/>
                  </a:cubicBezTo>
                  <a:cubicBezTo>
                    <a:pt x="431" y="866"/>
                    <a:pt x="416" y="865"/>
                    <a:pt x="402" y="863"/>
                  </a:cubicBezTo>
                  <a:moveTo>
                    <a:pt x="499" y="862"/>
                  </a:moveTo>
                  <a:cubicBezTo>
                    <a:pt x="499" y="862"/>
                    <a:pt x="499" y="862"/>
                    <a:pt x="499" y="862"/>
                  </a:cubicBezTo>
                  <a:cubicBezTo>
                    <a:pt x="484" y="864"/>
                    <a:pt x="468" y="865"/>
                    <a:pt x="452" y="866"/>
                  </a:cubicBezTo>
                  <a:cubicBezTo>
                    <a:pt x="452" y="866"/>
                    <a:pt x="452" y="866"/>
                    <a:pt x="452" y="866"/>
                  </a:cubicBezTo>
                  <a:cubicBezTo>
                    <a:pt x="453" y="890"/>
                    <a:pt x="453" y="890"/>
                    <a:pt x="453" y="890"/>
                  </a:cubicBezTo>
                  <a:cubicBezTo>
                    <a:pt x="453" y="890"/>
                    <a:pt x="453" y="890"/>
                    <a:pt x="453" y="890"/>
                  </a:cubicBezTo>
                  <a:cubicBezTo>
                    <a:pt x="469" y="889"/>
                    <a:pt x="486" y="888"/>
                    <a:pt x="502" y="886"/>
                  </a:cubicBezTo>
                  <a:cubicBezTo>
                    <a:pt x="502" y="886"/>
                    <a:pt x="502" y="886"/>
                    <a:pt x="502" y="886"/>
                  </a:cubicBezTo>
                  <a:cubicBezTo>
                    <a:pt x="499" y="862"/>
                    <a:pt x="499" y="862"/>
                    <a:pt x="499" y="862"/>
                  </a:cubicBezTo>
                  <a:cubicBezTo>
                    <a:pt x="499" y="862"/>
                    <a:pt x="499" y="862"/>
                    <a:pt x="499" y="862"/>
                  </a:cubicBezTo>
                  <a:moveTo>
                    <a:pt x="352" y="855"/>
                  </a:moveTo>
                  <a:cubicBezTo>
                    <a:pt x="347" y="879"/>
                    <a:pt x="347" y="879"/>
                    <a:pt x="347" y="879"/>
                  </a:cubicBezTo>
                  <a:cubicBezTo>
                    <a:pt x="347" y="879"/>
                    <a:pt x="347" y="879"/>
                    <a:pt x="347" y="879"/>
                  </a:cubicBezTo>
                  <a:cubicBezTo>
                    <a:pt x="363" y="882"/>
                    <a:pt x="379" y="885"/>
                    <a:pt x="395" y="887"/>
                  </a:cubicBezTo>
                  <a:cubicBezTo>
                    <a:pt x="396" y="887"/>
                    <a:pt x="396" y="887"/>
                    <a:pt x="396" y="887"/>
                  </a:cubicBezTo>
                  <a:cubicBezTo>
                    <a:pt x="398" y="863"/>
                    <a:pt x="398" y="863"/>
                    <a:pt x="398" y="863"/>
                  </a:cubicBezTo>
                  <a:cubicBezTo>
                    <a:pt x="398" y="863"/>
                    <a:pt x="398" y="863"/>
                    <a:pt x="398" y="863"/>
                  </a:cubicBezTo>
                  <a:cubicBezTo>
                    <a:pt x="383" y="861"/>
                    <a:pt x="367" y="859"/>
                    <a:pt x="352" y="855"/>
                  </a:cubicBezTo>
                  <a:cubicBezTo>
                    <a:pt x="352" y="855"/>
                    <a:pt x="352" y="855"/>
                    <a:pt x="352" y="855"/>
                  </a:cubicBezTo>
                  <a:moveTo>
                    <a:pt x="549" y="853"/>
                  </a:moveTo>
                  <a:cubicBezTo>
                    <a:pt x="548" y="853"/>
                    <a:pt x="548" y="853"/>
                    <a:pt x="548" y="853"/>
                  </a:cubicBezTo>
                  <a:cubicBezTo>
                    <a:pt x="533" y="856"/>
                    <a:pt x="518" y="859"/>
                    <a:pt x="503" y="862"/>
                  </a:cubicBezTo>
                  <a:cubicBezTo>
                    <a:pt x="503" y="862"/>
                    <a:pt x="503" y="862"/>
                    <a:pt x="503" y="862"/>
                  </a:cubicBezTo>
                  <a:cubicBezTo>
                    <a:pt x="506" y="885"/>
                    <a:pt x="506" y="885"/>
                    <a:pt x="506" y="885"/>
                  </a:cubicBezTo>
                  <a:cubicBezTo>
                    <a:pt x="506" y="885"/>
                    <a:pt x="506" y="885"/>
                    <a:pt x="506" y="885"/>
                  </a:cubicBezTo>
                  <a:cubicBezTo>
                    <a:pt x="522" y="883"/>
                    <a:pt x="539" y="880"/>
                    <a:pt x="554" y="876"/>
                  </a:cubicBezTo>
                  <a:cubicBezTo>
                    <a:pt x="555" y="876"/>
                    <a:pt x="555" y="876"/>
                    <a:pt x="555" y="876"/>
                  </a:cubicBezTo>
                  <a:cubicBezTo>
                    <a:pt x="549" y="853"/>
                    <a:pt x="549" y="853"/>
                    <a:pt x="549" y="853"/>
                  </a:cubicBezTo>
                  <a:cubicBezTo>
                    <a:pt x="549" y="853"/>
                    <a:pt x="549" y="853"/>
                    <a:pt x="549" y="853"/>
                  </a:cubicBezTo>
                  <a:moveTo>
                    <a:pt x="303" y="841"/>
                  </a:moveTo>
                  <a:cubicBezTo>
                    <a:pt x="295" y="864"/>
                    <a:pt x="295" y="864"/>
                    <a:pt x="295" y="864"/>
                  </a:cubicBezTo>
                  <a:cubicBezTo>
                    <a:pt x="295" y="864"/>
                    <a:pt x="295" y="864"/>
                    <a:pt x="295" y="864"/>
                  </a:cubicBezTo>
                  <a:cubicBezTo>
                    <a:pt x="311" y="869"/>
                    <a:pt x="327" y="874"/>
                    <a:pt x="343" y="878"/>
                  </a:cubicBezTo>
                  <a:cubicBezTo>
                    <a:pt x="342" y="878"/>
                    <a:pt x="342" y="878"/>
                    <a:pt x="342" y="878"/>
                  </a:cubicBezTo>
                  <a:cubicBezTo>
                    <a:pt x="343" y="878"/>
                    <a:pt x="343" y="878"/>
                    <a:pt x="343" y="878"/>
                  </a:cubicBezTo>
                  <a:cubicBezTo>
                    <a:pt x="348" y="855"/>
                    <a:pt x="348" y="855"/>
                    <a:pt x="348" y="855"/>
                  </a:cubicBezTo>
                  <a:cubicBezTo>
                    <a:pt x="348" y="855"/>
                    <a:pt x="348" y="855"/>
                    <a:pt x="348" y="855"/>
                  </a:cubicBezTo>
                  <a:cubicBezTo>
                    <a:pt x="333" y="851"/>
                    <a:pt x="318" y="847"/>
                    <a:pt x="303" y="841"/>
                  </a:cubicBezTo>
                  <a:cubicBezTo>
                    <a:pt x="303" y="841"/>
                    <a:pt x="303" y="841"/>
                    <a:pt x="303" y="841"/>
                  </a:cubicBezTo>
                  <a:moveTo>
                    <a:pt x="597" y="837"/>
                  </a:moveTo>
                  <a:cubicBezTo>
                    <a:pt x="597" y="837"/>
                    <a:pt x="597" y="837"/>
                    <a:pt x="597" y="837"/>
                  </a:cubicBezTo>
                  <a:cubicBezTo>
                    <a:pt x="582" y="843"/>
                    <a:pt x="567" y="848"/>
                    <a:pt x="552" y="852"/>
                  </a:cubicBezTo>
                  <a:cubicBezTo>
                    <a:pt x="552" y="852"/>
                    <a:pt x="552" y="852"/>
                    <a:pt x="552" y="852"/>
                  </a:cubicBezTo>
                  <a:cubicBezTo>
                    <a:pt x="558" y="875"/>
                    <a:pt x="558" y="875"/>
                    <a:pt x="558" y="875"/>
                  </a:cubicBezTo>
                  <a:cubicBezTo>
                    <a:pt x="558" y="875"/>
                    <a:pt x="558" y="875"/>
                    <a:pt x="558" y="875"/>
                  </a:cubicBezTo>
                  <a:cubicBezTo>
                    <a:pt x="574" y="871"/>
                    <a:pt x="590" y="866"/>
                    <a:pt x="605" y="860"/>
                  </a:cubicBezTo>
                  <a:cubicBezTo>
                    <a:pt x="606" y="860"/>
                    <a:pt x="606" y="860"/>
                    <a:pt x="606" y="860"/>
                  </a:cubicBezTo>
                  <a:cubicBezTo>
                    <a:pt x="597" y="837"/>
                    <a:pt x="597" y="837"/>
                    <a:pt x="597" y="837"/>
                  </a:cubicBezTo>
                  <a:cubicBezTo>
                    <a:pt x="597" y="837"/>
                    <a:pt x="597" y="837"/>
                    <a:pt x="597" y="837"/>
                  </a:cubicBezTo>
                  <a:moveTo>
                    <a:pt x="257" y="821"/>
                  </a:moveTo>
                  <a:cubicBezTo>
                    <a:pt x="246" y="843"/>
                    <a:pt x="246" y="843"/>
                    <a:pt x="246" y="843"/>
                  </a:cubicBezTo>
                  <a:cubicBezTo>
                    <a:pt x="246" y="843"/>
                    <a:pt x="246" y="843"/>
                    <a:pt x="246" y="843"/>
                  </a:cubicBezTo>
                  <a:cubicBezTo>
                    <a:pt x="261" y="850"/>
                    <a:pt x="276" y="857"/>
                    <a:pt x="292" y="863"/>
                  </a:cubicBezTo>
                  <a:cubicBezTo>
                    <a:pt x="292" y="863"/>
                    <a:pt x="292" y="863"/>
                    <a:pt x="292" y="863"/>
                  </a:cubicBezTo>
                  <a:cubicBezTo>
                    <a:pt x="300" y="840"/>
                    <a:pt x="300" y="840"/>
                    <a:pt x="300" y="840"/>
                  </a:cubicBezTo>
                  <a:cubicBezTo>
                    <a:pt x="300" y="840"/>
                    <a:pt x="300" y="840"/>
                    <a:pt x="300" y="840"/>
                  </a:cubicBezTo>
                  <a:cubicBezTo>
                    <a:pt x="285" y="835"/>
                    <a:pt x="271" y="829"/>
                    <a:pt x="257" y="822"/>
                  </a:cubicBezTo>
                  <a:cubicBezTo>
                    <a:pt x="257" y="821"/>
                    <a:pt x="257" y="821"/>
                    <a:pt x="257" y="821"/>
                  </a:cubicBezTo>
                  <a:moveTo>
                    <a:pt x="643" y="816"/>
                  </a:moveTo>
                  <a:cubicBezTo>
                    <a:pt x="643" y="816"/>
                    <a:pt x="643" y="816"/>
                    <a:pt x="643" y="816"/>
                  </a:cubicBezTo>
                  <a:cubicBezTo>
                    <a:pt x="629" y="824"/>
                    <a:pt x="615" y="830"/>
                    <a:pt x="600" y="836"/>
                  </a:cubicBezTo>
                  <a:cubicBezTo>
                    <a:pt x="600" y="836"/>
                    <a:pt x="600" y="836"/>
                    <a:pt x="600" y="836"/>
                  </a:cubicBezTo>
                  <a:cubicBezTo>
                    <a:pt x="609" y="858"/>
                    <a:pt x="609" y="858"/>
                    <a:pt x="609" y="858"/>
                  </a:cubicBezTo>
                  <a:cubicBezTo>
                    <a:pt x="609" y="858"/>
                    <a:pt x="609" y="858"/>
                    <a:pt x="609" y="858"/>
                  </a:cubicBezTo>
                  <a:cubicBezTo>
                    <a:pt x="624" y="852"/>
                    <a:pt x="639" y="845"/>
                    <a:pt x="654" y="837"/>
                  </a:cubicBezTo>
                  <a:cubicBezTo>
                    <a:pt x="654" y="837"/>
                    <a:pt x="654" y="837"/>
                    <a:pt x="654" y="837"/>
                  </a:cubicBezTo>
                  <a:cubicBezTo>
                    <a:pt x="643" y="816"/>
                    <a:pt x="643" y="816"/>
                    <a:pt x="643" y="816"/>
                  </a:cubicBezTo>
                  <a:moveTo>
                    <a:pt x="213" y="796"/>
                  </a:moveTo>
                  <a:cubicBezTo>
                    <a:pt x="200" y="816"/>
                    <a:pt x="200" y="816"/>
                    <a:pt x="200" y="816"/>
                  </a:cubicBezTo>
                  <a:cubicBezTo>
                    <a:pt x="200" y="816"/>
                    <a:pt x="200" y="816"/>
                    <a:pt x="200" y="816"/>
                  </a:cubicBezTo>
                  <a:cubicBezTo>
                    <a:pt x="214" y="825"/>
                    <a:pt x="228" y="834"/>
                    <a:pt x="243" y="841"/>
                  </a:cubicBezTo>
                  <a:cubicBezTo>
                    <a:pt x="243" y="841"/>
                    <a:pt x="243" y="841"/>
                    <a:pt x="243" y="841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40" y="813"/>
                    <a:pt x="226" y="805"/>
                    <a:pt x="213" y="796"/>
                  </a:cubicBezTo>
                  <a:cubicBezTo>
                    <a:pt x="213" y="796"/>
                    <a:pt x="213" y="796"/>
                    <a:pt x="213" y="796"/>
                  </a:cubicBezTo>
                  <a:moveTo>
                    <a:pt x="686" y="790"/>
                  </a:moveTo>
                  <a:cubicBezTo>
                    <a:pt x="686" y="790"/>
                    <a:pt x="686" y="790"/>
                    <a:pt x="686" y="790"/>
                  </a:cubicBezTo>
                  <a:cubicBezTo>
                    <a:pt x="673" y="799"/>
                    <a:pt x="660" y="807"/>
                    <a:pt x="646" y="814"/>
                  </a:cubicBezTo>
                  <a:cubicBezTo>
                    <a:pt x="646" y="814"/>
                    <a:pt x="646" y="814"/>
                    <a:pt x="646" y="814"/>
                  </a:cubicBezTo>
                  <a:cubicBezTo>
                    <a:pt x="657" y="835"/>
                    <a:pt x="657" y="835"/>
                    <a:pt x="657" y="835"/>
                  </a:cubicBezTo>
                  <a:cubicBezTo>
                    <a:pt x="657" y="836"/>
                    <a:pt x="657" y="836"/>
                    <a:pt x="657" y="836"/>
                  </a:cubicBezTo>
                  <a:cubicBezTo>
                    <a:pt x="657" y="835"/>
                    <a:pt x="657" y="835"/>
                    <a:pt x="657" y="835"/>
                  </a:cubicBezTo>
                  <a:cubicBezTo>
                    <a:pt x="672" y="828"/>
                    <a:pt x="686" y="819"/>
                    <a:pt x="699" y="809"/>
                  </a:cubicBezTo>
                  <a:cubicBezTo>
                    <a:pt x="699" y="809"/>
                    <a:pt x="699" y="809"/>
                    <a:pt x="699" y="809"/>
                  </a:cubicBezTo>
                  <a:cubicBezTo>
                    <a:pt x="686" y="790"/>
                    <a:pt x="686" y="790"/>
                    <a:pt x="686" y="790"/>
                  </a:cubicBezTo>
                  <a:moveTo>
                    <a:pt x="173" y="766"/>
                  </a:moveTo>
                  <a:cubicBezTo>
                    <a:pt x="157" y="784"/>
                    <a:pt x="157" y="784"/>
                    <a:pt x="157" y="784"/>
                  </a:cubicBezTo>
                  <a:cubicBezTo>
                    <a:pt x="157" y="784"/>
                    <a:pt x="157" y="784"/>
                    <a:pt x="157" y="784"/>
                  </a:cubicBezTo>
                  <a:cubicBezTo>
                    <a:pt x="170" y="795"/>
                    <a:pt x="183" y="805"/>
                    <a:pt x="197" y="814"/>
                  </a:cubicBezTo>
                  <a:cubicBezTo>
                    <a:pt x="197" y="814"/>
                    <a:pt x="197" y="814"/>
                    <a:pt x="197" y="814"/>
                  </a:cubicBezTo>
                  <a:cubicBezTo>
                    <a:pt x="210" y="794"/>
                    <a:pt x="210" y="794"/>
                    <a:pt x="210" y="794"/>
                  </a:cubicBezTo>
                  <a:cubicBezTo>
                    <a:pt x="210" y="794"/>
                    <a:pt x="210" y="794"/>
                    <a:pt x="210" y="794"/>
                  </a:cubicBezTo>
                  <a:cubicBezTo>
                    <a:pt x="197" y="786"/>
                    <a:pt x="185" y="776"/>
                    <a:pt x="173" y="766"/>
                  </a:cubicBezTo>
                  <a:cubicBezTo>
                    <a:pt x="173" y="766"/>
                    <a:pt x="173" y="766"/>
                    <a:pt x="173" y="766"/>
                  </a:cubicBezTo>
                  <a:moveTo>
                    <a:pt x="725" y="758"/>
                  </a:moveTo>
                  <a:cubicBezTo>
                    <a:pt x="725" y="758"/>
                    <a:pt x="725" y="758"/>
                    <a:pt x="725" y="758"/>
                  </a:cubicBezTo>
                  <a:cubicBezTo>
                    <a:pt x="714" y="769"/>
                    <a:pt x="701" y="779"/>
                    <a:pt x="689" y="788"/>
                  </a:cubicBezTo>
                  <a:cubicBezTo>
                    <a:pt x="689" y="788"/>
                    <a:pt x="689" y="788"/>
                    <a:pt x="689" y="788"/>
                  </a:cubicBezTo>
                  <a:cubicBezTo>
                    <a:pt x="702" y="807"/>
                    <a:pt x="702" y="807"/>
                    <a:pt x="702" y="807"/>
                  </a:cubicBezTo>
                  <a:cubicBezTo>
                    <a:pt x="702" y="807"/>
                    <a:pt x="702" y="807"/>
                    <a:pt x="702" y="807"/>
                  </a:cubicBezTo>
                  <a:cubicBezTo>
                    <a:pt x="703" y="807"/>
                    <a:pt x="703" y="807"/>
                    <a:pt x="703" y="807"/>
                  </a:cubicBezTo>
                  <a:cubicBezTo>
                    <a:pt x="716" y="798"/>
                    <a:pt x="729" y="787"/>
                    <a:pt x="741" y="776"/>
                  </a:cubicBezTo>
                  <a:cubicBezTo>
                    <a:pt x="741" y="777"/>
                    <a:pt x="741" y="777"/>
                    <a:pt x="741" y="777"/>
                  </a:cubicBezTo>
                  <a:cubicBezTo>
                    <a:pt x="741" y="776"/>
                    <a:pt x="741" y="776"/>
                    <a:pt x="741" y="776"/>
                  </a:cubicBezTo>
                  <a:cubicBezTo>
                    <a:pt x="725" y="758"/>
                    <a:pt x="725" y="758"/>
                    <a:pt x="725" y="758"/>
                  </a:cubicBezTo>
                  <a:moveTo>
                    <a:pt x="136" y="731"/>
                  </a:moveTo>
                  <a:cubicBezTo>
                    <a:pt x="119" y="747"/>
                    <a:pt x="119" y="747"/>
                    <a:pt x="119" y="747"/>
                  </a:cubicBezTo>
                  <a:cubicBezTo>
                    <a:pt x="119" y="747"/>
                    <a:pt x="119" y="747"/>
                    <a:pt x="119" y="747"/>
                  </a:cubicBezTo>
                  <a:cubicBezTo>
                    <a:pt x="119" y="747"/>
                    <a:pt x="119" y="747"/>
                    <a:pt x="119" y="747"/>
                  </a:cubicBezTo>
                  <a:cubicBezTo>
                    <a:pt x="130" y="759"/>
                    <a:pt x="142" y="771"/>
                    <a:pt x="154" y="782"/>
                  </a:cubicBezTo>
                  <a:cubicBezTo>
                    <a:pt x="154" y="782"/>
                    <a:pt x="154" y="782"/>
                    <a:pt x="154" y="782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58" y="753"/>
                    <a:pt x="147" y="742"/>
                    <a:pt x="136" y="731"/>
                  </a:cubicBezTo>
                  <a:cubicBezTo>
                    <a:pt x="136" y="731"/>
                    <a:pt x="136" y="731"/>
                    <a:pt x="136" y="731"/>
                  </a:cubicBezTo>
                  <a:moveTo>
                    <a:pt x="761" y="722"/>
                  </a:moveTo>
                  <a:cubicBezTo>
                    <a:pt x="761" y="722"/>
                    <a:pt x="761" y="722"/>
                    <a:pt x="761" y="722"/>
                  </a:cubicBezTo>
                  <a:cubicBezTo>
                    <a:pt x="761" y="722"/>
                    <a:pt x="761" y="722"/>
                    <a:pt x="761" y="722"/>
                  </a:cubicBezTo>
                  <a:cubicBezTo>
                    <a:pt x="761" y="723"/>
                    <a:pt x="761" y="723"/>
                    <a:pt x="761" y="723"/>
                  </a:cubicBezTo>
                  <a:cubicBezTo>
                    <a:pt x="750" y="734"/>
                    <a:pt x="739" y="745"/>
                    <a:pt x="728" y="756"/>
                  </a:cubicBezTo>
                  <a:cubicBezTo>
                    <a:pt x="728" y="756"/>
                    <a:pt x="728" y="756"/>
                    <a:pt x="728" y="756"/>
                  </a:cubicBezTo>
                  <a:cubicBezTo>
                    <a:pt x="744" y="774"/>
                    <a:pt x="744" y="774"/>
                    <a:pt x="744" y="774"/>
                  </a:cubicBezTo>
                  <a:cubicBezTo>
                    <a:pt x="744" y="774"/>
                    <a:pt x="744" y="774"/>
                    <a:pt x="744" y="774"/>
                  </a:cubicBezTo>
                  <a:cubicBezTo>
                    <a:pt x="756" y="762"/>
                    <a:pt x="768" y="751"/>
                    <a:pt x="779" y="738"/>
                  </a:cubicBezTo>
                  <a:cubicBezTo>
                    <a:pt x="779" y="738"/>
                    <a:pt x="779" y="738"/>
                    <a:pt x="779" y="738"/>
                  </a:cubicBezTo>
                  <a:cubicBezTo>
                    <a:pt x="761" y="723"/>
                    <a:pt x="761" y="723"/>
                    <a:pt x="761" y="723"/>
                  </a:cubicBezTo>
                  <a:cubicBezTo>
                    <a:pt x="761" y="722"/>
                    <a:pt x="761" y="722"/>
                    <a:pt x="761" y="722"/>
                  </a:cubicBezTo>
                  <a:moveTo>
                    <a:pt x="104" y="692"/>
                  </a:moveTo>
                  <a:cubicBezTo>
                    <a:pt x="85" y="706"/>
                    <a:pt x="85" y="706"/>
                    <a:pt x="85" y="706"/>
                  </a:cubicBezTo>
                  <a:cubicBezTo>
                    <a:pt x="85" y="706"/>
                    <a:pt x="85" y="706"/>
                    <a:pt x="85" y="706"/>
                  </a:cubicBezTo>
                  <a:cubicBezTo>
                    <a:pt x="94" y="719"/>
                    <a:pt x="105" y="732"/>
                    <a:pt x="116" y="744"/>
                  </a:cubicBezTo>
                  <a:cubicBezTo>
                    <a:pt x="116" y="745"/>
                    <a:pt x="116" y="745"/>
                    <a:pt x="116" y="745"/>
                  </a:cubicBezTo>
                  <a:cubicBezTo>
                    <a:pt x="134" y="729"/>
                    <a:pt x="134" y="729"/>
                    <a:pt x="134" y="729"/>
                  </a:cubicBezTo>
                  <a:cubicBezTo>
                    <a:pt x="134" y="729"/>
                    <a:pt x="134" y="729"/>
                    <a:pt x="134" y="729"/>
                  </a:cubicBezTo>
                  <a:cubicBezTo>
                    <a:pt x="134" y="728"/>
                    <a:pt x="134" y="728"/>
                    <a:pt x="134" y="728"/>
                  </a:cubicBezTo>
                  <a:cubicBezTo>
                    <a:pt x="123" y="717"/>
                    <a:pt x="113" y="705"/>
                    <a:pt x="104" y="692"/>
                  </a:cubicBezTo>
                  <a:cubicBezTo>
                    <a:pt x="104" y="692"/>
                    <a:pt x="104" y="692"/>
                    <a:pt x="104" y="692"/>
                  </a:cubicBezTo>
                  <a:moveTo>
                    <a:pt x="792" y="682"/>
                  </a:moveTo>
                  <a:cubicBezTo>
                    <a:pt x="792" y="683"/>
                    <a:pt x="792" y="683"/>
                    <a:pt x="792" y="683"/>
                  </a:cubicBezTo>
                  <a:cubicBezTo>
                    <a:pt x="783" y="695"/>
                    <a:pt x="773" y="708"/>
                    <a:pt x="763" y="720"/>
                  </a:cubicBezTo>
                  <a:cubicBezTo>
                    <a:pt x="763" y="720"/>
                    <a:pt x="763" y="720"/>
                    <a:pt x="763" y="720"/>
                  </a:cubicBezTo>
                  <a:cubicBezTo>
                    <a:pt x="781" y="735"/>
                    <a:pt x="781" y="735"/>
                    <a:pt x="781" y="735"/>
                  </a:cubicBezTo>
                  <a:cubicBezTo>
                    <a:pt x="781" y="735"/>
                    <a:pt x="781" y="735"/>
                    <a:pt x="781" y="735"/>
                  </a:cubicBezTo>
                  <a:cubicBezTo>
                    <a:pt x="792" y="723"/>
                    <a:pt x="802" y="710"/>
                    <a:pt x="811" y="696"/>
                  </a:cubicBezTo>
                  <a:cubicBezTo>
                    <a:pt x="812" y="696"/>
                    <a:pt x="812" y="696"/>
                    <a:pt x="812" y="696"/>
                  </a:cubicBezTo>
                  <a:cubicBezTo>
                    <a:pt x="792" y="682"/>
                    <a:pt x="792" y="682"/>
                    <a:pt x="792" y="682"/>
                  </a:cubicBezTo>
                  <a:moveTo>
                    <a:pt x="77" y="649"/>
                  </a:moveTo>
                  <a:cubicBezTo>
                    <a:pt x="56" y="661"/>
                    <a:pt x="56" y="661"/>
                    <a:pt x="56" y="661"/>
                  </a:cubicBezTo>
                  <a:cubicBezTo>
                    <a:pt x="56" y="661"/>
                    <a:pt x="56" y="661"/>
                    <a:pt x="56" y="661"/>
                  </a:cubicBezTo>
                  <a:cubicBezTo>
                    <a:pt x="64" y="676"/>
                    <a:pt x="73" y="690"/>
                    <a:pt x="82" y="703"/>
                  </a:cubicBezTo>
                  <a:cubicBezTo>
                    <a:pt x="82" y="703"/>
                    <a:pt x="82" y="703"/>
                    <a:pt x="82" y="703"/>
                  </a:cubicBezTo>
                  <a:cubicBezTo>
                    <a:pt x="102" y="689"/>
                    <a:pt x="102" y="689"/>
                    <a:pt x="102" y="689"/>
                  </a:cubicBezTo>
                  <a:cubicBezTo>
                    <a:pt x="102" y="689"/>
                    <a:pt x="102" y="689"/>
                    <a:pt x="102" y="689"/>
                  </a:cubicBezTo>
                  <a:cubicBezTo>
                    <a:pt x="93" y="676"/>
                    <a:pt x="84" y="663"/>
                    <a:pt x="77" y="650"/>
                  </a:cubicBezTo>
                  <a:cubicBezTo>
                    <a:pt x="77" y="649"/>
                    <a:pt x="77" y="649"/>
                    <a:pt x="77" y="649"/>
                  </a:cubicBezTo>
                  <a:moveTo>
                    <a:pt x="818" y="639"/>
                  </a:moveTo>
                  <a:cubicBezTo>
                    <a:pt x="818" y="639"/>
                    <a:pt x="818" y="639"/>
                    <a:pt x="818" y="639"/>
                  </a:cubicBezTo>
                  <a:cubicBezTo>
                    <a:pt x="811" y="653"/>
                    <a:pt x="803" y="667"/>
                    <a:pt x="794" y="679"/>
                  </a:cubicBezTo>
                  <a:cubicBezTo>
                    <a:pt x="794" y="680"/>
                    <a:pt x="794" y="680"/>
                    <a:pt x="794" y="680"/>
                  </a:cubicBezTo>
                  <a:cubicBezTo>
                    <a:pt x="814" y="693"/>
                    <a:pt x="814" y="693"/>
                    <a:pt x="814" y="693"/>
                  </a:cubicBezTo>
                  <a:cubicBezTo>
                    <a:pt x="814" y="693"/>
                    <a:pt x="814" y="693"/>
                    <a:pt x="814" y="693"/>
                  </a:cubicBezTo>
                  <a:cubicBezTo>
                    <a:pt x="823" y="679"/>
                    <a:pt x="831" y="665"/>
                    <a:pt x="839" y="650"/>
                  </a:cubicBezTo>
                  <a:cubicBezTo>
                    <a:pt x="839" y="650"/>
                    <a:pt x="839" y="650"/>
                    <a:pt x="839" y="650"/>
                  </a:cubicBezTo>
                  <a:cubicBezTo>
                    <a:pt x="818" y="639"/>
                    <a:pt x="818" y="639"/>
                    <a:pt x="818" y="639"/>
                  </a:cubicBezTo>
                  <a:cubicBezTo>
                    <a:pt x="818" y="639"/>
                    <a:pt x="818" y="639"/>
                    <a:pt x="818" y="639"/>
                  </a:cubicBezTo>
                  <a:moveTo>
                    <a:pt x="55" y="604"/>
                  </a:moveTo>
                  <a:cubicBezTo>
                    <a:pt x="33" y="613"/>
                    <a:pt x="33" y="613"/>
                    <a:pt x="33" y="613"/>
                  </a:cubicBezTo>
                  <a:cubicBezTo>
                    <a:pt x="33" y="613"/>
                    <a:pt x="33" y="613"/>
                    <a:pt x="33" y="613"/>
                  </a:cubicBezTo>
                  <a:cubicBezTo>
                    <a:pt x="39" y="628"/>
                    <a:pt x="46" y="643"/>
                    <a:pt x="54" y="658"/>
                  </a:cubicBezTo>
                  <a:cubicBezTo>
                    <a:pt x="54" y="658"/>
                    <a:pt x="54" y="658"/>
                    <a:pt x="54" y="658"/>
                  </a:cubicBezTo>
                  <a:cubicBezTo>
                    <a:pt x="75" y="646"/>
                    <a:pt x="75" y="646"/>
                    <a:pt x="75" y="646"/>
                  </a:cubicBezTo>
                  <a:cubicBezTo>
                    <a:pt x="75" y="646"/>
                    <a:pt x="75" y="646"/>
                    <a:pt x="75" y="646"/>
                  </a:cubicBezTo>
                  <a:cubicBezTo>
                    <a:pt x="68" y="633"/>
                    <a:pt x="61" y="618"/>
                    <a:pt x="55" y="604"/>
                  </a:cubicBezTo>
                  <a:cubicBezTo>
                    <a:pt x="55" y="604"/>
                    <a:pt x="55" y="604"/>
                    <a:pt x="55" y="604"/>
                  </a:cubicBezTo>
                  <a:moveTo>
                    <a:pt x="838" y="593"/>
                  </a:moveTo>
                  <a:cubicBezTo>
                    <a:pt x="838" y="593"/>
                    <a:pt x="838" y="593"/>
                    <a:pt x="838" y="593"/>
                  </a:cubicBezTo>
                  <a:cubicBezTo>
                    <a:pt x="833" y="608"/>
                    <a:pt x="827" y="622"/>
                    <a:pt x="820" y="636"/>
                  </a:cubicBezTo>
                  <a:cubicBezTo>
                    <a:pt x="819" y="636"/>
                    <a:pt x="819" y="636"/>
                    <a:pt x="819" y="636"/>
                  </a:cubicBezTo>
                  <a:cubicBezTo>
                    <a:pt x="841" y="647"/>
                    <a:pt x="841" y="647"/>
                    <a:pt x="841" y="647"/>
                  </a:cubicBezTo>
                  <a:cubicBezTo>
                    <a:pt x="841" y="647"/>
                    <a:pt x="841" y="647"/>
                    <a:pt x="841" y="647"/>
                  </a:cubicBezTo>
                  <a:cubicBezTo>
                    <a:pt x="848" y="632"/>
                    <a:pt x="855" y="617"/>
                    <a:pt x="861" y="602"/>
                  </a:cubicBezTo>
                  <a:cubicBezTo>
                    <a:pt x="861" y="602"/>
                    <a:pt x="861" y="602"/>
                    <a:pt x="861" y="602"/>
                  </a:cubicBezTo>
                  <a:cubicBezTo>
                    <a:pt x="838" y="593"/>
                    <a:pt x="838" y="593"/>
                    <a:pt x="838" y="593"/>
                  </a:cubicBezTo>
                  <a:moveTo>
                    <a:pt x="39" y="556"/>
                  </a:moveTo>
                  <a:cubicBezTo>
                    <a:pt x="16" y="562"/>
                    <a:pt x="16" y="562"/>
                    <a:pt x="16" y="562"/>
                  </a:cubicBezTo>
                  <a:cubicBezTo>
                    <a:pt x="16" y="562"/>
                    <a:pt x="16" y="562"/>
                    <a:pt x="16" y="562"/>
                  </a:cubicBezTo>
                  <a:cubicBezTo>
                    <a:pt x="16" y="563"/>
                    <a:pt x="16" y="563"/>
                    <a:pt x="16" y="563"/>
                  </a:cubicBezTo>
                  <a:cubicBezTo>
                    <a:pt x="20" y="578"/>
                    <a:pt x="25" y="594"/>
                    <a:pt x="31" y="609"/>
                  </a:cubicBezTo>
                  <a:cubicBezTo>
                    <a:pt x="31" y="610"/>
                    <a:pt x="31" y="610"/>
                    <a:pt x="31" y="610"/>
                  </a:cubicBezTo>
                  <a:cubicBezTo>
                    <a:pt x="53" y="601"/>
                    <a:pt x="53" y="601"/>
                    <a:pt x="53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48" y="586"/>
                    <a:pt x="43" y="571"/>
                    <a:pt x="39" y="556"/>
                  </a:cubicBezTo>
                  <a:cubicBezTo>
                    <a:pt x="39" y="556"/>
                    <a:pt x="39" y="556"/>
                    <a:pt x="39" y="556"/>
                  </a:cubicBezTo>
                  <a:moveTo>
                    <a:pt x="853" y="545"/>
                  </a:moveTo>
                  <a:cubicBezTo>
                    <a:pt x="853" y="545"/>
                    <a:pt x="853" y="545"/>
                    <a:pt x="853" y="545"/>
                  </a:cubicBezTo>
                  <a:cubicBezTo>
                    <a:pt x="850" y="560"/>
                    <a:pt x="845" y="575"/>
                    <a:pt x="840" y="590"/>
                  </a:cubicBezTo>
                  <a:cubicBezTo>
                    <a:pt x="840" y="590"/>
                    <a:pt x="840" y="590"/>
                    <a:pt x="840" y="590"/>
                  </a:cubicBezTo>
                  <a:cubicBezTo>
                    <a:pt x="862" y="598"/>
                    <a:pt x="862" y="598"/>
                    <a:pt x="862" y="598"/>
                  </a:cubicBezTo>
                  <a:cubicBezTo>
                    <a:pt x="862" y="598"/>
                    <a:pt x="862" y="598"/>
                    <a:pt x="862" y="598"/>
                  </a:cubicBezTo>
                  <a:cubicBezTo>
                    <a:pt x="868" y="582"/>
                    <a:pt x="873" y="567"/>
                    <a:pt x="877" y="551"/>
                  </a:cubicBezTo>
                  <a:cubicBezTo>
                    <a:pt x="878" y="551"/>
                    <a:pt x="878" y="551"/>
                    <a:pt x="878" y="551"/>
                  </a:cubicBezTo>
                  <a:cubicBezTo>
                    <a:pt x="853" y="545"/>
                    <a:pt x="853" y="545"/>
                    <a:pt x="853" y="545"/>
                  </a:cubicBezTo>
                  <a:moveTo>
                    <a:pt x="28" y="507"/>
                  </a:moveTo>
                  <a:cubicBezTo>
                    <a:pt x="5" y="510"/>
                    <a:pt x="5" y="510"/>
                    <a:pt x="5" y="510"/>
                  </a:cubicBezTo>
                  <a:cubicBezTo>
                    <a:pt x="5" y="510"/>
                    <a:pt x="5" y="510"/>
                    <a:pt x="5" y="510"/>
                  </a:cubicBezTo>
                  <a:cubicBezTo>
                    <a:pt x="5" y="510"/>
                    <a:pt x="5" y="510"/>
                    <a:pt x="5" y="510"/>
                  </a:cubicBezTo>
                  <a:cubicBezTo>
                    <a:pt x="7" y="527"/>
                    <a:pt x="10" y="543"/>
                    <a:pt x="15" y="559"/>
                  </a:cubicBezTo>
                  <a:cubicBezTo>
                    <a:pt x="15" y="559"/>
                    <a:pt x="15" y="559"/>
                    <a:pt x="15" y="559"/>
                  </a:cubicBezTo>
                  <a:cubicBezTo>
                    <a:pt x="38" y="553"/>
                    <a:pt x="38" y="553"/>
                    <a:pt x="38" y="553"/>
                  </a:cubicBezTo>
                  <a:cubicBezTo>
                    <a:pt x="38" y="552"/>
                    <a:pt x="38" y="552"/>
                    <a:pt x="38" y="552"/>
                  </a:cubicBezTo>
                  <a:cubicBezTo>
                    <a:pt x="34" y="537"/>
                    <a:pt x="31" y="522"/>
                    <a:pt x="28" y="507"/>
                  </a:cubicBezTo>
                  <a:cubicBezTo>
                    <a:pt x="28" y="507"/>
                    <a:pt x="28" y="507"/>
                    <a:pt x="28" y="507"/>
                  </a:cubicBezTo>
                  <a:moveTo>
                    <a:pt x="863" y="495"/>
                  </a:moveTo>
                  <a:cubicBezTo>
                    <a:pt x="861" y="495"/>
                    <a:pt x="861" y="495"/>
                    <a:pt x="861" y="495"/>
                  </a:cubicBezTo>
                  <a:cubicBezTo>
                    <a:pt x="862" y="495"/>
                    <a:pt x="862" y="495"/>
                    <a:pt x="862" y="495"/>
                  </a:cubicBezTo>
                  <a:cubicBezTo>
                    <a:pt x="860" y="511"/>
                    <a:pt x="858" y="526"/>
                    <a:pt x="854" y="541"/>
                  </a:cubicBezTo>
                  <a:cubicBezTo>
                    <a:pt x="854" y="541"/>
                    <a:pt x="854" y="541"/>
                    <a:pt x="854" y="541"/>
                  </a:cubicBezTo>
                  <a:cubicBezTo>
                    <a:pt x="878" y="547"/>
                    <a:pt x="878" y="547"/>
                    <a:pt x="878" y="547"/>
                  </a:cubicBezTo>
                  <a:cubicBezTo>
                    <a:pt x="878" y="547"/>
                    <a:pt x="878" y="547"/>
                    <a:pt x="878" y="547"/>
                  </a:cubicBezTo>
                  <a:cubicBezTo>
                    <a:pt x="881" y="531"/>
                    <a:pt x="884" y="514"/>
                    <a:pt x="886" y="498"/>
                  </a:cubicBezTo>
                  <a:cubicBezTo>
                    <a:pt x="886" y="498"/>
                    <a:pt x="886" y="498"/>
                    <a:pt x="886" y="498"/>
                  </a:cubicBezTo>
                  <a:cubicBezTo>
                    <a:pt x="863" y="495"/>
                    <a:pt x="863" y="495"/>
                    <a:pt x="863" y="495"/>
                  </a:cubicBezTo>
                  <a:moveTo>
                    <a:pt x="24" y="456"/>
                  </a:moveTo>
                  <a:cubicBezTo>
                    <a:pt x="0" y="457"/>
                    <a:pt x="0" y="457"/>
                    <a:pt x="0" y="457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0" y="474"/>
                    <a:pt x="2" y="490"/>
                    <a:pt x="4" y="506"/>
                  </a:cubicBezTo>
                  <a:cubicBezTo>
                    <a:pt x="4" y="507"/>
                    <a:pt x="4" y="507"/>
                    <a:pt x="4" y="507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6" y="488"/>
                    <a:pt x="24" y="472"/>
                    <a:pt x="24" y="457"/>
                  </a:cubicBezTo>
                  <a:cubicBezTo>
                    <a:pt x="24" y="456"/>
                    <a:pt x="24" y="456"/>
                    <a:pt x="24" y="456"/>
                  </a:cubicBezTo>
                  <a:moveTo>
                    <a:pt x="889" y="428"/>
                  </a:moveTo>
                  <a:cubicBezTo>
                    <a:pt x="865" y="429"/>
                    <a:pt x="865" y="429"/>
                    <a:pt x="865" y="429"/>
                  </a:cubicBezTo>
                  <a:cubicBezTo>
                    <a:pt x="865" y="429"/>
                    <a:pt x="865" y="429"/>
                    <a:pt x="865" y="429"/>
                  </a:cubicBezTo>
                  <a:cubicBezTo>
                    <a:pt x="865" y="429"/>
                    <a:pt x="865" y="429"/>
                    <a:pt x="865" y="429"/>
                  </a:cubicBezTo>
                  <a:cubicBezTo>
                    <a:pt x="865" y="434"/>
                    <a:pt x="865" y="440"/>
                    <a:pt x="865" y="445"/>
                  </a:cubicBezTo>
                  <a:cubicBezTo>
                    <a:pt x="865" y="460"/>
                    <a:pt x="864" y="476"/>
                    <a:pt x="863" y="491"/>
                  </a:cubicBezTo>
                  <a:cubicBezTo>
                    <a:pt x="863" y="492"/>
                    <a:pt x="863" y="492"/>
                    <a:pt x="863" y="492"/>
                  </a:cubicBezTo>
                  <a:cubicBezTo>
                    <a:pt x="886" y="494"/>
                    <a:pt x="886" y="494"/>
                    <a:pt x="886" y="494"/>
                  </a:cubicBezTo>
                  <a:cubicBezTo>
                    <a:pt x="887" y="494"/>
                    <a:pt x="887" y="494"/>
                    <a:pt x="887" y="494"/>
                  </a:cubicBezTo>
                  <a:cubicBezTo>
                    <a:pt x="887" y="494"/>
                    <a:pt x="887" y="494"/>
                    <a:pt x="887" y="494"/>
                  </a:cubicBezTo>
                  <a:cubicBezTo>
                    <a:pt x="888" y="478"/>
                    <a:pt x="889" y="461"/>
                    <a:pt x="889" y="445"/>
                  </a:cubicBezTo>
                  <a:cubicBezTo>
                    <a:pt x="889" y="439"/>
                    <a:pt x="889" y="434"/>
                    <a:pt x="889" y="428"/>
                  </a:cubicBezTo>
                  <a:cubicBezTo>
                    <a:pt x="889" y="428"/>
                    <a:pt x="889" y="428"/>
                    <a:pt x="889" y="428"/>
                  </a:cubicBezTo>
                  <a:moveTo>
                    <a:pt x="2" y="404"/>
                  </a:moveTo>
                  <a:cubicBezTo>
                    <a:pt x="2" y="404"/>
                    <a:pt x="2" y="404"/>
                    <a:pt x="2" y="404"/>
                  </a:cubicBezTo>
                  <a:cubicBezTo>
                    <a:pt x="0" y="417"/>
                    <a:pt x="0" y="431"/>
                    <a:pt x="0" y="445"/>
                  </a:cubicBezTo>
                  <a:cubicBezTo>
                    <a:pt x="0" y="448"/>
                    <a:pt x="0" y="450"/>
                    <a:pt x="0" y="453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0"/>
                    <a:pt x="24" y="448"/>
                    <a:pt x="24" y="445"/>
                  </a:cubicBezTo>
                  <a:cubicBezTo>
                    <a:pt x="24" y="432"/>
                    <a:pt x="24" y="419"/>
                    <a:pt x="26" y="406"/>
                  </a:cubicBezTo>
                  <a:cubicBezTo>
                    <a:pt x="26" y="406"/>
                    <a:pt x="26" y="406"/>
                    <a:pt x="26" y="406"/>
                  </a:cubicBezTo>
                  <a:cubicBezTo>
                    <a:pt x="2" y="404"/>
                    <a:pt x="2" y="404"/>
                    <a:pt x="2" y="404"/>
                  </a:cubicBezTo>
                  <a:moveTo>
                    <a:pt x="884" y="375"/>
                  </a:moveTo>
                  <a:cubicBezTo>
                    <a:pt x="860" y="379"/>
                    <a:pt x="860" y="379"/>
                    <a:pt x="860" y="379"/>
                  </a:cubicBezTo>
                  <a:cubicBezTo>
                    <a:pt x="860" y="379"/>
                    <a:pt x="860" y="379"/>
                    <a:pt x="860" y="379"/>
                  </a:cubicBezTo>
                  <a:cubicBezTo>
                    <a:pt x="863" y="394"/>
                    <a:pt x="864" y="410"/>
                    <a:pt x="865" y="425"/>
                  </a:cubicBezTo>
                  <a:cubicBezTo>
                    <a:pt x="865" y="425"/>
                    <a:pt x="865" y="425"/>
                    <a:pt x="865" y="425"/>
                  </a:cubicBezTo>
                  <a:cubicBezTo>
                    <a:pt x="889" y="424"/>
                    <a:pt x="889" y="424"/>
                    <a:pt x="889" y="424"/>
                  </a:cubicBezTo>
                  <a:cubicBezTo>
                    <a:pt x="889" y="424"/>
                    <a:pt x="889" y="424"/>
                    <a:pt x="889" y="424"/>
                  </a:cubicBezTo>
                  <a:cubicBezTo>
                    <a:pt x="888" y="408"/>
                    <a:pt x="886" y="391"/>
                    <a:pt x="884" y="375"/>
                  </a:cubicBezTo>
                  <a:cubicBezTo>
                    <a:pt x="884" y="375"/>
                    <a:pt x="884" y="375"/>
                    <a:pt x="884" y="375"/>
                  </a:cubicBezTo>
                  <a:moveTo>
                    <a:pt x="10" y="351"/>
                  </a:moveTo>
                  <a:cubicBezTo>
                    <a:pt x="10" y="351"/>
                    <a:pt x="10" y="351"/>
                    <a:pt x="10" y="351"/>
                  </a:cubicBezTo>
                  <a:cubicBezTo>
                    <a:pt x="6" y="367"/>
                    <a:pt x="4" y="383"/>
                    <a:pt x="2" y="400"/>
                  </a:cubicBezTo>
                  <a:cubicBezTo>
                    <a:pt x="2" y="400"/>
                    <a:pt x="2" y="400"/>
                    <a:pt x="2" y="400"/>
                  </a:cubicBezTo>
                  <a:cubicBezTo>
                    <a:pt x="26" y="402"/>
                    <a:pt x="26" y="402"/>
                    <a:pt x="26" y="402"/>
                  </a:cubicBezTo>
                  <a:cubicBezTo>
                    <a:pt x="26" y="402"/>
                    <a:pt x="26" y="402"/>
                    <a:pt x="26" y="402"/>
                  </a:cubicBezTo>
                  <a:cubicBezTo>
                    <a:pt x="27" y="387"/>
                    <a:pt x="30" y="371"/>
                    <a:pt x="33" y="356"/>
                  </a:cubicBezTo>
                  <a:cubicBezTo>
                    <a:pt x="33" y="356"/>
                    <a:pt x="33" y="356"/>
                    <a:pt x="33" y="356"/>
                  </a:cubicBezTo>
                  <a:cubicBezTo>
                    <a:pt x="10" y="351"/>
                    <a:pt x="10" y="351"/>
                    <a:pt x="10" y="351"/>
                  </a:cubicBezTo>
                  <a:moveTo>
                    <a:pt x="872" y="323"/>
                  </a:moveTo>
                  <a:cubicBezTo>
                    <a:pt x="849" y="329"/>
                    <a:pt x="849" y="329"/>
                    <a:pt x="849" y="329"/>
                  </a:cubicBezTo>
                  <a:cubicBezTo>
                    <a:pt x="849" y="329"/>
                    <a:pt x="849" y="329"/>
                    <a:pt x="849" y="329"/>
                  </a:cubicBezTo>
                  <a:cubicBezTo>
                    <a:pt x="854" y="344"/>
                    <a:pt x="857" y="360"/>
                    <a:pt x="860" y="375"/>
                  </a:cubicBezTo>
                  <a:cubicBezTo>
                    <a:pt x="860" y="375"/>
                    <a:pt x="860" y="375"/>
                    <a:pt x="860" y="375"/>
                  </a:cubicBezTo>
                  <a:cubicBezTo>
                    <a:pt x="883" y="371"/>
                    <a:pt x="883" y="371"/>
                    <a:pt x="883" y="371"/>
                  </a:cubicBezTo>
                  <a:cubicBezTo>
                    <a:pt x="883" y="371"/>
                    <a:pt x="883" y="371"/>
                    <a:pt x="883" y="371"/>
                  </a:cubicBezTo>
                  <a:cubicBezTo>
                    <a:pt x="881" y="355"/>
                    <a:pt x="877" y="339"/>
                    <a:pt x="872" y="323"/>
                  </a:cubicBezTo>
                  <a:cubicBezTo>
                    <a:pt x="872" y="323"/>
                    <a:pt x="872" y="323"/>
                    <a:pt x="872" y="323"/>
                  </a:cubicBezTo>
                  <a:moveTo>
                    <a:pt x="24" y="299"/>
                  </a:moveTo>
                  <a:cubicBezTo>
                    <a:pt x="24" y="300"/>
                    <a:pt x="24" y="300"/>
                    <a:pt x="24" y="300"/>
                  </a:cubicBezTo>
                  <a:cubicBezTo>
                    <a:pt x="19" y="315"/>
                    <a:pt x="14" y="331"/>
                    <a:pt x="11" y="347"/>
                  </a:cubicBezTo>
                  <a:cubicBezTo>
                    <a:pt x="11" y="347"/>
                    <a:pt x="11" y="347"/>
                    <a:pt x="11" y="347"/>
                  </a:cubicBezTo>
                  <a:cubicBezTo>
                    <a:pt x="34" y="353"/>
                    <a:pt x="34" y="353"/>
                    <a:pt x="34" y="353"/>
                  </a:cubicBezTo>
                  <a:cubicBezTo>
                    <a:pt x="34" y="352"/>
                    <a:pt x="34" y="352"/>
                    <a:pt x="34" y="352"/>
                  </a:cubicBezTo>
                  <a:cubicBezTo>
                    <a:pt x="37" y="337"/>
                    <a:pt x="42" y="322"/>
                    <a:pt x="47" y="307"/>
                  </a:cubicBezTo>
                  <a:cubicBezTo>
                    <a:pt x="47" y="307"/>
                    <a:pt x="47" y="307"/>
                    <a:pt x="47" y="307"/>
                  </a:cubicBezTo>
                  <a:cubicBezTo>
                    <a:pt x="24" y="299"/>
                    <a:pt x="24" y="299"/>
                    <a:pt x="24" y="299"/>
                  </a:cubicBezTo>
                  <a:moveTo>
                    <a:pt x="855" y="272"/>
                  </a:moveTo>
                  <a:cubicBezTo>
                    <a:pt x="833" y="282"/>
                    <a:pt x="833" y="282"/>
                    <a:pt x="833" y="282"/>
                  </a:cubicBezTo>
                  <a:cubicBezTo>
                    <a:pt x="833" y="282"/>
                    <a:pt x="833" y="282"/>
                    <a:pt x="833" y="282"/>
                  </a:cubicBezTo>
                  <a:cubicBezTo>
                    <a:pt x="839" y="296"/>
                    <a:pt x="844" y="311"/>
                    <a:pt x="848" y="326"/>
                  </a:cubicBezTo>
                  <a:cubicBezTo>
                    <a:pt x="848" y="326"/>
                    <a:pt x="848" y="326"/>
                    <a:pt x="848" y="326"/>
                  </a:cubicBezTo>
                  <a:cubicBezTo>
                    <a:pt x="871" y="319"/>
                    <a:pt x="871" y="319"/>
                    <a:pt x="871" y="319"/>
                  </a:cubicBezTo>
                  <a:cubicBezTo>
                    <a:pt x="871" y="319"/>
                    <a:pt x="871" y="319"/>
                    <a:pt x="871" y="319"/>
                  </a:cubicBezTo>
                  <a:cubicBezTo>
                    <a:pt x="867" y="303"/>
                    <a:pt x="861" y="288"/>
                    <a:pt x="855" y="272"/>
                  </a:cubicBezTo>
                  <a:cubicBezTo>
                    <a:pt x="855" y="272"/>
                    <a:pt x="855" y="272"/>
                    <a:pt x="855" y="272"/>
                  </a:cubicBezTo>
                  <a:moveTo>
                    <a:pt x="45" y="250"/>
                  </a:moveTo>
                  <a:cubicBezTo>
                    <a:pt x="44" y="250"/>
                    <a:pt x="44" y="250"/>
                    <a:pt x="44" y="250"/>
                  </a:cubicBezTo>
                  <a:cubicBezTo>
                    <a:pt x="37" y="265"/>
                    <a:pt x="31" y="280"/>
                    <a:pt x="25" y="296"/>
                  </a:cubicBezTo>
                  <a:cubicBezTo>
                    <a:pt x="24" y="296"/>
                    <a:pt x="24" y="296"/>
                    <a:pt x="24" y="296"/>
                  </a:cubicBezTo>
                  <a:cubicBezTo>
                    <a:pt x="48" y="304"/>
                    <a:pt x="48" y="304"/>
                    <a:pt x="48" y="304"/>
                  </a:cubicBezTo>
                  <a:cubicBezTo>
                    <a:pt x="48" y="304"/>
                    <a:pt x="48" y="304"/>
                    <a:pt x="48" y="304"/>
                  </a:cubicBezTo>
                  <a:cubicBezTo>
                    <a:pt x="53" y="289"/>
                    <a:pt x="59" y="275"/>
                    <a:pt x="66" y="261"/>
                  </a:cubicBezTo>
                  <a:cubicBezTo>
                    <a:pt x="66" y="261"/>
                    <a:pt x="66" y="261"/>
                    <a:pt x="66" y="261"/>
                  </a:cubicBezTo>
                  <a:cubicBezTo>
                    <a:pt x="45" y="250"/>
                    <a:pt x="45" y="250"/>
                    <a:pt x="45" y="250"/>
                  </a:cubicBezTo>
                  <a:moveTo>
                    <a:pt x="831" y="224"/>
                  </a:moveTo>
                  <a:cubicBezTo>
                    <a:pt x="810" y="236"/>
                    <a:pt x="810" y="236"/>
                    <a:pt x="810" y="236"/>
                  </a:cubicBezTo>
                  <a:cubicBezTo>
                    <a:pt x="810" y="237"/>
                    <a:pt x="810" y="237"/>
                    <a:pt x="810" y="237"/>
                  </a:cubicBezTo>
                  <a:cubicBezTo>
                    <a:pt x="818" y="250"/>
                    <a:pt x="825" y="264"/>
                    <a:pt x="831" y="278"/>
                  </a:cubicBezTo>
                  <a:cubicBezTo>
                    <a:pt x="831" y="278"/>
                    <a:pt x="831" y="278"/>
                    <a:pt x="831" y="278"/>
                  </a:cubicBezTo>
                  <a:cubicBezTo>
                    <a:pt x="853" y="269"/>
                    <a:pt x="853" y="269"/>
                    <a:pt x="853" y="269"/>
                  </a:cubicBezTo>
                  <a:cubicBezTo>
                    <a:pt x="853" y="269"/>
                    <a:pt x="853" y="269"/>
                    <a:pt x="853" y="269"/>
                  </a:cubicBezTo>
                  <a:cubicBezTo>
                    <a:pt x="847" y="254"/>
                    <a:pt x="839" y="239"/>
                    <a:pt x="831" y="225"/>
                  </a:cubicBezTo>
                  <a:cubicBezTo>
                    <a:pt x="831" y="224"/>
                    <a:pt x="831" y="224"/>
                    <a:pt x="831" y="224"/>
                  </a:cubicBezTo>
                  <a:moveTo>
                    <a:pt x="71" y="204"/>
                  </a:moveTo>
                  <a:cubicBezTo>
                    <a:pt x="71" y="204"/>
                    <a:pt x="71" y="204"/>
                    <a:pt x="71" y="204"/>
                  </a:cubicBezTo>
                  <a:cubicBezTo>
                    <a:pt x="62" y="217"/>
                    <a:pt x="54" y="232"/>
                    <a:pt x="46" y="246"/>
                  </a:cubicBezTo>
                  <a:cubicBezTo>
                    <a:pt x="46" y="246"/>
                    <a:pt x="46" y="246"/>
                    <a:pt x="46" y="246"/>
                  </a:cubicBezTo>
                  <a:cubicBezTo>
                    <a:pt x="67" y="257"/>
                    <a:pt x="67" y="257"/>
                    <a:pt x="67" y="257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75" y="243"/>
                    <a:pt x="82" y="230"/>
                    <a:pt x="91" y="217"/>
                  </a:cubicBezTo>
                  <a:cubicBezTo>
                    <a:pt x="91" y="217"/>
                    <a:pt x="91" y="217"/>
                    <a:pt x="91" y="217"/>
                  </a:cubicBezTo>
                  <a:cubicBezTo>
                    <a:pt x="71" y="204"/>
                    <a:pt x="71" y="204"/>
                    <a:pt x="71" y="204"/>
                  </a:cubicBezTo>
                  <a:moveTo>
                    <a:pt x="802" y="180"/>
                  </a:moveTo>
                  <a:cubicBezTo>
                    <a:pt x="802" y="180"/>
                    <a:pt x="802" y="180"/>
                    <a:pt x="802" y="180"/>
                  </a:cubicBezTo>
                  <a:cubicBezTo>
                    <a:pt x="782" y="194"/>
                    <a:pt x="782" y="194"/>
                    <a:pt x="782" y="194"/>
                  </a:cubicBezTo>
                  <a:cubicBezTo>
                    <a:pt x="783" y="194"/>
                    <a:pt x="783" y="194"/>
                    <a:pt x="783" y="194"/>
                  </a:cubicBezTo>
                  <a:cubicBezTo>
                    <a:pt x="792" y="207"/>
                    <a:pt x="800" y="220"/>
                    <a:pt x="808" y="233"/>
                  </a:cubicBezTo>
                  <a:cubicBezTo>
                    <a:pt x="808" y="233"/>
                    <a:pt x="808" y="233"/>
                    <a:pt x="808" y="233"/>
                  </a:cubicBezTo>
                  <a:cubicBezTo>
                    <a:pt x="829" y="221"/>
                    <a:pt x="829" y="221"/>
                    <a:pt x="829" y="221"/>
                  </a:cubicBezTo>
                  <a:cubicBezTo>
                    <a:pt x="829" y="221"/>
                    <a:pt x="829" y="221"/>
                    <a:pt x="829" y="221"/>
                  </a:cubicBezTo>
                  <a:cubicBezTo>
                    <a:pt x="821" y="207"/>
                    <a:pt x="812" y="193"/>
                    <a:pt x="802" y="180"/>
                  </a:cubicBezTo>
                  <a:cubicBezTo>
                    <a:pt x="802" y="180"/>
                    <a:pt x="802" y="180"/>
                    <a:pt x="802" y="180"/>
                  </a:cubicBezTo>
                  <a:moveTo>
                    <a:pt x="102" y="161"/>
                  </a:moveTo>
                  <a:cubicBezTo>
                    <a:pt x="102" y="161"/>
                    <a:pt x="102" y="161"/>
                    <a:pt x="102" y="161"/>
                  </a:cubicBezTo>
                  <a:cubicBezTo>
                    <a:pt x="92" y="173"/>
                    <a:pt x="82" y="187"/>
                    <a:pt x="73" y="200"/>
                  </a:cubicBezTo>
                  <a:cubicBezTo>
                    <a:pt x="73" y="200"/>
                    <a:pt x="73" y="200"/>
                    <a:pt x="73" y="200"/>
                  </a:cubicBezTo>
                  <a:cubicBezTo>
                    <a:pt x="93" y="214"/>
                    <a:pt x="93" y="214"/>
                    <a:pt x="93" y="214"/>
                  </a:cubicBezTo>
                  <a:cubicBezTo>
                    <a:pt x="93" y="214"/>
                    <a:pt x="93" y="214"/>
                    <a:pt x="93" y="214"/>
                  </a:cubicBezTo>
                  <a:cubicBezTo>
                    <a:pt x="93" y="213"/>
                    <a:pt x="93" y="213"/>
                    <a:pt x="93" y="213"/>
                  </a:cubicBezTo>
                  <a:cubicBezTo>
                    <a:pt x="102" y="201"/>
                    <a:pt x="111" y="188"/>
                    <a:pt x="121" y="176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02" y="161"/>
                    <a:pt x="102" y="161"/>
                    <a:pt x="102" y="161"/>
                  </a:cubicBezTo>
                  <a:moveTo>
                    <a:pt x="767" y="139"/>
                  </a:moveTo>
                  <a:cubicBezTo>
                    <a:pt x="750" y="155"/>
                    <a:pt x="750" y="155"/>
                    <a:pt x="750" y="155"/>
                  </a:cubicBezTo>
                  <a:cubicBezTo>
                    <a:pt x="750" y="156"/>
                    <a:pt x="750" y="156"/>
                    <a:pt x="750" y="156"/>
                  </a:cubicBezTo>
                  <a:cubicBezTo>
                    <a:pt x="761" y="167"/>
                    <a:pt x="771" y="179"/>
                    <a:pt x="780" y="191"/>
                  </a:cubicBezTo>
                  <a:cubicBezTo>
                    <a:pt x="780" y="191"/>
                    <a:pt x="780" y="191"/>
                    <a:pt x="780" y="191"/>
                  </a:cubicBezTo>
                  <a:cubicBezTo>
                    <a:pt x="800" y="177"/>
                    <a:pt x="800" y="177"/>
                    <a:pt x="800" y="177"/>
                  </a:cubicBezTo>
                  <a:cubicBezTo>
                    <a:pt x="799" y="177"/>
                    <a:pt x="799" y="177"/>
                    <a:pt x="799" y="177"/>
                  </a:cubicBezTo>
                  <a:cubicBezTo>
                    <a:pt x="790" y="164"/>
                    <a:pt x="779" y="151"/>
                    <a:pt x="768" y="139"/>
                  </a:cubicBezTo>
                  <a:cubicBezTo>
                    <a:pt x="767" y="139"/>
                    <a:pt x="767" y="139"/>
                    <a:pt x="767" y="139"/>
                  </a:cubicBezTo>
                  <a:moveTo>
                    <a:pt x="139" y="122"/>
                  </a:moveTo>
                  <a:cubicBezTo>
                    <a:pt x="139" y="122"/>
                    <a:pt x="139" y="122"/>
                    <a:pt x="139" y="122"/>
                  </a:cubicBezTo>
                  <a:cubicBezTo>
                    <a:pt x="127" y="133"/>
                    <a:pt x="116" y="145"/>
                    <a:pt x="105" y="158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23" y="173"/>
                    <a:pt x="123" y="173"/>
                    <a:pt x="123" y="173"/>
                  </a:cubicBezTo>
                  <a:cubicBezTo>
                    <a:pt x="123" y="173"/>
                    <a:pt x="123" y="173"/>
                    <a:pt x="123" y="173"/>
                  </a:cubicBezTo>
                  <a:cubicBezTo>
                    <a:pt x="133" y="161"/>
                    <a:pt x="144" y="150"/>
                    <a:pt x="155" y="139"/>
                  </a:cubicBezTo>
                  <a:cubicBezTo>
                    <a:pt x="155" y="139"/>
                    <a:pt x="155" y="139"/>
                    <a:pt x="155" y="139"/>
                  </a:cubicBezTo>
                  <a:cubicBezTo>
                    <a:pt x="139" y="122"/>
                    <a:pt x="139" y="122"/>
                    <a:pt x="139" y="122"/>
                  </a:cubicBezTo>
                  <a:moveTo>
                    <a:pt x="728" y="102"/>
                  </a:moveTo>
                  <a:cubicBezTo>
                    <a:pt x="713" y="121"/>
                    <a:pt x="713" y="121"/>
                    <a:pt x="713" y="121"/>
                  </a:cubicBezTo>
                  <a:cubicBezTo>
                    <a:pt x="713" y="121"/>
                    <a:pt x="713" y="121"/>
                    <a:pt x="713" y="121"/>
                  </a:cubicBezTo>
                  <a:cubicBezTo>
                    <a:pt x="713" y="121"/>
                    <a:pt x="713" y="121"/>
                    <a:pt x="713" y="121"/>
                  </a:cubicBezTo>
                  <a:cubicBezTo>
                    <a:pt x="725" y="131"/>
                    <a:pt x="737" y="142"/>
                    <a:pt x="747" y="153"/>
                  </a:cubicBezTo>
                  <a:cubicBezTo>
                    <a:pt x="748" y="153"/>
                    <a:pt x="748" y="153"/>
                    <a:pt x="748" y="153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53" y="124"/>
                    <a:pt x="741" y="113"/>
                    <a:pt x="729" y="103"/>
                  </a:cubicBezTo>
                  <a:cubicBezTo>
                    <a:pt x="728" y="102"/>
                    <a:pt x="728" y="102"/>
                    <a:pt x="728" y="102"/>
                  </a:cubicBezTo>
                  <a:moveTo>
                    <a:pt x="180" y="87"/>
                  </a:moveTo>
                  <a:cubicBezTo>
                    <a:pt x="180" y="87"/>
                    <a:pt x="180" y="87"/>
                    <a:pt x="180" y="87"/>
                  </a:cubicBezTo>
                  <a:cubicBezTo>
                    <a:pt x="167" y="97"/>
                    <a:pt x="154" y="108"/>
                    <a:pt x="142" y="119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70" y="126"/>
                    <a:pt x="182" y="116"/>
                    <a:pt x="194" y="107"/>
                  </a:cubicBezTo>
                  <a:cubicBezTo>
                    <a:pt x="194" y="107"/>
                    <a:pt x="194" y="107"/>
                    <a:pt x="194" y="107"/>
                  </a:cubicBezTo>
                  <a:cubicBezTo>
                    <a:pt x="180" y="87"/>
                    <a:pt x="180" y="87"/>
                    <a:pt x="180" y="87"/>
                  </a:cubicBezTo>
                  <a:moveTo>
                    <a:pt x="685" y="71"/>
                  </a:moveTo>
                  <a:cubicBezTo>
                    <a:pt x="672" y="91"/>
                    <a:pt x="672" y="91"/>
                    <a:pt x="672" y="91"/>
                  </a:cubicBezTo>
                  <a:cubicBezTo>
                    <a:pt x="673" y="91"/>
                    <a:pt x="673" y="91"/>
                    <a:pt x="673" y="91"/>
                  </a:cubicBezTo>
                  <a:cubicBezTo>
                    <a:pt x="686" y="100"/>
                    <a:pt x="698" y="109"/>
                    <a:pt x="710" y="119"/>
                  </a:cubicBezTo>
                  <a:cubicBezTo>
                    <a:pt x="710" y="119"/>
                    <a:pt x="710" y="119"/>
                    <a:pt x="710" y="119"/>
                  </a:cubicBezTo>
                  <a:cubicBezTo>
                    <a:pt x="725" y="100"/>
                    <a:pt x="725" y="100"/>
                    <a:pt x="725" y="100"/>
                  </a:cubicBezTo>
                  <a:cubicBezTo>
                    <a:pt x="726" y="100"/>
                    <a:pt x="726" y="100"/>
                    <a:pt x="726" y="100"/>
                  </a:cubicBezTo>
                  <a:cubicBezTo>
                    <a:pt x="725" y="100"/>
                    <a:pt x="725" y="100"/>
                    <a:pt x="725" y="100"/>
                  </a:cubicBezTo>
                  <a:cubicBezTo>
                    <a:pt x="713" y="90"/>
                    <a:pt x="699" y="80"/>
                    <a:pt x="686" y="71"/>
                  </a:cubicBezTo>
                  <a:cubicBezTo>
                    <a:pt x="685" y="71"/>
                    <a:pt x="685" y="71"/>
                    <a:pt x="685" y="71"/>
                  </a:cubicBezTo>
                  <a:moveTo>
                    <a:pt x="225" y="58"/>
                  </a:moveTo>
                  <a:cubicBezTo>
                    <a:pt x="224" y="58"/>
                    <a:pt x="224" y="58"/>
                    <a:pt x="224" y="58"/>
                  </a:cubicBezTo>
                  <a:cubicBezTo>
                    <a:pt x="210" y="66"/>
                    <a:pt x="196" y="75"/>
                    <a:pt x="183" y="85"/>
                  </a:cubicBezTo>
                  <a:cubicBezTo>
                    <a:pt x="183" y="85"/>
                    <a:pt x="183" y="85"/>
                    <a:pt x="183" y="85"/>
                  </a:cubicBezTo>
                  <a:cubicBezTo>
                    <a:pt x="197" y="105"/>
                    <a:pt x="197" y="105"/>
                    <a:pt x="197" y="105"/>
                  </a:cubicBezTo>
                  <a:cubicBezTo>
                    <a:pt x="197" y="104"/>
                    <a:pt x="197" y="104"/>
                    <a:pt x="197" y="104"/>
                  </a:cubicBezTo>
                  <a:cubicBezTo>
                    <a:pt x="210" y="95"/>
                    <a:pt x="223" y="87"/>
                    <a:pt x="236" y="79"/>
                  </a:cubicBezTo>
                  <a:cubicBezTo>
                    <a:pt x="236" y="79"/>
                    <a:pt x="236" y="79"/>
                    <a:pt x="236" y="79"/>
                  </a:cubicBezTo>
                  <a:cubicBezTo>
                    <a:pt x="225" y="58"/>
                    <a:pt x="225" y="58"/>
                    <a:pt x="225" y="58"/>
                  </a:cubicBezTo>
                  <a:moveTo>
                    <a:pt x="639" y="45"/>
                  </a:moveTo>
                  <a:cubicBezTo>
                    <a:pt x="628" y="66"/>
                    <a:pt x="628" y="66"/>
                    <a:pt x="628" y="66"/>
                  </a:cubicBezTo>
                  <a:cubicBezTo>
                    <a:pt x="629" y="66"/>
                    <a:pt x="629" y="66"/>
                    <a:pt x="629" y="66"/>
                  </a:cubicBezTo>
                  <a:cubicBezTo>
                    <a:pt x="642" y="73"/>
                    <a:pt x="656" y="81"/>
                    <a:pt x="669" y="89"/>
                  </a:cubicBezTo>
                  <a:cubicBezTo>
                    <a:pt x="669" y="89"/>
                    <a:pt x="669" y="89"/>
                    <a:pt x="669" y="89"/>
                  </a:cubicBezTo>
                  <a:cubicBezTo>
                    <a:pt x="682" y="69"/>
                    <a:pt x="682" y="69"/>
                    <a:pt x="682" y="69"/>
                  </a:cubicBezTo>
                  <a:cubicBezTo>
                    <a:pt x="682" y="69"/>
                    <a:pt x="682" y="69"/>
                    <a:pt x="682" y="69"/>
                  </a:cubicBezTo>
                  <a:cubicBezTo>
                    <a:pt x="668" y="60"/>
                    <a:pt x="654" y="52"/>
                    <a:pt x="639" y="45"/>
                  </a:cubicBezTo>
                  <a:cubicBezTo>
                    <a:pt x="639" y="45"/>
                    <a:pt x="639" y="45"/>
                    <a:pt x="639" y="45"/>
                  </a:cubicBezTo>
                  <a:moveTo>
                    <a:pt x="272" y="35"/>
                  </a:moveTo>
                  <a:cubicBezTo>
                    <a:pt x="272" y="35"/>
                    <a:pt x="272" y="35"/>
                    <a:pt x="272" y="35"/>
                  </a:cubicBezTo>
                  <a:cubicBezTo>
                    <a:pt x="257" y="41"/>
                    <a:pt x="242" y="48"/>
                    <a:pt x="228" y="56"/>
                  </a:cubicBezTo>
                  <a:cubicBezTo>
                    <a:pt x="228" y="56"/>
                    <a:pt x="228" y="56"/>
                    <a:pt x="228" y="56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53" y="70"/>
                    <a:pt x="267" y="63"/>
                    <a:pt x="282" y="57"/>
                  </a:cubicBezTo>
                  <a:cubicBezTo>
                    <a:pt x="282" y="57"/>
                    <a:pt x="282" y="57"/>
                    <a:pt x="282" y="57"/>
                  </a:cubicBezTo>
                  <a:cubicBezTo>
                    <a:pt x="272" y="35"/>
                    <a:pt x="272" y="35"/>
                    <a:pt x="272" y="35"/>
                  </a:cubicBezTo>
                  <a:moveTo>
                    <a:pt x="589" y="24"/>
                  </a:moveTo>
                  <a:cubicBezTo>
                    <a:pt x="582" y="47"/>
                    <a:pt x="582" y="47"/>
                    <a:pt x="582" y="47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96" y="52"/>
                    <a:pt x="611" y="58"/>
                    <a:pt x="625" y="65"/>
                  </a:cubicBezTo>
                  <a:cubicBezTo>
                    <a:pt x="625" y="65"/>
                    <a:pt x="625" y="65"/>
                    <a:pt x="625" y="65"/>
                  </a:cubicBezTo>
                  <a:cubicBezTo>
                    <a:pt x="635" y="43"/>
                    <a:pt x="635" y="43"/>
                    <a:pt x="635" y="43"/>
                  </a:cubicBezTo>
                  <a:cubicBezTo>
                    <a:pt x="635" y="43"/>
                    <a:pt x="635" y="43"/>
                    <a:pt x="635" y="43"/>
                  </a:cubicBezTo>
                  <a:cubicBezTo>
                    <a:pt x="621" y="36"/>
                    <a:pt x="605" y="30"/>
                    <a:pt x="590" y="24"/>
                  </a:cubicBezTo>
                  <a:cubicBezTo>
                    <a:pt x="589" y="24"/>
                    <a:pt x="589" y="24"/>
                    <a:pt x="589" y="24"/>
                  </a:cubicBezTo>
                  <a:moveTo>
                    <a:pt x="323" y="17"/>
                  </a:moveTo>
                  <a:cubicBezTo>
                    <a:pt x="323" y="17"/>
                    <a:pt x="323" y="17"/>
                    <a:pt x="323" y="17"/>
                  </a:cubicBezTo>
                  <a:cubicBezTo>
                    <a:pt x="307" y="21"/>
                    <a:pt x="291" y="27"/>
                    <a:pt x="276" y="33"/>
                  </a:cubicBezTo>
                  <a:cubicBezTo>
                    <a:pt x="276" y="33"/>
                    <a:pt x="276" y="33"/>
                    <a:pt x="276" y="33"/>
                  </a:cubicBezTo>
                  <a:cubicBezTo>
                    <a:pt x="285" y="55"/>
                    <a:pt x="285" y="55"/>
                    <a:pt x="285" y="55"/>
                  </a:cubicBezTo>
                  <a:cubicBezTo>
                    <a:pt x="285" y="55"/>
                    <a:pt x="285" y="55"/>
                    <a:pt x="285" y="55"/>
                  </a:cubicBezTo>
                  <a:cubicBezTo>
                    <a:pt x="300" y="49"/>
                    <a:pt x="314" y="44"/>
                    <a:pt x="329" y="40"/>
                  </a:cubicBezTo>
                  <a:cubicBezTo>
                    <a:pt x="329" y="40"/>
                    <a:pt x="329" y="40"/>
                    <a:pt x="329" y="40"/>
                  </a:cubicBezTo>
                  <a:cubicBezTo>
                    <a:pt x="323" y="17"/>
                    <a:pt x="323" y="17"/>
                    <a:pt x="323" y="17"/>
                  </a:cubicBezTo>
                  <a:cubicBezTo>
                    <a:pt x="323" y="17"/>
                    <a:pt x="323" y="17"/>
                    <a:pt x="323" y="17"/>
                  </a:cubicBezTo>
                  <a:moveTo>
                    <a:pt x="538" y="8"/>
                  </a:moveTo>
                  <a:cubicBezTo>
                    <a:pt x="533" y="33"/>
                    <a:pt x="533" y="33"/>
                    <a:pt x="533" y="33"/>
                  </a:cubicBezTo>
                  <a:cubicBezTo>
                    <a:pt x="533" y="33"/>
                    <a:pt x="533" y="33"/>
                    <a:pt x="533" y="33"/>
                  </a:cubicBezTo>
                  <a:cubicBezTo>
                    <a:pt x="548" y="37"/>
                    <a:pt x="563" y="41"/>
                    <a:pt x="578" y="46"/>
                  </a:cubicBezTo>
                  <a:cubicBezTo>
                    <a:pt x="578" y="46"/>
                    <a:pt x="578" y="46"/>
                    <a:pt x="578" y="46"/>
                  </a:cubicBezTo>
                  <a:cubicBezTo>
                    <a:pt x="586" y="23"/>
                    <a:pt x="586" y="23"/>
                    <a:pt x="586" y="23"/>
                  </a:cubicBezTo>
                  <a:cubicBezTo>
                    <a:pt x="586" y="23"/>
                    <a:pt x="586" y="23"/>
                    <a:pt x="586" y="23"/>
                  </a:cubicBezTo>
                  <a:cubicBezTo>
                    <a:pt x="570" y="18"/>
                    <a:pt x="554" y="13"/>
                    <a:pt x="538" y="10"/>
                  </a:cubicBezTo>
                  <a:cubicBezTo>
                    <a:pt x="538" y="8"/>
                    <a:pt x="538" y="8"/>
                    <a:pt x="538" y="8"/>
                  </a:cubicBezTo>
                  <a:moveTo>
                    <a:pt x="375" y="5"/>
                  </a:moveTo>
                  <a:cubicBezTo>
                    <a:pt x="375" y="5"/>
                    <a:pt x="375" y="5"/>
                    <a:pt x="375" y="5"/>
                  </a:cubicBezTo>
                  <a:cubicBezTo>
                    <a:pt x="359" y="8"/>
                    <a:pt x="342" y="12"/>
                    <a:pt x="327" y="16"/>
                  </a:cubicBezTo>
                  <a:cubicBezTo>
                    <a:pt x="326" y="16"/>
                    <a:pt x="326" y="16"/>
                    <a:pt x="326" y="16"/>
                  </a:cubicBezTo>
                  <a:cubicBezTo>
                    <a:pt x="333" y="39"/>
                    <a:pt x="333" y="39"/>
                    <a:pt x="333" y="39"/>
                  </a:cubicBezTo>
                  <a:cubicBezTo>
                    <a:pt x="333" y="39"/>
                    <a:pt x="333" y="39"/>
                    <a:pt x="333" y="39"/>
                  </a:cubicBezTo>
                  <a:cubicBezTo>
                    <a:pt x="348" y="35"/>
                    <a:pt x="363" y="32"/>
                    <a:pt x="379" y="29"/>
                  </a:cubicBezTo>
                  <a:cubicBezTo>
                    <a:pt x="379" y="29"/>
                    <a:pt x="379" y="29"/>
                    <a:pt x="379" y="29"/>
                  </a:cubicBezTo>
                  <a:cubicBezTo>
                    <a:pt x="375" y="5"/>
                    <a:pt x="375" y="5"/>
                    <a:pt x="375" y="5"/>
                  </a:cubicBezTo>
                  <a:moveTo>
                    <a:pt x="485" y="2"/>
                  </a:moveTo>
                  <a:cubicBezTo>
                    <a:pt x="483" y="26"/>
                    <a:pt x="483" y="26"/>
                    <a:pt x="483" y="26"/>
                  </a:cubicBezTo>
                  <a:cubicBezTo>
                    <a:pt x="483" y="26"/>
                    <a:pt x="483" y="26"/>
                    <a:pt x="483" y="26"/>
                  </a:cubicBezTo>
                  <a:cubicBezTo>
                    <a:pt x="499" y="27"/>
                    <a:pt x="514" y="29"/>
                    <a:pt x="529" y="33"/>
                  </a:cubicBezTo>
                  <a:cubicBezTo>
                    <a:pt x="530" y="33"/>
                    <a:pt x="530" y="33"/>
                    <a:pt x="530" y="33"/>
                  </a:cubicBezTo>
                  <a:cubicBezTo>
                    <a:pt x="534" y="9"/>
                    <a:pt x="534" y="9"/>
                    <a:pt x="534" y="9"/>
                  </a:cubicBezTo>
                  <a:cubicBezTo>
                    <a:pt x="534" y="9"/>
                    <a:pt x="534" y="9"/>
                    <a:pt x="534" y="9"/>
                  </a:cubicBezTo>
                  <a:cubicBezTo>
                    <a:pt x="518" y="6"/>
                    <a:pt x="502" y="3"/>
                    <a:pt x="485" y="2"/>
                  </a:cubicBezTo>
                  <a:moveTo>
                    <a:pt x="428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12" y="1"/>
                    <a:pt x="395" y="2"/>
                    <a:pt x="379" y="5"/>
                  </a:cubicBezTo>
                  <a:cubicBezTo>
                    <a:pt x="379" y="5"/>
                    <a:pt x="379" y="5"/>
                    <a:pt x="379" y="5"/>
                  </a:cubicBezTo>
                  <a:cubicBezTo>
                    <a:pt x="382" y="29"/>
                    <a:pt x="382" y="29"/>
                    <a:pt x="382" y="29"/>
                  </a:cubicBezTo>
                  <a:cubicBezTo>
                    <a:pt x="382" y="29"/>
                    <a:pt x="382" y="29"/>
                    <a:pt x="382" y="29"/>
                  </a:cubicBezTo>
                  <a:cubicBezTo>
                    <a:pt x="398" y="26"/>
                    <a:pt x="413" y="25"/>
                    <a:pt x="429" y="24"/>
                  </a:cubicBezTo>
                  <a:cubicBezTo>
                    <a:pt x="429" y="24"/>
                    <a:pt x="429" y="24"/>
                    <a:pt x="429" y="24"/>
                  </a:cubicBezTo>
                  <a:cubicBezTo>
                    <a:pt x="428" y="0"/>
                    <a:pt x="428" y="0"/>
                    <a:pt x="428" y="0"/>
                  </a:cubicBezTo>
                  <a:moveTo>
                    <a:pt x="444" y="0"/>
                  </a:moveTo>
                  <a:cubicBezTo>
                    <a:pt x="440" y="0"/>
                    <a:pt x="436" y="0"/>
                    <a:pt x="432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33" y="24"/>
                    <a:pt x="433" y="24"/>
                    <a:pt x="433" y="24"/>
                  </a:cubicBezTo>
                  <a:cubicBezTo>
                    <a:pt x="433" y="24"/>
                    <a:pt x="433" y="24"/>
                    <a:pt x="433" y="24"/>
                  </a:cubicBezTo>
                  <a:cubicBezTo>
                    <a:pt x="436" y="24"/>
                    <a:pt x="440" y="24"/>
                    <a:pt x="445" y="24"/>
                  </a:cubicBezTo>
                  <a:cubicBezTo>
                    <a:pt x="456" y="24"/>
                    <a:pt x="468" y="25"/>
                    <a:pt x="479" y="25"/>
                  </a:cubicBezTo>
                  <a:cubicBezTo>
                    <a:pt x="480" y="25"/>
                    <a:pt x="480" y="25"/>
                    <a:pt x="480" y="25"/>
                  </a:cubicBezTo>
                  <a:cubicBezTo>
                    <a:pt x="481" y="2"/>
                    <a:pt x="481" y="2"/>
                    <a:pt x="481" y="2"/>
                  </a:cubicBezTo>
                  <a:cubicBezTo>
                    <a:pt x="481" y="2"/>
                    <a:pt x="481" y="2"/>
                    <a:pt x="481" y="2"/>
                  </a:cubicBezTo>
                  <a:cubicBezTo>
                    <a:pt x="469" y="1"/>
                    <a:pt x="457" y="0"/>
                    <a:pt x="4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2" name="Freeform 31"/>
            <p:cNvSpPr>
              <a:spLocks/>
            </p:cNvSpPr>
            <p:nvPr/>
          </p:nvSpPr>
          <p:spPr bwMode="auto">
            <a:xfrm>
              <a:off x="6738938" y="4545013"/>
              <a:ext cx="169863" cy="149225"/>
            </a:xfrm>
            <a:custGeom>
              <a:avLst/>
              <a:gdLst>
                <a:gd name="T0" fmla="*/ 11 w 53"/>
                <a:gd name="T1" fmla="*/ 46 h 46"/>
                <a:gd name="T2" fmla="*/ 11 w 53"/>
                <a:gd name="T3" fmla="*/ 45 h 46"/>
                <a:gd name="T4" fmla="*/ 0 w 53"/>
                <a:gd name="T5" fmla="*/ 24 h 46"/>
                <a:gd name="T6" fmla="*/ 0 w 53"/>
                <a:gd name="T7" fmla="*/ 24 h 46"/>
                <a:gd name="T8" fmla="*/ 40 w 53"/>
                <a:gd name="T9" fmla="*/ 0 h 46"/>
                <a:gd name="T10" fmla="*/ 40 w 53"/>
                <a:gd name="T11" fmla="*/ 0 h 46"/>
                <a:gd name="T12" fmla="*/ 53 w 53"/>
                <a:gd name="T13" fmla="*/ 19 h 46"/>
                <a:gd name="T14" fmla="*/ 53 w 53"/>
                <a:gd name="T15" fmla="*/ 19 h 46"/>
                <a:gd name="T16" fmla="*/ 11 w 53"/>
                <a:gd name="T17" fmla="*/ 45 h 46"/>
                <a:gd name="T18" fmla="*/ 11 w 53"/>
                <a:gd name="T1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46">
                  <a:moveTo>
                    <a:pt x="11" y="46"/>
                  </a:moveTo>
                  <a:cubicBezTo>
                    <a:pt x="11" y="45"/>
                    <a:pt x="11" y="45"/>
                    <a:pt x="11" y="4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4" y="17"/>
                    <a:pt x="27" y="9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40" y="29"/>
                    <a:pt x="26" y="38"/>
                    <a:pt x="11" y="45"/>
                  </a:cubicBezTo>
                  <a:lnTo>
                    <a:pt x="11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3" name="Freeform 32"/>
            <p:cNvSpPr>
              <a:spLocks/>
            </p:cNvSpPr>
            <p:nvPr/>
          </p:nvSpPr>
          <p:spPr bwMode="auto">
            <a:xfrm>
              <a:off x="6877051" y="4441825"/>
              <a:ext cx="165100" cy="158750"/>
            </a:xfrm>
            <a:custGeom>
              <a:avLst/>
              <a:gdLst>
                <a:gd name="T0" fmla="*/ 13 w 52"/>
                <a:gd name="T1" fmla="*/ 49 h 49"/>
                <a:gd name="T2" fmla="*/ 13 w 52"/>
                <a:gd name="T3" fmla="*/ 49 h 49"/>
                <a:gd name="T4" fmla="*/ 0 w 52"/>
                <a:gd name="T5" fmla="*/ 30 h 49"/>
                <a:gd name="T6" fmla="*/ 0 w 52"/>
                <a:gd name="T7" fmla="*/ 30 h 49"/>
                <a:gd name="T8" fmla="*/ 36 w 52"/>
                <a:gd name="T9" fmla="*/ 0 h 49"/>
                <a:gd name="T10" fmla="*/ 36 w 52"/>
                <a:gd name="T11" fmla="*/ 0 h 49"/>
                <a:gd name="T12" fmla="*/ 52 w 52"/>
                <a:gd name="T13" fmla="*/ 18 h 49"/>
                <a:gd name="T14" fmla="*/ 52 w 52"/>
                <a:gd name="T15" fmla="*/ 19 h 49"/>
                <a:gd name="T16" fmla="*/ 52 w 52"/>
                <a:gd name="T17" fmla="*/ 18 h 49"/>
                <a:gd name="T18" fmla="*/ 14 w 52"/>
                <a:gd name="T19" fmla="*/ 49 h 49"/>
                <a:gd name="T20" fmla="*/ 13 w 52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49">
                  <a:moveTo>
                    <a:pt x="13" y="49"/>
                  </a:moveTo>
                  <a:cubicBezTo>
                    <a:pt x="13" y="49"/>
                    <a:pt x="13" y="49"/>
                    <a:pt x="13" y="4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2" y="21"/>
                    <a:pt x="25" y="11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40" y="29"/>
                    <a:pt x="27" y="40"/>
                    <a:pt x="14" y="49"/>
                  </a:cubicBezTo>
                  <a:lnTo>
                    <a:pt x="13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4" name="Freeform 33"/>
            <p:cNvSpPr>
              <a:spLocks/>
            </p:cNvSpPr>
            <p:nvPr/>
          </p:nvSpPr>
          <p:spPr bwMode="auto">
            <a:xfrm>
              <a:off x="7000876" y="4325938"/>
              <a:ext cx="163513" cy="168275"/>
            </a:xfrm>
            <a:custGeom>
              <a:avLst/>
              <a:gdLst>
                <a:gd name="T0" fmla="*/ 16 w 51"/>
                <a:gd name="T1" fmla="*/ 52 h 52"/>
                <a:gd name="T2" fmla="*/ 0 w 51"/>
                <a:gd name="T3" fmla="*/ 34 h 52"/>
                <a:gd name="T4" fmla="*/ 0 w 51"/>
                <a:gd name="T5" fmla="*/ 34 h 52"/>
                <a:gd name="T6" fmla="*/ 33 w 51"/>
                <a:gd name="T7" fmla="*/ 1 h 52"/>
                <a:gd name="T8" fmla="*/ 33 w 51"/>
                <a:gd name="T9" fmla="*/ 0 h 52"/>
                <a:gd name="T10" fmla="*/ 33 w 51"/>
                <a:gd name="T11" fmla="*/ 0 h 52"/>
                <a:gd name="T12" fmla="*/ 33 w 51"/>
                <a:gd name="T13" fmla="*/ 0 h 52"/>
                <a:gd name="T14" fmla="*/ 33 w 51"/>
                <a:gd name="T15" fmla="*/ 1 h 52"/>
                <a:gd name="T16" fmla="*/ 51 w 51"/>
                <a:gd name="T17" fmla="*/ 16 h 52"/>
                <a:gd name="T18" fmla="*/ 51 w 51"/>
                <a:gd name="T19" fmla="*/ 16 h 52"/>
                <a:gd name="T20" fmla="*/ 16 w 51"/>
                <a:gd name="T2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52">
                  <a:moveTo>
                    <a:pt x="16" y="52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1" y="23"/>
                    <a:pt x="22" y="12"/>
                    <a:pt x="33" y="1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0" y="29"/>
                    <a:pt x="28" y="40"/>
                    <a:pt x="16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5" name="Freeform 34"/>
            <p:cNvSpPr>
              <a:spLocks/>
            </p:cNvSpPr>
            <p:nvPr/>
          </p:nvSpPr>
          <p:spPr bwMode="auto">
            <a:xfrm>
              <a:off x="7113588" y="4197350"/>
              <a:ext cx="155575" cy="171450"/>
            </a:xfrm>
            <a:custGeom>
              <a:avLst/>
              <a:gdLst>
                <a:gd name="T0" fmla="*/ 18 w 49"/>
                <a:gd name="T1" fmla="*/ 53 h 53"/>
                <a:gd name="T2" fmla="*/ 0 w 49"/>
                <a:gd name="T3" fmla="*/ 38 h 53"/>
                <a:gd name="T4" fmla="*/ 0 w 49"/>
                <a:gd name="T5" fmla="*/ 38 h 53"/>
                <a:gd name="T6" fmla="*/ 29 w 49"/>
                <a:gd name="T7" fmla="*/ 1 h 53"/>
                <a:gd name="T8" fmla="*/ 29 w 49"/>
                <a:gd name="T9" fmla="*/ 0 h 53"/>
                <a:gd name="T10" fmla="*/ 49 w 49"/>
                <a:gd name="T11" fmla="*/ 14 h 53"/>
                <a:gd name="T12" fmla="*/ 48 w 49"/>
                <a:gd name="T13" fmla="*/ 14 h 53"/>
                <a:gd name="T14" fmla="*/ 18 w 49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3">
                  <a:moveTo>
                    <a:pt x="18" y="53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0" y="26"/>
                    <a:pt x="20" y="13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39" y="28"/>
                    <a:pt x="29" y="41"/>
                    <a:pt x="1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6" name="Freeform 35"/>
            <p:cNvSpPr>
              <a:spLocks/>
            </p:cNvSpPr>
            <p:nvPr/>
          </p:nvSpPr>
          <p:spPr bwMode="auto">
            <a:xfrm>
              <a:off x="7212013" y="4057650"/>
              <a:ext cx="144463" cy="174625"/>
            </a:xfrm>
            <a:custGeom>
              <a:avLst/>
              <a:gdLst>
                <a:gd name="T0" fmla="*/ 20 w 45"/>
                <a:gd name="T1" fmla="*/ 54 h 54"/>
                <a:gd name="T2" fmla="*/ 0 w 45"/>
                <a:gd name="T3" fmla="*/ 41 h 54"/>
                <a:gd name="T4" fmla="*/ 0 w 45"/>
                <a:gd name="T5" fmla="*/ 40 h 54"/>
                <a:gd name="T6" fmla="*/ 24 w 45"/>
                <a:gd name="T7" fmla="*/ 0 h 54"/>
                <a:gd name="T8" fmla="*/ 24 w 45"/>
                <a:gd name="T9" fmla="*/ 0 h 54"/>
                <a:gd name="T10" fmla="*/ 24 w 45"/>
                <a:gd name="T11" fmla="*/ 0 h 54"/>
                <a:gd name="T12" fmla="*/ 45 w 45"/>
                <a:gd name="T13" fmla="*/ 11 h 54"/>
                <a:gd name="T14" fmla="*/ 45 w 45"/>
                <a:gd name="T15" fmla="*/ 11 h 54"/>
                <a:gd name="T16" fmla="*/ 20 w 45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54">
                  <a:moveTo>
                    <a:pt x="20" y="54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9" y="28"/>
                    <a:pt x="17" y="14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37" y="26"/>
                    <a:pt x="29" y="40"/>
                    <a:pt x="2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7" name="Freeform 36"/>
            <p:cNvSpPr>
              <a:spLocks/>
            </p:cNvSpPr>
            <p:nvPr/>
          </p:nvSpPr>
          <p:spPr bwMode="auto">
            <a:xfrm>
              <a:off x="7291388" y="3910013"/>
              <a:ext cx="134938" cy="174625"/>
            </a:xfrm>
            <a:custGeom>
              <a:avLst/>
              <a:gdLst>
                <a:gd name="T0" fmla="*/ 22 w 42"/>
                <a:gd name="T1" fmla="*/ 54 h 54"/>
                <a:gd name="T2" fmla="*/ 0 w 42"/>
                <a:gd name="T3" fmla="*/ 43 h 54"/>
                <a:gd name="T4" fmla="*/ 1 w 42"/>
                <a:gd name="T5" fmla="*/ 43 h 54"/>
                <a:gd name="T6" fmla="*/ 19 w 42"/>
                <a:gd name="T7" fmla="*/ 0 h 54"/>
                <a:gd name="T8" fmla="*/ 19 w 42"/>
                <a:gd name="T9" fmla="*/ 0 h 54"/>
                <a:gd name="T10" fmla="*/ 42 w 42"/>
                <a:gd name="T11" fmla="*/ 9 h 54"/>
                <a:gd name="T12" fmla="*/ 42 w 42"/>
                <a:gd name="T13" fmla="*/ 9 h 54"/>
                <a:gd name="T14" fmla="*/ 22 w 42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4">
                  <a:moveTo>
                    <a:pt x="22" y="54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8" y="29"/>
                    <a:pt x="14" y="15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36" y="24"/>
                    <a:pt x="29" y="39"/>
                    <a:pt x="2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8" name="Freeform 37"/>
            <p:cNvSpPr>
              <a:spLocks/>
            </p:cNvSpPr>
            <p:nvPr/>
          </p:nvSpPr>
          <p:spPr bwMode="auto">
            <a:xfrm>
              <a:off x="7359651" y="3754438"/>
              <a:ext cx="120650" cy="171450"/>
            </a:xfrm>
            <a:custGeom>
              <a:avLst/>
              <a:gdLst>
                <a:gd name="T0" fmla="*/ 22 w 38"/>
                <a:gd name="T1" fmla="*/ 53 h 53"/>
                <a:gd name="T2" fmla="*/ 0 w 38"/>
                <a:gd name="T3" fmla="*/ 45 h 53"/>
                <a:gd name="T4" fmla="*/ 0 w 38"/>
                <a:gd name="T5" fmla="*/ 45 h 53"/>
                <a:gd name="T6" fmla="*/ 13 w 38"/>
                <a:gd name="T7" fmla="*/ 0 h 53"/>
                <a:gd name="T8" fmla="*/ 13 w 38"/>
                <a:gd name="T9" fmla="*/ 0 h 53"/>
                <a:gd name="T10" fmla="*/ 38 w 38"/>
                <a:gd name="T11" fmla="*/ 6 h 53"/>
                <a:gd name="T12" fmla="*/ 37 w 38"/>
                <a:gd name="T13" fmla="*/ 6 h 53"/>
                <a:gd name="T14" fmla="*/ 22 w 38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53">
                  <a:moveTo>
                    <a:pt x="22" y="53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5" y="30"/>
                    <a:pt x="10" y="15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3" y="22"/>
                    <a:pt x="28" y="37"/>
                    <a:pt x="22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9" name="Freeform 38"/>
            <p:cNvSpPr>
              <a:spLocks/>
            </p:cNvSpPr>
            <p:nvPr/>
          </p:nvSpPr>
          <p:spPr bwMode="auto">
            <a:xfrm>
              <a:off x="7404101" y="3594100"/>
              <a:ext cx="101600" cy="166688"/>
            </a:xfrm>
            <a:custGeom>
              <a:avLst/>
              <a:gdLst>
                <a:gd name="T0" fmla="*/ 24 w 32"/>
                <a:gd name="T1" fmla="*/ 52 h 52"/>
                <a:gd name="T2" fmla="*/ 0 w 32"/>
                <a:gd name="T3" fmla="*/ 46 h 52"/>
                <a:gd name="T4" fmla="*/ 0 w 32"/>
                <a:gd name="T5" fmla="*/ 46 h 52"/>
                <a:gd name="T6" fmla="*/ 8 w 32"/>
                <a:gd name="T7" fmla="*/ 0 h 52"/>
                <a:gd name="T8" fmla="*/ 7 w 32"/>
                <a:gd name="T9" fmla="*/ 0 h 52"/>
                <a:gd name="T10" fmla="*/ 9 w 32"/>
                <a:gd name="T11" fmla="*/ 0 h 52"/>
                <a:gd name="T12" fmla="*/ 32 w 32"/>
                <a:gd name="T13" fmla="*/ 3 h 52"/>
                <a:gd name="T14" fmla="*/ 32 w 32"/>
                <a:gd name="T15" fmla="*/ 3 h 52"/>
                <a:gd name="T16" fmla="*/ 24 w 32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52">
                  <a:moveTo>
                    <a:pt x="24" y="52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4" y="31"/>
                    <a:pt x="6" y="16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0" y="19"/>
                    <a:pt x="27" y="36"/>
                    <a:pt x="2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0" name="Freeform 39"/>
            <p:cNvSpPr>
              <a:spLocks/>
            </p:cNvSpPr>
            <p:nvPr/>
          </p:nvSpPr>
          <p:spPr bwMode="auto">
            <a:xfrm>
              <a:off x="7432676" y="3378200"/>
              <a:ext cx="82550" cy="212725"/>
            </a:xfrm>
            <a:custGeom>
              <a:avLst/>
              <a:gdLst>
                <a:gd name="T0" fmla="*/ 24 w 26"/>
                <a:gd name="T1" fmla="*/ 66 h 66"/>
                <a:gd name="T2" fmla="*/ 23 w 26"/>
                <a:gd name="T3" fmla="*/ 66 h 66"/>
                <a:gd name="T4" fmla="*/ 0 w 26"/>
                <a:gd name="T5" fmla="*/ 64 h 66"/>
                <a:gd name="T6" fmla="*/ 0 w 26"/>
                <a:gd name="T7" fmla="*/ 63 h 66"/>
                <a:gd name="T8" fmla="*/ 2 w 26"/>
                <a:gd name="T9" fmla="*/ 17 h 66"/>
                <a:gd name="T10" fmla="*/ 2 w 26"/>
                <a:gd name="T11" fmla="*/ 1 h 66"/>
                <a:gd name="T12" fmla="*/ 2 w 26"/>
                <a:gd name="T13" fmla="*/ 1 h 66"/>
                <a:gd name="T14" fmla="*/ 2 w 26"/>
                <a:gd name="T15" fmla="*/ 1 h 66"/>
                <a:gd name="T16" fmla="*/ 26 w 26"/>
                <a:gd name="T17" fmla="*/ 0 h 66"/>
                <a:gd name="T18" fmla="*/ 26 w 26"/>
                <a:gd name="T19" fmla="*/ 0 h 66"/>
                <a:gd name="T20" fmla="*/ 26 w 26"/>
                <a:gd name="T21" fmla="*/ 17 h 66"/>
                <a:gd name="T22" fmla="*/ 24 w 26"/>
                <a:gd name="T2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66">
                  <a:moveTo>
                    <a:pt x="24" y="66"/>
                  </a:moveTo>
                  <a:cubicBezTo>
                    <a:pt x="23" y="66"/>
                    <a:pt x="23" y="66"/>
                    <a:pt x="23" y="6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48"/>
                    <a:pt x="2" y="32"/>
                    <a:pt x="2" y="17"/>
                  </a:cubicBezTo>
                  <a:cubicBezTo>
                    <a:pt x="2" y="12"/>
                    <a:pt x="2" y="6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26" y="33"/>
                    <a:pt x="25" y="50"/>
                    <a:pt x="24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1" name="Freeform 40"/>
            <p:cNvSpPr>
              <a:spLocks/>
            </p:cNvSpPr>
            <p:nvPr/>
          </p:nvSpPr>
          <p:spPr bwMode="auto">
            <a:xfrm>
              <a:off x="7423151" y="3206750"/>
              <a:ext cx="92075" cy="160338"/>
            </a:xfrm>
            <a:custGeom>
              <a:avLst/>
              <a:gdLst>
                <a:gd name="T0" fmla="*/ 5 w 29"/>
                <a:gd name="T1" fmla="*/ 50 h 50"/>
                <a:gd name="T2" fmla="*/ 5 w 29"/>
                <a:gd name="T3" fmla="*/ 50 h 50"/>
                <a:gd name="T4" fmla="*/ 0 w 29"/>
                <a:gd name="T5" fmla="*/ 4 h 50"/>
                <a:gd name="T6" fmla="*/ 0 w 29"/>
                <a:gd name="T7" fmla="*/ 4 h 50"/>
                <a:gd name="T8" fmla="*/ 24 w 29"/>
                <a:gd name="T9" fmla="*/ 0 h 50"/>
                <a:gd name="T10" fmla="*/ 24 w 29"/>
                <a:gd name="T11" fmla="*/ 0 h 50"/>
                <a:gd name="T12" fmla="*/ 29 w 29"/>
                <a:gd name="T13" fmla="*/ 49 h 50"/>
                <a:gd name="T14" fmla="*/ 29 w 29"/>
                <a:gd name="T15" fmla="*/ 49 h 50"/>
                <a:gd name="T16" fmla="*/ 5 w 29"/>
                <a:gd name="T1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50"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4" y="35"/>
                    <a:pt x="3" y="19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6"/>
                    <a:pt x="28" y="33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lnTo>
                    <a:pt x="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8" name="Freeform 41"/>
            <p:cNvSpPr>
              <a:spLocks/>
            </p:cNvSpPr>
            <p:nvPr/>
          </p:nvSpPr>
          <p:spPr bwMode="auto">
            <a:xfrm>
              <a:off x="7388226" y="3038475"/>
              <a:ext cx="107950" cy="168275"/>
            </a:xfrm>
            <a:custGeom>
              <a:avLst/>
              <a:gdLst>
                <a:gd name="T0" fmla="*/ 11 w 34"/>
                <a:gd name="T1" fmla="*/ 52 h 52"/>
                <a:gd name="T2" fmla="*/ 11 w 34"/>
                <a:gd name="T3" fmla="*/ 52 h 52"/>
                <a:gd name="T4" fmla="*/ 0 w 34"/>
                <a:gd name="T5" fmla="*/ 6 h 52"/>
                <a:gd name="T6" fmla="*/ 0 w 34"/>
                <a:gd name="T7" fmla="*/ 6 h 52"/>
                <a:gd name="T8" fmla="*/ 23 w 34"/>
                <a:gd name="T9" fmla="*/ 0 h 52"/>
                <a:gd name="T10" fmla="*/ 23 w 34"/>
                <a:gd name="T11" fmla="*/ 0 h 52"/>
                <a:gd name="T12" fmla="*/ 34 w 34"/>
                <a:gd name="T13" fmla="*/ 48 h 52"/>
                <a:gd name="T14" fmla="*/ 34 w 34"/>
                <a:gd name="T15" fmla="*/ 48 h 52"/>
                <a:gd name="T16" fmla="*/ 11 w 34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11" y="52"/>
                  </a:moveTo>
                  <a:cubicBezTo>
                    <a:pt x="11" y="52"/>
                    <a:pt x="11" y="52"/>
                    <a:pt x="11" y="52"/>
                  </a:cubicBezTo>
                  <a:cubicBezTo>
                    <a:pt x="8" y="37"/>
                    <a:pt x="5" y="21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16"/>
                    <a:pt x="32" y="32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9" name="Freeform 42"/>
            <p:cNvSpPr>
              <a:spLocks/>
            </p:cNvSpPr>
            <p:nvPr/>
          </p:nvSpPr>
          <p:spPr bwMode="auto">
            <a:xfrm>
              <a:off x="7337426" y="2873375"/>
              <a:ext cx="120650" cy="174625"/>
            </a:xfrm>
            <a:custGeom>
              <a:avLst/>
              <a:gdLst>
                <a:gd name="T0" fmla="*/ 15 w 38"/>
                <a:gd name="T1" fmla="*/ 54 h 54"/>
                <a:gd name="T2" fmla="*/ 15 w 38"/>
                <a:gd name="T3" fmla="*/ 54 h 54"/>
                <a:gd name="T4" fmla="*/ 0 w 38"/>
                <a:gd name="T5" fmla="*/ 10 h 54"/>
                <a:gd name="T6" fmla="*/ 0 w 38"/>
                <a:gd name="T7" fmla="*/ 10 h 54"/>
                <a:gd name="T8" fmla="*/ 22 w 38"/>
                <a:gd name="T9" fmla="*/ 0 h 54"/>
                <a:gd name="T10" fmla="*/ 22 w 38"/>
                <a:gd name="T11" fmla="*/ 0 h 54"/>
                <a:gd name="T12" fmla="*/ 38 w 38"/>
                <a:gd name="T13" fmla="*/ 47 h 54"/>
                <a:gd name="T14" fmla="*/ 38 w 38"/>
                <a:gd name="T15" fmla="*/ 47 h 54"/>
                <a:gd name="T16" fmla="*/ 15 w 38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54">
                  <a:moveTo>
                    <a:pt x="15" y="54"/>
                  </a:moveTo>
                  <a:cubicBezTo>
                    <a:pt x="15" y="54"/>
                    <a:pt x="15" y="54"/>
                    <a:pt x="15" y="54"/>
                  </a:cubicBezTo>
                  <a:cubicBezTo>
                    <a:pt x="11" y="39"/>
                    <a:pt x="6" y="24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8" y="16"/>
                    <a:pt x="34" y="31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15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0" name="Freeform 43"/>
            <p:cNvSpPr>
              <a:spLocks/>
            </p:cNvSpPr>
            <p:nvPr/>
          </p:nvSpPr>
          <p:spPr bwMode="auto">
            <a:xfrm>
              <a:off x="7262813" y="2719388"/>
              <a:ext cx="138113" cy="174625"/>
            </a:xfrm>
            <a:custGeom>
              <a:avLst/>
              <a:gdLst>
                <a:gd name="T0" fmla="*/ 21 w 43"/>
                <a:gd name="T1" fmla="*/ 54 h 54"/>
                <a:gd name="T2" fmla="*/ 21 w 43"/>
                <a:gd name="T3" fmla="*/ 54 h 54"/>
                <a:gd name="T4" fmla="*/ 0 w 43"/>
                <a:gd name="T5" fmla="*/ 13 h 54"/>
                <a:gd name="T6" fmla="*/ 0 w 43"/>
                <a:gd name="T7" fmla="*/ 12 h 54"/>
                <a:gd name="T8" fmla="*/ 21 w 43"/>
                <a:gd name="T9" fmla="*/ 0 h 54"/>
                <a:gd name="T10" fmla="*/ 21 w 43"/>
                <a:gd name="T11" fmla="*/ 1 h 54"/>
                <a:gd name="T12" fmla="*/ 43 w 43"/>
                <a:gd name="T13" fmla="*/ 45 h 54"/>
                <a:gd name="T14" fmla="*/ 43 w 43"/>
                <a:gd name="T15" fmla="*/ 45 h 54"/>
                <a:gd name="T16" fmla="*/ 21 w 43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54">
                  <a:moveTo>
                    <a:pt x="21" y="54"/>
                  </a:moveTo>
                  <a:cubicBezTo>
                    <a:pt x="21" y="54"/>
                    <a:pt x="21" y="54"/>
                    <a:pt x="21" y="54"/>
                  </a:cubicBezTo>
                  <a:cubicBezTo>
                    <a:pt x="15" y="40"/>
                    <a:pt x="8" y="26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9" y="15"/>
                    <a:pt x="37" y="30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lnTo>
                    <a:pt x="21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1" name="Freeform 44"/>
            <p:cNvSpPr>
              <a:spLocks/>
            </p:cNvSpPr>
            <p:nvPr/>
          </p:nvSpPr>
          <p:spPr bwMode="auto">
            <a:xfrm>
              <a:off x="7173913" y="2576513"/>
              <a:ext cx="149225" cy="171450"/>
            </a:xfrm>
            <a:custGeom>
              <a:avLst/>
              <a:gdLst>
                <a:gd name="T0" fmla="*/ 26 w 47"/>
                <a:gd name="T1" fmla="*/ 53 h 53"/>
                <a:gd name="T2" fmla="*/ 26 w 47"/>
                <a:gd name="T3" fmla="*/ 53 h 53"/>
                <a:gd name="T4" fmla="*/ 1 w 47"/>
                <a:gd name="T5" fmla="*/ 14 h 53"/>
                <a:gd name="T6" fmla="*/ 0 w 47"/>
                <a:gd name="T7" fmla="*/ 14 h 53"/>
                <a:gd name="T8" fmla="*/ 20 w 47"/>
                <a:gd name="T9" fmla="*/ 0 h 53"/>
                <a:gd name="T10" fmla="*/ 20 w 47"/>
                <a:gd name="T11" fmla="*/ 0 h 53"/>
                <a:gd name="T12" fmla="*/ 20 w 47"/>
                <a:gd name="T13" fmla="*/ 0 h 53"/>
                <a:gd name="T14" fmla="*/ 47 w 47"/>
                <a:gd name="T15" fmla="*/ 41 h 53"/>
                <a:gd name="T16" fmla="*/ 47 w 47"/>
                <a:gd name="T17" fmla="*/ 41 h 53"/>
                <a:gd name="T18" fmla="*/ 26 w 47"/>
                <a:gd name="T1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53">
                  <a:moveTo>
                    <a:pt x="26" y="53"/>
                  </a:moveTo>
                  <a:cubicBezTo>
                    <a:pt x="26" y="53"/>
                    <a:pt x="26" y="53"/>
                    <a:pt x="26" y="53"/>
                  </a:cubicBezTo>
                  <a:cubicBezTo>
                    <a:pt x="18" y="40"/>
                    <a:pt x="10" y="27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0" y="13"/>
                    <a:pt x="39" y="27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26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2" name="Freeform 45"/>
            <p:cNvSpPr>
              <a:spLocks/>
            </p:cNvSpPr>
            <p:nvPr/>
          </p:nvSpPr>
          <p:spPr bwMode="auto">
            <a:xfrm>
              <a:off x="7072313" y="2444750"/>
              <a:ext cx="158750" cy="168275"/>
            </a:xfrm>
            <a:custGeom>
              <a:avLst/>
              <a:gdLst>
                <a:gd name="T0" fmla="*/ 30 w 50"/>
                <a:gd name="T1" fmla="*/ 52 h 52"/>
                <a:gd name="T2" fmla="*/ 30 w 50"/>
                <a:gd name="T3" fmla="*/ 52 h 52"/>
                <a:gd name="T4" fmla="*/ 0 w 50"/>
                <a:gd name="T5" fmla="*/ 17 h 52"/>
                <a:gd name="T6" fmla="*/ 0 w 50"/>
                <a:gd name="T7" fmla="*/ 16 h 52"/>
                <a:gd name="T8" fmla="*/ 17 w 50"/>
                <a:gd name="T9" fmla="*/ 0 h 52"/>
                <a:gd name="T10" fmla="*/ 18 w 50"/>
                <a:gd name="T11" fmla="*/ 0 h 52"/>
                <a:gd name="T12" fmla="*/ 49 w 50"/>
                <a:gd name="T13" fmla="*/ 38 h 52"/>
                <a:gd name="T14" fmla="*/ 50 w 50"/>
                <a:gd name="T15" fmla="*/ 38 h 52"/>
                <a:gd name="T16" fmla="*/ 30 w 50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52">
                  <a:moveTo>
                    <a:pt x="30" y="52"/>
                  </a:moveTo>
                  <a:cubicBezTo>
                    <a:pt x="30" y="52"/>
                    <a:pt x="30" y="52"/>
                    <a:pt x="30" y="52"/>
                  </a:cubicBezTo>
                  <a:cubicBezTo>
                    <a:pt x="21" y="40"/>
                    <a:pt x="11" y="28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9" y="12"/>
                    <a:pt x="40" y="25"/>
                    <a:pt x="49" y="38"/>
                  </a:cubicBezTo>
                  <a:cubicBezTo>
                    <a:pt x="50" y="38"/>
                    <a:pt x="50" y="38"/>
                    <a:pt x="50" y="38"/>
                  </a:cubicBezTo>
                  <a:lnTo>
                    <a:pt x="30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3" name="Freeform 46"/>
            <p:cNvSpPr>
              <a:spLocks/>
            </p:cNvSpPr>
            <p:nvPr/>
          </p:nvSpPr>
          <p:spPr bwMode="auto">
            <a:xfrm>
              <a:off x="6953251" y="2325688"/>
              <a:ext cx="166688" cy="165100"/>
            </a:xfrm>
            <a:custGeom>
              <a:avLst/>
              <a:gdLst>
                <a:gd name="T0" fmla="*/ 35 w 52"/>
                <a:gd name="T1" fmla="*/ 51 h 51"/>
                <a:gd name="T2" fmla="*/ 34 w 52"/>
                <a:gd name="T3" fmla="*/ 51 h 51"/>
                <a:gd name="T4" fmla="*/ 0 w 52"/>
                <a:gd name="T5" fmla="*/ 19 h 51"/>
                <a:gd name="T6" fmla="*/ 0 w 52"/>
                <a:gd name="T7" fmla="*/ 19 h 51"/>
                <a:gd name="T8" fmla="*/ 0 w 52"/>
                <a:gd name="T9" fmla="*/ 19 h 51"/>
                <a:gd name="T10" fmla="*/ 15 w 52"/>
                <a:gd name="T11" fmla="*/ 0 h 51"/>
                <a:gd name="T12" fmla="*/ 16 w 52"/>
                <a:gd name="T13" fmla="*/ 1 h 51"/>
                <a:gd name="T14" fmla="*/ 52 w 52"/>
                <a:gd name="T15" fmla="*/ 34 h 51"/>
                <a:gd name="T16" fmla="*/ 52 w 52"/>
                <a:gd name="T17" fmla="*/ 34 h 51"/>
                <a:gd name="T18" fmla="*/ 52 w 52"/>
                <a:gd name="T19" fmla="*/ 34 h 51"/>
                <a:gd name="T20" fmla="*/ 35 w 52"/>
                <a:gd name="T2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1">
                  <a:moveTo>
                    <a:pt x="35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24" y="40"/>
                    <a:pt x="12" y="2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8" y="11"/>
                    <a:pt x="40" y="22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35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4" name="Freeform 47"/>
            <p:cNvSpPr>
              <a:spLocks/>
            </p:cNvSpPr>
            <p:nvPr/>
          </p:nvSpPr>
          <p:spPr bwMode="auto">
            <a:xfrm>
              <a:off x="5129213" y="2276475"/>
              <a:ext cx="166688" cy="161925"/>
            </a:xfrm>
            <a:custGeom>
              <a:avLst/>
              <a:gdLst>
                <a:gd name="T0" fmla="*/ 16 w 52"/>
                <a:gd name="T1" fmla="*/ 50 h 50"/>
                <a:gd name="T2" fmla="*/ 0 w 52"/>
                <a:gd name="T3" fmla="*/ 32 h 50"/>
                <a:gd name="T4" fmla="*/ 0 w 52"/>
                <a:gd name="T5" fmla="*/ 31 h 50"/>
                <a:gd name="T6" fmla="*/ 0 w 52"/>
                <a:gd name="T7" fmla="*/ 32 h 50"/>
                <a:gd name="T8" fmla="*/ 38 w 52"/>
                <a:gd name="T9" fmla="*/ 0 h 50"/>
                <a:gd name="T10" fmla="*/ 38 w 52"/>
                <a:gd name="T11" fmla="*/ 0 h 50"/>
                <a:gd name="T12" fmla="*/ 52 w 52"/>
                <a:gd name="T13" fmla="*/ 20 h 50"/>
                <a:gd name="T14" fmla="*/ 52 w 52"/>
                <a:gd name="T15" fmla="*/ 20 h 50"/>
                <a:gd name="T16" fmla="*/ 16 w 52"/>
                <a:gd name="T1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0">
                  <a:moveTo>
                    <a:pt x="16" y="5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2" y="21"/>
                    <a:pt x="25" y="1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0" y="29"/>
                    <a:pt x="28" y="39"/>
                    <a:pt x="16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5" name="Freeform 48"/>
            <p:cNvSpPr>
              <a:spLocks/>
            </p:cNvSpPr>
            <p:nvPr/>
          </p:nvSpPr>
          <p:spPr bwMode="auto">
            <a:xfrm>
              <a:off x="6823076" y="2225675"/>
              <a:ext cx="171450" cy="153988"/>
            </a:xfrm>
            <a:custGeom>
              <a:avLst/>
              <a:gdLst>
                <a:gd name="T0" fmla="*/ 38 w 54"/>
                <a:gd name="T1" fmla="*/ 48 h 48"/>
                <a:gd name="T2" fmla="*/ 38 w 54"/>
                <a:gd name="T3" fmla="*/ 48 h 48"/>
                <a:gd name="T4" fmla="*/ 1 w 54"/>
                <a:gd name="T5" fmla="*/ 20 h 48"/>
                <a:gd name="T6" fmla="*/ 0 w 54"/>
                <a:gd name="T7" fmla="*/ 20 h 48"/>
                <a:gd name="T8" fmla="*/ 13 w 54"/>
                <a:gd name="T9" fmla="*/ 0 h 48"/>
                <a:gd name="T10" fmla="*/ 14 w 54"/>
                <a:gd name="T11" fmla="*/ 0 h 48"/>
                <a:gd name="T12" fmla="*/ 53 w 54"/>
                <a:gd name="T13" fmla="*/ 29 h 48"/>
                <a:gd name="T14" fmla="*/ 54 w 54"/>
                <a:gd name="T15" fmla="*/ 29 h 48"/>
                <a:gd name="T16" fmla="*/ 53 w 54"/>
                <a:gd name="T17" fmla="*/ 29 h 48"/>
                <a:gd name="T18" fmla="*/ 38 w 54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48">
                  <a:moveTo>
                    <a:pt x="38" y="48"/>
                  </a:moveTo>
                  <a:cubicBezTo>
                    <a:pt x="38" y="48"/>
                    <a:pt x="38" y="48"/>
                    <a:pt x="38" y="48"/>
                  </a:cubicBezTo>
                  <a:cubicBezTo>
                    <a:pt x="26" y="38"/>
                    <a:pt x="14" y="29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7" y="9"/>
                    <a:pt x="41" y="19"/>
                    <a:pt x="5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3" y="29"/>
                    <a:pt x="53" y="29"/>
                    <a:pt x="53" y="29"/>
                  </a:cubicBezTo>
                  <a:lnTo>
                    <a:pt x="3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6" name="Freeform 49"/>
            <p:cNvSpPr>
              <a:spLocks/>
            </p:cNvSpPr>
            <p:nvPr/>
          </p:nvSpPr>
          <p:spPr bwMode="auto">
            <a:xfrm>
              <a:off x="5260976" y="2182813"/>
              <a:ext cx="169863" cy="152400"/>
            </a:xfrm>
            <a:custGeom>
              <a:avLst/>
              <a:gdLst>
                <a:gd name="T0" fmla="*/ 14 w 53"/>
                <a:gd name="T1" fmla="*/ 47 h 47"/>
                <a:gd name="T2" fmla="*/ 0 w 53"/>
                <a:gd name="T3" fmla="*/ 27 h 47"/>
                <a:gd name="T4" fmla="*/ 0 w 53"/>
                <a:gd name="T5" fmla="*/ 27 h 47"/>
                <a:gd name="T6" fmla="*/ 41 w 53"/>
                <a:gd name="T7" fmla="*/ 0 h 47"/>
                <a:gd name="T8" fmla="*/ 42 w 53"/>
                <a:gd name="T9" fmla="*/ 0 h 47"/>
                <a:gd name="T10" fmla="*/ 53 w 53"/>
                <a:gd name="T11" fmla="*/ 21 h 47"/>
                <a:gd name="T12" fmla="*/ 53 w 53"/>
                <a:gd name="T13" fmla="*/ 21 h 47"/>
                <a:gd name="T14" fmla="*/ 14 w 53"/>
                <a:gd name="T15" fmla="*/ 46 h 47"/>
                <a:gd name="T16" fmla="*/ 14 w 53"/>
                <a:gd name="T1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7">
                  <a:moveTo>
                    <a:pt x="14" y="4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3" y="17"/>
                    <a:pt x="27" y="8"/>
                    <a:pt x="4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0" y="29"/>
                    <a:pt x="27" y="37"/>
                    <a:pt x="14" y="46"/>
                  </a:cubicBezTo>
                  <a:lnTo>
                    <a:pt x="14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7" name="Freeform 50"/>
            <p:cNvSpPr>
              <a:spLocks/>
            </p:cNvSpPr>
            <p:nvPr/>
          </p:nvSpPr>
          <p:spPr bwMode="auto">
            <a:xfrm>
              <a:off x="6681788" y="2141538"/>
              <a:ext cx="173038" cy="141288"/>
            </a:xfrm>
            <a:custGeom>
              <a:avLst/>
              <a:gdLst>
                <a:gd name="T0" fmla="*/ 41 w 54"/>
                <a:gd name="T1" fmla="*/ 44 h 44"/>
                <a:gd name="T2" fmla="*/ 41 w 54"/>
                <a:gd name="T3" fmla="*/ 44 h 44"/>
                <a:gd name="T4" fmla="*/ 1 w 54"/>
                <a:gd name="T5" fmla="*/ 21 h 44"/>
                <a:gd name="T6" fmla="*/ 0 w 54"/>
                <a:gd name="T7" fmla="*/ 21 h 44"/>
                <a:gd name="T8" fmla="*/ 11 w 54"/>
                <a:gd name="T9" fmla="*/ 0 h 44"/>
                <a:gd name="T10" fmla="*/ 11 w 54"/>
                <a:gd name="T11" fmla="*/ 0 h 44"/>
                <a:gd name="T12" fmla="*/ 54 w 54"/>
                <a:gd name="T13" fmla="*/ 24 h 44"/>
                <a:gd name="T14" fmla="*/ 54 w 54"/>
                <a:gd name="T15" fmla="*/ 24 h 44"/>
                <a:gd name="T16" fmla="*/ 41 w 54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44">
                  <a:moveTo>
                    <a:pt x="41" y="44"/>
                  </a:moveTo>
                  <a:cubicBezTo>
                    <a:pt x="41" y="44"/>
                    <a:pt x="41" y="44"/>
                    <a:pt x="41" y="44"/>
                  </a:cubicBezTo>
                  <a:cubicBezTo>
                    <a:pt x="28" y="36"/>
                    <a:pt x="14" y="28"/>
                    <a:pt x="1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6" y="7"/>
                    <a:pt x="40" y="15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lnTo>
                    <a:pt x="4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8" name="Freeform 51"/>
            <p:cNvSpPr>
              <a:spLocks/>
            </p:cNvSpPr>
            <p:nvPr/>
          </p:nvSpPr>
          <p:spPr bwMode="auto">
            <a:xfrm>
              <a:off x="5403851" y="2109788"/>
              <a:ext cx="173038" cy="134938"/>
            </a:xfrm>
            <a:custGeom>
              <a:avLst/>
              <a:gdLst>
                <a:gd name="T0" fmla="*/ 12 w 54"/>
                <a:gd name="T1" fmla="*/ 42 h 42"/>
                <a:gd name="T2" fmla="*/ 0 w 54"/>
                <a:gd name="T3" fmla="*/ 21 h 42"/>
                <a:gd name="T4" fmla="*/ 0 w 54"/>
                <a:gd name="T5" fmla="*/ 21 h 42"/>
                <a:gd name="T6" fmla="*/ 44 w 54"/>
                <a:gd name="T7" fmla="*/ 0 h 42"/>
                <a:gd name="T8" fmla="*/ 44 w 54"/>
                <a:gd name="T9" fmla="*/ 0 h 42"/>
                <a:gd name="T10" fmla="*/ 54 w 54"/>
                <a:gd name="T11" fmla="*/ 22 h 42"/>
                <a:gd name="T12" fmla="*/ 54 w 54"/>
                <a:gd name="T13" fmla="*/ 22 h 42"/>
                <a:gd name="T14" fmla="*/ 12 w 54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42">
                  <a:moveTo>
                    <a:pt x="12" y="42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4" y="13"/>
                    <a:pt x="29" y="6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39" y="28"/>
                    <a:pt x="25" y="35"/>
                    <a:pt x="12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9" name="Freeform 52"/>
            <p:cNvSpPr>
              <a:spLocks/>
            </p:cNvSpPr>
            <p:nvPr/>
          </p:nvSpPr>
          <p:spPr bwMode="auto">
            <a:xfrm>
              <a:off x="6535738" y="2073275"/>
              <a:ext cx="168275" cy="133350"/>
            </a:xfrm>
            <a:custGeom>
              <a:avLst/>
              <a:gdLst>
                <a:gd name="T0" fmla="*/ 43 w 53"/>
                <a:gd name="T1" fmla="*/ 41 h 41"/>
                <a:gd name="T2" fmla="*/ 43 w 53"/>
                <a:gd name="T3" fmla="*/ 41 h 41"/>
                <a:gd name="T4" fmla="*/ 0 w 53"/>
                <a:gd name="T5" fmla="*/ 23 h 41"/>
                <a:gd name="T6" fmla="*/ 0 w 53"/>
                <a:gd name="T7" fmla="*/ 23 h 41"/>
                <a:gd name="T8" fmla="*/ 7 w 53"/>
                <a:gd name="T9" fmla="*/ 0 h 41"/>
                <a:gd name="T10" fmla="*/ 8 w 53"/>
                <a:gd name="T11" fmla="*/ 0 h 41"/>
                <a:gd name="T12" fmla="*/ 53 w 53"/>
                <a:gd name="T13" fmla="*/ 19 h 41"/>
                <a:gd name="T14" fmla="*/ 53 w 53"/>
                <a:gd name="T15" fmla="*/ 19 h 41"/>
                <a:gd name="T16" fmla="*/ 43 w 53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1"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29" y="34"/>
                    <a:pt x="14" y="28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6"/>
                    <a:pt x="39" y="12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lnTo>
                    <a:pt x="43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0" name="Freeform 53"/>
            <p:cNvSpPr>
              <a:spLocks/>
            </p:cNvSpPr>
            <p:nvPr/>
          </p:nvSpPr>
          <p:spPr bwMode="auto">
            <a:xfrm>
              <a:off x="5557838" y="2051050"/>
              <a:ext cx="169863" cy="122238"/>
            </a:xfrm>
            <a:custGeom>
              <a:avLst/>
              <a:gdLst>
                <a:gd name="T0" fmla="*/ 9 w 53"/>
                <a:gd name="T1" fmla="*/ 38 h 38"/>
                <a:gd name="T2" fmla="*/ 0 w 53"/>
                <a:gd name="T3" fmla="*/ 16 h 38"/>
                <a:gd name="T4" fmla="*/ 0 w 53"/>
                <a:gd name="T5" fmla="*/ 16 h 38"/>
                <a:gd name="T6" fmla="*/ 47 w 53"/>
                <a:gd name="T7" fmla="*/ 0 h 38"/>
                <a:gd name="T8" fmla="*/ 47 w 53"/>
                <a:gd name="T9" fmla="*/ 0 h 38"/>
                <a:gd name="T10" fmla="*/ 47 w 53"/>
                <a:gd name="T11" fmla="*/ 0 h 38"/>
                <a:gd name="T12" fmla="*/ 53 w 53"/>
                <a:gd name="T13" fmla="*/ 23 h 38"/>
                <a:gd name="T14" fmla="*/ 53 w 53"/>
                <a:gd name="T15" fmla="*/ 23 h 38"/>
                <a:gd name="T16" fmla="*/ 9 w 53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8">
                  <a:moveTo>
                    <a:pt x="9" y="38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5" y="10"/>
                    <a:pt x="31" y="4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38" y="27"/>
                    <a:pt x="24" y="32"/>
                    <a:pt x="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1" name="Freeform 54"/>
            <p:cNvSpPr>
              <a:spLocks/>
            </p:cNvSpPr>
            <p:nvPr/>
          </p:nvSpPr>
          <p:spPr bwMode="auto">
            <a:xfrm>
              <a:off x="6378576" y="2022475"/>
              <a:ext cx="169863" cy="122238"/>
            </a:xfrm>
            <a:custGeom>
              <a:avLst/>
              <a:gdLst>
                <a:gd name="T0" fmla="*/ 45 w 53"/>
                <a:gd name="T1" fmla="*/ 38 h 38"/>
                <a:gd name="T2" fmla="*/ 45 w 53"/>
                <a:gd name="T3" fmla="*/ 38 h 38"/>
                <a:gd name="T4" fmla="*/ 0 w 53"/>
                <a:gd name="T5" fmla="*/ 25 h 38"/>
                <a:gd name="T6" fmla="*/ 0 w 53"/>
                <a:gd name="T7" fmla="*/ 25 h 38"/>
                <a:gd name="T8" fmla="*/ 5 w 53"/>
                <a:gd name="T9" fmla="*/ 0 h 38"/>
                <a:gd name="T10" fmla="*/ 5 w 53"/>
                <a:gd name="T11" fmla="*/ 2 h 38"/>
                <a:gd name="T12" fmla="*/ 53 w 53"/>
                <a:gd name="T13" fmla="*/ 15 h 38"/>
                <a:gd name="T14" fmla="*/ 53 w 53"/>
                <a:gd name="T15" fmla="*/ 15 h 38"/>
                <a:gd name="T16" fmla="*/ 45 w 53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8">
                  <a:moveTo>
                    <a:pt x="45" y="38"/>
                  </a:moveTo>
                  <a:cubicBezTo>
                    <a:pt x="45" y="38"/>
                    <a:pt x="45" y="38"/>
                    <a:pt x="45" y="38"/>
                  </a:cubicBezTo>
                  <a:cubicBezTo>
                    <a:pt x="30" y="33"/>
                    <a:pt x="15" y="29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1" y="5"/>
                    <a:pt x="37" y="10"/>
                    <a:pt x="53" y="15"/>
                  </a:cubicBezTo>
                  <a:cubicBezTo>
                    <a:pt x="53" y="15"/>
                    <a:pt x="53" y="15"/>
                    <a:pt x="53" y="15"/>
                  </a:cubicBezTo>
                  <a:lnTo>
                    <a:pt x="45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2" name="Freeform 55"/>
            <p:cNvSpPr>
              <a:spLocks/>
            </p:cNvSpPr>
            <p:nvPr/>
          </p:nvSpPr>
          <p:spPr bwMode="auto">
            <a:xfrm>
              <a:off x="5718176" y="2012950"/>
              <a:ext cx="168275" cy="109538"/>
            </a:xfrm>
            <a:custGeom>
              <a:avLst/>
              <a:gdLst>
                <a:gd name="T0" fmla="*/ 7 w 53"/>
                <a:gd name="T1" fmla="*/ 34 h 34"/>
                <a:gd name="T2" fmla="*/ 0 w 53"/>
                <a:gd name="T3" fmla="*/ 11 h 34"/>
                <a:gd name="T4" fmla="*/ 1 w 53"/>
                <a:gd name="T5" fmla="*/ 11 h 34"/>
                <a:gd name="T6" fmla="*/ 49 w 53"/>
                <a:gd name="T7" fmla="*/ 0 h 34"/>
                <a:gd name="T8" fmla="*/ 49 w 53"/>
                <a:gd name="T9" fmla="*/ 0 h 34"/>
                <a:gd name="T10" fmla="*/ 53 w 53"/>
                <a:gd name="T11" fmla="*/ 24 h 34"/>
                <a:gd name="T12" fmla="*/ 53 w 53"/>
                <a:gd name="T13" fmla="*/ 24 h 34"/>
                <a:gd name="T14" fmla="*/ 7 w 53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34">
                  <a:moveTo>
                    <a:pt x="7" y="34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6" y="7"/>
                    <a:pt x="33" y="3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37" y="27"/>
                    <a:pt x="22" y="30"/>
                    <a:pt x="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3" name="Freeform 56"/>
            <p:cNvSpPr>
              <a:spLocks/>
            </p:cNvSpPr>
            <p:nvPr/>
          </p:nvSpPr>
          <p:spPr bwMode="auto">
            <a:xfrm>
              <a:off x="6218238" y="2003425"/>
              <a:ext cx="163513" cy="100013"/>
            </a:xfrm>
            <a:custGeom>
              <a:avLst/>
              <a:gdLst>
                <a:gd name="T0" fmla="*/ 47 w 51"/>
                <a:gd name="T1" fmla="*/ 31 h 31"/>
                <a:gd name="T2" fmla="*/ 46 w 51"/>
                <a:gd name="T3" fmla="*/ 31 h 31"/>
                <a:gd name="T4" fmla="*/ 0 w 51"/>
                <a:gd name="T5" fmla="*/ 24 h 31"/>
                <a:gd name="T6" fmla="*/ 0 w 51"/>
                <a:gd name="T7" fmla="*/ 24 h 31"/>
                <a:gd name="T8" fmla="*/ 2 w 51"/>
                <a:gd name="T9" fmla="*/ 0 h 31"/>
                <a:gd name="T10" fmla="*/ 51 w 51"/>
                <a:gd name="T11" fmla="*/ 7 h 31"/>
                <a:gd name="T12" fmla="*/ 51 w 51"/>
                <a:gd name="T13" fmla="*/ 7 h 31"/>
                <a:gd name="T14" fmla="*/ 47 w 51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31">
                  <a:moveTo>
                    <a:pt x="47" y="31"/>
                  </a:moveTo>
                  <a:cubicBezTo>
                    <a:pt x="46" y="31"/>
                    <a:pt x="46" y="31"/>
                    <a:pt x="46" y="31"/>
                  </a:cubicBezTo>
                  <a:cubicBezTo>
                    <a:pt x="31" y="27"/>
                    <a:pt x="16" y="25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9" y="1"/>
                    <a:pt x="35" y="4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lnTo>
                    <a:pt x="4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4" name="Freeform 57"/>
            <p:cNvSpPr>
              <a:spLocks/>
            </p:cNvSpPr>
            <p:nvPr/>
          </p:nvSpPr>
          <p:spPr bwMode="auto">
            <a:xfrm>
              <a:off x="5886451" y="1997075"/>
              <a:ext cx="160338" cy="93663"/>
            </a:xfrm>
            <a:custGeom>
              <a:avLst/>
              <a:gdLst>
                <a:gd name="T0" fmla="*/ 3 w 50"/>
                <a:gd name="T1" fmla="*/ 29 h 29"/>
                <a:gd name="T2" fmla="*/ 0 w 50"/>
                <a:gd name="T3" fmla="*/ 5 h 29"/>
                <a:gd name="T4" fmla="*/ 0 w 50"/>
                <a:gd name="T5" fmla="*/ 5 h 29"/>
                <a:gd name="T6" fmla="*/ 49 w 50"/>
                <a:gd name="T7" fmla="*/ 0 h 29"/>
                <a:gd name="T8" fmla="*/ 49 w 50"/>
                <a:gd name="T9" fmla="*/ 0 h 29"/>
                <a:gd name="T10" fmla="*/ 50 w 50"/>
                <a:gd name="T11" fmla="*/ 24 h 29"/>
                <a:gd name="T12" fmla="*/ 50 w 50"/>
                <a:gd name="T13" fmla="*/ 24 h 29"/>
                <a:gd name="T14" fmla="*/ 3 w 5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9">
                  <a:moveTo>
                    <a:pt x="3" y="29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6" y="2"/>
                    <a:pt x="33" y="1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34" y="25"/>
                    <a:pt x="19" y="26"/>
                    <a:pt x="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5" name="Freeform 58"/>
            <p:cNvSpPr>
              <a:spLocks/>
            </p:cNvSpPr>
            <p:nvPr/>
          </p:nvSpPr>
          <p:spPr bwMode="auto">
            <a:xfrm>
              <a:off x="6056313" y="1997075"/>
              <a:ext cx="155575" cy="79375"/>
            </a:xfrm>
            <a:custGeom>
              <a:avLst/>
              <a:gdLst>
                <a:gd name="T0" fmla="*/ 48 w 49"/>
                <a:gd name="T1" fmla="*/ 25 h 25"/>
                <a:gd name="T2" fmla="*/ 47 w 49"/>
                <a:gd name="T3" fmla="*/ 25 h 25"/>
                <a:gd name="T4" fmla="*/ 13 w 49"/>
                <a:gd name="T5" fmla="*/ 24 h 25"/>
                <a:gd name="T6" fmla="*/ 1 w 49"/>
                <a:gd name="T7" fmla="*/ 24 h 25"/>
                <a:gd name="T8" fmla="*/ 1 w 49"/>
                <a:gd name="T9" fmla="*/ 24 h 25"/>
                <a:gd name="T10" fmla="*/ 0 w 49"/>
                <a:gd name="T11" fmla="*/ 0 h 25"/>
                <a:gd name="T12" fmla="*/ 0 w 49"/>
                <a:gd name="T13" fmla="*/ 0 h 25"/>
                <a:gd name="T14" fmla="*/ 49 w 49"/>
                <a:gd name="T15" fmla="*/ 2 h 25"/>
                <a:gd name="T16" fmla="*/ 49 w 49"/>
                <a:gd name="T17" fmla="*/ 2 h 25"/>
                <a:gd name="T18" fmla="*/ 48 w 49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25">
                  <a:moveTo>
                    <a:pt x="48" y="25"/>
                  </a:moveTo>
                  <a:cubicBezTo>
                    <a:pt x="47" y="25"/>
                    <a:pt x="47" y="25"/>
                    <a:pt x="47" y="25"/>
                  </a:cubicBezTo>
                  <a:cubicBezTo>
                    <a:pt x="36" y="25"/>
                    <a:pt x="24" y="24"/>
                    <a:pt x="13" y="24"/>
                  </a:cubicBezTo>
                  <a:cubicBezTo>
                    <a:pt x="8" y="24"/>
                    <a:pt x="4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33" y="0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lnTo>
                    <a:pt x="48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6" name="Freeform 59"/>
            <p:cNvSpPr>
              <a:spLocks/>
            </p:cNvSpPr>
            <p:nvPr/>
          </p:nvSpPr>
          <p:spPr bwMode="auto">
            <a:xfrm>
              <a:off x="4648201" y="2425700"/>
              <a:ext cx="407988" cy="1790700"/>
            </a:xfrm>
            <a:custGeom>
              <a:avLst/>
              <a:gdLst>
                <a:gd name="T0" fmla="*/ 74 w 128"/>
                <a:gd name="T1" fmla="*/ 553 h 555"/>
                <a:gd name="T2" fmla="*/ 4 w 128"/>
                <a:gd name="T3" fmla="*/ 312 h 555"/>
                <a:gd name="T4" fmla="*/ 128 w 128"/>
                <a:gd name="T5" fmla="*/ 2 h 555"/>
                <a:gd name="T6" fmla="*/ 125 w 128"/>
                <a:gd name="T7" fmla="*/ 0 h 555"/>
                <a:gd name="T8" fmla="*/ 0 w 128"/>
                <a:gd name="T9" fmla="*/ 312 h 555"/>
                <a:gd name="T10" fmla="*/ 71 w 128"/>
                <a:gd name="T11" fmla="*/ 555 h 555"/>
                <a:gd name="T12" fmla="*/ 74 w 128"/>
                <a:gd name="T13" fmla="*/ 553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555">
                  <a:moveTo>
                    <a:pt x="74" y="553"/>
                  </a:moveTo>
                  <a:cubicBezTo>
                    <a:pt x="30" y="483"/>
                    <a:pt x="4" y="401"/>
                    <a:pt x="4" y="312"/>
                  </a:cubicBezTo>
                  <a:cubicBezTo>
                    <a:pt x="4" y="192"/>
                    <a:pt x="51" y="83"/>
                    <a:pt x="128" y="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48" y="81"/>
                    <a:pt x="0" y="191"/>
                    <a:pt x="0" y="312"/>
                  </a:cubicBezTo>
                  <a:cubicBezTo>
                    <a:pt x="0" y="401"/>
                    <a:pt x="26" y="485"/>
                    <a:pt x="71" y="555"/>
                  </a:cubicBezTo>
                  <a:cubicBezTo>
                    <a:pt x="74" y="553"/>
                    <a:pt x="74" y="553"/>
                    <a:pt x="74" y="5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7" name="Freeform 60"/>
            <p:cNvSpPr>
              <a:spLocks/>
            </p:cNvSpPr>
            <p:nvPr/>
          </p:nvSpPr>
          <p:spPr bwMode="auto">
            <a:xfrm>
              <a:off x="4602163" y="3597275"/>
              <a:ext cx="285750" cy="644525"/>
            </a:xfrm>
            <a:custGeom>
              <a:avLst/>
              <a:gdLst>
                <a:gd name="T0" fmla="*/ 67 w 89"/>
                <a:gd name="T1" fmla="*/ 194 h 200"/>
                <a:gd name="T2" fmla="*/ 69 w 89"/>
                <a:gd name="T3" fmla="*/ 193 h 200"/>
                <a:gd name="T4" fmla="*/ 4 w 89"/>
                <a:gd name="T5" fmla="*/ 12 h 200"/>
                <a:gd name="T6" fmla="*/ 4 w 89"/>
                <a:gd name="T7" fmla="*/ 11 h 200"/>
                <a:gd name="T8" fmla="*/ 9 w 89"/>
                <a:gd name="T9" fmla="*/ 5 h 200"/>
                <a:gd name="T10" fmla="*/ 20 w 89"/>
                <a:gd name="T11" fmla="*/ 4 h 200"/>
                <a:gd name="T12" fmla="*/ 19 w 89"/>
                <a:gd name="T13" fmla="*/ 2 h 200"/>
                <a:gd name="T14" fmla="*/ 17 w 89"/>
                <a:gd name="T15" fmla="*/ 2 h 200"/>
                <a:gd name="T16" fmla="*/ 85 w 89"/>
                <a:gd name="T17" fmla="*/ 192 h 200"/>
                <a:gd name="T18" fmla="*/ 87 w 89"/>
                <a:gd name="T19" fmla="*/ 191 h 200"/>
                <a:gd name="T20" fmla="*/ 86 w 89"/>
                <a:gd name="T21" fmla="*/ 190 h 200"/>
                <a:gd name="T22" fmla="*/ 77 w 89"/>
                <a:gd name="T23" fmla="*/ 195 h 200"/>
                <a:gd name="T24" fmla="*/ 74 w 89"/>
                <a:gd name="T25" fmla="*/ 196 h 200"/>
                <a:gd name="T26" fmla="*/ 69 w 89"/>
                <a:gd name="T27" fmla="*/ 193 h 200"/>
                <a:gd name="T28" fmla="*/ 67 w 89"/>
                <a:gd name="T29" fmla="*/ 194 h 200"/>
                <a:gd name="T30" fmla="*/ 65 w 89"/>
                <a:gd name="T31" fmla="*/ 195 h 200"/>
                <a:gd name="T32" fmla="*/ 74 w 89"/>
                <a:gd name="T33" fmla="*/ 200 h 200"/>
                <a:gd name="T34" fmla="*/ 79 w 89"/>
                <a:gd name="T35" fmla="*/ 199 h 200"/>
                <a:gd name="T36" fmla="*/ 89 w 89"/>
                <a:gd name="T37" fmla="*/ 192 h 200"/>
                <a:gd name="T38" fmla="*/ 88 w 89"/>
                <a:gd name="T39" fmla="*/ 190 h 200"/>
                <a:gd name="T40" fmla="*/ 21 w 89"/>
                <a:gd name="T41" fmla="*/ 2 h 200"/>
                <a:gd name="T42" fmla="*/ 21 w 89"/>
                <a:gd name="T43" fmla="*/ 0 h 200"/>
                <a:gd name="T44" fmla="*/ 9 w 89"/>
                <a:gd name="T45" fmla="*/ 1 h 200"/>
                <a:gd name="T46" fmla="*/ 0 w 89"/>
                <a:gd name="T47" fmla="*/ 11 h 200"/>
                <a:gd name="T48" fmla="*/ 0 w 89"/>
                <a:gd name="T49" fmla="*/ 12 h 200"/>
                <a:gd name="T50" fmla="*/ 65 w 89"/>
                <a:gd name="T51" fmla="*/ 195 h 200"/>
                <a:gd name="T52" fmla="*/ 67 w 89"/>
                <a:gd name="T53" fmla="*/ 19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200">
                  <a:moveTo>
                    <a:pt x="67" y="194"/>
                  </a:moveTo>
                  <a:cubicBezTo>
                    <a:pt x="69" y="193"/>
                    <a:pt x="69" y="193"/>
                    <a:pt x="69" y="193"/>
                  </a:cubicBezTo>
                  <a:cubicBezTo>
                    <a:pt x="35" y="139"/>
                    <a:pt x="13" y="78"/>
                    <a:pt x="4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8"/>
                    <a:pt x="6" y="5"/>
                    <a:pt x="9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25" y="71"/>
                    <a:pt x="49" y="136"/>
                    <a:pt x="85" y="192"/>
                  </a:cubicBezTo>
                  <a:cubicBezTo>
                    <a:pt x="87" y="191"/>
                    <a:pt x="87" y="191"/>
                    <a:pt x="87" y="191"/>
                  </a:cubicBezTo>
                  <a:cubicBezTo>
                    <a:pt x="86" y="190"/>
                    <a:pt x="86" y="190"/>
                    <a:pt x="86" y="190"/>
                  </a:cubicBezTo>
                  <a:cubicBezTo>
                    <a:pt x="77" y="195"/>
                    <a:pt x="77" y="195"/>
                    <a:pt x="77" y="195"/>
                  </a:cubicBezTo>
                  <a:cubicBezTo>
                    <a:pt x="76" y="196"/>
                    <a:pt x="75" y="196"/>
                    <a:pt x="74" y="196"/>
                  </a:cubicBezTo>
                  <a:cubicBezTo>
                    <a:pt x="72" y="196"/>
                    <a:pt x="70" y="195"/>
                    <a:pt x="69" y="193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67" y="198"/>
                    <a:pt x="70" y="200"/>
                    <a:pt x="74" y="200"/>
                  </a:cubicBezTo>
                  <a:cubicBezTo>
                    <a:pt x="75" y="200"/>
                    <a:pt x="77" y="200"/>
                    <a:pt x="79" y="199"/>
                  </a:cubicBezTo>
                  <a:cubicBezTo>
                    <a:pt x="89" y="192"/>
                    <a:pt x="89" y="192"/>
                    <a:pt x="89" y="192"/>
                  </a:cubicBezTo>
                  <a:cubicBezTo>
                    <a:pt x="88" y="190"/>
                    <a:pt x="88" y="190"/>
                    <a:pt x="88" y="190"/>
                  </a:cubicBezTo>
                  <a:cubicBezTo>
                    <a:pt x="53" y="134"/>
                    <a:pt x="29" y="70"/>
                    <a:pt x="21" y="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4" y="2"/>
                    <a:pt x="0" y="6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9" y="79"/>
                    <a:pt x="32" y="141"/>
                    <a:pt x="65" y="195"/>
                  </a:cubicBezTo>
                  <a:lnTo>
                    <a:pt x="67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8" name="Freeform 61"/>
            <p:cNvSpPr>
              <a:spLocks noEditPoints="1"/>
            </p:cNvSpPr>
            <p:nvPr/>
          </p:nvSpPr>
          <p:spPr bwMode="auto">
            <a:xfrm>
              <a:off x="4298951" y="1579563"/>
              <a:ext cx="3660775" cy="3221038"/>
            </a:xfrm>
            <a:custGeom>
              <a:avLst/>
              <a:gdLst>
                <a:gd name="T0" fmla="*/ 950 w 1146"/>
                <a:gd name="T1" fmla="*/ 889 h 998"/>
                <a:gd name="T2" fmla="*/ 976 w 1146"/>
                <a:gd name="T3" fmla="*/ 915 h 998"/>
                <a:gd name="T4" fmla="*/ 1017 w 1146"/>
                <a:gd name="T5" fmla="*/ 858 h 998"/>
                <a:gd name="T6" fmla="*/ 1016 w 1146"/>
                <a:gd name="T7" fmla="*/ 785 h 998"/>
                <a:gd name="T8" fmla="*/ 1072 w 1146"/>
                <a:gd name="T9" fmla="*/ 743 h 998"/>
                <a:gd name="T10" fmla="*/ 1073 w 1146"/>
                <a:gd name="T11" fmla="*/ 739 h 998"/>
                <a:gd name="T12" fmla="*/ 1053 w 1146"/>
                <a:gd name="T13" fmla="*/ 672 h 998"/>
                <a:gd name="T14" fmla="*/ 1089 w 1146"/>
                <a:gd name="T15" fmla="*/ 675 h 998"/>
                <a:gd name="T16" fmla="*/ 1062 w 1146"/>
                <a:gd name="T17" fmla="*/ 606 h 998"/>
                <a:gd name="T18" fmla="*/ 1097 w 1146"/>
                <a:gd name="T19" fmla="*/ 613 h 998"/>
                <a:gd name="T20" fmla="*/ 1098 w 1146"/>
                <a:gd name="T21" fmla="*/ 543 h 998"/>
                <a:gd name="T22" fmla="*/ 30 w 1146"/>
                <a:gd name="T23" fmla="*/ 509 h 998"/>
                <a:gd name="T24" fmla="*/ 66 w 1146"/>
                <a:gd name="T25" fmla="*/ 514 h 998"/>
                <a:gd name="T26" fmla="*/ 1090 w 1146"/>
                <a:gd name="T27" fmla="*/ 477 h 998"/>
                <a:gd name="T28" fmla="*/ 42 w 1146"/>
                <a:gd name="T29" fmla="*/ 444 h 998"/>
                <a:gd name="T30" fmla="*/ 77 w 1146"/>
                <a:gd name="T31" fmla="*/ 453 h 998"/>
                <a:gd name="T32" fmla="*/ 1074 w 1146"/>
                <a:gd name="T33" fmla="*/ 412 h 998"/>
                <a:gd name="T34" fmla="*/ 95 w 1146"/>
                <a:gd name="T35" fmla="*/ 394 h 998"/>
                <a:gd name="T36" fmla="*/ 97 w 1146"/>
                <a:gd name="T37" fmla="*/ 390 h 998"/>
                <a:gd name="T38" fmla="*/ 1018 w 1146"/>
                <a:gd name="T39" fmla="*/ 366 h 998"/>
                <a:gd name="T40" fmla="*/ 1019 w 1146"/>
                <a:gd name="T41" fmla="*/ 370 h 998"/>
                <a:gd name="T42" fmla="*/ 92 w 1146"/>
                <a:gd name="T43" fmla="*/ 317 h 998"/>
                <a:gd name="T44" fmla="*/ 1019 w 1146"/>
                <a:gd name="T45" fmla="*/ 292 h 998"/>
                <a:gd name="T46" fmla="*/ 989 w 1146"/>
                <a:gd name="T47" fmla="*/ 312 h 998"/>
                <a:gd name="T48" fmla="*/ 127 w 1146"/>
                <a:gd name="T49" fmla="*/ 261 h 998"/>
                <a:gd name="T50" fmla="*/ 956 w 1146"/>
                <a:gd name="T51" fmla="*/ 264 h 998"/>
                <a:gd name="T52" fmla="*/ 983 w 1146"/>
                <a:gd name="T53" fmla="*/ 240 h 998"/>
                <a:gd name="T54" fmla="*/ 169 w 1146"/>
                <a:gd name="T55" fmla="*/ 210 h 998"/>
                <a:gd name="T56" fmla="*/ 914 w 1146"/>
                <a:gd name="T57" fmla="*/ 218 h 998"/>
                <a:gd name="T58" fmla="*/ 937 w 1146"/>
                <a:gd name="T59" fmla="*/ 190 h 998"/>
                <a:gd name="T60" fmla="*/ 236 w 1146"/>
                <a:gd name="T61" fmla="*/ 194 h 998"/>
                <a:gd name="T62" fmla="*/ 240 w 1146"/>
                <a:gd name="T63" fmla="*/ 192 h 998"/>
                <a:gd name="T64" fmla="*/ 865 w 1146"/>
                <a:gd name="T65" fmla="*/ 175 h 998"/>
                <a:gd name="T66" fmla="*/ 890 w 1146"/>
                <a:gd name="T67" fmla="*/ 149 h 998"/>
                <a:gd name="T68" fmla="*/ 270 w 1146"/>
                <a:gd name="T69" fmla="*/ 124 h 998"/>
                <a:gd name="T70" fmla="*/ 816 w 1146"/>
                <a:gd name="T71" fmla="*/ 142 h 998"/>
                <a:gd name="T72" fmla="*/ 835 w 1146"/>
                <a:gd name="T73" fmla="*/ 112 h 998"/>
                <a:gd name="T74" fmla="*/ 323 w 1146"/>
                <a:gd name="T75" fmla="*/ 94 h 998"/>
                <a:gd name="T76" fmla="*/ 339 w 1146"/>
                <a:gd name="T77" fmla="*/ 126 h 998"/>
                <a:gd name="T78" fmla="*/ 776 w 1146"/>
                <a:gd name="T79" fmla="*/ 82 h 998"/>
                <a:gd name="T80" fmla="*/ 396 w 1146"/>
                <a:gd name="T81" fmla="*/ 102 h 998"/>
                <a:gd name="T82" fmla="*/ 400 w 1146"/>
                <a:gd name="T83" fmla="*/ 101 h 998"/>
                <a:gd name="T84" fmla="*/ 700 w 1146"/>
                <a:gd name="T85" fmla="*/ 93 h 998"/>
                <a:gd name="T86" fmla="*/ 714 w 1146"/>
                <a:gd name="T87" fmla="*/ 59 h 998"/>
                <a:gd name="T88" fmla="*/ 452 w 1146"/>
                <a:gd name="T89" fmla="*/ 49 h 998"/>
                <a:gd name="T90" fmla="*/ 644 w 1146"/>
                <a:gd name="T91" fmla="*/ 80 h 998"/>
                <a:gd name="T92" fmla="*/ 645 w 1146"/>
                <a:gd name="T93" fmla="*/ 44 h 998"/>
                <a:gd name="T94" fmla="*/ 514 w 1146"/>
                <a:gd name="T95" fmla="*/ 40 h 998"/>
                <a:gd name="T96" fmla="*/ 516 w 1146"/>
                <a:gd name="T97" fmla="*/ 76 h 998"/>
                <a:gd name="T98" fmla="*/ 579 w 1146"/>
                <a:gd name="T99" fmla="*/ 38 h 998"/>
                <a:gd name="T100" fmla="*/ 560 w 1146"/>
                <a:gd name="T101" fmla="*/ 0 h 998"/>
                <a:gd name="T102" fmla="*/ 1031 w 1146"/>
                <a:gd name="T103" fmla="*/ 574 h 998"/>
                <a:gd name="T104" fmla="*/ 1146 w 1146"/>
                <a:gd name="T105" fmla="*/ 574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46" h="998">
                  <a:moveTo>
                    <a:pt x="976" y="915"/>
                  </a:moveTo>
                  <a:cubicBezTo>
                    <a:pt x="948" y="893"/>
                    <a:pt x="948" y="893"/>
                    <a:pt x="948" y="893"/>
                  </a:cubicBezTo>
                  <a:cubicBezTo>
                    <a:pt x="948" y="892"/>
                    <a:pt x="948" y="892"/>
                    <a:pt x="948" y="892"/>
                  </a:cubicBezTo>
                  <a:cubicBezTo>
                    <a:pt x="949" y="892"/>
                    <a:pt x="949" y="891"/>
                    <a:pt x="950" y="891"/>
                  </a:cubicBezTo>
                  <a:cubicBezTo>
                    <a:pt x="950" y="890"/>
                    <a:pt x="950" y="890"/>
                    <a:pt x="951" y="890"/>
                  </a:cubicBezTo>
                  <a:cubicBezTo>
                    <a:pt x="950" y="889"/>
                    <a:pt x="950" y="889"/>
                    <a:pt x="950" y="889"/>
                  </a:cubicBezTo>
                  <a:cubicBezTo>
                    <a:pt x="951" y="889"/>
                    <a:pt x="951" y="889"/>
                    <a:pt x="951" y="889"/>
                  </a:cubicBezTo>
                  <a:cubicBezTo>
                    <a:pt x="951" y="889"/>
                    <a:pt x="951" y="889"/>
                    <a:pt x="951" y="889"/>
                  </a:cubicBezTo>
                  <a:cubicBezTo>
                    <a:pt x="979" y="912"/>
                    <a:pt x="979" y="912"/>
                    <a:pt x="979" y="912"/>
                  </a:cubicBezTo>
                  <a:cubicBezTo>
                    <a:pt x="978" y="913"/>
                    <a:pt x="978" y="913"/>
                    <a:pt x="978" y="913"/>
                  </a:cubicBezTo>
                  <a:cubicBezTo>
                    <a:pt x="978" y="914"/>
                    <a:pt x="977" y="914"/>
                    <a:pt x="976" y="915"/>
                  </a:cubicBezTo>
                  <a:cubicBezTo>
                    <a:pt x="976" y="915"/>
                    <a:pt x="976" y="915"/>
                    <a:pt x="976" y="915"/>
                  </a:cubicBezTo>
                  <a:moveTo>
                    <a:pt x="1015" y="862"/>
                  </a:moveTo>
                  <a:cubicBezTo>
                    <a:pt x="985" y="843"/>
                    <a:pt x="985" y="843"/>
                    <a:pt x="985" y="843"/>
                  </a:cubicBezTo>
                  <a:cubicBezTo>
                    <a:pt x="987" y="839"/>
                    <a:pt x="987" y="839"/>
                    <a:pt x="987" y="839"/>
                  </a:cubicBezTo>
                  <a:cubicBezTo>
                    <a:pt x="986" y="839"/>
                    <a:pt x="986" y="839"/>
                    <a:pt x="986" y="839"/>
                  </a:cubicBezTo>
                  <a:cubicBezTo>
                    <a:pt x="1017" y="858"/>
                    <a:pt x="1017" y="858"/>
                    <a:pt x="1017" y="858"/>
                  </a:cubicBezTo>
                  <a:cubicBezTo>
                    <a:pt x="1017" y="858"/>
                    <a:pt x="1017" y="858"/>
                    <a:pt x="1017" y="858"/>
                  </a:cubicBezTo>
                  <a:cubicBezTo>
                    <a:pt x="1017" y="859"/>
                    <a:pt x="1016" y="861"/>
                    <a:pt x="1015" y="862"/>
                  </a:cubicBezTo>
                  <a:cubicBezTo>
                    <a:pt x="1015" y="862"/>
                    <a:pt x="1015" y="862"/>
                    <a:pt x="1015" y="862"/>
                  </a:cubicBezTo>
                  <a:moveTo>
                    <a:pt x="1047" y="804"/>
                  </a:moveTo>
                  <a:cubicBezTo>
                    <a:pt x="1015" y="789"/>
                    <a:pt x="1015" y="789"/>
                    <a:pt x="1015" y="789"/>
                  </a:cubicBezTo>
                  <a:cubicBezTo>
                    <a:pt x="1015" y="788"/>
                    <a:pt x="1015" y="788"/>
                    <a:pt x="1015" y="788"/>
                  </a:cubicBezTo>
                  <a:cubicBezTo>
                    <a:pt x="1015" y="787"/>
                    <a:pt x="1016" y="786"/>
                    <a:pt x="1016" y="785"/>
                  </a:cubicBezTo>
                  <a:cubicBezTo>
                    <a:pt x="1016" y="785"/>
                    <a:pt x="1016" y="785"/>
                    <a:pt x="1016" y="785"/>
                  </a:cubicBezTo>
                  <a:cubicBezTo>
                    <a:pt x="1049" y="800"/>
                    <a:pt x="1049" y="800"/>
                    <a:pt x="1049" y="800"/>
                  </a:cubicBezTo>
                  <a:cubicBezTo>
                    <a:pt x="1049" y="800"/>
                    <a:pt x="1049" y="800"/>
                    <a:pt x="1049" y="800"/>
                  </a:cubicBezTo>
                  <a:cubicBezTo>
                    <a:pt x="1048" y="801"/>
                    <a:pt x="1048" y="803"/>
                    <a:pt x="1047" y="804"/>
                  </a:cubicBezTo>
                  <a:cubicBezTo>
                    <a:pt x="1047" y="804"/>
                    <a:pt x="1047" y="804"/>
                    <a:pt x="1047" y="804"/>
                  </a:cubicBezTo>
                  <a:moveTo>
                    <a:pt x="1072" y="743"/>
                  </a:moveTo>
                  <a:cubicBezTo>
                    <a:pt x="1038" y="731"/>
                    <a:pt x="1038" y="731"/>
                    <a:pt x="1038" y="731"/>
                  </a:cubicBezTo>
                  <a:cubicBezTo>
                    <a:pt x="1038" y="731"/>
                    <a:pt x="1038" y="731"/>
                    <a:pt x="1038" y="731"/>
                  </a:cubicBezTo>
                  <a:cubicBezTo>
                    <a:pt x="1038" y="730"/>
                    <a:pt x="1038" y="729"/>
                    <a:pt x="1039" y="727"/>
                  </a:cubicBezTo>
                  <a:cubicBezTo>
                    <a:pt x="1039" y="727"/>
                    <a:pt x="1039" y="727"/>
                    <a:pt x="1039" y="727"/>
                  </a:cubicBezTo>
                  <a:cubicBezTo>
                    <a:pt x="1039" y="727"/>
                    <a:pt x="1039" y="727"/>
                    <a:pt x="1039" y="727"/>
                  </a:cubicBezTo>
                  <a:cubicBezTo>
                    <a:pt x="1073" y="739"/>
                    <a:pt x="1073" y="739"/>
                    <a:pt x="1073" y="739"/>
                  </a:cubicBezTo>
                  <a:cubicBezTo>
                    <a:pt x="1073" y="739"/>
                    <a:pt x="1073" y="739"/>
                    <a:pt x="1073" y="739"/>
                  </a:cubicBezTo>
                  <a:cubicBezTo>
                    <a:pt x="1073" y="739"/>
                    <a:pt x="1073" y="740"/>
                    <a:pt x="1072" y="741"/>
                  </a:cubicBezTo>
                  <a:cubicBezTo>
                    <a:pt x="1072" y="741"/>
                    <a:pt x="1072" y="742"/>
                    <a:pt x="1072" y="742"/>
                  </a:cubicBezTo>
                  <a:cubicBezTo>
                    <a:pt x="1072" y="743"/>
                    <a:pt x="1072" y="743"/>
                    <a:pt x="1072" y="743"/>
                  </a:cubicBezTo>
                  <a:moveTo>
                    <a:pt x="1089" y="679"/>
                  </a:moveTo>
                  <a:cubicBezTo>
                    <a:pt x="1053" y="672"/>
                    <a:pt x="1053" y="672"/>
                    <a:pt x="1053" y="672"/>
                  </a:cubicBezTo>
                  <a:cubicBezTo>
                    <a:pt x="1053" y="671"/>
                    <a:pt x="1053" y="671"/>
                    <a:pt x="1053" y="671"/>
                  </a:cubicBezTo>
                  <a:cubicBezTo>
                    <a:pt x="1054" y="670"/>
                    <a:pt x="1054" y="669"/>
                    <a:pt x="1054" y="668"/>
                  </a:cubicBezTo>
                  <a:cubicBezTo>
                    <a:pt x="1053" y="667"/>
                    <a:pt x="1053" y="667"/>
                    <a:pt x="1053" y="667"/>
                  </a:cubicBezTo>
                  <a:cubicBezTo>
                    <a:pt x="1054" y="667"/>
                    <a:pt x="1054" y="667"/>
                    <a:pt x="1054" y="667"/>
                  </a:cubicBezTo>
                  <a:cubicBezTo>
                    <a:pt x="1089" y="674"/>
                    <a:pt x="1089" y="674"/>
                    <a:pt x="1089" y="674"/>
                  </a:cubicBezTo>
                  <a:cubicBezTo>
                    <a:pt x="1089" y="675"/>
                    <a:pt x="1089" y="675"/>
                    <a:pt x="1089" y="675"/>
                  </a:cubicBezTo>
                  <a:cubicBezTo>
                    <a:pt x="1089" y="676"/>
                    <a:pt x="1089" y="677"/>
                    <a:pt x="1089" y="678"/>
                  </a:cubicBezTo>
                  <a:cubicBezTo>
                    <a:pt x="1089" y="679"/>
                    <a:pt x="1089" y="679"/>
                    <a:pt x="1089" y="679"/>
                  </a:cubicBezTo>
                  <a:moveTo>
                    <a:pt x="1097" y="613"/>
                  </a:moveTo>
                  <a:cubicBezTo>
                    <a:pt x="1062" y="610"/>
                    <a:pt x="1062" y="610"/>
                    <a:pt x="1062" y="610"/>
                  </a:cubicBezTo>
                  <a:cubicBezTo>
                    <a:pt x="1062" y="609"/>
                    <a:pt x="1062" y="609"/>
                    <a:pt x="1062" y="609"/>
                  </a:cubicBezTo>
                  <a:cubicBezTo>
                    <a:pt x="1062" y="608"/>
                    <a:pt x="1062" y="607"/>
                    <a:pt x="1062" y="606"/>
                  </a:cubicBezTo>
                  <a:cubicBezTo>
                    <a:pt x="1062" y="606"/>
                    <a:pt x="1062" y="606"/>
                    <a:pt x="1062" y="606"/>
                  </a:cubicBezTo>
                  <a:cubicBezTo>
                    <a:pt x="1098" y="608"/>
                    <a:pt x="1098" y="608"/>
                    <a:pt x="1098" y="608"/>
                  </a:cubicBezTo>
                  <a:cubicBezTo>
                    <a:pt x="1098" y="609"/>
                    <a:pt x="1098" y="609"/>
                    <a:pt x="1098" y="609"/>
                  </a:cubicBezTo>
                  <a:cubicBezTo>
                    <a:pt x="1098" y="610"/>
                    <a:pt x="1098" y="611"/>
                    <a:pt x="1097" y="613"/>
                  </a:cubicBezTo>
                  <a:cubicBezTo>
                    <a:pt x="1097" y="613"/>
                    <a:pt x="1097" y="613"/>
                    <a:pt x="1097" y="613"/>
                  </a:cubicBezTo>
                  <a:cubicBezTo>
                    <a:pt x="1097" y="613"/>
                    <a:pt x="1097" y="613"/>
                    <a:pt x="1097" y="613"/>
                  </a:cubicBezTo>
                  <a:moveTo>
                    <a:pt x="1062" y="549"/>
                  </a:moveTo>
                  <a:cubicBezTo>
                    <a:pt x="1062" y="548"/>
                    <a:pt x="1062" y="548"/>
                    <a:pt x="1062" y="548"/>
                  </a:cubicBezTo>
                  <a:cubicBezTo>
                    <a:pt x="1062" y="547"/>
                    <a:pt x="1062" y="546"/>
                    <a:pt x="1062" y="545"/>
                  </a:cubicBezTo>
                  <a:cubicBezTo>
                    <a:pt x="1062" y="544"/>
                    <a:pt x="1062" y="544"/>
                    <a:pt x="1062" y="544"/>
                  </a:cubicBezTo>
                  <a:cubicBezTo>
                    <a:pt x="1098" y="542"/>
                    <a:pt x="1098" y="542"/>
                    <a:pt x="1098" y="542"/>
                  </a:cubicBezTo>
                  <a:cubicBezTo>
                    <a:pt x="1098" y="543"/>
                    <a:pt x="1098" y="543"/>
                    <a:pt x="1098" y="543"/>
                  </a:cubicBezTo>
                  <a:cubicBezTo>
                    <a:pt x="1098" y="544"/>
                    <a:pt x="1098" y="545"/>
                    <a:pt x="1098" y="547"/>
                  </a:cubicBezTo>
                  <a:cubicBezTo>
                    <a:pt x="1098" y="547"/>
                    <a:pt x="1098" y="547"/>
                    <a:pt x="1098" y="547"/>
                  </a:cubicBezTo>
                  <a:cubicBezTo>
                    <a:pt x="1062" y="549"/>
                    <a:pt x="1062" y="549"/>
                    <a:pt x="1062" y="549"/>
                  </a:cubicBezTo>
                  <a:moveTo>
                    <a:pt x="66" y="514"/>
                  </a:moveTo>
                  <a:cubicBezTo>
                    <a:pt x="30" y="509"/>
                    <a:pt x="30" y="509"/>
                    <a:pt x="30" y="509"/>
                  </a:cubicBezTo>
                  <a:cubicBezTo>
                    <a:pt x="30" y="509"/>
                    <a:pt x="30" y="509"/>
                    <a:pt x="30" y="509"/>
                  </a:cubicBezTo>
                  <a:cubicBezTo>
                    <a:pt x="30" y="508"/>
                    <a:pt x="30" y="507"/>
                    <a:pt x="31" y="505"/>
                  </a:cubicBezTo>
                  <a:cubicBezTo>
                    <a:pt x="31" y="505"/>
                    <a:pt x="31" y="505"/>
                    <a:pt x="31" y="505"/>
                  </a:cubicBezTo>
                  <a:cubicBezTo>
                    <a:pt x="66" y="509"/>
                    <a:pt x="66" y="509"/>
                    <a:pt x="66" y="509"/>
                  </a:cubicBezTo>
                  <a:cubicBezTo>
                    <a:pt x="66" y="510"/>
                    <a:pt x="66" y="510"/>
                    <a:pt x="66" y="510"/>
                  </a:cubicBezTo>
                  <a:cubicBezTo>
                    <a:pt x="66" y="510"/>
                    <a:pt x="66" y="511"/>
                    <a:pt x="66" y="512"/>
                  </a:cubicBezTo>
                  <a:cubicBezTo>
                    <a:pt x="66" y="514"/>
                    <a:pt x="66" y="514"/>
                    <a:pt x="66" y="514"/>
                  </a:cubicBezTo>
                  <a:moveTo>
                    <a:pt x="1055" y="487"/>
                  </a:moveTo>
                  <a:cubicBezTo>
                    <a:pt x="1055" y="487"/>
                    <a:pt x="1055" y="487"/>
                    <a:pt x="1055" y="487"/>
                  </a:cubicBezTo>
                  <a:cubicBezTo>
                    <a:pt x="1055" y="486"/>
                    <a:pt x="1055" y="485"/>
                    <a:pt x="1055" y="483"/>
                  </a:cubicBezTo>
                  <a:cubicBezTo>
                    <a:pt x="1055" y="483"/>
                    <a:pt x="1055" y="483"/>
                    <a:pt x="1055" y="483"/>
                  </a:cubicBezTo>
                  <a:cubicBezTo>
                    <a:pt x="1055" y="483"/>
                    <a:pt x="1055" y="483"/>
                    <a:pt x="1055" y="483"/>
                  </a:cubicBezTo>
                  <a:cubicBezTo>
                    <a:pt x="1090" y="477"/>
                    <a:pt x="1090" y="477"/>
                    <a:pt x="1090" y="477"/>
                  </a:cubicBezTo>
                  <a:cubicBezTo>
                    <a:pt x="1090" y="477"/>
                    <a:pt x="1090" y="477"/>
                    <a:pt x="1090" y="477"/>
                  </a:cubicBezTo>
                  <a:cubicBezTo>
                    <a:pt x="1091" y="481"/>
                    <a:pt x="1091" y="481"/>
                    <a:pt x="1091" y="481"/>
                  </a:cubicBezTo>
                  <a:cubicBezTo>
                    <a:pt x="1055" y="487"/>
                    <a:pt x="1055" y="487"/>
                    <a:pt x="1055" y="487"/>
                  </a:cubicBezTo>
                  <a:moveTo>
                    <a:pt x="77" y="453"/>
                  </a:moveTo>
                  <a:cubicBezTo>
                    <a:pt x="42" y="444"/>
                    <a:pt x="42" y="444"/>
                    <a:pt x="42" y="444"/>
                  </a:cubicBezTo>
                  <a:cubicBezTo>
                    <a:pt x="42" y="444"/>
                    <a:pt x="42" y="444"/>
                    <a:pt x="42" y="444"/>
                  </a:cubicBezTo>
                  <a:cubicBezTo>
                    <a:pt x="42" y="443"/>
                    <a:pt x="43" y="441"/>
                    <a:pt x="43" y="440"/>
                  </a:cubicBezTo>
                  <a:cubicBezTo>
                    <a:pt x="43" y="440"/>
                    <a:pt x="43" y="440"/>
                    <a:pt x="43" y="440"/>
                  </a:cubicBezTo>
                  <a:cubicBezTo>
                    <a:pt x="78" y="449"/>
                    <a:pt x="78" y="449"/>
                    <a:pt x="78" y="449"/>
                  </a:cubicBezTo>
                  <a:cubicBezTo>
                    <a:pt x="78" y="449"/>
                    <a:pt x="78" y="449"/>
                    <a:pt x="78" y="449"/>
                  </a:cubicBezTo>
                  <a:cubicBezTo>
                    <a:pt x="78" y="450"/>
                    <a:pt x="77" y="452"/>
                    <a:pt x="77" y="453"/>
                  </a:cubicBezTo>
                  <a:cubicBezTo>
                    <a:pt x="77" y="453"/>
                    <a:pt x="77" y="453"/>
                    <a:pt x="77" y="453"/>
                  </a:cubicBezTo>
                  <a:moveTo>
                    <a:pt x="1041" y="427"/>
                  </a:moveTo>
                  <a:cubicBezTo>
                    <a:pt x="1041" y="427"/>
                    <a:pt x="1041" y="427"/>
                    <a:pt x="1041" y="427"/>
                  </a:cubicBezTo>
                  <a:cubicBezTo>
                    <a:pt x="1041" y="426"/>
                    <a:pt x="1040" y="425"/>
                    <a:pt x="1040" y="424"/>
                  </a:cubicBezTo>
                  <a:cubicBezTo>
                    <a:pt x="1040" y="423"/>
                    <a:pt x="1040" y="423"/>
                    <a:pt x="1040" y="423"/>
                  </a:cubicBezTo>
                  <a:cubicBezTo>
                    <a:pt x="1040" y="423"/>
                    <a:pt x="1040" y="423"/>
                    <a:pt x="1040" y="423"/>
                  </a:cubicBezTo>
                  <a:cubicBezTo>
                    <a:pt x="1074" y="412"/>
                    <a:pt x="1074" y="412"/>
                    <a:pt x="1074" y="412"/>
                  </a:cubicBezTo>
                  <a:cubicBezTo>
                    <a:pt x="1074" y="413"/>
                    <a:pt x="1074" y="413"/>
                    <a:pt x="1074" y="413"/>
                  </a:cubicBezTo>
                  <a:cubicBezTo>
                    <a:pt x="1075" y="414"/>
                    <a:pt x="1075" y="415"/>
                    <a:pt x="1075" y="417"/>
                  </a:cubicBezTo>
                  <a:cubicBezTo>
                    <a:pt x="1075" y="417"/>
                    <a:pt x="1075" y="417"/>
                    <a:pt x="1075" y="417"/>
                  </a:cubicBezTo>
                  <a:cubicBezTo>
                    <a:pt x="1041" y="427"/>
                    <a:pt x="1041" y="427"/>
                    <a:pt x="1041" y="427"/>
                  </a:cubicBezTo>
                  <a:moveTo>
                    <a:pt x="95" y="394"/>
                  </a:moveTo>
                  <a:cubicBezTo>
                    <a:pt x="95" y="394"/>
                    <a:pt x="95" y="394"/>
                    <a:pt x="95" y="394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80"/>
                    <a:pt x="63" y="378"/>
                    <a:pt x="63" y="377"/>
                  </a:cubicBezTo>
                  <a:cubicBezTo>
                    <a:pt x="64" y="377"/>
                    <a:pt x="64" y="377"/>
                    <a:pt x="64" y="377"/>
                  </a:cubicBezTo>
                  <a:cubicBezTo>
                    <a:pt x="97" y="390"/>
                    <a:pt x="97" y="390"/>
                    <a:pt x="97" y="390"/>
                  </a:cubicBezTo>
                  <a:cubicBezTo>
                    <a:pt x="97" y="390"/>
                    <a:pt x="97" y="390"/>
                    <a:pt x="97" y="390"/>
                  </a:cubicBezTo>
                  <a:cubicBezTo>
                    <a:pt x="96" y="391"/>
                    <a:pt x="96" y="393"/>
                    <a:pt x="96" y="394"/>
                  </a:cubicBezTo>
                  <a:cubicBezTo>
                    <a:pt x="95" y="394"/>
                    <a:pt x="95" y="394"/>
                    <a:pt x="95" y="394"/>
                  </a:cubicBezTo>
                  <a:moveTo>
                    <a:pt x="1019" y="370"/>
                  </a:moveTo>
                  <a:cubicBezTo>
                    <a:pt x="1019" y="369"/>
                    <a:pt x="1019" y="369"/>
                    <a:pt x="1019" y="369"/>
                  </a:cubicBezTo>
                  <a:cubicBezTo>
                    <a:pt x="1019" y="368"/>
                    <a:pt x="1018" y="367"/>
                    <a:pt x="1018" y="366"/>
                  </a:cubicBezTo>
                  <a:cubicBezTo>
                    <a:pt x="1018" y="366"/>
                    <a:pt x="1018" y="366"/>
                    <a:pt x="1018" y="366"/>
                  </a:cubicBezTo>
                  <a:cubicBezTo>
                    <a:pt x="1050" y="351"/>
                    <a:pt x="1050" y="351"/>
                    <a:pt x="1050" y="351"/>
                  </a:cubicBezTo>
                  <a:cubicBezTo>
                    <a:pt x="1050" y="351"/>
                    <a:pt x="1050" y="351"/>
                    <a:pt x="1050" y="351"/>
                  </a:cubicBezTo>
                  <a:cubicBezTo>
                    <a:pt x="1051" y="352"/>
                    <a:pt x="1052" y="353"/>
                    <a:pt x="1052" y="355"/>
                  </a:cubicBezTo>
                  <a:cubicBezTo>
                    <a:pt x="1052" y="355"/>
                    <a:pt x="1052" y="355"/>
                    <a:pt x="1052" y="355"/>
                  </a:cubicBezTo>
                  <a:cubicBezTo>
                    <a:pt x="1052" y="355"/>
                    <a:pt x="1052" y="355"/>
                    <a:pt x="1052" y="355"/>
                  </a:cubicBezTo>
                  <a:cubicBezTo>
                    <a:pt x="1019" y="370"/>
                    <a:pt x="1019" y="370"/>
                    <a:pt x="1019" y="370"/>
                  </a:cubicBezTo>
                  <a:moveTo>
                    <a:pt x="121" y="338"/>
                  </a:moveTo>
                  <a:cubicBezTo>
                    <a:pt x="121" y="338"/>
                    <a:pt x="121" y="338"/>
                    <a:pt x="121" y="338"/>
                  </a:cubicBezTo>
                  <a:cubicBezTo>
                    <a:pt x="89" y="321"/>
                    <a:pt x="89" y="321"/>
                    <a:pt x="89" y="321"/>
                  </a:cubicBezTo>
                  <a:cubicBezTo>
                    <a:pt x="90" y="320"/>
                    <a:pt x="90" y="320"/>
                    <a:pt x="90" y="320"/>
                  </a:cubicBezTo>
                  <a:cubicBezTo>
                    <a:pt x="90" y="319"/>
                    <a:pt x="91" y="318"/>
                    <a:pt x="92" y="317"/>
                  </a:cubicBezTo>
                  <a:cubicBezTo>
                    <a:pt x="92" y="317"/>
                    <a:pt x="92" y="317"/>
                    <a:pt x="92" y="317"/>
                  </a:cubicBezTo>
                  <a:cubicBezTo>
                    <a:pt x="123" y="334"/>
                    <a:pt x="123" y="334"/>
                    <a:pt x="123" y="334"/>
                  </a:cubicBezTo>
                  <a:cubicBezTo>
                    <a:pt x="123" y="334"/>
                    <a:pt x="123" y="334"/>
                    <a:pt x="123" y="334"/>
                  </a:cubicBezTo>
                  <a:cubicBezTo>
                    <a:pt x="123" y="335"/>
                    <a:pt x="122" y="337"/>
                    <a:pt x="121" y="338"/>
                  </a:cubicBezTo>
                  <a:cubicBezTo>
                    <a:pt x="121" y="338"/>
                    <a:pt x="121" y="338"/>
                    <a:pt x="121" y="338"/>
                  </a:cubicBezTo>
                  <a:moveTo>
                    <a:pt x="988" y="312"/>
                  </a:moveTo>
                  <a:cubicBezTo>
                    <a:pt x="1019" y="292"/>
                    <a:pt x="1019" y="292"/>
                    <a:pt x="1019" y="292"/>
                  </a:cubicBezTo>
                  <a:cubicBezTo>
                    <a:pt x="1019" y="293"/>
                    <a:pt x="1019" y="293"/>
                    <a:pt x="1019" y="293"/>
                  </a:cubicBezTo>
                  <a:cubicBezTo>
                    <a:pt x="1020" y="294"/>
                    <a:pt x="1021" y="295"/>
                    <a:pt x="1021" y="296"/>
                  </a:cubicBezTo>
                  <a:cubicBezTo>
                    <a:pt x="1022" y="296"/>
                    <a:pt x="1022" y="296"/>
                    <a:pt x="1022" y="296"/>
                  </a:cubicBezTo>
                  <a:cubicBezTo>
                    <a:pt x="991" y="315"/>
                    <a:pt x="991" y="315"/>
                    <a:pt x="991" y="315"/>
                  </a:cubicBezTo>
                  <a:cubicBezTo>
                    <a:pt x="991" y="315"/>
                    <a:pt x="991" y="315"/>
                    <a:pt x="991" y="315"/>
                  </a:cubicBezTo>
                  <a:cubicBezTo>
                    <a:pt x="990" y="314"/>
                    <a:pt x="990" y="313"/>
                    <a:pt x="989" y="312"/>
                  </a:cubicBezTo>
                  <a:cubicBezTo>
                    <a:pt x="989" y="312"/>
                    <a:pt x="989" y="312"/>
                    <a:pt x="989" y="312"/>
                  </a:cubicBezTo>
                  <a:cubicBezTo>
                    <a:pt x="988" y="312"/>
                    <a:pt x="988" y="312"/>
                    <a:pt x="988" y="312"/>
                  </a:cubicBezTo>
                  <a:moveTo>
                    <a:pt x="154" y="285"/>
                  </a:moveTo>
                  <a:cubicBezTo>
                    <a:pt x="124" y="264"/>
                    <a:pt x="124" y="264"/>
                    <a:pt x="124" y="264"/>
                  </a:cubicBezTo>
                  <a:cubicBezTo>
                    <a:pt x="124" y="264"/>
                    <a:pt x="124" y="264"/>
                    <a:pt x="124" y="264"/>
                  </a:cubicBezTo>
                  <a:cubicBezTo>
                    <a:pt x="125" y="263"/>
                    <a:pt x="126" y="262"/>
                    <a:pt x="127" y="261"/>
                  </a:cubicBezTo>
                  <a:cubicBezTo>
                    <a:pt x="127" y="261"/>
                    <a:pt x="127" y="261"/>
                    <a:pt x="127" y="261"/>
                  </a:cubicBezTo>
                  <a:cubicBezTo>
                    <a:pt x="156" y="282"/>
                    <a:pt x="156" y="282"/>
                    <a:pt x="156" y="282"/>
                  </a:cubicBezTo>
                  <a:cubicBezTo>
                    <a:pt x="156" y="282"/>
                    <a:pt x="156" y="282"/>
                    <a:pt x="156" y="282"/>
                  </a:cubicBezTo>
                  <a:cubicBezTo>
                    <a:pt x="155" y="283"/>
                    <a:pt x="155" y="284"/>
                    <a:pt x="154" y="285"/>
                  </a:cubicBezTo>
                  <a:cubicBezTo>
                    <a:pt x="154" y="285"/>
                    <a:pt x="154" y="285"/>
                    <a:pt x="154" y="285"/>
                  </a:cubicBezTo>
                  <a:moveTo>
                    <a:pt x="956" y="264"/>
                  </a:moveTo>
                  <a:cubicBezTo>
                    <a:pt x="955" y="264"/>
                    <a:pt x="955" y="264"/>
                    <a:pt x="955" y="264"/>
                  </a:cubicBezTo>
                  <a:cubicBezTo>
                    <a:pt x="955" y="263"/>
                    <a:pt x="954" y="262"/>
                    <a:pt x="953" y="261"/>
                  </a:cubicBezTo>
                  <a:cubicBezTo>
                    <a:pt x="953" y="261"/>
                    <a:pt x="953" y="261"/>
                    <a:pt x="953" y="261"/>
                  </a:cubicBezTo>
                  <a:cubicBezTo>
                    <a:pt x="981" y="238"/>
                    <a:pt x="981" y="238"/>
                    <a:pt x="981" y="238"/>
                  </a:cubicBezTo>
                  <a:cubicBezTo>
                    <a:pt x="981" y="239"/>
                    <a:pt x="981" y="239"/>
                    <a:pt x="981" y="239"/>
                  </a:cubicBezTo>
                  <a:cubicBezTo>
                    <a:pt x="982" y="239"/>
                    <a:pt x="982" y="240"/>
                    <a:pt x="983" y="240"/>
                  </a:cubicBezTo>
                  <a:cubicBezTo>
                    <a:pt x="984" y="242"/>
                    <a:pt x="984" y="242"/>
                    <a:pt x="984" y="242"/>
                  </a:cubicBezTo>
                  <a:cubicBezTo>
                    <a:pt x="956" y="264"/>
                    <a:pt x="956" y="264"/>
                    <a:pt x="956" y="264"/>
                  </a:cubicBezTo>
                  <a:moveTo>
                    <a:pt x="192" y="237"/>
                  </a:moveTo>
                  <a:cubicBezTo>
                    <a:pt x="166" y="213"/>
                    <a:pt x="166" y="213"/>
                    <a:pt x="166" y="213"/>
                  </a:cubicBezTo>
                  <a:cubicBezTo>
                    <a:pt x="166" y="213"/>
                    <a:pt x="166" y="213"/>
                    <a:pt x="166" y="213"/>
                  </a:cubicBezTo>
                  <a:cubicBezTo>
                    <a:pt x="167" y="212"/>
                    <a:pt x="168" y="211"/>
                    <a:pt x="169" y="210"/>
                  </a:cubicBezTo>
                  <a:cubicBezTo>
                    <a:pt x="169" y="210"/>
                    <a:pt x="169" y="210"/>
                    <a:pt x="169" y="210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4" y="235"/>
                    <a:pt x="193" y="236"/>
                    <a:pt x="192" y="237"/>
                  </a:cubicBezTo>
                  <a:cubicBezTo>
                    <a:pt x="192" y="237"/>
                    <a:pt x="192" y="237"/>
                    <a:pt x="192" y="237"/>
                  </a:cubicBezTo>
                  <a:moveTo>
                    <a:pt x="914" y="218"/>
                  </a:moveTo>
                  <a:cubicBezTo>
                    <a:pt x="914" y="218"/>
                    <a:pt x="914" y="218"/>
                    <a:pt x="914" y="218"/>
                  </a:cubicBezTo>
                  <a:cubicBezTo>
                    <a:pt x="913" y="217"/>
                    <a:pt x="912" y="216"/>
                    <a:pt x="912" y="215"/>
                  </a:cubicBezTo>
                  <a:cubicBezTo>
                    <a:pt x="911" y="215"/>
                    <a:pt x="911" y="215"/>
                    <a:pt x="911" y="215"/>
                  </a:cubicBezTo>
                  <a:cubicBezTo>
                    <a:pt x="912" y="215"/>
                    <a:pt x="912" y="215"/>
                    <a:pt x="912" y="215"/>
                  </a:cubicBezTo>
                  <a:cubicBezTo>
                    <a:pt x="937" y="189"/>
                    <a:pt x="937" y="189"/>
                    <a:pt x="937" y="189"/>
                  </a:cubicBezTo>
                  <a:cubicBezTo>
                    <a:pt x="937" y="190"/>
                    <a:pt x="937" y="190"/>
                    <a:pt x="937" y="190"/>
                  </a:cubicBezTo>
                  <a:cubicBezTo>
                    <a:pt x="937" y="190"/>
                    <a:pt x="938" y="191"/>
                    <a:pt x="939" y="192"/>
                  </a:cubicBezTo>
                  <a:cubicBezTo>
                    <a:pt x="940" y="193"/>
                    <a:pt x="940" y="193"/>
                    <a:pt x="940" y="193"/>
                  </a:cubicBezTo>
                  <a:cubicBezTo>
                    <a:pt x="940" y="193"/>
                    <a:pt x="940" y="193"/>
                    <a:pt x="940" y="193"/>
                  </a:cubicBezTo>
                  <a:cubicBezTo>
                    <a:pt x="914" y="218"/>
                    <a:pt x="914" y="218"/>
                    <a:pt x="914" y="218"/>
                  </a:cubicBezTo>
                  <a:moveTo>
                    <a:pt x="237" y="194"/>
                  </a:moveTo>
                  <a:cubicBezTo>
                    <a:pt x="236" y="194"/>
                    <a:pt x="236" y="194"/>
                    <a:pt x="236" y="194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14" y="166"/>
                    <a:pt x="215" y="165"/>
                    <a:pt x="216" y="164"/>
                  </a:cubicBezTo>
                  <a:cubicBezTo>
                    <a:pt x="217" y="164"/>
                    <a:pt x="217" y="164"/>
                    <a:pt x="217" y="164"/>
                  </a:cubicBezTo>
                  <a:cubicBezTo>
                    <a:pt x="240" y="191"/>
                    <a:pt x="240" y="191"/>
                    <a:pt x="240" y="191"/>
                  </a:cubicBezTo>
                  <a:cubicBezTo>
                    <a:pt x="240" y="192"/>
                    <a:pt x="240" y="192"/>
                    <a:pt x="240" y="192"/>
                  </a:cubicBezTo>
                  <a:cubicBezTo>
                    <a:pt x="239" y="192"/>
                    <a:pt x="238" y="193"/>
                    <a:pt x="237" y="194"/>
                  </a:cubicBezTo>
                  <a:cubicBezTo>
                    <a:pt x="237" y="194"/>
                    <a:pt x="237" y="194"/>
                    <a:pt x="237" y="194"/>
                  </a:cubicBezTo>
                  <a:moveTo>
                    <a:pt x="868" y="178"/>
                  </a:moveTo>
                  <a:cubicBezTo>
                    <a:pt x="868" y="177"/>
                    <a:pt x="868" y="177"/>
                    <a:pt x="868" y="177"/>
                  </a:cubicBezTo>
                  <a:cubicBezTo>
                    <a:pt x="867" y="177"/>
                    <a:pt x="866" y="176"/>
                    <a:pt x="865" y="175"/>
                  </a:cubicBezTo>
                  <a:cubicBezTo>
                    <a:pt x="865" y="175"/>
                    <a:pt x="865" y="175"/>
                    <a:pt x="865" y="175"/>
                  </a:cubicBezTo>
                  <a:cubicBezTo>
                    <a:pt x="865" y="175"/>
                    <a:pt x="865" y="175"/>
                    <a:pt x="865" y="175"/>
                  </a:cubicBezTo>
                  <a:cubicBezTo>
                    <a:pt x="886" y="146"/>
                    <a:pt x="886" y="146"/>
                    <a:pt x="886" y="146"/>
                  </a:cubicBezTo>
                  <a:cubicBezTo>
                    <a:pt x="887" y="146"/>
                    <a:pt x="887" y="146"/>
                    <a:pt x="887" y="146"/>
                  </a:cubicBezTo>
                  <a:cubicBezTo>
                    <a:pt x="888" y="147"/>
                    <a:pt x="889" y="148"/>
                    <a:pt x="890" y="149"/>
                  </a:cubicBezTo>
                  <a:cubicBezTo>
                    <a:pt x="890" y="149"/>
                    <a:pt x="890" y="149"/>
                    <a:pt x="890" y="149"/>
                  </a:cubicBezTo>
                  <a:cubicBezTo>
                    <a:pt x="890" y="149"/>
                    <a:pt x="890" y="149"/>
                    <a:pt x="890" y="149"/>
                  </a:cubicBezTo>
                  <a:cubicBezTo>
                    <a:pt x="868" y="178"/>
                    <a:pt x="868" y="178"/>
                    <a:pt x="868" y="178"/>
                  </a:cubicBezTo>
                  <a:moveTo>
                    <a:pt x="286" y="157"/>
                  </a:moveTo>
                  <a:cubicBezTo>
                    <a:pt x="266" y="127"/>
                    <a:pt x="266" y="127"/>
                    <a:pt x="266" y="127"/>
                  </a:cubicBezTo>
                  <a:cubicBezTo>
                    <a:pt x="267" y="127"/>
                    <a:pt x="267" y="127"/>
                    <a:pt x="267" y="127"/>
                  </a:cubicBezTo>
                  <a:cubicBezTo>
                    <a:pt x="268" y="126"/>
                    <a:pt x="268" y="125"/>
                    <a:pt x="269" y="125"/>
                  </a:cubicBezTo>
                  <a:cubicBezTo>
                    <a:pt x="270" y="124"/>
                    <a:pt x="270" y="124"/>
                    <a:pt x="270" y="124"/>
                  </a:cubicBezTo>
                  <a:cubicBezTo>
                    <a:pt x="289" y="155"/>
                    <a:pt x="289" y="155"/>
                    <a:pt x="289" y="155"/>
                  </a:cubicBezTo>
                  <a:cubicBezTo>
                    <a:pt x="289" y="155"/>
                    <a:pt x="289" y="155"/>
                    <a:pt x="289" y="155"/>
                  </a:cubicBezTo>
                  <a:cubicBezTo>
                    <a:pt x="288" y="155"/>
                    <a:pt x="288" y="156"/>
                    <a:pt x="287" y="156"/>
                  </a:cubicBezTo>
                  <a:cubicBezTo>
                    <a:pt x="286" y="157"/>
                    <a:pt x="286" y="157"/>
                    <a:pt x="286" y="157"/>
                  </a:cubicBezTo>
                  <a:moveTo>
                    <a:pt x="817" y="143"/>
                  </a:moveTo>
                  <a:cubicBezTo>
                    <a:pt x="816" y="142"/>
                    <a:pt x="816" y="142"/>
                    <a:pt x="816" y="142"/>
                  </a:cubicBezTo>
                  <a:cubicBezTo>
                    <a:pt x="815" y="142"/>
                    <a:pt x="814" y="141"/>
                    <a:pt x="813" y="141"/>
                  </a:cubicBezTo>
                  <a:cubicBezTo>
                    <a:pt x="813" y="141"/>
                    <a:pt x="813" y="141"/>
                    <a:pt x="813" y="141"/>
                  </a:cubicBezTo>
                  <a:cubicBezTo>
                    <a:pt x="813" y="141"/>
                    <a:pt x="813" y="141"/>
                    <a:pt x="813" y="141"/>
                  </a:cubicBezTo>
                  <a:cubicBezTo>
                    <a:pt x="831" y="110"/>
                    <a:pt x="831" y="110"/>
                    <a:pt x="831" y="110"/>
                  </a:cubicBezTo>
                  <a:cubicBezTo>
                    <a:pt x="833" y="110"/>
                    <a:pt x="833" y="110"/>
                    <a:pt x="833" y="110"/>
                  </a:cubicBezTo>
                  <a:cubicBezTo>
                    <a:pt x="833" y="111"/>
                    <a:pt x="834" y="111"/>
                    <a:pt x="835" y="112"/>
                  </a:cubicBezTo>
                  <a:cubicBezTo>
                    <a:pt x="835" y="112"/>
                    <a:pt x="835" y="112"/>
                    <a:pt x="835" y="112"/>
                  </a:cubicBezTo>
                  <a:cubicBezTo>
                    <a:pt x="817" y="143"/>
                    <a:pt x="817" y="143"/>
                    <a:pt x="817" y="143"/>
                  </a:cubicBezTo>
                  <a:moveTo>
                    <a:pt x="339" y="126"/>
                  </a:moveTo>
                  <a:cubicBezTo>
                    <a:pt x="339" y="126"/>
                    <a:pt x="339" y="126"/>
                    <a:pt x="339" y="126"/>
                  </a:cubicBezTo>
                  <a:cubicBezTo>
                    <a:pt x="323" y="94"/>
                    <a:pt x="323" y="94"/>
                    <a:pt x="323" y="94"/>
                  </a:cubicBezTo>
                  <a:cubicBezTo>
                    <a:pt x="323" y="94"/>
                    <a:pt x="323" y="94"/>
                    <a:pt x="323" y="94"/>
                  </a:cubicBezTo>
                  <a:cubicBezTo>
                    <a:pt x="325" y="93"/>
                    <a:pt x="326" y="92"/>
                    <a:pt x="327" y="92"/>
                  </a:cubicBezTo>
                  <a:cubicBezTo>
                    <a:pt x="327" y="92"/>
                    <a:pt x="327" y="92"/>
                    <a:pt x="327" y="92"/>
                  </a:cubicBezTo>
                  <a:cubicBezTo>
                    <a:pt x="343" y="124"/>
                    <a:pt x="343" y="124"/>
                    <a:pt x="343" y="124"/>
                  </a:cubicBezTo>
                  <a:cubicBezTo>
                    <a:pt x="343" y="124"/>
                    <a:pt x="343" y="124"/>
                    <a:pt x="343" y="124"/>
                  </a:cubicBezTo>
                  <a:cubicBezTo>
                    <a:pt x="342" y="125"/>
                    <a:pt x="340" y="125"/>
                    <a:pt x="339" y="126"/>
                  </a:cubicBezTo>
                  <a:cubicBezTo>
                    <a:pt x="339" y="126"/>
                    <a:pt x="339" y="126"/>
                    <a:pt x="339" y="126"/>
                  </a:cubicBezTo>
                  <a:moveTo>
                    <a:pt x="758" y="113"/>
                  </a:moveTo>
                  <a:cubicBezTo>
                    <a:pt x="758" y="113"/>
                    <a:pt x="758" y="113"/>
                    <a:pt x="758" y="113"/>
                  </a:cubicBezTo>
                  <a:cubicBezTo>
                    <a:pt x="772" y="80"/>
                    <a:pt x="772" y="80"/>
                    <a:pt x="772" y="80"/>
                  </a:cubicBezTo>
                  <a:cubicBezTo>
                    <a:pt x="773" y="80"/>
                    <a:pt x="773" y="80"/>
                    <a:pt x="773" y="80"/>
                  </a:cubicBezTo>
                  <a:cubicBezTo>
                    <a:pt x="774" y="81"/>
                    <a:pt x="775" y="81"/>
                    <a:pt x="776" y="82"/>
                  </a:cubicBezTo>
                  <a:cubicBezTo>
                    <a:pt x="776" y="82"/>
                    <a:pt x="776" y="82"/>
                    <a:pt x="776" y="82"/>
                  </a:cubicBezTo>
                  <a:cubicBezTo>
                    <a:pt x="776" y="82"/>
                    <a:pt x="776" y="82"/>
                    <a:pt x="776" y="82"/>
                  </a:cubicBezTo>
                  <a:cubicBezTo>
                    <a:pt x="762" y="115"/>
                    <a:pt x="762" y="115"/>
                    <a:pt x="762" y="115"/>
                  </a:cubicBezTo>
                  <a:cubicBezTo>
                    <a:pt x="762" y="115"/>
                    <a:pt x="762" y="115"/>
                    <a:pt x="762" y="115"/>
                  </a:cubicBezTo>
                  <a:cubicBezTo>
                    <a:pt x="761" y="114"/>
                    <a:pt x="759" y="114"/>
                    <a:pt x="758" y="113"/>
                  </a:cubicBezTo>
                  <a:cubicBezTo>
                    <a:pt x="758" y="113"/>
                    <a:pt x="758" y="113"/>
                    <a:pt x="758" y="113"/>
                  </a:cubicBezTo>
                  <a:moveTo>
                    <a:pt x="396" y="102"/>
                  </a:moveTo>
                  <a:cubicBezTo>
                    <a:pt x="384" y="68"/>
                    <a:pt x="384" y="68"/>
                    <a:pt x="384" y="68"/>
                  </a:cubicBezTo>
                  <a:cubicBezTo>
                    <a:pt x="384" y="68"/>
                    <a:pt x="384" y="68"/>
                    <a:pt x="384" y="68"/>
                  </a:cubicBezTo>
                  <a:cubicBezTo>
                    <a:pt x="385" y="67"/>
                    <a:pt x="387" y="67"/>
                    <a:pt x="388" y="67"/>
                  </a:cubicBezTo>
                  <a:cubicBezTo>
                    <a:pt x="388" y="66"/>
                    <a:pt x="388" y="66"/>
                    <a:pt x="388" y="66"/>
                  </a:cubicBezTo>
                  <a:cubicBezTo>
                    <a:pt x="388" y="67"/>
                    <a:pt x="388" y="67"/>
                    <a:pt x="388" y="67"/>
                  </a:cubicBezTo>
                  <a:cubicBezTo>
                    <a:pt x="400" y="101"/>
                    <a:pt x="400" y="101"/>
                    <a:pt x="400" y="101"/>
                  </a:cubicBezTo>
                  <a:cubicBezTo>
                    <a:pt x="400" y="101"/>
                    <a:pt x="400" y="101"/>
                    <a:pt x="400" y="101"/>
                  </a:cubicBezTo>
                  <a:cubicBezTo>
                    <a:pt x="399" y="101"/>
                    <a:pt x="397" y="101"/>
                    <a:pt x="396" y="102"/>
                  </a:cubicBezTo>
                  <a:cubicBezTo>
                    <a:pt x="396" y="102"/>
                    <a:pt x="396" y="102"/>
                    <a:pt x="396" y="102"/>
                  </a:cubicBezTo>
                  <a:moveTo>
                    <a:pt x="704" y="94"/>
                  </a:moveTo>
                  <a:cubicBezTo>
                    <a:pt x="704" y="94"/>
                    <a:pt x="704" y="94"/>
                    <a:pt x="704" y="94"/>
                  </a:cubicBezTo>
                  <a:cubicBezTo>
                    <a:pt x="702" y="93"/>
                    <a:pt x="701" y="93"/>
                    <a:pt x="700" y="93"/>
                  </a:cubicBezTo>
                  <a:cubicBezTo>
                    <a:pt x="700" y="93"/>
                    <a:pt x="700" y="93"/>
                    <a:pt x="700" y="93"/>
                  </a:cubicBezTo>
                  <a:cubicBezTo>
                    <a:pt x="710" y="58"/>
                    <a:pt x="710" y="58"/>
                    <a:pt x="710" y="58"/>
                  </a:cubicBezTo>
                  <a:cubicBezTo>
                    <a:pt x="710" y="58"/>
                    <a:pt x="710" y="58"/>
                    <a:pt x="710" y="58"/>
                  </a:cubicBezTo>
                  <a:cubicBezTo>
                    <a:pt x="711" y="58"/>
                    <a:pt x="712" y="59"/>
                    <a:pt x="714" y="59"/>
                  </a:cubicBezTo>
                  <a:cubicBezTo>
                    <a:pt x="714" y="59"/>
                    <a:pt x="714" y="59"/>
                    <a:pt x="714" y="59"/>
                  </a:cubicBezTo>
                  <a:cubicBezTo>
                    <a:pt x="714" y="59"/>
                    <a:pt x="714" y="59"/>
                    <a:pt x="714" y="59"/>
                  </a:cubicBezTo>
                  <a:cubicBezTo>
                    <a:pt x="704" y="94"/>
                    <a:pt x="704" y="94"/>
                    <a:pt x="704" y="94"/>
                  </a:cubicBezTo>
                  <a:moveTo>
                    <a:pt x="455" y="85"/>
                  </a:moveTo>
                  <a:cubicBezTo>
                    <a:pt x="455" y="85"/>
                    <a:pt x="455" y="85"/>
                    <a:pt x="455" y="85"/>
                  </a:cubicBezTo>
                  <a:cubicBezTo>
                    <a:pt x="448" y="50"/>
                    <a:pt x="448" y="50"/>
                    <a:pt x="448" y="50"/>
                  </a:cubicBezTo>
                  <a:cubicBezTo>
                    <a:pt x="448" y="50"/>
                    <a:pt x="448" y="50"/>
                    <a:pt x="448" y="50"/>
                  </a:cubicBezTo>
                  <a:cubicBezTo>
                    <a:pt x="449" y="50"/>
                    <a:pt x="451" y="49"/>
                    <a:pt x="452" y="49"/>
                  </a:cubicBezTo>
                  <a:cubicBezTo>
                    <a:pt x="452" y="49"/>
                    <a:pt x="452" y="49"/>
                    <a:pt x="452" y="49"/>
                  </a:cubicBezTo>
                  <a:cubicBezTo>
                    <a:pt x="459" y="84"/>
                    <a:pt x="459" y="84"/>
                    <a:pt x="459" y="84"/>
                  </a:cubicBezTo>
                  <a:cubicBezTo>
                    <a:pt x="459" y="84"/>
                    <a:pt x="459" y="84"/>
                    <a:pt x="459" y="84"/>
                  </a:cubicBezTo>
                  <a:cubicBezTo>
                    <a:pt x="458" y="84"/>
                    <a:pt x="457" y="85"/>
                    <a:pt x="455" y="85"/>
                  </a:cubicBezTo>
                  <a:cubicBezTo>
                    <a:pt x="455" y="85"/>
                    <a:pt x="455" y="85"/>
                    <a:pt x="455" y="85"/>
                  </a:cubicBezTo>
                  <a:moveTo>
                    <a:pt x="644" y="80"/>
                  </a:moveTo>
                  <a:cubicBezTo>
                    <a:pt x="643" y="80"/>
                    <a:pt x="643" y="80"/>
                    <a:pt x="643" y="80"/>
                  </a:cubicBezTo>
                  <a:cubicBezTo>
                    <a:pt x="642" y="80"/>
                    <a:pt x="641" y="80"/>
                    <a:pt x="640" y="79"/>
                  </a:cubicBezTo>
                  <a:cubicBezTo>
                    <a:pt x="639" y="79"/>
                    <a:pt x="639" y="79"/>
                    <a:pt x="639" y="79"/>
                  </a:cubicBezTo>
                  <a:cubicBezTo>
                    <a:pt x="639" y="79"/>
                    <a:pt x="639" y="79"/>
                    <a:pt x="639" y="79"/>
                  </a:cubicBezTo>
                  <a:cubicBezTo>
                    <a:pt x="645" y="44"/>
                    <a:pt x="645" y="44"/>
                    <a:pt x="645" y="44"/>
                  </a:cubicBezTo>
                  <a:cubicBezTo>
                    <a:pt x="645" y="44"/>
                    <a:pt x="645" y="44"/>
                    <a:pt x="645" y="44"/>
                  </a:cubicBezTo>
                  <a:cubicBezTo>
                    <a:pt x="647" y="44"/>
                    <a:pt x="648" y="44"/>
                    <a:pt x="649" y="44"/>
                  </a:cubicBezTo>
                  <a:cubicBezTo>
                    <a:pt x="649" y="45"/>
                    <a:pt x="649" y="45"/>
                    <a:pt x="649" y="45"/>
                  </a:cubicBezTo>
                  <a:cubicBezTo>
                    <a:pt x="644" y="80"/>
                    <a:pt x="644" y="80"/>
                    <a:pt x="644" y="80"/>
                  </a:cubicBezTo>
                  <a:moveTo>
                    <a:pt x="516" y="76"/>
                  </a:moveTo>
                  <a:cubicBezTo>
                    <a:pt x="513" y="40"/>
                    <a:pt x="513" y="40"/>
                    <a:pt x="513" y="40"/>
                  </a:cubicBezTo>
                  <a:cubicBezTo>
                    <a:pt x="514" y="40"/>
                    <a:pt x="514" y="40"/>
                    <a:pt x="514" y="40"/>
                  </a:cubicBezTo>
                  <a:cubicBezTo>
                    <a:pt x="515" y="40"/>
                    <a:pt x="516" y="39"/>
                    <a:pt x="517" y="39"/>
                  </a:cubicBezTo>
                  <a:cubicBezTo>
                    <a:pt x="518" y="39"/>
                    <a:pt x="518" y="39"/>
                    <a:pt x="518" y="39"/>
                  </a:cubicBezTo>
                  <a:cubicBezTo>
                    <a:pt x="521" y="75"/>
                    <a:pt x="521" y="75"/>
                    <a:pt x="521" y="75"/>
                  </a:cubicBezTo>
                  <a:cubicBezTo>
                    <a:pt x="520" y="75"/>
                    <a:pt x="520" y="75"/>
                    <a:pt x="520" y="75"/>
                  </a:cubicBezTo>
                  <a:cubicBezTo>
                    <a:pt x="519" y="75"/>
                    <a:pt x="518" y="75"/>
                    <a:pt x="517" y="76"/>
                  </a:cubicBezTo>
                  <a:cubicBezTo>
                    <a:pt x="516" y="76"/>
                    <a:pt x="516" y="76"/>
                    <a:pt x="516" y="76"/>
                  </a:cubicBezTo>
                  <a:moveTo>
                    <a:pt x="582" y="74"/>
                  </a:moveTo>
                  <a:cubicBezTo>
                    <a:pt x="581" y="74"/>
                    <a:pt x="579" y="74"/>
                    <a:pt x="578" y="74"/>
                  </a:cubicBezTo>
                  <a:cubicBezTo>
                    <a:pt x="578" y="74"/>
                    <a:pt x="578" y="74"/>
                    <a:pt x="578" y="74"/>
                  </a:cubicBezTo>
                  <a:cubicBezTo>
                    <a:pt x="578" y="74"/>
                    <a:pt x="578" y="74"/>
                    <a:pt x="578" y="74"/>
                  </a:cubicBezTo>
                  <a:cubicBezTo>
                    <a:pt x="579" y="38"/>
                    <a:pt x="579" y="38"/>
                    <a:pt x="579" y="38"/>
                  </a:cubicBezTo>
                  <a:cubicBezTo>
                    <a:pt x="579" y="38"/>
                    <a:pt x="579" y="38"/>
                    <a:pt x="579" y="38"/>
                  </a:cubicBezTo>
                  <a:cubicBezTo>
                    <a:pt x="581" y="38"/>
                    <a:pt x="582" y="38"/>
                    <a:pt x="583" y="38"/>
                  </a:cubicBezTo>
                  <a:cubicBezTo>
                    <a:pt x="584" y="38"/>
                    <a:pt x="584" y="38"/>
                    <a:pt x="584" y="38"/>
                  </a:cubicBezTo>
                  <a:cubicBezTo>
                    <a:pt x="582" y="74"/>
                    <a:pt x="582" y="74"/>
                    <a:pt x="582" y="74"/>
                  </a:cubicBezTo>
                  <a:cubicBezTo>
                    <a:pt x="582" y="74"/>
                    <a:pt x="582" y="74"/>
                    <a:pt x="582" y="74"/>
                  </a:cubicBezTo>
                  <a:moveTo>
                    <a:pt x="563" y="0"/>
                  </a:moveTo>
                  <a:cubicBezTo>
                    <a:pt x="562" y="0"/>
                    <a:pt x="561" y="0"/>
                    <a:pt x="560" y="0"/>
                  </a:cubicBezTo>
                  <a:cubicBezTo>
                    <a:pt x="552" y="0"/>
                    <a:pt x="543" y="0"/>
                    <a:pt x="534" y="1"/>
                  </a:cubicBezTo>
                  <a:cubicBezTo>
                    <a:pt x="534" y="12"/>
                    <a:pt x="534" y="12"/>
                    <a:pt x="534" y="12"/>
                  </a:cubicBezTo>
                  <a:cubicBezTo>
                    <a:pt x="237" y="27"/>
                    <a:pt x="0" y="273"/>
                    <a:pt x="0" y="574"/>
                  </a:cubicBezTo>
                  <a:cubicBezTo>
                    <a:pt x="94" y="574"/>
                    <a:pt x="94" y="574"/>
                    <a:pt x="94" y="574"/>
                  </a:cubicBezTo>
                  <a:cubicBezTo>
                    <a:pt x="94" y="315"/>
                    <a:pt x="304" y="105"/>
                    <a:pt x="563" y="105"/>
                  </a:cubicBezTo>
                  <a:cubicBezTo>
                    <a:pt x="822" y="105"/>
                    <a:pt x="1031" y="315"/>
                    <a:pt x="1031" y="574"/>
                  </a:cubicBezTo>
                  <a:cubicBezTo>
                    <a:pt x="1031" y="708"/>
                    <a:pt x="975" y="829"/>
                    <a:pt x="884" y="915"/>
                  </a:cubicBezTo>
                  <a:cubicBezTo>
                    <a:pt x="896" y="927"/>
                    <a:pt x="896" y="927"/>
                    <a:pt x="896" y="927"/>
                  </a:cubicBezTo>
                  <a:cubicBezTo>
                    <a:pt x="919" y="952"/>
                    <a:pt x="919" y="952"/>
                    <a:pt x="919" y="952"/>
                  </a:cubicBezTo>
                  <a:cubicBezTo>
                    <a:pt x="949" y="983"/>
                    <a:pt x="949" y="983"/>
                    <a:pt x="949" y="983"/>
                  </a:cubicBezTo>
                  <a:cubicBezTo>
                    <a:pt x="963" y="998"/>
                    <a:pt x="963" y="998"/>
                    <a:pt x="963" y="998"/>
                  </a:cubicBezTo>
                  <a:cubicBezTo>
                    <a:pt x="1075" y="892"/>
                    <a:pt x="1146" y="741"/>
                    <a:pt x="1146" y="574"/>
                  </a:cubicBezTo>
                  <a:cubicBezTo>
                    <a:pt x="1146" y="563"/>
                    <a:pt x="1145" y="553"/>
                    <a:pt x="1145" y="542"/>
                  </a:cubicBezTo>
                  <a:cubicBezTo>
                    <a:pt x="1124" y="543"/>
                    <a:pt x="1124" y="543"/>
                    <a:pt x="1124" y="543"/>
                  </a:cubicBezTo>
                  <a:cubicBezTo>
                    <a:pt x="1117" y="411"/>
                    <a:pt x="1065" y="292"/>
                    <a:pt x="982" y="199"/>
                  </a:cubicBezTo>
                  <a:cubicBezTo>
                    <a:pt x="991" y="192"/>
                    <a:pt x="991" y="192"/>
                    <a:pt x="991" y="192"/>
                  </a:cubicBezTo>
                  <a:cubicBezTo>
                    <a:pt x="886" y="74"/>
                    <a:pt x="733" y="0"/>
                    <a:pt x="5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9" name="Freeform 62"/>
            <p:cNvSpPr>
              <a:spLocks noEditPoints="1"/>
            </p:cNvSpPr>
            <p:nvPr/>
          </p:nvSpPr>
          <p:spPr bwMode="auto">
            <a:xfrm>
              <a:off x="5375276" y="2697163"/>
              <a:ext cx="1404938" cy="1471613"/>
            </a:xfrm>
            <a:custGeom>
              <a:avLst/>
              <a:gdLst>
                <a:gd name="T0" fmla="*/ 427 w 440"/>
                <a:gd name="T1" fmla="*/ 249 h 456"/>
                <a:gd name="T2" fmla="*/ 424 w 440"/>
                <a:gd name="T3" fmla="*/ 186 h 456"/>
                <a:gd name="T4" fmla="*/ 353 w 440"/>
                <a:gd name="T5" fmla="*/ 71 h 456"/>
                <a:gd name="T6" fmla="*/ 361 w 440"/>
                <a:gd name="T7" fmla="*/ 61 h 456"/>
                <a:gd name="T8" fmla="*/ 292 w 440"/>
                <a:gd name="T9" fmla="*/ 24 h 456"/>
                <a:gd name="T10" fmla="*/ 82 w 440"/>
                <a:gd name="T11" fmla="*/ 69 h 456"/>
                <a:gd name="T12" fmla="*/ 16 w 440"/>
                <a:gd name="T13" fmla="*/ 273 h 456"/>
                <a:gd name="T14" fmla="*/ 160 w 440"/>
                <a:gd name="T15" fmla="*/ 432 h 456"/>
                <a:gd name="T16" fmla="*/ 370 w 440"/>
                <a:gd name="T17" fmla="*/ 387 h 456"/>
                <a:gd name="T18" fmla="*/ 440 w 440"/>
                <a:gd name="T19" fmla="*/ 250 h 456"/>
                <a:gd name="T20" fmla="*/ 427 w 440"/>
                <a:gd name="T21" fmla="*/ 249 h 456"/>
                <a:gd name="T22" fmla="*/ 353 w 440"/>
                <a:gd name="T23" fmla="*/ 368 h 456"/>
                <a:gd name="T24" fmla="*/ 298 w 440"/>
                <a:gd name="T25" fmla="*/ 402 h 456"/>
                <a:gd name="T26" fmla="*/ 302 w 440"/>
                <a:gd name="T27" fmla="*/ 412 h 456"/>
                <a:gd name="T28" fmla="*/ 165 w 440"/>
                <a:gd name="T29" fmla="*/ 417 h 456"/>
                <a:gd name="T30" fmla="*/ 32 w 440"/>
                <a:gd name="T31" fmla="*/ 269 h 456"/>
                <a:gd name="T32" fmla="*/ 28 w 440"/>
                <a:gd name="T33" fmla="*/ 241 h 456"/>
                <a:gd name="T34" fmla="*/ 38 w 440"/>
                <a:gd name="T35" fmla="*/ 240 h 456"/>
                <a:gd name="T36" fmla="*/ 100 w 440"/>
                <a:gd name="T37" fmla="*/ 88 h 456"/>
                <a:gd name="T38" fmla="*/ 169 w 440"/>
                <a:gd name="T39" fmla="*/ 48 h 456"/>
                <a:gd name="T40" fmla="*/ 166 w 440"/>
                <a:gd name="T41" fmla="*/ 38 h 456"/>
                <a:gd name="T42" fmla="*/ 199 w 440"/>
                <a:gd name="T43" fmla="*/ 31 h 456"/>
                <a:gd name="T44" fmla="*/ 200 w 440"/>
                <a:gd name="T45" fmla="*/ 41 h 456"/>
                <a:gd name="T46" fmla="*/ 233 w 440"/>
                <a:gd name="T47" fmla="*/ 39 h 456"/>
                <a:gd name="T48" fmla="*/ 233 w 440"/>
                <a:gd name="T49" fmla="*/ 29 h 456"/>
                <a:gd name="T50" fmla="*/ 287 w 440"/>
                <a:gd name="T51" fmla="*/ 38 h 456"/>
                <a:gd name="T52" fmla="*/ 296 w 440"/>
                <a:gd name="T53" fmla="*/ 41 h 456"/>
                <a:gd name="T54" fmla="*/ 292 w 440"/>
                <a:gd name="T55" fmla="*/ 51 h 456"/>
                <a:gd name="T56" fmla="*/ 411 w 440"/>
                <a:gd name="T57" fmla="*/ 188 h 456"/>
                <a:gd name="T58" fmla="*/ 353 w 440"/>
                <a:gd name="T59" fmla="*/ 36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40" h="456">
                  <a:moveTo>
                    <a:pt x="427" y="249"/>
                  </a:moveTo>
                  <a:cubicBezTo>
                    <a:pt x="429" y="228"/>
                    <a:pt x="428" y="207"/>
                    <a:pt x="424" y="186"/>
                  </a:cubicBezTo>
                  <a:cubicBezTo>
                    <a:pt x="414" y="140"/>
                    <a:pt x="388" y="99"/>
                    <a:pt x="353" y="71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41" y="44"/>
                    <a:pt x="318" y="32"/>
                    <a:pt x="292" y="24"/>
                  </a:cubicBezTo>
                  <a:cubicBezTo>
                    <a:pt x="219" y="0"/>
                    <a:pt x="139" y="17"/>
                    <a:pt x="82" y="69"/>
                  </a:cubicBezTo>
                  <a:cubicBezTo>
                    <a:pt x="25" y="120"/>
                    <a:pt x="0" y="198"/>
                    <a:pt x="16" y="273"/>
                  </a:cubicBezTo>
                  <a:cubicBezTo>
                    <a:pt x="32" y="348"/>
                    <a:pt x="87" y="408"/>
                    <a:pt x="160" y="432"/>
                  </a:cubicBezTo>
                  <a:cubicBezTo>
                    <a:pt x="233" y="456"/>
                    <a:pt x="313" y="439"/>
                    <a:pt x="370" y="387"/>
                  </a:cubicBezTo>
                  <a:cubicBezTo>
                    <a:pt x="410" y="351"/>
                    <a:pt x="434" y="302"/>
                    <a:pt x="440" y="250"/>
                  </a:cubicBezTo>
                  <a:lnTo>
                    <a:pt x="427" y="249"/>
                  </a:lnTo>
                  <a:close/>
                  <a:moveTo>
                    <a:pt x="353" y="368"/>
                  </a:moveTo>
                  <a:cubicBezTo>
                    <a:pt x="336" y="383"/>
                    <a:pt x="318" y="394"/>
                    <a:pt x="298" y="402"/>
                  </a:cubicBezTo>
                  <a:cubicBezTo>
                    <a:pt x="302" y="412"/>
                    <a:pt x="302" y="412"/>
                    <a:pt x="302" y="412"/>
                  </a:cubicBezTo>
                  <a:cubicBezTo>
                    <a:pt x="259" y="430"/>
                    <a:pt x="210" y="432"/>
                    <a:pt x="165" y="417"/>
                  </a:cubicBezTo>
                  <a:cubicBezTo>
                    <a:pt x="97" y="395"/>
                    <a:pt x="46" y="339"/>
                    <a:pt x="32" y="269"/>
                  </a:cubicBezTo>
                  <a:cubicBezTo>
                    <a:pt x="29" y="260"/>
                    <a:pt x="28" y="250"/>
                    <a:pt x="28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34" y="183"/>
                    <a:pt x="56" y="127"/>
                    <a:pt x="100" y="88"/>
                  </a:cubicBezTo>
                  <a:cubicBezTo>
                    <a:pt x="120" y="69"/>
                    <a:pt x="144" y="56"/>
                    <a:pt x="169" y="48"/>
                  </a:cubicBezTo>
                  <a:cubicBezTo>
                    <a:pt x="166" y="38"/>
                    <a:pt x="166" y="38"/>
                    <a:pt x="166" y="38"/>
                  </a:cubicBezTo>
                  <a:cubicBezTo>
                    <a:pt x="177" y="35"/>
                    <a:pt x="188" y="32"/>
                    <a:pt x="199" y="31"/>
                  </a:cubicBezTo>
                  <a:cubicBezTo>
                    <a:pt x="200" y="41"/>
                    <a:pt x="200" y="41"/>
                    <a:pt x="200" y="41"/>
                  </a:cubicBezTo>
                  <a:cubicBezTo>
                    <a:pt x="211" y="39"/>
                    <a:pt x="222" y="39"/>
                    <a:pt x="233" y="39"/>
                  </a:cubicBezTo>
                  <a:cubicBezTo>
                    <a:pt x="233" y="29"/>
                    <a:pt x="233" y="29"/>
                    <a:pt x="233" y="29"/>
                  </a:cubicBezTo>
                  <a:cubicBezTo>
                    <a:pt x="251" y="30"/>
                    <a:pt x="270" y="33"/>
                    <a:pt x="287" y="38"/>
                  </a:cubicBezTo>
                  <a:cubicBezTo>
                    <a:pt x="290" y="39"/>
                    <a:pt x="293" y="40"/>
                    <a:pt x="296" y="41"/>
                  </a:cubicBezTo>
                  <a:cubicBezTo>
                    <a:pt x="292" y="51"/>
                    <a:pt x="292" y="51"/>
                    <a:pt x="292" y="51"/>
                  </a:cubicBezTo>
                  <a:cubicBezTo>
                    <a:pt x="352" y="73"/>
                    <a:pt x="397" y="125"/>
                    <a:pt x="411" y="188"/>
                  </a:cubicBezTo>
                  <a:cubicBezTo>
                    <a:pt x="425" y="254"/>
                    <a:pt x="403" y="323"/>
                    <a:pt x="353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0" name="Freeform 63"/>
            <p:cNvSpPr>
              <a:spLocks noEditPoints="1"/>
            </p:cNvSpPr>
            <p:nvPr/>
          </p:nvSpPr>
          <p:spPr bwMode="auto">
            <a:xfrm>
              <a:off x="3983038" y="1357313"/>
              <a:ext cx="4078288" cy="4130675"/>
            </a:xfrm>
            <a:custGeom>
              <a:avLst/>
              <a:gdLst>
                <a:gd name="T0" fmla="*/ 1277 w 1277"/>
                <a:gd name="T1" fmla="*/ 643 h 1280"/>
                <a:gd name="T2" fmla="*/ 1101 w 1277"/>
                <a:gd name="T3" fmla="*/ 212 h 1280"/>
                <a:gd name="T4" fmla="*/ 1113 w 1277"/>
                <a:gd name="T5" fmla="*/ 200 h 1280"/>
                <a:gd name="T6" fmla="*/ 1146 w 1277"/>
                <a:gd name="T7" fmla="*/ 168 h 1280"/>
                <a:gd name="T8" fmla="*/ 1147 w 1277"/>
                <a:gd name="T9" fmla="*/ 148 h 1280"/>
                <a:gd name="T10" fmla="*/ 1099 w 1277"/>
                <a:gd name="T11" fmla="*/ 106 h 1280"/>
                <a:gd name="T12" fmla="*/ 1086 w 1277"/>
                <a:gd name="T13" fmla="*/ 104 h 1280"/>
                <a:gd name="T14" fmla="*/ 1040 w 1277"/>
                <a:gd name="T15" fmla="*/ 123 h 1280"/>
                <a:gd name="T16" fmla="*/ 665 w 1277"/>
                <a:gd name="T17" fmla="*/ 0 h 1280"/>
                <a:gd name="T18" fmla="*/ 664 w 1277"/>
                <a:gd name="T19" fmla="*/ 28 h 1280"/>
                <a:gd name="T20" fmla="*/ 662 w 1277"/>
                <a:gd name="T21" fmla="*/ 28 h 1280"/>
                <a:gd name="T22" fmla="*/ 285 w 1277"/>
                <a:gd name="T23" fmla="*/ 156 h 1280"/>
                <a:gd name="T24" fmla="*/ 268 w 1277"/>
                <a:gd name="T25" fmla="*/ 134 h 1280"/>
                <a:gd name="T26" fmla="*/ 104 w 1277"/>
                <a:gd name="T27" fmla="*/ 323 h 1280"/>
                <a:gd name="T28" fmla="*/ 112 w 1277"/>
                <a:gd name="T29" fmla="*/ 365 h 1280"/>
                <a:gd name="T30" fmla="*/ 46 w 1277"/>
                <a:gd name="T31" fmla="*/ 643 h 1280"/>
                <a:gd name="T32" fmla="*/ 65 w 1277"/>
                <a:gd name="T33" fmla="*/ 792 h 1280"/>
                <a:gd name="T34" fmla="*/ 0 w 1277"/>
                <a:gd name="T35" fmla="*/ 799 h 1280"/>
                <a:gd name="T36" fmla="*/ 37 w 1277"/>
                <a:gd name="T37" fmla="*/ 911 h 1280"/>
                <a:gd name="T38" fmla="*/ 78 w 1277"/>
                <a:gd name="T39" fmla="*/ 914 h 1280"/>
                <a:gd name="T40" fmla="*/ 368 w 1277"/>
                <a:gd name="T41" fmla="*/ 1215 h 1280"/>
                <a:gd name="T42" fmla="*/ 381 w 1277"/>
                <a:gd name="T43" fmla="*/ 1190 h 1280"/>
                <a:gd name="T44" fmla="*/ 662 w 1277"/>
                <a:gd name="T45" fmla="*/ 1258 h 1280"/>
                <a:gd name="T46" fmla="*/ 744 w 1277"/>
                <a:gd name="T47" fmla="*/ 1253 h 1280"/>
                <a:gd name="T48" fmla="*/ 746 w 1277"/>
                <a:gd name="T49" fmla="*/ 1270 h 1280"/>
                <a:gd name="T50" fmla="*/ 758 w 1277"/>
                <a:gd name="T51" fmla="*/ 1279 h 1280"/>
                <a:gd name="T52" fmla="*/ 1021 w 1277"/>
                <a:gd name="T53" fmla="*/ 1176 h 1280"/>
                <a:gd name="T54" fmla="*/ 1042 w 1277"/>
                <a:gd name="T55" fmla="*/ 1161 h 1280"/>
                <a:gd name="T56" fmla="*/ 1033 w 1277"/>
                <a:gd name="T57" fmla="*/ 1134 h 1280"/>
                <a:gd name="T58" fmla="*/ 1277 w 1277"/>
                <a:gd name="T59" fmla="*/ 643 h 1280"/>
                <a:gd name="T60" fmla="*/ 662 w 1277"/>
                <a:gd name="T61" fmla="*/ 1241 h 1280"/>
                <a:gd name="T62" fmla="*/ 64 w 1277"/>
                <a:gd name="T63" fmla="*/ 643 h 1280"/>
                <a:gd name="T64" fmla="*/ 662 w 1277"/>
                <a:gd name="T65" fmla="*/ 45 h 1280"/>
                <a:gd name="T66" fmla="*/ 1259 w 1277"/>
                <a:gd name="T67" fmla="*/ 643 h 1280"/>
                <a:gd name="T68" fmla="*/ 662 w 1277"/>
                <a:gd name="T69" fmla="*/ 1241 h 1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77" h="1280">
                  <a:moveTo>
                    <a:pt x="1277" y="643"/>
                  </a:moveTo>
                  <a:cubicBezTo>
                    <a:pt x="1277" y="475"/>
                    <a:pt x="1210" y="323"/>
                    <a:pt x="1101" y="212"/>
                  </a:cubicBezTo>
                  <a:cubicBezTo>
                    <a:pt x="1113" y="200"/>
                    <a:pt x="1113" y="200"/>
                    <a:pt x="1113" y="200"/>
                  </a:cubicBezTo>
                  <a:cubicBezTo>
                    <a:pt x="1146" y="168"/>
                    <a:pt x="1146" y="168"/>
                    <a:pt x="1146" y="168"/>
                  </a:cubicBezTo>
                  <a:cubicBezTo>
                    <a:pt x="1152" y="163"/>
                    <a:pt x="1152" y="154"/>
                    <a:pt x="1147" y="148"/>
                  </a:cubicBezTo>
                  <a:cubicBezTo>
                    <a:pt x="1129" y="130"/>
                    <a:pt x="1121" y="122"/>
                    <a:pt x="1099" y="106"/>
                  </a:cubicBezTo>
                  <a:cubicBezTo>
                    <a:pt x="1095" y="103"/>
                    <a:pt x="1090" y="102"/>
                    <a:pt x="1086" y="104"/>
                  </a:cubicBezTo>
                  <a:cubicBezTo>
                    <a:pt x="1040" y="123"/>
                    <a:pt x="1040" y="123"/>
                    <a:pt x="1040" y="123"/>
                  </a:cubicBezTo>
                  <a:cubicBezTo>
                    <a:pt x="934" y="46"/>
                    <a:pt x="805" y="0"/>
                    <a:pt x="665" y="0"/>
                  </a:cubicBezTo>
                  <a:cubicBezTo>
                    <a:pt x="664" y="28"/>
                    <a:pt x="664" y="28"/>
                    <a:pt x="664" y="28"/>
                  </a:cubicBezTo>
                  <a:cubicBezTo>
                    <a:pt x="664" y="28"/>
                    <a:pt x="663" y="28"/>
                    <a:pt x="662" y="28"/>
                  </a:cubicBezTo>
                  <a:cubicBezTo>
                    <a:pt x="520" y="28"/>
                    <a:pt x="389" y="75"/>
                    <a:pt x="285" y="156"/>
                  </a:cubicBezTo>
                  <a:cubicBezTo>
                    <a:pt x="268" y="134"/>
                    <a:pt x="268" y="134"/>
                    <a:pt x="268" y="134"/>
                  </a:cubicBezTo>
                  <a:cubicBezTo>
                    <a:pt x="203" y="184"/>
                    <a:pt x="147" y="248"/>
                    <a:pt x="104" y="323"/>
                  </a:cubicBezTo>
                  <a:cubicBezTo>
                    <a:pt x="99" y="331"/>
                    <a:pt x="107" y="352"/>
                    <a:pt x="112" y="365"/>
                  </a:cubicBezTo>
                  <a:cubicBezTo>
                    <a:pt x="70" y="448"/>
                    <a:pt x="46" y="543"/>
                    <a:pt x="46" y="643"/>
                  </a:cubicBezTo>
                  <a:cubicBezTo>
                    <a:pt x="46" y="694"/>
                    <a:pt x="53" y="744"/>
                    <a:pt x="65" y="792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9" y="834"/>
                    <a:pt x="23" y="878"/>
                    <a:pt x="37" y="911"/>
                  </a:cubicBezTo>
                  <a:cubicBezTo>
                    <a:pt x="39" y="916"/>
                    <a:pt x="59" y="916"/>
                    <a:pt x="78" y="914"/>
                  </a:cubicBezTo>
                  <a:cubicBezTo>
                    <a:pt x="137" y="1039"/>
                    <a:pt x="236" y="1147"/>
                    <a:pt x="368" y="1215"/>
                  </a:cubicBezTo>
                  <a:cubicBezTo>
                    <a:pt x="381" y="1190"/>
                    <a:pt x="381" y="1190"/>
                    <a:pt x="381" y="1190"/>
                  </a:cubicBezTo>
                  <a:cubicBezTo>
                    <a:pt x="465" y="1234"/>
                    <a:pt x="560" y="1258"/>
                    <a:pt x="662" y="1258"/>
                  </a:cubicBezTo>
                  <a:cubicBezTo>
                    <a:pt x="689" y="1258"/>
                    <a:pt x="717" y="1256"/>
                    <a:pt x="744" y="1253"/>
                  </a:cubicBezTo>
                  <a:cubicBezTo>
                    <a:pt x="746" y="1270"/>
                    <a:pt x="746" y="1270"/>
                    <a:pt x="746" y="1270"/>
                  </a:cubicBezTo>
                  <a:cubicBezTo>
                    <a:pt x="747" y="1276"/>
                    <a:pt x="752" y="1280"/>
                    <a:pt x="758" y="1279"/>
                  </a:cubicBezTo>
                  <a:cubicBezTo>
                    <a:pt x="849" y="1265"/>
                    <a:pt x="939" y="1231"/>
                    <a:pt x="1021" y="1176"/>
                  </a:cubicBezTo>
                  <a:cubicBezTo>
                    <a:pt x="1031" y="1169"/>
                    <a:pt x="1032" y="1169"/>
                    <a:pt x="1042" y="1161"/>
                  </a:cubicBezTo>
                  <a:cubicBezTo>
                    <a:pt x="1033" y="1134"/>
                    <a:pt x="1033" y="1134"/>
                    <a:pt x="1033" y="1134"/>
                  </a:cubicBezTo>
                  <a:cubicBezTo>
                    <a:pt x="1181" y="1021"/>
                    <a:pt x="1277" y="843"/>
                    <a:pt x="1277" y="643"/>
                  </a:cubicBezTo>
                  <a:close/>
                  <a:moveTo>
                    <a:pt x="662" y="1241"/>
                  </a:moveTo>
                  <a:cubicBezTo>
                    <a:pt x="331" y="1241"/>
                    <a:pt x="64" y="973"/>
                    <a:pt x="64" y="643"/>
                  </a:cubicBezTo>
                  <a:cubicBezTo>
                    <a:pt x="64" y="313"/>
                    <a:pt x="331" y="45"/>
                    <a:pt x="662" y="45"/>
                  </a:cubicBezTo>
                  <a:cubicBezTo>
                    <a:pt x="992" y="45"/>
                    <a:pt x="1259" y="313"/>
                    <a:pt x="1259" y="643"/>
                  </a:cubicBezTo>
                  <a:cubicBezTo>
                    <a:pt x="1259" y="973"/>
                    <a:pt x="992" y="1241"/>
                    <a:pt x="662" y="1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41" name="组合 2240"/>
          <p:cNvGrpSpPr/>
          <p:nvPr/>
        </p:nvGrpSpPr>
        <p:grpSpPr>
          <a:xfrm>
            <a:off x="10778399" y="6033820"/>
            <a:ext cx="1111148" cy="799036"/>
            <a:chOff x="6625889" y="4936390"/>
            <a:chExt cx="1955323" cy="1406090"/>
          </a:xfrm>
        </p:grpSpPr>
        <p:grpSp>
          <p:nvGrpSpPr>
            <p:cNvPr id="2233" name="组合 2232"/>
            <p:cNvGrpSpPr/>
            <p:nvPr/>
          </p:nvGrpSpPr>
          <p:grpSpPr>
            <a:xfrm rot="17870839">
              <a:off x="7267032" y="5028299"/>
              <a:ext cx="1166986" cy="1461375"/>
              <a:chOff x="4753812" y="4644560"/>
              <a:chExt cx="1684346" cy="2109246"/>
            </a:xfrm>
          </p:grpSpPr>
          <p:grpSp>
            <p:nvGrpSpPr>
              <p:cNvPr id="2234" name="组合 2233"/>
              <p:cNvGrpSpPr/>
              <p:nvPr/>
            </p:nvGrpSpPr>
            <p:grpSpPr>
              <a:xfrm rot="21002170">
                <a:off x="4753812" y="4644560"/>
                <a:ext cx="1221345" cy="1373597"/>
                <a:chOff x="4639167" y="2004440"/>
                <a:chExt cx="4279322" cy="4812781"/>
              </a:xfrm>
            </p:grpSpPr>
            <p:sp>
              <p:nvSpPr>
                <p:cNvPr id="2237" name="六边形 2236"/>
                <p:cNvSpPr/>
                <p:nvPr/>
              </p:nvSpPr>
              <p:spPr>
                <a:xfrm rot="18414853">
                  <a:off x="4463395" y="3114179"/>
                  <a:ext cx="2548691" cy="2197147"/>
                </a:xfrm>
                <a:prstGeom prst="hexagon">
                  <a:avLst/>
                </a:prstGeom>
                <a:solidFill>
                  <a:srgbClr val="00CCFF">
                    <a:alpha val="40000"/>
                  </a:srgbClr>
                </a:solidFill>
                <a:ln>
                  <a:solidFill>
                    <a:srgbClr val="00CCFF">
                      <a:alpha val="4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38" name="六边形 2237"/>
                <p:cNvSpPr/>
                <p:nvPr/>
              </p:nvSpPr>
              <p:spPr>
                <a:xfrm rot="18414853">
                  <a:off x="6545570" y="2180213"/>
                  <a:ext cx="2548691" cy="2197146"/>
                </a:xfrm>
                <a:prstGeom prst="hexagon">
                  <a:avLst/>
                </a:prstGeom>
                <a:solidFill>
                  <a:srgbClr val="00CCFF">
                    <a:alpha val="60000"/>
                  </a:srgbClr>
                </a:solidFill>
                <a:ln>
                  <a:solidFill>
                    <a:srgbClr val="00CCFF">
                      <a:alpha val="4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39" name="六边形 2238"/>
                <p:cNvSpPr/>
                <p:nvPr/>
              </p:nvSpPr>
              <p:spPr>
                <a:xfrm rot="18414853">
                  <a:off x="6211902" y="4444302"/>
                  <a:ext cx="2548691" cy="2197147"/>
                </a:xfrm>
                <a:prstGeom prst="hexagon">
                  <a:avLst/>
                </a:prstGeom>
                <a:solidFill>
                  <a:srgbClr val="00CCFF">
                    <a:alpha val="40000"/>
                  </a:srgbClr>
                </a:solidFill>
                <a:ln>
                  <a:solidFill>
                    <a:srgbClr val="00CCFF">
                      <a:alpha val="4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235" name="六边形 2234"/>
              <p:cNvSpPr/>
              <p:nvPr/>
            </p:nvSpPr>
            <p:spPr>
              <a:xfrm>
                <a:off x="5312636" y="5943864"/>
                <a:ext cx="629705" cy="542849"/>
              </a:xfrm>
              <a:prstGeom prst="hexagon">
                <a:avLst/>
              </a:prstGeom>
              <a:solidFill>
                <a:srgbClr val="00CCFF">
                  <a:alpha val="50000"/>
                </a:srgbClr>
              </a:solidFill>
              <a:ln>
                <a:solidFill>
                  <a:srgbClr val="00CCFF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36" name="六边形 2235"/>
              <p:cNvSpPr/>
              <p:nvPr/>
            </p:nvSpPr>
            <p:spPr>
              <a:xfrm>
                <a:off x="5808453" y="6210957"/>
                <a:ext cx="629705" cy="542849"/>
              </a:xfrm>
              <a:prstGeom prst="hexagon">
                <a:avLst/>
              </a:prstGeom>
              <a:solidFill>
                <a:srgbClr val="00CCFF">
                  <a:alpha val="10000"/>
                </a:srgbClr>
              </a:solidFill>
              <a:ln>
                <a:solidFill>
                  <a:srgbClr val="00CCFF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240" name="六边形 2239"/>
            <p:cNvSpPr/>
            <p:nvPr/>
          </p:nvSpPr>
          <p:spPr>
            <a:xfrm>
              <a:off x="6625889" y="4936390"/>
              <a:ext cx="659731" cy="568733"/>
            </a:xfrm>
            <a:prstGeom prst="hexagon">
              <a:avLst>
                <a:gd name="adj" fmla="val 25508"/>
                <a:gd name="vf" fmla="val 115470"/>
              </a:avLst>
            </a:prstGeom>
            <a:noFill/>
            <a:ln>
              <a:solidFill>
                <a:srgbClr val="00CCF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48" name="组合 2247"/>
          <p:cNvGrpSpPr/>
          <p:nvPr/>
        </p:nvGrpSpPr>
        <p:grpSpPr>
          <a:xfrm>
            <a:off x="108937" y="6284849"/>
            <a:ext cx="3667020" cy="375085"/>
            <a:chOff x="144854" y="6284849"/>
            <a:chExt cx="3667020" cy="375085"/>
          </a:xfrm>
        </p:grpSpPr>
        <p:cxnSp>
          <p:nvCxnSpPr>
            <p:cNvPr id="2245" name="直接连接符 2244"/>
            <p:cNvCxnSpPr/>
            <p:nvPr/>
          </p:nvCxnSpPr>
          <p:spPr>
            <a:xfrm>
              <a:off x="144854" y="6284849"/>
              <a:ext cx="3667020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6" name="直接连接符 2245"/>
            <p:cNvCxnSpPr/>
            <p:nvPr/>
          </p:nvCxnSpPr>
          <p:spPr>
            <a:xfrm>
              <a:off x="144854" y="6659934"/>
              <a:ext cx="3667020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1356936" y="1858417"/>
            <a:ext cx="8919544" cy="697036"/>
            <a:chOff x="1627495" y="2457396"/>
            <a:chExt cx="8919544" cy="697036"/>
          </a:xfrm>
        </p:grpSpPr>
        <p:grpSp>
          <p:nvGrpSpPr>
            <p:cNvPr id="362" name="组合 361"/>
            <p:cNvGrpSpPr/>
            <p:nvPr/>
          </p:nvGrpSpPr>
          <p:grpSpPr>
            <a:xfrm>
              <a:off x="9882768" y="2457396"/>
              <a:ext cx="664271" cy="672806"/>
              <a:chOff x="3983038" y="1357313"/>
              <a:chExt cx="4078288" cy="4130675"/>
            </a:xfrm>
            <a:solidFill>
              <a:srgbClr val="00B4EB"/>
            </a:solidFill>
          </p:grpSpPr>
          <p:sp>
            <p:nvSpPr>
              <p:cNvPr id="365" name="Freeform 23"/>
              <p:cNvSpPr>
                <a:spLocks noEditPoints="1"/>
              </p:cNvSpPr>
              <p:nvPr/>
            </p:nvSpPr>
            <p:spPr bwMode="auto">
              <a:xfrm>
                <a:off x="5103813" y="2432050"/>
                <a:ext cx="1984375" cy="1997075"/>
              </a:xfrm>
              <a:custGeom>
                <a:avLst/>
                <a:gdLst>
                  <a:gd name="T0" fmla="*/ 621 w 621"/>
                  <a:gd name="T1" fmla="*/ 314 h 619"/>
                  <a:gd name="T2" fmla="*/ 586 w 621"/>
                  <a:gd name="T3" fmla="*/ 268 h 619"/>
                  <a:gd name="T4" fmla="*/ 586 w 621"/>
                  <a:gd name="T5" fmla="*/ 268 h 619"/>
                  <a:gd name="T6" fmla="*/ 607 w 621"/>
                  <a:gd name="T7" fmla="*/ 218 h 619"/>
                  <a:gd name="T8" fmla="*/ 592 w 621"/>
                  <a:gd name="T9" fmla="*/ 178 h 619"/>
                  <a:gd name="T10" fmla="*/ 542 w 621"/>
                  <a:gd name="T11" fmla="*/ 156 h 619"/>
                  <a:gd name="T12" fmla="*/ 514 w 621"/>
                  <a:gd name="T13" fmla="*/ 120 h 619"/>
                  <a:gd name="T14" fmla="*/ 514 w 621"/>
                  <a:gd name="T15" fmla="*/ 120 h 619"/>
                  <a:gd name="T16" fmla="*/ 504 w 621"/>
                  <a:gd name="T17" fmla="*/ 67 h 619"/>
                  <a:gd name="T18" fmla="*/ 469 w 621"/>
                  <a:gd name="T19" fmla="*/ 43 h 619"/>
                  <a:gd name="T20" fmla="*/ 415 w 621"/>
                  <a:gd name="T21" fmla="*/ 52 h 619"/>
                  <a:gd name="T22" fmla="*/ 372 w 621"/>
                  <a:gd name="T23" fmla="*/ 38 h 619"/>
                  <a:gd name="T24" fmla="*/ 372 w 621"/>
                  <a:gd name="T25" fmla="*/ 38 h 619"/>
                  <a:gd name="T26" fmla="*/ 333 w 621"/>
                  <a:gd name="T27" fmla="*/ 0 h 619"/>
                  <a:gd name="T28" fmla="*/ 291 w 621"/>
                  <a:gd name="T29" fmla="*/ 0 h 619"/>
                  <a:gd name="T30" fmla="*/ 252 w 621"/>
                  <a:gd name="T31" fmla="*/ 38 h 619"/>
                  <a:gd name="T32" fmla="*/ 209 w 621"/>
                  <a:gd name="T33" fmla="*/ 51 h 619"/>
                  <a:gd name="T34" fmla="*/ 209 w 621"/>
                  <a:gd name="T35" fmla="*/ 51 h 619"/>
                  <a:gd name="T36" fmla="*/ 155 w 621"/>
                  <a:gd name="T37" fmla="*/ 41 h 619"/>
                  <a:gd name="T38" fmla="*/ 120 w 621"/>
                  <a:gd name="T39" fmla="*/ 65 h 619"/>
                  <a:gd name="T40" fmla="*/ 109 w 621"/>
                  <a:gd name="T41" fmla="*/ 118 h 619"/>
                  <a:gd name="T42" fmla="*/ 80 w 621"/>
                  <a:gd name="T43" fmla="*/ 153 h 619"/>
                  <a:gd name="T44" fmla="*/ 80 w 621"/>
                  <a:gd name="T45" fmla="*/ 153 h 619"/>
                  <a:gd name="T46" fmla="*/ 31 w 621"/>
                  <a:gd name="T47" fmla="*/ 175 h 619"/>
                  <a:gd name="T48" fmla="*/ 15 w 621"/>
                  <a:gd name="T49" fmla="*/ 215 h 619"/>
                  <a:gd name="T50" fmla="*/ 36 w 621"/>
                  <a:gd name="T51" fmla="*/ 265 h 619"/>
                  <a:gd name="T52" fmla="*/ 32 w 621"/>
                  <a:gd name="T53" fmla="*/ 310 h 619"/>
                  <a:gd name="T54" fmla="*/ 0 w 621"/>
                  <a:gd name="T55" fmla="*/ 310 h 619"/>
                  <a:gd name="T56" fmla="*/ 35 w 621"/>
                  <a:gd name="T57" fmla="*/ 348 h 619"/>
                  <a:gd name="T58" fmla="*/ 45 w 621"/>
                  <a:gd name="T59" fmla="*/ 392 h 619"/>
                  <a:gd name="T60" fmla="*/ 45 w 621"/>
                  <a:gd name="T61" fmla="*/ 392 h 619"/>
                  <a:gd name="T62" fmla="*/ 31 w 621"/>
                  <a:gd name="T63" fmla="*/ 445 h 619"/>
                  <a:gd name="T64" fmla="*/ 52 w 621"/>
                  <a:gd name="T65" fmla="*/ 481 h 619"/>
                  <a:gd name="T66" fmla="*/ 104 w 621"/>
                  <a:gd name="T67" fmla="*/ 496 h 619"/>
                  <a:gd name="T68" fmla="*/ 137 w 621"/>
                  <a:gd name="T69" fmla="*/ 527 h 619"/>
                  <a:gd name="T70" fmla="*/ 137 w 621"/>
                  <a:gd name="T71" fmla="*/ 527 h 619"/>
                  <a:gd name="T72" fmla="*/ 156 w 621"/>
                  <a:gd name="T73" fmla="*/ 579 h 619"/>
                  <a:gd name="T74" fmla="*/ 193 w 621"/>
                  <a:gd name="T75" fmla="*/ 597 h 619"/>
                  <a:gd name="T76" fmla="*/ 245 w 621"/>
                  <a:gd name="T77" fmla="*/ 580 h 619"/>
                  <a:gd name="T78" fmla="*/ 290 w 621"/>
                  <a:gd name="T79" fmla="*/ 587 h 619"/>
                  <a:gd name="T80" fmla="*/ 290 w 621"/>
                  <a:gd name="T81" fmla="*/ 587 h 619"/>
                  <a:gd name="T82" fmla="*/ 334 w 621"/>
                  <a:gd name="T83" fmla="*/ 619 h 619"/>
                  <a:gd name="T84" fmla="*/ 376 w 621"/>
                  <a:gd name="T85" fmla="*/ 613 h 619"/>
                  <a:gd name="T86" fmla="*/ 409 w 621"/>
                  <a:gd name="T87" fmla="*/ 570 h 619"/>
                  <a:gd name="T88" fmla="*/ 450 w 621"/>
                  <a:gd name="T89" fmla="*/ 551 h 619"/>
                  <a:gd name="T90" fmla="*/ 450 w 621"/>
                  <a:gd name="T91" fmla="*/ 551 h 619"/>
                  <a:gd name="T92" fmla="*/ 504 w 621"/>
                  <a:gd name="T93" fmla="*/ 552 h 619"/>
                  <a:gd name="T94" fmla="*/ 535 w 621"/>
                  <a:gd name="T95" fmla="*/ 524 h 619"/>
                  <a:gd name="T96" fmla="*/ 538 w 621"/>
                  <a:gd name="T97" fmla="*/ 470 h 619"/>
                  <a:gd name="T98" fmla="*/ 561 w 621"/>
                  <a:gd name="T99" fmla="*/ 431 h 619"/>
                  <a:gd name="T100" fmla="*/ 561 w 621"/>
                  <a:gd name="T101" fmla="*/ 431 h 619"/>
                  <a:gd name="T102" fmla="*/ 607 w 621"/>
                  <a:gd name="T103" fmla="*/ 401 h 619"/>
                  <a:gd name="T104" fmla="*/ 617 w 621"/>
                  <a:gd name="T105" fmla="*/ 360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1" h="619">
                    <a:moveTo>
                      <a:pt x="589" y="309"/>
                    </a:moveTo>
                    <a:cubicBezTo>
                      <a:pt x="589" y="310"/>
                      <a:pt x="589" y="310"/>
                      <a:pt x="589" y="310"/>
                    </a:cubicBezTo>
                    <a:cubicBezTo>
                      <a:pt x="589" y="311"/>
                      <a:pt x="589" y="312"/>
                      <a:pt x="589" y="314"/>
                    </a:cubicBezTo>
                    <a:cubicBezTo>
                      <a:pt x="621" y="314"/>
                      <a:pt x="621" y="314"/>
                      <a:pt x="621" y="314"/>
                    </a:cubicBezTo>
                    <a:cubicBezTo>
                      <a:pt x="621" y="313"/>
                      <a:pt x="621" y="311"/>
                      <a:pt x="621" y="310"/>
                    </a:cubicBezTo>
                    <a:cubicBezTo>
                      <a:pt x="621" y="309"/>
                      <a:pt x="621" y="309"/>
                      <a:pt x="621" y="309"/>
                    </a:cubicBezTo>
                    <a:lnTo>
                      <a:pt x="589" y="309"/>
                    </a:lnTo>
                    <a:close/>
                    <a:moveTo>
                      <a:pt x="586" y="268"/>
                    </a:moveTo>
                    <a:cubicBezTo>
                      <a:pt x="586" y="269"/>
                      <a:pt x="586" y="270"/>
                      <a:pt x="586" y="272"/>
                    </a:cubicBezTo>
                    <a:cubicBezTo>
                      <a:pt x="618" y="267"/>
                      <a:pt x="618" y="267"/>
                      <a:pt x="618" y="267"/>
                    </a:cubicBezTo>
                    <a:cubicBezTo>
                      <a:pt x="618" y="266"/>
                      <a:pt x="617" y="264"/>
                      <a:pt x="617" y="263"/>
                    </a:cubicBezTo>
                    <a:lnTo>
                      <a:pt x="586" y="268"/>
                    </a:lnTo>
                    <a:close/>
                    <a:moveTo>
                      <a:pt x="576" y="227"/>
                    </a:moveTo>
                    <a:cubicBezTo>
                      <a:pt x="577" y="229"/>
                      <a:pt x="577" y="230"/>
                      <a:pt x="577" y="231"/>
                    </a:cubicBezTo>
                    <a:cubicBezTo>
                      <a:pt x="608" y="222"/>
                      <a:pt x="608" y="222"/>
                      <a:pt x="608" y="222"/>
                    </a:cubicBezTo>
                    <a:cubicBezTo>
                      <a:pt x="608" y="221"/>
                      <a:pt x="607" y="219"/>
                      <a:pt x="607" y="218"/>
                    </a:cubicBezTo>
                    <a:cubicBezTo>
                      <a:pt x="576" y="227"/>
                      <a:pt x="576" y="227"/>
                      <a:pt x="576" y="227"/>
                    </a:cubicBezTo>
                    <a:close/>
                    <a:moveTo>
                      <a:pt x="561" y="189"/>
                    </a:moveTo>
                    <a:cubicBezTo>
                      <a:pt x="562" y="190"/>
                      <a:pt x="562" y="191"/>
                      <a:pt x="563" y="192"/>
                    </a:cubicBezTo>
                    <a:cubicBezTo>
                      <a:pt x="592" y="178"/>
                      <a:pt x="592" y="178"/>
                      <a:pt x="592" y="178"/>
                    </a:cubicBezTo>
                    <a:cubicBezTo>
                      <a:pt x="591" y="177"/>
                      <a:pt x="590" y="176"/>
                      <a:pt x="590" y="175"/>
                    </a:cubicBezTo>
                    <a:cubicBezTo>
                      <a:pt x="561" y="189"/>
                      <a:pt x="561" y="189"/>
                      <a:pt x="561" y="189"/>
                    </a:cubicBezTo>
                    <a:close/>
                    <a:moveTo>
                      <a:pt x="540" y="153"/>
                    </a:moveTo>
                    <a:cubicBezTo>
                      <a:pt x="541" y="154"/>
                      <a:pt x="542" y="155"/>
                      <a:pt x="542" y="156"/>
                    </a:cubicBezTo>
                    <a:cubicBezTo>
                      <a:pt x="569" y="138"/>
                      <a:pt x="569" y="138"/>
                      <a:pt x="569" y="138"/>
                    </a:cubicBezTo>
                    <a:cubicBezTo>
                      <a:pt x="568" y="137"/>
                      <a:pt x="567" y="136"/>
                      <a:pt x="567" y="135"/>
                    </a:cubicBezTo>
                    <a:lnTo>
                      <a:pt x="540" y="153"/>
                    </a:lnTo>
                    <a:close/>
                    <a:moveTo>
                      <a:pt x="514" y="120"/>
                    </a:moveTo>
                    <a:cubicBezTo>
                      <a:pt x="515" y="121"/>
                      <a:pt x="516" y="122"/>
                      <a:pt x="517" y="123"/>
                    </a:cubicBezTo>
                    <a:cubicBezTo>
                      <a:pt x="540" y="102"/>
                      <a:pt x="540" y="102"/>
                      <a:pt x="540" y="102"/>
                    </a:cubicBezTo>
                    <a:cubicBezTo>
                      <a:pt x="540" y="101"/>
                      <a:pt x="539" y="100"/>
                      <a:pt x="538" y="98"/>
                    </a:cubicBezTo>
                    <a:cubicBezTo>
                      <a:pt x="514" y="120"/>
                      <a:pt x="514" y="120"/>
                      <a:pt x="514" y="120"/>
                    </a:cubicBezTo>
                    <a:close/>
                    <a:moveTo>
                      <a:pt x="484" y="92"/>
                    </a:moveTo>
                    <a:cubicBezTo>
                      <a:pt x="485" y="93"/>
                      <a:pt x="486" y="94"/>
                      <a:pt x="487" y="94"/>
                    </a:cubicBezTo>
                    <a:cubicBezTo>
                      <a:pt x="507" y="70"/>
                      <a:pt x="507" y="70"/>
                      <a:pt x="507" y="70"/>
                    </a:cubicBezTo>
                    <a:cubicBezTo>
                      <a:pt x="506" y="69"/>
                      <a:pt x="505" y="68"/>
                      <a:pt x="504" y="67"/>
                    </a:cubicBezTo>
                    <a:cubicBezTo>
                      <a:pt x="484" y="92"/>
                      <a:pt x="484" y="92"/>
                      <a:pt x="484" y="92"/>
                    </a:cubicBezTo>
                    <a:close/>
                    <a:moveTo>
                      <a:pt x="449" y="69"/>
                    </a:moveTo>
                    <a:cubicBezTo>
                      <a:pt x="450" y="69"/>
                      <a:pt x="451" y="70"/>
                      <a:pt x="453" y="71"/>
                    </a:cubicBezTo>
                    <a:cubicBezTo>
                      <a:pt x="469" y="43"/>
                      <a:pt x="469" y="43"/>
                      <a:pt x="469" y="43"/>
                    </a:cubicBezTo>
                    <a:cubicBezTo>
                      <a:pt x="468" y="42"/>
                      <a:pt x="467" y="42"/>
                      <a:pt x="465" y="41"/>
                    </a:cubicBezTo>
                    <a:cubicBezTo>
                      <a:pt x="449" y="69"/>
                      <a:pt x="449" y="69"/>
                      <a:pt x="449" y="69"/>
                    </a:cubicBezTo>
                    <a:close/>
                    <a:moveTo>
                      <a:pt x="412" y="51"/>
                    </a:moveTo>
                    <a:cubicBezTo>
                      <a:pt x="413" y="51"/>
                      <a:pt x="414" y="52"/>
                      <a:pt x="415" y="52"/>
                    </a:cubicBezTo>
                    <a:cubicBezTo>
                      <a:pt x="427" y="22"/>
                      <a:pt x="427" y="22"/>
                      <a:pt x="427" y="22"/>
                    </a:cubicBezTo>
                    <a:cubicBezTo>
                      <a:pt x="426" y="22"/>
                      <a:pt x="425" y="21"/>
                      <a:pt x="423" y="21"/>
                    </a:cubicBezTo>
                    <a:cubicBezTo>
                      <a:pt x="412" y="51"/>
                      <a:pt x="412" y="51"/>
                      <a:pt x="412" y="51"/>
                    </a:cubicBezTo>
                    <a:close/>
                    <a:moveTo>
                      <a:pt x="372" y="38"/>
                    </a:moveTo>
                    <a:cubicBezTo>
                      <a:pt x="373" y="39"/>
                      <a:pt x="375" y="39"/>
                      <a:pt x="376" y="39"/>
                    </a:cubicBezTo>
                    <a:cubicBezTo>
                      <a:pt x="383" y="8"/>
                      <a:pt x="383" y="8"/>
                      <a:pt x="383" y="8"/>
                    </a:cubicBezTo>
                    <a:cubicBezTo>
                      <a:pt x="382" y="8"/>
                      <a:pt x="380" y="8"/>
                      <a:pt x="379" y="7"/>
                    </a:cubicBezTo>
                    <a:lnTo>
                      <a:pt x="372" y="38"/>
                    </a:lnTo>
                    <a:close/>
                    <a:moveTo>
                      <a:pt x="331" y="32"/>
                    </a:moveTo>
                    <a:cubicBezTo>
                      <a:pt x="332" y="32"/>
                      <a:pt x="333" y="33"/>
                      <a:pt x="335" y="33"/>
                    </a:cubicBezTo>
                    <a:cubicBezTo>
                      <a:pt x="337" y="1"/>
                      <a:pt x="337" y="1"/>
                      <a:pt x="337" y="1"/>
                    </a:cubicBezTo>
                    <a:cubicBezTo>
                      <a:pt x="336" y="1"/>
                      <a:pt x="335" y="1"/>
                      <a:pt x="333" y="0"/>
                    </a:cubicBezTo>
                    <a:cubicBezTo>
                      <a:pt x="331" y="32"/>
                      <a:pt x="331" y="32"/>
                      <a:pt x="331" y="32"/>
                    </a:cubicBezTo>
                    <a:close/>
                    <a:moveTo>
                      <a:pt x="289" y="32"/>
                    </a:moveTo>
                    <a:cubicBezTo>
                      <a:pt x="291" y="32"/>
                      <a:pt x="292" y="32"/>
                      <a:pt x="293" y="32"/>
                    </a:cubicBezTo>
                    <a:cubicBezTo>
                      <a:pt x="291" y="0"/>
                      <a:pt x="291" y="0"/>
                      <a:pt x="291" y="0"/>
                    </a:cubicBezTo>
                    <a:cubicBezTo>
                      <a:pt x="290" y="0"/>
                      <a:pt x="288" y="0"/>
                      <a:pt x="287" y="1"/>
                    </a:cubicBezTo>
                    <a:lnTo>
                      <a:pt x="289" y="32"/>
                    </a:lnTo>
                    <a:close/>
                    <a:moveTo>
                      <a:pt x="248" y="39"/>
                    </a:moveTo>
                    <a:cubicBezTo>
                      <a:pt x="249" y="38"/>
                      <a:pt x="251" y="38"/>
                      <a:pt x="252" y="38"/>
                    </a:cubicBezTo>
                    <a:cubicBezTo>
                      <a:pt x="245" y="7"/>
                      <a:pt x="245" y="7"/>
                      <a:pt x="245" y="7"/>
                    </a:cubicBezTo>
                    <a:cubicBezTo>
                      <a:pt x="244" y="7"/>
                      <a:pt x="242" y="7"/>
                      <a:pt x="241" y="7"/>
                    </a:cubicBezTo>
                    <a:cubicBezTo>
                      <a:pt x="248" y="39"/>
                      <a:pt x="248" y="39"/>
                      <a:pt x="248" y="39"/>
                    </a:cubicBezTo>
                    <a:close/>
                    <a:moveTo>
                      <a:pt x="209" y="51"/>
                    </a:moveTo>
                    <a:cubicBezTo>
                      <a:pt x="210" y="50"/>
                      <a:pt x="211" y="50"/>
                      <a:pt x="212" y="50"/>
                    </a:cubicBezTo>
                    <a:cubicBezTo>
                      <a:pt x="201" y="20"/>
                      <a:pt x="201" y="20"/>
                      <a:pt x="201" y="20"/>
                    </a:cubicBezTo>
                    <a:cubicBezTo>
                      <a:pt x="199" y="20"/>
                      <a:pt x="198" y="21"/>
                      <a:pt x="197" y="21"/>
                    </a:cubicBezTo>
                    <a:cubicBezTo>
                      <a:pt x="209" y="51"/>
                      <a:pt x="209" y="51"/>
                      <a:pt x="209" y="51"/>
                    </a:cubicBezTo>
                    <a:close/>
                    <a:moveTo>
                      <a:pt x="171" y="69"/>
                    </a:moveTo>
                    <a:cubicBezTo>
                      <a:pt x="172" y="68"/>
                      <a:pt x="173" y="68"/>
                      <a:pt x="174" y="67"/>
                    </a:cubicBezTo>
                    <a:cubicBezTo>
                      <a:pt x="159" y="39"/>
                      <a:pt x="159" y="39"/>
                      <a:pt x="159" y="39"/>
                    </a:cubicBezTo>
                    <a:cubicBezTo>
                      <a:pt x="158" y="40"/>
                      <a:pt x="156" y="41"/>
                      <a:pt x="155" y="41"/>
                    </a:cubicBezTo>
                    <a:cubicBezTo>
                      <a:pt x="171" y="69"/>
                      <a:pt x="171" y="69"/>
                      <a:pt x="171" y="69"/>
                    </a:cubicBezTo>
                    <a:close/>
                    <a:moveTo>
                      <a:pt x="137" y="92"/>
                    </a:moveTo>
                    <a:cubicBezTo>
                      <a:pt x="138" y="92"/>
                      <a:pt x="139" y="91"/>
                      <a:pt x="140" y="90"/>
                    </a:cubicBezTo>
                    <a:cubicBezTo>
                      <a:pt x="120" y="65"/>
                      <a:pt x="120" y="65"/>
                      <a:pt x="120" y="65"/>
                    </a:cubicBezTo>
                    <a:cubicBezTo>
                      <a:pt x="119" y="66"/>
                      <a:pt x="118" y="67"/>
                      <a:pt x="117" y="68"/>
                    </a:cubicBezTo>
                    <a:cubicBezTo>
                      <a:pt x="137" y="92"/>
                      <a:pt x="137" y="92"/>
                      <a:pt x="137" y="92"/>
                    </a:cubicBezTo>
                    <a:close/>
                    <a:moveTo>
                      <a:pt x="106" y="121"/>
                    </a:moveTo>
                    <a:cubicBezTo>
                      <a:pt x="107" y="120"/>
                      <a:pt x="108" y="119"/>
                      <a:pt x="109" y="118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5" y="97"/>
                      <a:pt x="84" y="98"/>
                      <a:pt x="83" y="99"/>
                    </a:cubicBezTo>
                    <a:lnTo>
                      <a:pt x="106" y="121"/>
                    </a:lnTo>
                    <a:close/>
                    <a:moveTo>
                      <a:pt x="80" y="153"/>
                    </a:moveTo>
                    <a:cubicBezTo>
                      <a:pt x="81" y="152"/>
                      <a:pt x="82" y="151"/>
                      <a:pt x="83" y="150"/>
                    </a:cubicBezTo>
                    <a:cubicBezTo>
                      <a:pt x="56" y="132"/>
                      <a:pt x="56" y="132"/>
                      <a:pt x="56" y="132"/>
                    </a:cubicBezTo>
                    <a:cubicBezTo>
                      <a:pt x="56" y="133"/>
                      <a:pt x="55" y="134"/>
                      <a:pt x="54" y="135"/>
                    </a:cubicBezTo>
                    <a:cubicBezTo>
                      <a:pt x="80" y="153"/>
                      <a:pt x="80" y="153"/>
                      <a:pt x="80" y="153"/>
                    </a:cubicBezTo>
                    <a:close/>
                    <a:moveTo>
                      <a:pt x="60" y="189"/>
                    </a:moveTo>
                    <a:cubicBezTo>
                      <a:pt x="60" y="188"/>
                      <a:pt x="61" y="187"/>
                      <a:pt x="61" y="186"/>
                    </a:cubicBezTo>
                    <a:cubicBezTo>
                      <a:pt x="33" y="172"/>
                      <a:pt x="33" y="172"/>
                      <a:pt x="33" y="172"/>
                    </a:cubicBezTo>
                    <a:cubicBezTo>
                      <a:pt x="32" y="173"/>
                      <a:pt x="31" y="174"/>
                      <a:pt x="31" y="175"/>
                    </a:cubicBezTo>
                    <a:lnTo>
                      <a:pt x="60" y="189"/>
                    </a:lnTo>
                    <a:close/>
                    <a:moveTo>
                      <a:pt x="45" y="228"/>
                    </a:moveTo>
                    <a:cubicBezTo>
                      <a:pt x="45" y="227"/>
                      <a:pt x="45" y="226"/>
                      <a:pt x="46" y="224"/>
                    </a:cubicBezTo>
                    <a:cubicBezTo>
                      <a:pt x="15" y="215"/>
                      <a:pt x="15" y="215"/>
                      <a:pt x="15" y="215"/>
                    </a:cubicBezTo>
                    <a:cubicBezTo>
                      <a:pt x="15" y="216"/>
                      <a:pt x="14" y="217"/>
                      <a:pt x="14" y="219"/>
                    </a:cubicBezTo>
                    <a:lnTo>
                      <a:pt x="45" y="228"/>
                    </a:lnTo>
                    <a:close/>
                    <a:moveTo>
                      <a:pt x="35" y="269"/>
                    </a:moveTo>
                    <a:cubicBezTo>
                      <a:pt x="36" y="267"/>
                      <a:pt x="36" y="266"/>
                      <a:pt x="36" y="265"/>
                    </a:cubicBezTo>
                    <a:cubicBezTo>
                      <a:pt x="4" y="260"/>
                      <a:pt x="4" y="260"/>
                      <a:pt x="4" y="260"/>
                    </a:cubicBezTo>
                    <a:cubicBezTo>
                      <a:pt x="4" y="261"/>
                      <a:pt x="4" y="263"/>
                      <a:pt x="4" y="264"/>
                    </a:cubicBezTo>
                    <a:cubicBezTo>
                      <a:pt x="35" y="269"/>
                      <a:pt x="35" y="269"/>
                      <a:pt x="35" y="269"/>
                    </a:cubicBezTo>
                    <a:close/>
                    <a:moveTo>
                      <a:pt x="32" y="310"/>
                    </a:moveTo>
                    <a:cubicBezTo>
                      <a:pt x="32" y="310"/>
                      <a:pt x="32" y="310"/>
                      <a:pt x="32" y="310"/>
                    </a:cubicBezTo>
                    <a:cubicBezTo>
                      <a:pt x="32" y="309"/>
                      <a:pt x="32" y="308"/>
                      <a:pt x="32" y="306"/>
                    </a:cubicBezTo>
                    <a:cubicBezTo>
                      <a:pt x="0" y="306"/>
                      <a:pt x="0" y="306"/>
                      <a:pt x="0" y="306"/>
                    </a:cubicBezTo>
                    <a:cubicBezTo>
                      <a:pt x="0" y="307"/>
                      <a:pt x="0" y="309"/>
                      <a:pt x="0" y="310"/>
                    </a:cubicBezTo>
                    <a:cubicBezTo>
                      <a:pt x="0" y="310"/>
                      <a:pt x="0" y="310"/>
                      <a:pt x="0" y="310"/>
                    </a:cubicBezTo>
                    <a:lnTo>
                      <a:pt x="32" y="310"/>
                    </a:lnTo>
                    <a:close/>
                    <a:moveTo>
                      <a:pt x="35" y="352"/>
                    </a:moveTo>
                    <a:cubicBezTo>
                      <a:pt x="35" y="350"/>
                      <a:pt x="35" y="349"/>
                      <a:pt x="35" y="348"/>
                    </a:cubicBezTo>
                    <a:cubicBezTo>
                      <a:pt x="3" y="352"/>
                      <a:pt x="3" y="352"/>
                      <a:pt x="3" y="352"/>
                    </a:cubicBezTo>
                    <a:cubicBezTo>
                      <a:pt x="3" y="354"/>
                      <a:pt x="4" y="355"/>
                      <a:pt x="4" y="356"/>
                    </a:cubicBezTo>
                    <a:cubicBezTo>
                      <a:pt x="35" y="352"/>
                      <a:pt x="35" y="352"/>
                      <a:pt x="35" y="352"/>
                    </a:cubicBezTo>
                    <a:close/>
                    <a:moveTo>
                      <a:pt x="45" y="392"/>
                    </a:moveTo>
                    <a:cubicBezTo>
                      <a:pt x="44" y="391"/>
                      <a:pt x="44" y="390"/>
                      <a:pt x="44" y="388"/>
                    </a:cubicBezTo>
                    <a:cubicBezTo>
                      <a:pt x="13" y="398"/>
                      <a:pt x="13" y="398"/>
                      <a:pt x="13" y="398"/>
                    </a:cubicBezTo>
                    <a:cubicBezTo>
                      <a:pt x="13" y="399"/>
                      <a:pt x="14" y="400"/>
                      <a:pt x="14" y="402"/>
                    </a:cubicBezTo>
                    <a:cubicBezTo>
                      <a:pt x="45" y="392"/>
                      <a:pt x="45" y="392"/>
                      <a:pt x="45" y="392"/>
                    </a:cubicBezTo>
                    <a:close/>
                    <a:moveTo>
                      <a:pt x="60" y="431"/>
                    </a:moveTo>
                    <a:cubicBezTo>
                      <a:pt x="59" y="430"/>
                      <a:pt x="59" y="429"/>
                      <a:pt x="58" y="427"/>
                    </a:cubicBezTo>
                    <a:cubicBezTo>
                      <a:pt x="29" y="441"/>
                      <a:pt x="29" y="441"/>
                      <a:pt x="29" y="441"/>
                    </a:cubicBezTo>
                    <a:cubicBezTo>
                      <a:pt x="30" y="442"/>
                      <a:pt x="31" y="443"/>
                      <a:pt x="31" y="445"/>
                    </a:cubicBezTo>
                    <a:cubicBezTo>
                      <a:pt x="60" y="431"/>
                      <a:pt x="60" y="431"/>
                      <a:pt x="60" y="431"/>
                    </a:cubicBezTo>
                    <a:close/>
                    <a:moveTo>
                      <a:pt x="81" y="467"/>
                    </a:moveTo>
                    <a:cubicBezTo>
                      <a:pt x="80" y="466"/>
                      <a:pt x="79" y="465"/>
                      <a:pt x="79" y="464"/>
                    </a:cubicBezTo>
                    <a:cubicBezTo>
                      <a:pt x="52" y="481"/>
                      <a:pt x="52" y="481"/>
                      <a:pt x="52" y="481"/>
                    </a:cubicBezTo>
                    <a:cubicBezTo>
                      <a:pt x="53" y="482"/>
                      <a:pt x="54" y="484"/>
                      <a:pt x="54" y="485"/>
                    </a:cubicBezTo>
                    <a:cubicBezTo>
                      <a:pt x="81" y="467"/>
                      <a:pt x="81" y="467"/>
                      <a:pt x="81" y="467"/>
                    </a:cubicBezTo>
                    <a:close/>
                    <a:moveTo>
                      <a:pt x="107" y="499"/>
                    </a:moveTo>
                    <a:cubicBezTo>
                      <a:pt x="106" y="498"/>
                      <a:pt x="105" y="497"/>
                      <a:pt x="104" y="496"/>
                    </a:cubicBezTo>
                    <a:cubicBezTo>
                      <a:pt x="80" y="518"/>
                      <a:pt x="80" y="518"/>
                      <a:pt x="80" y="518"/>
                    </a:cubicBezTo>
                    <a:cubicBezTo>
                      <a:pt x="81" y="519"/>
                      <a:pt x="82" y="520"/>
                      <a:pt x="83" y="521"/>
                    </a:cubicBezTo>
                    <a:cubicBezTo>
                      <a:pt x="107" y="499"/>
                      <a:pt x="107" y="499"/>
                      <a:pt x="107" y="499"/>
                    </a:cubicBezTo>
                    <a:close/>
                    <a:moveTo>
                      <a:pt x="137" y="527"/>
                    </a:moveTo>
                    <a:cubicBezTo>
                      <a:pt x="136" y="527"/>
                      <a:pt x="135" y="526"/>
                      <a:pt x="134" y="525"/>
                    </a:cubicBezTo>
                    <a:cubicBezTo>
                      <a:pt x="114" y="550"/>
                      <a:pt x="114" y="550"/>
                      <a:pt x="114" y="550"/>
                    </a:cubicBezTo>
                    <a:cubicBezTo>
                      <a:pt x="115" y="551"/>
                      <a:pt x="116" y="552"/>
                      <a:pt x="117" y="552"/>
                    </a:cubicBezTo>
                    <a:cubicBezTo>
                      <a:pt x="137" y="527"/>
                      <a:pt x="137" y="527"/>
                      <a:pt x="137" y="527"/>
                    </a:cubicBezTo>
                    <a:close/>
                    <a:moveTo>
                      <a:pt x="172" y="551"/>
                    </a:moveTo>
                    <a:cubicBezTo>
                      <a:pt x="170" y="550"/>
                      <a:pt x="169" y="550"/>
                      <a:pt x="168" y="549"/>
                    </a:cubicBezTo>
                    <a:cubicBezTo>
                      <a:pt x="152" y="576"/>
                      <a:pt x="152" y="576"/>
                      <a:pt x="152" y="576"/>
                    </a:cubicBezTo>
                    <a:cubicBezTo>
                      <a:pt x="153" y="577"/>
                      <a:pt x="154" y="578"/>
                      <a:pt x="156" y="579"/>
                    </a:cubicBezTo>
                    <a:lnTo>
                      <a:pt x="172" y="551"/>
                    </a:lnTo>
                    <a:close/>
                    <a:moveTo>
                      <a:pt x="209" y="569"/>
                    </a:moveTo>
                    <a:cubicBezTo>
                      <a:pt x="208" y="569"/>
                      <a:pt x="207" y="568"/>
                      <a:pt x="206" y="568"/>
                    </a:cubicBezTo>
                    <a:cubicBezTo>
                      <a:pt x="193" y="597"/>
                      <a:pt x="193" y="597"/>
                      <a:pt x="193" y="597"/>
                    </a:cubicBezTo>
                    <a:cubicBezTo>
                      <a:pt x="195" y="598"/>
                      <a:pt x="196" y="598"/>
                      <a:pt x="197" y="599"/>
                    </a:cubicBezTo>
                    <a:cubicBezTo>
                      <a:pt x="209" y="569"/>
                      <a:pt x="209" y="569"/>
                      <a:pt x="209" y="569"/>
                    </a:cubicBezTo>
                    <a:close/>
                    <a:moveTo>
                      <a:pt x="249" y="581"/>
                    </a:moveTo>
                    <a:cubicBezTo>
                      <a:pt x="248" y="581"/>
                      <a:pt x="246" y="581"/>
                      <a:pt x="245" y="580"/>
                    </a:cubicBezTo>
                    <a:cubicBezTo>
                      <a:pt x="238" y="611"/>
                      <a:pt x="238" y="611"/>
                      <a:pt x="238" y="611"/>
                    </a:cubicBezTo>
                    <a:cubicBezTo>
                      <a:pt x="239" y="612"/>
                      <a:pt x="240" y="612"/>
                      <a:pt x="242" y="612"/>
                    </a:cubicBezTo>
                    <a:lnTo>
                      <a:pt x="249" y="581"/>
                    </a:lnTo>
                    <a:close/>
                    <a:moveTo>
                      <a:pt x="290" y="587"/>
                    </a:moveTo>
                    <a:cubicBezTo>
                      <a:pt x="289" y="587"/>
                      <a:pt x="287" y="587"/>
                      <a:pt x="286" y="587"/>
                    </a:cubicBezTo>
                    <a:cubicBezTo>
                      <a:pt x="283" y="619"/>
                      <a:pt x="283" y="619"/>
                      <a:pt x="283" y="619"/>
                    </a:cubicBezTo>
                    <a:cubicBezTo>
                      <a:pt x="285" y="619"/>
                      <a:pt x="286" y="619"/>
                      <a:pt x="288" y="619"/>
                    </a:cubicBezTo>
                    <a:cubicBezTo>
                      <a:pt x="290" y="587"/>
                      <a:pt x="290" y="587"/>
                      <a:pt x="290" y="587"/>
                    </a:cubicBezTo>
                    <a:close/>
                    <a:moveTo>
                      <a:pt x="332" y="587"/>
                    </a:moveTo>
                    <a:cubicBezTo>
                      <a:pt x="330" y="587"/>
                      <a:pt x="329" y="587"/>
                      <a:pt x="328" y="588"/>
                    </a:cubicBezTo>
                    <a:cubicBezTo>
                      <a:pt x="330" y="619"/>
                      <a:pt x="330" y="619"/>
                      <a:pt x="330" y="619"/>
                    </a:cubicBezTo>
                    <a:cubicBezTo>
                      <a:pt x="331" y="619"/>
                      <a:pt x="332" y="619"/>
                      <a:pt x="334" y="619"/>
                    </a:cubicBezTo>
                    <a:cubicBezTo>
                      <a:pt x="332" y="587"/>
                      <a:pt x="332" y="587"/>
                      <a:pt x="332" y="587"/>
                    </a:cubicBezTo>
                    <a:close/>
                    <a:moveTo>
                      <a:pt x="373" y="581"/>
                    </a:moveTo>
                    <a:cubicBezTo>
                      <a:pt x="371" y="581"/>
                      <a:pt x="370" y="582"/>
                      <a:pt x="369" y="582"/>
                    </a:cubicBezTo>
                    <a:cubicBezTo>
                      <a:pt x="376" y="613"/>
                      <a:pt x="376" y="613"/>
                      <a:pt x="376" y="613"/>
                    </a:cubicBezTo>
                    <a:cubicBezTo>
                      <a:pt x="377" y="613"/>
                      <a:pt x="378" y="613"/>
                      <a:pt x="380" y="612"/>
                    </a:cubicBezTo>
                    <a:cubicBezTo>
                      <a:pt x="373" y="581"/>
                      <a:pt x="373" y="581"/>
                      <a:pt x="373" y="581"/>
                    </a:cubicBezTo>
                    <a:close/>
                    <a:moveTo>
                      <a:pt x="412" y="569"/>
                    </a:moveTo>
                    <a:cubicBezTo>
                      <a:pt x="411" y="569"/>
                      <a:pt x="410" y="570"/>
                      <a:pt x="409" y="570"/>
                    </a:cubicBezTo>
                    <a:cubicBezTo>
                      <a:pt x="420" y="600"/>
                      <a:pt x="420" y="600"/>
                      <a:pt x="420" y="600"/>
                    </a:cubicBezTo>
                    <a:cubicBezTo>
                      <a:pt x="421" y="600"/>
                      <a:pt x="423" y="599"/>
                      <a:pt x="424" y="599"/>
                    </a:cubicBezTo>
                    <a:cubicBezTo>
                      <a:pt x="412" y="569"/>
                      <a:pt x="412" y="569"/>
                      <a:pt x="412" y="569"/>
                    </a:cubicBezTo>
                    <a:close/>
                    <a:moveTo>
                      <a:pt x="450" y="551"/>
                    </a:moveTo>
                    <a:cubicBezTo>
                      <a:pt x="449" y="551"/>
                      <a:pt x="448" y="552"/>
                      <a:pt x="446" y="553"/>
                    </a:cubicBezTo>
                    <a:cubicBezTo>
                      <a:pt x="462" y="581"/>
                      <a:pt x="462" y="581"/>
                      <a:pt x="462" y="581"/>
                    </a:cubicBezTo>
                    <a:cubicBezTo>
                      <a:pt x="463" y="580"/>
                      <a:pt x="465" y="579"/>
                      <a:pt x="466" y="579"/>
                    </a:cubicBezTo>
                    <a:lnTo>
                      <a:pt x="450" y="551"/>
                    </a:lnTo>
                    <a:close/>
                    <a:moveTo>
                      <a:pt x="484" y="527"/>
                    </a:moveTo>
                    <a:cubicBezTo>
                      <a:pt x="483" y="528"/>
                      <a:pt x="482" y="529"/>
                      <a:pt x="481" y="530"/>
                    </a:cubicBezTo>
                    <a:cubicBezTo>
                      <a:pt x="501" y="555"/>
                      <a:pt x="501" y="555"/>
                      <a:pt x="501" y="555"/>
                    </a:cubicBezTo>
                    <a:cubicBezTo>
                      <a:pt x="502" y="554"/>
                      <a:pt x="503" y="553"/>
                      <a:pt x="504" y="552"/>
                    </a:cubicBezTo>
                    <a:cubicBezTo>
                      <a:pt x="484" y="527"/>
                      <a:pt x="484" y="527"/>
                      <a:pt x="484" y="527"/>
                    </a:cubicBezTo>
                    <a:close/>
                    <a:moveTo>
                      <a:pt x="515" y="499"/>
                    </a:moveTo>
                    <a:cubicBezTo>
                      <a:pt x="514" y="500"/>
                      <a:pt x="513" y="501"/>
                      <a:pt x="512" y="502"/>
                    </a:cubicBezTo>
                    <a:cubicBezTo>
                      <a:pt x="535" y="524"/>
                      <a:pt x="535" y="524"/>
                      <a:pt x="535" y="524"/>
                    </a:cubicBezTo>
                    <a:cubicBezTo>
                      <a:pt x="536" y="523"/>
                      <a:pt x="537" y="522"/>
                      <a:pt x="538" y="521"/>
                    </a:cubicBezTo>
                    <a:lnTo>
                      <a:pt x="515" y="499"/>
                    </a:lnTo>
                    <a:close/>
                    <a:moveTo>
                      <a:pt x="540" y="467"/>
                    </a:moveTo>
                    <a:cubicBezTo>
                      <a:pt x="540" y="468"/>
                      <a:pt x="539" y="469"/>
                      <a:pt x="538" y="470"/>
                    </a:cubicBezTo>
                    <a:cubicBezTo>
                      <a:pt x="564" y="488"/>
                      <a:pt x="564" y="488"/>
                      <a:pt x="564" y="488"/>
                    </a:cubicBezTo>
                    <a:cubicBezTo>
                      <a:pt x="565" y="487"/>
                      <a:pt x="566" y="486"/>
                      <a:pt x="567" y="485"/>
                    </a:cubicBezTo>
                    <a:cubicBezTo>
                      <a:pt x="540" y="467"/>
                      <a:pt x="540" y="467"/>
                      <a:pt x="540" y="467"/>
                    </a:cubicBezTo>
                    <a:close/>
                    <a:moveTo>
                      <a:pt x="561" y="431"/>
                    </a:moveTo>
                    <a:cubicBezTo>
                      <a:pt x="561" y="432"/>
                      <a:pt x="560" y="433"/>
                      <a:pt x="560" y="434"/>
                    </a:cubicBezTo>
                    <a:cubicBezTo>
                      <a:pt x="588" y="448"/>
                      <a:pt x="588" y="448"/>
                      <a:pt x="588" y="448"/>
                    </a:cubicBezTo>
                    <a:cubicBezTo>
                      <a:pt x="589" y="447"/>
                      <a:pt x="590" y="446"/>
                      <a:pt x="590" y="444"/>
                    </a:cubicBezTo>
                    <a:lnTo>
                      <a:pt x="561" y="431"/>
                    </a:lnTo>
                    <a:close/>
                    <a:moveTo>
                      <a:pt x="577" y="392"/>
                    </a:moveTo>
                    <a:cubicBezTo>
                      <a:pt x="576" y="393"/>
                      <a:pt x="576" y="394"/>
                      <a:pt x="575" y="395"/>
                    </a:cubicBezTo>
                    <a:cubicBezTo>
                      <a:pt x="606" y="405"/>
                      <a:pt x="606" y="405"/>
                      <a:pt x="606" y="405"/>
                    </a:cubicBezTo>
                    <a:cubicBezTo>
                      <a:pt x="606" y="404"/>
                      <a:pt x="607" y="403"/>
                      <a:pt x="607" y="401"/>
                    </a:cubicBezTo>
                    <a:cubicBezTo>
                      <a:pt x="577" y="392"/>
                      <a:pt x="577" y="392"/>
                      <a:pt x="577" y="392"/>
                    </a:cubicBezTo>
                    <a:close/>
                    <a:moveTo>
                      <a:pt x="586" y="351"/>
                    </a:moveTo>
                    <a:cubicBezTo>
                      <a:pt x="586" y="353"/>
                      <a:pt x="585" y="354"/>
                      <a:pt x="585" y="355"/>
                    </a:cubicBezTo>
                    <a:cubicBezTo>
                      <a:pt x="617" y="360"/>
                      <a:pt x="617" y="360"/>
                      <a:pt x="617" y="360"/>
                    </a:cubicBezTo>
                    <a:cubicBezTo>
                      <a:pt x="617" y="359"/>
                      <a:pt x="617" y="357"/>
                      <a:pt x="617" y="356"/>
                    </a:cubicBezTo>
                    <a:cubicBezTo>
                      <a:pt x="586" y="351"/>
                      <a:pt x="586" y="351"/>
                      <a:pt x="586" y="3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Freeform 25"/>
              <p:cNvSpPr>
                <a:spLocks noEditPoints="1"/>
              </p:cNvSpPr>
              <p:nvPr/>
            </p:nvSpPr>
            <p:spPr bwMode="auto">
              <a:xfrm>
                <a:off x="4810126" y="2135188"/>
                <a:ext cx="2571750" cy="2593975"/>
              </a:xfrm>
              <a:custGeom>
                <a:avLst/>
                <a:gdLst>
                  <a:gd name="T0" fmla="*/ 143 w 805"/>
                  <a:gd name="T1" fmla="*/ 143 h 804"/>
                  <a:gd name="T2" fmla="*/ 662 w 805"/>
                  <a:gd name="T3" fmla="*/ 661 h 804"/>
                  <a:gd name="T4" fmla="*/ 397 w 805"/>
                  <a:gd name="T5" fmla="*/ 46 h 804"/>
                  <a:gd name="T6" fmla="*/ 405 w 805"/>
                  <a:gd name="T7" fmla="*/ 43 h 804"/>
                  <a:gd name="T8" fmla="*/ 408 w 805"/>
                  <a:gd name="T9" fmla="*/ 52 h 804"/>
                  <a:gd name="T10" fmla="*/ 400 w 805"/>
                  <a:gd name="T11" fmla="*/ 54 h 804"/>
                  <a:gd name="T12" fmla="*/ 397 w 805"/>
                  <a:gd name="T13" fmla="*/ 46 h 804"/>
                  <a:gd name="T14" fmla="*/ 355 w 805"/>
                  <a:gd name="T15" fmla="*/ 47 h 804"/>
                  <a:gd name="T16" fmla="*/ 363 w 805"/>
                  <a:gd name="T17" fmla="*/ 49 h 804"/>
                  <a:gd name="T18" fmla="*/ 363 w 805"/>
                  <a:gd name="T19" fmla="*/ 56 h 804"/>
                  <a:gd name="T20" fmla="*/ 356 w 805"/>
                  <a:gd name="T21" fmla="*/ 58 h 804"/>
                  <a:gd name="T22" fmla="*/ 352 w 805"/>
                  <a:gd name="T23" fmla="*/ 50 h 804"/>
                  <a:gd name="T24" fmla="*/ 310 w 805"/>
                  <a:gd name="T25" fmla="*/ 56 h 804"/>
                  <a:gd name="T26" fmla="*/ 319 w 805"/>
                  <a:gd name="T27" fmla="*/ 57 h 804"/>
                  <a:gd name="T28" fmla="*/ 320 w 805"/>
                  <a:gd name="T29" fmla="*/ 64 h 804"/>
                  <a:gd name="T30" fmla="*/ 313 w 805"/>
                  <a:gd name="T31" fmla="*/ 67 h 804"/>
                  <a:gd name="T32" fmla="*/ 308 w 805"/>
                  <a:gd name="T33" fmla="*/ 60 h 804"/>
                  <a:gd name="T34" fmla="*/ 271 w 805"/>
                  <a:gd name="T35" fmla="*/ 69 h 804"/>
                  <a:gd name="T36" fmla="*/ 277 w 805"/>
                  <a:gd name="T37" fmla="*/ 75 h 804"/>
                  <a:gd name="T38" fmla="*/ 270 w 805"/>
                  <a:gd name="T39" fmla="*/ 81 h 804"/>
                  <a:gd name="T40" fmla="*/ 265 w 805"/>
                  <a:gd name="T41" fmla="*/ 74 h 804"/>
                  <a:gd name="T42" fmla="*/ 224 w 805"/>
                  <a:gd name="T43" fmla="*/ 91 h 804"/>
                  <a:gd name="T44" fmla="*/ 233 w 805"/>
                  <a:gd name="T45" fmla="*/ 89 h 804"/>
                  <a:gd name="T46" fmla="*/ 235 w 805"/>
                  <a:gd name="T47" fmla="*/ 98 h 804"/>
                  <a:gd name="T48" fmla="*/ 226 w 805"/>
                  <a:gd name="T49" fmla="*/ 99 h 804"/>
                  <a:gd name="T50" fmla="*/ 224 w 805"/>
                  <a:gd name="T51" fmla="*/ 91 h 804"/>
                  <a:gd name="T52" fmla="*/ 48 w 805"/>
                  <a:gd name="T53" fmla="*/ 393 h 804"/>
                  <a:gd name="T54" fmla="*/ 156 w 805"/>
                  <a:gd name="T55" fmla="*/ 142 h 804"/>
                  <a:gd name="T56" fmla="*/ 161 w 805"/>
                  <a:gd name="T57" fmla="*/ 148 h 804"/>
                  <a:gd name="T58" fmla="*/ 48 w 805"/>
                  <a:gd name="T59" fmla="*/ 393 h 804"/>
                  <a:gd name="T60" fmla="*/ 642 w 805"/>
                  <a:gd name="T61" fmla="*/ 641 h 804"/>
                  <a:gd name="T62" fmla="*/ 545 w 805"/>
                  <a:gd name="T63" fmla="*/ 726 h 804"/>
                  <a:gd name="T64" fmla="*/ 503 w 805"/>
                  <a:gd name="T65" fmla="*/ 725 h 804"/>
                  <a:gd name="T66" fmla="*/ 112 w 805"/>
                  <a:gd name="T67" fmla="*/ 574 h 804"/>
                  <a:gd name="T68" fmla="*/ 52 w 805"/>
                  <a:gd name="T69" fmla="*/ 451 h 804"/>
                  <a:gd name="T70" fmla="*/ 164 w 805"/>
                  <a:gd name="T71" fmla="*/ 163 h 804"/>
                  <a:gd name="T72" fmla="*/ 425 w 805"/>
                  <a:gd name="T73" fmla="*/ 49 h 804"/>
                  <a:gd name="T74" fmla="*/ 574 w 805"/>
                  <a:gd name="T75" fmla="*/ 110 h 804"/>
                  <a:gd name="T76" fmla="*/ 673 w 805"/>
                  <a:gd name="T77" fmla="*/ 199 h 804"/>
                  <a:gd name="T78" fmla="*/ 721 w 805"/>
                  <a:gd name="T79" fmla="*/ 556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05" h="804">
                    <a:moveTo>
                      <a:pt x="662" y="143"/>
                    </a:moveTo>
                    <a:cubicBezTo>
                      <a:pt x="519" y="0"/>
                      <a:pt x="287" y="0"/>
                      <a:pt x="143" y="143"/>
                    </a:cubicBezTo>
                    <a:cubicBezTo>
                      <a:pt x="0" y="286"/>
                      <a:pt x="0" y="518"/>
                      <a:pt x="143" y="661"/>
                    </a:cubicBezTo>
                    <a:cubicBezTo>
                      <a:pt x="287" y="804"/>
                      <a:pt x="519" y="804"/>
                      <a:pt x="662" y="661"/>
                    </a:cubicBezTo>
                    <a:cubicBezTo>
                      <a:pt x="805" y="518"/>
                      <a:pt x="805" y="286"/>
                      <a:pt x="662" y="143"/>
                    </a:cubicBezTo>
                    <a:close/>
                    <a:moveTo>
                      <a:pt x="397" y="46"/>
                    </a:moveTo>
                    <a:cubicBezTo>
                      <a:pt x="397" y="45"/>
                      <a:pt x="398" y="43"/>
                      <a:pt x="400" y="43"/>
                    </a:cubicBezTo>
                    <a:cubicBezTo>
                      <a:pt x="405" y="43"/>
                      <a:pt x="405" y="43"/>
                      <a:pt x="405" y="43"/>
                    </a:cubicBezTo>
                    <a:cubicBezTo>
                      <a:pt x="407" y="43"/>
                      <a:pt x="408" y="45"/>
                      <a:pt x="408" y="46"/>
                    </a:cubicBezTo>
                    <a:cubicBezTo>
                      <a:pt x="408" y="52"/>
                      <a:pt x="408" y="52"/>
                      <a:pt x="408" y="52"/>
                    </a:cubicBezTo>
                    <a:cubicBezTo>
                      <a:pt x="408" y="53"/>
                      <a:pt x="407" y="54"/>
                      <a:pt x="405" y="54"/>
                    </a:cubicBezTo>
                    <a:cubicBezTo>
                      <a:pt x="400" y="54"/>
                      <a:pt x="400" y="54"/>
                      <a:pt x="400" y="54"/>
                    </a:cubicBezTo>
                    <a:cubicBezTo>
                      <a:pt x="398" y="54"/>
                      <a:pt x="397" y="53"/>
                      <a:pt x="397" y="52"/>
                    </a:cubicBezTo>
                    <a:lnTo>
                      <a:pt x="397" y="46"/>
                    </a:lnTo>
                    <a:close/>
                    <a:moveTo>
                      <a:pt x="352" y="50"/>
                    </a:moveTo>
                    <a:cubicBezTo>
                      <a:pt x="352" y="49"/>
                      <a:pt x="353" y="47"/>
                      <a:pt x="355" y="47"/>
                    </a:cubicBezTo>
                    <a:cubicBezTo>
                      <a:pt x="360" y="46"/>
                      <a:pt x="360" y="46"/>
                      <a:pt x="360" y="46"/>
                    </a:cubicBezTo>
                    <a:cubicBezTo>
                      <a:pt x="362" y="46"/>
                      <a:pt x="363" y="47"/>
                      <a:pt x="363" y="49"/>
                    </a:cubicBezTo>
                    <a:cubicBezTo>
                      <a:pt x="364" y="54"/>
                      <a:pt x="364" y="54"/>
                      <a:pt x="364" y="54"/>
                    </a:cubicBezTo>
                    <a:cubicBezTo>
                      <a:pt x="364" y="55"/>
                      <a:pt x="364" y="56"/>
                      <a:pt x="363" y="56"/>
                    </a:cubicBezTo>
                    <a:cubicBezTo>
                      <a:pt x="363" y="57"/>
                      <a:pt x="362" y="57"/>
                      <a:pt x="361" y="57"/>
                    </a:cubicBezTo>
                    <a:cubicBezTo>
                      <a:pt x="356" y="58"/>
                      <a:pt x="356" y="58"/>
                      <a:pt x="356" y="58"/>
                    </a:cubicBezTo>
                    <a:cubicBezTo>
                      <a:pt x="354" y="58"/>
                      <a:pt x="353" y="57"/>
                      <a:pt x="353" y="56"/>
                    </a:cubicBezTo>
                    <a:lnTo>
                      <a:pt x="352" y="50"/>
                    </a:lnTo>
                    <a:close/>
                    <a:moveTo>
                      <a:pt x="308" y="60"/>
                    </a:moveTo>
                    <a:cubicBezTo>
                      <a:pt x="308" y="58"/>
                      <a:pt x="309" y="57"/>
                      <a:pt x="310" y="56"/>
                    </a:cubicBezTo>
                    <a:cubicBezTo>
                      <a:pt x="315" y="55"/>
                      <a:pt x="315" y="55"/>
                      <a:pt x="315" y="55"/>
                    </a:cubicBezTo>
                    <a:cubicBezTo>
                      <a:pt x="317" y="55"/>
                      <a:pt x="318" y="55"/>
                      <a:pt x="319" y="57"/>
                    </a:cubicBezTo>
                    <a:cubicBezTo>
                      <a:pt x="320" y="62"/>
                      <a:pt x="320" y="62"/>
                      <a:pt x="320" y="62"/>
                    </a:cubicBezTo>
                    <a:cubicBezTo>
                      <a:pt x="320" y="63"/>
                      <a:pt x="320" y="64"/>
                      <a:pt x="320" y="64"/>
                    </a:cubicBezTo>
                    <a:cubicBezTo>
                      <a:pt x="319" y="65"/>
                      <a:pt x="319" y="65"/>
                      <a:pt x="318" y="66"/>
                    </a:cubicBezTo>
                    <a:cubicBezTo>
                      <a:pt x="313" y="67"/>
                      <a:pt x="313" y="67"/>
                      <a:pt x="313" y="67"/>
                    </a:cubicBezTo>
                    <a:cubicBezTo>
                      <a:pt x="311" y="67"/>
                      <a:pt x="310" y="66"/>
                      <a:pt x="309" y="65"/>
                    </a:cubicBezTo>
                    <a:lnTo>
                      <a:pt x="308" y="60"/>
                    </a:lnTo>
                    <a:close/>
                    <a:moveTo>
                      <a:pt x="266" y="71"/>
                    </a:moveTo>
                    <a:cubicBezTo>
                      <a:pt x="271" y="69"/>
                      <a:pt x="271" y="69"/>
                      <a:pt x="271" y="69"/>
                    </a:cubicBezTo>
                    <a:cubicBezTo>
                      <a:pt x="273" y="68"/>
                      <a:pt x="274" y="69"/>
                      <a:pt x="275" y="70"/>
                    </a:cubicBezTo>
                    <a:cubicBezTo>
                      <a:pt x="277" y="75"/>
                      <a:pt x="277" y="75"/>
                      <a:pt x="277" y="75"/>
                    </a:cubicBezTo>
                    <a:cubicBezTo>
                      <a:pt x="278" y="77"/>
                      <a:pt x="277" y="78"/>
                      <a:pt x="276" y="79"/>
                    </a:cubicBezTo>
                    <a:cubicBezTo>
                      <a:pt x="270" y="81"/>
                      <a:pt x="270" y="81"/>
                      <a:pt x="270" y="81"/>
                    </a:cubicBezTo>
                    <a:cubicBezTo>
                      <a:pt x="269" y="82"/>
                      <a:pt x="267" y="81"/>
                      <a:pt x="267" y="79"/>
                    </a:cubicBezTo>
                    <a:cubicBezTo>
                      <a:pt x="265" y="74"/>
                      <a:pt x="265" y="74"/>
                      <a:pt x="265" y="74"/>
                    </a:cubicBezTo>
                    <a:cubicBezTo>
                      <a:pt x="264" y="73"/>
                      <a:pt x="265" y="71"/>
                      <a:pt x="266" y="71"/>
                    </a:cubicBezTo>
                    <a:close/>
                    <a:moveTo>
                      <a:pt x="224" y="91"/>
                    </a:moveTo>
                    <a:cubicBezTo>
                      <a:pt x="229" y="88"/>
                      <a:pt x="229" y="88"/>
                      <a:pt x="229" y="88"/>
                    </a:cubicBezTo>
                    <a:cubicBezTo>
                      <a:pt x="231" y="87"/>
                      <a:pt x="232" y="88"/>
                      <a:pt x="233" y="89"/>
                    </a:cubicBezTo>
                    <a:cubicBezTo>
                      <a:pt x="236" y="94"/>
                      <a:pt x="236" y="94"/>
                      <a:pt x="236" y="94"/>
                    </a:cubicBezTo>
                    <a:cubicBezTo>
                      <a:pt x="236" y="95"/>
                      <a:pt x="236" y="97"/>
                      <a:pt x="235" y="98"/>
                    </a:cubicBezTo>
                    <a:cubicBezTo>
                      <a:pt x="230" y="100"/>
                      <a:pt x="230" y="100"/>
                      <a:pt x="230" y="100"/>
                    </a:cubicBezTo>
                    <a:cubicBezTo>
                      <a:pt x="228" y="101"/>
                      <a:pt x="227" y="101"/>
                      <a:pt x="226" y="99"/>
                    </a:cubicBezTo>
                    <a:cubicBezTo>
                      <a:pt x="223" y="95"/>
                      <a:pt x="223" y="95"/>
                      <a:pt x="223" y="95"/>
                    </a:cubicBezTo>
                    <a:cubicBezTo>
                      <a:pt x="223" y="93"/>
                      <a:pt x="223" y="92"/>
                      <a:pt x="224" y="91"/>
                    </a:cubicBezTo>
                    <a:close/>
                    <a:moveTo>
                      <a:pt x="48" y="393"/>
                    </a:moveTo>
                    <a:cubicBezTo>
                      <a:pt x="48" y="393"/>
                      <a:pt x="48" y="393"/>
                      <a:pt x="48" y="393"/>
                    </a:cubicBezTo>
                    <a:cubicBezTo>
                      <a:pt x="46" y="393"/>
                      <a:pt x="44" y="391"/>
                      <a:pt x="44" y="389"/>
                    </a:cubicBezTo>
                    <a:cubicBezTo>
                      <a:pt x="48" y="294"/>
                      <a:pt x="87" y="207"/>
                      <a:pt x="156" y="142"/>
                    </a:cubicBezTo>
                    <a:cubicBezTo>
                      <a:pt x="157" y="140"/>
                      <a:pt x="160" y="140"/>
                      <a:pt x="161" y="142"/>
                    </a:cubicBezTo>
                    <a:cubicBezTo>
                      <a:pt x="163" y="144"/>
                      <a:pt x="163" y="146"/>
                      <a:pt x="161" y="148"/>
                    </a:cubicBezTo>
                    <a:cubicBezTo>
                      <a:pt x="94" y="211"/>
                      <a:pt x="56" y="297"/>
                      <a:pt x="52" y="389"/>
                    </a:cubicBezTo>
                    <a:cubicBezTo>
                      <a:pt x="52" y="391"/>
                      <a:pt x="51" y="393"/>
                      <a:pt x="48" y="393"/>
                    </a:cubicBezTo>
                    <a:close/>
                    <a:moveTo>
                      <a:pt x="707" y="549"/>
                    </a:moveTo>
                    <a:cubicBezTo>
                      <a:pt x="691" y="582"/>
                      <a:pt x="669" y="613"/>
                      <a:pt x="642" y="641"/>
                    </a:cubicBezTo>
                    <a:cubicBezTo>
                      <a:pt x="611" y="672"/>
                      <a:pt x="576" y="695"/>
                      <a:pt x="538" y="711"/>
                    </a:cubicBezTo>
                    <a:cubicBezTo>
                      <a:pt x="545" y="726"/>
                      <a:pt x="545" y="726"/>
                      <a:pt x="545" y="726"/>
                    </a:cubicBezTo>
                    <a:cubicBezTo>
                      <a:pt x="532" y="731"/>
                      <a:pt x="520" y="736"/>
                      <a:pt x="507" y="740"/>
                    </a:cubicBezTo>
                    <a:cubicBezTo>
                      <a:pt x="503" y="725"/>
                      <a:pt x="503" y="725"/>
                      <a:pt x="503" y="725"/>
                    </a:cubicBezTo>
                    <a:cubicBezTo>
                      <a:pt x="387" y="761"/>
                      <a:pt x="255" y="733"/>
                      <a:pt x="164" y="641"/>
                    </a:cubicBezTo>
                    <a:cubicBezTo>
                      <a:pt x="143" y="620"/>
                      <a:pt x="126" y="598"/>
                      <a:pt x="112" y="574"/>
                    </a:cubicBezTo>
                    <a:cubicBezTo>
                      <a:pt x="98" y="582"/>
                      <a:pt x="98" y="582"/>
                      <a:pt x="98" y="582"/>
                    </a:cubicBezTo>
                    <a:cubicBezTo>
                      <a:pt x="74" y="541"/>
                      <a:pt x="59" y="496"/>
                      <a:pt x="52" y="451"/>
                    </a:cubicBezTo>
                    <a:cubicBezTo>
                      <a:pt x="68" y="449"/>
                      <a:pt x="68" y="449"/>
                      <a:pt x="68" y="449"/>
                    </a:cubicBezTo>
                    <a:cubicBezTo>
                      <a:pt x="54" y="347"/>
                      <a:pt x="86" y="241"/>
                      <a:pt x="164" y="163"/>
                    </a:cubicBezTo>
                    <a:cubicBezTo>
                      <a:pt x="235" y="91"/>
                      <a:pt x="330" y="59"/>
                      <a:pt x="424" y="65"/>
                    </a:cubicBezTo>
                    <a:cubicBezTo>
                      <a:pt x="425" y="49"/>
                      <a:pt x="425" y="49"/>
                      <a:pt x="425" y="49"/>
                    </a:cubicBezTo>
                    <a:cubicBezTo>
                      <a:pt x="479" y="52"/>
                      <a:pt x="533" y="68"/>
                      <a:pt x="581" y="97"/>
                    </a:cubicBezTo>
                    <a:cubicBezTo>
                      <a:pt x="574" y="110"/>
                      <a:pt x="574" y="110"/>
                      <a:pt x="574" y="110"/>
                    </a:cubicBezTo>
                    <a:cubicBezTo>
                      <a:pt x="598" y="124"/>
                      <a:pt x="621" y="142"/>
                      <a:pt x="642" y="163"/>
                    </a:cubicBezTo>
                    <a:cubicBezTo>
                      <a:pt x="653" y="174"/>
                      <a:pt x="664" y="187"/>
                      <a:pt x="673" y="199"/>
                    </a:cubicBezTo>
                    <a:cubicBezTo>
                      <a:pt x="686" y="190"/>
                      <a:pt x="686" y="190"/>
                      <a:pt x="686" y="190"/>
                    </a:cubicBezTo>
                    <a:cubicBezTo>
                      <a:pt x="766" y="297"/>
                      <a:pt x="778" y="439"/>
                      <a:pt x="721" y="556"/>
                    </a:cubicBezTo>
                    <a:lnTo>
                      <a:pt x="707" y="5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Freeform 26"/>
              <p:cNvSpPr>
                <a:spLocks/>
              </p:cNvSpPr>
              <p:nvPr/>
            </p:nvSpPr>
            <p:spPr bwMode="auto">
              <a:xfrm>
                <a:off x="6780213" y="2441575"/>
                <a:ext cx="539750" cy="996950"/>
              </a:xfrm>
              <a:custGeom>
                <a:avLst/>
                <a:gdLst>
                  <a:gd name="T0" fmla="*/ 16 w 169"/>
                  <a:gd name="T1" fmla="*/ 2 h 309"/>
                  <a:gd name="T2" fmla="*/ 15 w 169"/>
                  <a:gd name="T3" fmla="*/ 4 h 309"/>
                  <a:gd name="T4" fmla="*/ 165 w 169"/>
                  <a:gd name="T5" fmla="*/ 307 h 309"/>
                  <a:gd name="T6" fmla="*/ 167 w 169"/>
                  <a:gd name="T7" fmla="*/ 307 h 309"/>
                  <a:gd name="T8" fmla="*/ 167 w 169"/>
                  <a:gd name="T9" fmla="*/ 305 h 309"/>
                  <a:gd name="T10" fmla="*/ 146 w 169"/>
                  <a:gd name="T11" fmla="*/ 305 h 309"/>
                  <a:gd name="T12" fmla="*/ 146 w 169"/>
                  <a:gd name="T13" fmla="*/ 307 h 309"/>
                  <a:gd name="T14" fmla="*/ 148 w 169"/>
                  <a:gd name="T15" fmla="*/ 307 h 309"/>
                  <a:gd name="T16" fmla="*/ 4 w 169"/>
                  <a:gd name="T17" fmla="*/ 18 h 309"/>
                  <a:gd name="T18" fmla="*/ 3 w 169"/>
                  <a:gd name="T19" fmla="*/ 19 h 309"/>
                  <a:gd name="T20" fmla="*/ 5 w 169"/>
                  <a:gd name="T21" fmla="*/ 20 h 309"/>
                  <a:gd name="T22" fmla="*/ 18 w 169"/>
                  <a:gd name="T23" fmla="*/ 4 h 309"/>
                  <a:gd name="T24" fmla="*/ 16 w 169"/>
                  <a:gd name="T25" fmla="*/ 2 h 309"/>
                  <a:gd name="T26" fmla="*/ 15 w 169"/>
                  <a:gd name="T27" fmla="*/ 4 h 309"/>
                  <a:gd name="T28" fmla="*/ 16 w 169"/>
                  <a:gd name="T29" fmla="*/ 2 h 309"/>
                  <a:gd name="T30" fmla="*/ 14 w 169"/>
                  <a:gd name="T31" fmla="*/ 1 h 309"/>
                  <a:gd name="T32" fmla="*/ 0 w 169"/>
                  <a:gd name="T33" fmla="*/ 20 h 309"/>
                  <a:gd name="T34" fmla="*/ 2 w 169"/>
                  <a:gd name="T35" fmla="*/ 21 h 309"/>
                  <a:gd name="T36" fmla="*/ 144 w 169"/>
                  <a:gd name="T37" fmla="*/ 307 h 309"/>
                  <a:gd name="T38" fmla="*/ 144 w 169"/>
                  <a:gd name="T39" fmla="*/ 309 h 309"/>
                  <a:gd name="T40" fmla="*/ 169 w 169"/>
                  <a:gd name="T41" fmla="*/ 309 h 309"/>
                  <a:gd name="T42" fmla="*/ 169 w 169"/>
                  <a:gd name="T43" fmla="*/ 307 h 309"/>
                  <a:gd name="T44" fmla="*/ 17 w 169"/>
                  <a:gd name="T45" fmla="*/ 1 h 309"/>
                  <a:gd name="T46" fmla="*/ 16 w 169"/>
                  <a:gd name="T47" fmla="*/ 0 h 309"/>
                  <a:gd name="T48" fmla="*/ 14 w 169"/>
                  <a:gd name="T49" fmla="*/ 1 h 309"/>
                  <a:gd name="T50" fmla="*/ 16 w 169"/>
                  <a:gd name="T51" fmla="*/ 2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9" h="309">
                    <a:moveTo>
                      <a:pt x="16" y="2"/>
                    </a:moveTo>
                    <a:cubicBezTo>
                      <a:pt x="15" y="4"/>
                      <a:pt x="15" y="4"/>
                      <a:pt x="15" y="4"/>
                    </a:cubicBezTo>
                    <a:cubicBezTo>
                      <a:pt x="106" y="73"/>
                      <a:pt x="165" y="183"/>
                      <a:pt x="165" y="307"/>
                    </a:cubicBezTo>
                    <a:cubicBezTo>
                      <a:pt x="167" y="307"/>
                      <a:pt x="167" y="307"/>
                      <a:pt x="167" y="307"/>
                    </a:cubicBezTo>
                    <a:cubicBezTo>
                      <a:pt x="167" y="305"/>
                      <a:pt x="167" y="305"/>
                      <a:pt x="167" y="305"/>
                    </a:cubicBezTo>
                    <a:cubicBezTo>
                      <a:pt x="146" y="305"/>
                      <a:pt x="146" y="305"/>
                      <a:pt x="146" y="305"/>
                    </a:cubicBezTo>
                    <a:cubicBezTo>
                      <a:pt x="146" y="307"/>
                      <a:pt x="146" y="307"/>
                      <a:pt x="146" y="307"/>
                    </a:cubicBezTo>
                    <a:cubicBezTo>
                      <a:pt x="148" y="307"/>
                      <a:pt x="148" y="307"/>
                      <a:pt x="148" y="307"/>
                    </a:cubicBezTo>
                    <a:cubicBezTo>
                      <a:pt x="148" y="189"/>
                      <a:pt x="92" y="84"/>
                      <a:pt x="4" y="18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88" y="86"/>
                      <a:pt x="144" y="190"/>
                      <a:pt x="144" y="307"/>
                    </a:cubicBezTo>
                    <a:cubicBezTo>
                      <a:pt x="144" y="309"/>
                      <a:pt x="144" y="309"/>
                      <a:pt x="144" y="309"/>
                    </a:cubicBezTo>
                    <a:cubicBezTo>
                      <a:pt x="169" y="309"/>
                      <a:pt x="169" y="309"/>
                      <a:pt x="169" y="309"/>
                    </a:cubicBezTo>
                    <a:cubicBezTo>
                      <a:pt x="169" y="307"/>
                      <a:pt x="169" y="307"/>
                      <a:pt x="169" y="307"/>
                    </a:cubicBezTo>
                    <a:cubicBezTo>
                      <a:pt x="169" y="182"/>
                      <a:pt x="110" y="71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1"/>
                      <a:pt x="14" y="1"/>
                      <a:pt x="14" y="1"/>
                    </a:cubicBezTo>
                    <a:lnTo>
                      <a:pt x="16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Freeform 27"/>
              <p:cNvSpPr>
                <a:spLocks/>
              </p:cNvSpPr>
              <p:nvPr/>
            </p:nvSpPr>
            <p:spPr bwMode="auto">
              <a:xfrm>
                <a:off x="6208713" y="4325938"/>
                <a:ext cx="665163" cy="330200"/>
              </a:xfrm>
              <a:custGeom>
                <a:avLst/>
                <a:gdLst>
                  <a:gd name="T0" fmla="*/ 208 w 208"/>
                  <a:gd name="T1" fmla="*/ 15 h 102"/>
                  <a:gd name="T2" fmla="*/ 2 w 208"/>
                  <a:gd name="T3" fmla="*/ 102 h 102"/>
                  <a:gd name="T4" fmla="*/ 0 w 208"/>
                  <a:gd name="T5" fmla="*/ 82 h 102"/>
                  <a:gd name="T6" fmla="*/ 196 w 208"/>
                  <a:gd name="T7" fmla="*/ 0 h 102"/>
                  <a:gd name="T8" fmla="*/ 208 w 208"/>
                  <a:gd name="T9" fmla="*/ 1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102">
                    <a:moveTo>
                      <a:pt x="208" y="15"/>
                    </a:moveTo>
                    <a:cubicBezTo>
                      <a:pt x="151" y="63"/>
                      <a:pt x="80" y="94"/>
                      <a:pt x="2" y="10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74" y="75"/>
                      <a:pt x="141" y="45"/>
                      <a:pt x="196" y="0"/>
                    </a:cubicBezTo>
                    <a:lnTo>
                      <a:pt x="208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Freeform 28"/>
              <p:cNvSpPr>
                <a:spLocks noEditPoints="1"/>
              </p:cNvSpPr>
              <p:nvPr/>
            </p:nvSpPr>
            <p:spPr bwMode="auto">
              <a:xfrm>
                <a:off x="6243638" y="4354513"/>
                <a:ext cx="582613" cy="261938"/>
              </a:xfrm>
              <a:custGeom>
                <a:avLst/>
                <a:gdLst>
                  <a:gd name="T0" fmla="*/ 4 w 182"/>
                  <a:gd name="T1" fmla="*/ 73 h 81"/>
                  <a:gd name="T2" fmla="*/ 0 w 182"/>
                  <a:gd name="T3" fmla="*/ 73 h 81"/>
                  <a:gd name="T4" fmla="*/ 1 w 182"/>
                  <a:gd name="T5" fmla="*/ 81 h 81"/>
                  <a:gd name="T6" fmla="*/ 5 w 182"/>
                  <a:gd name="T7" fmla="*/ 81 h 81"/>
                  <a:gd name="T8" fmla="*/ 4 w 182"/>
                  <a:gd name="T9" fmla="*/ 73 h 81"/>
                  <a:gd name="T10" fmla="*/ 27 w 182"/>
                  <a:gd name="T11" fmla="*/ 69 h 81"/>
                  <a:gd name="T12" fmla="*/ 24 w 182"/>
                  <a:gd name="T13" fmla="*/ 70 h 81"/>
                  <a:gd name="T14" fmla="*/ 25 w 182"/>
                  <a:gd name="T15" fmla="*/ 77 h 81"/>
                  <a:gd name="T16" fmla="*/ 29 w 182"/>
                  <a:gd name="T17" fmla="*/ 77 h 81"/>
                  <a:gd name="T18" fmla="*/ 27 w 182"/>
                  <a:gd name="T19" fmla="*/ 69 h 81"/>
                  <a:gd name="T20" fmla="*/ 51 w 182"/>
                  <a:gd name="T21" fmla="*/ 63 h 81"/>
                  <a:gd name="T22" fmla="*/ 47 w 182"/>
                  <a:gd name="T23" fmla="*/ 64 h 81"/>
                  <a:gd name="T24" fmla="*/ 49 w 182"/>
                  <a:gd name="T25" fmla="*/ 72 h 81"/>
                  <a:gd name="T26" fmla="*/ 53 w 182"/>
                  <a:gd name="T27" fmla="*/ 71 h 81"/>
                  <a:gd name="T28" fmla="*/ 51 w 182"/>
                  <a:gd name="T29" fmla="*/ 63 h 81"/>
                  <a:gd name="T30" fmla="*/ 73 w 182"/>
                  <a:gd name="T31" fmla="*/ 56 h 81"/>
                  <a:gd name="T32" fmla="*/ 69 w 182"/>
                  <a:gd name="T33" fmla="*/ 57 h 81"/>
                  <a:gd name="T34" fmla="*/ 72 w 182"/>
                  <a:gd name="T35" fmla="*/ 65 h 81"/>
                  <a:gd name="T36" fmla="*/ 76 w 182"/>
                  <a:gd name="T37" fmla="*/ 64 h 81"/>
                  <a:gd name="T38" fmla="*/ 73 w 182"/>
                  <a:gd name="T39" fmla="*/ 56 h 81"/>
                  <a:gd name="T40" fmla="*/ 95 w 182"/>
                  <a:gd name="T41" fmla="*/ 48 h 81"/>
                  <a:gd name="T42" fmla="*/ 92 w 182"/>
                  <a:gd name="T43" fmla="*/ 49 h 81"/>
                  <a:gd name="T44" fmla="*/ 95 w 182"/>
                  <a:gd name="T45" fmla="*/ 57 h 81"/>
                  <a:gd name="T46" fmla="*/ 98 w 182"/>
                  <a:gd name="T47" fmla="*/ 55 h 81"/>
                  <a:gd name="T48" fmla="*/ 95 w 182"/>
                  <a:gd name="T49" fmla="*/ 48 h 81"/>
                  <a:gd name="T50" fmla="*/ 117 w 182"/>
                  <a:gd name="T51" fmla="*/ 38 h 81"/>
                  <a:gd name="T52" fmla="*/ 113 w 182"/>
                  <a:gd name="T53" fmla="*/ 39 h 81"/>
                  <a:gd name="T54" fmla="*/ 117 w 182"/>
                  <a:gd name="T55" fmla="*/ 47 h 81"/>
                  <a:gd name="T56" fmla="*/ 120 w 182"/>
                  <a:gd name="T57" fmla="*/ 45 h 81"/>
                  <a:gd name="T58" fmla="*/ 117 w 182"/>
                  <a:gd name="T59" fmla="*/ 38 h 81"/>
                  <a:gd name="T60" fmla="*/ 138 w 182"/>
                  <a:gd name="T61" fmla="*/ 26 h 81"/>
                  <a:gd name="T62" fmla="*/ 134 w 182"/>
                  <a:gd name="T63" fmla="*/ 28 h 81"/>
                  <a:gd name="T64" fmla="*/ 138 w 182"/>
                  <a:gd name="T65" fmla="*/ 35 h 81"/>
                  <a:gd name="T66" fmla="*/ 142 w 182"/>
                  <a:gd name="T67" fmla="*/ 33 h 81"/>
                  <a:gd name="T68" fmla="*/ 138 w 182"/>
                  <a:gd name="T69" fmla="*/ 26 h 81"/>
                  <a:gd name="T70" fmla="*/ 158 w 182"/>
                  <a:gd name="T71" fmla="*/ 14 h 81"/>
                  <a:gd name="T72" fmla="*/ 154 w 182"/>
                  <a:gd name="T73" fmla="*/ 16 h 81"/>
                  <a:gd name="T74" fmla="*/ 159 w 182"/>
                  <a:gd name="T75" fmla="*/ 22 h 81"/>
                  <a:gd name="T76" fmla="*/ 162 w 182"/>
                  <a:gd name="T77" fmla="*/ 20 h 81"/>
                  <a:gd name="T78" fmla="*/ 158 w 182"/>
                  <a:gd name="T79" fmla="*/ 14 h 81"/>
                  <a:gd name="T80" fmla="*/ 177 w 182"/>
                  <a:gd name="T81" fmla="*/ 0 h 81"/>
                  <a:gd name="T82" fmla="*/ 174 w 182"/>
                  <a:gd name="T83" fmla="*/ 2 h 81"/>
                  <a:gd name="T84" fmla="*/ 179 w 182"/>
                  <a:gd name="T85" fmla="*/ 8 h 81"/>
                  <a:gd name="T86" fmla="*/ 182 w 182"/>
                  <a:gd name="T87" fmla="*/ 6 h 81"/>
                  <a:gd name="T88" fmla="*/ 177 w 182"/>
                  <a:gd name="T8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2" h="81">
                    <a:moveTo>
                      <a:pt x="4" y="73"/>
                    </a:moveTo>
                    <a:cubicBezTo>
                      <a:pt x="3" y="73"/>
                      <a:pt x="1" y="73"/>
                      <a:pt x="0" y="73"/>
                    </a:cubicBezTo>
                    <a:cubicBezTo>
                      <a:pt x="1" y="81"/>
                      <a:pt x="1" y="81"/>
                      <a:pt x="1" y="81"/>
                    </a:cubicBezTo>
                    <a:cubicBezTo>
                      <a:pt x="3" y="81"/>
                      <a:pt x="4" y="81"/>
                      <a:pt x="5" y="81"/>
                    </a:cubicBezTo>
                    <a:cubicBezTo>
                      <a:pt x="4" y="73"/>
                      <a:pt x="4" y="73"/>
                      <a:pt x="4" y="73"/>
                    </a:cubicBezTo>
                    <a:close/>
                    <a:moveTo>
                      <a:pt x="27" y="69"/>
                    </a:moveTo>
                    <a:cubicBezTo>
                      <a:pt x="26" y="69"/>
                      <a:pt x="25" y="69"/>
                      <a:pt x="24" y="70"/>
                    </a:cubicBezTo>
                    <a:cubicBezTo>
                      <a:pt x="25" y="77"/>
                      <a:pt x="25" y="77"/>
                      <a:pt x="25" y="77"/>
                    </a:cubicBezTo>
                    <a:cubicBezTo>
                      <a:pt x="26" y="77"/>
                      <a:pt x="28" y="77"/>
                      <a:pt x="29" y="77"/>
                    </a:cubicBezTo>
                    <a:cubicBezTo>
                      <a:pt x="27" y="69"/>
                      <a:pt x="27" y="69"/>
                      <a:pt x="27" y="69"/>
                    </a:cubicBezTo>
                    <a:close/>
                    <a:moveTo>
                      <a:pt x="51" y="63"/>
                    </a:moveTo>
                    <a:cubicBezTo>
                      <a:pt x="49" y="64"/>
                      <a:pt x="48" y="64"/>
                      <a:pt x="47" y="64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1" y="71"/>
                      <a:pt x="53" y="71"/>
                    </a:cubicBezTo>
                    <a:cubicBezTo>
                      <a:pt x="51" y="63"/>
                      <a:pt x="51" y="63"/>
                      <a:pt x="51" y="63"/>
                    </a:cubicBezTo>
                    <a:close/>
                    <a:moveTo>
                      <a:pt x="73" y="56"/>
                    </a:moveTo>
                    <a:cubicBezTo>
                      <a:pt x="72" y="57"/>
                      <a:pt x="71" y="57"/>
                      <a:pt x="69" y="57"/>
                    </a:cubicBezTo>
                    <a:cubicBezTo>
                      <a:pt x="72" y="65"/>
                      <a:pt x="72" y="65"/>
                      <a:pt x="72" y="65"/>
                    </a:cubicBezTo>
                    <a:cubicBezTo>
                      <a:pt x="73" y="65"/>
                      <a:pt x="75" y="64"/>
                      <a:pt x="76" y="64"/>
                    </a:cubicBezTo>
                    <a:cubicBezTo>
                      <a:pt x="73" y="56"/>
                      <a:pt x="73" y="56"/>
                      <a:pt x="73" y="56"/>
                    </a:cubicBezTo>
                    <a:close/>
                    <a:moveTo>
                      <a:pt x="95" y="48"/>
                    </a:moveTo>
                    <a:cubicBezTo>
                      <a:pt x="94" y="48"/>
                      <a:pt x="93" y="49"/>
                      <a:pt x="92" y="49"/>
                    </a:cubicBezTo>
                    <a:cubicBezTo>
                      <a:pt x="95" y="57"/>
                      <a:pt x="95" y="57"/>
                      <a:pt x="95" y="57"/>
                    </a:cubicBezTo>
                    <a:cubicBezTo>
                      <a:pt x="96" y="56"/>
                      <a:pt x="97" y="56"/>
                      <a:pt x="98" y="55"/>
                    </a:cubicBezTo>
                    <a:cubicBezTo>
                      <a:pt x="95" y="48"/>
                      <a:pt x="95" y="48"/>
                      <a:pt x="95" y="48"/>
                    </a:cubicBezTo>
                    <a:close/>
                    <a:moveTo>
                      <a:pt x="117" y="38"/>
                    </a:moveTo>
                    <a:cubicBezTo>
                      <a:pt x="116" y="38"/>
                      <a:pt x="114" y="39"/>
                      <a:pt x="113" y="39"/>
                    </a:cubicBezTo>
                    <a:cubicBezTo>
                      <a:pt x="117" y="47"/>
                      <a:pt x="117" y="47"/>
                      <a:pt x="117" y="47"/>
                    </a:cubicBezTo>
                    <a:cubicBezTo>
                      <a:pt x="118" y="46"/>
                      <a:pt x="119" y="45"/>
                      <a:pt x="120" y="45"/>
                    </a:cubicBezTo>
                    <a:cubicBezTo>
                      <a:pt x="117" y="38"/>
                      <a:pt x="117" y="38"/>
                      <a:pt x="117" y="38"/>
                    </a:cubicBezTo>
                    <a:close/>
                    <a:moveTo>
                      <a:pt x="138" y="26"/>
                    </a:moveTo>
                    <a:cubicBezTo>
                      <a:pt x="136" y="27"/>
                      <a:pt x="135" y="28"/>
                      <a:pt x="134" y="28"/>
                    </a:cubicBezTo>
                    <a:cubicBezTo>
                      <a:pt x="138" y="35"/>
                      <a:pt x="138" y="35"/>
                      <a:pt x="138" y="35"/>
                    </a:cubicBezTo>
                    <a:cubicBezTo>
                      <a:pt x="139" y="34"/>
                      <a:pt x="141" y="34"/>
                      <a:pt x="142" y="33"/>
                    </a:cubicBezTo>
                    <a:cubicBezTo>
                      <a:pt x="138" y="26"/>
                      <a:pt x="138" y="26"/>
                      <a:pt x="138" y="26"/>
                    </a:cubicBezTo>
                    <a:close/>
                    <a:moveTo>
                      <a:pt x="158" y="14"/>
                    </a:moveTo>
                    <a:cubicBezTo>
                      <a:pt x="157" y="14"/>
                      <a:pt x="155" y="15"/>
                      <a:pt x="154" y="16"/>
                    </a:cubicBezTo>
                    <a:cubicBezTo>
                      <a:pt x="159" y="22"/>
                      <a:pt x="159" y="22"/>
                      <a:pt x="159" y="22"/>
                    </a:cubicBezTo>
                    <a:cubicBezTo>
                      <a:pt x="160" y="22"/>
                      <a:pt x="161" y="21"/>
                      <a:pt x="162" y="20"/>
                    </a:cubicBezTo>
                    <a:cubicBezTo>
                      <a:pt x="158" y="14"/>
                      <a:pt x="158" y="14"/>
                      <a:pt x="158" y="14"/>
                    </a:cubicBezTo>
                    <a:close/>
                    <a:moveTo>
                      <a:pt x="177" y="0"/>
                    </a:moveTo>
                    <a:cubicBezTo>
                      <a:pt x="176" y="0"/>
                      <a:pt x="175" y="1"/>
                      <a:pt x="174" y="2"/>
                    </a:cubicBezTo>
                    <a:cubicBezTo>
                      <a:pt x="179" y="8"/>
                      <a:pt x="179" y="8"/>
                      <a:pt x="179" y="8"/>
                    </a:cubicBezTo>
                    <a:cubicBezTo>
                      <a:pt x="180" y="7"/>
                      <a:pt x="181" y="7"/>
                      <a:pt x="182" y="6"/>
                    </a:cubicBezTo>
                    <a:cubicBezTo>
                      <a:pt x="177" y="0"/>
                      <a:pt x="177" y="0"/>
                      <a:pt x="17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Freeform 29"/>
              <p:cNvSpPr>
                <a:spLocks/>
              </p:cNvSpPr>
              <p:nvPr/>
            </p:nvSpPr>
            <p:spPr bwMode="auto">
              <a:xfrm>
                <a:off x="4897438" y="3560763"/>
                <a:ext cx="452438" cy="793750"/>
              </a:xfrm>
              <a:custGeom>
                <a:avLst/>
                <a:gdLst>
                  <a:gd name="T0" fmla="*/ 130 w 142"/>
                  <a:gd name="T1" fmla="*/ 244 h 246"/>
                  <a:gd name="T2" fmla="*/ 131 w 142"/>
                  <a:gd name="T3" fmla="*/ 242 h 246"/>
                  <a:gd name="T4" fmla="*/ 5 w 142"/>
                  <a:gd name="T5" fmla="*/ 3 h 246"/>
                  <a:gd name="T6" fmla="*/ 3 w 142"/>
                  <a:gd name="T7" fmla="*/ 4 h 246"/>
                  <a:gd name="T8" fmla="*/ 3 w 142"/>
                  <a:gd name="T9" fmla="*/ 6 h 246"/>
                  <a:gd name="T10" fmla="*/ 17 w 142"/>
                  <a:gd name="T11" fmla="*/ 4 h 246"/>
                  <a:gd name="T12" fmla="*/ 17 w 142"/>
                  <a:gd name="T13" fmla="*/ 2 h 246"/>
                  <a:gd name="T14" fmla="*/ 15 w 142"/>
                  <a:gd name="T15" fmla="*/ 2 h 246"/>
                  <a:gd name="T16" fmla="*/ 138 w 142"/>
                  <a:gd name="T17" fmla="*/ 234 h 246"/>
                  <a:gd name="T18" fmla="*/ 139 w 142"/>
                  <a:gd name="T19" fmla="*/ 232 h 246"/>
                  <a:gd name="T20" fmla="*/ 138 w 142"/>
                  <a:gd name="T21" fmla="*/ 231 h 246"/>
                  <a:gd name="T22" fmla="*/ 128 w 142"/>
                  <a:gd name="T23" fmla="*/ 242 h 246"/>
                  <a:gd name="T24" fmla="*/ 130 w 142"/>
                  <a:gd name="T25" fmla="*/ 244 h 246"/>
                  <a:gd name="T26" fmla="*/ 131 w 142"/>
                  <a:gd name="T27" fmla="*/ 242 h 246"/>
                  <a:gd name="T28" fmla="*/ 130 w 142"/>
                  <a:gd name="T29" fmla="*/ 244 h 246"/>
                  <a:gd name="T30" fmla="*/ 131 w 142"/>
                  <a:gd name="T31" fmla="*/ 245 h 246"/>
                  <a:gd name="T32" fmla="*/ 142 w 142"/>
                  <a:gd name="T33" fmla="*/ 232 h 246"/>
                  <a:gd name="T34" fmla="*/ 141 w 142"/>
                  <a:gd name="T35" fmla="*/ 231 h 246"/>
                  <a:gd name="T36" fmla="*/ 19 w 142"/>
                  <a:gd name="T37" fmla="*/ 2 h 246"/>
                  <a:gd name="T38" fmla="*/ 19 w 142"/>
                  <a:gd name="T39" fmla="*/ 0 h 246"/>
                  <a:gd name="T40" fmla="*/ 0 w 142"/>
                  <a:gd name="T41" fmla="*/ 2 h 246"/>
                  <a:gd name="T42" fmla="*/ 1 w 142"/>
                  <a:gd name="T43" fmla="*/ 4 h 246"/>
                  <a:gd name="T44" fmla="*/ 128 w 142"/>
                  <a:gd name="T45" fmla="*/ 245 h 246"/>
                  <a:gd name="T46" fmla="*/ 130 w 142"/>
                  <a:gd name="T47" fmla="*/ 246 h 246"/>
                  <a:gd name="T48" fmla="*/ 131 w 142"/>
                  <a:gd name="T49" fmla="*/ 245 h 246"/>
                  <a:gd name="T50" fmla="*/ 130 w 142"/>
                  <a:gd name="T51" fmla="*/ 244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2" h="246">
                    <a:moveTo>
                      <a:pt x="130" y="244"/>
                    </a:moveTo>
                    <a:cubicBezTo>
                      <a:pt x="131" y="242"/>
                      <a:pt x="131" y="242"/>
                      <a:pt x="131" y="242"/>
                    </a:cubicBezTo>
                    <a:cubicBezTo>
                      <a:pt x="62" y="183"/>
                      <a:pt x="16" y="98"/>
                      <a:pt x="5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26" y="94"/>
                      <a:pt x="71" y="176"/>
                      <a:pt x="138" y="234"/>
                    </a:cubicBezTo>
                    <a:cubicBezTo>
                      <a:pt x="139" y="232"/>
                      <a:pt x="139" y="232"/>
                      <a:pt x="139" y="232"/>
                    </a:cubicBezTo>
                    <a:cubicBezTo>
                      <a:pt x="138" y="231"/>
                      <a:pt x="138" y="231"/>
                      <a:pt x="138" y="231"/>
                    </a:cubicBezTo>
                    <a:cubicBezTo>
                      <a:pt x="128" y="242"/>
                      <a:pt x="128" y="242"/>
                      <a:pt x="128" y="242"/>
                    </a:cubicBezTo>
                    <a:cubicBezTo>
                      <a:pt x="130" y="244"/>
                      <a:pt x="130" y="244"/>
                      <a:pt x="130" y="244"/>
                    </a:cubicBezTo>
                    <a:cubicBezTo>
                      <a:pt x="131" y="242"/>
                      <a:pt x="131" y="242"/>
                      <a:pt x="131" y="242"/>
                    </a:cubicBezTo>
                    <a:cubicBezTo>
                      <a:pt x="130" y="244"/>
                      <a:pt x="130" y="244"/>
                      <a:pt x="130" y="244"/>
                    </a:cubicBezTo>
                    <a:cubicBezTo>
                      <a:pt x="131" y="245"/>
                      <a:pt x="131" y="245"/>
                      <a:pt x="131" y="245"/>
                    </a:cubicBezTo>
                    <a:cubicBezTo>
                      <a:pt x="142" y="232"/>
                      <a:pt x="142" y="232"/>
                      <a:pt x="142" y="232"/>
                    </a:cubicBezTo>
                    <a:cubicBezTo>
                      <a:pt x="141" y="231"/>
                      <a:pt x="141" y="231"/>
                      <a:pt x="141" y="231"/>
                    </a:cubicBezTo>
                    <a:cubicBezTo>
                      <a:pt x="75" y="174"/>
                      <a:pt x="30" y="93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2" y="100"/>
                      <a:pt x="59" y="185"/>
                      <a:pt x="128" y="245"/>
                    </a:cubicBezTo>
                    <a:cubicBezTo>
                      <a:pt x="130" y="246"/>
                      <a:pt x="130" y="246"/>
                      <a:pt x="130" y="246"/>
                    </a:cubicBezTo>
                    <a:cubicBezTo>
                      <a:pt x="131" y="245"/>
                      <a:pt x="131" y="245"/>
                      <a:pt x="131" y="245"/>
                    </a:cubicBezTo>
                    <a:lnTo>
                      <a:pt x="130" y="2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Freeform 30"/>
              <p:cNvSpPr>
                <a:spLocks noEditPoints="1"/>
              </p:cNvSpPr>
              <p:nvPr/>
            </p:nvSpPr>
            <p:spPr bwMode="auto">
              <a:xfrm>
                <a:off x="4676776" y="1997075"/>
                <a:ext cx="2838450" cy="2871788"/>
              </a:xfrm>
              <a:custGeom>
                <a:avLst/>
                <a:gdLst>
                  <a:gd name="T0" fmla="*/ 449 w 889"/>
                  <a:gd name="T1" fmla="*/ 866 h 890"/>
                  <a:gd name="T2" fmla="*/ 452 w 889"/>
                  <a:gd name="T3" fmla="*/ 866 h 890"/>
                  <a:gd name="T4" fmla="*/ 347 w 889"/>
                  <a:gd name="T5" fmla="*/ 879 h 890"/>
                  <a:gd name="T6" fmla="*/ 549 w 889"/>
                  <a:gd name="T7" fmla="*/ 853 h 890"/>
                  <a:gd name="T8" fmla="*/ 549 w 889"/>
                  <a:gd name="T9" fmla="*/ 853 h 890"/>
                  <a:gd name="T10" fmla="*/ 348 w 889"/>
                  <a:gd name="T11" fmla="*/ 855 h 890"/>
                  <a:gd name="T12" fmla="*/ 558 w 889"/>
                  <a:gd name="T13" fmla="*/ 875 h 890"/>
                  <a:gd name="T14" fmla="*/ 246 w 889"/>
                  <a:gd name="T15" fmla="*/ 843 h 890"/>
                  <a:gd name="T16" fmla="*/ 643 w 889"/>
                  <a:gd name="T17" fmla="*/ 816 h 890"/>
                  <a:gd name="T18" fmla="*/ 213 w 889"/>
                  <a:gd name="T19" fmla="*/ 796 h 890"/>
                  <a:gd name="T20" fmla="*/ 213 w 889"/>
                  <a:gd name="T21" fmla="*/ 796 h 890"/>
                  <a:gd name="T22" fmla="*/ 657 w 889"/>
                  <a:gd name="T23" fmla="*/ 835 h 890"/>
                  <a:gd name="T24" fmla="*/ 197 w 889"/>
                  <a:gd name="T25" fmla="*/ 814 h 890"/>
                  <a:gd name="T26" fmla="*/ 689 w 889"/>
                  <a:gd name="T27" fmla="*/ 788 h 890"/>
                  <a:gd name="T28" fmla="*/ 136 w 889"/>
                  <a:gd name="T29" fmla="*/ 731 h 890"/>
                  <a:gd name="T30" fmla="*/ 136 w 889"/>
                  <a:gd name="T31" fmla="*/ 731 h 890"/>
                  <a:gd name="T32" fmla="*/ 744 w 889"/>
                  <a:gd name="T33" fmla="*/ 774 h 890"/>
                  <a:gd name="T34" fmla="*/ 85 w 889"/>
                  <a:gd name="T35" fmla="*/ 706 h 890"/>
                  <a:gd name="T36" fmla="*/ 792 w 889"/>
                  <a:gd name="T37" fmla="*/ 682 h 890"/>
                  <a:gd name="T38" fmla="*/ 792 w 889"/>
                  <a:gd name="T39" fmla="*/ 682 h 890"/>
                  <a:gd name="T40" fmla="*/ 77 w 889"/>
                  <a:gd name="T41" fmla="*/ 650 h 890"/>
                  <a:gd name="T42" fmla="*/ 839 w 889"/>
                  <a:gd name="T43" fmla="*/ 650 h 890"/>
                  <a:gd name="T44" fmla="*/ 54 w 889"/>
                  <a:gd name="T45" fmla="*/ 658 h 890"/>
                  <a:gd name="T46" fmla="*/ 819 w 889"/>
                  <a:gd name="T47" fmla="*/ 636 h 890"/>
                  <a:gd name="T48" fmla="*/ 16 w 889"/>
                  <a:gd name="T49" fmla="*/ 562 h 890"/>
                  <a:gd name="T50" fmla="*/ 39 w 889"/>
                  <a:gd name="T51" fmla="*/ 556 h 890"/>
                  <a:gd name="T52" fmla="*/ 878 w 889"/>
                  <a:gd name="T53" fmla="*/ 551 h 890"/>
                  <a:gd name="T54" fmla="*/ 38 w 889"/>
                  <a:gd name="T55" fmla="*/ 553 h 890"/>
                  <a:gd name="T56" fmla="*/ 854 w 889"/>
                  <a:gd name="T57" fmla="*/ 541 h 890"/>
                  <a:gd name="T58" fmla="*/ 0 w 889"/>
                  <a:gd name="T59" fmla="*/ 457 h 890"/>
                  <a:gd name="T60" fmla="*/ 889 w 889"/>
                  <a:gd name="T61" fmla="*/ 428 h 890"/>
                  <a:gd name="T62" fmla="*/ 887 w 889"/>
                  <a:gd name="T63" fmla="*/ 494 h 890"/>
                  <a:gd name="T64" fmla="*/ 0 w 889"/>
                  <a:gd name="T65" fmla="*/ 453 h 890"/>
                  <a:gd name="T66" fmla="*/ 2 w 889"/>
                  <a:gd name="T67" fmla="*/ 404 h 890"/>
                  <a:gd name="T68" fmla="*/ 884 w 889"/>
                  <a:gd name="T69" fmla="*/ 375 h 890"/>
                  <a:gd name="T70" fmla="*/ 33 w 889"/>
                  <a:gd name="T71" fmla="*/ 356 h 890"/>
                  <a:gd name="T72" fmla="*/ 883 w 889"/>
                  <a:gd name="T73" fmla="*/ 371 h 890"/>
                  <a:gd name="T74" fmla="*/ 34 w 889"/>
                  <a:gd name="T75" fmla="*/ 353 h 890"/>
                  <a:gd name="T76" fmla="*/ 848 w 889"/>
                  <a:gd name="T77" fmla="*/ 326 h 890"/>
                  <a:gd name="T78" fmla="*/ 25 w 889"/>
                  <a:gd name="T79" fmla="*/ 296 h 890"/>
                  <a:gd name="T80" fmla="*/ 810 w 889"/>
                  <a:gd name="T81" fmla="*/ 236 h 890"/>
                  <a:gd name="T82" fmla="*/ 71 w 889"/>
                  <a:gd name="T83" fmla="*/ 204 h 890"/>
                  <a:gd name="T84" fmla="*/ 91 w 889"/>
                  <a:gd name="T85" fmla="*/ 217 h 890"/>
                  <a:gd name="T86" fmla="*/ 829 w 889"/>
                  <a:gd name="T87" fmla="*/ 221 h 890"/>
                  <a:gd name="T88" fmla="*/ 93 w 889"/>
                  <a:gd name="T89" fmla="*/ 214 h 890"/>
                  <a:gd name="T90" fmla="*/ 750 w 889"/>
                  <a:gd name="T91" fmla="*/ 156 h 890"/>
                  <a:gd name="T92" fmla="*/ 139 w 889"/>
                  <a:gd name="T93" fmla="*/ 122 h 890"/>
                  <a:gd name="T94" fmla="*/ 728 w 889"/>
                  <a:gd name="T95" fmla="*/ 102 h 890"/>
                  <a:gd name="T96" fmla="*/ 765 w 889"/>
                  <a:gd name="T97" fmla="*/ 136 h 890"/>
                  <a:gd name="T98" fmla="*/ 158 w 889"/>
                  <a:gd name="T99" fmla="*/ 137 h 890"/>
                  <a:gd name="T100" fmla="*/ 710 w 889"/>
                  <a:gd name="T101" fmla="*/ 119 h 890"/>
                  <a:gd name="T102" fmla="*/ 224 w 889"/>
                  <a:gd name="T103" fmla="*/ 58 h 890"/>
                  <a:gd name="T104" fmla="*/ 639 w 889"/>
                  <a:gd name="T105" fmla="*/ 45 h 890"/>
                  <a:gd name="T106" fmla="*/ 639 w 889"/>
                  <a:gd name="T107" fmla="*/ 45 h 890"/>
                  <a:gd name="T108" fmla="*/ 282 w 889"/>
                  <a:gd name="T109" fmla="*/ 57 h 890"/>
                  <a:gd name="T110" fmla="*/ 635 w 889"/>
                  <a:gd name="T111" fmla="*/ 43 h 890"/>
                  <a:gd name="T112" fmla="*/ 285 w 889"/>
                  <a:gd name="T113" fmla="*/ 55 h 890"/>
                  <a:gd name="T114" fmla="*/ 578 w 889"/>
                  <a:gd name="T115" fmla="*/ 46 h 890"/>
                  <a:gd name="T116" fmla="*/ 327 w 889"/>
                  <a:gd name="T117" fmla="*/ 16 h 890"/>
                  <a:gd name="T118" fmla="*/ 483 w 889"/>
                  <a:gd name="T119" fmla="*/ 26 h 890"/>
                  <a:gd name="T120" fmla="*/ 428 w 889"/>
                  <a:gd name="T121" fmla="*/ 0 h 890"/>
                  <a:gd name="T122" fmla="*/ 444 w 889"/>
                  <a:gd name="T123" fmla="*/ 0 h 890"/>
                  <a:gd name="T124" fmla="*/ 481 w 889"/>
                  <a:gd name="T125" fmla="*/ 2 h 8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89" h="890">
                    <a:moveTo>
                      <a:pt x="402" y="863"/>
                    </a:moveTo>
                    <a:cubicBezTo>
                      <a:pt x="402" y="863"/>
                      <a:pt x="402" y="863"/>
                      <a:pt x="402" y="863"/>
                    </a:cubicBezTo>
                    <a:cubicBezTo>
                      <a:pt x="399" y="887"/>
                      <a:pt x="399" y="887"/>
                      <a:pt x="399" y="887"/>
                    </a:cubicBezTo>
                    <a:cubicBezTo>
                      <a:pt x="399" y="887"/>
                      <a:pt x="399" y="887"/>
                      <a:pt x="399" y="887"/>
                    </a:cubicBezTo>
                    <a:cubicBezTo>
                      <a:pt x="414" y="889"/>
                      <a:pt x="430" y="890"/>
                      <a:pt x="445" y="890"/>
                    </a:cubicBezTo>
                    <a:cubicBezTo>
                      <a:pt x="446" y="890"/>
                      <a:pt x="447" y="890"/>
                      <a:pt x="449" y="890"/>
                    </a:cubicBezTo>
                    <a:cubicBezTo>
                      <a:pt x="449" y="890"/>
                      <a:pt x="449" y="890"/>
                      <a:pt x="449" y="890"/>
                    </a:cubicBezTo>
                    <a:cubicBezTo>
                      <a:pt x="449" y="866"/>
                      <a:pt x="449" y="866"/>
                      <a:pt x="449" y="866"/>
                    </a:cubicBezTo>
                    <a:cubicBezTo>
                      <a:pt x="449" y="866"/>
                      <a:pt x="449" y="866"/>
                      <a:pt x="449" y="866"/>
                    </a:cubicBezTo>
                    <a:cubicBezTo>
                      <a:pt x="448" y="866"/>
                      <a:pt x="448" y="866"/>
                      <a:pt x="448" y="866"/>
                    </a:cubicBezTo>
                    <a:cubicBezTo>
                      <a:pt x="447" y="866"/>
                      <a:pt x="446" y="866"/>
                      <a:pt x="445" y="866"/>
                    </a:cubicBezTo>
                    <a:cubicBezTo>
                      <a:pt x="431" y="866"/>
                      <a:pt x="416" y="865"/>
                      <a:pt x="402" y="863"/>
                    </a:cubicBezTo>
                    <a:moveTo>
                      <a:pt x="499" y="862"/>
                    </a:moveTo>
                    <a:cubicBezTo>
                      <a:pt x="499" y="862"/>
                      <a:pt x="499" y="862"/>
                      <a:pt x="499" y="862"/>
                    </a:cubicBezTo>
                    <a:cubicBezTo>
                      <a:pt x="484" y="864"/>
                      <a:pt x="468" y="865"/>
                      <a:pt x="452" y="866"/>
                    </a:cubicBezTo>
                    <a:cubicBezTo>
                      <a:pt x="452" y="866"/>
                      <a:pt x="452" y="866"/>
                      <a:pt x="452" y="866"/>
                    </a:cubicBezTo>
                    <a:cubicBezTo>
                      <a:pt x="453" y="890"/>
                      <a:pt x="453" y="890"/>
                      <a:pt x="453" y="890"/>
                    </a:cubicBezTo>
                    <a:cubicBezTo>
                      <a:pt x="453" y="890"/>
                      <a:pt x="453" y="890"/>
                      <a:pt x="453" y="890"/>
                    </a:cubicBezTo>
                    <a:cubicBezTo>
                      <a:pt x="469" y="889"/>
                      <a:pt x="486" y="888"/>
                      <a:pt x="502" y="886"/>
                    </a:cubicBezTo>
                    <a:cubicBezTo>
                      <a:pt x="502" y="886"/>
                      <a:pt x="502" y="886"/>
                      <a:pt x="502" y="886"/>
                    </a:cubicBezTo>
                    <a:cubicBezTo>
                      <a:pt x="499" y="862"/>
                      <a:pt x="499" y="862"/>
                      <a:pt x="499" y="862"/>
                    </a:cubicBezTo>
                    <a:cubicBezTo>
                      <a:pt x="499" y="862"/>
                      <a:pt x="499" y="862"/>
                      <a:pt x="499" y="862"/>
                    </a:cubicBezTo>
                    <a:moveTo>
                      <a:pt x="352" y="855"/>
                    </a:moveTo>
                    <a:cubicBezTo>
                      <a:pt x="347" y="879"/>
                      <a:pt x="347" y="879"/>
                      <a:pt x="347" y="879"/>
                    </a:cubicBezTo>
                    <a:cubicBezTo>
                      <a:pt x="347" y="879"/>
                      <a:pt x="347" y="879"/>
                      <a:pt x="347" y="879"/>
                    </a:cubicBezTo>
                    <a:cubicBezTo>
                      <a:pt x="363" y="882"/>
                      <a:pt x="379" y="885"/>
                      <a:pt x="395" y="887"/>
                    </a:cubicBezTo>
                    <a:cubicBezTo>
                      <a:pt x="396" y="887"/>
                      <a:pt x="396" y="887"/>
                      <a:pt x="396" y="887"/>
                    </a:cubicBezTo>
                    <a:cubicBezTo>
                      <a:pt x="398" y="863"/>
                      <a:pt x="398" y="863"/>
                      <a:pt x="398" y="863"/>
                    </a:cubicBezTo>
                    <a:cubicBezTo>
                      <a:pt x="398" y="863"/>
                      <a:pt x="398" y="863"/>
                      <a:pt x="398" y="863"/>
                    </a:cubicBezTo>
                    <a:cubicBezTo>
                      <a:pt x="383" y="861"/>
                      <a:pt x="367" y="859"/>
                      <a:pt x="352" y="855"/>
                    </a:cubicBezTo>
                    <a:cubicBezTo>
                      <a:pt x="352" y="855"/>
                      <a:pt x="352" y="855"/>
                      <a:pt x="352" y="855"/>
                    </a:cubicBezTo>
                    <a:moveTo>
                      <a:pt x="549" y="853"/>
                    </a:moveTo>
                    <a:cubicBezTo>
                      <a:pt x="548" y="853"/>
                      <a:pt x="548" y="853"/>
                      <a:pt x="548" y="853"/>
                    </a:cubicBezTo>
                    <a:cubicBezTo>
                      <a:pt x="533" y="856"/>
                      <a:pt x="518" y="859"/>
                      <a:pt x="503" y="862"/>
                    </a:cubicBezTo>
                    <a:cubicBezTo>
                      <a:pt x="503" y="862"/>
                      <a:pt x="503" y="862"/>
                      <a:pt x="503" y="862"/>
                    </a:cubicBezTo>
                    <a:cubicBezTo>
                      <a:pt x="506" y="885"/>
                      <a:pt x="506" y="885"/>
                      <a:pt x="506" y="885"/>
                    </a:cubicBezTo>
                    <a:cubicBezTo>
                      <a:pt x="506" y="885"/>
                      <a:pt x="506" y="885"/>
                      <a:pt x="506" y="885"/>
                    </a:cubicBezTo>
                    <a:cubicBezTo>
                      <a:pt x="522" y="883"/>
                      <a:pt x="539" y="880"/>
                      <a:pt x="554" y="876"/>
                    </a:cubicBezTo>
                    <a:cubicBezTo>
                      <a:pt x="555" y="876"/>
                      <a:pt x="555" y="876"/>
                      <a:pt x="555" y="876"/>
                    </a:cubicBezTo>
                    <a:cubicBezTo>
                      <a:pt x="549" y="853"/>
                      <a:pt x="549" y="853"/>
                      <a:pt x="549" y="853"/>
                    </a:cubicBezTo>
                    <a:cubicBezTo>
                      <a:pt x="549" y="853"/>
                      <a:pt x="549" y="853"/>
                      <a:pt x="549" y="853"/>
                    </a:cubicBezTo>
                    <a:moveTo>
                      <a:pt x="303" y="841"/>
                    </a:moveTo>
                    <a:cubicBezTo>
                      <a:pt x="295" y="864"/>
                      <a:pt x="295" y="864"/>
                      <a:pt x="295" y="864"/>
                    </a:cubicBezTo>
                    <a:cubicBezTo>
                      <a:pt x="295" y="864"/>
                      <a:pt x="295" y="864"/>
                      <a:pt x="295" y="864"/>
                    </a:cubicBezTo>
                    <a:cubicBezTo>
                      <a:pt x="311" y="869"/>
                      <a:pt x="327" y="874"/>
                      <a:pt x="343" y="878"/>
                    </a:cubicBezTo>
                    <a:cubicBezTo>
                      <a:pt x="342" y="878"/>
                      <a:pt x="342" y="878"/>
                      <a:pt x="342" y="878"/>
                    </a:cubicBezTo>
                    <a:cubicBezTo>
                      <a:pt x="343" y="878"/>
                      <a:pt x="343" y="878"/>
                      <a:pt x="343" y="878"/>
                    </a:cubicBezTo>
                    <a:cubicBezTo>
                      <a:pt x="348" y="855"/>
                      <a:pt x="348" y="855"/>
                      <a:pt x="348" y="855"/>
                    </a:cubicBezTo>
                    <a:cubicBezTo>
                      <a:pt x="348" y="855"/>
                      <a:pt x="348" y="855"/>
                      <a:pt x="348" y="855"/>
                    </a:cubicBezTo>
                    <a:cubicBezTo>
                      <a:pt x="333" y="851"/>
                      <a:pt x="318" y="847"/>
                      <a:pt x="303" y="841"/>
                    </a:cubicBezTo>
                    <a:cubicBezTo>
                      <a:pt x="303" y="841"/>
                      <a:pt x="303" y="841"/>
                      <a:pt x="303" y="841"/>
                    </a:cubicBezTo>
                    <a:moveTo>
                      <a:pt x="597" y="837"/>
                    </a:moveTo>
                    <a:cubicBezTo>
                      <a:pt x="597" y="837"/>
                      <a:pt x="597" y="837"/>
                      <a:pt x="597" y="837"/>
                    </a:cubicBezTo>
                    <a:cubicBezTo>
                      <a:pt x="582" y="843"/>
                      <a:pt x="567" y="848"/>
                      <a:pt x="552" y="852"/>
                    </a:cubicBezTo>
                    <a:cubicBezTo>
                      <a:pt x="552" y="852"/>
                      <a:pt x="552" y="852"/>
                      <a:pt x="552" y="852"/>
                    </a:cubicBezTo>
                    <a:cubicBezTo>
                      <a:pt x="558" y="875"/>
                      <a:pt x="558" y="875"/>
                      <a:pt x="558" y="875"/>
                    </a:cubicBezTo>
                    <a:cubicBezTo>
                      <a:pt x="558" y="875"/>
                      <a:pt x="558" y="875"/>
                      <a:pt x="558" y="875"/>
                    </a:cubicBezTo>
                    <a:cubicBezTo>
                      <a:pt x="574" y="871"/>
                      <a:pt x="590" y="866"/>
                      <a:pt x="605" y="860"/>
                    </a:cubicBezTo>
                    <a:cubicBezTo>
                      <a:pt x="606" y="860"/>
                      <a:pt x="606" y="860"/>
                      <a:pt x="606" y="860"/>
                    </a:cubicBezTo>
                    <a:cubicBezTo>
                      <a:pt x="597" y="837"/>
                      <a:pt x="597" y="837"/>
                      <a:pt x="597" y="837"/>
                    </a:cubicBezTo>
                    <a:cubicBezTo>
                      <a:pt x="597" y="837"/>
                      <a:pt x="597" y="837"/>
                      <a:pt x="597" y="837"/>
                    </a:cubicBezTo>
                    <a:moveTo>
                      <a:pt x="257" y="821"/>
                    </a:moveTo>
                    <a:cubicBezTo>
                      <a:pt x="246" y="843"/>
                      <a:pt x="246" y="843"/>
                      <a:pt x="246" y="843"/>
                    </a:cubicBezTo>
                    <a:cubicBezTo>
                      <a:pt x="246" y="843"/>
                      <a:pt x="246" y="843"/>
                      <a:pt x="246" y="843"/>
                    </a:cubicBezTo>
                    <a:cubicBezTo>
                      <a:pt x="261" y="850"/>
                      <a:pt x="276" y="857"/>
                      <a:pt x="292" y="863"/>
                    </a:cubicBezTo>
                    <a:cubicBezTo>
                      <a:pt x="292" y="863"/>
                      <a:pt x="292" y="863"/>
                      <a:pt x="292" y="863"/>
                    </a:cubicBezTo>
                    <a:cubicBezTo>
                      <a:pt x="300" y="840"/>
                      <a:pt x="300" y="840"/>
                      <a:pt x="300" y="840"/>
                    </a:cubicBezTo>
                    <a:cubicBezTo>
                      <a:pt x="300" y="840"/>
                      <a:pt x="300" y="840"/>
                      <a:pt x="300" y="840"/>
                    </a:cubicBezTo>
                    <a:cubicBezTo>
                      <a:pt x="285" y="835"/>
                      <a:pt x="271" y="829"/>
                      <a:pt x="257" y="822"/>
                    </a:cubicBezTo>
                    <a:cubicBezTo>
                      <a:pt x="257" y="821"/>
                      <a:pt x="257" y="821"/>
                      <a:pt x="257" y="821"/>
                    </a:cubicBezTo>
                    <a:moveTo>
                      <a:pt x="643" y="816"/>
                    </a:moveTo>
                    <a:cubicBezTo>
                      <a:pt x="643" y="816"/>
                      <a:pt x="643" y="816"/>
                      <a:pt x="643" y="816"/>
                    </a:cubicBezTo>
                    <a:cubicBezTo>
                      <a:pt x="629" y="824"/>
                      <a:pt x="615" y="830"/>
                      <a:pt x="600" y="836"/>
                    </a:cubicBezTo>
                    <a:cubicBezTo>
                      <a:pt x="600" y="836"/>
                      <a:pt x="600" y="836"/>
                      <a:pt x="600" y="836"/>
                    </a:cubicBezTo>
                    <a:cubicBezTo>
                      <a:pt x="609" y="858"/>
                      <a:pt x="609" y="858"/>
                      <a:pt x="609" y="858"/>
                    </a:cubicBezTo>
                    <a:cubicBezTo>
                      <a:pt x="609" y="858"/>
                      <a:pt x="609" y="858"/>
                      <a:pt x="609" y="858"/>
                    </a:cubicBezTo>
                    <a:cubicBezTo>
                      <a:pt x="624" y="852"/>
                      <a:pt x="639" y="845"/>
                      <a:pt x="654" y="837"/>
                    </a:cubicBezTo>
                    <a:cubicBezTo>
                      <a:pt x="654" y="837"/>
                      <a:pt x="654" y="837"/>
                      <a:pt x="654" y="837"/>
                    </a:cubicBezTo>
                    <a:cubicBezTo>
                      <a:pt x="643" y="816"/>
                      <a:pt x="643" y="816"/>
                      <a:pt x="643" y="816"/>
                    </a:cubicBezTo>
                    <a:moveTo>
                      <a:pt x="213" y="796"/>
                    </a:moveTo>
                    <a:cubicBezTo>
                      <a:pt x="200" y="816"/>
                      <a:pt x="200" y="816"/>
                      <a:pt x="200" y="816"/>
                    </a:cubicBezTo>
                    <a:cubicBezTo>
                      <a:pt x="200" y="816"/>
                      <a:pt x="200" y="816"/>
                      <a:pt x="200" y="816"/>
                    </a:cubicBezTo>
                    <a:cubicBezTo>
                      <a:pt x="214" y="825"/>
                      <a:pt x="228" y="834"/>
                      <a:pt x="243" y="841"/>
                    </a:cubicBezTo>
                    <a:cubicBezTo>
                      <a:pt x="243" y="841"/>
                      <a:pt x="243" y="841"/>
                      <a:pt x="243" y="841"/>
                    </a:cubicBezTo>
                    <a:cubicBezTo>
                      <a:pt x="254" y="820"/>
                      <a:pt x="254" y="820"/>
                      <a:pt x="254" y="820"/>
                    </a:cubicBezTo>
                    <a:cubicBezTo>
                      <a:pt x="254" y="820"/>
                      <a:pt x="254" y="820"/>
                      <a:pt x="254" y="820"/>
                    </a:cubicBezTo>
                    <a:cubicBezTo>
                      <a:pt x="254" y="820"/>
                      <a:pt x="254" y="820"/>
                      <a:pt x="254" y="820"/>
                    </a:cubicBezTo>
                    <a:cubicBezTo>
                      <a:pt x="240" y="813"/>
                      <a:pt x="226" y="805"/>
                      <a:pt x="213" y="796"/>
                    </a:cubicBezTo>
                    <a:cubicBezTo>
                      <a:pt x="213" y="796"/>
                      <a:pt x="213" y="796"/>
                      <a:pt x="213" y="796"/>
                    </a:cubicBezTo>
                    <a:moveTo>
                      <a:pt x="686" y="790"/>
                    </a:moveTo>
                    <a:cubicBezTo>
                      <a:pt x="686" y="790"/>
                      <a:pt x="686" y="790"/>
                      <a:pt x="686" y="790"/>
                    </a:cubicBezTo>
                    <a:cubicBezTo>
                      <a:pt x="673" y="799"/>
                      <a:pt x="660" y="807"/>
                      <a:pt x="646" y="814"/>
                    </a:cubicBezTo>
                    <a:cubicBezTo>
                      <a:pt x="646" y="814"/>
                      <a:pt x="646" y="814"/>
                      <a:pt x="646" y="814"/>
                    </a:cubicBezTo>
                    <a:cubicBezTo>
                      <a:pt x="657" y="835"/>
                      <a:pt x="657" y="835"/>
                      <a:pt x="657" y="835"/>
                    </a:cubicBezTo>
                    <a:cubicBezTo>
                      <a:pt x="657" y="836"/>
                      <a:pt x="657" y="836"/>
                      <a:pt x="657" y="836"/>
                    </a:cubicBezTo>
                    <a:cubicBezTo>
                      <a:pt x="657" y="835"/>
                      <a:pt x="657" y="835"/>
                      <a:pt x="657" y="835"/>
                    </a:cubicBezTo>
                    <a:cubicBezTo>
                      <a:pt x="672" y="828"/>
                      <a:pt x="686" y="819"/>
                      <a:pt x="699" y="809"/>
                    </a:cubicBezTo>
                    <a:cubicBezTo>
                      <a:pt x="699" y="809"/>
                      <a:pt x="699" y="809"/>
                      <a:pt x="699" y="809"/>
                    </a:cubicBezTo>
                    <a:cubicBezTo>
                      <a:pt x="686" y="790"/>
                      <a:pt x="686" y="790"/>
                      <a:pt x="686" y="790"/>
                    </a:cubicBezTo>
                    <a:moveTo>
                      <a:pt x="173" y="766"/>
                    </a:moveTo>
                    <a:cubicBezTo>
                      <a:pt x="157" y="784"/>
                      <a:pt x="157" y="784"/>
                      <a:pt x="157" y="784"/>
                    </a:cubicBezTo>
                    <a:cubicBezTo>
                      <a:pt x="157" y="784"/>
                      <a:pt x="157" y="784"/>
                      <a:pt x="157" y="784"/>
                    </a:cubicBezTo>
                    <a:cubicBezTo>
                      <a:pt x="170" y="795"/>
                      <a:pt x="183" y="805"/>
                      <a:pt x="197" y="814"/>
                    </a:cubicBezTo>
                    <a:cubicBezTo>
                      <a:pt x="197" y="814"/>
                      <a:pt x="197" y="814"/>
                      <a:pt x="197" y="814"/>
                    </a:cubicBezTo>
                    <a:cubicBezTo>
                      <a:pt x="210" y="794"/>
                      <a:pt x="210" y="794"/>
                      <a:pt x="210" y="794"/>
                    </a:cubicBezTo>
                    <a:cubicBezTo>
                      <a:pt x="210" y="794"/>
                      <a:pt x="210" y="794"/>
                      <a:pt x="210" y="794"/>
                    </a:cubicBezTo>
                    <a:cubicBezTo>
                      <a:pt x="197" y="786"/>
                      <a:pt x="185" y="776"/>
                      <a:pt x="173" y="766"/>
                    </a:cubicBezTo>
                    <a:cubicBezTo>
                      <a:pt x="173" y="766"/>
                      <a:pt x="173" y="766"/>
                      <a:pt x="173" y="766"/>
                    </a:cubicBezTo>
                    <a:moveTo>
                      <a:pt x="725" y="758"/>
                    </a:moveTo>
                    <a:cubicBezTo>
                      <a:pt x="725" y="758"/>
                      <a:pt x="725" y="758"/>
                      <a:pt x="725" y="758"/>
                    </a:cubicBezTo>
                    <a:cubicBezTo>
                      <a:pt x="714" y="769"/>
                      <a:pt x="701" y="779"/>
                      <a:pt x="689" y="788"/>
                    </a:cubicBezTo>
                    <a:cubicBezTo>
                      <a:pt x="689" y="788"/>
                      <a:pt x="689" y="788"/>
                      <a:pt x="689" y="788"/>
                    </a:cubicBezTo>
                    <a:cubicBezTo>
                      <a:pt x="702" y="807"/>
                      <a:pt x="702" y="807"/>
                      <a:pt x="702" y="807"/>
                    </a:cubicBezTo>
                    <a:cubicBezTo>
                      <a:pt x="702" y="807"/>
                      <a:pt x="702" y="807"/>
                      <a:pt x="702" y="807"/>
                    </a:cubicBezTo>
                    <a:cubicBezTo>
                      <a:pt x="703" y="807"/>
                      <a:pt x="703" y="807"/>
                      <a:pt x="703" y="807"/>
                    </a:cubicBezTo>
                    <a:cubicBezTo>
                      <a:pt x="716" y="798"/>
                      <a:pt x="729" y="787"/>
                      <a:pt x="741" y="776"/>
                    </a:cubicBezTo>
                    <a:cubicBezTo>
                      <a:pt x="741" y="777"/>
                      <a:pt x="741" y="777"/>
                      <a:pt x="741" y="777"/>
                    </a:cubicBezTo>
                    <a:cubicBezTo>
                      <a:pt x="741" y="776"/>
                      <a:pt x="741" y="776"/>
                      <a:pt x="741" y="776"/>
                    </a:cubicBezTo>
                    <a:cubicBezTo>
                      <a:pt x="725" y="758"/>
                      <a:pt x="725" y="758"/>
                      <a:pt x="725" y="758"/>
                    </a:cubicBezTo>
                    <a:moveTo>
                      <a:pt x="136" y="731"/>
                    </a:moveTo>
                    <a:cubicBezTo>
                      <a:pt x="119" y="747"/>
                      <a:pt x="119" y="747"/>
                      <a:pt x="119" y="747"/>
                    </a:cubicBezTo>
                    <a:cubicBezTo>
                      <a:pt x="119" y="747"/>
                      <a:pt x="119" y="747"/>
                      <a:pt x="119" y="747"/>
                    </a:cubicBezTo>
                    <a:cubicBezTo>
                      <a:pt x="119" y="747"/>
                      <a:pt x="119" y="747"/>
                      <a:pt x="119" y="747"/>
                    </a:cubicBezTo>
                    <a:cubicBezTo>
                      <a:pt x="130" y="759"/>
                      <a:pt x="142" y="771"/>
                      <a:pt x="154" y="782"/>
                    </a:cubicBezTo>
                    <a:cubicBezTo>
                      <a:pt x="154" y="782"/>
                      <a:pt x="154" y="782"/>
                      <a:pt x="154" y="782"/>
                    </a:cubicBezTo>
                    <a:cubicBezTo>
                      <a:pt x="170" y="764"/>
                      <a:pt x="170" y="764"/>
                      <a:pt x="170" y="764"/>
                    </a:cubicBezTo>
                    <a:cubicBezTo>
                      <a:pt x="170" y="764"/>
                      <a:pt x="170" y="764"/>
                      <a:pt x="170" y="764"/>
                    </a:cubicBezTo>
                    <a:cubicBezTo>
                      <a:pt x="158" y="753"/>
                      <a:pt x="147" y="742"/>
                      <a:pt x="136" y="731"/>
                    </a:cubicBezTo>
                    <a:cubicBezTo>
                      <a:pt x="136" y="731"/>
                      <a:pt x="136" y="731"/>
                      <a:pt x="136" y="731"/>
                    </a:cubicBezTo>
                    <a:moveTo>
                      <a:pt x="761" y="722"/>
                    </a:moveTo>
                    <a:cubicBezTo>
                      <a:pt x="761" y="722"/>
                      <a:pt x="761" y="722"/>
                      <a:pt x="761" y="722"/>
                    </a:cubicBezTo>
                    <a:cubicBezTo>
                      <a:pt x="761" y="722"/>
                      <a:pt x="761" y="722"/>
                      <a:pt x="761" y="722"/>
                    </a:cubicBezTo>
                    <a:cubicBezTo>
                      <a:pt x="761" y="723"/>
                      <a:pt x="761" y="723"/>
                      <a:pt x="761" y="723"/>
                    </a:cubicBezTo>
                    <a:cubicBezTo>
                      <a:pt x="750" y="734"/>
                      <a:pt x="739" y="745"/>
                      <a:pt x="728" y="756"/>
                    </a:cubicBezTo>
                    <a:cubicBezTo>
                      <a:pt x="728" y="756"/>
                      <a:pt x="728" y="756"/>
                      <a:pt x="728" y="756"/>
                    </a:cubicBezTo>
                    <a:cubicBezTo>
                      <a:pt x="744" y="774"/>
                      <a:pt x="744" y="774"/>
                      <a:pt x="744" y="774"/>
                    </a:cubicBezTo>
                    <a:cubicBezTo>
                      <a:pt x="744" y="774"/>
                      <a:pt x="744" y="774"/>
                      <a:pt x="744" y="774"/>
                    </a:cubicBezTo>
                    <a:cubicBezTo>
                      <a:pt x="756" y="762"/>
                      <a:pt x="768" y="751"/>
                      <a:pt x="779" y="738"/>
                    </a:cubicBezTo>
                    <a:cubicBezTo>
                      <a:pt x="779" y="738"/>
                      <a:pt x="779" y="738"/>
                      <a:pt x="779" y="738"/>
                    </a:cubicBezTo>
                    <a:cubicBezTo>
                      <a:pt x="761" y="723"/>
                      <a:pt x="761" y="723"/>
                      <a:pt x="761" y="723"/>
                    </a:cubicBezTo>
                    <a:cubicBezTo>
                      <a:pt x="761" y="722"/>
                      <a:pt x="761" y="722"/>
                      <a:pt x="761" y="722"/>
                    </a:cubicBezTo>
                    <a:moveTo>
                      <a:pt x="104" y="692"/>
                    </a:moveTo>
                    <a:cubicBezTo>
                      <a:pt x="85" y="706"/>
                      <a:pt x="85" y="706"/>
                      <a:pt x="85" y="706"/>
                    </a:cubicBezTo>
                    <a:cubicBezTo>
                      <a:pt x="85" y="706"/>
                      <a:pt x="85" y="706"/>
                      <a:pt x="85" y="706"/>
                    </a:cubicBezTo>
                    <a:cubicBezTo>
                      <a:pt x="94" y="719"/>
                      <a:pt x="105" y="732"/>
                      <a:pt x="116" y="744"/>
                    </a:cubicBezTo>
                    <a:cubicBezTo>
                      <a:pt x="116" y="745"/>
                      <a:pt x="116" y="745"/>
                      <a:pt x="116" y="745"/>
                    </a:cubicBezTo>
                    <a:cubicBezTo>
                      <a:pt x="134" y="729"/>
                      <a:pt x="134" y="729"/>
                      <a:pt x="134" y="729"/>
                    </a:cubicBezTo>
                    <a:cubicBezTo>
                      <a:pt x="134" y="729"/>
                      <a:pt x="134" y="729"/>
                      <a:pt x="134" y="729"/>
                    </a:cubicBezTo>
                    <a:cubicBezTo>
                      <a:pt x="134" y="728"/>
                      <a:pt x="134" y="728"/>
                      <a:pt x="134" y="728"/>
                    </a:cubicBezTo>
                    <a:cubicBezTo>
                      <a:pt x="123" y="717"/>
                      <a:pt x="113" y="705"/>
                      <a:pt x="104" y="692"/>
                    </a:cubicBezTo>
                    <a:cubicBezTo>
                      <a:pt x="104" y="692"/>
                      <a:pt x="104" y="692"/>
                      <a:pt x="104" y="692"/>
                    </a:cubicBezTo>
                    <a:moveTo>
                      <a:pt x="792" y="682"/>
                    </a:moveTo>
                    <a:cubicBezTo>
                      <a:pt x="792" y="683"/>
                      <a:pt x="792" y="683"/>
                      <a:pt x="792" y="683"/>
                    </a:cubicBezTo>
                    <a:cubicBezTo>
                      <a:pt x="783" y="695"/>
                      <a:pt x="773" y="708"/>
                      <a:pt x="763" y="720"/>
                    </a:cubicBezTo>
                    <a:cubicBezTo>
                      <a:pt x="763" y="720"/>
                      <a:pt x="763" y="720"/>
                      <a:pt x="763" y="720"/>
                    </a:cubicBezTo>
                    <a:cubicBezTo>
                      <a:pt x="781" y="735"/>
                      <a:pt x="781" y="735"/>
                      <a:pt x="781" y="735"/>
                    </a:cubicBezTo>
                    <a:cubicBezTo>
                      <a:pt x="781" y="735"/>
                      <a:pt x="781" y="735"/>
                      <a:pt x="781" y="735"/>
                    </a:cubicBezTo>
                    <a:cubicBezTo>
                      <a:pt x="792" y="723"/>
                      <a:pt x="802" y="710"/>
                      <a:pt x="811" y="696"/>
                    </a:cubicBezTo>
                    <a:cubicBezTo>
                      <a:pt x="812" y="696"/>
                      <a:pt x="812" y="696"/>
                      <a:pt x="812" y="696"/>
                    </a:cubicBezTo>
                    <a:cubicBezTo>
                      <a:pt x="792" y="682"/>
                      <a:pt x="792" y="682"/>
                      <a:pt x="792" y="682"/>
                    </a:cubicBezTo>
                    <a:moveTo>
                      <a:pt x="77" y="649"/>
                    </a:moveTo>
                    <a:cubicBezTo>
                      <a:pt x="56" y="661"/>
                      <a:pt x="56" y="661"/>
                      <a:pt x="56" y="661"/>
                    </a:cubicBezTo>
                    <a:cubicBezTo>
                      <a:pt x="56" y="661"/>
                      <a:pt x="56" y="661"/>
                      <a:pt x="56" y="661"/>
                    </a:cubicBezTo>
                    <a:cubicBezTo>
                      <a:pt x="64" y="676"/>
                      <a:pt x="73" y="690"/>
                      <a:pt x="82" y="703"/>
                    </a:cubicBezTo>
                    <a:cubicBezTo>
                      <a:pt x="82" y="703"/>
                      <a:pt x="82" y="703"/>
                      <a:pt x="82" y="703"/>
                    </a:cubicBezTo>
                    <a:cubicBezTo>
                      <a:pt x="102" y="689"/>
                      <a:pt x="102" y="689"/>
                      <a:pt x="102" y="689"/>
                    </a:cubicBezTo>
                    <a:cubicBezTo>
                      <a:pt x="102" y="689"/>
                      <a:pt x="102" y="689"/>
                      <a:pt x="102" y="689"/>
                    </a:cubicBezTo>
                    <a:cubicBezTo>
                      <a:pt x="93" y="676"/>
                      <a:pt x="84" y="663"/>
                      <a:pt x="77" y="650"/>
                    </a:cubicBezTo>
                    <a:cubicBezTo>
                      <a:pt x="77" y="649"/>
                      <a:pt x="77" y="649"/>
                      <a:pt x="77" y="649"/>
                    </a:cubicBezTo>
                    <a:moveTo>
                      <a:pt x="818" y="639"/>
                    </a:moveTo>
                    <a:cubicBezTo>
                      <a:pt x="818" y="639"/>
                      <a:pt x="818" y="639"/>
                      <a:pt x="818" y="639"/>
                    </a:cubicBezTo>
                    <a:cubicBezTo>
                      <a:pt x="811" y="653"/>
                      <a:pt x="803" y="667"/>
                      <a:pt x="794" y="679"/>
                    </a:cubicBezTo>
                    <a:cubicBezTo>
                      <a:pt x="794" y="680"/>
                      <a:pt x="794" y="680"/>
                      <a:pt x="794" y="680"/>
                    </a:cubicBezTo>
                    <a:cubicBezTo>
                      <a:pt x="814" y="693"/>
                      <a:pt x="814" y="693"/>
                      <a:pt x="814" y="693"/>
                    </a:cubicBezTo>
                    <a:cubicBezTo>
                      <a:pt x="814" y="693"/>
                      <a:pt x="814" y="693"/>
                      <a:pt x="814" y="693"/>
                    </a:cubicBezTo>
                    <a:cubicBezTo>
                      <a:pt x="823" y="679"/>
                      <a:pt x="831" y="665"/>
                      <a:pt x="839" y="650"/>
                    </a:cubicBezTo>
                    <a:cubicBezTo>
                      <a:pt x="839" y="650"/>
                      <a:pt x="839" y="650"/>
                      <a:pt x="839" y="650"/>
                    </a:cubicBezTo>
                    <a:cubicBezTo>
                      <a:pt x="818" y="639"/>
                      <a:pt x="818" y="639"/>
                      <a:pt x="818" y="639"/>
                    </a:cubicBezTo>
                    <a:cubicBezTo>
                      <a:pt x="818" y="639"/>
                      <a:pt x="818" y="639"/>
                      <a:pt x="818" y="639"/>
                    </a:cubicBezTo>
                    <a:moveTo>
                      <a:pt x="55" y="604"/>
                    </a:moveTo>
                    <a:cubicBezTo>
                      <a:pt x="33" y="613"/>
                      <a:pt x="33" y="613"/>
                      <a:pt x="33" y="613"/>
                    </a:cubicBezTo>
                    <a:cubicBezTo>
                      <a:pt x="33" y="613"/>
                      <a:pt x="33" y="613"/>
                      <a:pt x="33" y="613"/>
                    </a:cubicBezTo>
                    <a:cubicBezTo>
                      <a:pt x="39" y="628"/>
                      <a:pt x="46" y="643"/>
                      <a:pt x="54" y="658"/>
                    </a:cubicBezTo>
                    <a:cubicBezTo>
                      <a:pt x="54" y="658"/>
                      <a:pt x="54" y="658"/>
                      <a:pt x="54" y="658"/>
                    </a:cubicBezTo>
                    <a:cubicBezTo>
                      <a:pt x="75" y="646"/>
                      <a:pt x="75" y="646"/>
                      <a:pt x="75" y="646"/>
                    </a:cubicBezTo>
                    <a:cubicBezTo>
                      <a:pt x="75" y="646"/>
                      <a:pt x="75" y="646"/>
                      <a:pt x="75" y="646"/>
                    </a:cubicBezTo>
                    <a:cubicBezTo>
                      <a:pt x="68" y="633"/>
                      <a:pt x="61" y="618"/>
                      <a:pt x="55" y="604"/>
                    </a:cubicBezTo>
                    <a:cubicBezTo>
                      <a:pt x="55" y="604"/>
                      <a:pt x="55" y="604"/>
                      <a:pt x="55" y="604"/>
                    </a:cubicBezTo>
                    <a:moveTo>
                      <a:pt x="838" y="593"/>
                    </a:moveTo>
                    <a:cubicBezTo>
                      <a:pt x="838" y="593"/>
                      <a:pt x="838" y="593"/>
                      <a:pt x="838" y="593"/>
                    </a:cubicBezTo>
                    <a:cubicBezTo>
                      <a:pt x="833" y="608"/>
                      <a:pt x="827" y="622"/>
                      <a:pt x="820" y="636"/>
                    </a:cubicBezTo>
                    <a:cubicBezTo>
                      <a:pt x="819" y="636"/>
                      <a:pt x="819" y="636"/>
                      <a:pt x="819" y="636"/>
                    </a:cubicBezTo>
                    <a:cubicBezTo>
                      <a:pt x="841" y="647"/>
                      <a:pt x="841" y="647"/>
                      <a:pt x="841" y="647"/>
                    </a:cubicBezTo>
                    <a:cubicBezTo>
                      <a:pt x="841" y="647"/>
                      <a:pt x="841" y="647"/>
                      <a:pt x="841" y="647"/>
                    </a:cubicBezTo>
                    <a:cubicBezTo>
                      <a:pt x="848" y="632"/>
                      <a:pt x="855" y="617"/>
                      <a:pt x="861" y="602"/>
                    </a:cubicBezTo>
                    <a:cubicBezTo>
                      <a:pt x="861" y="602"/>
                      <a:pt x="861" y="602"/>
                      <a:pt x="861" y="602"/>
                    </a:cubicBezTo>
                    <a:cubicBezTo>
                      <a:pt x="838" y="593"/>
                      <a:pt x="838" y="593"/>
                      <a:pt x="838" y="593"/>
                    </a:cubicBezTo>
                    <a:moveTo>
                      <a:pt x="39" y="556"/>
                    </a:moveTo>
                    <a:cubicBezTo>
                      <a:pt x="16" y="562"/>
                      <a:pt x="16" y="562"/>
                      <a:pt x="16" y="562"/>
                    </a:cubicBezTo>
                    <a:cubicBezTo>
                      <a:pt x="16" y="562"/>
                      <a:pt x="16" y="562"/>
                      <a:pt x="16" y="562"/>
                    </a:cubicBezTo>
                    <a:cubicBezTo>
                      <a:pt x="16" y="563"/>
                      <a:pt x="16" y="563"/>
                      <a:pt x="16" y="563"/>
                    </a:cubicBezTo>
                    <a:cubicBezTo>
                      <a:pt x="20" y="578"/>
                      <a:pt x="25" y="594"/>
                      <a:pt x="31" y="609"/>
                    </a:cubicBezTo>
                    <a:cubicBezTo>
                      <a:pt x="31" y="610"/>
                      <a:pt x="31" y="610"/>
                      <a:pt x="31" y="610"/>
                    </a:cubicBezTo>
                    <a:cubicBezTo>
                      <a:pt x="53" y="601"/>
                      <a:pt x="53" y="601"/>
                      <a:pt x="53" y="601"/>
                    </a:cubicBezTo>
                    <a:cubicBezTo>
                      <a:pt x="54" y="601"/>
                      <a:pt x="54" y="601"/>
                      <a:pt x="54" y="601"/>
                    </a:cubicBezTo>
                    <a:cubicBezTo>
                      <a:pt x="54" y="601"/>
                      <a:pt x="54" y="601"/>
                      <a:pt x="54" y="601"/>
                    </a:cubicBezTo>
                    <a:cubicBezTo>
                      <a:pt x="48" y="586"/>
                      <a:pt x="43" y="571"/>
                      <a:pt x="39" y="556"/>
                    </a:cubicBezTo>
                    <a:cubicBezTo>
                      <a:pt x="39" y="556"/>
                      <a:pt x="39" y="556"/>
                      <a:pt x="39" y="556"/>
                    </a:cubicBezTo>
                    <a:moveTo>
                      <a:pt x="853" y="545"/>
                    </a:moveTo>
                    <a:cubicBezTo>
                      <a:pt x="853" y="545"/>
                      <a:pt x="853" y="545"/>
                      <a:pt x="853" y="545"/>
                    </a:cubicBezTo>
                    <a:cubicBezTo>
                      <a:pt x="850" y="560"/>
                      <a:pt x="845" y="575"/>
                      <a:pt x="840" y="590"/>
                    </a:cubicBezTo>
                    <a:cubicBezTo>
                      <a:pt x="840" y="590"/>
                      <a:pt x="840" y="590"/>
                      <a:pt x="840" y="590"/>
                    </a:cubicBezTo>
                    <a:cubicBezTo>
                      <a:pt x="862" y="598"/>
                      <a:pt x="862" y="598"/>
                      <a:pt x="862" y="598"/>
                    </a:cubicBezTo>
                    <a:cubicBezTo>
                      <a:pt x="862" y="598"/>
                      <a:pt x="862" y="598"/>
                      <a:pt x="862" y="598"/>
                    </a:cubicBezTo>
                    <a:cubicBezTo>
                      <a:pt x="868" y="582"/>
                      <a:pt x="873" y="567"/>
                      <a:pt x="877" y="551"/>
                    </a:cubicBezTo>
                    <a:cubicBezTo>
                      <a:pt x="878" y="551"/>
                      <a:pt x="878" y="551"/>
                      <a:pt x="878" y="551"/>
                    </a:cubicBezTo>
                    <a:cubicBezTo>
                      <a:pt x="853" y="545"/>
                      <a:pt x="853" y="545"/>
                      <a:pt x="853" y="545"/>
                    </a:cubicBezTo>
                    <a:moveTo>
                      <a:pt x="28" y="507"/>
                    </a:moveTo>
                    <a:cubicBezTo>
                      <a:pt x="5" y="510"/>
                      <a:pt x="5" y="510"/>
                      <a:pt x="5" y="510"/>
                    </a:cubicBezTo>
                    <a:cubicBezTo>
                      <a:pt x="5" y="510"/>
                      <a:pt x="5" y="510"/>
                      <a:pt x="5" y="510"/>
                    </a:cubicBezTo>
                    <a:cubicBezTo>
                      <a:pt x="5" y="510"/>
                      <a:pt x="5" y="510"/>
                      <a:pt x="5" y="510"/>
                    </a:cubicBezTo>
                    <a:cubicBezTo>
                      <a:pt x="7" y="527"/>
                      <a:pt x="10" y="543"/>
                      <a:pt x="15" y="559"/>
                    </a:cubicBezTo>
                    <a:cubicBezTo>
                      <a:pt x="15" y="559"/>
                      <a:pt x="15" y="559"/>
                      <a:pt x="15" y="559"/>
                    </a:cubicBezTo>
                    <a:cubicBezTo>
                      <a:pt x="38" y="553"/>
                      <a:pt x="38" y="553"/>
                      <a:pt x="38" y="553"/>
                    </a:cubicBezTo>
                    <a:cubicBezTo>
                      <a:pt x="38" y="552"/>
                      <a:pt x="38" y="552"/>
                      <a:pt x="38" y="552"/>
                    </a:cubicBezTo>
                    <a:cubicBezTo>
                      <a:pt x="34" y="537"/>
                      <a:pt x="31" y="522"/>
                      <a:pt x="28" y="507"/>
                    </a:cubicBezTo>
                    <a:cubicBezTo>
                      <a:pt x="28" y="507"/>
                      <a:pt x="28" y="507"/>
                      <a:pt x="28" y="507"/>
                    </a:cubicBezTo>
                    <a:moveTo>
                      <a:pt x="863" y="495"/>
                    </a:moveTo>
                    <a:cubicBezTo>
                      <a:pt x="861" y="495"/>
                      <a:pt x="861" y="495"/>
                      <a:pt x="861" y="495"/>
                    </a:cubicBezTo>
                    <a:cubicBezTo>
                      <a:pt x="862" y="495"/>
                      <a:pt x="862" y="495"/>
                      <a:pt x="862" y="495"/>
                    </a:cubicBezTo>
                    <a:cubicBezTo>
                      <a:pt x="860" y="511"/>
                      <a:pt x="858" y="526"/>
                      <a:pt x="854" y="541"/>
                    </a:cubicBezTo>
                    <a:cubicBezTo>
                      <a:pt x="854" y="541"/>
                      <a:pt x="854" y="541"/>
                      <a:pt x="854" y="541"/>
                    </a:cubicBezTo>
                    <a:cubicBezTo>
                      <a:pt x="878" y="547"/>
                      <a:pt x="878" y="547"/>
                      <a:pt x="878" y="547"/>
                    </a:cubicBezTo>
                    <a:cubicBezTo>
                      <a:pt x="878" y="547"/>
                      <a:pt x="878" y="547"/>
                      <a:pt x="878" y="547"/>
                    </a:cubicBezTo>
                    <a:cubicBezTo>
                      <a:pt x="881" y="531"/>
                      <a:pt x="884" y="514"/>
                      <a:pt x="886" y="498"/>
                    </a:cubicBezTo>
                    <a:cubicBezTo>
                      <a:pt x="886" y="498"/>
                      <a:pt x="886" y="498"/>
                      <a:pt x="886" y="498"/>
                    </a:cubicBezTo>
                    <a:cubicBezTo>
                      <a:pt x="863" y="495"/>
                      <a:pt x="863" y="495"/>
                      <a:pt x="863" y="495"/>
                    </a:cubicBezTo>
                    <a:moveTo>
                      <a:pt x="24" y="456"/>
                    </a:moveTo>
                    <a:cubicBezTo>
                      <a:pt x="0" y="457"/>
                      <a:pt x="0" y="457"/>
                      <a:pt x="0" y="457"/>
                    </a:cubicBezTo>
                    <a:cubicBezTo>
                      <a:pt x="0" y="457"/>
                      <a:pt x="0" y="457"/>
                      <a:pt x="0" y="457"/>
                    </a:cubicBezTo>
                    <a:cubicBezTo>
                      <a:pt x="0" y="474"/>
                      <a:pt x="2" y="490"/>
                      <a:pt x="4" y="506"/>
                    </a:cubicBezTo>
                    <a:cubicBezTo>
                      <a:pt x="4" y="507"/>
                      <a:pt x="4" y="507"/>
                      <a:pt x="4" y="507"/>
                    </a:cubicBezTo>
                    <a:cubicBezTo>
                      <a:pt x="28" y="503"/>
                      <a:pt x="28" y="503"/>
                      <a:pt x="28" y="503"/>
                    </a:cubicBezTo>
                    <a:cubicBezTo>
                      <a:pt x="28" y="503"/>
                      <a:pt x="28" y="503"/>
                      <a:pt x="28" y="503"/>
                    </a:cubicBezTo>
                    <a:cubicBezTo>
                      <a:pt x="28" y="503"/>
                      <a:pt x="28" y="503"/>
                      <a:pt x="28" y="503"/>
                    </a:cubicBezTo>
                    <a:cubicBezTo>
                      <a:pt x="26" y="488"/>
                      <a:pt x="24" y="472"/>
                      <a:pt x="24" y="457"/>
                    </a:cubicBezTo>
                    <a:cubicBezTo>
                      <a:pt x="24" y="456"/>
                      <a:pt x="24" y="456"/>
                      <a:pt x="24" y="456"/>
                    </a:cubicBezTo>
                    <a:moveTo>
                      <a:pt x="889" y="428"/>
                    </a:moveTo>
                    <a:cubicBezTo>
                      <a:pt x="865" y="429"/>
                      <a:pt x="865" y="429"/>
                      <a:pt x="865" y="429"/>
                    </a:cubicBezTo>
                    <a:cubicBezTo>
                      <a:pt x="865" y="429"/>
                      <a:pt x="865" y="429"/>
                      <a:pt x="865" y="429"/>
                    </a:cubicBezTo>
                    <a:cubicBezTo>
                      <a:pt x="865" y="429"/>
                      <a:pt x="865" y="429"/>
                      <a:pt x="865" y="429"/>
                    </a:cubicBezTo>
                    <a:cubicBezTo>
                      <a:pt x="865" y="434"/>
                      <a:pt x="865" y="440"/>
                      <a:pt x="865" y="445"/>
                    </a:cubicBezTo>
                    <a:cubicBezTo>
                      <a:pt x="865" y="460"/>
                      <a:pt x="864" y="476"/>
                      <a:pt x="863" y="491"/>
                    </a:cubicBezTo>
                    <a:cubicBezTo>
                      <a:pt x="863" y="492"/>
                      <a:pt x="863" y="492"/>
                      <a:pt x="863" y="492"/>
                    </a:cubicBezTo>
                    <a:cubicBezTo>
                      <a:pt x="886" y="494"/>
                      <a:pt x="886" y="494"/>
                      <a:pt x="886" y="494"/>
                    </a:cubicBezTo>
                    <a:cubicBezTo>
                      <a:pt x="887" y="494"/>
                      <a:pt x="887" y="494"/>
                      <a:pt x="887" y="494"/>
                    </a:cubicBezTo>
                    <a:cubicBezTo>
                      <a:pt x="887" y="494"/>
                      <a:pt x="887" y="494"/>
                      <a:pt x="887" y="494"/>
                    </a:cubicBezTo>
                    <a:cubicBezTo>
                      <a:pt x="888" y="478"/>
                      <a:pt x="889" y="461"/>
                      <a:pt x="889" y="445"/>
                    </a:cubicBezTo>
                    <a:cubicBezTo>
                      <a:pt x="889" y="439"/>
                      <a:pt x="889" y="434"/>
                      <a:pt x="889" y="428"/>
                    </a:cubicBezTo>
                    <a:cubicBezTo>
                      <a:pt x="889" y="428"/>
                      <a:pt x="889" y="428"/>
                      <a:pt x="889" y="428"/>
                    </a:cubicBezTo>
                    <a:moveTo>
                      <a:pt x="2" y="404"/>
                    </a:moveTo>
                    <a:cubicBezTo>
                      <a:pt x="2" y="404"/>
                      <a:pt x="2" y="404"/>
                      <a:pt x="2" y="404"/>
                    </a:cubicBezTo>
                    <a:cubicBezTo>
                      <a:pt x="0" y="417"/>
                      <a:pt x="0" y="431"/>
                      <a:pt x="0" y="445"/>
                    </a:cubicBezTo>
                    <a:cubicBezTo>
                      <a:pt x="0" y="448"/>
                      <a:pt x="0" y="450"/>
                      <a:pt x="0" y="453"/>
                    </a:cubicBezTo>
                    <a:cubicBezTo>
                      <a:pt x="0" y="453"/>
                      <a:pt x="0" y="453"/>
                      <a:pt x="0" y="453"/>
                    </a:cubicBezTo>
                    <a:cubicBezTo>
                      <a:pt x="24" y="453"/>
                      <a:pt x="24" y="453"/>
                      <a:pt x="24" y="453"/>
                    </a:cubicBezTo>
                    <a:cubicBezTo>
                      <a:pt x="24" y="453"/>
                      <a:pt x="24" y="453"/>
                      <a:pt x="24" y="453"/>
                    </a:cubicBezTo>
                    <a:cubicBezTo>
                      <a:pt x="24" y="453"/>
                      <a:pt x="24" y="453"/>
                      <a:pt x="24" y="453"/>
                    </a:cubicBezTo>
                    <a:cubicBezTo>
                      <a:pt x="24" y="450"/>
                      <a:pt x="24" y="448"/>
                      <a:pt x="24" y="445"/>
                    </a:cubicBezTo>
                    <a:cubicBezTo>
                      <a:pt x="24" y="432"/>
                      <a:pt x="24" y="419"/>
                      <a:pt x="26" y="406"/>
                    </a:cubicBezTo>
                    <a:cubicBezTo>
                      <a:pt x="26" y="406"/>
                      <a:pt x="26" y="406"/>
                      <a:pt x="26" y="406"/>
                    </a:cubicBezTo>
                    <a:cubicBezTo>
                      <a:pt x="2" y="404"/>
                      <a:pt x="2" y="404"/>
                      <a:pt x="2" y="404"/>
                    </a:cubicBezTo>
                    <a:moveTo>
                      <a:pt x="884" y="375"/>
                    </a:moveTo>
                    <a:cubicBezTo>
                      <a:pt x="860" y="379"/>
                      <a:pt x="860" y="379"/>
                      <a:pt x="860" y="379"/>
                    </a:cubicBezTo>
                    <a:cubicBezTo>
                      <a:pt x="860" y="379"/>
                      <a:pt x="860" y="379"/>
                      <a:pt x="860" y="379"/>
                    </a:cubicBezTo>
                    <a:cubicBezTo>
                      <a:pt x="863" y="394"/>
                      <a:pt x="864" y="410"/>
                      <a:pt x="865" y="425"/>
                    </a:cubicBezTo>
                    <a:cubicBezTo>
                      <a:pt x="865" y="425"/>
                      <a:pt x="865" y="425"/>
                      <a:pt x="865" y="425"/>
                    </a:cubicBezTo>
                    <a:cubicBezTo>
                      <a:pt x="889" y="424"/>
                      <a:pt x="889" y="424"/>
                      <a:pt x="889" y="424"/>
                    </a:cubicBezTo>
                    <a:cubicBezTo>
                      <a:pt x="889" y="424"/>
                      <a:pt x="889" y="424"/>
                      <a:pt x="889" y="424"/>
                    </a:cubicBezTo>
                    <a:cubicBezTo>
                      <a:pt x="888" y="408"/>
                      <a:pt x="886" y="391"/>
                      <a:pt x="884" y="375"/>
                    </a:cubicBezTo>
                    <a:cubicBezTo>
                      <a:pt x="884" y="375"/>
                      <a:pt x="884" y="375"/>
                      <a:pt x="884" y="375"/>
                    </a:cubicBezTo>
                    <a:moveTo>
                      <a:pt x="10" y="351"/>
                    </a:moveTo>
                    <a:cubicBezTo>
                      <a:pt x="10" y="351"/>
                      <a:pt x="10" y="351"/>
                      <a:pt x="10" y="351"/>
                    </a:cubicBezTo>
                    <a:cubicBezTo>
                      <a:pt x="6" y="367"/>
                      <a:pt x="4" y="383"/>
                      <a:pt x="2" y="400"/>
                    </a:cubicBezTo>
                    <a:cubicBezTo>
                      <a:pt x="2" y="400"/>
                      <a:pt x="2" y="400"/>
                      <a:pt x="2" y="400"/>
                    </a:cubicBezTo>
                    <a:cubicBezTo>
                      <a:pt x="26" y="402"/>
                      <a:pt x="26" y="402"/>
                      <a:pt x="26" y="402"/>
                    </a:cubicBezTo>
                    <a:cubicBezTo>
                      <a:pt x="26" y="402"/>
                      <a:pt x="26" y="402"/>
                      <a:pt x="26" y="402"/>
                    </a:cubicBezTo>
                    <a:cubicBezTo>
                      <a:pt x="27" y="387"/>
                      <a:pt x="30" y="371"/>
                      <a:pt x="33" y="356"/>
                    </a:cubicBezTo>
                    <a:cubicBezTo>
                      <a:pt x="33" y="356"/>
                      <a:pt x="33" y="356"/>
                      <a:pt x="33" y="356"/>
                    </a:cubicBezTo>
                    <a:cubicBezTo>
                      <a:pt x="10" y="351"/>
                      <a:pt x="10" y="351"/>
                      <a:pt x="10" y="351"/>
                    </a:cubicBezTo>
                    <a:moveTo>
                      <a:pt x="872" y="323"/>
                    </a:moveTo>
                    <a:cubicBezTo>
                      <a:pt x="849" y="329"/>
                      <a:pt x="849" y="329"/>
                      <a:pt x="849" y="329"/>
                    </a:cubicBezTo>
                    <a:cubicBezTo>
                      <a:pt x="849" y="329"/>
                      <a:pt x="849" y="329"/>
                      <a:pt x="849" y="329"/>
                    </a:cubicBezTo>
                    <a:cubicBezTo>
                      <a:pt x="854" y="344"/>
                      <a:pt x="857" y="360"/>
                      <a:pt x="860" y="375"/>
                    </a:cubicBezTo>
                    <a:cubicBezTo>
                      <a:pt x="860" y="375"/>
                      <a:pt x="860" y="375"/>
                      <a:pt x="860" y="375"/>
                    </a:cubicBezTo>
                    <a:cubicBezTo>
                      <a:pt x="883" y="371"/>
                      <a:pt x="883" y="371"/>
                      <a:pt x="883" y="371"/>
                    </a:cubicBezTo>
                    <a:cubicBezTo>
                      <a:pt x="883" y="371"/>
                      <a:pt x="883" y="371"/>
                      <a:pt x="883" y="371"/>
                    </a:cubicBezTo>
                    <a:cubicBezTo>
                      <a:pt x="881" y="355"/>
                      <a:pt x="877" y="339"/>
                      <a:pt x="872" y="323"/>
                    </a:cubicBezTo>
                    <a:cubicBezTo>
                      <a:pt x="872" y="323"/>
                      <a:pt x="872" y="323"/>
                      <a:pt x="872" y="323"/>
                    </a:cubicBezTo>
                    <a:moveTo>
                      <a:pt x="24" y="299"/>
                    </a:moveTo>
                    <a:cubicBezTo>
                      <a:pt x="24" y="300"/>
                      <a:pt x="24" y="300"/>
                      <a:pt x="24" y="300"/>
                    </a:cubicBezTo>
                    <a:cubicBezTo>
                      <a:pt x="19" y="315"/>
                      <a:pt x="14" y="331"/>
                      <a:pt x="11" y="347"/>
                    </a:cubicBezTo>
                    <a:cubicBezTo>
                      <a:pt x="11" y="347"/>
                      <a:pt x="11" y="347"/>
                      <a:pt x="11" y="347"/>
                    </a:cubicBezTo>
                    <a:cubicBezTo>
                      <a:pt x="34" y="353"/>
                      <a:pt x="34" y="353"/>
                      <a:pt x="34" y="353"/>
                    </a:cubicBezTo>
                    <a:cubicBezTo>
                      <a:pt x="34" y="352"/>
                      <a:pt x="34" y="352"/>
                      <a:pt x="34" y="352"/>
                    </a:cubicBezTo>
                    <a:cubicBezTo>
                      <a:pt x="37" y="337"/>
                      <a:pt x="42" y="322"/>
                      <a:pt x="47" y="307"/>
                    </a:cubicBezTo>
                    <a:cubicBezTo>
                      <a:pt x="47" y="307"/>
                      <a:pt x="47" y="307"/>
                      <a:pt x="47" y="307"/>
                    </a:cubicBezTo>
                    <a:cubicBezTo>
                      <a:pt x="24" y="299"/>
                      <a:pt x="24" y="299"/>
                      <a:pt x="24" y="299"/>
                    </a:cubicBezTo>
                    <a:moveTo>
                      <a:pt x="855" y="272"/>
                    </a:moveTo>
                    <a:cubicBezTo>
                      <a:pt x="833" y="282"/>
                      <a:pt x="833" y="282"/>
                      <a:pt x="833" y="282"/>
                    </a:cubicBezTo>
                    <a:cubicBezTo>
                      <a:pt x="833" y="282"/>
                      <a:pt x="833" y="282"/>
                      <a:pt x="833" y="282"/>
                    </a:cubicBezTo>
                    <a:cubicBezTo>
                      <a:pt x="839" y="296"/>
                      <a:pt x="844" y="311"/>
                      <a:pt x="848" y="326"/>
                    </a:cubicBezTo>
                    <a:cubicBezTo>
                      <a:pt x="848" y="326"/>
                      <a:pt x="848" y="326"/>
                      <a:pt x="848" y="326"/>
                    </a:cubicBezTo>
                    <a:cubicBezTo>
                      <a:pt x="871" y="319"/>
                      <a:pt x="871" y="319"/>
                      <a:pt x="871" y="319"/>
                    </a:cubicBezTo>
                    <a:cubicBezTo>
                      <a:pt x="871" y="319"/>
                      <a:pt x="871" y="319"/>
                      <a:pt x="871" y="319"/>
                    </a:cubicBezTo>
                    <a:cubicBezTo>
                      <a:pt x="867" y="303"/>
                      <a:pt x="861" y="288"/>
                      <a:pt x="855" y="272"/>
                    </a:cubicBezTo>
                    <a:cubicBezTo>
                      <a:pt x="855" y="272"/>
                      <a:pt x="855" y="272"/>
                      <a:pt x="855" y="272"/>
                    </a:cubicBezTo>
                    <a:moveTo>
                      <a:pt x="45" y="250"/>
                    </a:moveTo>
                    <a:cubicBezTo>
                      <a:pt x="44" y="250"/>
                      <a:pt x="44" y="250"/>
                      <a:pt x="44" y="250"/>
                    </a:cubicBezTo>
                    <a:cubicBezTo>
                      <a:pt x="37" y="265"/>
                      <a:pt x="31" y="280"/>
                      <a:pt x="25" y="296"/>
                    </a:cubicBezTo>
                    <a:cubicBezTo>
                      <a:pt x="24" y="296"/>
                      <a:pt x="24" y="296"/>
                      <a:pt x="24" y="296"/>
                    </a:cubicBezTo>
                    <a:cubicBezTo>
                      <a:pt x="48" y="304"/>
                      <a:pt x="48" y="304"/>
                      <a:pt x="48" y="304"/>
                    </a:cubicBezTo>
                    <a:cubicBezTo>
                      <a:pt x="48" y="304"/>
                      <a:pt x="48" y="304"/>
                      <a:pt x="48" y="304"/>
                    </a:cubicBezTo>
                    <a:cubicBezTo>
                      <a:pt x="53" y="289"/>
                      <a:pt x="59" y="275"/>
                      <a:pt x="66" y="261"/>
                    </a:cubicBezTo>
                    <a:cubicBezTo>
                      <a:pt x="66" y="261"/>
                      <a:pt x="66" y="261"/>
                      <a:pt x="66" y="261"/>
                    </a:cubicBezTo>
                    <a:cubicBezTo>
                      <a:pt x="45" y="250"/>
                      <a:pt x="45" y="250"/>
                      <a:pt x="45" y="250"/>
                    </a:cubicBezTo>
                    <a:moveTo>
                      <a:pt x="831" y="224"/>
                    </a:moveTo>
                    <a:cubicBezTo>
                      <a:pt x="810" y="236"/>
                      <a:pt x="810" y="236"/>
                      <a:pt x="810" y="236"/>
                    </a:cubicBezTo>
                    <a:cubicBezTo>
                      <a:pt x="810" y="237"/>
                      <a:pt x="810" y="237"/>
                      <a:pt x="810" y="237"/>
                    </a:cubicBezTo>
                    <a:cubicBezTo>
                      <a:pt x="818" y="250"/>
                      <a:pt x="825" y="264"/>
                      <a:pt x="831" y="278"/>
                    </a:cubicBezTo>
                    <a:cubicBezTo>
                      <a:pt x="831" y="278"/>
                      <a:pt x="831" y="278"/>
                      <a:pt x="831" y="278"/>
                    </a:cubicBezTo>
                    <a:cubicBezTo>
                      <a:pt x="853" y="269"/>
                      <a:pt x="853" y="269"/>
                      <a:pt x="853" y="269"/>
                    </a:cubicBezTo>
                    <a:cubicBezTo>
                      <a:pt x="853" y="269"/>
                      <a:pt x="853" y="269"/>
                      <a:pt x="853" y="269"/>
                    </a:cubicBezTo>
                    <a:cubicBezTo>
                      <a:pt x="847" y="254"/>
                      <a:pt x="839" y="239"/>
                      <a:pt x="831" y="225"/>
                    </a:cubicBezTo>
                    <a:cubicBezTo>
                      <a:pt x="831" y="224"/>
                      <a:pt x="831" y="224"/>
                      <a:pt x="831" y="224"/>
                    </a:cubicBezTo>
                    <a:moveTo>
                      <a:pt x="71" y="204"/>
                    </a:moveTo>
                    <a:cubicBezTo>
                      <a:pt x="71" y="204"/>
                      <a:pt x="71" y="204"/>
                      <a:pt x="71" y="204"/>
                    </a:cubicBezTo>
                    <a:cubicBezTo>
                      <a:pt x="62" y="217"/>
                      <a:pt x="54" y="232"/>
                      <a:pt x="46" y="246"/>
                    </a:cubicBezTo>
                    <a:cubicBezTo>
                      <a:pt x="46" y="246"/>
                      <a:pt x="46" y="246"/>
                      <a:pt x="46" y="246"/>
                    </a:cubicBezTo>
                    <a:cubicBezTo>
                      <a:pt x="67" y="257"/>
                      <a:pt x="67" y="257"/>
                      <a:pt x="67" y="257"/>
                    </a:cubicBezTo>
                    <a:cubicBezTo>
                      <a:pt x="68" y="257"/>
                      <a:pt x="68" y="257"/>
                      <a:pt x="68" y="257"/>
                    </a:cubicBezTo>
                    <a:cubicBezTo>
                      <a:pt x="68" y="257"/>
                      <a:pt x="68" y="257"/>
                      <a:pt x="68" y="257"/>
                    </a:cubicBezTo>
                    <a:cubicBezTo>
                      <a:pt x="75" y="243"/>
                      <a:pt x="82" y="230"/>
                      <a:pt x="91" y="217"/>
                    </a:cubicBezTo>
                    <a:cubicBezTo>
                      <a:pt x="91" y="217"/>
                      <a:pt x="91" y="217"/>
                      <a:pt x="91" y="217"/>
                    </a:cubicBezTo>
                    <a:cubicBezTo>
                      <a:pt x="71" y="204"/>
                      <a:pt x="71" y="204"/>
                      <a:pt x="71" y="204"/>
                    </a:cubicBezTo>
                    <a:moveTo>
                      <a:pt x="802" y="180"/>
                    </a:moveTo>
                    <a:cubicBezTo>
                      <a:pt x="802" y="180"/>
                      <a:pt x="802" y="180"/>
                      <a:pt x="802" y="180"/>
                    </a:cubicBezTo>
                    <a:cubicBezTo>
                      <a:pt x="782" y="194"/>
                      <a:pt x="782" y="194"/>
                      <a:pt x="782" y="194"/>
                    </a:cubicBezTo>
                    <a:cubicBezTo>
                      <a:pt x="783" y="194"/>
                      <a:pt x="783" y="194"/>
                      <a:pt x="783" y="194"/>
                    </a:cubicBezTo>
                    <a:cubicBezTo>
                      <a:pt x="792" y="207"/>
                      <a:pt x="800" y="220"/>
                      <a:pt x="808" y="233"/>
                    </a:cubicBezTo>
                    <a:cubicBezTo>
                      <a:pt x="808" y="233"/>
                      <a:pt x="808" y="233"/>
                      <a:pt x="808" y="233"/>
                    </a:cubicBezTo>
                    <a:cubicBezTo>
                      <a:pt x="829" y="221"/>
                      <a:pt x="829" y="221"/>
                      <a:pt x="829" y="221"/>
                    </a:cubicBezTo>
                    <a:cubicBezTo>
                      <a:pt x="829" y="221"/>
                      <a:pt x="829" y="221"/>
                      <a:pt x="829" y="221"/>
                    </a:cubicBezTo>
                    <a:cubicBezTo>
                      <a:pt x="821" y="207"/>
                      <a:pt x="812" y="193"/>
                      <a:pt x="802" y="180"/>
                    </a:cubicBezTo>
                    <a:cubicBezTo>
                      <a:pt x="802" y="180"/>
                      <a:pt x="802" y="180"/>
                      <a:pt x="802" y="180"/>
                    </a:cubicBezTo>
                    <a:moveTo>
                      <a:pt x="102" y="161"/>
                    </a:moveTo>
                    <a:cubicBezTo>
                      <a:pt x="102" y="161"/>
                      <a:pt x="102" y="161"/>
                      <a:pt x="102" y="161"/>
                    </a:cubicBezTo>
                    <a:cubicBezTo>
                      <a:pt x="92" y="173"/>
                      <a:pt x="82" y="187"/>
                      <a:pt x="73" y="200"/>
                    </a:cubicBezTo>
                    <a:cubicBezTo>
                      <a:pt x="73" y="200"/>
                      <a:pt x="73" y="200"/>
                      <a:pt x="73" y="200"/>
                    </a:cubicBezTo>
                    <a:cubicBezTo>
                      <a:pt x="93" y="214"/>
                      <a:pt x="93" y="214"/>
                      <a:pt x="93" y="214"/>
                    </a:cubicBezTo>
                    <a:cubicBezTo>
                      <a:pt x="93" y="214"/>
                      <a:pt x="93" y="214"/>
                      <a:pt x="93" y="214"/>
                    </a:cubicBezTo>
                    <a:cubicBezTo>
                      <a:pt x="93" y="213"/>
                      <a:pt x="93" y="213"/>
                      <a:pt x="93" y="213"/>
                    </a:cubicBezTo>
                    <a:cubicBezTo>
                      <a:pt x="102" y="201"/>
                      <a:pt x="111" y="188"/>
                      <a:pt x="121" y="176"/>
                    </a:cubicBezTo>
                    <a:cubicBezTo>
                      <a:pt x="121" y="176"/>
                      <a:pt x="121" y="176"/>
                      <a:pt x="121" y="176"/>
                    </a:cubicBezTo>
                    <a:cubicBezTo>
                      <a:pt x="102" y="161"/>
                      <a:pt x="102" y="161"/>
                      <a:pt x="102" y="161"/>
                    </a:cubicBezTo>
                    <a:moveTo>
                      <a:pt x="767" y="139"/>
                    </a:moveTo>
                    <a:cubicBezTo>
                      <a:pt x="750" y="155"/>
                      <a:pt x="750" y="155"/>
                      <a:pt x="750" y="155"/>
                    </a:cubicBezTo>
                    <a:cubicBezTo>
                      <a:pt x="750" y="156"/>
                      <a:pt x="750" y="156"/>
                      <a:pt x="750" y="156"/>
                    </a:cubicBezTo>
                    <a:cubicBezTo>
                      <a:pt x="761" y="167"/>
                      <a:pt x="771" y="179"/>
                      <a:pt x="780" y="191"/>
                    </a:cubicBezTo>
                    <a:cubicBezTo>
                      <a:pt x="780" y="191"/>
                      <a:pt x="780" y="191"/>
                      <a:pt x="780" y="191"/>
                    </a:cubicBezTo>
                    <a:cubicBezTo>
                      <a:pt x="800" y="177"/>
                      <a:pt x="800" y="177"/>
                      <a:pt x="800" y="177"/>
                    </a:cubicBezTo>
                    <a:cubicBezTo>
                      <a:pt x="799" y="177"/>
                      <a:pt x="799" y="177"/>
                      <a:pt x="799" y="177"/>
                    </a:cubicBezTo>
                    <a:cubicBezTo>
                      <a:pt x="790" y="164"/>
                      <a:pt x="779" y="151"/>
                      <a:pt x="768" y="139"/>
                    </a:cubicBezTo>
                    <a:cubicBezTo>
                      <a:pt x="767" y="139"/>
                      <a:pt x="767" y="139"/>
                      <a:pt x="767" y="139"/>
                    </a:cubicBezTo>
                    <a:moveTo>
                      <a:pt x="139" y="122"/>
                    </a:moveTo>
                    <a:cubicBezTo>
                      <a:pt x="139" y="122"/>
                      <a:pt x="139" y="122"/>
                      <a:pt x="139" y="122"/>
                    </a:cubicBezTo>
                    <a:cubicBezTo>
                      <a:pt x="127" y="133"/>
                      <a:pt x="116" y="145"/>
                      <a:pt x="105" y="158"/>
                    </a:cubicBezTo>
                    <a:cubicBezTo>
                      <a:pt x="105" y="158"/>
                      <a:pt x="105" y="158"/>
                      <a:pt x="105" y="158"/>
                    </a:cubicBezTo>
                    <a:cubicBezTo>
                      <a:pt x="123" y="173"/>
                      <a:pt x="123" y="173"/>
                      <a:pt x="123" y="173"/>
                    </a:cubicBezTo>
                    <a:cubicBezTo>
                      <a:pt x="123" y="173"/>
                      <a:pt x="123" y="173"/>
                      <a:pt x="123" y="173"/>
                    </a:cubicBezTo>
                    <a:cubicBezTo>
                      <a:pt x="133" y="161"/>
                      <a:pt x="144" y="150"/>
                      <a:pt x="155" y="139"/>
                    </a:cubicBezTo>
                    <a:cubicBezTo>
                      <a:pt x="155" y="139"/>
                      <a:pt x="155" y="139"/>
                      <a:pt x="155" y="139"/>
                    </a:cubicBezTo>
                    <a:cubicBezTo>
                      <a:pt x="139" y="122"/>
                      <a:pt x="139" y="122"/>
                      <a:pt x="139" y="122"/>
                    </a:cubicBezTo>
                    <a:moveTo>
                      <a:pt x="728" y="102"/>
                    </a:moveTo>
                    <a:cubicBezTo>
                      <a:pt x="713" y="121"/>
                      <a:pt x="713" y="121"/>
                      <a:pt x="713" y="121"/>
                    </a:cubicBezTo>
                    <a:cubicBezTo>
                      <a:pt x="713" y="121"/>
                      <a:pt x="713" y="121"/>
                      <a:pt x="713" y="121"/>
                    </a:cubicBezTo>
                    <a:cubicBezTo>
                      <a:pt x="713" y="121"/>
                      <a:pt x="713" y="121"/>
                      <a:pt x="713" y="121"/>
                    </a:cubicBezTo>
                    <a:cubicBezTo>
                      <a:pt x="725" y="131"/>
                      <a:pt x="737" y="142"/>
                      <a:pt x="747" y="153"/>
                    </a:cubicBezTo>
                    <a:cubicBezTo>
                      <a:pt x="748" y="153"/>
                      <a:pt x="748" y="153"/>
                      <a:pt x="748" y="153"/>
                    </a:cubicBezTo>
                    <a:cubicBezTo>
                      <a:pt x="765" y="136"/>
                      <a:pt x="765" y="136"/>
                      <a:pt x="765" y="136"/>
                    </a:cubicBezTo>
                    <a:cubicBezTo>
                      <a:pt x="765" y="136"/>
                      <a:pt x="765" y="136"/>
                      <a:pt x="765" y="136"/>
                    </a:cubicBezTo>
                    <a:cubicBezTo>
                      <a:pt x="765" y="136"/>
                      <a:pt x="765" y="136"/>
                      <a:pt x="765" y="136"/>
                    </a:cubicBezTo>
                    <a:cubicBezTo>
                      <a:pt x="753" y="124"/>
                      <a:pt x="741" y="113"/>
                      <a:pt x="729" y="103"/>
                    </a:cubicBezTo>
                    <a:cubicBezTo>
                      <a:pt x="728" y="102"/>
                      <a:pt x="728" y="102"/>
                      <a:pt x="728" y="102"/>
                    </a:cubicBezTo>
                    <a:moveTo>
                      <a:pt x="180" y="87"/>
                    </a:moveTo>
                    <a:cubicBezTo>
                      <a:pt x="180" y="87"/>
                      <a:pt x="180" y="87"/>
                      <a:pt x="180" y="87"/>
                    </a:cubicBezTo>
                    <a:cubicBezTo>
                      <a:pt x="167" y="97"/>
                      <a:pt x="154" y="108"/>
                      <a:pt x="142" y="119"/>
                    </a:cubicBezTo>
                    <a:cubicBezTo>
                      <a:pt x="142" y="118"/>
                      <a:pt x="142" y="118"/>
                      <a:pt x="142" y="118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58" y="137"/>
                      <a:pt x="158" y="137"/>
                      <a:pt x="158" y="137"/>
                    </a:cubicBezTo>
                    <a:cubicBezTo>
                      <a:pt x="158" y="137"/>
                      <a:pt x="158" y="137"/>
                      <a:pt x="158" y="137"/>
                    </a:cubicBezTo>
                    <a:cubicBezTo>
                      <a:pt x="170" y="126"/>
                      <a:pt x="182" y="116"/>
                      <a:pt x="194" y="107"/>
                    </a:cubicBezTo>
                    <a:cubicBezTo>
                      <a:pt x="194" y="107"/>
                      <a:pt x="194" y="107"/>
                      <a:pt x="194" y="107"/>
                    </a:cubicBezTo>
                    <a:cubicBezTo>
                      <a:pt x="180" y="87"/>
                      <a:pt x="180" y="87"/>
                      <a:pt x="180" y="87"/>
                    </a:cubicBezTo>
                    <a:moveTo>
                      <a:pt x="685" y="71"/>
                    </a:moveTo>
                    <a:cubicBezTo>
                      <a:pt x="672" y="91"/>
                      <a:pt x="672" y="91"/>
                      <a:pt x="672" y="91"/>
                    </a:cubicBezTo>
                    <a:cubicBezTo>
                      <a:pt x="673" y="91"/>
                      <a:pt x="673" y="91"/>
                      <a:pt x="673" y="91"/>
                    </a:cubicBezTo>
                    <a:cubicBezTo>
                      <a:pt x="686" y="100"/>
                      <a:pt x="698" y="109"/>
                      <a:pt x="710" y="119"/>
                    </a:cubicBezTo>
                    <a:cubicBezTo>
                      <a:pt x="710" y="119"/>
                      <a:pt x="710" y="119"/>
                      <a:pt x="710" y="119"/>
                    </a:cubicBezTo>
                    <a:cubicBezTo>
                      <a:pt x="725" y="100"/>
                      <a:pt x="725" y="100"/>
                      <a:pt x="725" y="100"/>
                    </a:cubicBezTo>
                    <a:cubicBezTo>
                      <a:pt x="726" y="100"/>
                      <a:pt x="726" y="100"/>
                      <a:pt x="726" y="100"/>
                    </a:cubicBezTo>
                    <a:cubicBezTo>
                      <a:pt x="725" y="100"/>
                      <a:pt x="725" y="100"/>
                      <a:pt x="725" y="100"/>
                    </a:cubicBezTo>
                    <a:cubicBezTo>
                      <a:pt x="713" y="90"/>
                      <a:pt x="699" y="80"/>
                      <a:pt x="686" y="71"/>
                    </a:cubicBezTo>
                    <a:cubicBezTo>
                      <a:pt x="685" y="71"/>
                      <a:pt x="685" y="71"/>
                      <a:pt x="685" y="71"/>
                    </a:cubicBezTo>
                    <a:moveTo>
                      <a:pt x="225" y="58"/>
                    </a:moveTo>
                    <a:cubicBezTo>
                      <a:pt x="224" y="58"/>
                      <a:pt x="224" y="58"/>
                      <a:pt x="224" y="58"/>
                    </a:cubicBezTo>
                    <a:cubicBezTo>
                      <a:pt x="210" y="66"/>
                      <a:pt x="196" y="75"/>
                      <a:pt x="183" y="85"/>
                    </a:cubicBezTo>
                    <a:cubicBezTo>
                      <a:pt x="183" y="85"/>
                      <a:pt x="183" y="85"/>
                      <a:pt x="183" y="85"/>
                    </a:cubicBezTo>
                    <a:cubicBezTo>
                      <a:pt x="197" y="105"/>
                      <a:pt x="197" y="105"/>
                      <a:pt x="197" y="105"/>
                    </a:cubicBezTo>
                    <a:cubicBezTo>
                      <a:pt x="197" y="104"/>
                      <a:pt x="197" y="104"/>
                      <a:pt x="197" y="104"/>
                    </a:cubicBezTo>
                    <a:cubicBezTo>
                      <a:pt x="210" y="95"/>
                      <a:pt x="223" y="87"/>
                      <a:pt x="236" y="79"/>
                    </a:cubicBezTo>
                    <a:cubicBezTo>
                      <a:pt x="236" y="79"/>
                      <a:pt x="236" y="79"/>
                      <a:pt x="236" y="79"/>
                    </a:cubicBezTo>
                    <a:cubicBezTo>
                      <a:pt x="225" y="58"/>
                      <a:pt x="225" y="58"/>
                      <a:pt x="225" y="58"/>
                    </a:cubicBezTo>
                    <a:moveTo>
                      <a:pt x="639" y="45"/>
                    </a:moveTo>
                    <a:cubicBezTo>
                      <a:pt x="628" y="66"/>
                      <a:pt x="628" y="66"/>
                      <a:pt x="628" y="66"/>
                    </a:cubicBezTo>
                    <a:cubicBezTo>
                      <a:pt x="629" y="66"/>
                      <a:pt x="629" y="66"/>
                      <a:pt x="629" y="66"/>
                    </a:cubicBezTo>
                    <a:cubicBezTo>
                      <a:pt x="642" y="73"/>
                      <a:pt x="656" y="81"/>
                      <a:pt x="669" y="89"/>
                    </a:cubicBezTo>
                    <a:cubicBezTo>
                      <a:pt x="669" y="89"/>
                      <a:pt x="669" y="89"/>
                      <a:pt x="669" y="89"/>
                    </a:cubicBezTo>
                    <a:cubicBezTo>
                      <a:pt x="682" y="69"/>
                      <a:pt x="682" y="69"/>
                      <a:pt x="682" y="69"/>
                    </a:cubicBezTo>
                    <a:cubicBezTo>
                      <a:pt x="682" y="69"/>
                      <a:pt x="682" y="69"/>
                      <a:pt x="682" y="69"/>
                    </a:cubicBezTo>
                    <a:cubicBezTo>
                      <a:pt x="668" y="60"/>
                      <a:pt x="654" y="52"/>
                      <a:pt x="639" y="45"/>
                    </a:cubicBezTo>
                    <a:cubicBezTo>
                      <a:pt x="639" y="45"/>
                      <a:pt x="639" y="45"/>
                      <a:pt x="639" y="45"/>
                    </a:cubicBezTo>
                    <a:moveTo>
                      <a:pt x="272" y="35"/>
                    </a:moveTo>
                    <a:cubicBezTo>
                      <a:pt x="272" y="35"/>
                      <a:pt x="272" y="35"/>
                      <a:pt x="272" y="35"/>
                    </a:cubicBezTo>
                    <a:cubicBezTo>
                      <a:pt x="257" y="41"/>
                      <a:pt x="242" y="48"/>
                      <a:pt x="228" y="56"/>
                    </a:cubicBezTo>
                    <a:cubicBezTo>
                      <a:pt x="228" y="56"/>
                      <a:pt x="228" y="56"/>
                      <a:pt x="228" y="56"/>
                    </a:cubicBezTo>
                    <a:cubicBezTo>
                      <a:pt x="240" y="77"/>
                      <a:pt x="240" y="77"/>
                      <a:pt x="240" y="77"/>
                    </a:cubicBezTo>
                    <a:cubicBezTo>
                      <a:pt x="240" y="77"/>
                      <a:pt x="240" y="77"/>
                      <a:pt x="240" y="77"/>
                    </a:cubicBezTo>
                    <a:cubicBezTo>
                      <a:pt x="253" y="70"/>
                      <a:pt x="267" y="63"/>
                      <a:pt x="282" y="57"/>
                    </a:cubicBezTo>
                    <a:cubicBezTo>
                      <a:pt x="282" y="57"/>
                      <a:pt x="282" y="57"/>
                      <a:pt x="282" y="57"/>
                    </a:cubicBezTo>
                    <a:cubicBezTo>
                      <a:pt x="272" y="35"/>
                      <a:pt x="272" y="35"/>
                      <a:pt x="272" y="35"/>
                    </a:cubicBezTo>
                    <a:moveTo>
                      <a:pt x="589" y="24"/>
                    </a:moveTo>
                    <a:cubicBezTo>
                      <a:pt x="582" y="47"/>
                      <a:pt x="582" y="47"/>
                      <a:pt x="582" y="47"/>
                    </a:cubicBezTo>
                    <a:cubicBezTo>
                      <a:pt x="582" y="47"/>
                      <a:pt x="582" y="47"/>
                      <a:pt x="582" y="47"/>
                    </a:cubicBezTo>
                    <a:cubicBezTo>
                      <a:pt x="596" y="52"/>
                      <a:pt x="611" y="58"/>
                      <a:pt x="625" y="65"/>
                    </a:cubicBezTo>
                    <a:cubicBezTo>
                      <a:pt x="625" y="65"/>
                      <a:pt x="625" y="65"/>
                      <a:pt x="625" y="65"/>
                    </a:cubicBezTo>
                    <a:cubicBezTo>
                      <a:pt x="635" y="43"/>
                      <a:pt x="635" y="43"/>
                      <a:pt x="635" y="43"/>
                    </a:cubicBezTo>
                    <a:cubicBezTo>
                      <a:pt x="635" y="43"/>
                      <a:pt x="635" y="43"/>
                      <a:pt x="635" y="43"/>
                    </a:cubicBezTo>
                    <a:cubicBezTo>
                      <a:pt x="621" y="36"/>
                      <a:pt x="605" y="30"/>
                      <a:pt x="590" y="24"/>
                    </a:cubicBezTo>
                    <a:cubicBezTo>
                      <a:pt x="589" y="24"/>
                      <a:pt x="589" y="24"/>
                      <a:pt x="589" y="24"/>
                    </a:cubicBezTo>
                    <a:moveTo>
                      <a:pt x="323" y="17"/>
                    </a:moveTo>
                    <a:cubicBezTo>
                      <a:pt x="323" y="17"/>
                      <a:pt x="323" y="17"/>
                      <a:pt x="323" y="17"/>
                    </a:cubicBezTo>
                    <a:cubicBezTo>
                      <a:pt x="307" y="21"/>
                      <a:pt x="291" y="27"/>
                      <a:pt x="276" y="33"/>
                    </a:cubicBezTo>
                    <a:cubicBezTo>
                      <a:pt x="276" y="33"/>
                      <a:pt x="276" y="33"/>
                      <a:pt x="276" y="33"/>
                    </a:cubicBezTo>
                    <a:cubicBezTo>
                      <a:pt x="285" y="55"/>
                      <a:pt x="285" y="55"/>
                      <a:pt x="285" y="55"/>
                    </a:cubicBezTo>
                    <a:cubicBezTo>
                      <a:pt x="285" y="55"/>
                      <a:pt x="285" y="55"/>
                      <a:pt x="285" y="55"/>
                    </a:cubicBezTo>
                    <a:cubicBezTo>
                      <a:pt x="300" y="49"/>
                      <a:pt x="314" y="44"/>
                      <a:pt x="329" y="40"/>
                    </a:cubicBezTo>
                    <a:cubicBezTo>
                      <a:pt x="329" y="40"/>
                      <a:pt x="329" y="40"/>
                      <a:pt x="329" y="40"/>
                    </a:cubicBezTo>
                    <a:cubicBezTo>
                      <a:pt x="323" y="17"/>
                      <a:pt x="323" y="17"/>
                      <a:pt x="323" y="17"/>
                    </a:cubicBezTo>
                    <a:cubicBezTo>
                      <a:pt x="323" y="17"/>
                      <a:pt x="323" y="17"/>
                      <a:pt x="323" y="17"/>
                    </a:cubicBezTo>
                    <a:moveTo>
                      <a:pt x="538" y="8"/>
                    </a:moveTo>
                    <a:cubicBezTo>
                      <a:pt x="533" y="33"/>
                      <a:pt x="533" y="33"/>
                      <a:pt x="533" y="33"/>
                    </a:cubicBezTo>
                    <a:cubicBezTo>
                      <a:pt x="533" y="33"/>
                      <a:pt x="533" y="33"/>
                      <a:pt x="533" y="33"/>
                    </a:cubicBezTo>
                    <a:cubicBezTo>
                      <a:pt x="548" y="37"/>
                      <a:pt x="563" y="41"/>
                      <a:pt x="578" y="46"/>
                    </a:cubicBezTo>
                    <a:cubicBezTo>
                      <a:pt x="578" y="46"/>
                      <a:pt x="578" y="46"/>
                      <a:pt x="578" y="46"/>
                    </a:cubicBezTo>
                    <a:cubicBezTo>
                      <a:pt x="586" y="23"/>
                      <a:pt x="586" y="23"/>
                      <a:pt x="586" y="23"/>
                    </a:cubicBezTo>
                    <a:cubicBezTo>
                      <a:pt x="586" y="23"/>
                      <a:pt x="586" y="23"/>
                      <a:pt x="586" y="23"/>
                    </a:cubicBezTo>
                    <a:cubicBezTo>
                      <a:pt x="570" y="18"/>
                      <a:pt x="554" y="13"/>
                      <a:pt x="538" y="10"/>
                    </a:cubicBezTo>
                    <a:cubicBezTo>
                      <a:pt x="538" y="8"/>
                      <a:pt x="538" y="8"/>
                      <a:pt x="538" y="8"/>
                    </a:cubicBezTo>
                    <a:moveTo>
                      <a:pt x="375" y="5"/>
                    </a:moveTo>
                    <a:cubicBezTo>
                      <a:pt x="375" y="5"/>
                      <a:pt x="375" y="5"/>
                      <a:pt x="375" y="5"/>
                    </a:cubicBezTo>
                    <a:cubicBezTo>
                      <a:pt x="359" y="8"/>
                      <a:pt x="342" y="12"/>
                      <a:pt x="327" y="16"/>
                    </a:cubicBezTo>
                    <a:cubicBezTo>
                      <a:pt x="326" y="16"/>
                      <a:pt x="326" y="16"/>
                      <a:pt x="326" y="16"/>
                    </a:cubicBezTo>
                    <a:cubicBezTo>
                      <a:pt x="333" y="39"/>
                      <a:pt x="333" y="39"/>
                      <a:pt x="333" y="39"/>
                    </a:cubicBezTo>
                    <a:cubicBezTo>
                      <a:pt x="333" y="39"/>
                      <a:pt x="333" y="39"/>
                      <a:pt x="333" y="39"/>
                    </a:cubicBezTo>
                    <a:cubicBezTo>
                      <a:pt x="348" y="35"/>
                      <a:pt x="363" y="32"/>
                      <a:pt x="379" y="29"/>
                    </a:cubicBezTo>
                    <a:cubicBezTo>
                      <a:pt x="379" y="29"/>
                      <a:pt x="379" y="29"/>
                      <a:pt x="379" y="29"/>
                    </a:cubicBezTo>
                    <a:cubicBezTo>
                      <a:pt x="375" y="5"/>
                      <a:pt x="375" y="5"/>
                      <a:pt x="375" y="5"/>
                    </a:cubicBezTo>
                    <a:moveTo>
                      <a:pt x="485" y="2"/>
                    </a:moveTo>
                    <a:cubicBezTo>
                      <a:pt x="483" y="26"/>
                      <a:pt x="483" y="26"/>
                      <a:pt x="483" y="26"/>
                    </a:cubicBezTo>
                    <a:cubicBezTo>
                      <a:pt x="483" y="26"/>
                      <a:pt x="483" y="26"/>
                      <a:pt x="483" y="26"/>
                    </a:cubicBezTo>
                    <a:cubicBezTo>
                      <a:pt x="499" y="27"/>
                      <a:pt x="514" y="29"/>
                      <a:pt x="529" y="33"/>
                    </a:cubicBezTo>
                    <a:cubicBezTo>
                      <a:pt x="530" y="33"/>
                      <a:pt x="530" y="33"/>
                      <a:pt x="530" y="33"/>
                    </a:cubicBezTo>
                    <a:cubicBezTo>
                      <a:pt x="534" y="9"/>
                      <a:pt x="534" y="9"/>
                      <a:pt x="534" y="9"/>
                    </a:cubicBezTo>
                    <a:cubicBezTo>
                      <a:pt x="534" y="9"/>
                      <a:pt x="534" y="9"/>
                      <a:pt x="534" y="9"/>
                    </a:cubicBezTo>
                    <a:cubicBezTo>
                      <a:pt x="518" y="6"/>
                      <a:pt x="502" y="3"/>
                      <a:pt x="485" y="2"/>
                    </a:cubicBezTo>
                    <a:moveTo>
                      <a:pt x="428" y="0"/>
                    </a:moveTo>
                    <a:cubicBezTo>
                      <a:pt x="428" y="0"/>
                      <a:pt x="428" y="0"/>
                      <a:pt x="428" y="0"/>
                    </a:cubicBezTo>
                    <a:cubicBezTo>
                      <a:pt x="412" y="1"/>
                      <a:pt x="395" y="2"/>
                      <a:pt x="379" y="5"/>
                    </a:cubicBezTo>
                    <a:cubicBezTo>
                      <a:pt x="379" y="5"/>
                      <a:pt x="379" y="5"/>
                      <a:pt x="379" y="5"/>
                    </a:cubicBezTo>
                    <a:cubicBezTo>
                      <a:pt x="382" y="29"/>
                      <a:pt x="382" y="29"/>
                      <a:pt x="382" y="29"/>
                    </a:cubicBezTo>
                    <a:cubicBezTo>
                      <a:pt x="382" y="29"/>
                      <a:pt x="382" y="29"/>
                      <a:pt x="382" y="29"/>
                    </a:cubicBezTo>
                    <a:cubicBezTo>
                      <a:pt x="398" y="26"/>
                      <a:pt x="413" y="25"/>
                      <a:pt x="429" y="24"/>
                    </a:cubicBezTo>
                    <a:cubicBezTo>
                      <a:pt x="429" y="24"/>
                      <a:pt x="429" y="24"/>
                      <a:pt x="429" y="24"/>
                    </a:cubicBezTo>
                    <a:cubicBezTo>
                      <a:pt x="428" y="0"/>
                      <a:pt x="428" y="0"/>
                      <a:pt x="428" y="0"/>
                    </a:cubicBezTo>
                    <a:moveTo>
                      <a:pt x="444" y="0"/>
                    </a:moveTo>
                    <a:cubicBezTo>
                      <a:pt x="440" y="0"/>
                      <a:pt x="436" y="0"/>
                      <a:pt x="432" y="0"/>
                    </a:cubicBezTo>
                    <a:cubicBezTo>
                      <a:pt x="432" y="0"/>
                      <a:pt x="432" y="0"/>
                      <a:pt x="432" y="0"/>
                    </a:cubicBezTo>
                    <a:cubicBezTo>
                      <a:pt x="433" y="24"/>
                      <a:pt x="433" y="24"/>
                      <a:pt x="433" y="24"/>
                    </a:cubicBezTo>
                    <a:cubicBezTo>
                      <a:pt x="433" y="24"/>
                      <a:pt x="433" y="24"/>
                      <a:pt x="433" y="24"/>
                    </a:cubicBezTo>
                    <a:cubicBezTo>
                      <a:pt x="436" y="24"/>
                      <a:pt x="440" y="24"/>
                      <a:pt x="445" y="24"/>
                    </a:cubicBezTo>
                    <a:cubicBezTo>
                      <a:pt x="456" y="24"/>
                      <a:pt x="468" y="25"/>
                      <a:pt x="479" y="25"/>
                    </a:cubicBezTo>
                    <a:cubicBezTo>
                      <a:pt x="480" y="25"/>
                      <a:pt x="480" y="25"/>
                      <a:pt x="480" y="25"/>
                    </a:cubicBezTo>
                    <a:cubicBezTo>
                      <a:pt x="481" y="2"/>
                      <a:pt x="481" y="2"/>
                      <a:pt x="481" y="2"/>
                    </a:cubicBezTo>
                    <a:cubicBezTo>
                      <a:pt x="481" y="2"/>
                      <a:pt x="481" y="2"/>
                      <a:pt x="481" y="2"/>
                    </a:cubicBezTo>
                    <a:cubicBezTo>
                      <a:pt x="469" y="1"/>
                      <a:pt x="457" y="0"/>
                      <a:pt x="44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31"/>
              <p:cNvSpPr>
                <a:spLocks/>
              </p:cNvSpPr>
              <p:nvPr/>
            </p:nvSpPr>
            <p:spPr bwMode="auto">
              <a:xfrm>
                <a:off x="6738938" y="4545013"/>
                <a:ext cx="169863" cy="149225"/>
              </a:xfrm>
              <a:custGeom>
                <a:avLst/>
                <a:gdLst>
                  <a:gd name="T0" fmla="*/ 11 w 53"/>
                  <a:gd name="T1" fmla="*/ 46 h 46"/>
                  <a:gd name="T2" fmla="*/ 11 w 53"/>
                  <a:gd name="T3" fmla="*/ 45 h 46"/>
                  <a:gd name="T4" fmla="*/ 0 w 53"/>
                  <a:gd name="T5" fmla="*/ 24 h 46"/>
                  <a:gd name="T6" fmla="*/ 0 w 53"/>
                  <a:gd name="T7" fmla="*/ 24 h 46"/>
                  <a:gd name="T8" fmla="*/ 40 w 53"/>
                  <a:gd name="T9" fmla="*/ 0 h 46"/>
                  <a:gd name="T10" fmla="*/ 40 w 53"/>
                  <a:gd name="T11" fmla="*/ 0 h 46"/>
                  <a:gd name="T12" fmla="*/ 53 w 53"/>
                  <a:gd name="T13" fmla="*/ 19 h 46"/>
                  <a:gd name="T14" fmla="*/ 53 w 53"/>
                  <a:gd name="T15" fmla="*/ 19 h 46"/>
                  <a:gd name="T16" fmla="*/ 11 w 53"/>
                  <a:gd name="T17" fmla="*/ 45 h 46"/>
                  <a:gd name="T18" fmla="*/ 11 w 53"/>
                  <a:gd name="T1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46">
                    <a:moveTo>
                      <a:pt x="11" y="46"/>
                    </a:moveTo>
                    <a:cubicBezTo>
                      <a:pt x="11" y="45"/>
                      <a:pt x="11" y="45"/>
                      <a:pt x="11" y="45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4" y="17"/>
                      <a:pt x="27" y="9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40" y="29"/>
                      <a:pt x="26" y="38"/>
                      <a:pt x="11" y="45"/>
                    </a:cubicBezTo>
                    <a:lnTo>
                      <a:pt x="11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32"/>
              <p:cNvSpPr>
                <a:spLocks/>
              </p:cNvSpPr>
              <p:nvPr/>
            </p:nvSpPr>
            <p:spPr bwMode="auto">
              <a:xfrm>
                <a:off x="6877051" y="4441825"/>
                <a:ext cx="165100" cy="158750"/>
              </a:xfrm>
              <a:custGeom>
                <a:avLst/>
                <a:gdLst>
                  <a:gd name="T0" fmla="*/ 13 w 52"/>
                  <a:gd name="T1" fmla="*/ 49 h 49"/>
                  <a:gd name="T2" fmla="*/ 13 w 52"/>
                  <a:gd name="T3" fmla="*/ 49 h 49"/>
                  <a:gd name="T4" fmla="*/ 0 w 52"/>
                  <a:gd name="T5" fmla="*/ 30 h 49"/>
                  <a:gd name="T6" fmla="*/ 0 w 52"/>
                  <a:gd name="T7" fmla="*/ 30 h 49"/>
                  <a:gd name="T8" fmla="*/ 36 w 52"/>
                  <a:gd name="T9" fmla="*/ 0 h 49"/>
                  <a:gd name="T10" fmla="*/ 36 w 52"/>
                  <a:gd name="T11" fmla="*/ 0 h 49"/>
                  <a:gd name="T12" fmla="*/ 52 w 52"/>
                  <a:gd name="T13" fmla="*/ 18 h 49"/>
                  <a:gd name="T14" fmla="*/ 52 w 52"/>
                  <a:gd name="T15" fmla="*/ 19 h 49"/>
                  <a:gd name="T16" fmla="*/ 52 w 52"/>
                  <a:gd name="T17" fmla="*/ 18 h 49"/>
                  <a:gd name="T18" fmla="*/ 14 w 52"/>
                  <a:gd name="T19" fmla="*/ 49 h 49"/>
                  <a:gd name="T20" fmla="*/ 13 w 52"/>
                  <a:gd name="T2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49">
                    <a:moveTo>
                      <a:pt x="13" y="49"/>
                    </a:moveTo>
                    <a:cubicBezTo>
                      <a:pt x="13" y="49"/>
                      <a:pt x="13" y="49"/>
                      <a:pt x="13" y="49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12" y="21"/>
                      <a:pt x="25" y="11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40" y="29"/>
                      <a:pt x="27" y="40"/>
                      <a:pt x="14" y="49"/>
                    </a:cubicBezTo>
                    <a:lnTo>
                      <a:pt x="13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Freeform 33"/>
              <p:cNvSpPr>
                <a:spLocks/>
              </p:cNvSpPr>
              <p:nvPr/>
            </p:nvSpPr>
            <p:spPr bwMode="auto">
              <a:xfrm>
                <a:off x="7000876" y="4325938"/>
                <a:ext cx="163513" cy="168275"/>
              </a:xfrm>
              <a:custGeom>
                <a:avLst/>
                <a:gdLst>
                  <a:gd name="T0" fmla="*/ 16 w 51"/>
                  <a:gd name="T1" fmla="*/ 52 h 52"/>
                  <a:gd name="T2" fmla="*/ 0 w 51"/>
                  <a:gd name="T3" fmla="*/ 34 h 52"/>
                  <a:gd name="T4" fmla="*/ 0 w 51"/>
                  <a:gd name="T5" fmla="*/ 34 h 52"/>
                  <a:gd name="T6" fmla="*/ 33 w 51"/>
                  <a:gd name="T7" fmla="*/ 1 h 52"/>
                  <a:gd name="T8" fmla="*/ 33 w 51"/>
                  <a:gd name="T9" fmla="*/ 0 h 52"/>
                  <a:gd name="T10" fmla="*/ 33 w 51"/>
                  <a:gd name="T11" fmla="*/ 0 h 52"/>
                  <a:gd name="T12" fmla="*/ 33 w 51"/>
                  <a:gd name="T13" fmla="*/ 0 h 52"/>
                  <a:gd name="T14" fmla="*/ 33 w 51"/>
                  <a:gd name="T15" fmla="*/ 1 h 52"/>
                  <a:gd name="T16" fmla="*/ 51 w 51"/>
                  <a:gd name="T17" fmla="*/ 16 h 52"/>
                  <a:gd name="T18" fmla="*/ 51 w 51"/>
                  <a:gd name="T19" fmla="*/ 16 h 52"/>
                  <a:gd name="T20" fmla="*/ 16 w 51"/>
                  <a:gd name="T2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52">
                    <a:moveTo>
                      <a:pt x="16" y="52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1" y="23"/>
                      <a:pt x="22" y="12"/>
                      <a:pt x="33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40" y="29"/>
                      <a:pt x="28" y="40"/>
                      <a:pt x="16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Freeform 34"/>
              <p:cNvSpPr>
                <a:spLocks/>
              </p:cNvSpPr>
              <p:nvPr/>
            </p:nvSpPr>
            <p:spPr bwMode="auto">
              <a:xfrm>
                <a:off x="7113588" y="4197350"/>
                <a:ext cx="155575" cy="171450"/>
              </a:xfrm>
              <a:custGeom>
                <a:avLst/>
                <a:gdLst>
                  <a:gd name="T0" fmla="*/ 18 w 49"/>
                  <a:gd name="T1" fmla="*/ 53 h 53"/>
                  <a:gd name="T2" fmla="*/ 0 w 49"/>
                  <a:gd name="T3" fmla="*/ 38 h 53"/>
                  <a:gd name="T4" fmla="*/ 0 w 49"/>
                  <a:gd name="T5" fmla="*/ 38 h 53"/>
                  <a:gd name="T6" fmla="*/ 29 w 49"/>
                  <a:gd name="T7" fmla="*/ 1 h 53"/>
                  <a:gd name="T8" fmla="*/ 29 w 49"/>
                  <a:gd name="T9" fmla="*/ 0 h 53"/>
                  <a:gd name="T10" fmla="*/ 49 w 49"/>
                  <a:gd name="T11" fmla="*/ 14 h 53"/>
                  <a:gd name="T12" fmla="*/ 48 w 49"/>
                  <a:gd name="T13" fmla="*/ 14 h 53"/>
                  <a:gd name="T14" fmla="*/ 18 w 49"/>
                  <a:gd name="T15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53">
                    <a:moveTo>
                      <a:pt x="18" y="53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0" y="26"/>
                      <a:pt x="20" y="13"/>
                      <a:pt x="29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9" y="28"/>
                      <a:pt x="29" y="41"/>
                      <a:pt x="18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Freeform 35"/>
              <p:cNvSpPr>
                <a:spLocks/>
              </p:cNvSpPr>
              <p:nvPr/>
            </p:nvSpPr>
            <p:spPr bwMode="auto">
              <a:xfrm>
                <a:off x="7212013" y="4057650"/>
                <a:ext cx="144463" cy="174625"/>
              </a:xfrm>
              <a:custGeom>
                <a:avLst/>
                <a:gdLst>
                  <a:gd name="T0" fmla="*/ 20 w 45"/>
                  <a:gd name="T1" fmla="*/ 54 h 54"/>
                  <a:gd name="T2" fmla="*/ 0 w 45"/>
                  <a:gd name="T3" fmla="*/ 41 h 54"/>
                  <a:gd name="T4" fmla="*/ 0 w 45"/>
                  <a:gd name="T5" fmla="*/ 40 h 54"/>
                  <a:gd name="T6" fmla="*/ 24 w 45"/>
                  <a:gd name="T7" fmla="*/ 0 h 54"/>
                  <a:gd name="T8" fmla="*/ 24 w 45"/>
                  <a:gd name="T9" fmla="*/ 0 h 54"/>
                  <a:gd name="T10" fmla="*/ 24 w 45"/>
                  <a:gd name="T11" fmla="*/ 0 h 54"/>
                  <a:gd name="T12" fmla="*/ 45 w 45"/>
                  <a:gd name="T13" fmla="*/ 11 h 54"/>
                  <a:gd name="T14" fmla="*/ 45 w 45"/>
                  <a:gd name="T15" fmla="*/ 11 h 54"/>
                  <a:gd name="T16" fmla="*/ 20 w 45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54">
                    <a:moveTo>
                      <a:pt x="20" y="54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9" y="28"/>
                      <a:pt x="17" y="14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37" y="26"/>
                      <a:pt x="29" y="40"/>
                      <a:pt x="20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36"/>
              <p:cNvSpPr>
                <a:spLocks/>
              </p:cNvSpPr>
              <p:nvPr/>
            </p:nvSpPr>
            <p:spPr bwMode="auto">
              <a:xfrm>
                <a:off x="7291388" y="3910013"/>
                <a:ext cx="134938" cy="174625"/>
              </a:xfrm>
              <a:custGeom>
                <a:avLst/>
                <a:gdLst>
                  <a:gd name="T0" fmla="*/ 22 w 42"/>
                  <a:gd name="T1" fmla="*/ 54 h 54"/>
                  <a:gd name="T2" fmla="*/ 0 w 42"/>
                  <a:gd name="T3" fmla="*/ 43 h 54"/>
                  <a:gd name="T4" fmla="*/ 1 w 42"/>
                  <a:gd name="T5" fmla="*/ 43 h 54"/>
                  <a:gd name="T6" fmla="*/ 19 w 42"/>
                  <a:gd name="T7" fmla="*/ 0 h 54"/>
                  <a:gd name="T8" fmla="*/ 19 w 42"/>
                  <a:gd name="T9" fmla="*/ 0 h 54"/>
                  <a:gd name="T10" fmla="*/ 42 w 42"/>
                  <a:gd name="T11" fmla="*/ 9 h 54"/>
                  <a:gd name="T12" fmla="*/ 42 w 42"/>
                  <a:gd name="T13" fmla="*/ 9 h 54"/>
                  <a:gd name="T14" fmla="*/ 22 w 42"/>
                  <a:gd name="T1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54">
                    <a:moveTo>
                      <a:pt x="22" y="54"/>
                    </a:moveTo>
                    <a:cubicBezTo>
                      <a:pt x="0" y="43"/>
                      <a:pt x="0" y="43"/>
                      <a:pt x="0" y="43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8" y="29"/>
                      <a:pt x="14" y="15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36" y="24"/>
                      <a:pt x="29" y="39"/>
                      <a:pt x="22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Freeform 37"/>
              <p:cNvSpPr>
                <a:spLocks/>
              </p:cNvSpPr>
              <p:nvPr/>
            </p:nvSpPr>
            <p:spPr bwMode="auto">
              <a:xfrm>
                <a:off x="7359651" y="3754438"/>
                <a:ext cx="120650" cy="171450"/>
              </a:xfrm>
              <a:custGeom>
                <a:avLst/>
                <a:gdLst>
                  <a:gd name="T0" fmla="*/ 22 w 38"/>
                  <a:gd name="T1" fmla="*/ 53 h 53"/>
                  <a:gd name="T2" fmla="*/ 0 w 38"/>
                  <a:gd name="T3" fmla="*/ 45 h 53"/>
                  <a:gd name="T4" fmla="*/ 0 w 38"/>
                  <a:gd name="T5" fmla="*/ 45 h 53"/>
                  <a:gd name="T6" fmla="*/ 13 w 38"/>
                  <a:gd name="T7" fmla="*/ 0 h 53"/>
                  <a:gd name="T8" fmla="*/ 13 w 38"/>
                  <a:gd name="T9" fmla="*/ 0 h 53"/>
                  <a:gd name="T10" fmla="*/ 38 w 38"/>
                  <a:gd name="T11" fmla="*/ 6 h 53"/>
                  <a:gd name="T12" fmla="*/ 37 w 38"/>
                  <a:gd name="T13" fmla="*/ 6 h 53"/>
                  <a:gd name="T14" fmla="*/ 22 w 38"/>
                  <a:gd name="T15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53">
                    <a:moveTo>
                      <a:pt x="22" y="53"/>
                    </a:move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5" y="30"/>
                      <a:pt x="10" y="15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3" y="22"/>
                      <a:pt x="28" y="37"/>
                      <a:pt x="22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38"/>
              <p:cNvSpPr>
                <a:spLocks/>
              </p:cNvSpPr>
              <p:nvPr/>
            </p:nvSpPr>
            <p:spPr bwMode="auto">
              <a:xfrm>
                <a:off x="7404101" y="3594100"/>
                <a:ext cx="101600" cy="166688"/>
              </a:xfrm>
              <a:custGeom>
                <a:avLst/>
                <a:gdLst>
                  <a:gd name="T0" fmla="*/ 24 w 32"/>
                  <a:gd name="T1" fmla="*/ 52 h 52"/>
                  <a:gd name="T2" fmla="*/ 0 w 32"/>
                  <a:gd name="T3" fmla="*/ 46 h 52"/>
                  <a:gd name="T4" fmla="*/ 0 w 32"/>
                  <a:gd name="T5" fmla="*/ 46 h 52"/>
                  <a:gd name="T6" fmla="*/ 8 w 32"/>
                  <a:gd name="T7" fmla="*/ 0 h 52"/>
                  <a:gd name="T8" fmla="*/ 7 w 32"/>
                  <a:gd name="T9" fmla="*/ 0 h 52"/>
                  <a:gd name="T10" fmla="*/ 9 w 32"/>
                  <a:gd name="T11" fmla="*/ 0 h 52"/>
                  <a:gd name="T12" fmla="*/ 32 w 32"/>
                  <a:gd name="T13" fmla="*/ 3 h 52"/>
                  <a:gd name="T14" fmla="*/ 32 w 32"/>
                  <a:gd name="T15" fmla="*/ 3 h 52"/>
                  <a:gd name="T16" fmla="*/ 24 w 32"/>
                  <a:gd name="T1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24" y="52"/>
                    </a:move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4" y="31"/>
                      <a:pt x="6" y="16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0" y="19"/>
                      <a:pt x="27" y="36"/>
                      <a:pt x="2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Freeform 39"/>
              <p:cNvSpPr>
                <a:spLocks/>
              </p:cNvSpPr>
              <p:nvPr/>
            </p:nvSpPr>
            <p:spPr bwMode="auto">
              <a:xfrm>
                <a:off x="7432676" y="3378200"/>
                <a:ext cx="82550" cy="212725"/>
              </a:xfrm>
              <a:custGeom>
                <a:avLst/>
                <a:gdLst>
                  <a:gd name="T0" fmla="*/ 24 w 26"/>
                  <a:gd name="T1" fmla="*/ 66 h 66"/>
                  <a:gd name="T2" fmla="*/ 23 w 26"/>
                  <a:gd name="T3" fmla="*/ 66 h 66"/>
                  <a:gd name="T4" fmla="*/ 0 w 26"/>
                  <a:gd name="T5" fmla="*/ 64 h 66"/>
                  <a:gd name="T6" fmla="*/ 0 w 26"/>
                  <a:gd name="T7" fmla="*/ 63 h 66"/>
                  <a:gd name="T8" fmla="*/ 2 w 26"/>
                  <a:gd name="T9" fmla="*/ 17 h 66"/>
                  <a:gd name="T10" fmla="*/ 2 w 26"/>
                  <a:gd name="T11" fmla="*/ 1 h 66"/>
                  <a:gd name="T12" fmla="*/ 2 w 26"/>
                  <a:gd name="T13" fmla="*/ 1 h 66"/>
                  <a:gd name="T14" fmla="*/ 2 w 26"/>
                  <a:gd name="T15" fmla="*/ 1 h 66"/>
                  <a:gd name="T16" fmla="*/ 26 w 26"/>
                  <a:gd name="T17" fmla="*/ 0 h 66"/>
                  <a:gd name="T18" fmla="*/ 26 w 26"/>
                  <a:gd name="T19" fmla="*/ 0 h 66"/>
                  <a:gd name="T20" fmla="*/ 26 w 26"/>
                  <a:gd name="T21" fmla="*/ 17 h 66"/>
                  <a:gd name="T22" fmla="*/ 24 w 26"/>
                  <a:gd name="T2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" h="66">
                    <a:moveTo>
                      <a:pt x="24" y="66"/>
                    </a:moveTo>
                    <a:cubicBezTo>
                      <a:pt x="23" y="66"/>
                      <a:pt x="23" y="66"/>
                      <a:pt x="23" y="66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1" y="48"/>
                      <a:pt x="2" y="32"/>
                      <a:pt x="2" y="17"/>
                    </a:cubicBezTo>
                    <a:cubicBezTo>
                      <a:pt x="2" y="12"/>
                      <a:pt x="2" y="6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6"/>
                      <a:pt x="26" y="11"/>
                      <a:pt x="26" y="17"/>
                    </a:cubicBezTo>
                    <a:cubicBezTo>
                      <a:pt x="26" y="33"/>
                      <a:pt x="25" y="50"/>
                      <a:pt x="24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40"/>
              <p:cNvSpPr>
                <a:spLocks/>
              </p:cNvSpPr>
              <p:nvPr/>
            </p:nvSpPr>
            <p:spPr bwMode="auto">
              <a:xfrm>
                <a:off x="7423151" y="3206750"/>
                <a:ext cx="92075" cy="160338"/>
              </a:xfrm>
              <a:custGeom>
                <a:avLst/>
                <a:gdLst>
                  <a:gd name="T0" fmla="*/ 5 w 29"/>
                  <a:gd name="T1" fmla="*/ 50 h 50"/>
                  <a:gd name="T2" fmla="*/ 5 w 29"/>
                  <a:gd name="T3" fmla="*/ 50 h 50"/>
                  <a:gd name="T4" fmla="*/ 0 w 29"/>
                  <a:gd name="T5" fmla="*/ 4 h 50"/>
                  <a:gd name="T6" fmla="*/ 0 w 29"/>
                  <a:gd name="T7" fmla="*/ 4 h 50"/>
                  <a:gd name="T8" fmla="*/ 24 w 29"/>
                  <a:gd name="T9" fmla="*/ 0 h 50"/>
                  <a:gd name="T10" fmla="*/ 24 w 29"/>
                  <a:gd name="T11" fmla="*/ 0 h 50"/>
                  <a:gd name="T12" fmla="*/ 29 w 29"/>
                  <a:gd name="T13" fmla="*/ 49 h 50"/>
                  <a:gd name="T14" fmla="*/ 29 w 29"/>
                  <a:gd name="T15" fmla="*/ 49 h 50"/>
                  <a:gd name="T16" fmla="*/ 5 w 29"/>
                  <a:gd name="T1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50">
                    <a:moveTo>
                      <a:pt x="5" y="50"/>
                    </a:moveTo>
                    <a:cubicBezTo>
                      <a:pt x="5" y="50"/>
                      <a:pt x="5" y="50"/>
                      <a:pt x="5" y="50"/>
                    </a:cubicBezTo>
                    <a:cubicBezTo>
                      <a:pt x="4" y="35"/>
                      <a:pt x="3" y="19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6" y="16"/>
                      <a:pt x="28" y="33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lnTo>
                      <a:pt x="5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41"/>
              <p:cNvSpPr>
                <a:spLocks/>
              </p:cNvSpPr>
              <p:nvPr/>
            </p:nvSpPr>
            <p:spPr bwMode="auto">
              <a:xfrm>
                <a:off x="7388226" y="3038475"/>
                <a:ext cx="107950" cy="168275"/>
              </a:xfrm>
              <a:custGeom>
                <a:avLst/>
                <a:gdLst>
                  <a:gd name="T0" fmla="*/ 11 w 34"/>
                  <a:gd name="T1" fmla="*/ 52 h 52"/>
                  <a:gd name="T2" fmla="*/ 11 w 34"/>
                  <a:gd name="T3" fmla="*/ 52 h 52"/>
                  <a:gd name="T4" fmla="*/ 0 w 34"/>
                  <a:gd name="T5" fmla="*/ 6 h 52"/>
                  <a:gd name="T6" fmla="*/ 0 w 34"/>
                  <a:gd name="T7" fmla="*/ 6 h 52"/>
                  <a:gd name="T8" fmla="*/ 23 w 34"/>
                  <a:gd name="T9" fmla="*/ 0 h 52"/>
                  <a:gd name="T10" fmla="*/ 23 w 34"/>
                  <a:gd name="T11" fmla="*/ 0 h 52"/>
                  <a:gd name="T12" fmla="*/ 34 w 34"/>
                  <a:gd name="T13" fmla="*/ 48 h 52"/>
                  <a:gd name="T14" fmla="*/ 34 w 34"/>
                  <a:gd name="T15" fmla="*/ 48 h 52"/>
                  <a:gd name="T16" fmla="*/ 11 w 34"/>
                  <a:gd name="T1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11" y="52"/>
                    </a:moveTo>
                    <a:cubicBezTo>
                      <a:pt x="11" y="52"/>
                      <a:pt x="11" y="52"/>
                      <a:pt x="11" y="52"/>
                    </a:cubicBezTo>
                    <a:cubicBezTo>
                      <a:pt x="8" y="37"/>
                      <a:pt x="5" y="2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8" y="16"/>
                      <a:pt x="32" y="32"/>
                      <a:pt x="34" y="48"/>
                    </a:cubicBezTo>
                    <a:cubicBezTo>
                      <a:pt x="34" y="48"/>
                      <a:pt x="34" y="48"/>
                      <a:pt x="34" y="48"/>
                    </a:cubicBez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42"/>
              <p:cNvSpPr>
                <a:spLocks/>
              </p:cNvSpPr>
              <p:nvPr/>
            </p:nvSpPr>
            <p:spPr bwMode="auto">
              <a:xfrm>
                <a:off x="7337426" y="2873375"/>
                <a:ext cx="120650" cy="174625"/>
              </a:xfrm>
              <a:custGeom>
                <a:avLst/>
                <a:gdLst>
                  <a:gd name="T0" fmla="*/ 15 w 38"/>
                  <a:gd name="T1" fmla="*/ 54 h 54"/>
                  <a:gd name="T2" fmla="*/ 15 w 38"/>
                  <a:gd name="T3" fmla="*/ 54 h 54"/>
                  <a:gd name="T4" fmla="*/ 0 w 38"/>
                  <a:gd name="T5" fmla="*/ 10 h 54"/>
                  <a:gd name="T6" fmla="*/ 0 w 38"/>
                  <a:gd name="T7" fmla="*/ 10 h 54"/>
                  <a:gd name="T8" fmla="*/ 22 w 38"/>
                  <a:gd name="T9" fmla="*/ 0 h 54"/>
                  <a:gd name="T10" fmla="*/ 22 w 38"/>
                  <a:gd name="T11" fmla="*/ 0 h 54"/>
                  <a:gd name="T12" fmla="*/ 38 w 38"/>
                  <a:gd name="T13" fmla="*/ 47 h 54"/>
                  <a:gd name="T14" fmla="*/ 38 w 38"/>
                  <a:gd name="T15" fmla="*/ 47 h 54"/>
                  <a:gd name="T16" fmla="*/ 15 w 38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54">
                    <a:moveTo>
                      <a:pt x="15" y="54"/>
                    </a:moveTo>
                    <a:cubicBezTo>
                      <a:pt x="15" y="54"/>
                      <a:pt x="15" y="54"/>
                      <a:pt x="15" y="54"/>
                    </a:cubicBezTo>
                    <a:cubicBezTo>
                      <a:pt x="11" y="39"/>
                      <a:pt x="6" y="24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8" y="16"/>
                      <a:pt x="34" y="31"/>
                      <a:pt x="38" y="47"/>
                    </a:cubicBezTo>
                    <a:cubicBezTo>
                      <a:pt x="38" y="47"/>
                      <a:pt x="38" y="47"/>
                      <a:pt x="38" y="47"/>
                    </a:cubicBezTo>
                    <a:lnTo>
                      <a:pt x="1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Freeform 43"/>
              <p:cNvSpPr>
                <a:spLocks/>
              </p:cNvSpPr>
              <p:nvPr/>
            </p:nvSpPr>
            <p:spPr bwMode="auto">
              <a:xfrm>
                <a:off x="7262813" y="2719388"/>
                <a:ext cx="138113" cy="174625"/>
              </a:xfrm>
              <a:custGeom>
                <a:avLst/>
                <a:gdLst>
                  <a:gd name="T0" fmla="*/ 21 w 43"/>
                  <a:gd name="T1" fmla="*/ 54 h 54"/>
                  <a:gd name="T2" fmla="*/ 21 w 43"/>
                  <a:gd name="T3" fmla="*/ 54 h 54"/>
                  <a:gd name="T4" fmla="*/ 0 w 43"/>
                  <a:gd name="T5" fmla="*/ 13 h 54"/>
                  <a:gd name="T6" fmla="*/ 0 w 43"/>
                  <a:gd name="T7" fmla="*/ 12 h 54"/>
                  <a:gd name="T8" fmla="*/ 21 w 43"/>
                  <a:gd name="T9" fmla="*/ 0 h 54"/>
                  <a:gd name="T10" fmla="*/ 21 w 43"/>
                  <a:gd name="T11" fmla="*/ 1 h 54"/>
                  <a:gd name="T12" fmla="*/ 43 w 43"/>
                  <a:gd name="T13" fmla="*/ 45 h 54"/>
                  <a:gd name="T14" fmla="*/ 43 w 43"/>
                  <a:gd name="T15" fmla="*/ 45 h 54"/>
                  <a:gd name="T16" fmla="*/ 21 w 43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54">
                    <a:moveTo>
                      <a:pt x="21" y="54"/>
                    </a:moveTo>
                    <a:cubicBezTo>
                      <a:pt x="21" y="54"/>
                      <a:pt x="21" y="54"/>
                      <a:pt x="21" y="54"/>
                    </a:cubicBezTo>
                    <a:cubicBezTo>
                      <a:pt x="15" y="40"/>
                      <a:pt x="8" y="26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9" y="15"/>
                      <a:pt x="37" y="30"/>
                      <a:pt x="43" y="45"/>
                    </a:cubicBezTo>
                    <a:cubicBezTo>
                      <a:pt x="43" y="45"/>
                      <a:pt x="43" y="45"/>
                      <a:pt x="43" y="45"/>
                    </a:cubicBezTo>
                    <a:lnTo>
                      <a:pt x="21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Freeform 44"/>
              <p:cNvSpPr>
                <a:spLocks/>
              </p:cNvSpPr>
              <p:nvPr/>
            </p:nvSpPr>
            <p:spPr bwMode="auto">
              <a:xfrm>
                <a:off x="7173913" y="2576513"/>
                <a:ext cx="149225" cy="171450"/>
              </a:xfrm>
              <a:custGeom>
                <a:avLst/>
                <a:gdLst>
                  <a:gd name="T0" fmla="*/ 26 w 47"/>
                  <a:gd name="T1" fmla="*/ 53 h 53"/>
                  <a:gd name="T2" fmla="*/ 26 w 47"/>
                  <a:gd name="T3" fmla="*/ 53 h 53"/>
                  <a:gd name="T4" fmla="*/ 1 w 47"/>
                  <a:gd name="T5" fmla="*/ 14 h 53"/>
                  <a:gd name="T6" fmla="*/ 0 w 47"/>
                  <a:gd name="T7" fmla="*/ 14 h 53"/>
                  <a:gd name="T8" fmla="*/ 20 w 47"/>
                  <a:gd name="T9" fmla="*/ 0 h 53"/>
                  <a:gd name="T10" fmla="*/ 20 w 47"/>
                  <a:gd name="T11" fmla="*/ 0 h 53"/>
                  <a:gd name="T12" fmla="*/ 20 w 47"/>
                  <a:gd name="T13" fmla="*/ 0 h 53"/>
                  <a:gd name="T14" fmla="*/ 47 w 47"/>
                  <a:gd name="T15" fmla="*/ 41 h 53"/>
                  <a:gd name="T16" fmla="*/ 47 w 47"/>
                  <a:gd name="T17" fmla="*/ 41 h 53"/>
                  <a:gd name="T18" fmla="*/ 26 w 47"/>
                  <a:gd name="T19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53">
                    <a:moveTo>
                      <a:pt x="26" y="53"/>
                    </a:moveTo>
                    <a:cubicBezTo>
                      <a:pt x="26" y="53"/>
                      <a:pt x="26" y="53"/>
                      <a:pt x="26" y="53"/>
                    </a:cubicBezTo>
                    <a:cubicBezTo>
                      <a:pt x="18" y="40"/>
                      <a:pt x="10" y="27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30" y="13"/>
                      <a:pt x="39" y="27"/>
                      <a:pt x="47" y="41"/>
                    </a:cubicBezTo>
                    <a:cubicBezTo>
                      <a:pt x="47" y="41"/>
                      <a:pt x="47" y="41"/>
                      <a:pt x="47" y="41"/>
                    </a:cubicBezTo>
                    <a:lnTo>
                      <a:pt x="26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Freeform 45"/>
              <p:cNvSpPr>
                <a:spLocks/>
              </p:cNvSpPr>
              <p:nvPr/>
            </p:nvSpPr>
            <p:spPr bwMode="auto">
              <a:xfrm>
                <a:off x="7072313" y="2444750"/>
                <a:ext cx="158750" cy="168275"/>
              </a:xfrm>
              <a:custGeom>
                <a:avLst/>
                <a:gdLst>
                  <a:gd name="T0" fmla="*/ 30 w 50"/>
                  <a:gd name="T1" fmla="*/ 52 h 52"/>
                  <a:gd name="T2" fmla="*/ 30 w 50"/>
                  <a:gd name="T3" fmla="*/ 52 h 52"/>
                  <a:gd name="T4" fmla="*/ 0 w 50"/>
                  <a:gd name="T5" fmla="*/ 17 h 52"/>
                  <a:gd name="T6" fmla="*/ 0 w 50"/>
                  <a:gd name="T7" fmla="*/ 16 h 52"/>
                  <a:gd name="T8" fmla="*/ 17 w 50"/>
                  <a:gd name="T9" fmla="*/ 0 h 52"/>
                  <a:gd name="T10" fmla="*/ 18 w 50"/>
                  <a:gd name="T11" fmla="*/ 0 h 52"/>
                  <a:gd name="T12" fmla="*/ 49 w 50"/>
                  <a:gd name="T13" fmla="*/ 38 h 52"/>
                  <a:gd name="T14" fmla="*/ 50 w 50"/>
                  <a:gd name="T15" fmla="*/ 38 h 52"/>
                  <a:gd name="T16" fmla="*/ 30 w 50"/>
                  <a:gd name="T1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2">
                    <a:moveTo>
                      <a:pt x="30" y="52"/>
                    </a:moveTo>
                    <a:cubicBezTo>
                      <a:pt x="30" y="52"/>
                      <a:pt x="30" y="52"/>
                      <a:pt x="30" y="52"/>
                    </a:cubicBezTo>
                    <a:cubicBezTo>
                      <a:pt x="21" y="40"/>
                      <a:pt x="11" y="28"/>
                      <a:pt x="0" y="1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9" y="12"/>
                      <a:pt x="40" y="25"/>
                      <a:pt x="49" y="38"/>
                    </a:cubicBezTo>
                    <a:cubicBezTo>
                      <a:pt x="50" y="38"/>
                      <a:pt x="50" y="38"/>
                      <a:pt x="50" y="38"/>
                    </a:cubicBezTo>
                    <a:lnTo>
                      <a:pt x="30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Freeform 46"/>
              <p:cNvSpPr>
                <a:spLocks/>
              </p:cNvSpPr>
              <p:nvPr/>
            </p:nvSpPr>
            <p:spPr bwMode="auto">
              <a:xfrm>
                <a:off x="6953251" y="2325688"/>
                <a:ext cx="166688" cy="165100"/>
              </a:xfrm>
              <a:custGeom>
                <a:avLst/>
                <a:gdLst>
                  <a:gd name="T0" fmla="*/ 35 w 52"/>
                  <a:gd name="T1" fmla="*/ 51 h 51"/>
                  <a:gd name="T2" fmla="*/ 34 w 52"/>
                  <a:gd name="T3" fmla="*/ 51 h 51"/>
                  <a:gd name="T4" fmla="*/ 0 w 52"/>
                  <a:gd name="T5" fmla="*/ 19 h 51"/>
                  <a:gd name="T6" fmla="*/ 0 w 52"/>
                  <a:gd name="T7" fmla="*/ 19 h 51"/>
                  <a:gd name="T8" fmla="*/ 0 w 52"/>
                  <a:gd name="T9" fmla="*/ 19 h 51"/>
                  <a:gd name="T10" fmla="*/ 15 w 52"/>
                  <a:gd name="T11" fmla="*/ 0 h 51"/>
                  <a:gd name="T12" fmla="*/ 16 w 52"/>
                  <a:gd name="T13" fmla="*/ 1 h 51"/>
                  <a:gd name="T14" fmla="*/ 52 w 52"/>
                  <a:gd name="T15" fmla="*/ 34 h 51"/>
                  <a:gd name="T16" fmla="*/ 52 w 52"/>
                  <a:gd name="T17" fmla="*/ 34 h 51"/>
                  <a:gd name="T18" fmla="*/ 52 w 52"/>
                  <a:gd name="T19" fmla="*/ 34 h 51"/>
                  <a:gd name="T20" fmla="*/ 35 w 52"/>
                  <a:gd name="T2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51">
                    <a:moveTo>
                      <a:pt x="35" y="51"/>
                    </a:moveTo>
                    <a:cubicBezTo>
                      <a:pt x="34" y="51"/>
                      <a:pt x="34" y="51"/>
                      <a:pt x="34" y="51"/>
                    </a:cubicBezTo>
                    <a:cubicBezTo>
                      <a:pt x="24" y="40"/>
                      <a:pt x="12" y="2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28" y="11"/>
                      <a:pt x="40" y="22"/>
                      <a:pt x="52" y="34"/>
                    </a:cubicBezTo>
                    <a:cubicBezTo>
                      <a:pt x="52" y="34"/>
                      <a:pt x="52" y="34"/>
                      <a:pt x="52" y="34"/>
                    </a:cubicBezTo>
                    <a:cubicBezTo>
                      <a:pt x="52" y="34"/>
                      <a:pt x="52" y="34"/>
                      <a:pt x="52" y="34"/>
                    </a:cubicBezTo>
                    <a:lnTo>
                      <a:pt x="35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Freeform 47"/>
              <p:cNvSpPr>
                <a:spLocks/>
              </p:cNvSpPr>
              <p:nvPr/>
            </p:nvSpPr>
            <p:spPr bwMode="auto">
              <a:xfrm>
                <a:off x="5129213" y="2276475"/>
                <a:ext cx="166688" cy="161925"/>
              </a:xfrm>
              <a:custGeom>
                <a:avLst/>
                <a:gdLst>
                  <a:gd name="T0" fmla="*/ 16 w 52"/>
                  <a:gd name="T1" fmla="*/ 50 h 50"/>
                  <a:gd name="T2" fmla="*/ 0 w 52"/>
                  <a:gd name="T3" fmla="*/ 32 h 50"/>
                  <a:gd name="T4" fmla="*/ 0 w 52"/>
                  <a:gd name="T5" fmla="*/ 31 h 50"/>
                  <a:gd name="T6" fmla="*/ 0 w 52"/>
                  <a:gd name="T7" fmla="*/ 32 h 50"/>
                  <a:gd name="T8" fmla="*/ 38 w 52"/>
                  <a:gd name="T9" fmla="*/ 0 h 50"/>
                  <a:gd name="T10" fmla="*/ 38 w 52"/>
                  <a:gd name="T11" fmla="*/ 0 h 50"/>
                  <a:gd name="T12" fmla="*/ 52 w 52"/>
                  <a:gd name="T13" fmla="*/ 20 h 50"/>
                  <a:gd name="T14" fmla="*/ 52 w 52"/>
                  <a:gd name="T15" fmla="*/ 20 h 50"/>
                  <a:gd name="T16" fmla="*/ 16 w 52"/>
                  <a:gd name="T1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50">
                    <a:moveTo>
                      <a:pt x="16" y="5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2" y="21"/>
                      <a:pt x="25" y="1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40" y="29"/>
                      <a:pt x="28" y="39"/>
                      <a:pt x="16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Freeform 48"/>
              <p:cNvSpPr>
                <a:spLocks/>
              </p:cNvSpPr>
              <p:nvPr/>
            </p:nvSpPr>
            <p:spPr bwMode="auto">
              <a:xfrm>
                <a:off x="6823076" y="2225675"/>
                <a:ext cx="171450" cy="153988"/>
              </a:xfrm>
              <a:custGeom>
                <a:avLst/>
                <a:gdLst>
                  <a:gd name="T0" fmla="*/ 38 w 54"/>
                  <a:gd name="T1" fmla="*/ 48 h 48"/>
                  <a:gd name="T2" fmla="*/ 38 w 54"/>
                  <a:gd name="T3" fmla="*/ 48 h 48"/>
                  <a:gd name="T4" fmla="*/ 1 w 54"/>
                  <a:gd name="T5" fmla="*/ 20 h 48"/>
                  <a:gd name="T6" fmla="*/ 0 w 54"/>
                  <a:gd name="T7" fmla="*/ 20 h 48"/>
                  <a:gd name="T8" fmla="*/ 13 w 54"/>
                  <a:gd name="T9" fmla="*/ 0 h 48"/>
                  <a:gd name="T10" fmla="*/ 14 w 54"/>
                  <a:gd name="T11" fmla="*/ 0 h 48"/>
                  <a:gd name="T12" fmla="*/ 53 w 54"/>
                  <a:gd name="T13" fmla="*/ 29 h 48"/>
                  <a:gd name="T14" fmla="*/ 54 w 54"/>
                  <a:gd name="T15" fmla="*/ 29 h 48"/>
                  <a:gd name="T16" fmla="*/ 53 w 54"/>
                  <a:gd name="T17" fmla="*/ 29 h 48"/>
                  <a:gd name="T18" fmla="*/ 38 w 54"/>
                  <a:gd name="T19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48">
                    <a:moveTo>
                      <a:pt x="38" y="48"/>
                    </a:moveTo>
                    <a:cubicBezTo>
                      <a:pt x="38" y="48"/>
                      <a:pt x="38" y="48"/>
                      <a:pt x="38" y="48"/>
                    </a:cubicBezTo>
                    <a:cubicBezTo>
                      <a:pt x="26" y="38"/>
                      <a:pt x="14" y="29"/>
                      <a:pt x="1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7" y="9"/>
                      <a:pt x="41" y="19"/>
                      <a:pt x="53" y="29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53" y="29"/>
                      <a:pt x="53" y="29"/>
                      <a:pt x="53" y="29"/>
                    </a:cubicBezTo>
                    <a:lnTo>
                      <a:pt x="38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Freeform 49"/>
              <p:cNvSpPr>
                <a:spLocks/>
              </p:cNvSpPr>
              <p:nvPr/>
            </p:nvSpPr>
            <p:spPr bwMode="auto">
              <a:xfrm>
                <a:off x="5260976" y="2182813"/>
                <a:ext cx="169863" cy="152400"/>
              </a:xfrm>
              <a:custGeom>
                <a:avLst/>
                <a:gdLst>
                  <a:gd name="T0" fmla="*/ 14 w 53"/>
                  <a:gd name="T1" fmla="*/ 47 h 47"/>
                  <a:gd name="T2" fmla="*/ 0 w 53"/>
                  <a:gd name="T3" fmla="*/ 27 h 47"/>
                  <a:gd name="T4" fmla="*/ 0 w 53"/>
                  <a:gd name="T5" fmla="*/ 27 h 47"/>
                  <a:gd name="T6" fmla="*/ 41 w 53"/>
                  <a:gd name="T7" fmla="*/ 0 h 47"/>
                  <a:gd name="T8" fmla="*/ 42 w 53"/>
                  <a:gd name="T9" fmla="*/ 0 h 47"/>
                  <a:gd name="T10" fmla="*/ 53 w 53"/>
                  <a:gd name="T11" fmla="*/ 21 h 47"/>
                  <a:gd name="T12" fmla="*/ 53 w 53"/>
                  <a:gd name="T13" fmla="*/ 21 h 47"/>
                  <a:gd name="T14" fmla="*/ 14 w 53"/>
                  <a:gd name="T15" fmla="*/ 46 h 47"/>
                  <a:gd name="T16" fmla="*/ 14 w 53"/>
                  <a:gd name="T17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47">
                    <a:moveTo>
                      <a:pt x="14" y="47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3" y="17"/>
                      <a:pt x="27" y="8"/>
                      <a:pt x="41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40" y="29"/>
                      <a:pt x="27" y="37"/>
                      <a:pt x="14" y="46"/>
                    </a:cubicBezTo>
                    <a:lnTo>
                      <a:pt x="14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Freeform 50"/>
              <p:cNvSpPr>
                <a:spLocks/>
              </p:cNvSpPr>
              <p:nvPr/>
            </p:nvSpPr>
            <p:spPr bwMode="auto">
              <a:xfrm>
                <a:off x="6681788" y="2141538"/>
                <a:ext cx="173038" cy="141288"/>
              </a:xfrm>
              <a:custGeom>
                <a:avLst/>
                <a:gdLst>
                  <a:gd name="T0" fmla="*/ 41 w 54"/>
                  <a:gd name="T1" fmla="*/ 44 h 44"/>
                  <a:gd name="T2" fmla="*/ 41 w 54"/>
                  <a:gd name="T3" fmla="*/ 44 h 44"/>
                  <a:gd name="T4" fmla="*/ 1 w 54"/>
                  <a:gd name="T5" fmla="*/ 21 h 44"/>
                  <a:gd name="T6" fmla="*/ 0 w 54"/>
                  <a:gd name="T7" fmla="*/ 21 h 44"/>
                  <a:gd name="T8" fmla="*/ 11 w 54"/>
                  <a:gd name="T9" fmla="*/ 0 h 44"/>
                  <a:gd name="T10" fmla="*/ 11 w 54"/>
                  <a:gd name="T11" fmla="*/ 0 h 44"/>
                  <a:gd name="T12" fmla="*/ 54 w 54"/>
                  <a:gd name="T13" fmla="*/ 24 h 44"/>
                  <a:gd name="T14" fmla="*/ 54 w 54"/>
                  <a:gd name="T15" fmla="*/ 24 h 44"/>
                  <a:gd name="T16" fmla="*/ 41 w 54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44">
                    <a:moveTo>
                      <a:pt x="41" y="44"/>
                    </a:moveTo>
                    <a:cubicBezTo>
                      <a:pt x="41" y="44"/>
                      <a:pt x="41" y="44"/>
                      <a:pt x="41" y="44"/>
                    </a:cubicBezTo>
                    <a:cubicBezTo>
                      <a:pt x="28" y="36"/>
                      <a:pt x="14" y="28"/>
                      <a:pt x="1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26" y="7"/>
                      <a:pt x="40" y="15"/>
                      <a:pt x="54" y="24"/>
                    </a:cubicBezTo>
                    <a:cubicBezTo>
                      <a:pt x="54" y="24"/>
                      <a:pt x="54" y="24"/>
                      <a:pt x="54" y="24"/>
                    </a:cubicBezTo>
                    <a:lnTo>
                      <a:pt x="41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Freeform 51"/>
              <p:cNvSpPr>
                <a:spLocks/>
              </p:cNvSpPr>
              <p:nvPr/>
            </p:nvSpPr>
            <p:spPr bwMode="auto">
              <a:xfrm>
                <a:off x="5403851" y="2109788"/>
                <a:ext cx="173038" cy="134938"/>
              </a:xfrm>
              <a:custGeom>
                <a:avLst/>
                <a:gdLst>
                  <a:gd name="T0" fmla="*/ 12 w 54"/>
                  <a:gd name="T1" fmla="*/ 42 h 42"/>
                  <a:gd name="T2" fmla="*/ 0 w 54"/>
                  <a:gd name="T3" fmla="*/ 21 h 42"/>
                  <a:gd name="T4" fmla="*/ 0 w 54"/>
                  <a:gd name="T5" fmla="*/ 21 h 42"/>
                  <a:gd name="T6" fmla="*/ 44 w 54"/>
                  <a:gd name="T7" fmla="*/ 0 h 42"/>
                  <a:gd name="T8" fmla="*/ 44 w 54"/>
                  <a:gd name="T9" fmla="*/ 0 h 42"/>
                  <a:gd name="T10" fmla="*/ 54 w 54"/>
                  <a:gd name="T11" fmla="*/ 22 h 42"/>
                  <a:gd name="T12" fmla="*/ 54 w 54"/>
                  <a:gd name="T13" fmla="*/ 22 h 42"/>
                  <a:gd name="T14" fmla="*/ 12 w 54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" h="42">
                    <a:moveTo>
                      <a:pt x="12" y="42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4" y="13"/>
                      <a:pt x="29" y="6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39" y="28"/>
                      <a:pt x="25" y="35"/>
                      <a:pt x="1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Freeform 52"/>
              <p:cNvSpPr>
                <a:spLocks/>
              </p:cNvSpPr>
              <p:nvPr/>
            </p:nvSpPr>
            <p:spPr bwMode="auto">
              <a:xfrm>
                <a:off x="6535738" y="2073275"/>
                <a:ext cx="168275" cy="133350"/>
              </a:xfrm>
              <a:custGeom>
                <a:avLst/>
                <a:gdLst>
                  <a:gd name="T0" fmla="*/ 43 w 53"/>
                  <a:gd name="T1" fmla="*/ 41 h 41"/>
                  <a:gd name="T2" fmla="*/ 43 w 53"/>
                  <a:gd name="T3" fmla="*/ 41 h 41"/>
                  <a:gd name="T4" fmla="*/ 0 w 53"/>
                  <a:gd name="T5" fmla="*/ 23 h 41"/>
                  <a:gd name="T6" fmla="*/ 0 w 53"/>
                  <a:gd name="T7" fmla="*/ 23 h 41"/>
                  <a:gd name="T8" fmla="*/ 7 w 53"/>
                  <a:gd name="T9" fmla="*/ 0 h 41"/>
                  <a:gd name="T10" fmla="*/ 8 w 53"/>
                  <a:gd name="T11" fmla="*/ 0 h 41"/>
                  <a:gd name="T12" fmla="*/ 53 w 53"/>
                  <a:gd name="T13" fmla="*/ 19 h 41"/>
                  <a:gd name="T14" fmla="*/ 53 w 53"/>
                  <a:gd name="T15" fmla="*/ 19 h 41"/>
                  <a:gd name="T16" fmla="*/ 43 w 53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41">
                    <a:moveTo>
                      <a:pt x="43" y="41"/>
                    </a:moveTo>
                    <a:cubicBezTo>
                      <a:pt x="43" y="41"/>
                      <a:pt x="43" y="41"/>
                      <a:pt x="43" y="41"/>
                    </a:cubicBezTo>
                    <a:cubicBezTo>
                      <a:pt x="29" y="34"/>
                      <a:pt x="14" y="28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23" y="6"/>
                      <a:pt x="39" y="12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lnTo>
                      <a:pt x="43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53"/>
              <p:cNvSpPr>
                <a:spLocks/>
              </p:cNvSpPr>
              <p:nvPr/>
            </p:nvSpPr>
            <p:spPr bwMode="auto">
              <a:xfrm>
                <a:off x="5557838" y="2051050"/>
                <a:ext cx="169863" cy="122238"/>
              </a:xfrm>
              <a:custGeom>
                <a:avLst/>
                <a:gdLst>
                  <a:gd name="T0" fmla="*/ 9 w 53"/>
                  <a:gd name="T1" fmla="*/ 38 h 38"/>
                  <a:gd name="T2" fmla="*/ 0 w 53"/>
                  <a:gd name="T3" fmla="*/ 16 h 38"/>
                  <a:gd name="T4" fmla="*/ 0 w 53"/>
                  <a:gd name="T5" fmla="*/ 16 h 38"/>
                  <a:gd name="T6" fmla="*/ 47 w 53"/>
                  <a:gd name="T7" fmla="*/ 0 h 38"/>
                  <a:gd name="T8" fmla="*/ 47 w 53"/>
                  <a:gd name="T9" fmla="*/ 0 h 38"/>
                  <a:gd name="T10" fmla="*/ 47 w 53"/>
                  <a:gd name="T11" fmla="*/ 0 h 38"/>
                  <a:gd name="T12" fmla="*/ 53 w 53"/>
                  <a:gd name="T13" fmla="*/ 23 h 38"/>
                  <a:gd name="T14" fmla="*/ 53 w 53"/>
                  <a:gd name="T15" fmla="*/ 23 h 38"/>
                  <a:gd name="T16" fmla="*/ 9 w 53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38">
                    <a:moveTo>
                      <a:pt x="9" y="38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10"/>
                      <a:pt x="31" y="4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3" y="23"/>
                      <a:pt x="53" y="23"/>
                      <a:pt x="53" y="23"/>
                    </a:cubicBezTo>
                    <a:cubicBezTo>
                      <a:pt x="53" y="23"/>
                      <a:pt x="53" y="23"/>
                      <a:pt x="53" y="23"/>
                    </a:cubicBezTo>
                    <a:cubicBezTo>
                      <a:pt x="38" y="27"/>
                      <a:pt x="24" y="32"/>
                      <a:pt x="9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54"/>
              <p:cNvSpPr>
                <a:spLocks/>
              </p:cNvSpPr>
              <p:nvPr/>
            </p:nvSpPr>
            <p:spPr bwMode="auto">
              <a:xfrm>
                <a:off x="6378576" y="2022475"/>
                <a:ext cx="169863" cy="122238"/>
              </a:xfrm>
              <a:custGeom>
                <a:avLst/>
                <a:gdLst>
                  <a:gd name="T0" fmla="*/ 45 w 53"/>
                  <a:gd name="T1" fmla="*/ 38 h 38"/>
                  <a:gd name="T2" fmla="*/ 45 w 53"/>
                  <a:gd name="T3" fmla="*/ 38 h 38"/>
                  <a:gd name="T4" fmla="*/ 0 w 53"/>
                  <a:gd name="T5" fmla="*/ 25 h 38"/>
                  <a:gd name="T6" fmla="*/ 0 w 53"/>
                  <a:gd name="T7" fmla="*/ 25 h 38"/>
                  <a:gd name="T8" fmla="*/ 5 w 53"/>
                  <a:gd name="T9" fmla="*/ 0 h 38"/>
                  <a:gd name="T10" fmla="*/ 5 w 53"/>
                  <a:gd name="T11" fmla="*/ 2 h 38"/>
                  <a:gd name="T12" fmla="*/ 53 w 53"/>
                  <a:gd name="T13" fmla="*/ 15 h 38"/>
                  <a:gd name="T14" fmla="*/ 53 w 53"/>
                  <a:gd name="T15" fmla="*/ 15 h 38"/>
                  <a:gd name="T16" fmla="*/ 45 w 53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38">
                    <a:moveTo>
                      <a:pt x="45" y="38"/>
                    </a:moveTo>
                    <a:cubicBezTo>
                      <a:pt x="45" y="38"/>
                      <a:pt x="45" y="38"/>
                      <a:pt x="45" y="38"/>
                    </a:cubicBezTo>
                    <a:cubicBezTo>
                      <a:pt x="30" y="33"/>
                      <a:pt x="15" y="2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1" y="5"/>
                      <a:pt x="37" y="10"/>
                      <a:pt x="53" y="15"/>
                    </a:cubicBezTo>
                    <a:cubicBezTo>
                      <a:pt x="53" y="15"/>
                      <a:pt x="53" y="15"/>
                      <a:pt x="53" y="15"/>
                    </a:cubicBezTo>
                    <a:lnTo>
                      <a:pt x="45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Freeform 55"/>
              <p:cNvSpPr>
                <a:spLocks/>
              </p:cNvSpPr>
              <p:nvPr/>
            </p:nvSpPr>
            <p:spPr bwMode="auto">
              <a:xfrm>
                <a:off x="5718176" y="2012950"/>
                <a:ext cx="168275" cy="109538"/>
              </a:xfrm>
              <a:custGeom>
                <a:avLst/>
                <a:gdLst>
                  <a:gd name="T0" fmla="*/ 7 w 53"/>
                  <a:gd name="T1" fmla="*/ 34 h 34"/>
                  <a:gd name="T2" fmla="*/ 0 w 53"/>
                  <a:gd name="T3" fmla="*/ 11 h 34"/>
                  <a:gd name="T4" fmla="*/ 1 w 53"/>
                  <a:gd name="T5" fmla="*/ 11 h 34"/>
                  <a:gd name="T6" fmla="*/ 49 w 53"/>
                  <a:gd name="T7" fmla="*/ 0 h 34"/>
                  <a:gd name="T8" fmla="*/ 49 w 53"/>
                  <a:gd name="T9" fmla="*/ 0 h 34"/>
                  <a:gd name="T10" fmla="*/ 53 w 53"/>
                  <a:gd name="T11" fmla="*/ 24 h 34"/>
                  <a:gd name="T12" fmla="*/ 53 w 53"/>
                  <a:gd name="T13" fmla="*/ 24 h 34"/>
                  <a:gd name="T14" fmla="*/ 7 w 53"/>
                  <a:gd name="T1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34">
                    <a:moveTo>
                      <a:pt x="7" y="34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6" y="7"/>
                      <a:pt x="33" y="3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37" y="27"/>
                      <a:pt x="22" y="30"/>
                      <a:pt x="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Freeform 56"/>
              <p:cNvSpPr>
                <a:spLocks/>
              </p:cNvSpPr>
              <p:nvPr/>
            </p:nvSpPr>
            <p:spPr bwMode="auto">
              <a:xfrm>
                <a:off x="6218238" y="2003425"/>
                <a:ext cx="163513" cy="100013"/>
              </a:xfrm>
              <a:custGeom>
                <a:avLst/>
                <a:gdLst>
                  <a:gd name="T0" fmla="*/ 47 w 51"/>
                  <a:gd name="T1" fmla="*/ 31 h 31"/>
                  <a:gd name="T2" fmla="*/ 46 w 51"/>
                  <a:gd name="T3" fmla="*/ 31 h 31"/>
                  <a:gd name="T4" fmla="*/ 0 w 51"/>
                  <a:gd name="T5" fmla="*/ 24 h 31"/>
                  <a:gd name="T6" fmla="*/ 0 w 51"/>
                  <a:gd name="T7" fmla="*/ 24 h 31"/>
                  <a:gd name="T8" fmla="*/ 2 w 51"/>
                  <a:gd name="T9" fmla="*/ 0 h 31"/>
                  <a:gd name="T10" fmla="*/ 51 w 51"/>
                  <a:gd name="T11" fmla="*/ 7 h 31"/>
                  <a:gd name="T12" fmla="*/ 51 w 51"/>
                  <a:gd name="T13" fmla="*/ 7 h 31"/>
                  <a:gd name="T14" fmla="*/ 47 w 51"/>
                  <a:gd name="T1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" h="31">
                    <a:moveTo>
                      <a:pt x="47" y="31"/>
                    </a:moveTo>
                    <a:cubicBezTo>
                      <a:pt x="46" y="31"/>
                      <a:pt x="46" y="31"/>
                      <a:pt x="46" y="31"/>
                    </a:cubicBezTo>
                    <a:cubicBezTo>
                      <a:pt x="31" y="27"/>
                      <a:pt x="16" y="25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9" y="1"/>
                      <a:pt x="35" y="4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lnTo>
                      <a:pt x="47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Freeform 57"/>
              <p:cNvSpPr>
                <a:spLocks/>
              </p:cNvSpPr>
              <p:nvPr/>
            </p:nvSpPr>
            <p:spPr bwMode="auto">
              <a:xfrm>
                <a:off x="5886451" y="1997075"/>
                <a:ext cx="160338" cy="93663"/>
              </a:xfrm>
              <a:custGeom>
                <a:avLst/>
                <a:gdLst>
                  <a:gd name="T0" fmla="*/ 3 w 50"/>
                  <a:gd name="T1" fmla="*/ 29 h 29"/>
                  <a:gd name="T2" fmla="*/ 0 w 50"/>
                  <a:gd name="T3" fmla="*/ 5 h 29"/>
                  <a:gd name="T4" fmla="*/ 0 w 50"/>
                  <a:gd name="T5" fmla="*/ 5 h 29"/>
                  <a:gd name="T6" fmla="*/ 49 w 50"/>
                  <a:gd name="T7" fmla="*/ 0 h 29"/>
                  <a:gd name="T8" fmla="*/ 49 w 50"/>
                  <a:gd name="T9" fmla="*/ 0 h 29"/>
                  <a:gd name="T10" fmla="*/ 50 w 50"/>
                  <a:gd name="T11" fmla="*/ 24 h 29"/>
                  <a:gd name="T12" fmla="*/ 50 w 50"/>
                  <a:gd name="T13" fmla="*/ 24 h 29"/>
                  <a:gd name="T14" fmla="*/ 3 w 50"/>
                  <a:gd name="T1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" h="29">
                    <a:moveTo>
                      <a:pt x="3" y="29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6" y="2"/>
                      <a:pt x="33" y="1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34" y="25"/>
                      <a:pt x="19" y="26"/>
                      <a:pt x="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Freeform 58"/>
              <p:cNvSpPr>
                <a:spLocks/>
              </p:cNvSpPr>
              <p:nvPr/>
            </p:nvSpPr>
            <p:spPr bwMode="auto">
              <a:xfrm>
                <a:off x="6056313" y="1997075"/>
                <a:ext cx="155575" cy="79375"/>
              </a:xfrm>
              <a:custGeom>
                <a:avLst/>
                <a:gdLst>
                  <a:gd name="T0" fmla="*/ 48 w 49"/>
                  <a:gd name="T1" fmla="*/ 25 h 25"/>
                  <a:gd name="T2" fmla="*/ 47 w 49"/>
                  <a:gd name="T3" fmla="*/ 25 h 25"/>
                  <a:gd name="T4" fmla="*/ 13 w 49"/>
                  <a:gd name="T5" fmla="*/ 24 h 25"/>
                  <a:gd name="T6" fmla="*/ 1 w 49"/>
                  <a:gd name="T7" fmla="*/ 24 h 25"/>
                  <a:gd name="T8" fmla="*/ 1 w 49"/>
                  <a:gd name="T9" fmla="*/ 24 h 25"/>
                  <a:gd name="T10" fmla="*/ 0 w 49"/>
                  <a:gd name="T11" fmla="*/ 0 h 25"/>
                  <a:gd name="T12" fmla="*/ 0 w 49"/>
                  <a:gd name="T13" fmla="*/ 0 h 25"/>
                  <a:gd name="T14" fmla="*/ 49 w 49"/>
                  <a:gd name="T15" fmla="*/ 2 h 25"/>
                  <a:gd name="T16" fmla="*/ 49 w 49"/>
                  <a:gd name="T17" fmla="*/ 2 h 25"/>
                  <a:gd name="T18" fmla="*/ 48 w 49"/>
                  <a:gd name="T1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25">
                    <a:moveTo>
                      <a:pt x="48" y="25"/>
                    </a:moveTo>
                    <a:cubicBezTo>
                      <a:pt x="47" y="25"/>
                      <a:pt x="47" y="25"/>
                      <a:pt x="47" y="25"/>
                    </a:cubicBezTo>
                    <a:cubicBezTo>
                      <a:pt x="36" y="25"/>
                      <a:pt x="24" y="24"/>
                      <a:pt x="13" y="24"/>
                    </a:cubicBezTo>
                    <a:cubicBezTo>
                      <a:pt x="8" y="24"/>
                      <a:pt x="4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7" y="0"/>
                      <a:pt x="33" y="0"/>
                      <a:pt x="49" y="2"/>
                    </a:cubicBezTo>
                    <a:cubicBezTo>
                      <a:pt x="49" y="2"/>
                      <a:pt x="49" y="2"/>
                      <a:pt x="49" y="2"/>
                    </a:cubicBezTo>
                    <a:lnTo>
                      <a:pt x="48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Freeform 59"/>
              <p:cNvSpPr>
                <a:spLocks/>
              </p:cNvSpPr>
              <p:nvPr/>
            </p:nvSpPr>
            <p:spPr bwMode="auto">
              <a:xfrm>
                <a:off x="4648201" y="2425700"/>
                <a:ext cx="407988" cy="1790700"/>
              </a:xfrm>
              <a:custGeom>
                <a:avLst/>
                <a:gdLst>
                  <a:gd name="T0" fmla="*/ 74 w 128"/>
                  <a:gd name="T1" fmla="*/ 553 h 555"/>
                  <a:gd name="T2" fmla="*/ 4 w 128"/>
                  <a:gd name="T3" fmla="*/ 312 h 555"/>
                  <a:gd name="T4" fmla="*/ 128 w 128"/>
                  <a:gd name="T5" fmla="*/ 2 h 555"/>
                  <a:gd name="T6" fmla="*/ 125 w 128"/>
                  <a:gd name="T7" fmla="*/ 0 h 555"/>
                  <a:gd name="T8" fmla="*/ 0 w 128"/>
                  <a:gd name="T9" fmla="*/ 312 h 555"/>
                  <a:gd name="T10" fmla="*/ 71 w 128"/>
                  <a:gd name="T11" fmla="*/ 555 h 555"/>
                  <a:gd name="T12" fmla="*/ 74 w 128"/>
                  <a:gd name="T13" fmla="*/ 553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555">
                    <a:moveTo>
                      <a:pt x="74" y="553"/>
                    </a:moveTo>
                    <a:cubicBezTo>
                      <a:pt x="30" y="483"/>
                      <a:pt x="4" y="401"/>
                      <a:pt x="4" y="312"/>
                    </a:cubicBezTo>
                    <a:cubicBezTo>
                      <a:pt x="4" y="192"/>
                      <a:pt x="51" y="83"/>
                      <a:pt x="128" y="2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48" y="81"/>
                      <a:pt x="0" y="191"/>
                      <a:pt x="0" y="312"/>
                    </a:cubicBezTo>
                    <a:cubicBezTo>
                      <a:pt x="0" y="401"/>
                      <a:pt x="26" y="485"/>
                      <a:pt x="71" y="555"/>
                    </a:cubicBezTo>
                    <a:cubicBezTo>
                      <a:pt x="74" y="553"/>
                      <a:pt x="74" y="553"/>
                      <a:pt x="74" y="5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Freeform 60"/>
              <p:cNvSpPr>
                <a:spLocks/>
              </p:cNvSpPr>
              <p:nvPr/>
            </p:nvSpPr>
            <p:spPr bwMode="auto">
              <a:xfrm>
                <a:off x="4602163" y="3597275"/>
                <a:ext cx="285750" cy="644525"/>
              </a:xfrm>
              <a:custGeom>
                <a:avLst/>
                <a:gdLst>
                  <a:gd name="T0" fmla="*/ 67 w 89"/>
                  <a:gd name="T1" fmla="*/ 194 h 200"/>
                  <a:gd name="T2" fmla="*/ 69 w 89"/>
                  <a:gd name="T3" fmla="*/ 193 h 200"/>
                  <a:gd name="T4" fmla="*/ 4 w 89"/>
                  <a:gd name="T5" fmla="*/ 12 h 200"/>
                  <a:gd name="T6" fmla="*/ 4 w 89"/>
                  <a:gd name="T7" fmla="*/ 11 h 200"/>
                  <a:gd name="T8" fmla="*/ 9 w 89"/>
                  <a:gd name="T9" fmla="*/ 5 h 200"/>
                  <a:gd name="T10" fmla="*/ 20 w 89"/>
                  <a:gd name="T11" fmla="*/ 4 h 200"/>
                  <a:gd name="T12" fmla="*/ 19 w 89"/>
                  <a:gd name="T13" fmla="*/ 2 h 200"/>
                  <a:gd name="T14" fmla="*/ 17 w 89"/>
                  <a:gd name="T15" fmla="*/ 2 h 200"/>
                  <a:gd name="T16" fmla="*/ 85 w 89"/>
                  <a:gd name="T17" fmla="*/ 192 h 200"/>
                  <a:gd name="T18" fmla="*/ 87 w 89"/>
                  <a:gd name="T19" fmla="*/ 191 h 200"/>
                  <a:gd name="T20" fmla="*/ 86 w 89"/>
                  <a:gd name="T21" fmla="*/ 190 h 200"/>
                  <a:gd name="T22" fmla="*/ 77 w 89"/>
                  <a:gd name="T23" fmla="*/ 195 h 200"/>
                  <a:gd name="T24" fmla="*/ 74 w 89"/>
                  <a:gd name="T25" fmla="*/ 196 h 200"/>
                  <a:gd name="T26" fmla="*/ 69 w 89"/>
                  <a:gd name="T27" fmla="*/ 193 h 200"/>
                  <a:gd name="T28" fmla="*/ 67 w 89"/>
                  <a:gd name="T29" fmla="*/ 194 h 200"/>
                  <a:gd name="T30" fmla="*/ 65 w 89"/>
                  <a:gd name="T31" fmla="*/ 195 h 200"/>
                  <a:gd name="T32" fmla="*/ 74 w 89"/>
                  <a:gd name="T33" fmla="*/ 200 h 200"/>
                  <a:gd name="T34" fmla="*/ 79 w 89"/>
                  <a:gd name="T35" fmla="*/ 199 h 200"/>
                  <a:gd name="T36" fmla="*/ 89 w 89"/>
                  <a:gd name="T37" fmla="*/ 192 h 200"/>
                  <a:gd name="T38" fmla="*/ 88 w 89"/>
                  <a:gd name="T39" fmla="*/ 190 h 200"/>
                  <a:gd name="T40" fmla="*/ 21 w 89"/>
                  <a:gd name="T41" fmla="*/ 2 h 200"/>
                  <a:gd name="T42" fmla="*/ 21 w 89"/>
                  <a:gd name="T43" fmla="*/ 0 h 200"/>
                  <a:gd name="T44" fmla="*/ 9 w 89"/>
                  <a:gd name="T45" fmla="*/ 1 h 200"/>
                  <a:gd name="T46" fmla="*/ 0 w 89"/>
                  <a:gd name="T47" fmla="*/ 11 h 200"/>
                  <a:gd name="T48" fmla="*/ 0 w 89"/>
                  <a:gd name="T49" fmla="*/ 12 h 200"/>
                  <a:gd name="T50" fmla="*/ 65 w 89"/>
                  <a:gd name="T51" fmla="*/ 195 h 200"/>
                  <a:gd name="T52" fmla="*/ 67 w 89"/>
                  <a:gd name="T53" fmla="*/ 19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9" h="200">
                    <a:moveTo>
                      <a:pt x="67" y="194"/>
                    </a:moveTo>
                    <a:cubicBezTo>
                      <a:pt x="69" y="193"/>
                      <a:pt x="69" y="193"/>
                      <a:pt x="69" y="193"/>
                    </a:cubicBezTo>
                    <a:cubicBezTo>
                      <a:pt x="35" y="139"/>
                      <a:pt x="13" y="78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8"/>
                      <a:pt x="6" y="5"/>
                      <a:pt x="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25" y="71"/>
                      <a:pt x="49" y="136"/>
                      <a:pt x="85" y="192"/>
                    </a:cubicBezTo>
                    <a:cubicBezTo>
                      <a:pt x="87" y="191"/>
                      <a:pt x="87" y="191"/>
                      <a:pt x="87" y="191"/>
                    </a:cubicBezTo>
                    <a:cubicBezTo>
                      <a:pt x="86" y="190"/>
                      <a:pt x="86" y="190"/>
                      <a:pt x="86" y="190"/>
                    </a:cubicBezTo>
                    <a:cubicBezTo>
                      <a:pt x="77" y="195"/>
                      <a:pt x="77" y="195"/>
                      <a:pt x="77" y="195"/>
                    </a:cubicBezTo>
                    <a:cubicBezTo>
                      <a:pt x="76" y="196"/>
                      <a:pt x="75" y="196"/>
                      <a:pt x="74" y="196"/>
                    </a:cubicBezTo>
                    <a:cubicBezTo>
                      <a:pt x="72" y="196"/>
                      <a:pt x="70" y="195"/>
                      <a:pt x="69" y="193"/>
                    </a:cubicBezTo>
                    <a:cubicBezTo>
                      <a:pt x="67" y="194"/>
                      <a:pt x="67" y="194"/>
                      <a:pt x="67" y="194"/>
                    </a:cubicBezTo>
                    <a:cubicBezTo>
                      <a:pt x="65" y="195"/>
                      <a:pt x="65" y="195"/>
                      <a:pt x="65" y="195"/>
                    </a:cubicBezTo>
                    <a:cubicBezTo>
                      <a:pt x="67" y="198"/>
                      <a:pt x="70" y="200"/>
                      <a:pt x="74" y="200"/>
                    </a:cubicBezTo>
                    <a:cubicBezTo>
                      <a:pt x="75" y="200"/>
                      <a:pt x="77" y="200"/>
                      <a:pt x="79" y="199"/>
                    </a:cubicBezTo>
                    <a:cubicBezTo>
                      <a:pt x="89" y="192"/>
                      <a:pt x="89" y="192"/>
                      <a:pt x="89" y="192"/>
                    </a:cubicBezTo>
                    <a:cubicBezTo>
                      <a:pt x="88" y="190"/>
                      <a:pt x="88" y="190"/>
                      <a:pt x="88" y="190"/>
                    </a:cubicBezTo>
                    <a:cubicBezTo>
                      <a:pt x="53" y="134"/>
                      <a:pt x="29" y="70"/>
                      <a:pt x="21" y="2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4" y="2"/>
                      <a:pt x="0" y="6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9" y="79"/>
                      <a:pt x="32" y="141"/>
                      <a:pt x="65" y="195"/>
                    </a:cubicBezTo>
                    <a:lnTo>
                      <a:pt x="67" y="1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61"/>
              <p:cNvSpPr>
                <a:spLocks noEditPoints="1"/>
              </p:cNvSpPr>
              <p:nvPr/>
            </p:nvSpPr>
            <p:spPr bwMode="auto">
              <a:xfrm>
                <a:off x="4298951" y="1579563"/>
                <a:ext cx="3660775" cy="3221038"/>
              </a:xfrm>
              <a:custGeom>
                <a:avLst/>
                <a:gdLst>
                  <a:gd name="T0" fmla="*/ 950 w 1146"/>
                  <a:gd name="T1" fmla="*/ 889 h 998"/>
                  <a:gd name="T2" fmla="*/ 976 w 1146"/>
                  <a:gd name="T3" fmla="*/ 915 h 998"/>
                  <a:gd name="T4" fmla="*/ 1017 w 1146"/>
                  <a:gd name="T5" fmla="*/ 858 h 998"/>
                  <a:gd name="T6" fmla="*/ 1016 w 1146"/>
                  <a:gd name="T7" fmla="*/ 785 h 998"/>
                  <a:gd name="T8" fmla="*/ 1072 w 1146"/>
                  <a:gd name="T9" fmla="*/ 743 h 998"/>
                  <a:gd name="T10" fmla="*/ 1073 w 1146"/>
                  <a:gd name="T11" fmla="*/ 739 h 998"/>
                  <a:gd name="T12" fmla="*/ 1053 w 1146"/>
                  <a:gd name="T13" fmla="*/ 672 h 998"/>
                  <a:gd name="T14" fmla="*/ 1089 w 1146"/>
                  <a:gd name="T15" fmla="*/ 675 h 998"/>
                  <a:gd name="T16" fmla="*/ 1062 w 1146"/>
                  <a:gd name="T17" fmla="*/ 606 h 998"/>
                  <a:gd name="T18" fmla="*/ 1097 w 1146"/>
                  <a:gd name="T19" fmla="*/ 613 h 998"/>
                  <a:gd name="T20" fmla="*/ 1098 w 1146"/>
                  <a:gd name="T21" fmla="*/ 543 h 998"/>
                  <a:gd name="T22" fmla="*/ 30 w 1146"/>
                  <a:gd name="T23" fmla="*/ 509 h 998"/>
                  <a:gd name="T24" fmla="*/ 66 w 1146"/>
                  <a:gd name="T25" fmla="*/ 514 h 998"/>
                  <a:gd name="T26" fmla="*/ 1090 w 1146"/>
                  <a:gd name="T27" fmla="*/ 477 h 998"/>
                  <a:gd name="T28" fmla="*/ 42 w 1146"/>
                  <a:gd name="T29" fmla="*/ 444 h 998"/>
                  <a:gd name="T30" fmla="*/ 77 w 1146"/>
                  <a:gd name="T31" fmla="*/ 453 h 998"/>
                  <a:gd name="T32" fmla="*/ 1074 w 1146"/>
                  <a:gd name="T33" fmla="*/ 412 h 998"/>
                  <a:gd name="T34" fmla="*/ 95 w 1146"/>
                  <a:gd name="T35" fmla="*/ 394 h 998"/>
                  <a:gd name="T36" fmla="*/ 97 w 1146"/>
                  <a:gd name="T37" fmla="*/ 390 h 998"/>
                  <a:gd name="T38" fmla="*/ 1018 w 1146"/>
                  <a:gd name="T39" fmla="*/ 366 h 998"/>
                  <a:gd name="T40" fmla="*/ 1019 w 1146"/>
                  <a:gd name="T41" fmla="*/ 370 h 998"/>
                  <a:gd name="T42" fmla="*/ 92 w 1146"/>
                  <a:gd name="T43" fmla="*/ 317 h 998"/>
                  <a:gd name="T44" fmla="*/ 1019 w 1146"/>
                  <a:gd name="T45" fmla="*/ 292 h 998"/>
                  <a:gd name="T46" fmla="*/ 989 w 1146"/>
                  <a:gd name="T47" fmla="*/ 312 h 998"/>
                  <a:gd name="T48" fmla="*/ 127 w 1146"/>
                  <a:gd name="T49" fmla="*/ 261 h 998"/>
                  <a:gd name="T50" fmla="*/ 956 w 1146"/>
                  <a:gd name="T51" fmla="*/ 264 h 998"/>
                  <a:gd name="T52" fmla="*/ 983 w 1146"/>
                  <a:gd name="T53" fmla="*/ 240 h 998"/>
                  <a:gd name="T54" fmla="*/ 169 w 1146"/>
                  <a:gd name="T55" fmla="*/ 210 h 998"/>
                  <a:gd name="T56" fmla="*/ 914 w 1146"/>
                  <a:gd name="T57" fmla="*/ 218 h 998"/>
                  <a:gd name="T58" fmla="*/ 937 w 1146"/>
                  <a:gd name="T59" fmla="*/ 190 h 998"/>
                  <a:gd name="T60" fmla="*/ 236 w 1146"/>
                  <a:gd name="T61" fmla="*/ 194 h 998"/>
                  <a:gd name="T62" fmla="*/ 240 w 1146"/>
                  <a:gd name="T63" fmla="*/ 192 h 998"/>
                  <a:gd name="T64" fmla="*/ 865 w 1146"/>
                  <a:gd name="T65" fmla="*/ 175 h 998"/>
                  <a:gd name="T66" fmla="*/ 890 w 1146"/>
                  <a:gd name="T67" fmla="*/ 149 h 998"/>
                  <a:gd name="T68" fmla="*/ 270 w 1146"/>
                  <a:gd name="T69" fmla="*/ 124 h 998"/>
                  <a:gd name="T70" fmla="*/ 816 w 1146"/>
                  <a:gd name="T71" fmla="*/ 142 h 998"/>
                  <a:gd name="T72" fmla="*/ 835 w 1146"/>
                  <a:gd name="T73" fmla="*/ 112 h 998"/>
                  <a:gd name="T74" fmla="*/ 323 w 1146"/>
                  <a:gd name="T75" fmla="*/ 94 h 998"/>
                  <a:gd name="T76" fmla="*/ 339 w 1146"/>
                  <a:gd name="T77" fmla="*/ 126 h 998"/>
                  <a:gd name="T78" fmla="*/ 776 w 1146"/>
                  <a:gd name="T79" fmla="*/ 82 h 998"/>
                  <a:gd name="T80" fmla="*/ 396 w 1146"/>
                  <a:gd name="T81" fmla="*/ 102 h 998"/>
                  <a:gd name="T82" fmla="*/ 400 w 1146"/>
                  <a:gd name="T83" fmla="*/ 101 h 998"/>
                  <a:gd name="T84" fmla="*/ 700 w 1146"/>
                  <a:gd name="T85" fmla="*/ 93 h 998"/>
                  <a:gd name="T86" fmla="*/ 714 w 1146"/>
                  <a:gd name="T87" fmla="*/ 59 h 998"/>
                  <a:gd name="T88" fmla="*/ 452 w 1146"/>
                  <a:gd name="T89" fmla="*/ 49 h 998"/>
                  <a:gd name="T90" fmla="*/ 644 w 1146"/>
                  <a:gd name="T91" fmla="*/ 80 h 998"/>
                  <a:gd name="T92" fmla="*/ 645 w 1146"/>
                  <a:gd name="T93" fmla="*/ 44 h 998"/>
                  <a:gd name="T94" fmla="*/ 514 w 1146"/>
                  <a:gd name="T95" fmla="*/ 40 h 998"/>
                  <a:gd name="T96" fmla="*/ 516 w 1146"/>
                  <a:gd name="T97" fmla="*/ 76 h 998"/>
                  <a:gd name="T98" fmla="*/ 579 w 1146"/>
                  <a:gd name="T99" fmla="*/ 38 h 998"/>
                  <a:gd name="T100" fmla="*/ 560 w 1146"/>
                  <a:gd name="T101" fmla="*/ 0 h 998"/>
                  <a:gd name="T102" fmla="*/ 1031 w 1146"/>
                  <a:gd name="T103" fmla="*/ 574 h 998"/>
                  <a:gd name="T104" fmla="*/ 1146 w 1146"/>
                  <a:gd name="T105" fmla="*/ 574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146" h="998">
                    <a:moveTo>
                      <a:pt x="976" y="915"/>
                    </a:moveTo>
                    <a:cubicBezTo>
                      <a:pt x="948" y="893"/>
                      <a:pt x="948" y="893"/>
                      <a:pt x="948" y="893"/>
                    </a:cubicBezTo>
                    <a:cubicBezTo>
                      <a:pt x="948" y="892"/>
                      <a:pt x="948" y="892"/>
                      <a:pt x="948" y="892"/>
                    </a:cubicBezTo>
                    <a:cubicBezTo>
                      <a:pt x="949" y="892"/>
                      <a:pt x="949" y="891"/>
                      <a:pt x="950" y="891"/>
                    </a:cubicBezTo>
                    <a:cubicBezTo>
                      <a:pt x="950" y="890"/>
                      <a:pt x="950" y="890"/>
                      <a:pt x="951" y="890"/>
                    </a:cubicBezTo>
                    <a:cubicBezTo>
                      <a:pt x="950" y="889"/>
                      <a:pt x="950" y="889"/>
                      <a:pt x="950" y="889"/>
                    </a:cubicBezTo>
                    <a:cubicBezTo>
                      <a:pt x="951" y="889"/>
                      <a:pt x="951" y="889"/>
                      <a:pt x="951" y="889"/>
                    </a:cubicBezTo>
                    <a:cubicBezTo>
                      <a:pt x="951" y="889"/>
                      <a:pt x="951" y="889"/>
                      <a:pt x="951" y="889"/>
                    </a:cubicBezTo>
                    <a:cubicBezTo>
                      <a:pt x="979" y="912"/>
                      <a:pt x="979" y="912"/>
                      <a:pt x="979" y="912"/>
                    </a:cubicBezTo>
                    <a:cubicBezTo>
                      <a:pt x="978" y="913"/>
                      <a:pt x="978" y="913"/>
                      <a:pt x="978" y="913"/>
                    </a:cubicBezTo>
                    <a:cubicBezTo>
                      <a:pt x="978" y="914"/>
                      <a:pt x="977" y="914"/>
                      <a:pt x="976" y="915"/>
                    </a:cubicBezTo>
                    <a:cubicBezTo>
                      <a:pt x="976" y="915"/>
                      <a:pt x="976" y="915"/>
                      <a:pt x="976" y="915"/>
                    </a:cubicBezTo>
                    <a:moveTo>
                      <a:pt x="1015" y="862"/>
                    </a:moveTo>
                    <a:cubicBezTo>
                      <a:pt x="985" y="843"/>
                      <a:pt x="985" y="843"/>
                      <a:pt x="985" y="843"/>
                    </a:cubicBezTo>
                    <a:cubicBezTo>
                      <a:pt x="987" y="839"/>
                      <a:pt x="987" y="839"/>
                      <a:pt x="987" y="839"/>
                    </a:cubicBezTo>
                    <a:cubicBezTo>
                      <a:pt x="986" y="839"/>
                      <a:pt x="986" y="839"/>
                      <a:pt x="986" y="839"/>
                    </a:cubicBezTo>
                    <a:cubicBezTo>
                      <a:pt x="1017" y="858"/>
                      <a:pt x="1017" y="858"/>
                      <a:pt x="1017" y="858"/>
                    </a:cubicBezTo>
                    <a:cubicBezTo>
                      <a:pt x="1017" y="858"/>
                      <a:pt x="1017" y="858"/>
                      <a:pt x="1017" y="858"/>
                    </a:cubicBezTo>
                    <a:cubicBezTo>
                      <a:pt x="1017" y="859"/>
                      <a:pt x="1016" y="861"/>
                      <a:pt x="1015" y="862"/>
                    </a:cubicBezTo>
                    <a:cubicBezTo>
                      <a:pt x="1015" y="862"/>
                      <a:pt x="1015" y="862"/>
                      <a:pt x="1015" y="862"/>
                    </a:cubicBezTo>
                    <a:moveTo>
                      <a:pt x="1047" y="804"/>
                    </a:moveTo>
                    <a:cubicBezTo>
                      <a:pt x="1015" y="789"/>
                      <a:pt x="1015" y="789"/>
                      <a:pt x="1015" y="789"/>
                    </a:cubicBezTo>
                    <a:cubicBezTo>
                      <a:pt x="1015" y="788"/>
                      <a:pt x="1015" y="788"/>
                      <a:pt x="1015" y="788"/>
                    </a:cubicBezTo>
                    <a:cubicBezTo>
                      <a:pt x="1015" y="787"/>
                      <a:pt x="1016" y="786"/>
                      <a:pt x="1016" y="785"/>
                    </a:cubicBezTo>
                    <a:cubicBezTo>
                      <a:pt x="1016" y="785"/>
                      <a:pt x="1016" y="785"/>
                      <a:pt x="1016" y="785"/>
                    </a:cubicBezTo>
                    <a:cubicBezTo>
                      <a:pt x="1049" y="800"/>
                      <a:pt x="1049" y="800"/>
                      <a:pt x="1049" y="800"/>
                    </a:cubicBezTo>
                    <a:cubicBezTo>
                      <a:pt x="1049" y="800"/>
                      <a:pt x="1049" y="800"/>
                      <a:pt x="1049" y="800"/>
                    </a:cubicBezTo>
                    <a:cubicBezTo>
                      <a:pt x="1048" y="801"/>
                      <a:pt x="1048" y="803"/>
                      <a:pt x="1047" y="804"/>
                    </a:cubicBezTo>
                    <a:cubicBezTo>
                      <a:pt x="1047" y="804"/>
                      <a:pt x="1047" y="804"/>
                      <a:pt x="1047" y="804"/>
                    </a:cubicBezTo>
                    <a:moveTo>
                      <a:pt x="1072" y="743"/>
                    </a:moveTo>
                    <a:cubicBezTo>
                      <a:pt x="1038" y="731"/>
                      <a:pt x="1038" y="731"/>
                      <a:pt x="1038" y="731"/>
                    </a:cubicBezTo>
                    <a:cubicBezTo>
                      <a:pt x="1038" y="731"/>
                      <a:pt x="1038" y="731"/>
                      <a:pt x="1038" y="731"/>
                    </a:cubicBezTo>
                    <a:cubicBezTo>
                      <a:pt x="1038" y="730"/>
                      <a:pt x="1038" y="729"/>
                      <a:pt x="1039" y="727"/>
                    </a:cubicBezTo>
                    <a:cubicBezTo>
                      <a:pt x="1039" y="727"/>
                      <a:pt x="1039" y="727"/>
                      <a:pt x="1039" y="727"/>
                    </a:cubicBezTo>
                    <a:cubicBezTo>
                      <a:pt x="1039" y="727"/>
                      <a:pt x="1039" y="727"/>
                      <a:pt x="1039" y="727"/>
                    </a:cubicBezTo>
                    <a:cubicBezTo>
                      <a:pt x="1073" y="739"/>
                      <a:pt x="1073" y="739"/>
                      <a:pt x="1073" y="739"/>
                    </a:cubicBezTo>
                    <a:cubicBezTo>
                      <a:pt x="1073" y="739"/>
                      <a:pt x="1073" y="739"/>
                      <a:pt x="1073" y="739"/>
                    </a:cubicBezTo>
                    <a:cubicBezTo>
                      <a:pt x="1073" y="739"/>
                      <a:pt x="1073" y="740"/>
                      <a:pt x="1072" y="741"/>
                    </a:cubicBezTo>
                    <a:cubicBezTo>
                      <a:pt x="1072" y="741"/>
                      <a:pt x="1072" y="742"/>
                      <a:pt x="1072" y="742"/>
                    </a:cubicBezTo>
                    <a:cubicBezTo>
                      <a:pt x="1072" y="743"/>
                      <a:pt x="1072" y="743"/>
                      <a:pt x="1072" y="743"/>
                    </a:cubicBezTo>
                    <a:moveTo>
                      <a:pt x="1089" y="679"/>
                    </a:moveTo>
                    <a:cubicBezTo>
                      <a:pt x="1053" y="672"/>
                      <a:pt x="1053" y="672"/>
                      <a:pt x="1053" y="672"/>
                    </a:cubicBezTo>
                    <a:cubicBezTo>
                      <a:pt x="1053" y="671"/>
                      <a:pt x="1053" y="671"/>
                      <a:pt x="1053" y="671"/>
                    </a:cubicBezTo>
                    <a:cubicBezTo>
                      <a:pt x="1054" y="670"/>
                      <a:pt x="1054" y="669"/>
                      <a:pt x="1054" y="668"/>
                    </a:cubicBezTo>
                    <a:cubicBezTo>
                      <a:pt x="1053" y="667"/>
                      <a:pt x="1053" y="667"/>
                      <a:pt x="1053" y="667"/>
                    </a:cubicBezTo>
                    <a:cubicBezTo>
                      <a:pt x="1054" y="667"/>
                      <a:pt x="1054" y="667"/>
                      <a:pt x="1054" y="667"/>
                    </a:cubicBezTo>
                    <a:cubicBezTo>
                      <a:pt x="1089" y="674"/>
                      <a:pt x="1089" y="674"/>
                      <a:pt x="1089" y="674"/>
                    </a:cubicBezTo>
                    <a:cubicBezTo>
                      <a:pt x="1089" y="675"/>
                      <a:pt x="1089" y="675"/>
                      <a:pt x="1089" y="675"/>
                    </a:cubicBezTo>
                    <a:cubicBezTo>
                      <a:pt x="1089" y="676"/>
                      <a:pt x="1089" y="677"/>
                      <a:pt x="1089" y="678"/>
                    </a:cubicBezTo>
                    <a:cubicBezTo>
                      <a:pt x="1089" y="679"/>
                      <a:pt x="1089" y="679"/>
                      <a:pt x="1089" y="679"/>
                    </a:cubicBezTo>
                    <a:moveTo>
                      <a:pt x="1097" y="613"/>
                    </a:moveTo>
                    <a:cubicBezTo>
                      <a:pt x="1062" y="610"/>
                      <a:pt x="1062" y="610"/>
                      <a:pt x="1062" y="610"/>
                    </a:cubicBezTo>
                    <a:cubicBezTo>
                      <a:pt x="1062" y="609"/>
                      <a:pt x="1062" y="609"/>
                      <a:pt x="1062" y="609"/>
                    </a:cubicBezTo>
                    <a:cubicBezTo>
                      <a:pt x="1062" y="608"/>
                      <a:pt x="1062" y="607"/>
                      <a:pt x="1062" y="606"/>
                    </a:cubicBezTo>
                    <a:cubicBezTo>
                      <a:pt x="1062" y="606"/>
                      <a:pt x="1062" y="606"/>
                      <a:pt x="1062" y="606"/>
                    </a:cubicBezTo>
                    <a:cubicBezTo>
                      <a:pt x="1098" y="608"/>
                      <a:pt x="1098" y="608"/>
                      <a:pt x="1098" y="608"/>
                    </a:cubicBezTo>
                    <a:cubicBezTo>
                      <a:pt x="1098" y="609"/>
                      <a:pt x="1098" y="609"/>
                      <a:pt x="1098" y="609"/>
                    </a:cubicBezTo>
                    <a:cubicBezTo>
                      <a:pt x="1098" y="610"/>
                      <a:pt x="1098" y="611"/>
                      <a:pt x="1097" y="613"/>
                    </a:cubicBezTo>
                    <a:cubicBezTo>
                      <a:pt x="1097" y="613"/>
                      <a:pt x="1097" y="613"/>
                      <a:pt x="1097" y="613"/>
                    </a:cubicBezTo>
                    <a:cubicBezTo>
                      <a:pt x="1097" y="613"/>
                      <a:pt x="1097" y="613"/>
                      <a:pt x="1097" y="613"/>
                    </a:cubicBezTo>
                    <a:moveTo>
                      <a:pt x="1062" y="549"/>
                    </a:moveTo>
                    <a:cubicBezTo>
                      <a:pt x="1062" y="548"/>
                      <a:pt x="1062" y="548"/>
                      <a:pt x="1062" y="548"/>
                    </a:cubicBezTo>
                    <a:cubicBezTo>
                      <a:pt x="1062" y="547"/>
                      <a:pt x="1062" y="546"/>
                      <a:pt x="1062" y="545"/>
                    </a:cubicBezTo>
                    <a:cubicBezTo>
                      <a:pt x="1062" y="544"/>
                      <a:pt x="1062" y="544"/>
                      <a:pt x="1062" y="544"/>
                    </a:cubicBezTo>
                    <a:cubicBezTo>
                      <a:pt x="1098" y="542"/>
                      <a:pt x="1098" y="542"/>
                      <a:pt x="1098" y="542"/>
                    </a:cubicBezTo>
                    <a:cubicBezTo>
                      <a:pt x="1098" y="543"/>
                      <a:pt x="1098" y="543"/>
                      <a:pt x="1098" y="543"/>
                    </a:cubicBezTo>
                    <a:cubicBezTo>
                      <a:pt x="1098" y="544"/>
                      <a:pt x="1098" y="545"/>
                      <a:pt x="1098" y="547"/>
                    </a:cubicBezTo>
                    <a:cubicBezTo>
                      <a:pt x="1098" y="547"/>
                      <a:pt x="1098" y="547"/>
                      <a:pt x="1098" y="547"/>
                    </a:cubicBezTo>
                    <a:cubicBezTo>
                      <a:pt x="1062" y="549"/>
                      <a:pt x="1062" y="549"/>
                      <a:pt x="1062" y="549"/>
                    </a:cubicBezTo>
                    <a:moveTo>
                      <a:pt x="66" y="514"/>
                    </a:moveTo>
                    <a:cubicBezTo>
                      <a:pt x="30" y="509"/>
                      <a:pt x="30" y="509"/>
                      <a:pt x="30" y="509"/>
                    </a:cubicBezTo>
                    <a:cubicBezTo>
                      <a:pt x="30" y="509"/>
                      <a:pt x="30" y="509"/>
                      <a:pt x="30" y="509"/>
                    </a:cubicBezTo>
                    <a:cubicBezTo>
                      <a:pt x="30" y="508"/>
                      <a:pt x="30" y="507"/>
                      <a:pt x="31" y="505"/>
                    </a:cubicBezTo>
                    <a:cubicBezTo>
                      <a:pt x="31" y="505"/>
                      <a:pt x="31" y="505"/>
                      <a:pt x="31" y="505"/>
                    </a:cubicBezTo>
                    <a:cubicBezTo>
                      <a:pt x="66" y="509"/>
                      <a:pt x="66" y="509"/>
                      <a:pt x="66" y="509"/>
                    </a:cubicBezTo>
                    <a:cubicBezTo>
                      <a:pt x="66" y="510"/>
                      <a:pt x="66" y="510"/>
                      <a:pt x="66" y="510"/>
                    </a:cubicBezTo>
                    <a:cubicBezTo>
                      <a:pt x="66" y="510"/>
                      <a:pt x="66" y="511"/>
                      <a:pt x="66" y="512"/>
                    </a:cubicBezTo>
                    <a:cubicBezTo>
                      <a:pt x="66" y="514"/>
                      <a:pt x="66" y="514"/>
                      <a:pt x="66" y="514"/>
                    </a:cubicBezTo>
                    <a:moveTo>
                      <a:pt x="1055" y="487"/>
                    </a:moveTo>
                    <a:cubicBezTo>
                      <a:pt x="1055" y="487"/>
                      <a:pt x="1055" y="487"/>
                      <a:pt x="1055" y="487"/>
                    </a:cubicBezTo>
                    <a:cubicBezTo>
                      <a:pt x="1055" y="486"/>
                      <a:pt x="1055" y="485"/>
                      <a:pt x="1055" y="483"/>
                    </a:cubicBezTo>
                    <a:cubicBezTo>
                      <a:pt x="1055" y="483"/>
                      <a:pt x="1055" y="483"/>
                      <a:pt x="1055" y="483"/>
                    </a:cubicBezTo>
                    <a:cubicBezTo>
                      <a:pt x="1055" y="483"/>
                      <a:pt x="1055" y="483"/>
                      <a:pt x="1055" y="483"/>
                    </a:cubicBezTo>
                    <a:cubicBezTo>
                      <a:pt x="1090" y="477"/>
                      <a:pt x="1090" y="477"/>
                      <a:pt x="1090" y="477"/>
                    </a:cubicBezTo>
                    <a:cubicBezTo>
                      <a:pt x="1090" y="477"/>
                      <a:pt x="1090" y="477"/>
                      <a:pt x="1090" y="477"/>
                    </a:cubicBezTo>
                    <a:cubicBezTo>
                      <a:pt x="1091" y="481"/>
                      <a:pt x="1091" y="481"/>
                      <a:pt x="1091" y="481"/>
                    </a:cubicBezTo>
                    <a:cubicBezTo>
                      <a:pt x="1055" y="487"/>
                      <a:pt x="1055" y="487"/>
                      <a:pt x="1055" y="487"/>
                    </a:cubicBezTo>
                    <a:moveTo>
                      <a:pt x="77" y="453"/>
                    </a:moveTo>
                    <a:cubicBezTo>
                      <a:pt x="42" y="444"/>
                      <a:pt x="42" y="444"/>
                      <a:pt x="42" y="444"/>
                    </a:cubicBezTo>
                    <a:cubicBezTo>
                      <a:pt x="42" y="444"/>
                      <a:pt x="42" y="444"/>
                      <a:pt x="42" y="444"/>
                    </a:cubicBezTo>
                    <a:cubicBezTo>
                      <a:pt x="42" y="443"/>
                      <a:pt x="43" y="441"/>
                      <a:pt x="43" y="440"/>
                    </a:cubicBezTo>
                    <a:cubicBezTo>
                      <a:pt x="43" y="440"/>
                      <a:pt x="43" y="440"/>
                      <a:pt x="43" y="440"/>
                    </a:cubicBezTo>
                    <a:cubicBezTo>
                      <a:pt x="78" y="449"/>
                      <a:pt x="78" y="449"/>
                      <a:pt x="78" y="449"/>
                    </a:cubicBezTo>
                    <a:cubicBezTo>
                      <a:pt x="78" y="449"/>
                      <a:pt x="78" y="449"/>
                      <a:pt x="78" y="449"/>
                    </a:cubicBezTo>
                    <a:cubicBezTo>
                      <a:pt x="78" y="450"/>
                      <a:pt x="77" y="452"/>
                      <a:pt x="77" y="453"/>
                    </a:cubicBezTo>
                    <a:cubicBezTo>
                      <a:pt x="77" y="453"/>
                      <a:pt x="77" y="453"/>
                      <a:pt x="77" y="453"/>
                    </a:cubicBezTo>
                    <a:moveTo>
                      <a:pt x="1041" y="427"/>
                    </a:moveTo>
                    <a:cubicBezTo>
                      <a:pt x="1041" y="427"/>
                      <a:pt x="1041" y="427"/>
                      <a:pt x="1041" y="427"/>
                    </a:cubicBezTo>
                    <a:cubicBezTo>
                      <a:pt x="1041" y="426"/>
                      <a:pt x="1040" y="425"/>
                      <a:pt x="1040" y="424"/>
                    </a:cubicBezTo>
                    <a:cubicBezTo>
                      <a:pt x="1040" y="423"/>
                      <a:pt x="1040" y="423"/>
                      <a:pt x="1040" y="423"/>
                    </a:cubicBezTo>
                    <a:cubicBezTo>
                      <a:pt x="1040" y="423"/>
                      <a:pt x="1040" y="423"/>
                      <a:pt x="1040" y="423"/>
                    </a:cubicBezTo>
                    <a:cubicBezTo>
                      <a:pt x="1074" y="412"/>
                      <a:pt x="1074" y="412"/>
                      <a:pt x="1074" y="412"/>
                    </a:cubicBezTo>
                    <a:cubicBezTo>
                      <a:pt x="1074" y="413"/>
                      <a:pt x="1074" y="413"/>
                      <a:pt x="1074" y="413"/>
                    </a:cubicBezTo>
                    <a:cubicBezTo>
                      <a:pt x="1075" y="414"/>
                      <a:pt x="1075" y="415"/>
                      <a:pt x="1075" y="417"/>
                    </a:cubicBezTo>
                    <a:cubicBezTo>
                      <a:pt x="1075" y="417"/>
                      <a:pt x="1075" y="417"/>
                      <a:pt x="1075" y="417"/>
                    </a:cubicBezTo>
                    <a:cubicBezTo>
                      <a:pt x="1041" y="427"/>
                      <a:pt x="1041" y="427"/>
                      <a:pt x="1041" y="427"/>
                    </a:cubicBezTo>
                    <a:moveTo>
                      <a:pt x="95" y="394"/>
                    </a:moveTo>
                    <a:cubicBezTo>
                      <a:pt x="95" y="394"/>
                      <a:pt x="95" y="394"/>
                      <a:pt x="95" y="394"/>
                    </a:cubicBezTo>
                    <a:cubicBezTo>
                      <a:pt x="62" y="381"/>
                      <a:pt x="62" y="381"/>
                      <a:pt x="62" y="381"/>
                    </a:cubicBezTo>
                    <a:cubicBezTo>
                      <a:pt x="62" y="381"/>
                      <a:pt x="62" y="381"/>
                      <a:pt x="62" y="381"/>
                    </a:cubicBezTo>
                    <a:cubicBezTo>
                      <a:pt x="62" y="380"/>
                      <a:pt x="63" y="378"/>
                      <a:pt x="63" y="377"/>
                    </a:cubicBezTo>
                    <a:cubicBezTo>
                      <a:pt x="64" y="377"/>
                      <a:pt x="64" y="377"/>
                      <a:pt x="64" y="377"/>
                    </a:cubicBezTo>
                    <a:cubicBezTo>
                      <a:pt x="97" y="390"/>
                      <a:pt x="97" y="390"/>
                      <a:pt x="97" y="390"/>
                    </a:cubicBezTo>
                    <a:cubicBezTo>
                      <a:pt x="97" y="390"/>
                      <a:pt x="97" y="390"/>
                      <a:pt x="97" y="390"/>
                    </a:cubicBezTo>
                    <a:cubicBezTo>
                      <a:pt x="96" y="391"/>
                      <a:pt x="96" y="393"/>
                      <a:pt x="96" y="394"/>
                    </a:cubicBezTo>
                    <a:cubicBezTo>
                      <a:pt x="95" y="394"/>
                      <a:pt x="95" y="394"/>
                      <a:pt x="95" y="394"/>
                    </a:cubicBezTo>
                    <a:moveTo>
                      <a:pt x="1019" y="370"/>
                    </a:moveTo>
                    <a:cubicBezTo>
                      <a:pt x="1019" y="369"/>
                      <a:pt x="1019" y="369"/>
                      <a:pt x="1019" y="369"/>
                    </a:cubicBezTo>
                    <a:cubicBezTo>
                      <a:pt x="1019" y="368"/>
                      <a:pt x="1018" y="367"/>
                      <a:pt x="1018" y="366"/>
                    </a:cubicBezTo>
                    <a:cubicBezTo>
                      <a:pt x="1018" y="366"/>
                      <a:pt x="1018" y="366"/>
                      <a:pt x="1018" y="366"/>
                    </a:cubicBezTo>
                    <a:cubicBezTo>
                      <a:pt x="1050" y="351"/>
                      <a:pt x="1050" y="351"/>
                      <a:pt x="1050" y="351"/>
                    </a:cubicBezTo>
                    <a:cubicBezTo>
                      <a:pt x="1050" y="351"/>
                      <a:pt x="1050" y="351"/>
                      <a:pt x="1050" y="351"/>
                    </a:cubicBezTo>
                    <a:cubicBezTo>
                      <a:pt x="1051" y="352"/>
                      <a:pt x="1052" y="353"/>
                      <a:pt x="1052" y="355"/>
                    </a:cubicBezTo>
                    <a:cubicBezTo>
                      <a:pt x="1052" y="355"/>
                      <a:pt x="1052" y="355"/>
                      <a:pt x="1052" y="355"/>
                    </a:cubicBezTo>
                    <a:cubicBezTo>
                      <a:pt x="1052" y="355"/>
                      <a:pt x="1052" y="355"/>
                      <a:pt x="1052" y="355"/>
                    </a:cubicBezTo>
                    <a:cubicBezTo>
                      <a:pt x="1019" y="370"/>
                      <a:pt x="1019" y="370"/>
                      <a:pt x="1019" y="370"/>
                    </a:cubicBezTo>
                    <a:moveTo>
                      <a:pt x="121" y="338"/>
                    </a:moveTo>
                    <a:cubicBezTo>
                      <a:pt x="121" y="338"/>
                      <a:pt x="121" y="338"/>
                      <a:pt x="121" y="338"/>
                    </a:cubicBezTo>
                    <a:cubicBezTo>
                      <a:pt x="89" y="321"/>
                      <a:pt x="89" y="321"/>
                      <a:pt x="89" y="321"/>
                    </a:cubicBezTo>
                    <a:cubicBezTo>
                      <a:pt x="90" y="320"/>
                      <a:pt x="90" y="320"/>
                      <a:pt x="90" y="320"/>
                    </a:cubicBezTo>
                    <a:cubicBezTo>
                      <a:pt x="90" y="319"/>
                      <a:pt x="91" y="318"/>
                      <a:pt x="92" y="317"/>
                    </a:cubicBezTo>
                    <a:cubicBezTo>
                      <a:pt x="92" y="317"/>
                      <a:pt x="92" y="317"/>
                      <a:pt x="92" y="317"/>
                    </a:cubicBezTo>
                    <a:cubicBezTo>
                      <a:pt x="123" y="334"/>
                      <a:pt x="123" y="334"/>
                      <a:pt x="123" y="334"/>
                    </a:cubicBezTo>
                    <a:cubicBezTo>
                      <a:pt x="123" y="334"/>
                      <a:pt x="123" y="334"/>
                      <a:pt x="123" y="334"/>
                    </a:cubicBezTo>
                    <a:cubicBezTo>
                      <a:pt x="123" y="335"/>
                      <a:pt x="122" y="337"/>
                      <a:pt x="121" y="338"/>
                    </a:cubicBezTo>
                    <a:cubicBezTo>
                      <a:pt x="121" y="338"/>
                      <a:pt x="121" y="338"/>
                      <a:pt x="121" y="338"/>
                    </a:cubicBezTo>
                    <a:moveTo>
                      <a:pt x="988" y="312"/>
                    </a:moveTo>
                    <a:cubicBezTo>
                      <a:pt x="1019" y="292"/>
                      <a:pt x="1019" y="292"/>
                      <a:pt x="1019" y="292"/>
                    </a:cubicBezTo>
                    <a:cubicBezTo>
                      <a:pt x="1019" y="293"/>
                      <a:pt x="1019" y="293"/>
                      <a:pt x="1019" y="293"/>
                    </a:cubicBezTo>
                    <a:cubicBezTo>
                      <a:pt x="1020" y="294"/>
                      <a:pt x="1021" y="295"/>
                      <a:pt x="1021" y="296"/>
                    </a:cubicBezTo>
                    <a:cubicBezTo>
                      <a:pt x="1022" y="296"/>
                      <a:pt x="1022" y="296"/>
                      <a:pt x="1022" y="296"/>
                    </a:cubicBezTo>
                    <a:cubicBezTo>
                      <a:pt x="991" y="315"/>
                      <a:pt x="991" y="315"/>
                      <a:pt x="991" y="315"/>
                    </a:cubicBezTo>
                    <a:cubicBezTo>
                      <a:pt x="991" y="315"/>
                      <a:pt x="991" y="315"/>
                      <a:pt x="991" y="315"/>
                    </a:cubicBezTo>
                    <a:cubicBezTo>
                      <a:pt x="990" y="314"/>
                      <a:pt x="990" y="313"/>
                      <a:pt x="989" y="312"/>
                    </a:cubicBezTo>
                    <a:cubicBezTo>
                      <a:pt x="989" y="312"/>
                      <a:pt x="989" y="312"/>
                      <a:pt x="989" y="312"/>
                    </a:cubicBezTo>
                    <a:cubicBezTo>
                      <a:pt x="988" y="312"/>
                      <a:pt x="988" y="312"/>
                      <a:pt x="988" y="312"/>
                    </a:cubicBezTo>
                    <a:moveTo>
                      <a:pt x="154" y="285"/>
                    </a:moveTo>
                    <a:cubicBezTo>
                      <a:pt x="124" y="264"/>
                      <a:pt x="124" y="264"/>
                      <a:pt x="124" y="264"/>
                    </a:cubicBezTo>
                    <a:cubicBezTo>
                      <a:pt x="124" y="264"/>
                      <a:pt x="124" y="264"/>
                      <a:pt x="124" y="264"/>
                    </a:cubicBezTo>
                    <a:cubicBezTo>
                      <a:pt x="125" y="263"/>
                      <a:pt x="126" y="262"/>
                      <a:pt x="127" y="261"/>
                    </a:cubicBezTo>
                    <a:cubicBezTo>
                      <a:pt x="127" y="261"/>
                      <a:pt x="127" y="261"/>
                      <a:pt x="127" y="261"/>
                    </a:cubicBezTo>
                    <a:cubicBezTo>
                      <a:pt x="156" y="282"/>
                      <a:pt x="156" y="282"/>
                      <a:pt x="156" y="282"/>
                    </a:cubicBezTo>
                    <a:cubicBezTo>
                      <a:pt x="156" y="282"/>
                      <a:pt x="156" y="282"/>
                      <a:pt x="156" y="282"/>
                    </a:cubicBezTo>
                    <a:cubicBezTo>
                      <a:pt x="155" y="283"/>
                      <a:pt x="155" y="284"/>
                      <a:pt x="154" y="285"/>
                    </a:cubicBezTo>
                    <a:cubicBezTo>
                      <a:pt x="154" y="285"/>
                      <a:pt x="154" y="285"/>
                      <a:pt x="154" y="285"/>
                    </a:cubicBezTo>
                    <a:moveTo>
                      <a:pt x="956" y="264"/>
                    </a:moveTo>
                    <a:cubicBezTo>
                      <a:pt x="955" y="264"/>
                      <a:pt x="955" y="264"/>
                      <a:pt x="955" y="264"/>
                    </a:cubicBezTo>
                    <a:cubicBezTo>
                      <a:pt x="955" y="263"/>
                      <a:pt x="954" y="262"/>
                      <a:pt x="953" y="261"/>
                    </a:cubicBezTo>
                    <a:cubicBezTo>
                      <a:pt x="953" y="261"/>
                      <a:pt x="953" y="261"/>
                      <a:pt x="953" y="261"/>
                    </a:cubicBezTo>
                    <a:cubicBezTo>
                      <a:pt x="981" y="238"/>
                      <a:pt x="981" y="238"/>
                      <a:pt x="981" y="238"/>
                    </a:cubicBezTo>
                    <a:cubicBezTo>
                      <a:pt x="981" y="239"/>
                      <a:pt x="981" y="239"/>
                      <a:pt x="981" y="239"/>
                    </a:cubicBezTo>
                    <a:cubicBezTo>
                      <a:pt x="982" y="239"/>
                      <a:pt x="982" y="240"/>
                      <a:pt x="983" y="240"/>
                    </a:cubicBezTo>
                    <a:cubicBezTo>
                      <a:pt x="984" y="242"/>
                      <a:pt x="984" y="242"/>
                      <a:pt x="984" y="242"/>
                    </a:cubicBezTo>
                    <a:cubicBezTo>
                      <a:pt x="956" y="264"/>
                      <a:pt x="956" y="264"/>
                      <a:pt x="956" y="264"/>
                    </a:cubicBezTo>
                    <a:moveTo>
                      <a:pt x="192" y="237"/>
                    </a:move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7" y="212"/>
                      <a:pt x="168" y="211"/>
                      <a:pt x="169" y="210"/>
                    </a:cubicBezTo>
                    <a:cubicBezTo>
                      <a:pt x="169" y="210"/>
                      <a:pt x="169" y="210"/>
                      <a:pt x="169" y="210"/>
                    </a:cubicBezTo>
                    <a:cubicBezTo>
                      <a:pt x="195" y="234"/>
                      <a:pt x="195" y="234"/>
                      <a:pt x="195" y="234"/>
                    </a:cubicBezTo>
                    <a:cubicBezTo>
                      <a:pt x="195" y="234"/>
                      <a:pt x="195" y="234"/>
                      <a:pt x="195" y="234"/>
                    </a:cubicBezTo>
                    <a:cubicBezTo>
                      <a:pt x="194" y="235"/>
                      <a:pt x="193" y="236"/>
                      <a:pt x="192" y="237"/>
                    </a:cubicBezTo>
                    <a:cubicBezTo>
                      <a:pt x="192" y="237"/>
                      <a:pt x="192" y="237"/>
                      <a:pt x="192" y="237"/>
                    </a:cubicBezTo>
                    <a:moveTo>
                      <a:pt x="914" y="218"/>
                    </a:moveTo>
                    <a:cubicBezTo>
                      <a:pt x="914" y="218"/>
                      <a:pt x="914" y="218"/>
                      <a:pt x="914" y="218"/>
                    </a:cubicBezTo>
                    <a:cubicBezTo>
                      <a:pt x="913" y="217"/>
                      <a:pt x="912" y="216"/>
                      <a:pt x="912" y="215"/>
                    </a:cubicBezTo>
                    <a:cubicBezTo>
                      <a:pt x="911" y="215"/>
                      <a:pt x="911" y="215"/>
                      <a:pt x="911" y="215"/>
                    </a:cubicBezTo>
                    <a:cubicBezTo>
                      <a:pt x="912" y="215"/>
                      <a:pt x="912" y="215"/>
                      <a:pt x="912" y="215"/>
                    </a:cubicBezTo>
                    <a:cubicBezTo>
                      <a:pt x="937" y="189"/>
                      <a:pt x="937" y="189"/>
                      <a:pt x="937" y="189"/>
                    </a:cubicBezTo>
                    <a:cubicBezTo>
                      <a:pt x="937" y="190"/>
                      <a:pt x="937" y="190"/>
                      <a:pt x="937" y="190"/>
                    </a:cubicBezTo>
                    <a:cubicBezTo>
                      <a:pt x="937" y="190"/>
                      <a:pt x="938" y="191"/>
                      <a:pt x="939" y="192"/>
                    </a:cubicBezTo>
                    <a:cubicBezTo>
                      <a:pt x="940" y="193"/>
                      <a:pt x="940" y="193"/>
                      <a:pt x="940" y="193"/>
                    </a:cubicBezTo>
                    <a:cubicBezTo>
                      <a:pt x="940" y="193"/>
                      <a:pt x="940" y="193"/>
                      <a:pt x="940" y="193"/>
                    </a:cubicBezTo>
                    <a:cubicBezTo>
                      <a:pt x="914" y="218"/>
                      <a:pt x="914" y="218"/>
                      <a:pt x="914" y="218"/>
                    </a:cubicBezTo>
                    <a:moveTo>
                      <a:pt x="237" y="194"/>
                    </a:moveTo>
                    <a:cubicBezTo>
                      <a:pt x="236" y="194"/>
                      <a:pt x="236" y="194"/>
                      <a:pt x="236" y="194"/>
                    </a:cubicBezTo>
                    <a:cubicBezTo>
                      <a:pt x="213" y="167"/>
                      <a:pt x="213" y="167"/>
                      <a:pt x="213" y="167"/>
                    </a:cubicBezTo>
                    <a:cubicBezTo>
                      <a:pt x="213" y="167"/>
                      <a:pt x="213" y="167"/>
                      <a:pt x="213" y="167"/>
                    </a:cubicBezTo>
                    <a:cubicBezTo>
                      <a:pt x="214" y="166"/>
                      <a:pt x="215" y="165"/>
                      <a:pt x="216" y="164"/>
                    </a:cubicBezTo>
                    <a:cubicBezTo>
                      <a:pt x="217" y="164"/>
                      <a:pt x="217" y="164"/>
                      <a:pt x="217" y="164"/>
                    </a:cubicBezTo>
                    <a:cubicBezTo>
                      <a:pt x="240" y="191"/>
                      <a:pt x="240" y="191"/>
                      <a:pt x="240" y="191"/>
                    </a:cubicBezTo>
                    <a:cubicBezTo>
                      <a:pt x="240" y="192"/>
                      <a:pt x="240" y="192"/>
                      <a:pt x="240" y="192"/>
                    </a:cubicBezTo>
                    <a:cubicBezTo>
                      <a:pt x="239" y="192"/>
                      <a:pt x="238" y="193"/>
                      <a:pt x="237" y="194"/>
                    </a:cubicBezTo>
                    <a:cubicBezTo>
                      <a:pt x="237" y="194"/>
                      <a:pt x="237" y="194"/>
                      <a:pt x="237" y="194"/>
                    </a:cubicBezTo>
                    <a:moveTo>
                      <a:pt x="868" y="178"/>
                    </a:moveTo>
                    <a:cubicBezTo>
                      <a:pt x="868" y="177"/>
                      <a:pt x="868" y="177"/>
                      <a:pt x="868" y="177"/>
                    </a:cubicBezTo>
                    <a:cubicBezTo>
                      <a:pt x="867" y="177"/>
                      <a:pt x="866" y="176"/>
                      <a:pt x="865" y="175"/>
                    </a:cubicBezTo>
                    <a:cubicBezTo>
                      <a:pt x="865" y="175"/>
                      <a:pt x="865" y="175"/>
                      <a:pt x="865" y="175"/>
                    </a:cubicBezTo>
                    <a:cubicBezTo>
                      <a:pt x="865" y="175"/>
                      <a:pt x="865" y="175"/>
                      <a:pt x="865" y="175"/>
                    </a:cubicBezTo>
                    <a:cubicBezTo>
                      <a:pt x="886" y="146"/>
                      <a:pt x="886" y="146"/>
                      <a:pt x="886" y="146"/>
                    </a:cubicBezTo>
                    <a:cubicBezTo>
                      <a:pt x="887" y="146"/>
                      <a:pt x="887" y="146"/>
                      <a:pt x="887" y="146"/>
                    </a:cubicBezTo>
                    <a:cubicBezTo>
                      <a:pt x="888" y="147"/>
                      <a:pt x="889" y="148"/>
                      <a:pt x="890" y="149"/>
                    </a:cubicBezTo>
                    <a:cubicBezTo>
                      <a:pt x="890" y="149"/>
                      <a:pt x="890" y="149"/>
                      <a:pt x="890" y="149"/>
                    </a:cubicBezTo>
                    <a:cubicBezTo>
                      <a:pt x="890" y="149"/>
                      <a:pt x="890" y="149"/>
                      <a:pt x="890" y="149"/>
                    </a:cubicBezTo>
                    <a:cubicBezTo>
                      <a:pt x="868" y="178"/>
                      <a:pt x="868" y="178"/>
                      <a:pt x="868" y="178"/>
                    </a:cubicBezTo>
                    <a:moveTo>
                      <a:pt x="286" y="157"/>
                    </a:moveTo>
                    <a:cubicBezTo>
                      <a:pt x="266" y="127"/>
                      <a:pt x="266" y="127"/>
                      <a:pt x="266" y="127"/>
                    </a:cubicBezTo>
                    <a:cubicBezTo>
                      <a:pt x="267" y="127"/>
                      <a:pt x="267" y="127"/>
                      <a:pt x="267" y="127"/>
                    </a:cubicBezTo>
                    <a:cubicBezTo>
                      <a:pt x="268" y="126"/>
                      <a:pt x="268" y="125"/>
                      <a:pt x="269" y="125"/>
                    </a:cubicBezTo>
                    <a:cubicBezTo>
                      <a:pt x="270" y="124"/>
                      <a:pt x="270" y="124"/>
                      <a:pt x="270" y="124"/>
                    </a:cubicBezTo>
                    <a:cubicBezTo>
                      <a:pt x="289" y="155"/>
                      <a:pt x="289" y="155"/>
                      <a:pt x="289" y="155"/>
                    </a:cubicBezTo>
                    <a:cubicBezTo>
                      <a:pt x="289" y="155"/>
                      <a:pt x="289" y="155"/>
                      <a:pt x="289" y="155"/>
                    </a:cubicBezTo>
                    <a:cubicBezTo>
                      <a:pt x="288" y="155"/>
                      <a:pt x="288" y="156"/>
                      <a:pt x="287" y="156"/>
                    </a:cubicBezTo>
                    <a:cubicBezTo>
                      <a:pt x="286" y="157"/>
                      <a:pt x="286" y="157"/>
                      <a:pt x="286" y="157"/>
                    </a:cubicBezTo>
                    <a:moveTo>
                      <a:pt x="817" y="143"/>
                    </a:moveTo>
                    <a:cubicBezTo>
                      <a:pt x="816" y="142"/>
                      <a:pt x="816" y="142"/>
                      <a:pt x="816" y="142"/>
                    </a:cubicBezTo>
                    <a:cubicBezTo>
                      <a:pt x="815" y="142"/>
                      <a:pt x="814" y="141"/>
                      <a:pt x="813" y="141"/>
                    </a:cubicBezTo>
                    <a:cubicBezTo>
                      <a:pt x="813" y="141"/>
                      <a:pt x="813" y="141"/>
                      <a:pt x="813" y="141"/>
                    </a:cubicBezTo>
                    <a:cubicBezTo>
                      <a:pt x="813" y="141"/>
                      <a:pt x="813" y="141"/>
                      <a:pt x="813" y="141"/>
                    </a:cubicBezTo>
                    <a:cubicBezTo>
                      <a:pt x="831" y="110"/>
                      <a:pt x="831" y="110"/>
                      <a:pt x="831" y="110"/>
                    </a:cubicBezTo>
                    <a:cubicBezTo>
                      <a:pt x="833" y="110"/>
                      <a:pt x="833" y="110"/>
                      <a:pt x="833" y="110"/>
                    </a:cubicBezTo>
                    <a:cubicBezTo>
                      <a:pt x="833" y="111"/>
                      <a:pt x="834" y="111"/>
                      <a:pt x="835" y="112"/>
                    </a:cubicBezTo>
                    <a:cubicBezTo>
                      <a:pt x="835" y="112"/>
                      <a:pt x="835" y="112"/>
                      <a:pt x="835" y="112"/>
                    </a:cubicBezTo>
                    <a:cubicBezTo>
                      <a:pt x="817" y="143"/>
                      <a:pt x="817" y="143"/>
                      <a:pt x="817" y="143"/>
                    </a:cubicBezTo>
                    <a:moveTo>
                      <a:pt x="339" y="126"/>
                    </a:moveTo>
                    <a:cubicBezTo>
                      <a:pt x="339" y="126"/>
                      <a:pt x="339" y="126"/>
                      <a:pt x="339" y="126"/>
                    </a:cubicBezTo>
                    <a:cubicBezTo>
                      <a:pt x="323" y="94"/>
                      <a:pt x="323" y="94"/>
                      <a:pt x="323" y="94"/>
                    </a:cubicBezTo>
                    <a:cubicBezTo>
                      <a:pt x="323" y="94"/>
                      <a:pt x="323" y="94"/>
                      <a:pt x="323" y="94"/>
                    </a:cubicBezTo>
                    <a:cubicBezTo>
                      <a:pt x="325" y="93"/>
                      <a:pt x="326" y="92"/>
                      <a:pt x="327" y="92"/>
                    </a:cubicBezTo>
                    <a:cubicBezTo>
                      <a:pt x="327" y="92"/>
                      <a:pt x="327" y="92"/>
                      <a:pt x="327" y="92"/>
                    </a:cubicBezTo>
                    <a:cubicBezTo>
                      <a:pt x="343" y="124"/>
                      <a:pt x="343" y="124"/>
                      <a:pt x="343" y="124"/>
                    </a:cubicBezTo>
                    <a:cubicBezTo>
                      <a:pt x="343" y="124"/>
                      <a:pt x="343" y="124"/>
                      <a:pt x="343" y="124"/>
                    </a:cubicBezTo>
                    <a:cubicBezTo>
                      <a:pt x="342" y="125"/>
                      <a:pt x="340" y="125"/>
                      <a:pt x="339" y="126"/>
                    </a:cubicBezTo>
                    <a:cubicBezTo>
                      <a:pt x="339" y="126"/>
                      <a:pt x="339" y="126"/>
                      <a:pt x="339" y="126"/>
                    </a:cubicBezTo>
                    <a:moveTo>
                      <a:pt x="758" y="113"/>
                    </a:moveTo>
                    <a:cubicBezTo>
                      <a:pt x="758" y="113"/>
                      <a:pt x="758" y="113"/>
                      <a:pt x="758" y="113"/>
                    </a:cubicBezTo>
                    <a:cubicBezTo>
                      <a:pt x="772" y="80"/>
                      <a:pt x="772" y="80"/>
                      <a:pt x="772" y="80"/>
                    </a:cubicBezTo>
                    <a:cubicBezTo>
                      <a:pt x="773" y="80"/>
                      <a:pt x="773" y="80"/>
                      <a:pt x="773" y="80"/>
                    </a:cubicBezTo>
                    <a:cubicBezTo>
                      <a:pt x="774" y="81"/>
                      <a:pt x="775" y="81"/>
                      <a:pt x="776" y="82"/>
                    </a:cubicBezTo>
                    <a:cubicBezTo>
                      <a:pt x="776" y="82"/>
                      <a:pt x="776" y="82"/>
                      <a:pt x="776" y="82"/>
                    </a:cubicBezTo>
                    <a:cubicBezTo>
                      <a:pt x="776" y="82"/>
                      <a:pt x="776" y="82"/>
                      <a:pt x="776" y="82"/>
                    </a:cubicBezTo>
                    <a:cubicBezTo>
                      <a:pt x="762" y="115"/>
                      <a:pt x="762" y="115"/>
                      <a:pt x="762" y="115"/>
                    </a:cubicBezTo>
                    <a:cubicBezTo>
                      <a:pt x="762" y="115"/>
                      <a:pt x="762" y="115"/>
                      <a:pt x="762" y="115"/>
                    </a:cubicBezTo>
                    <a:cubicBezTo>
                      <a:pt x="761" y="114"/>
                      <a:pt x="759" y="114"/>
                      <a:pt x="758" y="113"/>
                    </a:cubicBezTo>
                    <a:cubicBezTo>
                      <a:pt x="758" y="113"/>
                      <a:pt x="758" y="113"/>
                      <a:pt x="758" y="113"/>
                    </a:cubicBezTo>
                    <a:moveTo>
                      <a:pt x="396" y="102"/>
                    </a:moveTo>
                    <a:cubicBezTo>
                      <a:pt x="384" y="68"/>
                      <a:pt x="384" y="68"/>
                      <a:pt x="384" y="68"/>
                    </a:cubicBezTo>
                    <a:cubicBezTo>
                      <a:pt x="384" y="68"/>
                      <a:pt x="384" y="68"/>
                      <a:pt x="384" y="68"/>
                    </a:cubicBezTo>
                    <a:cubicBezTo>
                      <a:pt x="385" y="67"/>
                      <a:pt x="387" y="67"/>
                      <a:pt x="388" y="67"/>
                    </a:cubicBezTo>
                    <a:cubicBezTo>
                      <a:pt x="388" y="66"/>
                      <a:pt x="388" y="66"/>
                      <a:pt x="388" y="66"/>
                    </a:cubicBezTo>
                    <a:cubicBezTo>
                      <a:pt x="388" y="67"/>
                      <a:pt x="388" y="67"/>
                      <a:pt x="388" y="67"/>
                    </a:cubicBezTo>
                    <a:cubicBezTo>
                      <a:pt x="400" y="101"/>
                      <a:pt x="400" y="101"/>
                      <a:pt x="400" y="101"/>
                    </a:cubicBezTo>
                    <a:cubicBezTo>
                      <a:pt x="400" y="101"/>
                      <a:pt x="400" y="101"/>
                      <a:pt x="400" y="101"/>
                    </a:cubicBezTo>
                    <a:cubicBezTo>
                      <a:pt x="399" y="101"/>
                      <a:pt x="397" y="101"/>
                      <a:pt x="396" y="102"/>
                    </a:cubicBezTo>
                    <a:cubicBezTo>
                      <a:pt x="396" y="102"/>
                      <a:pt x="396" y="102"/>
                      <a:pt x="396" y="102"/>
                    </a:cubicBezTo>
                    <a:moveTo>
                      <a:pt x="704" y="94"/>
                    </a:moveTo>
                    <a:cubicBezTo>
                      <a:pt x="704" y="94"/>
                      <a:pt x="704" y="94"/>
                      <a:pt x="704" y="94"/>
                    </a:cubicBezTo>
                    <a:cubicBezTo>
                      <a:pt x="702" y="93"/>
                      <a:pt x="701" y="93"/>
                      <a:pt x="700" y="93"/>
                    </a:cubicBezTo>
                    <a:cubicBezTo>
                      <a:pt x="700" y="93"/>
                      <a:pt x="700" y="93"/>
                      <a:pt x="700" y="93"/>
                    </a:cubicBezTo>
                    <a:cubicBezTo>
                      <a:pt x="710" y="58"/>
                      <a:pt x="710" y="58"/>
                      <a:pt x="710" y="58"/>
                    </a:cubicBezTo>
                    <a:cubicBezTo>
                      <a:pt x="710" y="58"/>
                      <a:pt x="710" y="58"/>
                      <a:pt x="710" y="58"/>
                    </a:cubicBezTo>
                    <a:cubicBezTo>
                      <a:pt x="711" y="58"/>
                      <a:pt x="712" y="59"/>
                      <a:pt x="714" y="59"/>
                    </a:cubicBezTo>
                    <a:cubicBezTo>
                      <a:pt x="714" y="59"/>
                      <a:pt x="714" y="59"/>
                      <a:pt x="714" y="59"/>
                    </a:cubicBezTo>
                    <a:cubicBezTo>
                      <a:pt x="714" y="59"/>
                      <a:pt x="714" y="59"/>
                      <a:pt x="714" y="59"/>
                    </a:cubicBezTo>
                    <a:cubicBezTo>
                      <a:pt x="704" y="94"/>
                      <a:pt x="704" y="94"/>
                      <a:pt x="704" y="94"/>
                    </a:cubicBezTo>
                    <a:moveTo>
                      <a:pt x="455" y="85"/>
                    </a:moveTo>
                    <a:cubicBezTo>
                      <a:pt x="455" y="85"/>
                      <a:pt x="455" y="85"/>
                      <a:pt x="455" y="85"/>
                    </a:cubicBezTo>
                    <a:cubicBezTo>
                      <a:pt x="448" y="50"/>
                      <a:pt x="448" y="50"/>
                      <a:pt x="448" y="50"/>
                    </a:cubicBezTo>
                    <a:cubicBezTo>
                      <a:pt x="448" y="50"/>
                      <a:pt x="448" y="50"/>
                      <a:pt x="448" y="50"/>
                    </a:cubicBezTo>
                    <a:cubicBezTo>
                      <a:pt x="449" y="50"/>
                      <a:pt x="451" y="49"/>
                      <a:pt x="452" y="49"/>
                    </a:cubicBezTo>
                    <a:cubicBezTo>
                      <a:pt x="452" y="49"/>
                      <a:pt x="452" y="49"/>
                      <a:pt x="452" y="49"/>
                    </a:cubicBezTo>
                    <a:cubicBezTo>
                      <a:pt x="459" y="84"/>
                      <a:pt x="459" y="84"/>
                      <a:pt x="459" y="84"/>
                    </a:cubicBezTo>
                    <a:cubicBezTo>
                      <a:pt x="459" y="84"/>
                      <a:pt x="459" y="84"/>
                      <a:pt x="459" y="84"/>
                    </a:cubicBezTo>
                    <a:cubicBezTo>
                      <a:pt x="458" y="84"/>
                      <a:pt x="457" y="85"/>
                      <a:pt x="455" y="85"/>
                    </a:cubicBezTo>
                    <a:cubicBezTo>
                      <a:pt x="455" y="85"/>
                      <a:pt x="455" y="85"/>
                      <a:pt x="455" y="85"/>
                    </a:cubicBezTo>
                    <a:moveTo>
                      <a:pt x="644" y="80"/>
                    </a:moveTo>
                    <a:cubicBezTo>
                      <a:pt x="643" y="80"/>
                      <a:pt x="643" y="80"/>
                      <a:pt x="643" y="80"/>
                    </a:cubicBezTo>
                    <a:cubicBezTo>
                      <a:pt x="642" y="80"/>
                      <a:pt x="641" y="80"/>
                      <a:pt x="640" y="79"/>
                    </a:cubicBezTo>
                    <a:cubicBezTo>
                      <a:pt x="639" y="79"/>
                      <a:pt x="639" y="79"/>
                      <a:pt x="639" y="79"/>
                    </a:cubicBezTo>
                    <a:cubicBezTo>
                      <a:pt x="639" y="79"/>
                      <a:pt x="639" y="79"/>
                      <a:pt x="639" y="79"/>
                    </a:cubicBezTo>
                    <a:cubicBezTo>
                      <a:pt x="645" y="44"/>
                      <a:pt x="645" y="44"/>
                      <a:pt x="645" y="44"/>
                    </a:cubicBezTo>
                    <a:cubicBezTo>
                      <a:pt x="645" y="44"/>
                      <a:pt x="645" y="44"/>
                      <a:pt x="645" y="44"/>
                    </a:cubicBezTo>
                    <a:cubicBezTo>
                      <a:pt x="647" y="44"/>
                      <a:pt x="648" y="44"/>
                      <a:pt x="649" y="44"/>
                    </a:cubicBezTo>
                    <a:cubicBezTo>
                      <a:pt x="649" y="45"/>
                      <a:pt x="649" y="45"/>
                      <a:pt x="649" y="45"/>
                    </a:cubicBezTo>
                    <a:cubicBezTo>
                      <a:pt x="644" y="80"/>
                      <a:pt x="644" y="80"/>
                      <a:pt x="644" y="80"/>
                    </a:cubicBezTo>
                    <a:moveTo>
                      <a:pt x="516" y="76"/>
                    </a:moveTo>
                    <a:cubicBezTo>
                      <a:pt x="513" y="40"/>
                      <a:pt x="513" y="40"/>
                      <a:pt x="513" y="40"/>
                    </a:cubicBezTo>
                    <a:cubicBezTo>
                      <a:pt x="514" y="40"/>
                      <a:pt x="514" y="40"/>
                      <a:pt x="514" y="40"/>
                    </a:cubicBezTo>
                    <a:cubicBezTo>
                      <a:pt x="515" y="40"/>
                      <a:pt x="516" y="39"/>
                      <a:pt x="517" y="39"/>
                    </a:cubicBezTo>
                    <a:cubicBezTo>
                      <a:pt x="518" y="39"/>
                      <a:pt x="518" y="39"/>
                      <a:pt x="518" y="39"/>
                    </a:cubicBezTo>
                    <a:cubicBezTo>
                      <a:pt x="521" y="75"/>
                      <a:pt x="521" y="75"/>
                      <a:pt x="521" y="75"/>
                    </a:cubicBezTo>
                    <a:cubicBezTo>
                      <a:pt x="520" y="75"/>
                      <a:pt x="520" y="75"/>
                      <a:pt x="520" y="75"/>
                    </a:cubicBezTo>
                    <a:cubicBezTo>
                      <a:pt x="519" y="75"/>
                      <a:pt x="518" y="75"/>
                      <a:pt x="517" y="76"/>
                    </a:cubicBezTo>
                    <a:cubicBezTo>
                      <a:pt x="516" y="76"/>
                      <a:pt x="516" y="76"/>
                      <a:pt x="516" y="76"/>
                    </a:cubicBezTo>
                    <a:moveTo>
                      <a:pt x="582" y="74"/>
                    </a:moveTo>
                    <a:cubicBezTo>
                      <a:pt x="581" y="74"/>
                      <a:pt x="579" y="74"/>
                      <a:pt x="578" y="74"/>
                    </a:cubicBezTo>
                    <a:cubicBezTo>
                      <a:pt x="578" y="74"/>
                      <a:pt x="578" y="74"/>
                      <a:pt x="578" y="74"/>
                    </a:cubicBezTo>
                    <a:cubicBezTo>
                      <a:pt x="578" y="74"/>
                      <a:pt x="578" y="74"/>
                      <a:pt x="578" y="74"/>
                    </a:cubicBezTo>
                    <a:cubicBezTo>
                      <a:pt x="579" y="38"/>
                      <a:pt x="579" y="38"/>
                      <a:pt x="579" y="38"/>
                    </a:cubicBezTo>
                    <a:cubicBezTo>
                      <a:pt x="579" y="38"/>
                      <a:pt x="579" y="38"/>
                      <a:pt x="579" y="38"/>
                    </a:cubicBezTo>
                    <a:cubicBezTo>
                      <a:pt x="581" y="38"/>
                      <a:pt x="582" y="38"/>
                      <a:pt x="583" y="38"/>
                    </a:cubicBezTo>
                    <a:cubicBezTo>
                      <a:pt x="584" y="38"/>
                      <a:pt x="584" y="38"/>
                      <a:pt x="584" y="38"/>
                    </a:cubicBezTo>
                    <a:cubicBezTo>
                      <a:pt x="582" y="74"/>
                      <a:pt x="582" y="74"/>
                      <a:pt x="582" y="74"/>
                    </a:cubicBezTo>
                    <a:cubicBezTo>
                      <a:pt x="582" y="74"/>
                      <a:pt x="582" y="74"/>
                      <a:pt x="582" y="74"/>
                    </a:cubicBezTo>
                    <a:moveTo>
                      <a:pt x="563" y="0"/>
                    </a:moveTo>
                    <a:cubicBezTo>
                      <a:pt x="562" y="0"/>
                      <a:pt x="561" y="0"/>
                      <a:pt x="560" y="0"/>
                    </a:cubicBezTo>
                    <a:cubicBezTo>
                      <a:pt x="552" y="0"/>
                      <a:pt x="543" y="0"/>
                      <a:pt x="534" y="1"/>
                    </a:cubicBezTo>
                    <a:cubicBezTo>
                      <a:pt x="534" y="12"/>
                      <a:pt x="534" y="12"/>
                      <a:pt x="534" y="12"/>
                    </a:cubicBezTo>
                    <a:cubicBezTo>
                      <a:pt x="237" y="27"/>
                      <a:pt x="0" y="273"/>
                      <a:pt x="0" y="574"/>
                    </a:cubicBezTo>
                    <a:cubicBezTo>
                      <a:pt x="94" y="574"/>
                      <a:pt x="94" y="574"/>
                      <a:pt x="94" y="574"/>
                    </a:cubicBezTo>
                    <a:cubicBezTo>
                      <a:pt x="94" y="315"/>
                      <a:pt x="304" y="105"/>
                      <a:pt x="563" y="105"/>
                    </a:cubicBezTo>
                    <a:cubicBezTo>
                      <a:pt x="822" y="105"/>
                      <a:pt x="1031" y="315"/>
                      <a:pt x="1031" y="574"/>
                    </a:cubicBezTo>
                    <a:cubicBezTo>
                      <a:pt x="1031" y="708"/>
                      <a:pt x="975" y="829"/>
                      <a:pt x="884" y="915"/>
                    </a:cubicBezTo>
                    <a:cubicBezTo>
                      <a:pt x="896" y="927"/>
                      <a:pt x="896" y="927"/>
                      <a:pt x="896" y="927"/>
                    </a:cubicBezTo>
                    <a:cubicBezTo>
                      <a:pt x="919" y="952"/>
                      <a:pt x="919" y="952"/>
                      <a:pt x="919" y="952"/>
                    </a:cubicBezTo>
                    <a:cubicBezTo>
                      <a:pt x="949" y="983"/>
                      <a:pt x="949" y="983"/>
                      <a:pt x="949" y="983"/>
                    </a:cubicBezTo>
                    <a:cubicBezTo>
                      <a:pt x="963" y="998"/>
                      <a:pt x="963" y="998"/>
                      <a:pt x="963" y="998"/>
                    </a:cubicBezTo>
                    <a:cubicBezTo>
                      <a:pt x="1075" y="892"/>
                      <a:pt x="1146" y="741"/>
                      <a:pt x="1146" y="574"/>
                    </a:cubicBezTo>
                    <a:cubicBezTo>
                      <a:pt x="1146" y="563"/>
                      <a:pt x="1145" y="553"/>
                      <a:pt x="1145" y="542"/>
                    </a:cubicBezTo>
                    <a:cubicBezTo>
                      <a:pt x="1124" y="543"/>
                      <a:pt x="1124" y="543"/>
                      <a:pt x="1124" y="543"/>
                    </a:cubicBezTo>
                    <a:cubicBezTo>
                      <a:pt x="1117" y="411"/>
                      <a:pt x="1065" y="292"/>
                      <a:pt x="982" y="199"/>
                    </a:cubicBezTo>
                    <a:cubicBezTo>
                      <a:pt x="991" y="192"/>
                      <a:pt x="991" y="192"/>
                      <a:pt x="991" y="192"/>
                    </a:cubicBezTo>
                    <a:cubicBezTo>
                      <a:pt x="886" y="74"/>
                      <a:pt x="733" y="0"/>
                      <a:pt x="56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62"/>
              <p:cNvSpPr>
                <a:spLocks noEditPoints="1"/>
              </p:cNvSpPr>
              <p:nvPr/>
            </p:nvSpPr>
            <p:spPr bwMode="auto">
              <a:xfrm>
                <a:off x="5375276" y="2697163"/>
                <a:ext cx="1404938" cy="1471613"/>
              </a:xfrm>
              <a:custGeom>
                <a:avLst/>
                <a:gdLst>
                  <a:gd name="T0" fmla="*/ 427 w 440"/>
                  <a:gd name="T1" fmla="*/ 249 h 456"/>
                  <a:gd name="T2" fmla="*/ 424 w 440"/>
                  <a:gd name="T3" fmla="*/ 186 h 456"/>
                  <a:gd name="T4" fmla="*/ 353 w 440"/>
                  <a:gd name="T5" fmla="*/ 71 h 456"/>
                  <a:gd name="T6" fmla="*/ 361 w 440"/>
                  <a:gd name="T7" fmla="*/ 61 h 456"/>
                  <a:gd name="T8" fmla="*/ 292 w 440"/>
                  <a:gd name="T9" fmla="*/ 24 h 456"/>
                  <a:gd name="T10" fmla="*/ 82 w 440"/>
                  <a:gd name="T11" fmla="*/ 69 h 456"/>
                  <a:gd name="T12" fmla="*/ 16 w 440"/>
                  <a:gd name="T13" fmla="*/ 273 h 456"/>
                  <a:gd name="T14" fmla="*/ 160 w 440"/>
                  <a:gd name="T15" fmla="*/ 432 h 456"/>
                  <a:gd name="T16" fmla="*/ 370 w 440"/>
                  <a:gd name="T17" fmla="*/ 387 h 456"/>
                  <a:gd name="T18" fmla="*/ 440 w 440"/>
                  <a:gd name="T19" fmla="*/ 250 h 456"/>
                  <a:gd name="T20" fmla="*/ 427 w 440"/>
                  <a:gd name="T21" fmla="*/ 249 h 456"/>
                  <a:gd name="T22" fmla="*/ 353 w 440"/>
                  <a:gd name="T23" fmla="*/ 368 h 456"/>
                  <a:gd name="T24" fmla="*/ 298 w 440"/>
                  <a:gd name="T25" fmla="*/ 402 h 456"/>
                  <a:gd name="T26" fmla="*/ 302 w 440"/>
                  <a:gd name="T27" fmla="*/ 412 h 456"/>
                  <a:gd name="T28" fmla="*/ 165 w 440"/>
                  <a:gd name="T29" fmla="*/ 417 h 456"/>
                  <a:gd name="T30" fmla="*/ 32 w 440"/>
                  <a:gd name="T31" fmla="*/ 269 h 456"/>
                  <a:gd name="T32" fmla="*/ 28 w 440"/>
                  <a:gd name="T33" fmla="*/ 241 h 456"/>
                  <a:gd name="T34" fmla="*/ 38 w 440"/>
                  <a:gd name="T35" fmla="*/ 240 h 456"/>
                  <a:gd name="T36" fmla="*/ 100 w 440"/>
                  <a:gd name="T37" fmla="*/ 88 h 456"/>
                  <a:gd name="T38" fmla="*/ 169 w 440"/>
                  <a:gd name="T39" fmla="*/ 48 h 456"/>
                  <a:gd name="T40" fmla="*/ 166 w 440"/>
                  <a:gd name="T41" fmla="*/ 38 h 456"/>
                  <a:gd name="T42" fmla="*/ 199 w 440"/>
                  <a:gd name="T43" fmla="*/ 31 h 456"/>
                  <a:gd name="T44" fmla="*/ 200 w 440"/>
                  <a:gd name="T45" fmla="*/ 41 h 456"/>
                  <a:gd name="T46" fmla="*/ 233 w 440"/>
                  <a:gd name="T47" fmla="*/ 39 h 456"/>
                  <a:gd name="T48" fmla="*/ 233 w 440"/>
                  <a:gd name="T49" fmla="*/ 29 h 456"/>
                  <a:gd name="T50" fmla="*/ 287 w 440"/>
                  <a:gd name="T51" fmla="*/ 38 h 456"/>
                  <a:gd name="T52" fmla="*/ 296 w 440"/>
                  <a:gd name="T53" fmla="*/ 41 h 456"/>
                  <a:gd name="T54" fmla="*/ 292 w 440"/>
                  <a:gd name="T55" fmla="*/ 51 h 456"/>
                  <a:gd name="T56" fmla="*/ 411 w 440"/>
                  <a:gd name="T57" fmla="*/ 188 h 456"/>
                  <a:gd name="T58" fmla="*/ 353 w 440"/>
                  <a:gd name="T59" fmla="*/ 368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40" h="456">
                    <a:moveTo>
                      <a:pt x="427" y="249"/>
                    </a:moveTo>
                    <a:cubicBezTo>
                      <a:pt x="429" y="228"/>
                      <a:pt x="428" y="207"/>
                      <a:pt x="424" y="186"/>
                    </a:cubicBezTo>
                    <a:cubicBezTo>
                      <a:pt x="414" y="140"/>
                      <a:pt x="388" y="99"/>
                      <a:pt x="353" y="71"/>
                    </a:cubicBezTo>
                    <a:cubicBezTo>
                      <a:pt x="361" y="61"/>
                      <a:pt x="361" y="61"/>
                      <a:pt x="361" y="61"/>
                    </a:cubicBezTo>
                    <a:cubicBezTo>
                      <a:pt x="341" y="44"/>
                      <a:pt x="318" y="32"/>
                      <a:pt x="292" y="24"/>
                    </a:cubicBezTo>
                    <a:cubicBezTo>
                      <a:pt x="219" y="0"/>
                      <a:pt x="139" y="17"/>
                      <a:pt x="82" y="69"/>
                    </a:cubicBezTo>
                    <a:cubicBezTo>
                      <a:pt x="25" y="120"/>
                      <a:pt x="0" y="198"/>
                      <a:pt x="16" y="273"/>
                    </a:cubicBezTo>
                    <a:cubicBezTo>
                      <a:pt x="32" y="348"/>
                      <a:pt x="87" y="408"/>
                      <a:pt x="160" y="432"/>
                    </a:cubicBezTo>
                    <a:cubicBezTo>
                      <a:pt x="233" y="456"/>
                      <a:pt x="313" y="439"/>
                      <a:pt x="370" y="387"/>
                    </a:cubicBezTo>
                    <a:cubicBezTo>
                      <a:pt x="410" y="351"/>
                      <a:pt x="434" y="302"/>
                      <a:pt x="440" y="250"/>
                    </a:cubicBezTo>
                    <a:lnTo>
                      <a:pt x="427" y="249"/>
                    </a:lnTo>
                    <a:close/>
                    <a:moveTo>
                      <a:pt x="353" y="368"/>
                    </a:moveTo>
                    <a:cubicBezTo>
                      <a:pt x="336" y="383"/>
                      <a:pt x="318" y="394"/>
                      <a:pt x="298" y="402"/>
                    </a:cubicBezTo>
                    <a:cubicBezTo>
                      <a:pt x="302" y="412"/>
                      <a:pt x="302" y="412"/>
                      <a:pt x="302" y="412"/>
                    </a:cubicBezTo>
                    <a:cubicBezTo>
                      <a:pt x="259" y="430"/>
                      <a:pt x="210" y="432"/>
                      <a:pt x="165" y="417"/>
                    </a:cubicBezTo>
                    <a:cubicBezTo>
                      <a:pt x="97" y="395"/>
                      <a:pt x="46" y="339"/>
                      <a:pt x="32" y="269"/>
                    </a:cubicBezTo>
                    <a:cubicBezTo>
                      <a:pt x="29" y="260"/>
                      <a:pt x="28" y="250"/>
                      <a:pt x="28" y="241"/>
                    </a:cubicBezTo>
                    <a:cubicBezTo>
                      <a:pt x="38" y="240"/>
                      <a:pt x="38" y="240"/>
                      <a:pt x="38" y="240"/>
                    </a:cubicBezTo>
                    <a:cubicBezTo>
                      <a:pt x="34" y="183"/>
                      <a:pt x="56" y="127"/>
                      <a:pt x="100" y="88"/>
                    </a:cubicBezTo>
                    <a:cubicBezTo>
                      <a:pt x="120" y="69"/>
                      <a:pt x="144" y="56"/>
                      <a:pt x="169" y="48"/>
                    </a:cubicBezTo>
                    <a:cubicBezTo>
                      <a:pt x="166" y="38"/>
                      <a:pt x="166" y="38"/>
                      <a:pt x="166" y="38"/>
                    </a:cubicBezTo>
                    <a:cubicBezTo>
                      <a:pt x="177" y="35"/>
                      <a:pt x="188" y="32"/>
                      <a:pt x="199" y="31"/>
                    </a:cubicBezTo>
                    <a:cubicBezTo>
                      <a:pt x="200" y="41"/>
                      <a:pt x="200" y="41"/>
                      <a:pt x="200" y="41"/>
                    </a:cubicBezTo>
                    <a:cubicBezTo>
                      <a:pt x="211" y="39"/>
                      <a:pt x="222" y="39"/>
                      <a:pt x="233" y="39"/>
                    </a:cubicBezTo>
                    <a:cubicBezTo>
                      <a:pt x="233" y="29"/>
                      <a:pt x="233" y="29"/>
                      <a:pt x="233" y="29"/>
                    </a:cubicBezTo>
                    <a:cubicBezTo>
                      <a:pt x="251" y="30"/>
                      <a:pt x="270" y="33"/>
                      <a:pt x="287" y="38"/>
                    </a:cubicBezTo>
                    <a:cubicBezTo>
                      <a:pt x="290" y="39"/>
                      <a:pt x="293" y="40"/>
                      <a:pt x="296" y="41"/>
                    </a:cubicBezTo>
                    <a:cubicBezTo>
                      <a:pt x="292" y="51"/>
                      <a:pt x="292" y="51"/>
                      <a:pt x="292" y="51"/>
                    </a:cubicBezTo>
                    <a:cubicBezTo>
                      <a:pt x="352" y="73"/>
                      <a:pt x="397" y="125"/>
                      <a:pt x="411" y="188"/>
                    </a:cubicBezTo>
                    <a:cubicBezTo>
                      <a:pt x="425" y="254"/>
                      <a:pt x="403" y="323"/>
                      <a:pt x="353" y="3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Freeform 63"/>
              <p:cNvSpPr>
                <a:spLocks noEditPoints="1"/>
              </p:cNvSpPr>
              <p:nvPr/>
            </p:nvSpPr>
            <p:spPr bwMode="auto">
              <a:xfrm>
                <a:off x="3983038" y="1357313"/>
                <a:ext cx="4078288" cy="4130675"/>
              </a:xfrm>
              <a:custGeom>
                <a:avLst/>
                <a:gdLst>
                  <a:gd name="T0" fmla="*/ 1277 w 1277"/>
                  <a:gd name="T1" fmla="*/ 643 h 1280"/>
                  <a:gd name="T2" fmla="*/ 1101 w 1277"/>
                  <a:gd name="T3" fmla="*/ 212 h 1280"/>
                  <a:gd name="T4" fmla="*/ 1113 w 1277"/>
                  <a:gd name="T5" fmla="*/ 200 h 1280"/>
                  <a:gd name="T6" fmla="*/ 1146 w 1277"/>
                  <a:gd name="T7" fmla="*/ 168 h 1280"/>
                  <a:gd name="T8" fmla="*/ 1147 w 1277"/>
                  <a:gd name="T9" fmla="*/ 148 h 1280"/>
                  <a:gd name="T10" fmla="*/ 1099 w 1277"/>
                  <a:gd name="T11" fmla="*/ 106 h 1280"/>
                  <a:gd name="T12" fmla="*/ 1086 w 1277"/>
                  <a:gd name="T13" fmla="*/ 104 h 1280"/>
                  <a:gd name="T14" fmla="*/ 1040 w 1277"/>
                  <a:gd name="T15" fmla="*/ 123 h 1280"/>
                  <a:gd name="T16" fmla="*/ 665 w 1277"/>
                  <a:gd name="T17" fmla="*/ 0 h 1280"/>
                  <a:gd name="T18" fmla="*/ 664 w 1277"/>
                  <a:gd name="T19" fmla="*/ 28 h 1280"/>
                  <a:gd name="T20" fmla="*/ 662 w 1277"/>
                  <a:gd name="T21" fmla="*/ 28 h 1280"/>
                  <a:gd name="T22" fmla="*/ 285 w 1277"/>
                  <a:gd name="T23" fmla="*/ 156 h 1280"/>
                  <a:gd name="T24" fmla="*/ 268 w 1277"/>
                  <a:gd name="T25" fmla="*/ 134 h 1280"/>
                  <a:gd name="T26" fmla="*/ 104 w 1277"/>
                  <a:gd name="T27" fmla="*/ 323 h 1280"/>
                  <a:gd name="T28" fmla="*/ 112 w 1277"/>
                  <a:gd name="T29" fmla="*/ 365 h 1280"/>
                  <a:gd name="T30" fmla="*/ 46 w 1277"/>
                  <a:gd name="T31" fmla="*/ 643 h 1280"/>
                  <a:gd name="T32" fmla="*/ 65 w 1277"/>
                  <a:gd name="T33" fmla="*/ 792 h 1280"/>
                  <a:gd name="T34" fmla="*/ 0 w 1277"/>
                  <a:gd name="T35" fmla="*/ 799 h 1280"/>
                  <a:gd name="T36" fmla="*/ 37 w 1277"/>
                  <a:gd name="T37" fmla="*/ 911 h 1280"/>
                  <a:gd name="T38" fmla="*/ 78 w 1277"/>
                  <a:gd name="T39" fmla="*/ 914 h 1280"/>
                  <a:gd name="T40" fmla="*/ 368 w 1277"/>
                  <a:gd name="T41" fmla="*/ 1215 h 1280"/>
                  <a:gd name="T42" fmla="*/ 381 w 1277"/>
                  <a:gd name="T43" fmla="*/ 1190 h 1280"/>
                  <a:gd name="T44" fmla="*/ 662 w 1277"/>
                  <a:gd name="T45" fmla="*/ 1258 h 1280"/>
                  <a:gd name="T46" fmla="*/ 744 w 1277"/>
                  <a:gd name="T47" fmla="*/ 1253 h 1280"/>
                  <a:gd name="T48" fmla="*/ 746 w 1277"/>
                  <a:gd name="T49" fmla="*/ 1270 h 1280"/>
                  <a:gd name="T50" fmla="*/ 758 w 1277"/>
                  <a:gd name="T51" fmla="*/ 1279 h 1280"/>
                  <a:gd name="T52" fmla="*/ 1021 w 1277"/>
                  <a:gd name="T53" fmla="*/ 1176 h 1280"/>
                  <a:gd name="T54" fmla="*/ 1042 w 1277"/>
                  <a:gd name="T55" fmla="*/ 1161 h 1280"/>
                  <a:gd name="T56" fmla="*/ 1033 w 1277"/>
                  <a:gd name="T57" fmla="*/ 1134 h 1280"/>
                  <a:gd name="T58" fmla="*/ 1277 w 1277"/>
                  <a:gd name="T59" fmla="*/ 643 h 1280"/>
                  <a:gd name="T60" fmla="*/ 662 w 1277"/>
                  <a:gd name="T61" fmla="*/ 1241 h 1280"/>
                  <a:gd name="T62" fmla="*/ 64 w 1277"/>
                  <a:gd name="T63" fmla="*/ 643 h 1280"/>
                  <a:gd name="T64" fmla="*/ 662 w 1277"/>
                  <a:gd name="T65" fmla="*/ 45 h 1280"/>
                  <a:gd name="T66" fmla="*/ 1259 w 1277"/>
                  <a:gd name="T67" fmla="*/ 643 h 1280"/>
                  <a:gd name="T68" fmla="*/ 662 w 1277"/>
                  <a:gd name="T69" fmla="*/ 1241 h 1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77" h="1280">
                    <a:moveTo>
                      <a:pt x="1277" y="643"/>
                    </a:moveTo>
                    <a:cubicBezTo>
                      <a:pt x="1277" y="475"/>
                      <a:pt x="1210" y="323"/>
                      <a:pt x="1101" y="212"/>
                    </a:cubicBezTo>
                    <a:cubicBezTo>
                      <a:pt x="1113" y="200"/>
                      <a:pt x="1113" y="200"/>
                      <a:pt x="1113" y="200"/>
                    </a:cubicBezTo>
                    <a:cubicBezTo>
                      <a:pt x="1146" y="168"/>
                      <a:pt x="1146" y="168"/>
                      <a:pt x="1146" y="168"/>
                    </a:cubicBezTo>
                    <a:cubicBezTo>
                      <a:pt x="1152" y="163"/>
                      <a:pt x="1152" y="154"/>
                      <a:pt x="1147" y="148"/>
                    </a:cubicBezTo>
                    <a:cubicBezTo>
                      <a:pt x="1129" y="130"/>
                      <a:pt x="1121" y="122"/>
                      <a:pt x="1099" y="106"/>
                    </a:cubicBezTo>
                    <a:cubicBezTo>
                      <a:pt x="1095" y="103"/>
                      <a:pt x="1090" y="102"/>
                      <a:pt x="1086" y="104"/>
                    </a:cubicBezTo>
                    <a:cubicBezTo>
                      <a:pt x="1040" y="123"/>
                      <a:pt x="1040" y="123"/>
                      <a:pt x="1040" y="123"/>
                    </a:cubicBezTo>
                    <a:cubicBezTo>
                      <a:pt x="934" y="46"/>
                      <a:pt x="805" y="0"/>
                      <a:pt x="665" y="0"/>
                    </a:cubicBezTo>
                    <a:cubicBezTo>
                      <a:pt x="664" y="28"/>
                      <a:pt x="664" y="28"/>
                      <a:pt x="664" y="28"/>
                    </a:cubicBezTo>
                    <a:cubicBezTo>
                      <a:pt x="664" y="28"/>
                      <a:pt x="663" y="28"/>
                      <a:pt x="662" y="28"/>
                    </a:cubicBezTo>
                    <a:cubicBezTo>
                      <a:pt x="520" y="28"/>
                      <a:pt x="389" y="75"/>
                      <a:pt x="285" y="156"/>
                    </a:cubicBezTo>
                    <a:cubicBezTo>
                      <a:pt x="268" y="134"/>
                      <a:pt x="268" y="134"/>
                      <a:pt x="268" y="134"/>
                    </a:cubicBezTo>
                    <a:cubicBezTo>
                      <a:pt x="203" y="184"/>
                      <a:pt x="147" y="248"/>
                      <a:pt x="104" y="323"/>
                    </a:cubicBezTo>
                    <a:cubicBezTo>
                      <a:pt x="99" y="331"/>
                      <a:pt x="107" y="352"/>
                      <a:pt x="112" y="365"/>
                    </a:cubicBezTo>
                    <a:cubicBezTo>
                      <a:pt x="70" y="448"/>
                      <a:pt x="46" y="543"/>
                      <a:pt x="46" y="643"/>
                    </a:cubicBezTo>
                    <a:cubicBezTo>
                      <a:pt x="46" y="694"/>
                      <a:pt x="53" y="744"/>
                      <a:pt x="65" y="792"/>
                    </a:cubicBezTo>
                    <a:cubicBezTo>
                      <a:pt x="0" y="799"/>
                      <a:pt x="0" y="799"/>
                      <a:pt x="0" y="799"/>
                    </a:cubicBezTo>
                    <a:cubicBezTo>
                      <a:pt x="9" y="834"/>
                      <a:pt x="23" y="878"/>
                      <a:pt x="37" y="911"/>
                    </a:cubicBezTo>
                    <a:cubicBezTo>
                      <a:pt x="39" y="916"/>
                      <a:pt x="59" y="916"/>
                      <a:pt x="78" y="914"/>
                    </a:cubicBezTo>
                    <a:cubicBezTo>
                      <a:pt x="137" y="1039"/>
                      <a:pt x="236" y="1147"/>
                      <a:pt x="368" y="1215"/>
                    </a:cubicBezTo>
                    <a:cubicBezTo>
                      <a:pt x="381" y="1190"/>
                      <a:pt x="381" y="1190"/>
                      <a:pt x="381" y="1190"/>
                    </a:cubicBezTo>
                    <a:cubicBezTo>
                      <a:pt x="465" y="1234"/>
                      <a:pt x="560" y="1258"/>
                      <a:pt x="662" y="1258"/>
                    </a:cubicBezTo>
                    <a:cubicBezTo>
                      <a:pt x="689" y="1258"/>
                      <a:pt x="717" y="1256"/>
                      <a:pt x="744" y="1253"/>
                    </a:cubicBezTo>
                    <a:cubicBezTo>
                      <a:pt x="746" y="1270"/>
                      <a:pt x="746" y="1270"/>
                      <a:pt x="746" y="1270"/>
                    </a:cubicBezTo>
                    <a:cubicBezTo>
                      <a:pt x="747" y="1276"/>
                      <a:pt x="752" y="1280"/>
                      <a:pt x="758" y="1279"/>
                    </a:cubicBezTo>
                    <a:cubicBezTo>
                      <a:pt x="849" y="1265"/>
                      <a:pt x="939" y="1231"/>
                      <a:pt x="1021" y="1176"/>
                    </a:cubicBezTo>
                    <a:cubicBezTo>
                      <a:pt x="1031" y="1169"/>
                      <a:pt x="1032" y="1169"/>
                      <a:pt x="1042" y="1161"/>
                    </a:cubicBezTo>
                    <a:cubicBezTo>
                      <a:pt x="1033" y="1134"/>
                      <a:pt x="1033" y="1134"/>
                      <a:pt x="1033" y="1134"/>
                    </a:cubicBezTo>
                    <a:cubicBezTo>
                      <a:pt x="1181" y="1021"/>
                      <a:pt x="1277" y="843"/>
                      <a:pt x="1277" y="643"/>
                    </a:cubicBezTo>
                    <a:close/>
                    <a:moveTo>
                      <a:pt x="662" y="1241"/>
                    </a:moveTo>
                    <a:cubicBezTo>
                      <a:pt x="331" y="1241"/>
                      <a:pt x="64" y="973"/>
                      <a:pt x="64" y="643"/>
                    </a:cubicBezTo>
                    <a:cubicBezTo>
                      <a:pt x="64" y="313"/>
                      <a:pt x="331" y="45"/>
                      <a:pt x="662" y="45"/>
                    </a:cubicBezTo>
                    <a:cubicBezTo>
                      <a:pt x="992" y="45"/>
                      <a:pt x="1259" y="313"/>
                      <a:pt x="1259" y="643"/>
                    </a:cubicBezTo>
                    <a:cubicBezTo>
                      <a:pt x="1259" y="973"/>
                      <a:pt x="992" y="1241"/>
                      <a:pt x="662" y="12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6607920" y="2650223"/>
              <a:ext cx="3273425" cy="225405"/>
              <a:chOff x="6293163" y="2558553"/>
              <a:chExt cx="3273425" cy="225405"/>
            </a:xfrm>
          </p:grpSpPr>
          <p:cxnSp>
            <p:nvCxnSpPr>
              <p:cNvPr id="406" name="直接连接符 405"/>
              <p:cNvCxnSpPr/>
              <p:nvPr/>
            </p:nvCxnSpPr>
            <p:spPr>
              <a:xfrm>
                <a:off x="6544599" y="2558553"/>
                <a:ext cx="3021989" cy="0"/>
              </a:xfrm>
              <a:prstGeom prst="line">
                <a:avLst/>
              </a:prstGeom>
              <a:ln>
                <a:solidFill>
                  <a:srgbClr val="00B4EB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8" name="Freeform 18"/>
              <p:cNvSpPr>
                <a:spLocks/>
              </p:cNvSpPr>
              <p:nvPr/>
            </p:nvSpPr>
            <p:spPr bwMode="auto">
              <a:xfrm rot="10800000">
                <a:off x="9509438" y="2756900"/>
                <a:ext cx="0" cy="27058"/>
              </a:xfrm>
              <a:custGeom>
                <a:avLst/>
                <a:gdLst>
                  <a:gd name="T0" fmla="*/ 0 h 87"/>
                  <a:gd name="T1" fmla="*/ 87 h 87"/>
                  <a:gd name="T2" fmla="*/ 0 h 8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87">
                    <a:moveTo>
                      <a:pt x="0" y="0"/>
                    </a:move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B4E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Freeform 21"/>
              <p:cNvSpPr>
                <a:spLocks/>
              </p:cNvSpPr>
              <p:nvPr/>
            </p:nvSpPr>
            <p:spPr bwMode="auto">
              <a:xfrm rot="10800000">
                <a:off x="9298300" y="2756900"/>
                <a:ext cx="0" cy="27058"/>
              </a:xfrm>
              <a:custGeom>
                <a:avLst/>
                <a:gdLst>
                  <a:gd name="T0" fmla="*/ 0 h 87"/>
                  <a:gd name="T1" fmla="*/ 87 h 87"/>
                  <a:gd name="T2" fmla="*/ 0 h 8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87">
                    <a:moveTo>
                      <a:pt x="0" y="0"/>
                    </a:move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B4E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Freeform 22"/>
              <p:cNvSpPr>
                <a:spLocks/>
              </p:cNvSpPr>
              <p:nvPr/>
            </p:nvSpPr>
            <p:spPr bwMode="auto">
              <a:xfrm rot="10800000">
                <a:off x="9228450" y="2746636"/>
                <a:ext cx="0" cy="37322"/>
              </a:xfrm>
              <a:custGeom>
                <a:avLst/>
                <a:gdLst>
                  <a:gd name="T0" fmla="*/ 0 h 120"/>
                  <a:gd name="T1" fmla="*/ 120 h 120"/>
                  <a:gd name="T2" fmla="*/ 0 h 12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20">
                    <a:moveTo>
                      <a:pt x="0" y="0"/>
                    </a:moveTo>
                    <a:lnTo>
                      <a:pt x="0" y="1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B4E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23"/>
              <p:cNvSpPr>
                <a:spLocks/>
              </p:cNvSpPr>
              <p:nvPr/>
            </p:nvSpPr>
            <p:spPr bwMode="auto">
              <a:xfrm rot="10800000">
                <a:off x="9566588" y="2738239"/>
                <a:ext cx="0" cy="45719"/>
              </a:xfrm>
              <a:custGeom>
                <a:avLst/>
                <a:gdLst>
                  <a:gd name="T0" fmla="*/ 0 h 147"/>
                  <a:gd name="T1" fmla="*/ 147 h 147"/>
                  <a:gd name="T2" fmla="*/ 0 h 14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47">
                    <a:moveTo>
                      <a:pt x="0" y="0"/>
                    </a:moveTo>
                    <a:lnTo>
                      <a:pt x="0" y="14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B4E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24"/>
              <p:cNvSpPr>
                <a:spLocks/>
              </p:cNvSpPr>
              <p:nvPr/>
            </p:nvSpPr>
            <p:spPr bwMode="auto">
              <a:xfrm rot="10800000">
                <a:off x="9158600" y="2756900"/>
                <a:ext cx="0" cy="27058"/>
              </a:xfrm>
              <a:custGeom>
                <a:avLst/>
                <a:gdLst>
                  <a:gd name="T0" fmla="*/ 0 h 87"/>
                  <a:gd name="T1" fmla="*/ 87 h 87"/>
                  <a:gd name="T2" fmla="*/ 0 h 8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87">
                    <a:moveTo>
                      <a:pt x="0" y="0"/>
                    </a:move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B4E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Freeform 25"/>
              <p:cNvSpPr>
                <a:spLocks/>
              </p:cNvSpPr>
              <p:nvPr/>
            </p:nvSpPr>
            <p:spPr bwMode="auto">
              <a:xfrm rot="10800000">
                <a:off x="9087163" y="2756900"/>
                <a:ext cx="0" cy="27058"/>
              </a:xfrm>
              <a:custGeom>
                <a:avLst/>
                <a:gdLst>
                  <a:gd name="T0" fmla="*/ 0 h 87"/>
                  <a:gd name="T1" fmla="*/ 87 h 87"/>
                  <a:gd name="T2" fmla="*/ 0 h 8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87">
                    <a:moveTo>
                      <a:pt x="0" y="0"/>
                    </a:move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B4E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Freeform 26"/>
              <p:cNvSpPr>
                <a:spLocks/>
              </p:cNvSpPr>
              <p:nvPr/>
            </p:nvSpPr>
            <p:spPr bwMode="auto">
              <a:xfrm rot="10800000">
                <a:off x="9020488" y="2756900"/>
                <a:ext cx="0" cy="27058"/>
              </a:xfrm>
              <a:custGeom>
                <a:avLst/>
                <a:gdLst>
                  <a:gd name="T0" fmla="*/ 0 h 87"/>
                  <a:gd name="T1" fmla="*/ 87 h 87"/>
                  <a:gd name="T2" fmla="*/ 0 h 8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87">
                    <a:moveTo>
                      <a:pt x="0" y="0"/>
                    </a:move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B4E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27"/>
              <p:cNvSpPr>
                <a:spLocks/>
              </p:cNvSpPr>
              <p:nvPr/>
            </p:nvSpPr>
            <p:spPr bwMode="auto">
              <a:xfrm rot="10800000">
                <a:off x="8950638" y="2756900"/>
                <a:ext cx="0" cy="27058"/>
              </a:xfrm>
              <a:custGeom>
                <a:avLst/>
                <a:gdLst>
                  <a:gd name="T0" fmla="*/ 0 h 87"/>
                  <a:gd name="T1" fmla="*/ 87 h 87"/>
                  <a:gd name="T2" fmla="*/ 0 h 8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87">
                    <a:moveTo>
                      <a:pt x="0" y="0"/>
                    </a:move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B4E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28"/>
              <p:cNvSpPr>
                <a:spLocks/>
              </p:cNvSpPr>
              <p:nvPr/>
            </p:nvSpPr>
            <p:spPr bwMode="auto">
              <a:xfrm rot="10800000">
                <a:off x="8829988" y="2756900"/>
                <a:ext cx="0" cy="27058"/>
              </a:xfrm>
              <a:custGeom>
                <a:avLst/>
                <a:gdLst>
                  <a:gd name="T0" fmla="*/ 0 h 87"/>
                  <a:gd name="T1" fmla="*/ 87 h 87"/>
                  <a:gd name="T2" fmla="*/ 0 h 8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87">
                    <a:moveTo>
                      <a:pt x="0" y="0"/>
                    </a:move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B4E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Freeform 29"/>
              <p:cNvSpPr>
                <a:spLocks/>
              </p:cNvSpPr>
              <p:nvPr/>
            </p:nvSpPr>
            <p:spPr bwMode="auto">
              <a:xfrm rot="10800000">
                <a:off x="8758550" y="2756900"/>
                <a:ext cx="0" cy="27058"/>
              </a:xfrm>
              <a:custGeom>
                <a:avLst/>
                <a:gdLst>
                  <a:gd name="T0" fmla="*/ 0 h 87"/>
                  <a:gd name="T1" fmla="*/ 87 h 87"/>
                  <a:gd name="T2" fmla="*/ 0 h 8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87">
                    <a:moveTo>
                      <a:pt x="0" y="0"/>
                    </a:move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B4E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Freeform 30"/>
              <p:cNvSpPr>
                <a:spLocks/>
              </p:cNvSpPr>
              <p:nvPr/>
            </p:nvSpPr>
            <p:spPr bwMode="auto">
              <a:xfrm rot="10800000">
                <a:off x="8688700" y="2756900"/>
                <a:ext cx="0" cy="27058"/>
              </a:xfrm>
              <a:custGeom>
                <a:avLst/>
                <a:gdLst>
                  <a:gd name="T0" fmla="*/ 0 h 87"/>
                  <a:gd name="T1" fmla="*/ 87 h 87"/>
                  <a:gd name="T2" fmla="*/ 0 h 8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87">
                    <a:moveTo>
                      <a:pt x="0" y="0"/>
                    </a:move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B4E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Freeform 31"/>
              <p:cNvSpPr>
                <a:spLocks/>
              </p:cNvSpPr>
              <p:nvPr/>
            </p:nvSpPr>
            <p:spPr bwMode="auto">
              <a:xfrm rot="10800000">
                <a:off x="8618850" y="2756900"/>
                <a:ext cx="0" cy="27058"/>
              </a:xfrm>
              <a:custGeom>
                <a:avLst/>
                <a:gdLst>
                  <a:gd name="T0" fmla="*/ 0 h 87"/>
                  <a:gd name="T1" fmla="*/ 87 h 87"/>
                  <a:gd name="T2" fmla="*/ 0 h 8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87">
                    <a:moveTo>
                      <a:pt x="0" y="0"/>
                    </a:move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B4E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32"/>
              <p:cNvSpPr>
                <a:spLocks/>
              </p:cNvSpPr>
              <p:nvPr/>
            </p:nvSpPr>
            <p:spPr bwMode="auto">
              <a:xfrm rot="10800000">
                <a:off x="8549000" y="2746636"/>
                <a:ext cx="0" cy="37322"/>
              </a:xfrm>
              <a:custGeom>
                <a:avLst/>
                <a:gdLst>
                  <a:gd name="T0" fmla="*/ 0 h 120"/>
                  <a:gd name="T1" fmla="*/ 120 h 120"/>
                  <a:gd name="T2" fmla="*/ 0 h 12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20">
                    <a:moveTo>
                      <a:pt x="0" y="0"/>
                    </a:moveTo>
                    <a:lnTo>
                      <a:pt x="0" y="1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B4E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Freeform 34"/>
              <p:cNvSpPr>
                <a:spLocks/>
              </p:cNvSpPr>
              <p:nvPr/>
            </p:nvSpPr>
            <p:spPr bwMode="auto">
              <a:xfrm rot="10800000">
                <a:off x="8479150" y="2756900"/>
                <a:ext cx="0" cy="27058"/>
              </a:xfrm>
              <a:custGeom>
                <a:avLst/>
                <a:gdLst>
                  <a:gd name="T0" fmla="*/ 0 h 87"/>
                  <a:gd name="T1" fmla="*/ 87 h 87"/>
                  <a:gd name="T2" fmla="*/ 0 h 8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87">
                    <a:moveTo>
                      <a:pt x="0" y="0"/>
                    </a:move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B4E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Freeform 35"/>
              <p:cNvSpPr>
                <a:spLocks/>
              </p:cNvSpPr>
              <p:nvPr/>
            </p:nvSpPr>
            <p:spPr bwMode="auto">
              <a:xfrm rot="10800000">
                <a:off x="8407713" y="2756900"/>
                <a:ext cx="0" cy="27058"/>
              </a:xfrm>
              <a:custGeom>
                <a:avLst/>
                <a:gdLst>
                  <a:gd name="T0" fmla="*/ 0 h 87"/>
                  <a:gd name="T1" fmla="*/ 87 h 87"/>
                  <a:gd name="T2" fmla="*/ 0 h 8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87">
                    <a:moveTo>
                      <a:pt x="0" y="0"/>
                    </a:move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B4E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36"/>
              <p:cNvSpPr>
                <a:spLocks/>
              </p:cNvSpPr>
              <p:nvPr/>
            </p:nvSpPr>
            <p:spPr bwMode="auto">
              <a:xfrm rot="10800000">
                <a:off x="8337863" y="2756900"/>
                <a:ext cx="0" cy="27058"/>
              </a:xfrm>
              <a:custGeom>
                <a:avLst/>
                <a:gdLst>
                  <a:gd name="T0" fmla="*/ 0 h 87"/>
                  <a:gd name="T1" fmla="*/ 87 h 87"/>
                  <a:gd name="T2" fmla="*/ 0 h 8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87">
                    <a:moveTo>
                      <a:pt x="0" y="0"/>
                    </a:move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B4E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37"/>
              <p:cNvSpPr>
                <a:spLocks/>
              </p:cNvSpPr>
              <p:nvPr/>
            </p:nvSpPr>
            <p:spPr bwMode="auto">
              <a:xfrm rot="10800000">
                <a:off x="8268013" y="2756900"/>
                <a:ext cx="0" cy="27058"/>
              </a:xfrm>
              <a:custGeom>
                <a:avLst/>
                <a:gdLst>
                  <a:gd name="T0" fmla="*/ 0 h 87"/>
                  <a:gd name="T1" fmla="*/ 87 h 87"/>
                  <a:gd name="T2" fmla="*/ 0 h 8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87">
                    <a:moveTo>
                      <a:pt x="0" y="0"/>
                    </a:move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B4E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Freeform 38"/>
              <p:cNvSpPr>
                <a:spLocks/>
              </p:cNvSpPr>
              <p:nvPr/>
            </p:nvSpPr>
            <p:spPr bwMode="auto">
              <a:xfrm rot="10800000">
                <a:off x="8147363" y="2756900"/>
                <a:ext cx="0" cy="27058"/>
              </a:xfrm>
              <a:custGeom>
                <a:avLst/>
                <a:gdLst>
                  <a:gd name="T0" fmla="*/ 0 h 87"/>
                  <a:gd name="T1" fmla="*/ 87 h 87"/>
                  <a:gd name="T2" fmla="*/ 0 h 8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87">
                    <a:moveTo>
                      <a:pt x="0" y="0"/>
                    </a:move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B4E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Freeform 39"/>
              <p:cNvSpPr>
                <a:spLocks/>
              </p:cNvSpPr>
              <p:nvPr/>
            </p:nvSpPr>
            <p:spPr bwMode="auto">
              <a:xfrm rot="10800000">
                <a:off x="8075925" y="2756900"/>
                <a:ext cx="0" cy="27058"/>
              </a:xfrm>
              <a:custGeom>
                <a:avLst/>
                <a:gdLst>
                  <a:gd name="T0" fmla="*/ 0 h 87"/>
                  <a:gd name="T1" fmla="*/ 87 h 87"/>
                  <a:gd name="T2" fmla="*/ 0 h 8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87">
                    <a:moveTo>
                      <a:pt x="0" y="0"/>
                    </a:move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B4E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44"/>
              <p:cNvSpPr>
                <a:spLocks/>
              </p:cNvSpPr>
              <p:nvPr/>
            </p:nvSpPr>
            <p:spPr bwMode="auto">
              <a:xfrm rot="10800000">
                <a:off x="7796525" y="2756900"/>
                <a:ext cx="0" cy="27058"/>
              </a:xfrm>
              <a:custGeom>
                <a:avLst/>
                <a:gdLst>
                  <a:gd name="T0" fmla="*/ 0 h 87"/>
                  <a:gd name="T1" fmla="*/ 87 h 87"/>
                  <a:gd name="T2" fmla="*/ 0 h 8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87">
                    <a:moveTo>
                      <a:pt x="0" y="0"/>
                    </a:move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B4E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45"/>
              <p:cNvSpPr>
                <a:spLocks/>
              </p:cNvSpPr>
              <p:nvPr/>
            </p:nvSpPr>
            <p:spPr bwMode="auto">
              <a:xfrm rot="10800000">
                <a:off x="7725088" y="2756900"/>
                <a:ext cx="0" cy="27058"/>
              </a:xfrm>
              <a:custGeom>
                <a:avLst/>
                <a:gdLst>
                  <a:gd name="T0" fmla="*/ 0 h 87"/>
                  <a:gd name="T1" fmla="*/ 87 h 87"/>
                  <a:gd name="T2" fmla="*/ 0 h 8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87">
                    <a:moveTo>
                      <a:pt x="0" y="0"/>
                    </a:move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B4E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Freeform 46"/>
              <p:cNvSpPr>
                <a:spLocks/>
              </p:cNvSpPr>
              <p:nvPr/>
            </p:nvSpPr>
            <p:spPr bwMode="auto">
              <a:xfrm rot="10800000">
                <a:off x="7655238" y="2756900"/>
                <a:ext cx="0" cy="27058"/>
              </a:xfrm>
              <a:custGeom>
                <a:avLst/>
                <a:gdLst>
                  <a:gd name="T0" fmla="*/ 0 h 87"/>
                  <a:gd name="T1" fmla="*/ 87 h 87"/>
                  <a:gd name="T2" fmla="*/ 0 h 8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87">
                    <a:moveTo>
                      <a:pt x="0" y="0"/>
                    </a:move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B4E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Freeform 47"/>
              <p:cNvSpPr>
                <a:spLocks/>
              </p:cNvSpPr>
              <p:nvPr/>
            </p:nvSpPr>
            <p:spPr bwMode="auto">
              <a:xfrm rot="10800000">
                <a:off x="7585388" y="2756900"/>
                <a:ext cx="0" cy="27058"/>
              </a:xfrm>
              <a:custGeom>
                <a:avLst/>
                <a:gdLst>
                  <a:gd name="T0" fmla="*/ 0 h 87"/>
                  <a:gd name="T1" fmla="*/ 87 h 87"/>
                  <a:gd name="T2" fmla="*/ 0 h 8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87">
                    <a:moveTo>
                      <a:pt x="0" y="0"/>
                    </a:move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B4E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Freeform 49"/>
              <p:cNvSpPr>
                <a:spLocks/>
              </p:cNvSpPr>
              <p:nvPr/>
            </p:nvSpPr>
            <p:spPr bwMode="auto">
              <a:xfrm rot="10800000">
                <a:off x="7394888" y="2756900"/>
                <a:ext cx="0" cy="27058"/>
              </a:xfrm>
              <a:custGeom>
                <a:avLst/>
                <a:gdLst>
                  <a:gd name="T0" fmla="*/ 0 h 87"/>
                  <a:gd name="T1" fmla="*/ 87 h 87"/>
                  <a:gd name="T2" fmla="*/ 0 h 8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87">
                    <a:moveTo>
                      <a:pt x="0" y="0"/>
                    </a:move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B4E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2" name="Freeform 50"/>
              <p:cNvSpPr>
                <a:spLocks/>
              </p:cNvSpPr>
              <p:nvPr/>
            </p:nvSpPr>
            <p:spPr bwMode="auto">
              <a:xfrm rot="10800000">
                <a:off x="7323450" y="2756900"/>
                <a:ext cx="0" cy="27058"/>
              </a:xfrm>
              <a:custGeom>
                <a:avLst/>
                <a:gdLst>
                  <a:gd name="T0" fmla="*/ 0 h 87"/>
                  <a:gd name="T1" fmla="*/ 87 h 87"/>
                  <a:gd name="T2" fmla="*/ 0 h 8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87">
                    <a:moveTo>
                      <a:pt x="0" y="0"/>
                    </a:move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B4E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" name="Freeform 51"/>
              <p:cNvSpPr>
                <a:spLocks/>
              </p:cNvSpPr>
              <p:nvPr/>
            </p:nvSpPr>
            <p:spPr bwMode="auto">
              <a:xfrm rot="10800000">
                <a:off x="7253600" y="2756900"/>
                <a:ext cx="0" cy="27058"/>
              </a:xfrm>
              <a:custGeom>
                <a:avLst/>
                <a:gdLst>
                  <a:gd name="T0" fmla="*/ 0 h 87"/>
                  <a:gd name="T1" fmla="*/ 87 h 87"/>
                  <a:gd name="T2" fmla="*/ 0 h 8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87">
                    <a:moveTo>
                      <a:pt x="0" y="0"/>
                    </a:move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B4E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Freeform 53"/>
              <p:cNvSpPr>
                <a:spLocks/>
              </p:cNvSpPr>
              <p:nvPr/>
            </p:nvSpPr>
            <p:spPr bwMode="auto">
              <a:xfrm rot="10800000">
                <a:off x="7521888" y="2738239"/>
                <a:ext cx="0" cy="45719"/>
              </a:xfrm>
              <a:custGeom>
                <a:avLst/>
                <a:gdLst>
                  <a:gd name="T0" fmla="*/ 0 h 147"/>
                  <a:gd name="T1" fmla="*/ 147 h 147"/>
                  <a:gd name="T2" fmla="*/ 0 h 14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47">
                    <a:moveTo>
                      <a:pt x="0" y="0"/>
                    </a:moveTo>
                    <a:lnTo>
                      <a:pt x="0" y="14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B4E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Freeform 54"/>
              <p:cNvSpPr>
                <a:spLocks/>
              </p:cNvSpPr>
              <p:nvPr/>
            </p:nvSpPr>
            <p:spPr bwMode="auto">
              <a:xfrm rot="10800000">
                <a:off x="7113900" y="2756900"/>
                <a:ext cx="0" cy="27058"/>
              </a:xfrm>
              <a:custGeom>
                <a:avLst/>
                <a:gdLst>
                  <a:gd name="T0" fmla="*/ 0 h 87"/>
                  <a:gd name="T1" fmla="*/ 87 h 87"/>
                  <a:gd name="T2" fmla="*/ 0 h 8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87">
                    <a:moveTo>
                      <a:pt x="0" y="0"/>
                    </a:move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B4E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Freeform 55"/>
              <p:cNvSpPr>
                <a:spLocks/>
              </p:cNvSpPr>
              <p:nvPr/>
            </p:nvSpPr>
            <p:spPr bwMode="auto">
              <a:xfrm rot="10800000">
                <a:off x="7044050" y="2756900"/>
                <a:ext cx="0" cy="27058"/>
              </a:xfrm>
              <a:custGeom>
                <a:avLst/>
                <a:gdLst>
                  <a:gd name="T0" fmla="*/ 0 h 87"/>
                  <a:gd name="T1" fmla="*/ 87 h 87"/>
                  <a:gd name="T2" fmla="*/ 0 h 8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87">
                    <a:moveTo>
                      <a:pt x="0" y="0"/>
                    </a:move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B4E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Freeform 56"/>
              <p:cNvSpPr>
                <a:spLocks/>
              </p:cNvSpPr>
              <p:nvPr/>
            </p:nvSpPr>
            <p:spPr bwMode="auto">
              <a:xfrm rot="10800000">
                <a:off x="6975788" y="2756900"/>
                <a:ext cx="0" cy="27058"/>
              </a:xfrm>
              <a:custGeom>
                <a:avLst/>
                <a:gdLst>
                  <a:gd name="T0" fmla="*/ 0 h 87"/>
                  <a:gd name="T1" fmla="*/ 87 h 87"/>
                  <a:gd name="T2" fmla="*/ 0 h 8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87">
                    <a:moveTo>
                      <a:pt x="0" y="0"/>
                    </a:move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B4E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Freeform 57"/>
              <p:cNvSpPr>
                <a:spLocks/>
              </p:cNvSpPr>
              <p:nvPr/>
            </p:nvSpPr>
            <p:spPr bwMode="auto">
              <a:xfrm rot="10800000">
                <a:off x="6905938" y="2756900"/>
                <a:ext cx="0" cy="27058"/>
              </a:xfrm>
              <a:custGeom>
                <a:avLst/>
                <a:gdLst>
                  <a:gd name="T0" fmla="*/ 0 h 87"/>
                  <a:gd name="T1" fmla="*/ 87 h 87"/>
                  <a:gd name="T2" fmla="*/ 0 h 8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87">
                    <a:moveTo>
                      <a:pt x="0" y="0"/>
                    </a:move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B4E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Freeform 58"/>
              <p:cNvSpPr>
                <a:spLocks/>
              </p:cNvSpPr>
              <p:nvPr/>
            </p:nvSpPr>
            <p:spPr bwMode="auto">
              <a:xfrm rot="10800000">
                <a:off x="6785288" y="2756900"/>
                <a:ext cx="0" cy="27058"/>
              </a:xfrm>
              <a:custGeom>
                <a:avLst/>
                <a:gdLst>
                  <a:gd name="T0" fmla="*/ 0 h 87"/>
                  <a:gd name="T1" fmla="*/ 87 h 87"/>
                  <a:gd name="T2" fmla="*/ 0 h 8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87">
                    <a:moveTo>
                      <a:pt x="0" y="0"/>
                    </a:move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B4E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Freeform 59"/>
              <p:cNvSpPr>
                <a:spLocks/>
              </p:cNvSpPr>
              <p:nvPr/>
            </p:nvSpPr>
            <p:spPr bwMode="auto">
              <a:xfrm rot="10800000">
                <a:off x="6715438" y="2756900"/>
                <a:ext cx="0" cy="27058"/>
              </a:xfrm>
              <a:custGeom>
                <a:avLst/>
                <a:gdLst>
                  <a:gd name="T0" fmla="*/ 0 h 87"/>
                  <a:gd name="T1" fmla="*/ 87 h 87"/>
                  <a:gd name="T2" fmla="*/ 0 h 8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87">
                    <a:moveTo>
                      <a:pt x="0" y="0"/>
                    </a:move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B4E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Freeform 60"/>
              <p:cNvSpPr>
                <a:spLocks/>
              </p:cNvSpPr>
              <p:nvPr/>
            </p:nvSpPr>
            <p:spPr bwMode="auto">
              <a:xfrm rot="10800000">
                <a:off x="6644000" y="2756900"/>
                <a:ext cx="0" cy="27058"/>
              </a:xfrm>
              <a:custGeom>
                <a:avLst/>
                <a:gdLst>
                  <a:gd name="T0" fmla="*/ 0 h 87"/>
                  <a:gd name="T1" fmla="*/ 87 h 87"/>
                  <a:gd name="T2" fmla="*/ 0 h 8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87">
                    <a:moveTo>
                      <a:pt x="0" y="0"/>
                    </a:move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B4E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Freeform 61"/>
              <p:cNvSpPr>
                <a:spLocks/>
              </p:cNvSpPr>
              <p:nvPr/>
            </p:nvSpPr>
            <p:spPr bwMode="auto">
              <a:xfrm rot="10800000">
                <a:off x="6574150" y="2756900"/>
                <a:ext cx="0" cy="27058"/>
              </a:xfrm>
              <a:custGeom>
                <a:avLst/>
                <a:gdLst>
                  <a:gd name="T0" fmla="*/ 0 h 87"/>
                  <a:gd name="T1" fmla="*/ 87 h 87"/>
                  <a:gd name="T2" fmla="*/ 0 h 8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87">
                    <a:moveTo>
                      <a:pt x="0" y="0"/>
                    </a:move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B4E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3" name="Freeform 62"/>
              <p:cNvSpPr>
                <a:spLocks/>
              </p:cNvSpPr>
              <p:nvPr/>
            </p:nvSpPr>
            <p:spPr bwMode="auto">
              <a:xfrm rot="10800000">
                <a:off x="6504300" y="2746636"/>
                <a:ext cx="0" cy="37322"/>
              </a:xfrm>
              <a:custGeom>
                <a:avLst/>
                <a:gdLst>
                  <a:gd name="T0" fmla="*/ 0 h 120"/>
                  <a:gd name="T1" fmla="*/ 120 h 120"/>
                  <a:gd name="T2" fmla="*/ 0 h 12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20">
                    <a:moveTo>
                      <a:pt x="0" y="0"/>
                    </a:moveTo>
                    <a:lnTo>
                      <a:pt x="0" y="1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B4E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4" name="Freeform 63"/>
              <p:cNvSpPr>
                <a:spLocks/>
              </p:cNvSpPr>
              <p:nvPr/>
            </p:nvSpPr>
            <p:spPr bwMode="auto">
              <a:xfrm rot="10800000">
                <a:off x="6842438" y="2738239"/>
                <a:ext cx="0" cy="45719"/>
              </a:xfrm>
              <a:custGeom>
                <a:avLst/>
                <a:gdLst>
                  <a:gd name="T0" fmla="*/ 0 h 147"/>
                  <a:gd name="T1" fmla="*/ 147 h 147"/>
                  <a:gd name="T2" fmla="*/ 0 h 14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47">
                    <a:moveTo>
                      <a:pt x="0" y="0"/>
                    </a:moveTo>
                    <a:lnTo>
                      <a:pt x="0" y="14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B4E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5" name="Freeform 64"/>
              <p:cNvSpPr>
                <a:spLocks/>
              </p:cNvSpPr>
              <p:nvPr/>
            </p:nvSpPr>
            <p:spPr bwMode="auto">
              <a:xfrm rot="10800000">
                <a:off x="6434450" y="2756900"/>
                <a:ext cx="0" cy="27058"/>
              </a:xfrm>
              <a:custGeom>
                <a:avLst/>
                <a:gdLst>
                  <a:gd name="T0" fmla="*/ 0 h 87"/>
                  <a:gd name="T1" fmla="*/ 87 h 87"/>
                  <a:gd name="T2" fmla="*/ 0 h 8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87">
                    <a:moveTo>
                      <a:pt x="0" y="0"/>
                    </a:move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B4E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6" name="Freeform 65"/>
              <p:cNvSpPr>
                <a:spLocks/>
              </p:cNvSpPr>
              <p:nvPr/>
            </p:nvSpPr>
            <p:spPr bwMode="auto">
              <a:xfrm rot="10800000">
                <a:off x="6364600" y="2756900"/>
                <a:ext cx="0" cy="27058"/>
              </a:xfrm>
              <a:custGeom>
                <a:avLst/>
                <a:gdLst>
                  <a:gd name="T0" fmla="*/ 0 h 87"/>
                  <a:gd name="T1" fmla="*/ 87 h 87"/>
                  <a:gd name="T2" fmla="*/ 0 h 8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87">
                    <a:moveTo>
                      <a:pt x="0" y="0"/>
                    </a:move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B4E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Freeform 66"/>
              <p:cNvSpPr>
                <a:spLocks/>
              </p:cNvSpPr>
              <p:nvPr/>
            </p:nvSpPr>
            <p:spPr bwMode="auto">
              <a:xfrm rot="10800000">
                <a:off x="6293163" y="2756900"/>
                <a:ext cx="0" cy="27058"/>
              </a:xfrm>
              <a:custGeom>
                <a:avLst/>
                <a:gdLst>
                  <a:gd name="T0" fmla="*/ 0 h 87"/>
                  <a:gd name="T1" fmla="*/ 87 h 87"/>
                  <a:gd name="T2" fmla="*/ 0 h 8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87">
                    <a:moveTo>
                      <a:pt x="0" y="0"/>
                    </a:move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B4E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743273" y="2508607"/>
              <a:ext cx="36744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COP 5614 Operating System</a:t>
              </a:r>
              <a:endParaRPr lang="zh-CN" altLang="en-US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grpSp>
          <p:nvGrpSpPr>
            <p:cNvPr id="2257" name="组合 2256"/>
            <p:cNvGrpSpPr/>
            <p:nvPr/>
          </p:nvGrpSpPr>
          <p:grpSpPr>
            <a:xfrm>
              <a:off x="1627495" y="2462271"/>
              <a:ext cx="4320755" cy="692161"/>
              <a:chOff x="1091373" y="2324098"/>
              <a:chExt cx="4320755" cy="692161"/>
            </a:xfrm>
          </p:grpSpPr>
          <p:grpSp>
            <p:nvGrpSpPr>
              <p:cNvPr id="2258" name="组合 2257"/>
              <p:cNvGrpSpPr/>
              <p:nvPr/>
            </p:nvGrpSpPr>
            <p:grpSpPr>
              <a:xfrm>
                <a:off x="1091373" y="2324098"/>
                <a:ext cx="4320755" cy="692161"/>
                <a:chOff x="1091373" y="2324098"/>
                <a:chExt cx="3952035" cy="692161"/>
              </a:xfrm>
            </p:grpSpPr>
            <p:grpSp>
              <p:nvGrpSpPr>
                <p:cNvPr id="2266" name="组合 2265"/>
                <p:cNvGrpSpPr/>
                <p:nvPr/>
              </p:nvGrpSpPr>
              <p:grpSpPr>
                <a:xfrm>
                  <a:off x="1091373" y="2324098"/>
                  <a:ext cx="3952035" cy="692161"/>
                  <a:chOff x="1091373" y="2324098"/>
                  <a:chExt cx="3952035" cy="692161"/>
                </a:xfrm>
              </p:grpSpPr>
              <p:sp>
                <p:nvSpPr>
                  <p:cNvPr id="2269" name="矩形 2268"/>
                  <p:cNvSpPr/>
                  <p:nvPr/>
                </p:nvSpPr>
                <p:spPr>
                  <a:xfrm>
                    <a:off x="1229913" y="2339984"/>
                    <a:ext cx="3695700" cy="676275"/>
                  </a:xfrm>
                  <a:prstGeom prst="rect">
                    <a:avLst/>
                  </a:prstGeom>
                  <a:solidFill>
                    <a:schemeClr val="accent1">
                      <a:alpha val="4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270" name="梯形 2269"/>
                  <p:cNvSpPr/>
                  <p:nvPr/>
                </p:nvSpPr>
                <p:spPr>
                  <a:xfrm rot="16200000">
                    <a:off x="817471" y="2598001"/>
                    <a:ext cx="676275" cy="128471"/>
                  </a:xfrm>
                  <a:prstGeom prst="trapezoid">
                    <a:avLst>
                      <a:gd name="adj" fmla="val 81842"/>
                    </a:avLst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71" name="任意多边形 2270"/>
                  <p:cNvSpPr/>
                  <p:nvPr/>
                </p:nvSpPr>
                <p:spPr>
                  <a:xfrm rot="5400000">
                    <a:off x="4641035" y="2598000"/>
                    <a:ext cx="676275" cy="128471"/>
                  </a:xfrm>
                  <a:custGeom>
                    <a:avLst/>
                    <a:gdLst>
                      <a:gd name="connsiteX0" fmla="*/ 0 w 676275"/>
                      <a:gd name="connsiteY0" fmla="*/ 128471 h 128471"/>
                      <a:gd name="connsiteX1" fmla="*/ 105143 w 676275"/>
                      <a:gd name="connsiteY1" fmla="*/ 0 h 128471"/>
                      <a:gd name="connsiteX2" fmla="*/ 151561 w 676275"/>
                      <a:gd name="connsiteY2" fmla="*/ 0 h 128471"/>
                      <a:gd name="connsiteX3" fmla="*/ 170767 w 676275"/>
                      <a:gd name="connsiteY3" fmla="*/ 23467 h 128471"/>
                      <a:gd name="connsiteX4" fmla="*/ 336599 w 676275"/>
                      <a:gd name="connsiteY4" fmla="*/ 23467 h 128471"/>
                      <a:gd name="connsiteX5" fmla="*/ 355804 w 676275"/>
                      <a:gd name="connsiteY5" fmla="*/ 0 h 128471"/>
                      <a:gd name="connsiteX6" fmla="*/ 571132 w 676275"/>
                      <a:gd name="connsiteY6" fmla="*/ 0 h 128471"/>
                      <a:gd name="connsiteX7" fmla="*/ 676275 w 676275"/>
                      <a:gd name="connsiteY7" fmla="*/ 128471 h 1284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76275" h="128471">
                        <a:moveTo>
                          <a:pt x="0" y="128471"/>
                        </a:moveTo>
                        <a:lnTo>
                          <a:pt x="105143" y="0"/>
                        </a:lnTo>
                        <a:lnTo>
                          <a:pt x="151561" y="0"/>
                        </a:lnTo>
                        <a:lnTo>
                          <a:pt x="170767" y="23467"/>
                        </a:lnTo>
                        <a:lnTo>
                          <a:pt x="336599" y="23467"/>
                        </a:lnTo>
                        <a:lnTo>
                          <a:pt x="355804" y="0"/>
                        </a:lnTo>
                        <a:lnTo>
                          <a:pt x="571132" y="0"/>
                        </a:lnTo>
                        <a:lnTo>
                          <a:pt x="676275" y="128471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272" name="直接连接符 2271"/>
                  <p:cNvCxnSpPr/>
                  <p:nvPr/>
                </p:nvCxnSpPr>
                <p:spPr>
                  <a:xfrm>
                    <a:off x="1219237" y="2324098"/>
                    <a:ext cx="0" cy="676275"/>
                  </a:xfrm>
                  <a:prstGeom prst="line">
                    <a:avLst/>
                  </a:prstGeom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3" name="直接连接符 2272"/>
                  <p:cNvCxnSpPr>
                    <a:stCxn id="2270" idx="0"/>
                  </p:cNvCxnSpPr>
                  <p:nvPr/>
                </p:nvCxnSpPr>
                <p:spPr>
                  <a:xfrm>
                    <a:off x="1091373" y="2662236"/>
                    <a:ext cx="127864" cy="116683"/>
                  </a:xfrm>
                  <a:prstGeom prst="line">
                    <a:avLst/>
                  </a:prstGeom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67" name="直角三角形 2266"/>
                <p:cNvSpPr/>
                <p:nvPr/>
              </p:nvSpPr>
              <p:spPr>
                <a:xfrm rot="5400000">
                  <a:off x="1222809" y="2324098"/>
                  <a:ext cx="116683" cy="116683"/>
                </a:xfrm>
                <a:prstGeom prst="rtTriangl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68" name="直角三角形 2267"/>
                <p:cNvSpPr/>
                <p:nvPr/>
              </p:nvSpPr>
              <p:spPr>
                <a:xfrm rot="16200000">
                  <a:off x="4797858" y="2883691"/>
                  <a:ext cx="116683" cy="116683"/>
                </a:xfrm>
                <a:prstGeom prst="rtTriangl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59" name="组合 2258"/>
              <p:cNvGrpSpPr/>
              <p:nvPr/>
            </p:nvGrpSpPr>
            <p:grpSpPr>
              <a:xfrm>
                <a:off x="1118922" y="2720577"/>
                <a:ext cx="50483" cy="150386"/>
                <a:chOff x="1968500" y="4030980"/>
                <a:chExt cx="50483" cy="150386"/>
              </a:xfrm>
            </p:grpSpPr>
            <p:cxnSp>
              <p:nvCxnSpPr>
                <p:cNvPr id="2260" name="直接连接符 2259"/>
                <p:cNvCxnSpPr/>
                <p:nvPr/>
              </p:nvCxnSpPr>
              <p:spPr>
                <a:xfrm>
                  <a:off x="1968500" y="4030980"/>
                  <a:ext cx="50483" cy="0"/>
                </a:xfrm>
                <a:prstGeom prst="line">
                  <a:avLst/>
                </a:prstGeom>
                <a:ln>
                  <a:solidFill>
                    <a:srgbClr val="06030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1" name="直接连接符 2260"/>
                <p:cNvCxnSpPr/>
                <p:nvPr/>
              </p:nvCxnSpPr>
              <p:spPr>
                <a:xfrm>
                  <a:off x="1968500" y="4056993"/>
                  <a:ext cx="50483" cy="0"/>
                </a:xfrm>
                <a:prstGeom prst="line">
                  <a:avLst/>
                </a:prstGeom>
                <a:ln>
                  <a:solidFill>
                    <a:srgbClr val="06030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2" name="直接连接符 2261"/>
                <p:cNvCxnSpPr/>
                <p:nvPr/>
              </p:nvCxnSpPr>
              <p:spPr>
                <a:xfrm>
                  <a:off x="1968500" y="4088086"/>
                  <a:ext cx="50483" cy="0"/>
                </a:xfrm>
                <a:prstGeom prst="line">
                  <a:avLst/>
                </a:prstGeom>
                <a:ln>
                  <a:solidFill>
                    <a:srgbClr val="06030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3" name="直接连接符 2262"/>
                <p:cNvCxnSpPr/>
                <p:nvPr/>
              </p:nvCxnSpPr>
              <p:spPr>
                <a:xfrm>
                  <a:off x="1968500" y="4119179"/>
                  <a:ext cx="50483" cy="0"/>
                </a:xfrm>
                <a:prstGeom prst="line">
                  <a:avLst/>
                </a:prstGeom>
                <a:ln>
                  <a:solidFill>
                    <a:srgbClr val="06030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4" name="直接连接符 2263"/>
                <p:cNvCxnSpPr/>
                <p:nvPr/>
              </p:nvCxnSpPr>
              <p:spPr>
                <a:xfrm>
                  <a:off x="1968500" y="4150272"/>
                  <a:ext cx="50483" cy="0"/>
                </a:xfrm>
                <a:prstGeom prst="line">
                  <a:avLst/>
                </a:prstGeom>
                <a:ln>
                  <a:solidFill>
                    <a:srgbClr val="06030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5" name="直接连接符 2264"/>
                <p:cNvCxnSpPr/>
                <p:nvPr/>
              </p:nvCxnSpPr>
              <p:spPr>
                <a:xfrm>
                  <a:off x="1968500" y="4181366"/>
                  <a:ext cx="50483" cy="0"/>
                </a:xfrm>
                <a:prstGeom prst="line">
                  <a:avLst/>
                </a:prstGeom>
                <a:ln>
                  <a:solidFill>
                    <a:srgbClr val="06030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2279" name="直接连接符 2278"/>
          <p:cNvCxnSpPr/>
          <p:nvPr/>
        </p:nvCxnSpPr>
        <p:spPr>
          <a:xfrm>
            <a:off x="318627" y="1352550"/>
            <a:ext cx="0" cy="4330700"/>
          </a:xfrm>
          <a:prstGeom prst="line">
            <a:avLst/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9" name="组合 2358"/>
          <p:cNvGrpSpPr/>
          <p:nvPr/>
        </p:nvGrpSpPr>
        <p:grpSpPr>
          <a:xfrm>
            <a:off x="361908" y="1739900"/>
            <a:ext cx="71574" cy="3678621"/>
            <a:chOff x="431800" y="1739900"/>
            <a:chExt cx="71574" cy="3678621"/>
          </a:xfrm>
        </p:grpSpPr>
        <p:cxnSp>
          <p:nvCxnSpPr>
            <p:cNvPr id="2325" name="直接连接符 2324"/>
            <p:cNvCxnSpPr/>
            <p:nvPr/>
          </p:nvCxnSpPr>
          <p:spPr>
            <a:xfrm>
              <a:off x="433133" y="1739900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1" name="直接连接符 2330"/>
            <p:cNvCxnSpPr/>
            <p:nvPr/>
          </p:nvCxnSpPr>
          <p:spPr>
            <a:xfrm>
              <a:off x="431800" y="1871279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2" name="直接连接符 2331"/>
            <p:cNvCxnSpPr/>
            <p:nvPr/>
          </p:nvCxnSpPr>
          <p:spPr>
            <a:xfrm>
              <a:off x="431800" y="2002659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3" name="直接连接符 2332"/>
            <p:cNvCxnSpPr/>
            <p:nvPr/>
          </p:nvCxnSpPr>
          <p:spPr>
            <a:xfrm>
              <a:off x="431800" y="2134038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4" name="直接连接符 2333"/>
            <p:cNvCxnSpPr/>
            <p:nvPr/>
          </p:nvCxnSpPr>
          <p:spPr>
            <a:xfrm>
              <a:off x="431800" y="2265417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5" name="直接连接符 2334"/>
            <p:cNvCxnSpPr/>
            <p:nvPr/>
          </p:nvCxnSpPr>
          <p:spPr>
            <a:xfrm>
              <a:off x="431800" y="2396797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6" name="直接连接符 2335"/>
            <p:cNvCxnSpPr/>
            <p:nvPr/>
          </p:nvCxnSpPr>
          <p:spPr>
            <a:xfrm>
              <a:off x="431800" y="2528176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7" name="直接连接符 2336"/>
            <p:cNvCxnSpPr/>
            <p:nvPr/>
          </p:nvCxnSpPr>
          <p:spPr>
            <a:xfrm>
              <a:off x="431800" y="2659555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8" name="直接连接符 2337"/>
            <p:cNvCxnSpPr/>
            <p:nvPr/>
          </p:nvCxnSpPr>
          <p:spPr>
            <a:xfrm>
              <a:off x="431800" y="2790934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9" name="直接连接符 2338"/>
            <p:cNvCxnSpPr/>
            <p:nvPr/>
          </p:nvCxnSpPr>
          <p:spPr>
            <a:xfrm>
              <a:off x="431800" y="2922314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0" name="直接连接符 2339"/>
            <p:cNvCxnSpPr/>
            <p:nvPr/>
          </p:nvCxnSpPr>
          <p:spPr>
            <a:xfrm>
              <a:off x="431800" y="3053693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1" name="直接连接符 2340"/>
            <p:cNvCxnSpPr/>
            <p:nvPr/>
          </p:nvCxnSpPr>
          <p:spPr>
            <a:xfrm>
              <a:off x="431800" y="3185072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2" name="直接连接符 2341"/>
            <p:cNvCxnSpPr/>
            <p:nvPr/>
          </p:nvCxnSpPr>
          <p:spPr>
            <a:xfrm>
              <a:off x="431800" y="3316452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3" name="直接连接符 2342"/>
            <p:cNvCxnSpPr/>
            <p:nvPr/>
          </p:nvCxnSpPr>
          <p:spPr>
            <a:xfrm>
              <a:off x="431800" y="3447831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4" name="直接连接符 2343"/>
            <p:cNvCxnSpPr/>
            <p:nvPr/>
          </p:nvCxnSpPr>
          <p:spPr>
            <a:xfrm>
              <a:off x="431800" y="3579210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5" name="直接连接符 2344"/>
            <p:cNvCxnSpPr/>
            <p:nvPr/>
          </p:nvCxnSpPr>
          <p:spPr>
            <a:xfrm>
              <a:off x="431800" y="3710590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6" name="直接连接符 2345"/>
            <p:cNvCxnSpPr/>
            <p:nvPr/>
          </p:nvCxnSpPr>
          <p:spPr>
            <a:xfrm>
              <a:off x="431800" y="3841969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7" name="直接连接符 2346"/>
            <p:cNvCxnSpPr/>
            <p:nvPr/>
          </p:nvCxnSpPr>
          <p:spPr>
            <a:xfrm>
              <a:off x="431800" y="3973348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8" name="直接连接符 2347"/>
            <p:cNvCxnSpPr/>
            <p:nvPr/>
          </p:nvCxnSpPr>
          <p:spPr>
            <a:xfrm>
              <a:off x="431800" y="4104728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9" name="直接连接符 2348"/>
            <p:cNvCxnSpPr/>
            <p:nvPr/>
          </p:nvCxnSpPr>
          <p:spPr>
            <a:xfrm>
              <a:off x="431800" y="4236107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0" name="直接连接符 2349"/>
            <p:cNvCxnSpPr/>
            <p:nvPr/>
          </p:nvCxnSpPr>
          <p:spPr>
            <a:xfrm>
              <a:off x="431800" y="4367486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1" name="直接连接符 2350"/>
            <p:cNvCxnSpPr/>
            <p:nvPr/>
          </p:nvCxnSpPr>
          <p:spPr>
            <a:xfrm>
              <a:off x="431800" y="4498866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2" name="直接连接符 2351"/>
            <p:cNvCxnSpPr/>
            <p:nvPr/>
          </p:nvCxnSpPr>
          <p:spPr>
            <a:xfrm>
              <a:off x="431800" y="4630245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3" name="直接连接符 2352"/>
            <p:cNvCxnSpPr/>
            <p:nvPr/>
          </p:nvCxnSpPr>
          <p:spPr>
            <a:xfrm>
              <a:off x="431800" y="4761624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4" name="直接连接符 2353"/>
            <p:cNvCxnSpPr/>
            <p:nvPr/>
          </p:nvCxnSpPr>
          <p:spPr>
            <a:xfrm>
              <a:off x="431800" y="4893004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5" name="直接连接符 2354"/>
            <p:cNvCxnSpPr/>
            <p:nvPr/>
          </p:nvCxnSpPr>
          <p:spPr>
            <a:xfrm>
              <a:off x="431800" y="5024383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6" name="直接连接符 2355"/>
            <p:cNvCxnSpPr/>
            <p:nvPr/>
          </p:nvCxnSpPr>
          <p:spPr>
            <a:xfrm>
              <a:off x="431800" y="5155762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7" name="直接连接符 2356"/>
            <p:cNvCxnSpPr/>
            <p:nvPr/>
          </p:nvCxnSpPr>
          <p:spPr>
            <a:xfrm>
              <a:off x="431800" y="5287141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8" name="直接连接符 2357"/>
            <p:cNvCxnSpPr/>
            <p:nvPr/>
          </p:nvCxnSpPr>
          <p:spPr>
            <a:xfrm>
              <a:off x="431800" y="5418521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Image result for fi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67" y="36287"/>
            <a:ext cx="3336142" cy="72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0" name="Picture 2" descr="Image result for do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3970" y="186378"/>
            <a:ext cx="2195486" cy="164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1" name="矩形 300"/>
          <p:cNvSpPr/>
          <p:nvPr/>
        </p:nvSpPr>
        <p:spPr>
          <a:xfrm>
            <a:off x="1446561" y="2567639"/>
            <a:ext cx="9062732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7520"/>
              </a:lnSpc>
            </a:pPr>
            <a:r>
              <a:rPr lang="en-US" altLang="zh-CN" sz="44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Impact" panose="020B0806030902050204" pitchFamily="34" charset="0"/>
              </a:rPr>
              <a:t>TC Control of Docker Containers</a:t>
            </a:r>
            <a:endParaRPr lang="en-US" altLang="zh-CN" sz="4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Impact" panose="020B0806030902050204" pitchFamily="34" charset="0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1899708" y="4086655"/>
            <a:ext cx="7364753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752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Impact" panose="020B0806030902050204" pitchFamily="34" charset="0"/>
              </a:rPr>
              <a:t>By </a:t>
            </a:r>
            <a:r>
              <a:rPr lang="en-US" altLang="zh-CN" sz="2800" dirty="0" err="1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Impact" panose="020B0806030902050204" pitchFamily="34" charset="0"/>
              </a:rPr>
              <a:t>Aldawsari</a:t>
            </a:r>
            <a:r>
              <a:rPr lang="en-US" altLang="zh-CN" sz="28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Impact" panose="020B0806030902050204" pitchFamily="34" charset="0"/>
              </a:rPr>
              <a:t> Mohammed, </a:t>
            </a:r>
            <a:r>
              <a:rPr lang="en-US" altLang="zh-CN" sz="2800" dirty="0" err="1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Impact" panose="020B0806030902050204" pitchFamily="34" charset="0"/>
              </a:rPr>
              <a:t>Nishant</a:t>
            </a:r>
            <a:r>
              <a:rPr lang="en-US" altLang="zh-CN" sz="28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Impact" panose="020B0806030902050204" pitchFamily="34" charset="0"/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Impact" panose="020B0806030902050204" pitchFamily="34" charset="0"/>
              </a:rPr>
              <a:t>Maurya</a:t>
            </a:r>
            <a:r>
              <a:rPr lang="en-US" altLang="zh-CN" sz="28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Impact" panose="020B0806030902050204" pitchFamily="34" charset="0"/>
              </a:rPr>
              <a:t>, </a:t>
            </a:r>
            <a:r>
              <a:rPr lang="en-US" altLang="zh-CN" sz="2800" dirty="0" err="1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Impact" panose="020B0806030902050204" pitchFamily="34" charset="0"/>
              </a:rPr>
              <a:t>Yezehao</a:t>
            </a:r>
            <a:r>
              <a:rPr lang="en-US" altLang="zh-CN" sz="28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Impact" panose="020B0806030902050204" pitchFamily="34" charset="0"/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Impact" panose="020B0806030902050204" pitchFamily="34" charset="0"/>
              </a:rPr>
              <a:t>Huai</a:t>
            </a:r>
            <a:r>
              <a:rPr lang="en-US" altLang="zh-CN" sz="28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Impact" panose="020B0806030902050204" pitchFamily="34" charset="0"/>
              </a:rPr>
              <a:t>, </a:t>
            </a:r>
            <a:r>
              <a:rPr lang="en-US" altLang="zh-CN" sz="2800" dirty="0" err="1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Impact" panose="020B0806030902050204" pitchFamily="34" charset="0"/>
              </a:rPr>
              <a:t>Shuai</a:t>
            </a:r>
            <a:r>
              <a:rPr lang="en-US" altLang="zh-CN" sz="28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Impact" panose="020B0806030902050204" pitchFamily="34" charset="0"/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Impact" panose="020B0806030902050204" pitchFamily="34" charset="0"/>
              </a:rPr>
              <a:t>Xue</a:t>
            </a:r>
            <a:r>
              <a:rPr lang="en-US" altLang="zh-CN" sz="28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Impact" panose="020B0806030902050204" pitchFamily="34" charset="0"/>
              </a:rPr>
              <a:t> </a:t>
            </a:r>
            <a:endParaRPr lang="zh-CN" altLang="en-US" sz="28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32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4" grpId="0" animBg="1"/>
      <p:bldP spid="1605" grpId="0" animBg="1"/>
      <p:bldP spid="1606" grpId="0" animBg="1"/>
      <p:bldP spid="1610" grpId="0" animBg="1"/>
      <p:bldP spid="301" grpId="0"/>
      <p:bldP spid="30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78099" y="1117440"/>
            <a:ext cx="1307625" cy="108554"/>
          </a:xfrm>
          <a:prstGeom prst="rect">
            <a:avLst/>
          </a:prstGeom>
          <a:solidFill>
            <a:srgbClr val="00B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>
            <a:off x="388274" y="1267203"/>
            <a:ext cx="3282431" cy="45719"/>
          </a:xfrm>
          <a:prstGeom prst="parallelogram">
            <a:avLst>
              <a:gd name="adj" fmla="val 317559"/>
            </a:avLst>
          </a:prstGeom>
          <a:solidFill>
            <a:srgbClr val="00B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841884" y="902176"/>
            <a:ext cx="492373" cy="498699"/>
            <a:chOff x="3983038" y="1357313"/>
            <a:chExt cx="4078288" cy="4130675"/>
          </a:xfrm>
          <a:solidFill>
            <a:schemeClr val="bg1">
              <a:alpha val="40000"/>
            </a:schemeClr>
          </a:solidFill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4152901" y="1466850"/>
              <a:ext cx="3886200" cy="3930650"/>
            </a:xfrm>
            <a:custGeom>
              <a:avLst/>
              <a:gdLst>
                <a:gd name="T0" fmla="*/ 1217 w 1217"/>
                <a:gd name="T1" fmla="*/ 609 h 1218"/>
                <a:gd name="T2" fmla="*/ 1217 w 1217"/>
                <a:gd name="T3" fmla="*/ 609 h 1218"/>
                <a:gd name="T4" fmla="*/ 1217 w 1217"/>
                <a:gd name="T5" fmla="*/ 609 h 1218"/>
                <a:gd name="T6" fmla="*/ 609 w 1217"/>
                <a:gd name="T7" fmla="*/ 0 h 1218"/>
                <a:gd name="T8" fmla="*/ 0 w 1217"/>
                <a:gd name="T9" fmla="*/ 609 h 1218"/>
                <a:gd name="T10" fmla="*/ 609 w 1217"/>
                <a:gd name="T11" fmla="*/ 1218 h 1218"/>
                <a:gd name="T12" fmla="*/ 1217 w 1217"/>
                <a:gd name="T13" fmla="*/ 609 h 1218"/>
                <a:gd name="T14" fmla="*/ 1215 w 1217"/>
                <a:gd name="T15" fmla="*/ 609 h 1218"/>
                <a:gd name="T16" fmla="*/ 1213 w 1217"/>
                <a:gd name="T17" fmla="*/ 609 h 1218"/>
                <a:gd name="T18" fmla="*/ 1036 w 1217"/>
                <a:gd name="T19" fmla="*/ 1036 h 1218"/>
                <a:gd name="T20" fmla="*/ 609 w 1217"/>
                <a:gd name="T21" fmla="*/ 1214 h 1218"/>
                <a:gd name="T22" fmla="*/ 181 w 1217"/>
                <a:gd name="T23" fmla="*/ 1036 h 1218"/>
                <a:gd name="T24" fmla="*/ 4 w 1217"/>
                <a:gd name="T25" fmla="*/ 609 h 1218"/>
                <a:gd name="T26" fmla="*/ 181 w 1217"/>
                <a:gd name="T27" fmla="*/ 181 h 1218"/>
                <a:gd name="T28" fmla="*/ 609 w 1217"/>
                <a:gd name="T29" fmla="*/ 4 h 1218"/>
                <a:gd name="T30" fmla="*/ 1036 w 1217"/>
                <a:gd name="T31" fmla="*/ 181 h 1218"/>
                <a:gd name="T32" fmla="*/ 1213 w 1217"/>
                <a:gd name="T33" fmla="*/ 609 h 1218"/>
                <a:gd name="T34" fmla="*/ 1215 w 1217"/>
                <a:gd name="T35" fmla="*/ 609 h 1218"/>
                <a:gd name="T36" fmla="*/ 1217 w 1217"/>
                <a:gd name="T37" fmla="*/ 609 h 1218"/>
                <a:gd name="T38" fmla="*/ 1217 w 1217"/>
                <a:gd name="T39" fmla="*/ 609 h 1218"/>
                <a:gd name="T40" fmla="*/ 609 w 1217"/>
                <a:gd name="T41" fmla="*/ 0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7" h="1218">
                  <a:moveTo>
                    <a:pt x="1217" y="609"/>
                  </a:moveTo>
                  <a:cubicBezTo>
                    <a:pt x="1217" y="609"/>
                    <a:pt x="1217" y="609"/>
                    <a:pt x="1217" y="609"/>
                  </a:cubicBezTo>
                  <a:cubicBezTo>
                    <a:pt x="1217" y="609"/>
                    <a:pt x="1217" y="609"/>
                    <a:pt x="1217" y="609"/>
                  </a:cubicBezTo>
                  <a:moveTo>
                    <a:pt x="609" y="0"/>
                  </a:moveTo>
                  <a:cubicBezTo>
                    <a:pt x="272" y="0"/>
                    <a:pt x="0" y="273"/>
                    <a:pt x="0" y="609"/>
                  </a:cubicBezTo>
                  <a:cubicBezTo>
                    <a:pt x="0" y="945"/>
                    <a:pt x="272" y="1218"/>
                    <a:pt x="609" y="1218"/>
                  </a:cubicBezTo>
                  <a:cubicBezTo>
                    <a:pt x="945" y="1218"/>
                    <a:pt x="1217" y="945"/>
                    <a:pt x="1217" y="609"/>
                  </a:cubicBezTo>
                  <a:cubicBezTo>
                    <a:pt x="1215" y="609"/>
                    <a:pt x="1215" y="609"/>
                    <a:pt x="1215" y="609"/>
                  </a:cubicBezTo>
                  <a:cubicBezTo>
                    <a:pt x="1213" y="609"/>
                    <a:pt x="1213" y="609"/>
                    <a:pt x="1213" y="609"/>
                  </a:cubicBezTo>
                  <a:cubicBezTo>
                    <a:pt x="1213" y="776"/>
                    <a:pt x="1146" y="927"/>
                    <a:pt x="1036" y="1036"/>
                  </a:cubicBezTo>
                  <a:cubicBezTo>
                    <a:pt x="927" y="1146"/>
                    <a:pt x="776" y="1214"/>
                    <a:pt x="609" y="1214"/>
                  </a:cubicBezTo>
                  <a:cubicBezTo>
                    <a:pt x="442" y="1214"/>
                    <a:pt x="290" y="1146"/>
                    <a:pt x="181" y="1036"/>
                  </a:cubicBezTo>
                  <a:cubicBezTo>
                    <a:pt x="72" y="927"/>
                    <a:pt x="4" y="776"/>
                    <a:pt x="4" y="609"/>
                  </a:cubicBezTo>
                  <a:cubicBezTo>
                    <a:pt x="4" y="442"/>
                    <a:pt x="72" y="291"/>
                    <a:pt x="181" y="181"/>
                  </a:cubicBezTo>
                  <a:cubicBezTo>
                    <a:pt x="290" y="72"/>
                    <a:pt x="442" y="4"/>
                    <a:pt x="609" y="4"/>
                  </a:cubicBezTo>
                  <a:cubicBezTo>
                    <a:pt x="776" y="4"/>
                    <a:pt x="927" y="72"/>
                    <a:pt x="1036" y="181"/>
                  </a:cubicBezTo>
                  <a:cubicBezTo>
                    <a:pt x="1146" y="291"/>
                    <a:pt x="1213" y="442"/>
                    <a:pt x="1213" y="609"/>
                  </a:cubicBezTo>
                  <a:cubicBezTo>
                    <a:pt x="1215" y="609"/>
                    <a:pt x="1215" y="609"/>
                    <a:pt x="1215" y="609"/>
                  </a:cubicBezTo>
                  <a:cubicBezTo>
                    <a:pt x="1217" y="609"/>
                    <a:pt x="1217" y="609"/>
                    <a:pt x="1217" y="609"/>
                  </a:cubicBezTo>
                  <a:cubicBezTo>
                    <a:pt x="1217" y="609"/>
                    <a:pt x="1217" y="609"/>
                    <a:pt x="1217" y="609"/>
                  </a:cubicBezTo>
                  <a:cubicBezTo>
                    <a:pt x="1217" y="273"/>
                    <a:pt x="945" y="0"/>
                    <a:pt x="6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22"/>
            <p:cNvSpPr>
              <a:spLocks noEditPoints="1"/>
            </p:cNvSpPr>
            <p:nvPr/>
          </p:nvSpPr>
          <p:spPr bwMode="auto">
            <a:xfrm>
              <a:off x="5372101" y="2700338"/>
              <a:ext cx="1447800" cy="815975"/>
            </a:xfrm>
            <a:custGeom>
              <a:avLst/>
              <a:gdLst>
                <a:gd name="T0" fmla="*/ 453 w 453"/>
                <a:gd name="T1" fmla="*/ 237 h 253"/>
                <a:gd name="T2" fmla="*/ 453 w 453"/>
                <a:gd name="T3" fmla="*/ 225 h 253"/>
                <a:gd name="T4" fmla="*/ 433 w 453"/>
                <a:gd name="T5" fmla="*/ 214 h 253"/>
                <a:gd name="T6" fmla="*/ 432 w 453"/>
                <a:gd name="T7" fmla="*/ 203 h 253"/>
                <a:gd name="T8" fmla="*/ 450 w 453"/>
                <a:gd name="T9" fmla="*/ 188 h 253"/>
                <a:gd name="T10" fmla="*/ 427 w 453"/>
                <a:gd name="T11" fmla="*/ 174 h 253"/>
                <a:gd name="T12" fmla="*/ 443 w 453"/>
                <a:gd name="T13" fmla="*/ 161 h 253"/>
                <a:gd name="T14" fmla="*/ 421 w 453"/>
                <a:gd name="T15" fmla="*/ 156 h 253"/>
                <a:gd name="T16" fmla="*/ 417 w 453"/>
                <a:gd name="T17" fmla="*/ 145 h 253"/>
                <a:gd name="T18" fmla="*/ 430 w 453"/>
                <a:gd name="T19" fmla="*/ 126 h 253"/>
                <a:gd name="T20" fmla="*/ 403 w 453"/>
                <a:gd name="T21" fmla="*/ 119 h 253"/>
                <a:gd name="T22" fmla="*/ 415 w 453"/>
                <a:gd name="T23" fmla="*/ 102 h 253"/>
                <a:gd name="T24" fmla="*/ 393 w 453"/>
                <a:gd name="T25" fmla="*/ 103 h 253"/>
                <a:gd name="T26" fmla="*/ 386 w 453"/>
                <a:gd name="T27" fmla="*/ 95 h 253"/>
                <a:gd name="T28" fmla="*/ 393 w 453"/>
                <a:gd name="T29" fmla="*/ 73 h 253"/>
                <a:gd name="T30" fmla="*/ 365 w 453"/>
                <a:gd name="T31" fmla="*/ 73 h 253"/>
                <a:gd name="T32" fmla="*/ 372 w 453"/>
                <a:gd name="T33" fmla="*/ 53 h 253"/>
                <a:gd name="T34" fmla="*/ 351 w 453"/>
                <a:gd name="T35" fmla="*/ 61 h 253"/>
                <a:gd name="T36" fmla="*/ 341 w 453"/>
                <a:gd name="T37" fmla="*/ 55 h 253"/>
                <a:gd name="T38" fmla="*/ 342 w 453"/>
                <a:gd name="T39" fmla="*/ 32 h 253"/>
                <a:gd name="T40" fmla="*/ 315 w 453"/>
                <a:gd name="T41" fmla="*/ 40 h 253"/>
                <a:gd name="T42" fmla="*/ 316 w 453"/>
                <a:gd name="T43" fmla="*/ 19 h 253"/>
                <a:gd name="T44" fmla="*/ 298 w 453"/>
                <a:gd name="T45" fmla="*/ 33 h 253"/>
                <a:gd name="T46" fmla="*/ 288 w 453"/>
                <a:gd name="T47" fmla="*/ 29 h 253"/>
                <a:gd name="T48" fmla="*/ 281 w 453"/>
                <a:gd name="T49" fmla="*/ 7 h 253"/>
                <a:gd name="T50" fmla="*/ 258 w 453"/>
                <a:gd name="T51" fmla="*/ 22 h 253"/>
                <a:gd name="T52" fmla="*/ 253 w 453"/>
                <a:gd name="T53" fmla="*/ 2 h 253"/>
                <a:gd name="T54" fmla="*/ 240 w 453"/>
                <a:gd name="T55" fmla="*/ 20 h 253"/>
                <a:gd name="T56" fmla="*/ 229 w 453"/>
                <a:gd name="T57" fmla="*/ 20 h 253"/>
                <a:gd name="T58" fmla="*/ 217 w 453"/>
                <a:gd name="T59" fmla="*/ 0 h 253"/>
                <a:gd name="T60" fmla="*/ 199 w 453"/>
                <a:gd name="T61" fmla="*/ 22 h 253"/>
                <a:gd name="T62" fmla="*/ 188 w 453"/>
                <a:gd name="T63" fmla="*/ 4 h 253"/>
                <a:gd name="T64" fmla="*/ 180 w 453"/>
                <a:gd name="T65" fmla="*/ 25 h 253"/>
                <a:gd name="T66" fmla="*/ 170 w 453"/>
                <a:gd name="T67" fmla="*/ 28 h 253"/>
                <a:gd name="T68" fmla="*/ 152 w 453"/>
                <a:gd name="T69" fmla="*/ 13 h 253"/>
                <a:gd name="T70" fmla="*/ 142 w 453"/>
                <a:gd name="T71" fmla="*/ 38 h 253"/>
                <a:gd name="T72" fmla="*/ 126 w 453"/>
                <a:gd name="T73" fmla="*/ 24 h 253"/>
                <a:gd name="T74" fmla="*/ 125 w 453"/>
                <a:gd name="T75" fmla="*/ 46 h 253"/>
                <a:gd name="T76" fmla="*/ 115 w 453"/>
                <a:gd name="T77" fmla="*/ 52 h 253"/>
                <a:gd name="T78" fmla="*/ 95 w 453"/>
                <a:gd name="T79" fmla="*/ 43 h 253"/>
                <a:gd name="T80" fmla="*/ 91 w 453"/>
                <a:gd name="T81" fmla="*/ 70 h 253"/>
                <a:gd name="T82" fmla="*/ 73 w 453"/>
                <a:gd name="T83" fmla="*/ 61 h 253"/>
                <a:gd name="T84" fmla="*/ 78 w 453"/>
                <a:gd name="T85" fmla="*/ 83 h 253"/>
                <a:gd name="T86" fmla="*/ 70 w 453"/>
                <a:gd name="T87" fmla="*/ 91 h 253"/>
                <a:gd name="T88" fmla="*/ 48 w 453"/>
                <a:gd name="T89" fmla="*/ 88 h 253"/>
                <a:gd name="T90" fmla="*/ 52 w 453"/>
                <a:gd name="T91" fmla="*/ 115 h 253"/>
                <a:gd name="T92" fmla="*/ 32 w 453"/>
                <a:gd name="T93" fmla="*/ 111 h 253"/>
                <a:gd name="T94" fmla="*/ 43 w 453"/>
                <a:gd name="T95" fmla="*/ 131 h 253"/>
                <a:gd name="T96" fmla="*/ 38 w 453"/>
                <a:gd name="T97" fmla="*/ 141 h 253"/>
                <a:gd name="T98" fmla="*/ 15 w 453"/>
                <a:gd name="T99" fmla="*/ 145 h 253"/>
                <a:gd name="T100" fmla="*/ 28 w 453"/>
                <a:gd name="T101" fmla="*/ 169 h 253"/>
                <a:gd name="T102" fmla="*/ 7 w 453"/>
                <a:gd name="T103" fmla="*/ 172 h 253"/>
                <a:gd name="T104" fmla="*/ 23 w 453"/>
                <a:gd name="T105" fmla="*/ 188 h 253"/>
                <a:gd name="T106" fmla="*/ 21 w 453"/>
                <a:gd name="T107" fmla="*/ 199 h 253"/>
                <a:gd name="T108" fmla="*/ 1 w 453"/>
                <a:gd name="T109" fmla="*/ 208 h 253"/>
                <a:gd name="T110" fmla="*/ 20 w 453"/>
                <a:gd name="T111" fmla="*/ 229 h 253"/>
                <a:gd name="T112" fmla="*/ 20 w 453"/>
                <a:gd name="T113" fmla="*/ 232 h 253"/>
                <a:gd name="T114" fmla="*/ 20 w 453"/>
                <a:gd name="T115" fmla="*/ 24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3" h="253">
                  <a:moveTo>
                    <a:pt x="433" y="240"/>
                  </a:moveTo>
                  <a:cubicBezTo>
                    <a:pt x="433" y="241"/>
                    <a:pt x="433" y="243"/>
                    <a:pt x="433" y="244"/>
                  </a:cubicBezTo>
                  <a:cubicBezTo>
                    <a:pt x="452" y="246"/>
                    <a:pt x="452" y="246"/>
                    <a:pt x="452" y="246"/>
                  </a:cubicBezTo>
                  <a:cubicBezTo>
                    <a:pt x="452" y="244"/>
                    <a:pt x="453" y="243"/>
                    <a:pt x="453" y="241"/>
                  </a:cubicBezTo>
                  <a:cubicBezTo>
                    <a:pt x="433" y="240"/>
                    <a:pt x="433" y="240"/>
                    <a:pt x="433" y="240"/>
                  </a:cubicBezTo>
                  <a:close/>
                  <a:moveTo>
                    <a:pt x="433" y="233"/>
                  </a:moveTo>
                  <a:cubicBezTo>
                    <a:pt x="433" y="234"/>
                    <a:pt x="433" y="235"/>
                    <a:pt x="433" y="236"/>
                  </a:cubicBezTo>
                  <a:cubicBezTo>
                    <a:pt x="453" y="237"/>
                    <a:pt x="453" y="237"/>
                    <a:pt x="453" y="237"/>
                  </a:cubicBezTo>
                  <a:cubicBezTo>
                    <a:pt x="453" y="236"/>
                    <a:pt x="453" y="235"/>
                    <a:pt x="453" y="233"/>
                  </a:cubicBezTo>
                  <a:cubicBezTo>
                    <a:pt x="433" y="233"/>
                    <a:pt x="433" y="233"/>
                    <a:pt x="433" y="233"/>
                  </a:cubicBezTo>
                  <a:close/>
                  <a:moveTo>
                    <a:pt x="434" y="225"/>
                  </a:moveTo>
                  <a:cubicBezTo>
                    <a:pt x="434" y="226"/>
                    <a:pt x="434" y="226"/>
                    <a:pt x="434" y="227"/>
                  </a:cubicBezTo>
                  <a:cubicBezTo>
                    <a:pt x="434" y="228"/>
                    <a:pt x="434" y="228"/>
                    <a:pt x="434" y="229"/>
                  </a:cubicBezTo>
                  <a:cubicBezTo>
                    <a:pt x="453" y="229"/>
                    <a:pt x="453" y="229"/>
                    <a:pt x="453" y="229"/>
                  </a:cubicBezTo>
                  <a:cubicBezTo>
                    <a:pt x="453" y="228"/>
                    <a:pt x="453" y="228"/>
                    <a:pt x="453" y="227"/>
                  </a:cubicBezTo>
                  <a:cubicBezTo>
                    <a:pt x="453" y="226"/>
                    <a:pt x="453" y="226"/>
                    <a:pt x="453" y="225"/>
                  </a:cubicBezTo>
                  <a:cubicBezTo>
                    <a:pt x="434" y="225"/>
                    <a:pt x="434" y="225"/>
                    <a:pt x="434" y="225"/>
                  </a:cubicBezTo>
                  <a:close/>
                  <a:moveTo>
                    <a:pt x="433" y="218"/>
                  </a:moveTo>
                  <a:cubicBezTo>
                    <a:pt x="433" y="219"/>
                    <a:pt x="433" y="220"/>
                    <a:pt x="433" y="222"/>
                  </a:cubicBezTo>
                  <a:cubicBezTo>
                    <a:pt x="453" y="221"/>
                    <a:pt x="453" y="221"/>
                    <a:pt x="453" y="221"/>
                  </a:cubicBezTo>
                  <a:cubicBezTo>
                    <a:pt x="453" y="220"/>
                    <a:pt x="453" y="218"/>
                    <a:pt x="453" y="217"/>
                  </a:cubicBezTo>
                  <a:lnTo>
                    <a:pt x="433" y="218"/>
                  </a:lnTo>
                  <a:close/>
                  <a:moveTo>
                    <a:pt x="433" y="210"/>
                  </a:moveTo>
                  <a:cubicBezTo>
                    <a:pt x="433" y="212"/>
                    <a:pt x="433" y="213"/>
                    <a:pt x="433" y="214"/>
                  </a:cubicBezTo>
                  <a:cubicBezTo>
                    <a:pt x="453" y="213"/>
                    <a:pt x="453" y="213"/>
                    <a:pt x="453" y="213"/>
                  </a:cubicBezTo>
                  <a:cubicBezTo>
                    <a:pt x="453" y="211"/>
                    <a:pt x="453" y="210"/>
                    <a:pt x="452" y="209"/>
                  </a:cubicBezTo>
                  <a:cubicBezTo>
                    <a:pt x="433" y="210"/>
                    <a:pt x="433" y="210"/>
                    <a:pt x="433" y="210"/>
                  </a:cubicBezTo>
                  <a:close/>
                  <a:moveTo>
                    <a:pt x="432" y="203"/>
                  </a:moveTo>
                  <a:cubicBezTo>
                    <a:pt x="432" y="204"/>
                    <a:pt x="432" y="205"/>
                    <a:pt x="433" y="207"/>
                  </a:cubicBezTo>
                  <a:cubicBezTo>
                    <a:pt x="452" y="205"/>
                    <a:pt x="452" y="205"/>
                    <a:pt x="452" y="205"/>
                  </a:cubicBezTo>
                  <a:cubicBezTo>
                    <a:pt x="452" y="203"/>
                    <a:pt x="452" y="202"/>
                    <a:pt x="452" y="201"/>
                  </a:cubicBezTo>
                  <a:cubicBezTo>
                    <a:pt x="432" y="203"/>
                    <a:pt x="432" y="203"/>
                    <a:pt x="432" y="203"/>
                  </a:cubicBezTo>
                  <a:close/>
                  <a:moveTo>
                    <a:pt x="431" y="195"/>
                  </a:moveTo>
                  <a:cubicBezTo>
                    <a:pt x="431" y="197"/>
                    <a:pt x="432" y="198"/>
                    <a:pt x="432" y="199"/>
                  </a:cubicBezTo>
                  <a:cubicBezTo>
                    <a:pt x="451" y="197"/>
                    <a:pt x="451" y="197"/>
                    <a:pt x="451" y="197"/>
                  </a:cubicBezTo>
                  <a:cubicBezTo>
                    <a:pt x="451" y="195"/>
                    <a:pt x="451" y="194"/>
                    <a:pt x="451" y="193"/>
                  </a:cubicBezTo>
                  <a:cubicBezTo>
                    <a:pt x="431" y="195"/>
                    <a:pt x="431" y="195"/>
                    <a:pt x="431" y="195"/>
                  </a:cubicBezTo>
                  <a:close/>
                  <a:moveTo>
                    <a:pt x="430" y="188"/>
                  </a:moveTo>
                  <a:cubicBezTo>
                    <a:pt x="430" y="189"/>
                    <a:pt x="430" y="191"/>
                    <a:pt x="431" y="192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0" y="187"/>
                    <a:pt x="449" y="186"/>
                    <a:pt x="449" y="184"/>
                  </a:cubicBezTo>
                  <a:lnTo>
                    <a:pt x="430" y="188"/>
                  </a:lnTo>
                  <a:close/>
                  <a:moveTo>
                    <a:pt x="428" y="181"/>
                  </a:moveTo>
                  <a:cubicBezTo>
                    <a:pt x="429" y="182"/>
                    <a:pt x="429" y="183"/>
                    <a:pt x="429" y="184"/>
                  </a:cubicBezTo>
                  <a:cubicBezTo>
                    <a:pt x="448" y="180"/>
                    <a:pt x="448" y="180"/>
                    <a:pt x="448" y="180"/>
                  </a:cubicBezTo>
                  <a:cubicBezTo>
                    <a:pt x="448" y="179"/>
                    <a:pt x="448" y="178"/>
                    <a:pt x="447" y="176"/>
                  </a:cubicBezTo>
                  <a:cubicBezTo>
                    <a:pt x="428" y="181"/>
                    <a:pt x="428" y="181"/>
                    <a:pt x="428" y="181"/>
                  </a:cubicBezTo>
                  <a:close/>
                  <a:moveTo>
                    <a:pt x="427" y="174"/>
                  </a:moveTo>
                  <a:cubicBezTo>
                    <a:pt x="427" y="175"/>
                    <a:pt x="427" y="176"/>
                    <a:pt x="428" y="177"/>
                  </a:cubicBezTo>
                  <a:cubicBezTo>
                    <a:pt x="447" y="172"/>
                    <a:pt x="447" y="172"/>
                    <a:pt x="447" y="172"/>
                  </a:cubicBezTo>
                  <a:cubicBezTo>
                    <a:pt x="446" y="171"/>
                    <a:pt x="446" y="170"/>
                    <a:pt x="446" y="168"/>
                  </a:cubicBezTo>
                  <a:cubicBezTo>
                    <a:pt x="427" y="174"/>
                    <a:pt x="427" y="174"/>
                    <a:pt x="427" y="174"/>
                  </a:cubicBezTo>
                  <a:close/>
                  <a:moveTo>
                    <a:pt x="425" y="166"/>
                  </a:moveTo>
                  <a:cubicBezTo>
                    <a:pt x="425" y="168"/>
                    <a:pt x="425" y="169"/>
                    <a:pt x="426" y="170"/>
                  </a:cubicBezTo>
                  <a:cubicBezTo>
                    <a:pt x="444" y="165"/>
                    <a:pt x="444" y="165"/>
                    <a:pt x="444" y="165"/>
                  </a:cubicBezTo>
                  <a:cubicBezTo>
                    <a:pt x="444" y="163"/>
                    <a:pt x="444" y="162"/>
                    <a:pt x="443" y="161"/>
                  </a:cubicBezTo>
                  <a:cubicBezTo>
                    <a:pt x="425" y="166"/>
                    <a:pt x="425" y="166"/>
                    <a:pt x="425" y="166"/>
                  </a:cubicBezTo>
                  <a:close/>
                  <a:moveTo>
                    <a:pt x="422" y="159"/>
                  </a:moveTo>
                  <a:cubicBezTo>
                    <a:pt x="423" y="160"/>
                    <a:pt x="423" y="162"/>
                    <a:pt x="423" y="163"/>
                  </a:cubicBezTo>
                  <a:cubicBezTo>
                    <a:pt x="442" y="157"/>
                    <a:pt x="442" y="157"/>
                    <a:pt x="442" y="157"/>
                  </a:cubicBezTo>
                  <a:cubicBezTo>
                    <a:pt x="442" y="155"/>
                    <a:pt x="441" y="154"/>
                    <a:pt x="441" y="153"/>
                  </a:cubicBezTo>
                  <a:cubicBezTo>
                    <a:pt x="422" y="159"/>
                    <a:pt x="422" y="159"/>
                    <a:pt x="422" y="159"/>
                  </a:cubicBezTo>
                  <a:close/>
                  <a:moveTo>
                    <a:pt x="420" y="152"/>
                  </a:moveTo>
                  <a:cubicBezTo>
                    <a:pt x="420" y="153"/>
                    <a:pt x="421" y="155"/>
                    <a:pt x="421" y="156"/>
                  </a:cubicBezTo>
                  <a:cubicBezTo>
                    <a:pt x="439" y="149"/>
                    <a:pt x="439" y="149"/>
                    <a:pt x="439" y="149"/>
                  </a:cubicBezTo>
                  <a:cubicBezTo>
                    <a:pt x="439" y="148"/>
                    <a:pt x="438" y="146"/>
                    <a:pt x="438" y="145"/>
                  </a:cubicBezTo>
                  <a:cubicBezTo>
                    <a:pt x="420" y="152"/>
                    <a:pt x="420" y="152"/>
                    <a:pt x="420" y="152"/>
                  </a:cubicBezTo>
                  <a:close/>
                  <a:moveTo>
                    <a:pt x="417" y="145"/>
                  </a:moveTo>
                  <a:cubicBezTo>
                    <a:pt x="417" y="146"/>
                    <a:pt x="418" y="148"/>
                    <a:pt x="418" y="149"/>
                  </a:cubicBezTo>
                  <a:cubicBezTo>
                    <a:pt x="436" y="141"/>
                    <a:pt x="436" y="141"/>
                    <a:pt x="436" y="141"/>
                  </a:cubicBezTo>
                  <a:cubicBezTo>
                    <a:pt x="436" y="140"/>
                    <a:pt x="435" y="139"/>
                    <a:pt x="435" y="138"/>
                  </a:cubicBezTo>
                  <a:cubicBezTo>
                    <a:pt x="417" y="145"/>
                    <a:pt x="417" y="145"/>
                    <a:pt x="417" y="145"/>
                  </a:cubicBezTo>
                  <a:close/>
                  <a:moveTo>
                    <a:pt x="414" y="139"/>
                  </a:moveTo>
                  <a:cubicBezTo>
                    <a:pt x="414" y="140"/>
                    <a:pt x="415" y="141"/>
                    <a:pt x="415" y="142"/>
                  </a:cubicBezTo>
                  <a:cubicBezTo>
                    <a:pt x="433" y="134"/>
                    <a:pt x="433" y="134"/>
                    <a:pt x="433" y="134"/>
                  </a:cubicBezTo>
                  <a:cubicBezTo>
                    <a:pt x="433" y="133"/>
                    <a:pt x="432" y="131"/>
                    <a:pt x="432" y="130"/>
                  </a:cubicBezTo>
                  <a:lnTo>
                    <a:pt x="414" y="139"/>
                  </a:lnTo>
                  <a:close/>
                  <a:moveTo>
                    <a:pt x="411" y="132"/>
                  </a:moveTo>
                  <a:cubicBezTo>
                    <a:pt x="411" y="133"/>
                    <a:pt x="412" y="134"/>
                    <a:pt x="412" y="135"/>
                  </a:cubicBezTo>
                  <a:cubicBezTo>
                    <a:pt x="430" y="126"/>
                    <a:pt x="430" y="126"/>
                    <a:pt x="430" y="126"/>
                  </a:cubicBezTo>
                  <a:cubicBezTo>
                    <a:pt x="429" y="125"/>
                    <a:pt x="429" y="124"/>
                    <a:pt x="428" y="123"/>
                  </a:cubicBezTo>
                  <a:lnTo>
                    <a:pt x="411" y="132"/>
                  </a:lnTo>
                  <a:close/>
                  <a:moveTo>
                    <a:pt x="407" y="125"/>
                  </a:moveTo>
                  <a:cubicBezTo>
                    <a:pt x="408" y="126"/>
                    <a:pt x="408" y="127"/>
                    <a:pt x="409" y="129"/>
                  </a:cubicBezTo>
                  <a:cubicBezTo>
                    <a:pt x="426" y="119"/>
                    <a:pt x="426" y="119"/>
                    <a:pt x="426" y="119"/>
                  </a:cubicBezTo>
                  <a:cubicBezTo>
                    <a:pt x="425" y="118"/>
                    <a:pt x="425" y="117"/>
                    <a:pt x="424" y="116"/>
                  </a:cubicBezTo>
                  <a:cubicBezTo>
                    <a:pt x="407" y="125"/>
                    <a:pt x="407" y="125"/>
                    <a:pt x="407" y="125"/>
                  </a:cubicBezTo>
                  <a:close/>
                  <a:moveTo>
                    <a:pt x="403" y="119"/>
                  </a:moveTo>
                  <a:cubicBezTo>
                    <a:pt x="404" y="120"/>
                    <a:pt x="404" y="121"/>
                    <a:pt x="405" y="122"/>
                  </a:cubicBezTo>
                  <a:cubicBezTo>
                    <a:pt x="422" y="112"/>
                    <a:pt x="422" y="112"/>
                    <a:pt x="422" y="112"/>
                  </a:cubicBezTo>
                  <a:cubicBezTo>
                    <a:pt x="421" y="111"/>
                    <a:pt x="421" y="110"/>
                    <a:pt x="420" y="109"/>
                  </a:cubicBezTo>
                  <a:cubicBezTo>
                    <a:pt x="403" y="119"/>
                    <a:pt x="403" y="119"/>
                    <a:pt x="403" y="119"/>
                  </a:cubicBezTo>
                  <a:close/>
                  <a:moveTo>
                    <a:pt x="399" y="113"/>
                  </a:moveTo>
                  <a:cubicBezTo>
                    <a:pt x="400" y="114"/>
                    <a:pt x="401" y="115"/>
                    <a:pt x="401" y="116"/>
                  </a:cubicBezTo>
                  <a:cubicBezTo>
                    <a:pt x="418" y="105"/>
                    <a:pt x="418" y="105"/>
                    <a:pt x="418" y="105"/>
                  </a:cubicBezTo>
                  <a:cubicBezTo>
                    <a:pt x="417" y="104"/>
                    <a:pt x="416" y="103"/>
                    <a:pt x="415" y="102"/>
                  </a:cubicBezTo>
                  <a:cubicBezTo>
                    <a:pt x="399" y="113"/>
                    <a:pt x="399" y="113"/>
                    <a:pt x="399" y="113"/>
                  </a:cubicBezTo>
                  <a:close/>
                  <a:moveTo>
                    <a:pt x="395" y="106"/>
                  </a:moveTo>
                  <a:cubicBezTo>
                    <a:pt x="396" y="107"/>
                    <a:pt x="396" y="108"/>
                    <a:pt x="397" y="109"/>
                  </a:cubicBezTo>
                  <a:cubicBezTo>
                    <a:pt x="413" y="98"/>
                    <a:pt x="413" y="98"/>
                    <a:pt x="413" y="98"/>
                  </a:cubicBezTo>
                  <a:cubicBezTo>
                    <a:pt x="412" y="97"/>
                    <a:pt x="412" y="96"/>
                    <a:pt x="411" y="95"/>
                  </a:cubicBezTo>
                  <a:cubicBezTo>
                    <a:pt x="395" y="106"/>
                    <a:pt x="395" y="106"/>
                    <a:pt x="395" y="106"/>
                  </a:cubicBezTo>
                  <a:close/>
                  <a:moveTo>
                    <a:pt x="390" y="100"/>
                  </a:moveTo>
                  <a:cubicBezTo>
                    <a:pt x="391" y="101"/>
                    <a:pt x="392" y="102"/>
                    <a:pt x="393" y="103"/>
                  </a:cubicBezTo>
                  <a:cubicBezTo>
                    <a:pt x="408" y="92"/>
                    <a:pt x="408" y="92"/>
                    <a:pt x="408" y="92"/>
                  </a:cubicBezTo>
                  <a:cubicBezTo>
                    <a:pt x="408" y="91"/>
                    <a:pt x="407" y="90"/>
                    <a:pt x="406" y="88"/>
                  </a:cubicBezTo>
                  <a:cubicBezTo>
                    <a:pt x="390" y="100"/>
                    <a:pt x="390" y="100"/>
                    <a:pt x="390" y="100"/>
                  </a:cubicBezTo>
                  <a:close/>
                  <a:moveTo>
                    <a:pt x="386" y="95"/>
                  </a:moveTo>
                  <a:cubicBezTo>
                    <a:pt x="387" y="96"/>
                    <a:pt x="387" y="97"/>
                    <a:pt x="388" y="97"/>
                  </a:cubicBezTo>
                  <a:cubicBezTo>
                    <a:pt x="403" y="85"/>
                    <a:pt x="403" y="85"/>
                    <a:pt x="403" y="85"/>
                  </a:cubicBezTo>
                  <a:cubicBezTo>
                    <a:pt x="403" y="84"/>
                    <a:pt x="402" y="83"/>
                    <a:pt x="401" y="82"/>
                  </a:cubicBezTo>
                  <a:cubicBezTo>
                    <a:pt x="386" y="95"/>
                    <a:pt x="386" y="95"/>
                    <a:pt x="386" y="95"/>
                  </a:cubicBezTo>
                  <a:close/>
                  <a:moveTo>
                    <a:pt x="381" y="89"/>
                  </a:moveTo>
                  <a:cubicBezTo>
                    <a:pt x="382" y="90"/>
                    <a:pt x="383" y="91"/>
                    <a:pt x="383" y="92"/>
                  </a:cubicBezTo>
                  <a:cubicBezTo>
                    <a:pt x="398" y="79"/>
                    <a:pt x="398" y="79"/>
                    <a:pt x="398" y="79"/>
                  </a:cubicBezTo>
                  <a:cubicBezTo>
                    <a:pt x="397" y="78"/>
                    <a:pt x="396" y="77"/>
                    <a:pt x="396" y="76"/>
                  </a:cubicBezTo>
                  <a:cubicBezTo>
                    <a:pt x="381" y="89"/>
                    <a:pt x="381" y="89"/>
                    <a:pt x="381" y="89"/>
                  </a:cubicBezTo>
                  <a:close/>
                  <a:moveTo>
                    <a:pt x="376" y="83"/>
                  </a:moveTo>
                  <a:cubicBezTo>
                    <a:pt x="377" y="84"/>
                    <a:pt x="378" y="85"/>
                    <a:pt x="378" y="86"/>
                  </a:cubicBezTo>
                  <a:cubicBezTo>
                    <a:pt x="393" y="73"/>
                    <a:pt x="393" y="73"/>
                    <a:pt x="393" y="73"/>
                  </a:cubicBezTo>
                  <a:cubicBezTo>
                    <a:pt x="392" y="72"/>
                    <a:pt x="391" y="71"/>
                    <a:pt x="390" y="70"/>
                  </a:cubicBezTo>
                  <a:cubicBezTo>
                    <a:pt x="376" y="83"/>
                    <a:pt x="376" y="83"/>
                    <a:pt x="376" y="83"/>
                  </a:cubicBezTo>
                  <a:close/>
                  <a:moveTo>
                    <a:pt x="371" y="78"/>
                  </a:moveTo>
                  <a:cubicBezTo>
                    <a:pt x="371" y="79"/>
                    <a:pt x="372" y="80"/>
                    <a:pt x="373" y="81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6" y="66"/>
                    <a:pt x="385" y="65"/>
                    <a:pt x="384" y="64"/>
                  </a:cubicBezTo>
                  <a:lnTo>
                    <a:pt x="371" y="78"/>
                  </a:lnTo>
                  <a:close/>
                  <a:moveTo>
                    <a:pt x="365" y="73"/>
                  </a:moveTo>
                  <a:cubicBezTo>
                    <a:pt x="366" y="74"/>
                    <a:pt x="367" y="75"/>
                    <a:pt x="368" y="76"/>
                  </a:cubicBezTo>
                  <a:cubicBezTo>
                    <a:pt x="381" y="61"/>
                    <a:pt x="381" y="61"/>
                    <a:pt x="381" y="61"/>
                  </a:cubicBezTo>
                  <a:cubicBezTo>
                    <a:pt x="380" y="60"/>
                    <a:pt x="379" y="59"/>
                    <a:pt x="378" y="59"/>
                  </a:cubicBezTo>
                  <a:cubicBezTo>
                    <a:pt x="365" y="73"/>
                    <a:pt x="365" y="73"/>
                    <a:pt x="365" y="73"/>
                  </a:cubicBezTo>
                  <a:close/>
                  <a:moveTo>
                    <a:pt x="359" y="68"/>
                  </a:moveTo>
                  <a:cubicBezTo>
                    <a:pt x="360" y="69"/>
                    <a:pt x="361" y="70"/>
                    <a:pt x="362" y="71"/>
                  </a:cubicBezTo>
                  <a:cubicBezTo>
                    <a:pt x="375" y="56"/>
                    <a:pt x="375" y="56"/>
                    <a:pt x="375" y="56"/>
                  </a:cubicBezTo>
                  <a:cubicBezTo>
                    <a:pt x="374" y="55"/>
                    <a:pt x="373" y="54"/>
                    <a:pt x="372" y="53"/>
                  </a:cubicBezTo>
                  <a:lnTo>
                    <a:pt x="359" y="68"/>
                  </a:lnTo>
                  <a:close/>
                  <a:moveTo>
                    <a:pt x="354" y="63"/>
                  </a:moveTo>
                  <a:cubicBezTo>
                    <a:pt x="355" y="64"/>
                    <a:pt x="356" y="65"/>
                    <a:pt x="357" y="66"/>
                  </a:cubicBezTo>
                  <a:cubicBezTo>
                    <a:pt x="369" y="51"/>
                    <a:pt x="369" y="51"/>
                    <a:pt x="369" y="51"/>
                  </a:cubicBezTo>
                  <a:cubicBezTo>
                    <a:pt x="368" y="50"/>
                    <a:pt x="367" y="49"/>
                    <a:pt x="366" y="48"/>
                  </a:cubicBezTo>
                  <a:cubicBezTo>
                    <a:pt x="354" y="63"/>
                    <a:pt x="354" y="63"/>
                    <a:pt x="354" y="63"/>
                  </a:cubicBezTo>
                  <a:close/>
                  <a:moveTo>
                    <a:pt x="348" y="59"/>
                  </a:moveTo>
                  <a:cubicBezTo>
                    <a:pt x="349" y="60"/>
                    <a:pt x="350" y="60"/>
                    <a:pt x="351" y="61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1" y="45"/>
                    <a:pt x="360" y="44"/>
                    <a:pt x="359" y="43"/>
                  </a:cubicBezTo>
                  <a:cubicBezTo>
                    <a:pt x="348" y="59"/>
                    <a:pt x="348" y="59"/>
                    <a:pt x="348" y="59"/>
                  </a:cubicBezTo>
                  <a:close/>
                  <a:moveTo>
                    <a:pt x="341" y="55"/>
                  </a:moveTo>
                  <a:cubicBezTo>
                    <a:pt x="343" y="55"/>
                    <a:pt x="344" y="56"/>
                    <a:pt x="345" y="57"/>
                  </a:cubicBezTo>
                  <a:cubicBezTo>
                    <a:pt x="356" y="41"/>
                    <a:pt x="356" y="41"/>
                    <a:pt x="356" y="41"/>
                  </a:cubicBezTo>
                  <a:cubicBezTo>
                    <a:pt x="355" y="40"/>
                    <a:pt x="354" y="39"/>
                    <a:pt x="352" y="38"/>
                  </a:cubicBezTo>
                  <a:cubicBezTo>
                    <a:pt x="341" y="55"/>
                    <a:pt x="341" y="55"/>
                    <a:pt x="341" y="55"/>
                  </a:cubicBezTo>
                  <a:close/>
                  <a:moveTo>
                    <a:pt x="335" y="51"/>
                  </a:moveTo>
                  <a:cubicBezTo>
                    <a:pt x="336" y="51"/>
                    <a:pt x="337" y="52"/>
                    <a:pt x="338" y="53"/>
                  </a:cubicBezTo>
                  <a:cubicBezTo>
                    <a:pt x="349" y="36"/>
                    <a:pt x="349" y="36"/>
                    <a:pt x="349" y="36"/>
                  </a:cubicBezTo>
                  <a:cubicBezTo>
                    <a:pt x="348" y="35"/>
                    <a:pt x="347" y="35"/>
                    <a:pt x="345" y="34"/>
                  </a:cubicBezTo>
                  <a:cubicBezTo>
                    <a:pt x="335" y="51"/>
                    <a:pt x="335" y="51"/>
                    <a:pt x="335" y="51"/>
                  </a:cubicBezTo>
                  <a:close/>
                  <a:moveTo>
                    <a:pt x="329" y="47"/>
                  </a:moveTo>
                  <a:cubicBezTo>
                    <a:pt x="330" y="47"/>
                    <a:pt x="331" y="48"/>
                    <a:pt x="332" y="49"/>
                  </a:cubicBezTo>
                  <a:cubicBezTo>
                    <a:pt x="342" y="32"/>
                    <a:pt x="342" y="32"/>
                    <a:pt x="342" y="32"/>
                  </a:cubicBezTo>
                  <a:cubicBezTo>
                    <a:pt x="341" y="31"/>
                    <a:pt x="340" y="30"/>
                    <a:pt x="338" y="30"/>
                  </a:cubicBezTo>
                  <a:cubicBezTo>
                    <a:pt x="329" y="47"/>
                    <a:pt x="329" y="47"/>
                    <a:pt x="329" y="47"/>
                  </a:cubicBezTo>
                  <a:close/>
                  <a:moveTo>
                    <a:pt x="322" y="43"/>
                  </a:moveTo>
                  <a:cubicBezTo>
                    <a:pt x="323" y="44"/>
                    <a:pt x="324" y="44"/>
                    <a:pt x="325" y="45"/>
                  </a:cubicBezTo>
                  <a:cubicBezTo>
                    <a:pt x="335" y="28"/>
                    <a:pt x="335" y="28"/>
                    <a:pt x="335" y="28"/>
                  </a:cubicBezTo>
                  <a:cubicBezTo>
                    <a:pt x="334" y="27"/>
                    <a:pt x="332" y="26"/>
                    <a:pt x="331" y="26"/>
                  </a:cubicBezTo>
                  <a:cubicBezTo>
                    <a:pt x="322" y="43"/>
                    <a:pt x="322" y="43"/>
                    <a:pt x="322" y="43"/>
                  </a:cubicBezTo>
                  <a:close/>
                  <a:moveTo>
                    <a:pt x="315" y="40"/>
                  </a:moveTo>
                  <a:cubicBezTo>
                    <a:pt x="317" y="40"/>
                    <a:pt x="318" y="41"/>
                    <a:pt x="319" y="42"/>
                  </a:cubicBezTo>
                  <a:cubicBezTo>
                    <a:pt x="328" y="24"/>
                    <a:pt x="328" y="24"/>
                    <a:pt x="328" y="24"/>
                  </a:cubicBezTo>
                  <a:cubicBezTo>
                    <a:pt x="326" y="23"/>
                    <a:pt x="325" y="23"/>
                    <a:pt x="324" y="22"/>
                  </a:cubicBezTo>
                  <a:cubicBezTo>
                    <a:pt x="315" y="40"/>
                    <a:pt x="315" y="40"/>
                    <a:pt x="315" y="40"/>
                  </a:cubicBezTo>
                  <a:close/>
                  <a:moveTo>
                    <a:pt x="309" y="37"/>
                  </a:moveTo>
                  <a:cubicBezTo>
                    <a:pt x="310" y="37"/>
                    <a:pt x="311" y="38"/>
                    <a:pt x="312" y="38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19"/>
                    <a:pt x="316" y="19"/>
                  </a:cubicBezTo>
                  <a:cubicBezTo>
                    <a:pt x="309" y="37"/>
                    <a:pt x="309" y="37"/>
                    <a:pt x="309" y="37"/>
                  </a:cubicBezTo>
                  <a:close/>
                  <a:moveTo>
                    <a:pt x="302" y="34"/>
                  </a:moveTo>
                  <a:cubicBezTo>
                    <a:pt x="303" y="34"/>
                    <a:pt x="304" y="35"/>
                    <a:pt x="305" y="35"/>
                  </a:cubicBezTo>
                  <a:cubicBezTo>
                    <a:pt x="313" y="17"/>
                    <a:pt x="313" y="17"/>
                    <a:pt x="313" y="17"/>
                  </a:cubicBezTo>
                  <a:cubicBezTo>
                    <a:pt x="311" y="17"/>
                    <a:pt x="310" y="16"/>
                    <a:pt x="309" y="16"/>
                  </a:cubicBezTo>
                  <a:cubicBezTo>
                    <a:pt x="302" y="34"/>
                    <a:pt x="302" y="34"/>
                    <a:pt x="302" y="34"/>
                  </a:cubicBezTo>
                  <a:close/>
                  <a:moveTo>
                    <a:pt x="295" y="31"/>
                  </a:moveTo>
                  <a:cubicBezTo>
                    <a:pt x="296" y="32"/>
                    <a:pt x="297" y="32"/>
                    <a:pt x="298" y="33"/>
                  </a:cubicBezTo>
                  <a:cubicBezTo>
                    <a:pt x="305" y="14"/>
                    <a:pt x="305" y="14"/>
                    <a:pt x="305" y="14"/>
                  </a:cubicBezTo>
                  <a:cubicBezTo>
                    <a:pt x="304" y="14"/>
                    <a:pt x="302" y="13"/>
                    <a:pt x="301" y="13"/>
                  </a:cubicBezTo>
                  <a:cubicBezTo>
                    <a:pt x="295" y="31"/>
                    <a:pt x="295" y="31"/>
                    <a:pt x="295" y="31"/>
                  </a:cubicBezTo>
                  <a:close/>
                  <a:moveTo>
                    <a:pt x="288" y="29"/>
                  </a:moveTo>
                  <a:cubicBezTo>
                    <a:pt x="289" y="29"/>
                    <a:pt x="290" y="30"/>
                    <a:pt x="291" y="30"/>
                  </a:cubicBezTo>
                  <a:cubicBezTo>
                    <a:pt x="297" y="12"/>
                    <a:pt x="297" y="12"/>
                    <a:pt x="297" y="12"/>
                  </a:cubicBezTo>
                  <a:cubicBezTo>
                    <a:pt x="296" y="11"/>
                    <a:pt x="295" y="11"/>
                    <a:pt x="293" y="10"/>
                  </a:cubicBezTo>
                  <a:cubicBezTo>
                    <a:pt x="288" y="29"/>
                    <a:pt x="288" y="29"/>
                    <a:pt x="288" y="29"/>
                  </a:cubicBezTo>
                  <a:close/>
                  <a:moveTo>
                    <a:pt x="280" y="27"/>
                  </a:moveTo>
                  <a:cubicBezTo>
                    <a:pt x="282" y="27"/>
                    <a:pt x="283" y="28"/>
                    <a:pt x="284" y="28"/>
                  </a:cubicBezTo>
                  <a:cubicBezTo>
                    <a:pt x="289" y="9"/>
                    <a:pt x="289" y="9"/>
                    <a:pt x="289" y="9"/>
                  </a:cubicBezTo>
                  <a:cubicBezTo>
                    <a:pt x="288" y="9"/>
                    <a:pt x="287" y="8"/>
                    <a:pt x="285" y="8"/>
                  </a:cubicBezTo>
                  <a:cubicBezTo>
                    <a:pt x="280" y="27"/>
                    <a:pt x="280" y="27"/>
                    <a:pt x="280" y="27"/>
                  </a:cubicBezTo>
                  <a:close/>
                  <a:moveTo>
                    <a:pt x="273" y="25"/>
                  </a:moveTo>
                  <a:cubicBezTo>
                    <a:pt x="274" y="25"/>
                    <a:pt x="276" y="26"/>
                    <a:pt x="277" y="26"/>
                  </a:cubicBezTo>
                  <a:cubicBezTo>
                    <a:pt x="281" y="7"/>
                    <a:pt x="281" y="7"/>
                    <a:pt x="281" y="7"/>
                  </a:cubicBezTo>
                  <a:cubicBezTo>
                    <a:pt x="280" y="7"/>
                    <a:pt x="279" y="6"/>
                    <a:pt x="278" y="6"/>
                  </a:cubicBezTo>
                  <a:cubicBezTo>
                    <a:pt x="273" y="25"/>
                    <a:pt x="273" y="25"/>
                    <a:pt x="273" y="25"/>
                  </a:cubicBezTo>
                  <a:close/>
                  <a:moveTo>
                    <a:pt x="266" y="24"/>
                  </a:moveTo>
                  <a:cubicBezTo>
                    <a:pt x="267" y="24"/>
                    <a:pt x="268" y="24"/>
                    <a:pt x="269" y="24"/>
                  </a:cubicBezTo>
                  <a:cubicBezTo>
                    <a:pt x="274" y="5"/>
                    <a:pt x="274" y="5"/>
                    <a:pt x="274" y="5"/>
                  </a:cubicBezTo>
                  <a:cubicBezTo>
                    <a:pt x="272" y="5"/>
                    <a:pt x="271" y="5"/>
                    <a:pt x="269" y="4"/>
                  </a:cubicBezTo>
                  <a:lnTo>
                    <a:pt x="266" y="24"/>
                  </a:lnTo>
                  <a:close/>
                  <a:moveTo>
                    <a:pt x="258" y="22"/>
                  </a:moveTo>
                  <a:cubicBezTo>
                    <a:pt x="260" y="22"/>
                    <a:pt x="261" y="23"/>
                    <a:pt x="262" y="23"/>
                  </a:cubicBezTo>
                  <a:cubicBezTo>
                    <a:pt x="265" y="4"/>
                    <a:pt x="265" y="4"/>
                    <a:pt x="265" y="4"/>
                  </a:cubicBezTo>
                  <a:cubicBezTo>
                    <a:pt x="264" y="3"/>
                    <a:pt x="263" y="3"/>
                    <a:pt x="261" y="3"/>
                  </a:cubicBezTo>
                  <a:lnTo>
                    <a:pt x="258" y="22"/>
                  </a:lnTo>
                  <a:close/>
                  <a:moveTo>
                    <a:pt x="251" y="21"/>
                  </a:moveTo>
                  <a:cubicBezTo>
                    <a:pt x="252" y="21"/>
                    <a:pt x="254" y="22"/>
                    <a:pt x="255" y="22"/>
                  </a:cubicBezTo>
                  <a:cubicBezTo>
                    <a:pt x="257" y="2"/>
                    <a:pt x="257" y="2"/>
                    <a:pt x="257" y="2"/>
                  </a:cubicBezTo>
                  <a:cubicBezTo>
                    <a:pt x="256" y="2"/>
                    <a:pt x="255" y="2"/>
                    <a:pt x="253" y="2"/>
                  </a:cubicBezTo>
                  <a:cubicBezTo>
                    <a:pt x="251" y="21"/>
                    <a:pt x="251" y="21"/>
                    <a:pt x="251" y="21"/>
                  </a:cubicBezTo>
                  <a:close/>
                  <a:moveTo>
                    <a:pt x="244" y="21"/>
                  </a:moveTo>
                  <a:cubicBezTo>
                    <a:pt x="245" y="21"/>
                    <a:pt x="246" y="21"/>
                    <a:pt x="247" y="21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8" y="1"/>
                    <a:pt x="247" y="1"/>
                    <a:pt x="245" y="1"/>
                  </a:cubicBezTo>
                  <a:cubicBezTo>
                    <a:pt x="244" y="21"/>
                    <a:pt x="244" y="21"/>
                    <a:pt x="244" y="21"/>
                  </a:cubicBezTo>
                  <a:close/>
                  <a:moveTo>
                    <a:pt x="236" y="20"/>
                  </a:moveTo>
                  <a:cubicBezTo>
                    <a:pt x="237" y="20"/>
                    <a:pt x="239" y="20"/>
                    <a:pt x="240" y="20"/>
                  </a:cubicBezTo>
                  <a:cubicBezTo>
                    <a:pt x="241" y="1"/>
                    <a:pt x="241" y="1"/>
                    <a:pt x="241" y="1"/>
                  </a:cubicBezTo>
                  <a:cubicBezTo>
                    <a:pt x="240" y="1"/>
                    <a:pt x="238" y="1"/>
                    <a:pt x="237" y="1"/>
                  </a:cubicBezTo>
                  <a:cubicBezTo>
                    <a:pt x="236" y="20"/>
                    <a:pt x="236" y="20"/>
                    <a:pt x="236" y="20"/>
                  </a:cubicBezTo>
                  <a:close/>
                  <a:moveTo>
                    <a:pt x="229" y="20"/>
                  </a:moveTo>
                  <a:cubicBezTo>
                    <a:pt x="230" y="20"/>
                    <a:pt x="231" y="20"/>
                    <a:pt x="232" y="20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32" y="0"/>
                    <a:pt x="230" y="0"/>
                    <a:pt x="229" y="0"/>
                  </a:cubicBezTo>
                  <a:cubicBezTo>
                    <a:pt x="229" y="20"/>
                    <a:pt x="229" y="20"/>
                    <a:pt x="229" y="20"/>
                  </a:cubicBezTo>
                  <a:close/>
                  <a:moveTo>
                    <a:pt x="221" y="20"/>
                  </a:moveTo>
                  <a:cubicBezTo>
                    <a:pt x="222" y="20"/>
                    <a:pt x="224" y="20"/>
                    <a:pt x="225" y="2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3" y="0"/>
                    <a:pt x="222" y="0"/>
                    <a:pt x="221" y="0"/>
                  </a:cubicBezTo>
                  <a:lnTo>
                    <a:pt x="221" y="20"/>
                  </a:lnTo>
                  <a:close/>
                  <a:moveTo>
                    <a:pt x="214" y="20"/>
                  </a:moveTo>
                  <a:cubicBezTo>
                    <a:pt x="215" y="20"/>
                    <a:pt x="216" y="20"/>
                    <a:pt x="217" y="2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5" y="1"/>
                    <a:pt x="214" y="1"/>
                    <a:pt x="213" y="1"/>
                  </a:cubicBezTo>
                  <a:cubicBezTo>
                    <a:pt x="214" y="20"/>
                    <a:pt x="214" y="20"/>
                    <a:pt x="214" y="20"/>
                  </a:cubicBezTo>
                  <a:close/>
                  <a:moveTo>
                    <a:pt x="206" y="21"/>
                  </a:moveTo>
                  <a:cubicBezTo>
                    <a:pt x="207" y="21"/>
                    <a:pt x="209" y="21"/>
                    <a:pt x="210" y="21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07" y="1"/>
                    <a:pt x="206" y="1"/>
                    <a:pt x="204" y="1"/>
                  </a:cubicBezTo>
                  <a:cubicBezTo>
                    <a:pt x="206" y="21"/>
                    <a:pt x="206" y="21"/>
                    <a:pt x="206" y="21"/>
                  </a:cubicBezTo>
                  <a:close/>
                  <a:moveTo>
                    <a:pt x="199" y="22"/>
                  </a:moveTo>
                  <a:cubicBezTo>
                    <a:pt x="200" y="22"/>
                    <a:pt x="201" y="21"/>
                    <a:pt x="203" y="21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199" y="2"/>
                    <a:pt x="198" y="2"/>
                    <a:pt x="196" y="2"/>
                  </a:cubicBezTo>
                  <a:lnTo>
                    <a:pt x="199" y="22"/>
                  </a:lnTo>
                  <a:close/>
                  <a:moveTo>
                    <a:pt x="191" y="23"/>
                  </a:moveTo>
                  <a:cubicBezTo>
                    <a:pt x="193" y="23"/>
                    <a:pt x="194" y="22"/>
                    <a:pt x="195" y="22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1" y="3"/>
                    <a:pt x="189" y="3"/>
                    <a:pt x="188" y="4"/>
                  </a:cubicBezTo>
                  <a:lnTo>
                    <a:pt x="191" y="23"/>
                  </a:lnTo>
                  <a:close/>
                  <a:moveTo>
                    <a:pt x="184" y="24"/>
                  </a:moveTo>
                  <a:cubicBezTo>
                    <a:pt x="185" y="24"/>
                    <a:pt x="187" y="24"/>
                    <a:pt x="188" y="23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3" y="5"/>
                    <a:pt x="181" y="5"/>
                    <a:pt x="180" y="5"/>
                  </a:cubicBezTo>
                  <a:cubicBezTo>
                    <a:pt x="184" y="24"/>
                    <a:pt x="184" y="24"/>
                    <a:pt x="184" y="24"/>
                  </a:cubicBezTo>
                  <a:close/>
                  <a:moveTo>
                    <a:pt x="177" y="26"/>
                  </a:moveTo>
                  <a:cubicBezTo>
                    <a:pt x="178" y="26"/>
                    <a:pt x="179" y="25"/>
                    <a:pt x="180" y="25"/>
                  </a:cubicBezTo>
                  <a:cubicBezTo>
                    <a:pt x="176" y="6"/>
                    <a:pt x="176" y="6"/>
                    <a:pt x="176" y="6"/>
                  </a:cubicBezTo>
                  <a:cubicBezTo>
                    <a:pt x="175" y="6"/>
                    <a:pt x="173" y="7"/>
                    <a:pt x="172" y="7"/>
                  </a:cubicBezTo>
                  <a:cubicBezTo>
                    <a:pt x="177" y="26"/>
                    <a:pt x="177" y="26"/>
                    <a:pt x="177" y="26"/>
                  </a:cubicBezTo>
                  <a:close/>
                  <a:moveTo>
                    <a:pt x="170" y="28"/>
                  </a:moveTo>
                  <a:cubicBezTo>
                    <a:pt x="171" y="27"/>
                    <a:pt x="172" y="27"/>
                    <a:pt x="173" y="27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7" y="8"/>
                    <a:pt x="166" y="9"/>
                    <a:pt x="164" y="9"/>
                  </a:cubicBezTo>
                  <a:cubicBezTo>
                    <a:pt x="170" y="28"/>
                    <a:pt x="170" y="28"/>
                    <a:pt x="170" y="28"/>
                  </a:cubicBezTo>
                  <a:close/>
                  <a:moveTo>
                    <a:pt x="162" y="30"/>
                  </a:moveTo>
                  <a:cubicBezTo>
                    <a:pt x="164" y="30"/>
                    <a:pt x="165" y="29"/>
                    <a:pt x="166" y="29"/>
                  </a:cubicBezTo>
                  <a:cubicBezTo>
                    <a:pt x="160" y="10"/>
                    <a:pt x="160" y="10"/>
                    <a:pt x="160" y="10"/>
                  </a:cubicBezTo>
                  <a:cubicBezTo>
                    <a:pt x="159" y="11"/>
                    <a:pt x="158" y="11"/>
                    <a:pt x="156" y="11"/>
                  </a:cubicBezTo>
                  <a:cubicBezTo>
                    <a:pt x="162" y="30"/>
                    <a:pt x="162" y="30"/>
                    <a:pt x="162" y="30"/>
                  </a:cubicBezTo>
                  <a:close/>
                  <a:moveTo>
                    <a:pt x="155" y="32"/>
                  </a:moveTo>
                  <a:cubicBezTo>
                    <a:pt x="157" y="32"/>
                    <a:pt x="158" y="32"/>
                    <a:pt x="159" y="31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1" y="13"/>
                    <a:pt x="150" y="14"/>
                    <a:pt x="149" y="14"/>
                  </a:cubicBezTo>
                  <a:cubicBezTo>
                    <a:pt x="155" y="32"/>
                    <a:pt x="155" y="32"/>
                    <a:pt x="155" y="32"/>
                  </a:cubicBezTo>
                  <a:close/>
                  <a:moveTo>
                    <a:pt x="148" y="35"/>
                  </a:moveTo>
                  <a:cubicBezTo>
                    <a:pt x="150" y="35"/>
                    <a:pt x="151" y="34"/>
                    <a:pt x="152" y="34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44" y="16"/>
                    <a:pt x="142" y="16"/>
                    <a:pt x="141" y="17"/>
                  </a:cubicBezTo>
                  <a:lnTo>
                    <a:pt x="148" y="35"/>
                  </a:lnTo>
                  <a:close/>
                  <a:moveTo>
                    <a:pt x="142" y="38"/>
                  </a:moveTo>
                  <a:cubicBezTo>
                    <a:pt x="143" y="38"/>
                    <a:pt x="144" y="37"/>
                    <a:pt x="145" y="37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136" y="19"/>
                    <a:pt x="135" y="20"/>
                    <a:pt x="134" y="20"/>
                  </a:cubicBezTo>
                  <a:cubicBezTo>
                    <a:pt x="142" y="38"/>
                    <a:pt x="142" y="38"/>
                    <a:pt x="142" y="38"/>
                  </a:cubicBezTo>
                  <a:close/>
                  <a:moveTo>
                    <a:pt x="135" y="41"/>
                  </a:moveTo>
                  <a:cubicBezTo>
                    <a:pt x="136" y="41"/>
                    <a:pt x="137" y="40"/>
                    <a:pt x="138" y="40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29" y="23"/>
                    <a:pt x="127" y="23"/>
                    <a:pt x="126" y="24"/>
                  </a:cubicBezTo>
                  <a:cubicBezTo>
                    <a:pt x="135" y="41"/>
                    <a:pt x="135" y="41"/>
                    <a:pt x="135" y="41"/>
                  </a:cubicBezTo>
                  <a:close/>
                  <a:moveTo>
                    <a:pt x="128" y="45"/>
                  </a:moveTo>
                  <a:cubicBezTo>
                    <a:pt x="129" y="44"/>
                    <a:pt x="130" y="43"/>
                    <a:pt x="131" y="43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1" y="26"/>
                    <a:pt x="120" y="27"/>
                    <a:pt x="119" y="27"/>
                  </a:cubicBezTo>
                  <a:cubicBezTo>
                    <a:pt x="128" y="45"/>
                    <a:pt x="128" y="45"/>
                    <a:pt x="128" y="45"/>
                  </a:cubicBezTo>
                  <a:close/>
                  <a:moveTo>
                    <a:pt x="122" y="48"/>
                  </a:moveTo>
                  <a:cubicBezTo>
                    <a:pt x="123" y="48"/>
                    <a:pt x="124" y="47"/>
                    <a:pt x="125" y="46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30"/>
                    <a:pt x="113" y="31"/>
                    <a:pt x="112" y="31"/>
                  </a:cubicBezTo>
                  <a:cubicBezTo>
                    <a:pt x="122" y="48"/>
                    <a:pt x="122" y="48"/>
                    <a:pt x="122" y="48"/>
                  </a:cubicBezTo>
                  <a:close/>
                  <a:moveTo>
                    <a:pt x="115" y="52"/>
                  </a:moveTo>
                  <a:cubicBezTo>
                    <a:pt x="116" y="52"/>
                    <a:pt x="117" y="51"/>
                    <a:pt x="119" y="50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7" y="34"/>
                    <a:pt x="106" y="35"/>
                    <a:pt x="105" y="36"/>
                  </a:cubicBezTo>
                  <a:cubicBezTo>
                    <a:pt x="115" y="52"/>
                    <a:pt x="115" y="52"/>
                    <a:pt x="115" y="52"/>
                  </a:cubicBezTo>
                  <a:close/>
                  <a:moveTo>
                    <a:pt x="109" y="56"/>
                  </a:moveTo>
                  <a:cubicBezTo>
                    <a:pt x="110" y="56"/>
                    <a:pt x="111" y="55"/>
                    <a:pt x="112" y="54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0" y="39"/>
                    <a:pt x="99" y="39"/>
                    <a:pt x="98" y="40"/>
                  </a:cubicBezTo>
                  <a:cubicBezTo>
                    <a:pt x="109" y="56"/>
                    <a:pt x="109" y="56"/>
                    <a:pt x="109" y="56"/>
                  </a:cubicBezTo>
                  <a:close/>
                  <a:moveTo>
                    <a:pt x="103" y="61"/>
                  </a:moveTo>
                  <a:cubicBezTo>
                    <a:pt x="104" y="60"/>
                    <a:pt x="105" y="59"/>
                    <a:pt x="106" y="5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4" y="43"/>
                    <a:pt x="92" y="44"/>
                    <a:pt x="91" y="45"/>
                  </a:cubicBezTo>
                  <a:cubicBezTo>
                    <a:pt x="103" y="61"/>
                    <a:pt x="103" y="61"/>
                    <a:pt x="103" y="61"/>
                  </a:cubicBezTo>
                  <a:close/>
                  <a:moveTo>
                    <a:pt x="97" y="65"/>
                  </a:moveTo>
                  <a:cubicBezTo>
                    <a:pt x="98" y="65"/>
                    <a:pt x="99" y="64"/>
                    <a:pt x="100" y="63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7" y="48"/>
                    <a:pt x="86" y="49"/>
                    <a:pt x="85" y="50"/>
                  </a:cubicBezTo>
                  <a:cubicBezTo>
                    <a:pt x="97" y="65"/>
                    <a:pt x="97" y="65"/>
                    <a:pt x="97" y="65"/>
                  </a:cubicBezTo>
                  <a:close/>
                  <a:moveTo>
                    <a:pt x="91" y="70"/>
                  </a:moveTo>
                  <a:cubicBezTo>
                    <a:pt x="92" y="69"/>
                    <a:pt x="93" y="68"/>
                    <a:pt x="94" y="68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1" y="53"/>
                    <a:pt x="80" y="54"/>
                    <a:pt x="79" y="55"/>
                  </a:cubicBezTo>
                  <a:cubicBezTo>
                    <a:pt x="91" y="70"/>
                    <a:pt x="91" y="70"/>
                    <a:pt x="91" y="70"/>
                  </a:cubicBezTo>
                  <a:close/>
                  <a:moveTo>
                    <a:pt x="86" y="75"/>
                  </a:moveTo>
                  <a:cubicBezTo>
                    <a:pt x="87" y="74"/>
                    <a:pt x="88" y="73"/>
                    <a:pt x="89" y="73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5" y="59"/>
                    <a:pt x="74" y="60"/>
                    <a:pt x="73" y="61"/>
                  </a:cubicBezTo>
                  <a:lnTo>
                    <a:pt x="86" y="75"/>
                  </a:lnTo>
                  <a:close/>
                  <a:moveTo>
                    <a:pt x="80" y="80"/>
                  </a:moveTo>
                  <a:cubicBezTo>
                    <a:pt x="81" y="79"/>
                    <a:pt x="82" y="78"/>
                    <a:pt x="83" y="78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69" y="64"/>
                    <a:pt x="68" y="65"/>
                    <a:pt x="67" y="66"/>
                  </a:cubicBezTo>
                  <a:cubicBezTo>
                    <a:pt x="80" y="80"/>
                    <a:pt x="80" y="80"/>
                    <a:pt x="80" y="80"/>
                  </a:cubicBezTo>
                  <a:close/>
                  <a:moveTo>
                    <a:pt x="75" y="86"/>
                  </a:moveTo>
                  <a:cubicBezTo>
                    <a:pt x="76" y="85"/>
                    <a:pt x="77" y="84"/>
                    <a:pt x="78" y="83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63" y="70"/>
                    <a:pt x="62" y="71"/>
                    <a:pt x="61" y="72"/>
                  </a:cubicBezTo>
                  <a:cubicBezTo>
                    <a:pt x="75" y="86"/>
                    <a:pt x="75" y="86"/>
                    <a:pt x="75" y="86"/>
                  </a:cubicBezTo>
                  <a:close/>
                  <a:moveTo>
                    <a:pt x="70" y="91"/>
                  </a:moveTo>
                  <a:cubicBezTo>
                    <a:pt x="71" y="90"/>
                    <a:pt x="72" y="89"/>
                    <a:pt x="73" y="88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7" y="76"/>
                    <a:pt x="56" y="77"/>
                    <a:pt x="55" y="78"/>
                  </a:cubicBezTo>
                  <a:cubicBezTo>
                    <a:pt x="70" y="91"/>
                    <a:pt x="70" y="91"/>
                    <a:pt x="70" y="91"/>
                  </a:cubicBezTo>
                  <a:close/>
                  <a:moveTo>
                    <a:pt x="65" y="97"/>
                  </a:moveTo>
                  <a:cubicBezTo>
                    <a:pt x="66" y="96"/>
                    <a:pt x="67" y="95"/>
                    <a:pt x="68" y="94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2" y="82"/>
                    <a:pt x="51" y="84"/>
                    <a:pt x="50" y="85"/>
                  </a:cubicBezTo>
                  <a:cubicBezTo>
                    <a:pt x="65" y="97"/>
                    <a:pt x="65" y="97"/>
                    <a:pt x="65" y="97"/>
                  </a:cubicBezTo>
                  <a:close/>
                  <a:moveTo>
                    <a:pt x="61" y="103"/>
                  </a:moveTo>
                  <a:cubicBezTo>
                    <a:pt x="62" y="102"/>
                    <a:pt x="62" y="101"/>
                    <a:pt x="63" y="10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61" y="103"/>
                    <a:pt x="61" y="103"/>
                    <a:pt x="61" y="103"/>
                  </a:cubicBezTo>
                  <a:close/>
                  <a:moveTo>
                    <a:pt x="56" y="109"/>
                  </a:moveTo>
                  <a:cubicBezTo>
                    <a:pt x="57" y="108"/>
                    <a:pt x="58" y="107"/>
                    <a:pt x="59" y="106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2" y="95"/>
                    <a:pt x="41" y="97"/>
                    <a:pt x="40" y="98"/>
                  </a:cubicBezTo>
                  <a:cubicBezTo>
                    <a:pt x="56" y="109"/>
                    <a:pt x="56" y="109"/>
                    <a:pt x="56" y="109"/>
                  </a:cubicBezTo>
                  <a:close/>
                  <a:moveTo>
                    <a:pt x="52" y="115"/>
                  </a:moveTo>
                  <a:cubicBezTo>
                    <a:pt x="53" y="114"/>
                    <a:pt x="54" y="113"/>
                    <a:pt x="54" y="112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7" y="102"/>
                    <a:pt x="37" y="103"/>
                    <a:pt x="36" y="105"/>
                  </a:cubicBezTo>
                  <a:cubicBezTo>
                    <a:pt x="52" y="115"/>
                    <a:pt x="52" y="115"/>
                    <a:pt x="52" y="115"/>
                  </a:cubicBezTo>
                  <a:close/>
                  <a:moveTo>
                    <a:pt x="48" y="121"/>
                  </a:moveTo>
                  <a:cubicBezTo>
                    <a:pt x="49" y="120"/>
                    <a:pt x="50" y="119"/>
                    <a:pt x="50" y="11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3" y="109"/>
                    <a:pt x="32" y="110"/>
                    <a:pt x="32" y="111"/>
                  </a:cubicBezTo>
                  <a:cubicBezTo>
                    <a:pt x="48" y="121"/>
                    <a:pt x="48" y="121"/>
                    <a:pt x="48" y="121"/>
                  </a:cubicBezTo>
                  <a:close/>
                  <a:moveTo>
                    <a:pt x="45" y="128"/>
                  </a:moveTo>
                  <a:cubicBezTo>
                    <a:pt x="45" y="127"/>
                    <a:pt x="46" y="126"/>
                    <a:pt x="46" y="125"/>
                  </a:cubicBezTo>
                  <a:cubicBezTo>
                    <a:pt x="29" y="115"/>
                    <a:pt x="29" y="115"/>
                    <a:pt x="29" y="115"/>
                  </a:cubicBezTo>
                  <a:cubicBezTo>
                    <a:pt x="29" y="116"/>
                    <a:pt x="28" y="117"/>
                    <a:pt x="27" y="119"/>
                  </a:cubicBezTo>
                  <a:cubicBezTo>
                    <a:pt x="45" y="128"/>
                    <a:pt x="45" y="128"/>
                    <a:pt x="45" y="128"/>
                  </a:cubicBezTo>
                  <a:close/>
                  <a:moveTo>
                    <a:pt x="41" y="135"/>
                  </a:moveTo>
                  <a:cubicBezTo>
                    <a:pt x="42" y="133"/>
                    <a:pt x="42" y="132"/>
                    <a:pt x="43" y="131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5" y="123"/>
                    <a:pt x="24" y="125"/>
                    <a:pt x="24" y="126"/>
                  </a:cubicBezTo>
                  <a:cubicBezTo>
                    <a:pt x="41" y="135"/>
                    <a:pt x="41" y="135"/>
                    <a:pt x="41" y="135"/>
                  </a:cubicBezTo>
                  <a:close/>
                  <a:moveTo>
                    <a:pt x="38" y="141"/>
                  </a:moveTo>
                  <a:cubicBezTo>
                    <a:pt x="39" y="140"/>
                    <a:pt x="39" y="139"/>
                    <a:pt x="40" y="138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21" y="131"/>
                    <a:pt x="21" y="132"/>
                    <a:pt x="20" y="133"/>
                  </a:cubicBezTo>
                  <a:lnTo>
                    <a:pt x="38" y="141"/>
                  </a:lnTo>
                  <a:close/>
                  <a:moveTo>
                    <a:pt x="35" y="148"/>
                  </a:moveTo>
                  <a:cubicBezTo>
                    <a:pt x="35" y="147"/>
                    <a:pt x="36" y="146"/>
                    <a:pt x="36" y="145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8" y="138"/>
                    <a:pt x="17" y="140"/>
                    <a:pt x="17" y="141"/>
                  </a:cubicBezTo>
                  <a:cubicBezTo>
                    <a:pt x="35" y="148"/>
                    <a:pt x="35" y="148"/>
                    <a:pt x="35" y="148"/>
                  </a:cubicBezTo>
                  <a:close/>
                  <a:moveTo>
                    <a:pt x="32" y="155"/>
                  </a:moveTo>
                  <a:cubicBezTo>
                    <a:pt x="33" y="154"/>
                    <a:pt x="33" y="153"/>
                    <a:pt x="34" y="152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5" y="146"/>
                    <a:pt x="14" y="147"/>
                    <a:pt x="14" y="148"/>
                  </a:cubicBezTo>
                  <a:cubicBezTo>
                    <a:pt x="32" y="155"/>
                    <a:pt x="32" y="155"/>
                    <a:pt x="32" y="155"/>
                  </a:cubicBezTo>
                  <a:close/>
                  <a:moveTo>
                    <a:pt x="30" y="162"/>
                  </a:moveTo>
                  <a:cubicBezTo>
                    <a:pt x="30" y="161"/>
                    <a:pt x="31" y="160"/>
                    <a:pt x="31" y="159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2" y="154"/>
                    <a:pt x="12" y="155"/>
                    <a:pt x="11" y="156"/>
                  </a:cubicBezTo>
                  <a:cubicBezTo>
                    <a:pt x="30" y="162"/>
                    <a:pt x="30" y="162"/>
                    <a:pt x="30" y="162"/>
                  </a:cubicBezTo>
                  <a:close/>
                  <a:moveTo>
                    <a:pt x="28" y="169"/>
                  </a:moveTo>
                  <a:cubicBezTo>
                    <a:pt x="28" y="168"/>
                    <a:pt x="28" y="167"/>
                    <a:pt x="29" y="166"/>
                  </a:cubicBezTo>
                  <a:cubicBezTo>
                    <a:pt x="10" y="160"/>
                    <a:pt x="10" y="160"/>
                    <a:pt x="10" y="160"/>
                  </a:cubicBezTo>
                  <a:cubicBezTo>
                    <a:pt x="10" y="161"/>
                    <a:pt x="9" y="163"/>
                    <a:pt x="9" y="164"/>
                  </a:cubicBezTo>
                  <a:cubicBezTo>
                    <a:pt x="28" y="169"/>
                    <a:pt x="28" y="169"/>
                    <a:pt x="28" y="169"/>
                  </a:cubicBezTo>
                  <a:close/>
                  <a:moveTo>
                    <a:pt x="26" y="177"/>
                  </a:moveTo>
                  <a:cubicBezTo>
                    <a:pt x="26" y="175"/>
                    <a:pt x="26" y="174"/>
                    <a:pt x="27" y="173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7" y="169"/>
                    <a:pt x="7" y="171"/>
                    <a:pt x="7" y="172"/>
                  </a:cubicBezTo>
                  <a:cubicBezTo>
                    <a:pt x="26" y="177"/>
                    <a:pt x="26" y="177"/>
                    <a:pt x="26" y="177"/>
                  </a:cubicBezTo>
                  <a:close/>
                  <a:moveTo>
                    <a:pt x="24" y="184"/>
                  </a:moveTo>
                  <a:cubicBezTo>
                    <a:pt x="24" y="183"/>
                    <a:pt x="25" y="182"/>
                    <a:pt x="25" y="180"/>
                  </a:cubicBezTo>
                  <a:cubicBezTo>
                    <a:pt x="6" y="176"/>
                    <a:pt x="6" y="176"/>
                    <a:pt x="6" y="176"/>
                  </a:cubicBezTo>
                  <a:cubicBezTo>
                    <a:pt x="5" y="177"/>
                    <a:pt x="5" y="179"/>
                    <a:pt x="5" y="180"/>
                  </a:cubicBezTo>
                  <a:cubicBezTo>
                    <a:pt x="24" y="184"/>
                    <a:pt x="24" y="184"/>
                    <a:pt x="24" y="184"/>
                  </a:cubicBezTo>
                  <a:close/>
                  <a:moveTo>
                    <a:pt x="23" y="191"/>
                  </a:moveTo>
                  <a:cubicBezTo>
                    <a:pt x="23" y="190"/>
                    <a:pt x="23" y="189"/>
                    <a:pt x="23" y="188"/>
                  </a:cubicBezTo>
                  <a:cubicBezTo>
                    <a:pt x="4" y="184"/>
                    <a:pt x="4" y="184"/>
                    <a:pt x="4" y="184"/>
                  </a:cubicBezTo>
                  <a:cubicBezTo>
                    <a:pt x="4" y="185"/>
                    <a:pt x="4" y="187"/>
                    <a:pt x="3" y="188"/>
                  </a:cubicBezTo>
                  <a:lnTo>
                    <a:pt x="23" y="191"/>
                  </a:lnTo>
                  <a:close/>
                  <a:moveTo>
                    <a:pt x="21" y="199"/>
                  </a:moveTo>
                  <a:cubicBezTo>
                    <a:pt x="22" y="197"/>
                    <a:pt x="22" y="196"/>
                    <a:pt x="22" y="195"/>
                  </a:cubicBezTo>
                  <a:cubicBezTo>
                    <a:pt x="3" y="192"/>
                    <a:pt x="3" y="192"/>
                    <a:pt x="3" y="192"/>
                  </a:cubicBezTo>
                  <a:cubicBezTo>
                    <a:pt x="2" y="193"/>
                    <a:pt x="2" y="195"/>
                    <a:pt x="2" y="196"/>
                  </a:cubicBezTo>
                  <a:cubicBezTo>
                    <a:pt x="21" y="199"/>
                    <a:pt x="21" y="199"/>
                    <a:pt x="21" y="199"/>
                  </a:cubicBezTo>
                  <a:close/>
                  <a:moveTo>
                    <a:pt x="21" y="206"/>
                  </a:moveTo>
                  <a:cubicBezTo>
                    <a:pt x="21" y="205"/>
                    <a:pt x="21" y="204"/>
                    <a:pt x="21" y="202"/>
                  </a:cubicBezTo>
                  <a:cubicBezTo>
                    <a:pt x="2" y="200"/>
                    <a:pt x="2" y="200"/>
                    <a:pt x="2" y="200"/>
                  </a:cubicBezTo>
                  <a:cubicBezTo>
                    <a:pt x="1" y="202"/>
                    <a:pt x="1" y="203"/>
                    <a:pt x="1" y="204"/>
                  </a:cubicBezTo>
                  <a:lnTo>
                    <a:pt x="21" y="206"/>
                  </a:lnTo>
                  <a:close/>
                  <a:moveTo>
                    <a:pt x="20" y="214"/>
                  </a:moveTo>
                  <a:cubicBezTo>
                    <a:pt x="20" y="212"/>
                    <a:pt x="20" y="211"/>
                    <a:pt x="20" y="210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10"/>
                    <a:pt x="1" y="211"/>
                    <a:pt x="0" y="212"/>
                  </a:cubicBezTo>
                  <a:cubicBezTo>
                    <a:pt x="20" y="214"/>
                    <a:pt x="20" y="214"/>
                    <a:pt x="20" y="214"/>
                  </a:cubicBezTo>
                  <a:close/>
                  <a:moveTo>
                    <a:pt x="20" y="221"/>
                  </a:moveTo>
                  <a:cubicBezTo>
                    <a:pt x="20" y="220"/>
                    <a:pt x="20" y="219"/>
                    <a:pt x="20" y="217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8"/>
                    <a:pt x="0" y="219"/>
                    <a:pt x="0" y="221"/>
                  </a:cubicBezTo>
                  <a:cubicBezTo>
                    <a:pt x="20" y="221"/>
                    <a:pt x="20" y="221"/>
                    <a:pt x="20" y="221"/>
                  </a:cubicBezTo>
                  <a:close/>
                  <a:moveTo>
                    <a:pt x="20" y="229"/>
                  </a:moveTo>
                  <a:cubicBezTo>
                    <a:pt x="20" y="228"/>
                    <a:pt x="20" y="227"/>
                    <a:pt x="20" y="227"/>
                  </a:cubicBezTo>
                  <a:cubicBezTo>
                    <a:pt x="20" y="226"/>
                    <a:pt x="20" y="225"/>
                    <a:pt x="20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25"/>
                    <a:pt x="0" y="226"/>
                    <a:pt x="0" y="227"/>
                  </a:cubicBezTo>
                  <a:cubicBezTo>
                    <a:pt x="0" y="227"/>
                    <a:pt x="0" y="228"/>
                    <a:pt x="0" y="229"/>
                  </a:cubicBezTo>
                  <a:cubicBezTo>
                    <a:pt x="20" y="229"/>
                    <a:pt x="20" y="229"/>
                    <a:pt x="20" y="229"/>
                  </a:cubicBezTo>
                  <a:close/>
                  <a:moveTo>
                    <a:pt x="20" y="236"/>
                  </a:moveTo>
                  <a:cubicBezTo>
                    <a:pt x="20" y="235"/>
                    <a:pt x="20" y="234"/>
                    <a:pt x="20" y="232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4"/>
                    <a:pt x="0" y="236"/>
                    <a:pt x="0" y="237"/>
                  </a:cubicBezTo>
                  <a:cubicBezTo>
                    <a:pt x="20" y="236"/>
                    <a:pt x="20" y="236"/>
                    <a:pt x="20" y="236"/>
                  </a:cubicBezTo>
                  <a:close/>
                  <a:moveTo>
                    <a:pt x="20" y="244"/>
                  </a:moveTo>
                  <a:cubicBezTo>
                    <a:pt x="20" y="242"/>
                    <a:pt x="20" y="241"/>
                    <a:pt x="20" y="240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1" y="242"/>
                    <a:pt x="1" y="244"/>
                    <a:pt x="1" y="245"/>
                  </a:cubicBezTo>
                  <a:cubicBezTo>
                    <a:pt x="20" y="244"/>
                    <a:pt x="20" y="244"/>
                    <a:pt x="20" y="244"/>
                  </a:cubicBezTo>
                  <a:close/>
                  <a:moveTo>
                    <a:pt x="21" y="251"/>
                  </a:moveTo>
                  <a:cubicBezTo>
                    <a:pt x="21" y="250"/>
                    <a:pt x="21" y="248"/>
                    <a:pt x="21" y="247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50"/>
                    <a:pt x="1" y="252"/>
                    <a:pt x="2" y="253"/>
                  </a:cubicBezTo>
                  <a:cubicBezTo>
                    <a:pt x="21" y="251"/>
                    <a:pt x="21" y="251"/>
                    <a:pt x="21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23"/>
            <p:cNvSpPr>
              <a:spLocks noEditPoints="1"/>
            </p:cNvSpPr>
            <p:nvPr/>
          </p:nvSpPr>
          <p:spPr bwMode="auto">
            <a:xfrm>
              <a:off x="5103813" y="2432050"/>
              <a:ext cx="1984375" cy="1997075"/>
            </a:xfrm>
            <a:custGeom>
              <a:avLst/>
              <a:gdLst>
                <a:gd name="T0" fmla="*/ 621 w 621"/>
                <a:gd name="T1" fmla="*/ 314 h 619"/>
                <a:gd name="T2" fmla="*/ 586 w 621"/>
                <a:gd name="T3" fmla="*/ 268 h 619"/>
                <a:gd name="T4" fmla="*/ 586 w 621"/>
                <a:gd name="T5" fmla="*/ 268 h 619"/>
                <a:gd name="T6" fmla="*/ 607 w 621"/>
                <a:gd name="T7" fmla="*/ 218 h 619"/>
                <a:gd name="T8" fmla="*/ 592 w 621"/>
                <a:gd name="T9" fmla="*/ 178 h 619"/>
                <a:gd name="T10" fmla="*/ 542 w 621"/>
                <a:gd name="T11" fmla="*/ 156 h 619"/>
                <a:gd name="T12" fmla="*/ 514 w 621"/>
                <a:gd name="T13" fmla="*/ 120 h 619"/>
                <a:gd name="T14" fmla="*/ 514 w 621"/>
                <a:gd name="T15" fmla="*/ 120 h 619"/>
                <a:gd name="T16" fmla="*/ 504 w 621"/>
                <a:gd name="T17" fmla="*/ 67 h 619"/>
                <a:gd name="T18" fmla="*/ 469 w 621"/>
                <a:gd name="T19" fmla="*/ 43 h 619"/>
                <a:gd name="T20" fmla="*/ 415 w 621"/>
                <a:gd name="T21" fmla="*/ 52 h 619"/>
                <a:gd name="T22" fmla="*/ 372 w 621"/>
                <a:gd name="T23" fmla="*/ 38 h 619"/>
                <a:gd name="T24" fmla="*/ 372 w 621"/>
                <a:gd name="T25" fmla="*/ 38 h 619"/>
                <a:gd name="T26" fmla="*/ 333 w 621"/>
                <a:gd name="T27" fmla="*/ 0 h 619"/>
                <a:gd name="T28" fmla="*/ 291 w 621"/>
                <a:gd name="T29" fmla="*/ 0 h 619"/>
                <a:gd name="T30" fmla="*/ 252 w 621"/>
                <a:gd name="T31" fmla="*/ 38 h 619"/>
                <a:gd name="T32" fmla="*/ 209 w 621"/>
                <a:gd name="T33" fmla="*/ 51 h 619"/>
                <a:gd name="T34" fmla="*/ 209 w 621"/>
                <a:gd name="T35" fmla="*/ 51 h 619"/>
                <a:gd name="T36" fmla="*/ 155 w 621"/>
                <a:gd name="T37" fmla="*/ 41 h 619"/>
                <a:gd name="T38" fmla="*/ 120 w 621"/>
                <a:gd name="T39" fmla="*/ 65 h 619"/>
                <a:gd name="T40" fmla="*/ 109 w 621"/>
                <a:gd name="T41" fmla="*/ 118 h 619"/>
                <a:gd name="T42" fmla="*/ 80 w 621"/>
                <a:gd name="T43" fmla="*/ 153 h 619"/>
                <a:gd name="T44" fmla="*/ 80 w 621"/>
                <a:gd name="T45" fmla="*/ 153 h 619"/>
                <a:gd name="T46" fmla="*/ 31 w 621"/>
                <a:gd name="T47" fmla="*/ 175 h 619"/>
                <a:gd name="T48" fmla="*/ 15 w 621"/>
                <a:gd name="T49" fmla="*/ 215 h 619"/>
                <a:gd name="T50" fmla="*/ 36 w 621"/>
                <a:gd name="T51" fmla="*/ 265 h 619"/>
                <a:gd name="T52" fmla="*/ 32 w 621"/>
                <a:gd name="T53" fmla="*/ 310 h 619"/>
                <a:gd name="T54" fmla="*/ 0 w 621"/>
                <a:gd name="T55" fmla="*/ 310 h 619"/>
                <a:gd name="T56" fmla="*/ 35 w 621"/>
                <a:gd name="T57" fmla="*/ 348 h 619"/>
                <a:gd name="T58" fmla="*/ 45 w 621"/>
                <a:gd name="T59" fmla="*/ 392 h 619"/>
                <a:gd name="T60" fmla="*/ 45 w 621"/>
                <a:gd name="T61" fmla="*/ 392 h 619"/>
                <a:gd name="T62" fmla="*/ 31 w 621"/>
                <a:gd name="T63" fmla="*/ 445 h 619"/>
                <a:gd name="T64" fmla="*/ 52 w 621"/>
                <a:gd name="T65" fmla="*/ 481 h 619"/>
                <a:gd name="T66" fmla="*/ 104 w 621"/>
                <a:gd name="T67" fmla="*/ 496 h 619"/>
                <a:gd name="T68" fmla="*/ 137 w 621"/>
                <a:gd name="T69" fmla="*/ 527 h 619"/>
                <a:gd name="T70" fmla="*/ 137 w 621"/>
                <a:gd name="T71" fmla="*/ 527 h 619"/>
                <a:gd name="T72" fmla="*/ 156 w 621"/>
                <a:gd name="T73" fmla="*/ 579 h 619"/>
                <a:gd name="T74" fmla="*/ 193 w 621"/>
                <a:gd name="T75" fmla="*/ 597 h 619"/>
                <a:gd name="T76" fmla="*/ 245 w 621"/>
                <a:gd name="T77" fmla="*/ 580 h 619"/>
                <a:gd name="T78" fmla="*/ 290 w 621"/>
                <a:gd name="T79" fmla="*/ 587 h 619"/>
                <a:gd name="T80" fmla="*/ 290 w 621"/>
                <a:gd name="T81" fmla="*/ 587 h 619"/>
                <a:gd name="T82" fmla="*/ 334 w 621"/>
                <a:gd name="T83" fmla="*/ 619 h 619"/>
                <a:gd name="T84" fmla="*/ 376 w 621"/>
                <a:gd name="T85" fmla="*/ 613 h 619"/>
                <a:gd name="T86" fmla="*/ 409 w 621"/>
                <a:gd name="T87" fmla="*/ 570 h 619"/>
                <a:gd name="T88" fmla="*/ 450 w 621"/>
                <a:gd name="T89" fmla="*/ 551 h 619"/>
                <a:gd name="T90" fmla="*/ 450 w 621"/>
                <a:gd name="T91" fmla="*/ 551 h 619"/>
                <a:gd name="T92" fmla="*/ 504 w 621"/>
                <a:gd name="T93" fmla="*/ 552 h 619"/>
                <a:gd name="T94" fmla="*/ 535 w 621"/>
                <a:gd name="T95" fmla="*/ 524 h 619"/>
                <a:gd name="T96" fmla="*/ 538 w 621"/>
                <a:gd name="T97" fmla="*/ 470 h 619"/>
                <a:gd name="T98" fmla="*/ 561 w 621"/>
                <a:gd name="T99" fmla="*/ 431 h 619"/>
                <a:gd name="T100" fmla="*/ 561 w 621"/>
                <a:gd name="T101" fmla="*/ 431 h 619"/>
                <a:gd name="T102" fmla="*/ 607 w 621"/>
                <a:gd name="T103" fmla="*/ 401 h 619"/>
                <a:gd name="T104" fmla="*/ 617 w 621"/>
                <a:gd name="T105" fmla="*/ 36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1" h="619">
                  <a:moveTo>
                    <a:pt x="589" y="309"/>
                  </a:moveTo>
                  <a:cubicBezTo>
                    <a:pt x="589" y="310"/>
                    <a:pt x="589" y="310"/>
                    <a:pt x="589" y="310"/>
                  </a:cubicBezTo>
                  <a:cubicBezTo>
                    <a:pt x="589" y="311"/>
                    <a:pt x="589" y="312"/>
                    <a:pt x="589" y="314"/>
                  </a:cubicBezTo>
                  <a:cubicBezTo>
                    <a:pt x="621" y="314"/>
                    <a:pt x="621" y="314"/>
                    <a:pt x="621" y="314"/>
                  </a:cubicBezTo>
                  <a:cubicBezTo>
                    <a:pt x="621" y="313"/>
                    <a:pt x="621" y="311"/>
                    <a:pt x="621" y="310"/>
                  </a:cubicBezTo>
                  <a:cubicBezTo>
                    <a:pt x="621" y="309"/>
                    <a:pt x="621" y="309"/>
                    <a:pt x="621" y="309"/>
                  </a:cubicBezTo>
                  <a:lnTo>
                    <a:pt x="589" y="309"/>
                  </a:lnTo>
                  <a:close/>
                  <a:moveTo>
                    <a:pt x="586" y="268"/>
                  </a:moveTo>
                  <a:cubicBezTo>
                    <a:pt x="586" y="269"/>
                    <a:pt x="586" y="270"/>
                    <a:pt x="586" y="272"/>
                  </a:cubicBezTo>
                  <a:cubicBezTo>
                    <a:pt x="618" y="267"/>
                    <a:pt x="618" y="267"/>
                    <a:pt x="618" y="267"/>
                  </a:cubicBezTo>
                  <a:cubicBezTo>
                    <a:pt x="618" y="266"/>
                    <a:pt x="617" y="264"/>
                    <a:pt x="617" y="263"/>
                  </a:cubicBezTo>
                  <a:lnTo>
                    <a:pt x="586" y="268"/>
                  </a:lnTo>
                  <a:close/>
                  <a:moveTo>
                    <a:pt x="576" y="227"/>
                  </a:moveTo>
                  <a:cubicBezTo>
                    <a:pt x="577" y="229"/>
                    <a:pt x="577" y="230"/>
                    <a:pt x="577" y="231"/>
                  </a:cubicBezTo>
                  <a:cubicBezTo>
                    <a:pt x="608" y="222"/>
                    <a:pt x="608" y="222"/>
                    <a:pt x="608" y="222"/>
                  </a:cubicBezTo>
                  <a:cubicBezTo>
                    <a:pt x="608" y="221"/>
                    <a:pt x="607" y="219"/>
                    <a:pt x="607" y="218"/>
                  </a:cubicBezTo>
                  <a:cubicBezTo>
                    <a:pt x="576" y="227"/>
                    <a:pt x="576" y="227"/>
                    <a:pt x="576" y="227"/>
                  </a:cubicBezTo>
                  <a:close/>
                  <a:moveTo>
                    <a:pt x="561" y="189"/>
                  </a:moveTo>
                  <a:cubicBezTo>
                    <a:pt x="562" y="190"/>
                    <a:pt x="562" y="191"/>
                    <a:pt x="563" y="192"/>
                  </a:cubicBezTo>
                  <a:cubicBezTo>
                    <a:pt x="592" y="178"/>
                    <a:pt x="592" y="178"/>
                    <a:pt x="592" y="178"/>
                  </a:cubicBezTo>
                  <a:cubicBezTo>
                    <a:pt x="591" y="177"/>
                    <a:pt x="590" y="176"/>
                    <a:pt x="590" y="175"/>
                  </a:cubicBezTo>
                  <a:cubicBezTo>
                    <a:pt x="561" y="189"/>
                    <a:pt x="561" y="189"/>
                    <a:pt x="561" y="189"/>
                  </a:cubicBezTo>
                  <a:close/>
                  <a:moveTo>
                    <a:pt x="540" y="153"/>
                  </a:moveTo>
                  <a:cubicBezTo>
                    <a:pt x="541" y="154"/>
                    <a:pt x="542" y="155"/>
                    <a:pt x="542" y="156"/>
                  </a:cubicBezTo>
                  <a:cubicBezTo>
                    <a:pt x="569" y="138"/>
                    <a:pt x="569" y="138"/>
                    <a:pt x="569" y="138"/>
                  </a:cubicBezTo>
                  <a:cubicBezTo>
                    <a:pt x="568" y="137"/>
                    <a:pt x="567" y="136"/>
                    <a:pt x="567" y="135"/>
                  </a:cubicBezTo>
                  <a:lnTo>
                    <a:pt x="540" y="153"/>
                  </a:lnTo>
                  <a:close/>
                  <a:moveTo>
                    <a:pt x="514" y="120"/>
                  </a:moveTo>
                  <a:cubicBezTo>
                    <a:pt x="515" y="121"/>
                    <a:pt x="516" y="122"/>
                    <a:pt x="517" y="123"/>
                  </a:cubicBezTo>
                  <a:cubicBezTo>
                    <a:pt x="540" y="102"/>
                    <a:pt x="540" y="102"/>
                    <a:pt x="540" y="102"/>
                  </a:cubicBezTo>
                  <a:cubicBezTo>
                    <a:pt x="540" y="101"/>
                    <a:pt x="539" y="100"/>
                    <a:pt x="538" y="98"/>
                  </a:cubicBezTo>
                  <a:cubicBezTo>
                    <a:pt x="514" y="120"/>
                    <a:pt x="514" y="120"/>
                    <a:pt x="514" y="120"/>
                  </a:cubicBezTo>
                  <a:close/>
                  <a:moveTo>
                    <a:pt x="484" y="92"/>
                  </a:moveTo>
                  <a:cubicBezTo>
                    <a:pt x="485" y="93"/>
                    <a:pt x="486" y="94"/>
                    <a:pt x="487" y="94"/>
                  </a:cubicBezTo>
                  <a:cubicBezTo>
                    <a:pt x="507" y="70"/>
                    <a:pt x="507" y="70"/>
                    <a:pt x="507" y="70"/>
                  </a:cubicBezTo>
                  <a:cubicBezTo>
                    <a:pt x="506" y="69"/>
                    <a:pt x="505" y="68"/>
                    <a:pt x="504" y="67"/>
                  </a:cubicBezTo>
                  <a:cubicBezTo>
                    <a:pt x="484" y="92"/>
                    <a:pt x="484" y="92"/>
                    <a:pt x="484" y="92"/>
                  </a:cubicBezTo>
                  <a:close/>
                  <a:moveTo>
                    <a:pt x="449" y="69"/>
                  </a:moveTo>
                  <a:cubicBezTo>
                    <a:pt x="450" y="69"/>
                    <a:pt x="451" y="70"/>
                    <a:pt x="453" y="71"/>
                  </a:cubicBezTo>
                  <a:cubicBezTo>
                    <a:pt x="469" y="43"/>
                    <a:pt x="469" y="43"/>
                    <a:pt x="469" y="43"/>
                  </a:cubicBezTo>
                  <a:cubicBezTo>
                    <a:pt x="468" y="42"/>
                    <a:pt x="467" y="42"/>
                    <a:pt x="465" y="41"/>
                  </a:cubicBezTo>
                  <a:cubicBezTo>
                    <a:pt x="449" y="69"/>
                    <a:pt x="449" y="69"/>
                    <a:pt x="449" y="69"/>
                  </a:cubicBezTo>
                  <a:close/>
                  <a:moveTo>
                    <a:pt x="412" y="51"/>
                  </a:moveTo>
                  <a:cubicBezTo>
                    <a:pt x="413" y="51"/>
                    <a:pt x="414" y="52"/>
                    <a:pt x="415" y="52"/>
                  </a:cubicBezTo>
                  <a:cubicBezTo>
                    <a:pt x="427" y="22"/>
                    <a:pt x="427" y="22"/>
                    <a:pt x="427" y="22"/>
                  </a:cubicBezTo>
                  <a:cubicBezTo>
                    <a:pt x="426" y="22"/>
                    <a:pt x="425" y="21"/>
                    <a:pt x="423" y="21"/>
                  </a:cubicBezTo>
                  <a:cubicBezTo>
                    <a:pt x="412" y="51"/>
                    <a:pt x="412" y="51"/>
                    <a:pt x="412" y="51"/>
                  </a:cubicBezTo>
                  <a:close/>
                  <a:moveTo>
                    <a:pt x="372" y="38"/>
                  </a:moveTo>
                  <a:cubicBezTo>
                    <a:pt x="373" y="39"/>
                    <a:pt x="375" y="39"/>
                    <a:pt x="376" y="39"/>
                  </a:cubicBezTo>
                  <a:cubicBezTo>
                    <a:pt x="383" y="8"/>
                    <a:pt x="383" y="8"/>
                    <a:pt x="383" y="8"/>
                  </a:cubicBezTo>
                  <a:cubicBezTo>
                    <a:pt x="382" y="8"/>
                    <a:pt x="380" y="8"/>
                    <a:pt x="379" y="7"/>
                  </a:cubicBezTo>
                  <a:lnTo>
                    <a:pt x="372" y="38"/>
                  </a:lnTo>
                  <a:close/>
                  <a:moveTo>
                    <a:pt x="331" y="32"/>
                  </a:moveTo>
                  <a:cubicBezTo>
                    <a:pt x="332" y="32"/>
                    <a:pt x="333" y="33"/>
                    <a:pt x="335" y="33"/>
                  </a:cubicBezTo>
                  <a:cubicBezTo>
                    <a:pt x="337" y="1"/>
                    <a:pt x="337" y="1"/>
                    <a:pt x="337" y="1"/>
                  </a:cubicBezTo>
                  <a:cubicBezTo>
                    <a:pt x="336" y="1"/>
                    <a:pt x="335" y="1"/>
                    <a:pt x="333" y="0"/>
                  </a:cubicBezTo>
                  <a:cubicBezTo>
                    <a:pt x="331" y="32"/>
                    <a:pt x="331" y="32"/>
                    <a:pt x="331" y="32"/>
                  </a:cubicBezTo>
                  <a:close/>
                  <a:moveTo>
                    <a:pt x="289" y="32"/>
                  </a:moveTo>
                  <a:cubicBezTo>
                    <a:pt x="291" y="32"/>
                    <a:pt x="292" y="32"/>
                    <a:pt x="293" y="32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0" y="0"/>
                    <a:pt x="288" y="0"/>
                    <a:pt x="287" y="1"/>
                  </a:cubicBezTo>
                  <a:lnTo>
                    <a:pt x="289" y="32"/>
                  </a:lnTo>
                  <a:close/>
                  <a:moveTo>
                    <a:pt x="248" y="39"/>
                  </a:moveTo>
                  <a:cubicBezTo>
                    <a:pt x="249" y="38"/>
                    <a:pt x="251" y="38"/>
                    <a:pt x="252" y="38"/>
                  </a:cubicBezTo>
                  <a:cubicBezTo>
                    <a:pt x="245" y="7"/>
                    <a:pt x="245" y="7"/>
                    <a:pt x="245" y="7"/>
                  </a:cubicBezTo>
                  <a:cubicBezTo>
                    <a:pt x="244" y="7"/>
                    <a:pt x="242" y="7"/>
                    <a:pt x="241" y="7"/>
                  </a:cubicBezTo>
                  <a:cubicBezTo>
                    <a:pt x="248" y="39"/>
                    <a:pt x="248" y="39"/>
                    <a:pt x="248" y="39"/>
                  </a:cubicBezTo>
                  <a:close/>
                  <a:moveTo>
                    <a:pt x="209" y="51"/>
                  </a:moveTo>
                  <a:cubicBezTo>
                    <a:pt x="210" y="50"/>
                    <a:pt x="211" y="50"/>
                    <a:pt x="212" y="50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199" y="20"/>
                    <a:pt x="198" y="21"/>
                    <a:pt x="197" y="21"/>
                  </a:cubicBezTo>
                  <a:cubicBezTo>
                    <a:pt x="209" y="51"/>
                    <a:pt x="209" y="51"/>
                    <a:pt x="209" y="51"/>
                  </a:cubicBezTo>
                  <a:close/>
                  <a:moveTo>
                    <a:pt x="171" y="69"/>
                  </a:moveTo>
                  <a:cubicBezTo>
                    <a:pt x="172" y="68"/>
                    <a:pt x="173" y="68"/>
                    <a:pt x="174" y="6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8" y="40"/>
                    <a:pt x="156" y="41"/>
                    <a:pt x="155" y="41"/>
                  </a:cubicBezTo>
                  <a:cubicBezTo>
                    <a:pt x="171" y="69"/>
                    <a:pt x="171" y="69"/>
                    <a:pt x="171" y="69"/>
                  </a:cubicBezTo>
                  <a:close/>
                  <a:moveTo>
                    <a:pt x="137" y="92"/>
                  </a:moveTo>
                  <a:cubicBezTo>
                    <a:pt x="138" y="92"/>
                    <a:pt x="139" y="91"/>
                    <a:pt x="140" y="90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19" y="66"/>
                    <a:pt x="118" y="67"/>
                    <a:pt x="117" y="68"/>
                  </a:cubicBezTo>
                  <a:cubicBezTo>
                    <a:pt x="137" y="92"/>
                    <a:pt x="137" y="92"/>
                    <a:pt x="137" y="92"/>
                  </a:cubicBezTo>
                  <a:close/>
                  <a:moveTo>
                    <a:pt x="106" y="121"/>
                  </a:moveTo>
                  <a:cubicBezTo>
                    <a:pt x="107" y="120"/>
                    <a:pt x="108" y="119"/>
                    <a:pt x="109" y="118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5" y="97"/>
                    <a:pt x="84" y="98"/>
                    <a:pt x="83" y="99"/>
                  </a:cubicBezTo>
                  <a:lnTo>
                    <a:pt x="106" y="121"/>
                  </a:lnTo>
                  <a:close/>
                  <a:moveTo>
                    <a:pt x="80" y="153"/>
                  </a:moveTo>
                  <a:cubicBezTo>
                    <a:pt x="81" y="152"/>
                    <a:pt x="82" y="151"/>
                    <a:pt x="83" y="150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6" y="133"/>
                    <a:pt x="55" y="134"/>
                    <a:pt x="54" y="135"/>
                  </a:cubicBezTo>
                  <a:cubicBezTo>
                    <a:pt x="80" y="153"/>
                    <a:pt x="80" y="153"/>
                    <a:pt x="80" y="153"/>
                  </a:cubicBezTo>
                  <a:close/>
                  <a:moveTo>
                    <a:pt x="60" y="189"/>
                  </a:moveTo>
                  <a:cubicBezTo>
                    <a:pt x="60" y="188"/>
                    <a:pt x="61" y="187"/>
                    <a:pt x="61" y="186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2" y="173"/>
                    <a:pt x="31" y="174"/>
                    <a:pt x="31" y="175"/>
                  </a:cubicBezTo>
                  <a:lnTo>
                    <a:pt x="60" y="189"/>
                  </a:lnTo>
                  <a:close/>
                  <a:moveTo>
                    <a:pt x="45" y="228"/>
                  </a:moveTo>
                  <a:cubicBezTo>
                    <a:pt x="45" y="227"/>
                    <a:pt x="45" y="226"/>
                    <a:pt x="46" y="224"/>
                  </a:cubicBezTo>
                  <a:cubicBezTo>
                    <a:pt x="15" y="215"/>
                    <a:pt x="15" y="215"/>
                    <a:pt x="15" y="215"/>
                  </a:cubicBezTo>
                  <a:cubicBezTo>
                    <a:pt x="15" y="216"/>
                    <a:pt x="14" y="217"/>
                    <a:pt x="14" y="219"/>
                  </a:cubicBezTo>
                  <a:lnTo>
                    <a:pt x="45" y="228"/>
                  </a:lnTo>
                  <a:close/>
                  <a:moveTo>
                    <a:pt x="35" y="269"/>
                  </a:moveTo>
                  <a:cubicBezTo>
                    <a:pt x="36" y="267"/>
                    <a:pt x="36" y="266"/>
                    <a:pt x="36" y="265"/>
                  </a:cubicBezTo>
                  <a:cubicBezTo>
                    <a:pt x="4" y="260"/>
                    <a:pt x="4" y="260"/>
                    <a:pt x="4" y="260"/>
                  </a:cubicBezTo>
                  <a:cubicBezTo>
                    <a:pt x="4" y="261"/>
                    <a:pt x="4" y="263"/>
                    <a:pt x="4" y="264"/>
                  </a:cubicBezTo>
                  <a:cubicBezTo>
                    <a:pt x="35" y="269"/>
                    <a:pt x="35" y="269"/>
                    <a:pt x="35" y="269"/>
                  </a:cubicBezTo>
                  <a:close/>
                  <a:moveTo>
                    <a:pt x="32" y="310"/>
                  </a:moveTo>
                  <a:cubicBezTo>
                    <a:pt x="32" y="310"/>
                    <a:pt x="32" y="310"/>
                    <a:pt x="32" y="310"/>
                  </a:cubicBezTo>
                  <a:cubicBezTo>
                    <a:pt x="32" y="309"/>
                    <a:pt x="32" y="308"/>
                    <a:pt x="32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lnTo>
                    <a:pt x="32" y="310"/>
                  </a:lnTo>
                  <a:close/>
                  <a:moveTo>
                    <a:pt x="35" y="352"/>
                  </a:moveTo>
                  <a:cubicBezTo>
                    <a:pt x="35" y="350"/>
                    <a:pt x="35" y="349"/>
                    <a:pt x="35" y="348"/>
                  </a:cubicBezTo>
                  <a:cubicBezTo>
                    <a:pt x="3" y="352"/>
                    <a:pt x="3" y="352"/>
                    <a:pt x="3" y="352"/>
                  </a:cubicBezTo>
                  <a:cubicBezTo>
                    <a:pt x="3" y="354"/>
                    <a:pt x="4" y="355"/>
                    <a:pt x="4" y="356"/>
                  </a:cubicBezTo>
                  <a:cubicBezTo>
                    <a:pt x="35" y="352"/>
                    <a:pt x="35" y="352"/>
                    <a:pt x="35" y="352"/>
                  </a:cubicBezTo>
                  <a:close/>
                  <a:moveTo>
                    <a:pt x="45" y="392"/>
                  </a:moveTo>
                  <a:cubicBezTo>
                    <a:pt x="44" y="391"/>
                    <a:pt x="44" y="390"/>
                    <a:pt x="44" y="388"/>
                  </a:cubicBezTo>
                  <a:cubicBezTo>
                    <a:pt x="13" y="398"/>
                    <a:pt x="13" y="398"/>
                    <a:pt x="13" y="398"/>
                  </a:cubicBezTo>
                  <a:cubicBezTo>
                    <a:pt x="13" y="399"/>
                    <a:pt x="14" y="400"/>
                    <a:pt x="14" y="402"/>
                  </a:cubicBezTo>
                  <a:cubicBezTo>
                    <a:pt x="45" y="392"/>
                    <a:pt x="45" y="392"/>
                    <a:pt x="45" y="392"/>
                  </a:cubicBezTo>
                  <a:close/>
                  <a:moveTo>
                    <a:pt x="60" y="431"/>
                  </a:moveTo>
                  <a:cubicBezTo>
                    <a:pt x="59" y="430"/>
                    <a:pt x="59" y="429"/>
                    <a:pt x="58" y="427"/>
                  </a:cubicBezTo>
                  <a:cubicBezTo>
                    <a:pt x="29" y="441"/>
                    <a:pt x="29" y="441"/>
                    <a:pt x="29" y="441"/>
                  </a:cubicBezTo>
                  <a:cubicBezTo>
                    <a:pt x="30" y="442"/>
                    <a:pt x="31" y="443"/>
                    <a:pt x="31" y="445"/>
                  </a:cubicBezTo>
                  <a:cubicBezTo>
                    <a:pt x="60" y="431"/>
                    <a:pt x="60" y="431"/>
                    <a:pt x="60" y="431"/>
                  </a:cubicBezTo>
                  <a:close/>
                  <a:moveTo>
                    <a:pt x="81" y="467"/>
                  </a:moveTo>
                  <a:cubicBezTo>
                    <a:pt x="80" y="466"/>
                    <a:pt x="79" y="465"/>
                    <a:pt x="79" y="464"/>
                  </a:cubicBezTo>
                  <a:cubicBezTo>
                    <a:pt x="52" y="481"/>
                    <a:pt x="52" y="481"/>
                    <a:pt x="52" y="481"/>
                  </a:cubicBezTo>
                  <a:cubicBezTo>
                    <a:pt x="53" y="482"/>
                    <a:pt x="54" y="484"/>
                    <a:pt x="54" y="485"/>
                  </a:cubicBezTo>
                  <a:cubicBezTo>
                    <a:pt x="81" y="467"/>
                    <a:pt x="81" y="467"/>
                    <a:pt x="81" y="467"/>
                  </a:cubicBezTo>
                  <a:close/>
                  <a:moveTo>
                    <a:pt x="107" y="499"/>
                  </a:moveTo>
                  <a:cubicBezTo>
                    <a:pt x="106" y="498"/>
                    <a:pt x="105" y="497"/>
                    <a:pt x="104" y="496"/>
                  </a:cubicBezTo>
                  <a:cubicBezTo>
                    <a:pt x="80" y="518"/>
                    <a:pt x="80" y="518"/>
                    <a:pt x="80" y="518"/>
                  </a:cubicBezTo>
                  <a:cubicBezTo>
                    <a:pt x="81" y="519"/>
                    <a:pt x="82" y="520"/>
                    <a:pt x="83" y="521"/>
                  </a:cubicBezTo>
                  <a:cubicBezTo>
                    <a:pt x="107" y="499"/>
                    <a:pt x="107" y="499"/>
                    <a:pt x="107" y="499"/>
                  </a:cubicBezTo>
                  <a:close/>
                  <a:moveTo>
                    <a:pt x="137" y="527"/>
                  </a:moveTo>
                  <a:cubicBezTo>
                    <a:pt x="136" y="527"/>
                    <a:pt x="135" y="526"/>
                    <a:pt x="134" y="525"/>
                  </a:cubicBezTo>
                  <a:cubicBezTo>
                    <a:pt x="114" y="550"/>
                    <a:pt x="114" y="550"/>
                    <a:pt x="114" y="550"/>
                  </a:cubicBezTo>
                  <a:cubicBezTo>
                    <a:pt x="115" y="551"/>
                    <a:pt x="116" y="552"/>
                    <a:pt x="117" y="552"/>
                  </a:cubicBezTo>
                  <a:cubicBezTo>
                    <a:pt x="137" y="527"/>
                    <a:pt x="137" y="527"/>
                    <a:pt x="137" y="527"/>
                  </a:cubicBezTo>
                  <a:close/>
                  <a:moveTo>
                    <a:pt x="172" y="551"/>
                  </a:moveTo>
                  <a:cubicBezTo>
                    <a:pt x="170" y="550"/>
                    <a:pt x="169" y="550"/>
                    <a:pt x="168" y="549"/>
                  </a:cubicBezTo>
                  <a:cubicBezTo>
                    <a:pt x="152" y="576"/>
                    <a:pt x="152" y="576"/>
                    <a:pt x="152" y="576"/>
                  </a:cubicBezTo>
                  <a:cubicBezTo>
                    <a:pt x="153" y="577"/>
                    <a:pt x="154" y="578"/>
                    <a:pt x="156" y="579"/>
                  </a:cubicBezTo>
                  <a:lnTo>
                    <a:pt x="172" y="551"/>
                  </a:lnTo>
                  <a:close/>
                  <a:moveTo>
                    <a:pt x="209" y="569"/>
                  </a:moveTo>
                  <a:cubicBezTo>
                    <a:pt x="208" y="569"/>
                    <a:pt x="207" y="568"/>
                    <a:pt x="206" y="568"/>
                  </a:cubicBezTo>
                  <a:cubicBezTo>
                    <a:pt x="193" y="597"/>
                    <a:pt x="193" y="597"/>
                    <a:pt x="193" y="597"/>
                  </a:cubicBezTo>
                  <a:cubicBezTo>
                    <a:pt x="195" y="598"/>
                    <a:pt x="196" y="598"/>
                    <a:pt x="197" y="599"/>
                  </a:cubicBezTo>
                  <a:cubicBezTo>
                    <a:pt x="209" y="569"/>
                    <a:pt x="209" y="569"/>
                    <a:pt x="209" y="569"/>
                  </a:cubicBezTo>
                  <a:close/>
                  <a:moveTo>
                    <a:pt x="249" y="581"/>
                  </a:moveTo>
                  <a:cubicBezTo>
                    <a:pt x="248" y="581"/>
                    <a:pt x="246" y="581"/>
                    <a:pt x="245" y="580"/>
                  </a:cubicBezTo>
                  <a:cubicBezTo>
                    <a:pt x="238" y="611"/>
                    <a:pt x="238" y="611"/>
                    <a:pt x="238" y="611"/>
                  </a:cubicBezTo>
                  <a:cubicBezTo>
                    <a:pt x="239" y="612"/>
                    <a:pt x="240" y="612"/>
                    <a:pt x="242" y="612"/>
                  </a:cubicBezTo>
                  <a:lnTo>
                    <a:pt x="249" y="581"/>
                  </a:lnTo>
                  <a:close/>
                  <a:moveTo>
                    <a:pt x="290" y="587"/>
                  </a:moveTo>
                  <a:cubicBezTo>
                    <a:pt x="289" y="587"/>
                    <a:pt x="287" y="587"/>
                    <a:pt x="286" y="587"/>
                  </a:cubicBezTo>
                  <a:cubicBezTo>
                    <a:pt x="283" y="619"/>
                    <a:pt x="283" y="619"/>
                    <a:pt x="283" y="619"/>
                  </a:cubicBezTo>
                  <a:cubicBezTo>
                    <a:pt x="285" y="619"/>
                    <a:pt x="286" y="619"/>
                    <a:pt x="288" y="619"/>
                  </a:cubicBezTo>
                  <a:cubicBezTo>
                    <a:pt x="290" y="587"/>
                    <a:pt x="290" y="587"/>
                    <a:pt x="290" y="587"/>
                  </a:cubicBezTo>
                  <a:close/>
                  <a:moveTo>
                    <a:pt x="332" y="587"/>
                  </a:moveTo>
                  <a:cubicBezTo>
                    <a:pt x="330" y="587"/>
                    <a:pt x="329" y="587"/>
                    <a:pt x="328" y="588"/>
                  </a:cubicBezTo>
                  <a:cubicBezTo>
                    <a:pt x="330" y="619"/>
                    <a:pt x="330" y="619"/>
                    <a:pt x="330" y="619"/>
                  </a:cubicBezTo>
                  <a:cubicBezTo>
                    <a:pt x="331" y="619"/>
                    <a:pt x="332" y="619"/>
                    <a:pt x="334" y="619"/>
                  </a:cubicBezTo>
                  <a:cubicBezTo>
                    <a:pt x="332" y="587"/>
                    <a:pt x="332" y="587"/>
                    <a:pt x="332" y="587"/>
                  </a:cubicBezTo>
                  <a:close/>
                  <a:moveTo>
                    <a:pt x="373" y="581"/>
                  </a:moveTo>
                  <a:cubicBezTo>
                    <a:pt x="371" y="581"/>
                    <a:pt x="370" y="582"/>
                    <a:pt x="369" y="582"/>
                  </a:cubicBezTo>
                  <a:cubicBezTo>
                    <a:pt x="376" y="613"/>
                    <a:pt x="376" y="613"/>
                    <a:pt x="376" y="613"/>
                  </a:cubicBezTo>
                  <a:cubicBezTo>
                    <a:pt x="377" y="613"/>
                    <a:pt x="378" y="613"/>
                    <a:pt x="380" y="612"/>
                  </a:cubicBezTo>
                  <a:cubicBezTo>
                    <a:pt x="373" y="581"/>
                    <a:pt x="373" y="581"/>
                    <a:pt x="373" y="581"/>
                  </a:cubicBezTo>
                  <a:close/>
                  <a:moveTo>
                    <a:pt x="412" y="569"/>
                  </a:moveTo>
                  <a:cubicBezTo>
                    <a:pt x="411" y="569"/>
                    <a:pt x="410" y="570"/>
                    <a:pt x="409" y="570"/>
                  </a:cubicBezTo>
                  <a:cubicBezTo>
                    <a:pt x="420" y="600"/>
                    <a:pt x="420" y="600"/>
                    <a:pt x="420" y="600"/>
                  </a:cubicBezTo>
                  <a:cubicBezTo>
                    <a:pt x="421" y="600"/>
                    <a:pt x="423" y="599"/>
                    <a:pt x="424" y="599"/>
                  </a:cubicBezTo>
                  <a:cubicBezTo>
                    <a:pt x="412" y="569"/>
                    <a:pt x="412" y="569"/>
                    <a:pt x="412" y="569"/>
                  </a:cubicBezTo>
                  <a:close/>
                  <a:moveTo>
                    <a:pt x="450" y="551"/>
                  </a:moveTo>
                  <a:cubicBezTo>
                    <a:pt x="449" y="551"/>
                    <a:pt x="448" y="552"/>
                    <a:pt x="446" y="553"/>
                  </a:cubicBezTo>
                  <a:cubicBezTo>
                    <a:pt x="462" y="581"/>
                    <a:pt x="462" y="581"/>
                    <a:pt x="462" y="581"/>
                  </a:cubicBezTo>
                  <a:cubicBezTo>
                    <a:pt x="463" y="580"/>
                    <a:pt x="465" y="579"/>
                    <a:pt x="466" y="579"/>
                  </a:cubicBezTo>
                  <a:lnTo>
                    <a:pt x="450" y="551"/>
                  </a:lnTo>
                  <a:close/>
                  <a:moveTo>
                    <a:pt x="484" y="527"/>
                  </a:moveTo>
                  <a:cubicBezTo>
                    <a:pt x="483" y="528"/>
                    <a:pt x="482" y="529"/>
                    <a:pt x="481" y="530"/>
                  </a:cubicBezTo>
                  <a:cubicBezTo>
                    <a:pt x="501" y="555"/>
                    <a:pt x="501" y="555"/>
                    <a:pt x="501" y="555"/>
                  </a:cubicBezTo>
                  <a:cubicBezTo>
                    <a:pt x="502" y="554"/>
                    <a:pt x="503" y="553"/>
                    <a:pt x="504" y="552"/>
                  </a:cubicBezTo>
                  <a:cubicBezTo>
                    <a:pt x="484" y="527"/>
                    <a:pt x="484" y="527"/>
                    <a:pt x="484" y="527"/>
                  </a:cubicBezTo>
                  <a:close/>
                  <a:moveTo>
                    <a:pt x="515" y="499"/>
                  </a:moveTo>
                  <a:cubicBezTo>
                    <a:pt x="514" y="500"/>
                    <a:pt x="513" y="501"/>
                    <a:pt x="512" y="502"/>
                  </a:cubicBezTo>
                  <a:cubicBezTo>
                    <a:pt x="535" y="524"/>
                    <a:pt x="535" y="524"/>
                    <a:pt x="535" y="524"/>
                  </a:cubicBezTo>
                  <a:cubicBezTo>
                    <a:pt x="536" y="523"/>
                    <a:pt x="537" y="522"/>
                    <a:pt x="538" y="521"/>
                  </a:cubicBezTo>
                  <a:lnTo>
                    <a:pt x="515" y="499"/>
                  </a:lnTo>
                  <a:close/>
                  <a:moveTo>
                    <a:pt x="540" y="467"/>
                  </a:moveTo>
                  <a:cubicBezTo>
                    <a:pt x="540" y="468"/>
                    <a:pt x="539" y="469"/>
                    <a:pt x="538" y="470"/>
                  </a:cubicBezTo>
                  <a:cubicBezTo>
                    <a:pt x="564" y="488"/>
                    <a:pt x="564" y="488"/>
                    <a:pt x="564" y="488"/>
                  </a:cubicBezTo>
                  <a:cubicBezTo>
                    <a:pt x="565" y="487"/>
                    <a:pt x="566" y="486"/>
                    <a:pt x="567" y="485"/>
                  </a:cubicBezTo>
                  <a:cubicBezTo>
                    <a:pt x="540" y="467"/>
                    <a:pt x="540" y="467"/>
                    <a:pt x="540" y="467"/>
                  </a:cubicBezTo>
                  <a:close/>
                  <a:moveTo>
                    <a:pt x="561" y="431"/>
                  </a:moveTo>
                  <a:cubicBezTo>
                    <a:pt x="561" y="432"/>
                    <a:pt x="560" y="433"/>
                    <a:pt x="560" y="434"/>
                  </a:cubicBezTo>
                  <a:cubicBezTo>
                    <a:pt x="588" y="448"/>
                    <a:pt x="588" y="448"/>
                    <a:pt x="588" y="448"/>
                  </a:cubicBezTo>
                  <a:cubicBezTo>
                    <a:pt x="589" y="447"/>
                    <a:pt x="590" y="446"/>
                    <a:pt x="590" y="444"/>
                  </a:cubicBezTo>
                  <a:lnTo>
                    <a:pt x="561" y="431"/>
                  </a:lnTo>
                  <a:close/>
                  <a:moveTo>
                    <a:pt x="577" y="392"/>
                  </a:moveTo>
                  <a:cubicBezTo>
                    <a:pt x="576" y="393"/>
                    <a:pt x="576" y="394"/>
                    <a:pt x="575" y="395"/>
                  </a:cubicBezTo>
                  <a:cubicBezTo>
                    <a:pt x="606" y="405"/>
                    <a:pt x="606" y="405"/>
                    <a:pt x="606" y="405"/>
                  </a:cubicBezTo>
                  <a:cubicBezTo>
                    <a:pt x="606" y="404"/>
                    <a:pt x="607" y="403"/>
                    <a:pt x="607" y="401"/>
                  </a:cubicBezTo>
                  <a:cubicBezTo>
                    <a:pt x="577" y="392"/>
                    <a:pt x="577" y="392"/>
                    <a:pt x="577" y="392"/>
                  </a:cubicBezTo>
                  <a:close/>
                  <a:moveTo>
                    <a:pt x="586" y="351"/>
                  </a:moveTo>
                  <a:cubicBezTo>
                    <a:pt x="586" y="353"/>
                    <a:pt x="585" y="354"/>
                    <a:pt x="585" y="355"/>
                  </a:cubicBezTo>
                  <a:cubicBezTo>
                    <a:pt x="617" y="360"/>
                    <a:pt x="617" y="360"/>
                    <a:pt x="617" y="360"/>
                  </a:cubicBezTo>
                  <a:cubicBezTo>
                    <a:pt x="617" y="359"/>
                    <a:pt x="617" y="357"/>
                    <a:pt x="617" y="356"/>
                  </a:cubicBezTo>
                  <a:cubicBezTo>
                    <a:pt x="586" y="351"/>
                    <a:pt x="586" y="351"/>
                    <a:pt x="586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4"/>
            <p:cNvSpPr>
              <a:spLocks noEditPoints="1"/>
            </p:cNvSpPr>
            <p:nvPr/>
          </p:nvSpPr>
          <p:spPr bwMode="auto">
            <a:xfrm>
              <a:off x="5129213" y="2457450"/>
              <a:ext cx="1933575" cy="1949450"/>
            </a:xfrm>
            <a:custGeom>
              <a:avLst/>
              <a:gdLst>
                <a:gd name="T0" fmla="*/ 588 w 605"/>
                <a:gd name="T1" fmla="*/ 282 h 604"/>
                <a:gd name="T2" fmla="*/ 586 w 605"/>
                <a:gd name="T3" fmla="*/ 259 h 604"/>
                <a:gd name="T4" fmla="*/ 582 w 605"/>
                <a:gd name="T5" fmla="*/ 238 h 604"/>
                <a:gd name="T6" fmla="*/ 584 w 605"/>
                <a:gd name="T7" fmla="*/ 191 h 604"/>
                <a:gd name="T8" fmla="*/ 575 w 605"/>
                <a:gd name="T9" fmla="*/ 170 h 604"/>
                <a:gd name="T10" fmla="*/ 540 w 605"/>
                <a:gd name="T11" fmla="*/ 142 h 604"/>
                <a:gd name="T12" fmla="*/ 526 w 605"/>
                <a:gd name="T13" fmla="*/ 123 h 604"/>
                <a:gd name="T14" fmla="*/ 512 w 605"/>
                <a:gd name="T15" fmla="*/ 107 h 604"/>
                <a:gd name="T16" fmla="*/ 491 w 605"/>
                <a:gd name="T17" fmla="*/ 65 h 604"/>
                <a:gd name="T18" fmla="*/ 472 w 605"/>
                <a:gd name="T19" fmla="*/ 52 h 604"/>
                <a:gd name="T20" fmla="*/ 428 w 605"/>
                <a:gd name="T21" fmla="*/ 45 h 604"/>
                <a:gd name="T22" fmla="*/ 407 w 605"/>
                <a:gd name="T23" fmla="*/ 35 h 604"/>
                <a:gd name="T24" fmla="*/ 386 w 605"/>
                <a:gd name="T25" fmla="*/ 28 h 604"/>
                <a:gd name="T26" fmla="*/ 347 w 605"/>
                <a:gd name="T27" fmla="*/ 3 h 604"/>
                <a:gd name="T28" fmla="*/ 325 w 605"/>
                <a:gd name="T29" fmla="*/ 0 h 604"/>
                <a:gd name="T30" fmla="*/ 302 w 605"/>
                <a:gd name="T31" fmla="*/ 16 h 604"/>
                <a:gd name="T32" fmla="*/ 257 w 605"/>
                <a:gd name="T33" fmla="*/ 3 h 604"/>
                <a:gd name="T34" fmla="*/ 235 w 605"/>
                <a:gd name="T35" fmla="*/ 7 h 604"/>
                <a:gd name="T36" fmla="*/ 199 w 605"/>
                <a:gd name="T37" fmla="*/ 35 h 604"/>
                <a:gd name="T38" fmla="*/ 178 w 605"/>
                <a:gd name="T39" fmla="*/ 44 h 604"/>
                <a:gd name="T40" fmla="*/ 159 w 605"/>
                <a:gd name="T41" fmla="*/ 54 h 604"/>
                <a:gd name="T42" fmla="*/ 114 w 605"/>
                <a:gd name="T43" fmla="*/ 66 h 604"/>
                <a:gd name="T44" fmla="*/ 97 w 605"/>
                <a:gd name="T45" fmla="*/ 80 h 604"/>
                <a:gd name="T46" fmla="*/ 80 w 605"/>
                <a:gd name="T47" fmla="*/ 122 h 604"/>
                <a:gd name="T48" fmla="*/ 66 w 605"/>
                <a:gd name="T49" fmla="*/ 141 h 604"/>
                <a:gd name="T50" fmla="*/ 54 w 605"/>
                <a:gd name="T51" fmla="*/ 159 h 604"/>
                <a:gd name="T52" fmla="*/ 21 w 605"/>
                <a:gd name="T53" fmla="*/ 192 h 604"/>
                <a:gd name="T54" fmla="*/ 14 w 605"/>
                <a:gd name="T55" fmla="*/ 213 h 604"/>
                <a:gd name="T56" fmla="*/ 20 w 605"/>
                <a:gd name="T57" fmla="*/ 258 h 604"/>
                <a:gd name="T58" fmla="*/ 17 w 605"/>
                <a:gd name="T59" fmla="*/ 281 h 604"/>
                <a:gd name="T60" fmla="*/ 0 w 605"/>
                <a:gd name="T61" fmla="*/ 302 h 604"/>
                <a:gd name="T62" fmla="*/ 19 w 605"/>
                <a:gd name="T63" fmla="*/ 343 h 604"/>
                <a:gd name="T64" fmla="*/ 24 w 605"/>
                <a:gd name="T65" fmla="*/ 366 h 604"/>
                <a:gd name="T66" fmla="*/ 29 w 605"/>
                <a:gd name="T67" fmla="*/ 386 h 604"/>
                <a:gd name="T68" fmla="*/ 30 w 605"/>
                <a:gd name="T69" fmla="*/ 433 h 604"/>
                <a:gd name="T70" fmla="*/ 41 w 605"/>
                <a:gd name="T71" fmla="*/ 453 h 604"/>
                <a:gd name="T72" fmla="*/ 78 w 605"/>
                <a:gd name="T73" fmla="*/ 479 h 604"/>
                <a:gd name="T74" fmla="*/ 93 w 605"/>
                <a:gd name="T75" fmla="*/ 497 h 604"/>
                <a:gd name="T76" fmla="*/ 108 w 605"/>
                <a:gd name="T77" fmla="*/ 512 h 604"/>
                <a:gd name="T78" fmla="*/ 132 w 605"/>
                <a:gd name="T79" fmla="*/ 552 h 604"/>
                <a:gd name="T80" fmla="*/ 152 w 605"/>
                <a:gd name="T81" fmla="*/ 564 h 604"/>
                <a:gd name="T82" fmla="*/ 198 w 605"/>
                <a:gd name="T83" fmla="*/ 568 h 604"/>
                <a:gd name="T84" fmla="*/ 218 w 605"/>
                <a:gd name="T85" fmla="*/ 575 h 604"/>
                <a:gd name="T86" fmla="*/ 236 w 605"/>
                <a:gd name="T87" fmla="*/ 597 h 604"/>
                <a:gd name="T88" fmla="*/ 278 w 605"/>
                <a:gd name="T89" fmla="*/ 603 h 604"/>
                <a:gd name="T90" fmla="*/ 303 w 605"/>
                <a:gd name="T91" fmla="*/ 588 h 604"/>
                <a:gd name="T92" fmla="*/ 325 w 605"/>
                <a:gd name="T93" fmla="*/ 603 h 604"/>
                <a:gd name="T94" fmla="*/ 368 w 605"/>
                <a:gd name="T95" fmla="*/ 597 h 604"/>
                <a:gd name="T96" fmla="*/ 387 w 605"/>
                <a:gd name="T97" fmla="*/ 575 h 604"/>
                <a:gd name="T98" fmla="*/ 427 w 605"/>
                <a:gd name="T99" fmla="*/ 560 h 604"/>
                <a:gd name="T100" fmla="*/ 446 w 605"/>
                <a:gd name="T101" fmla="*/ 550 h 604"/>
                <a:gd name="T102" fmla="*/ 473 w 605"/>
                <a:gd name="T103" fmla="*/ 552 h 604"/>
                <a:gd name="T104" fmla="*/ 507 w 605"/>
                <a:gd name="T105" fmla="*/ 525 h 604"/>
                <a:gd name="T106" fmla="*/ 512 w 605"/>
                <a:gd name="T107" fmla="*/ 497 h 604"/>
                <a:gd name="T108" fmla="*/ 539 w 605"/>
                <a:gd name="T109" fmla="*/ 463 h 604"/>
                <a:gd name="T110" fmla="*/ 550 w 605"/>
                <a:gd name="T111" fmla="*/ 445 h 604"/>
                <a:gd name="T112" fmla="*/ 575 w 605"/>
                <a:gd name="T113" fmla="*/ 433 h 604"/>
                <a:gd name="T114" fmla="*/ 591 w 605"/>
                <a:gd name="T115" fmla="*/ 393 h 604"/>
                <a:gd name="T116" fmla="*/ 582 w 605"/>
                <a:gd name="T117" fmla="*/ 366 h 604"/>
                <a:gd name="T118" fmla="*/ 586 w 605"/>
                <a:gd name="T119" fmla="*/ 34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5" h="604">
                  <a:moveTo>
                    <a:pt x="589" y="301"/>
                  </a:moveTo>
                  <a:cubicBezTo>
                    <a:pt x="589" y="302"/>
                    <a:pt x="589" y="302"/>
                    <a:pt x="589" y="302"/>
                  </a:cubicBezTo>
                  <a:cubicBezTo>
                    <a:pt x="589" y="302"/>
                    <a:pt x="589" y="303"/>
                    <a:pt x="589" y="304"/>
                  </a:cubicBezTo>
                  <a:cubicBezTo>
                    <a:pt x="605" y="304"/>
                    <a:pt x="605" y="304"/>
                    <a:pt x="605" y="304"/>
                  </a:cubicBezTo>
                  <a:cubicBezTo>
                    <a:pt x="605" y="303"/>
                    <a:pt x="605" y="303"/>
                    <a:pt x="605" y="302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589" y="301"/>
                    <a:pt x="589" y="301"/>
                    <a:pt x="589" y="301"/>
                  </a:cubicBezTo>
                  <a:close/>
                  <a:moveTo>
                    <a:pt x="589" y="301"/>
                  </a:moveTo>
                  <a:cubicBezTo>
                    <a:pt x="589" y="301"/>
                    <a:pt x="589" y="301"/>
                    <a:pt x="589" y="301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589" y="301"/>
                    <a:pt x="589" y="301"/>
                    <a:pt x="589" y="301"/>
                  </a:cubicBezTo>
                  <a:close/>
                  <a:moveTo>
                    <a:pt x="588" y="280"/>
                  </a:moveTo>
                  <a:cubicBezTo>
                    <a:pt x="588" y="281"/>
                    <a:pt x="588" y="281"/>
                    <a:pt x="588" y="282"/>
                  </a:cubicBezTo>
                  <a:cubicBezTo>
                    <a:pt x="604" y="281"/>
                    <a:pt x="604" y="281"/>
                    <a:pt x="604" y="281"/>
                  </a:cubicBezTo>
                  <a:cubicBezTo>
                    <a:pt x="604" y="280"/>
                    <a:pt x="604" y="279"/>
                    <a:pt x="604" y="279"/>
                  </a:cubicBezTo>
                  <a:cubicBezTo>
                    <a:pt x="588" y="280"/>
                    <a:pt x="588" y="280"/>
                    <a:pt x="588" y="280"/>
                  </a:cubicBezTo>
                  <a:close/>
                  <a:moveTo>
                    <a:pt x="588" y="280"/>
                  </a:moveTo>
                  <a:cubicBezTo>
                    <a:pt x="588" y="280"/>
                    <a:pt x="588" y="280"/>
                    <a:pt x="588" y="280"/>
                  </a:cubicBezTo>
                  <a:cubicBezTo>
                    <a:pt x="604" y="279"/>
                    <a:pt x="604" y="279"/>
                    <a:pt x="604" y="279"/>
                  </a:cubicBezTo>
                  <a:cubicBezTo>
                    <a:pt x="604" y="279"/>
                    <a:pt x="604" y="279"/>
                    <a:pt x="604" y="279"/>
                  </a:cubicBezTo>
                  <a:cubicBezTo>
                    <a:pt x="588" y="280"/>
                    <a:pt x="588" y="280"/>
                    <a:pt x="588" y="280"/>
                  </a:cubicBezTo>
                  <a:close/>
                  <a:moveTo>
                    <a:pt x="586" y="259"/>
                  </a:moveTo>
                  <a:cubicBezTo>
                    <a:pt x="586" y="259"/>
                    <a:pt x="586" y="260"/>
                    <a:pt x="586" y="261"/>
                  </a:cubicBezTo>
                  <a:cubicBezTo>
                    <a:pt x="602" y="258"/>
                    <a:pt x="602" y="258"/>
                    <a:pt x="602" y="258"/>
                  </a:cubicBezTo>
                  <a:cubicBezTo>
                    <a:pt x="602" y="258"/>
                    <a:pt x="601" y="257"/>
                    <a:pt x="601" y="256"/>
                  </a:cubicBezTo>
                  <a:cubicBezTo>
                    <a:pt x="586" y="259"/>
                    <a:pt x="586" y="259"/>
                    <a:pt x="586" y="259"/>
                  </a:cubicBezTo>
                  <a:close/>
                  <a:moveTo>
                    <a:pt x="586" y="259"/>
                  </a:moveTo>
                  <a:cubicBezTo>
                    <a:pt x="586" y="259"/>
                    <a:pt x="586" y="259"/>
                    <a:pt x="586" y="259"/>
                  </a:cubicBezTo>
                  <a:cubicBezTo>
                    <a:pt x="601" y="256"/>
                    <a:pt x="601" y="256"/>
                    <a:pt x="601" y="256"/>
                  </a:cubicBezTo>
                  <a:cubicBezTo>
                    <a:pt x="601" y="256"/>
                    <a:pt x="601" y="256"/>
                    <a:pt x="601" y="256"/>
                  </a:cubicBezTo>
                  <a:cubicBezTo>
                    <a:pt x="586" y="259"/>
                    <a:pt x="586" y="259"/>
                    <a:pt x="586" y="259"/>
                  </a:cubicBezTo>
                  <a:close/>
                  <a:moveTo>
                    <a:pt x="582" y="238"/>
                  </a:moveTo>
                  <a:cubicBezTo>
                    <a:pt x="582" y="238"/>
                    <a:pt x="582" y="239"/>
                    <a:pt x="582" y="240"/>
                  </a:cubicBezTo>
                  <a:cubicBezTo>
                    <a:pt x="598" y="236"/>
                    <a:pt x="598" y="236"/>
                    <a:pt x="598" y="236"/>
                  </a:cubicBezTo>
                  <a:cubicBezTo>
                    <a:pt x="597" y="235"/>
                    <a:pt x="597" y="235"/>
                    <a:pt x="597" y="234"/>
                  </a:cubicBezTo>
                  <a:cubicBezTo>
                    <a:pt x="582" y="238"/>
                    <a:pt x="582" y="238"/>
                    <a:pt x="582" y="238"/>
                  </a:cubicBezTo>
                  <a:close/>
                  <a:moveTo>
                    <a:pt x="582" y="238"/>
                  </a:moveTo>
                  <a:cubicBezTo>
                    <a:pt x="582" y="238"/>
                    <a:pt x="582" y="238"/>
                    <a:pt x="582" y="238"/>
                  </a:cubicBezTo>
                  <a:cubicBezTo>
                    <a:pt x="597" y="234"/>
                    <a:pt x="597" y="234"/>
                    <a:pt x="597" y="234"/>
                  </a:cubicBezTo>
                  <a:cubicBezTo>
                    <a:pt x="597" y="234"/>
                    <a:pt x="597" y="234"/>
                    <a:pt x="597" y="234"/>
                  </a:cubicBezTo>
                  <a:cubicBezTo>
                    <a:pt x="582" y="238"/>
                    <a:pt x="582" y="238"/>
                    <a:pt x="582" y="238"/>
                  </a:cubicBezTo>
                  <a:close/>
                  <a:moveTo>
                    <a:pt x="576" y="217"/>
                  </a:moveTo>
                  <a:cubicBezTo>
                    <a:pt x="576" y="218"/>
                    <a:pt x="576" y="218"/>
                    <a:pt x="577" y="219"/>
                  </a:cubicBezTo>
                  <a:cubicBezTo>
                    <a:pt x="592" y="214"/>
                    <a:pt x="592" y="214"/>
                    <a:pt x="592" y="214"/>
                  </a:cubicBezTo>
                  <a:cubicBezTo>
                    <a:pt x="592" y="214"/>
                    <a:pt x="591" y="213"/>
                    <a:pt x="591" y="212"/>
                  </a:cubicBezTo>
                  <a:cubicBezTo>
                    <a:pt x="576" y="217"/>
                    <a:pt x="576" y="217"/>
                    <a:pt x="576" y="217"/>
                  </a:cubicBezTo>
                  <a:close/>
                  <a:moveTo>
                    <a:pt x="576" y="217"/>
                  </a:moveTo>
                  <a:cubicBezTo>
                    <a:pt x="576" y="217"/>
                    <a:pt x="576" y="217"/>
                    <a:pt x="576" y="217"/>
                  </a:cubicBezTo>
                  <a:cubicBezTo>
                    <a:pt x="591" y="212"/>
                    <a:pt x="591" y="212"/>
                    <a:pt x="591" y="212"/>
                  </a:cubicBezTo>
                  <a:cubicBezTo>
                    <a:pt x="591" y="212"/>
                    <a:pt x="591" y="212"/>
                    <a:pt x="591" y="212"/>
                  </a:cubicBezTo>
                  <a:cubicBezTo>
                    <a:pt x="576" y="217"/>
                    <a:pt x="576" y="217"/>
                    <a:pt x="576" y="217"/>
                  </a:cubicBezTo>
                  <a:close/>
                  <a:moveTo>
                    <a:pt x="569" y="197"/>
                  </a:moveTo>
                  <a:cubicBezTo>
                    <a:pt x="569" y="197"/>
                    <a:pt x="569" y="198"/>
                    <a:pt x="570" y="199"/>
                  </a:cubicBezTo>
                  <a:cubicBezTo>
                    <a:pt x="585" y="193"/>
                    <a:pt x="585" y="193"/>
                    <a:pt x="585" y="193"/>
                  </a:cubicBezTo>
                  <a:cubicBezTo>
                    <a:pt x="584" y="192"/>
                    <a:pt x="584" y="192"/>
                    <a:pt x="584" y="191"/>
                  </a:cubicBezTo>
                  <a:cubicBezTo>
                    <a:pt x="569" y="197"/>
                    <a:pt x="569" y="197"/>
                    <a:pt x="569" y="197"/>
                  </a:cubicBezTo>
                  <a:close/>
                  <a:moveTo>
                    <a:pt x="569" y="197"/>
                  </a:moveTo>
                  <a:cubicBezTo>
                    <a:pt x="569" y="197"/>
                    <a:pt x="569" y="197"/>
                    <a:pt x="569" y="197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69" y="197"/>
                    <a:pt x="569" y="197"/>
                    <a:pt x="569" y="197"/>
                  </a:cubicBezTo>
                  <a:close/>
                  <a:moveTo>
                    <a:pt x="560" y="177"/>
                  </a:moveTo>
                  <a:cubicBezTo>
                    <a:pt x="561" y="178"/>
                    <a:pt x="561" y="178"/>
                    <a:pt x="561" y="179"/>
                  </a:cubicBezTo>
                  <a:cubicBezTo>
                    <a:pt x="576" y="172"/>
                    <a:pt x="576" y="172"/>
                    <a:pt x="576" y="172"/>
                  </a:cubicBezTo>
                  <a:cubicBezTo>
                    <a:pt x="575" y="171"/>
                    <a:pt x="575" y="171"/>
                    <a:pt x="575" y="170"/>
                  </a:cubicBezTo>
                  <a:cubicBezTo>
                    <a:pt x="560" y="177"/>
                    <a:pt x="560" y="177"/>
                    <a:pt x="560" y="177"/>
                  </a:cubicBezTo>
                  <a:close/>
                  <a:moveTo>
                    <a:pt x="560" y="177"/>
                  </a:moveTo>
                  <a:cubicBezTo>
                    <a:pt x="560" y="177"/>
                    <a:pt x="560" y="177"/>
                    <a:pt x="560" y="177"/>
                  </a:cubicBezTo>
                  <a:cubicBezTo>
                    <a:pt x="575" y="170"/>
                    <a:pt x="575" y="170"/>
                    <a:pt x="575" y="170"/>
                  </a:cubicBezTo>
                  <a:cubicBezTo>
                    <a:pt x="575" y="170"/>
                    <a:pt x="575" y="170"/>
                    <a:pt x="575" y="170"/>
                  </a:cubicBezTo>
                  <a:cubicBezTo>
                    <a:pt x="560" y="177"/>
                    <a:pt x="560" y="177"/>
                    <a:pt x="560" y="177"/>
                  </a:cubicBezTo>
                  <a:close/>
                  <a:moveTo>
                    <a:pt x="550" y="158"/>
                  </a:moveTo>
                  <a:cubicBezTo>
                    <a:pt x="551" y="159"/>
                    <a:pt x="551" y="159"/>
                    <a:pt x="551" y="160"/>
                  </a:cubicBezTo>
                  <a:cubicBezTo>
                    <a:pt x="565" y="152"/>
                    <a:pt x="565" y="152"/>
                    <a:pt x="565" y="152"/>
                  </a:cubicBezTo>
                  <a:cubicBezTo>
                    <a:pt x="565" y="151"/>
                    <a:pt x="564" y="151"/>
                    <a:pt x="564" y="150"/>
                  </a:cubicBezTo>
                  <a:lnTo>
                    <a:pt x="550" y="158"/>
                  </a:lnTo>
                  <a:close/>
                  <a:moveTo>
                    <a:pt x="550" y="158"/>
                  </a:moveTo>
                  <a:cubicBezTo>
                    <a:pt x="550" y="158"/>
                    <a:pt x="550" y="158"/>
                    <a:pt x="550" y="158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50" y="158"/>
                    <a:pt x="550" y="158"/>
                    <a:pt x="550" y="158"/>
                  </a:cubicBezTo>
                  <a:close/>
                  <a:moveTo>
                    <a:pt x="539" y="140"/>
                  </a:moveTo>
                  <a:cubicBezTo>
                    <a:pt x="539" y="141"/>
                    <a:pt x="540" y="141"/>
                    <a:pt x="540" y="142"/>
                  </a:cubicBezTo>
                  <a:cubicBezTo>
                    <a:pt x="553" y="133"/>
                    <a:pt x="553" y="133"/>
                    <a:pt x="553" y="133"/>
                  </a:cubicBezTo>
                  <a:cubicBezTo>
                    <a:pt x="553" y="132"/>
                    <a:pt x="552" y="132"/>
                    <a:pt x="552" y="131"/>
                  </a:cubicBezTo>
                  <a:cubicBezTo>
                    <a:pt x="539" y="140"/>
                    <a:pt x="539" y="140"/>
                    <a:pt x="539" y="140"/>
                  </a:cubicBezTo>
                  <a:close/>
                  <a:moveTo>
                    <a:pt x="539" y="140"/>
                  </a:moveTo>
                  <a:cubicBezTo>
                    <a:pt x="539" y="140"/>
                    <a:pt x="539" y="140"/>
                    <a:pt x="539" y="140"/>
                  </a:cubicBezTo>
                  <a:cubicBezTo>
                    <a:pt x="552" y="131"/>
                    <a:pt x="552" y="131"/>
                    <a:pt x="552" y="131"/>
                  </a:cubicBezTo>
                  <a:cubicBezTo>
                    <a:pt x="552" y="131"/>
                    <a:pt x="552" y="131"/>
                    <a:pt x="552" y="131"/>
                  </a:cubicBezTo>
                  <a:cubicBezTo>
                    <a:pt x="539" y="140"/>
                    <a:pt x="539" y="140"/>
                    <a:pt x="539" y="140"/>
                  </a:cubicBezTo>
                  <a:close/>
                  <a:moveTo>
                    <a:pt x="526" y="123"/>
                  </a:moveTo>
                  <a:cubicBezTo>
                    <a:pt x="527" y="124"/>
                    <a:pt x="527" y="124"/>
                    <a:pt x="527" y="125"/>
                  </a:cubicBezTo>
                  <a:cubicBezTo>
                    <a:pt x="540" y="115"/>
                    <a:pt x="540" y="115"/>
                    <a:pt x="540" y="115"/>
                  </a:cubicBezTo>
                  <a:cubicBezTo>
                    <a:pt x="539" y="114"/>
                    <a:pt x="539" y="114"/>
                    <a:pt x="539" y="113"/>
                  </a:cubicBezTo>
                  <a:cubicBezTo>
                    <a:pt x="526" y="123"/>
                    <a:pt x="526" y="123"/>
                    <a:pt x="526" y="123"/>
                  </a:cubicBezTo>
                  <a:close/>
                  <a:moveTo>
                    <a:pt x="526" y="123"/>
                  </a:moveTo>
                  <a:cubicBezTo>
                    <a:pt x="526" y="123"/>
                    <a:pt x="526" y="123"/>
                    <a:pt x="526" y="123"/>
                  </a:cubicBezTo>
                  <a:cubicBezTo>
                    <a:pt x="539" y="113"/>
                    <a:pt x="539" y="113"/>
                    <a:pt x="539" y="113"/>
                  </a:cubicBezTo>
                  <a:cubicBezTo>
                    <a:pt x="539" y="113"/>
                    <a:pt x="539" y="113"/>
                    <a:pt x="539" y="113"/>
                  </a:cubicBezTo>
                  <a:cubicBezTo>
                    <a:pt x="526" y="123"/>
                    <a:pt x="526" y="123"/>
                    <a:pt x="526" y="123"/>
                  </a:cubicBezTo>
                  <a:close/>
                  <a:moveTo>
                    <a:pt x="512" y="107"/>
                  </a:moveTo>
                  <a:cubicBezTo>
                    <a:pt x="513" y="107"/>
                    <a:pt x="513" y="108"/>
                    <a:pt x="513" y="108"/>
                  </a:cubicBezTo>
                  <a:cubicBezTo>
                    <a:pt x="525" y="97"/>
                    <a:pt x="525" y="97"/>
                    <a:pt x="525" y="97"/>
                  </a:cubicBezTo>
                  <a:cubicBezTo>
                    <a:pt x="525" y="97"/>
                    <a:pt x="524" y="96"/>
                    <a:pt x="524" y="96"/>
                  </a:cubicBezTo>
                  <a:cubicBezTo>
                    <a:pt x="512" y="107"/>
                    <a:pt x="512" y="107"/>
                    <a:pt x="512" y="107"/>
                  </a:cubicBezTo>
                  <a:close/>
                  <a:moveTo>
                    <a:pt x="512" y="107"/>
                  </a:moveTo>
                  <a:cubicBezTo>
                    <a:pt x="512" y="107"/>
                    <a:pt x="512" y="107"/>
                    <a:pt x="512" y="107"/>
                  </a:cubicBezTo>
                  <a:cubicBezTo>
                    <a:pt x="524" y="96"/>
                    <a:pt x="524" y="96"/>
                    <a:pt x="524" y="96"/>
                  </a:cubicBezTo>
                  <a:cubicBezTo>
                    <a:pt x="524" y="96"/>
                    <a:pt x="524" y="96"/>
                    <a:pt x="524" y="96"/>
                  </a:cubicBezTo>
                  <a:cubicBezTo>
                    <a:pt x="512" y="107"/>
                    <a:pt x="512" y="107"/>
                    <a:pt x="512" y="107"/>
                  </a:cubicBezTo>
                  <a:close/>
                  <a:moveTo>
                    <a:pt x="497" y="92"/>
                  </a:moveTo>
                  <a:cubicBezTo>
                    <a:pt x="497" y="92"/>
                    <a:pt x="498" y="93"/>
                    <a:pt x="498" y="93"/>
                  </a:cubicBezTo>
                  <a:cubicBezTo>
                    <a:pt x="509" y="81"/>
                    <a:pt x="509" y="81"/>
                    <a:pt x="509" y="81"/>
                  </a:cubicBezTo>
                  <a:cubicBezTo>
                    <a:pt x="509" y="81"/>
                    <a:pt x="508" y="80"/>
                    <a:pt x="508" y="80"/>
                  </a:cubicBezTo>
                  <a:cubicBezTo>
                    <a:pt x="497" y="92"/>
                    <a:pt x="497" y="92"/>
                    <a:pt x="497" y="92"/>
                  </a:cubicBezTo>
                  <a:close/>
                  <a:moveTo>
                    <a:pt x="497" y="92"/>
                  </a:moveTo>
                  <a:cubicBezTo>
                    <a:pt x="497" y="92"/>
                    <a:pt x="497" y="92"/>
                    <a:pt x="497" y="92"/>
                  </a:cubicBezTo>
                  <a:cubicBezTo>
                    <a:pt x="508" y="80"/>
                    <a:pt x="508" y="80"/>
                    <a:pt x="508" y="80"/>
                  </a:cubicBezTo>
                  <a:cubicBezTo>
                    <a:pt x="508" y="80"/>
                    <a:pt x="508" y="80"/>
                    <a:pt x="508" y="80"/>
                  </a:cubicBezTo>
                  <a:cubicBezTo>
                    <a:pt x="497" y="92"/>
                    <a:pt x="497" y="92"/>
                    <a:pt x="497" y="92"/>
                  </a:cubicBezTo>
                  <a:close/>
                  <a:moveTo>
                    <a:pt x="481" y="78"/>
                  </a:moveTo>
                  <a:cubicBezTo>
                    <a:pt x="481" y="78"/>
                    <a:pt x="482" y="79"/>
                    <a:pt x="482" y="79"/>
                  </a:cubicBezTo>
                  <a:cubicBezTo>
                    <a:pt x="492" y="67"/>
                    <a:pt x="492" y="67"/>
                    <a:pt x="492" y="67"/>
                  </a:cubicBezTo>
                  <a:cubicBezTo>
                    <a:pt x="492" y="66"/>
                    <a:pt x="491" y="66"/>
                    <a:pt x="491" y="65"/>
                  </a:cubicBezTo>
                  <a:lnTo>
                    <a:pt x="481" y="78"/>
                  </a:lnTo>
                  <a:close/>
                  <a:moveTo>
                    <a:pt x="481" y="78"/>
                  </a:moveTo>
                  <a:cubicBezTo>
                    <a:pt x="481" y="78"/>
                    <a:pt x="481" y="78"/>
                    <a:pt x="481" y="78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81" y="78"/>
                    <a:pt x="481" y="78"/>
                    <a:pt x="481" y="78"/>
                  </a:cubicBezTo>
                  <a:close/>
                  <a:moveTo>
                    <a:pt x="463" y="65"/>
                  </a:moveTo>
                  <a:cubicBezTo>
                    <a:pt x="464" y="65"/>
                    <a:pt x="465" y="66"/>
                    <a:pt x="465" y="66"/>
                  </a:cubicBezTo>
                  <a:cubicBezTo>
                    <a:pt x="474" y="53"/>
                    <a:pt x="474" y="53"/>
                    <a:pt x="474" y="53"/>
                  </a:cubicBezTo>
                  <a:cubicBezTo>
                    <a:pt x="474" y="53"/>
                    <a:pt x="473" y="52"/>
                    <a:pt x="472" y="52"/>
                  </a:cubicBezTo>
                  <a:cubicBezTo>
                    <a:pt x="463" y="65"/>
                    <a:pt x="463" y="65"/>
                    <a:pt x="463" y="65"/>
                  </a:cubicBezTo>
                  <a:close/>
                  <a:moveTo>
                    <a:pt x="463" y="65"/>
                  </a:moveTo>
                  <a:cubicBezTo>
                    <a:pt x="463" y="65"/>
                    <a:pt x="463" y="65"/>
                    <a:pt x="463" y="65"/>
                  </a:cubicBezTo>
                  <a:cubicBezTo>
                    <a:pt x="472" y="52"/>
                    <a:pt x="472" y="52"/>
                    <a:pt x="472" y="52"/>
                  </a:cubicBezTo>
                  <a:cubicBezTo>
                    <a:pt x="472" y="52"/>
                    <a:pt x="472" y="52"/>
                    <a:pt x="472" y="52"/>
                  </a:cubicBezTo>
                  <a:cubicBezTo>
                    <a:pt x="463" y="65"/>
                    <a:pt x="463" y="65"/>
                    <a:pt x="463" y="65"/>
                  </a:cubicBezTo>
                  <a:close/>
                  <a:moveTo>
                    <a:pt x="445" y="54"/>
                  </a:moveTo>
                  <a:cubicBezTo>
                    <a:pt x="446" y="54"/>
                    <a:pt x="446" y="54"/>
                    <a:pt x="447" y="55"/>
                  </a:cubicBezTo>
                  <a:cubicBezTo>
                    <a:pt x="455" y="41"/>
                    <a:pt x="455" y="41"/>
                    <a:pt x="455" y="41"/>
                  </a:cubicBezTo>
                  <a:cubicBezTo>
                    <a:pt x="455" y="41"/>
                    <a:pt x="454" y="40"/>
                    <a:pt x="453" y="40"/>
                  </a:cubicBezTo>
                  <a:cubicBezTo>
                    <a:pt x="445" y="54"/>
                    <a:pt x="445" y="54"/>
                    <a:pt x="445" y="54"/>
                  </a:cubicBezTo>
                  <a:close/>
                  <a:moveTo>
                    <a:pt x="445" y="54"/>
                  </a:moveTo>
                  <a:cubicBezTo>
                    <a:pt x="445" y="54"/>
                    <a:pt x="445" y="54"/>
                    <a:pt x="445" y="54"/>
                  </a:cubicBezTo>
                  <a:cubicBezTo>
                    <a:pt x="453" y="40"/>
                    <a:pt x="453" y="40"/>
                    <a:pt x="453" y="40"/>
                  </a:cubicBezTo>
                  <a:cubicBezTo>
                    <a:pt x="453" y="40"/>
                    <a:pt x="453" y="40"/>
                    <a:pt x="453" y="40"/>
                  </a:cubicBezTo>
                  <a:cubicBezTo>
                    <a:pt x="445" y="54"/>
                    <a:pt x="445" y="54"/>
                    <a:pt x="445" y="54"/>
                  </a:cubicBezTo>
                  <a:close/>
                  <a:moveTo>
                    <a:pt x="426" y="44"/>
                  </a:moveTo>
                  <a:cubicBezTo>
                    <a:pt x="427" y="44"/>
                    <a:pt x="428" y="44"/>
                    <a:pt x="428" y="45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4" y="30"/>
                    <a:pt x="433" y="29"/>
                  </a:cubicBezTo>
                  <a:cubicBezTo>
                    <a:pt x="426" y="44"/>
                    <a:pt x="426" y="44"/>
                    <a:pt x="426" y="44"/>
                  </a:cubicBezTo>
                  <a:close/>
                  <a:moveTo>
                    <a:pt x="426" y="44"/>
                  </a:moveTo>
                  <a:cubicBezTo>
                    <a:pt x="426" y="44"/>
                    <a:pt x="426" y="44"/>
                    <a:pt x="426" y="44"/>
                  </a:cubicBezTo>
                  <a:cubicBezTo>
                    <a:pt x="433" y="29"/>
                    <a:pt x="433" y="29"/>
                    <a:pt x="433" y="29"/>
                  </a:cubicBezTo>
                  <a:cubicBezTo>
                    <a:pt x="433" y="29"/>
                    <a:pt x="433" y="29"/>
                    <a:pt x="433" y="29"/>
                  </a:cubicBezTo>
                  <a:cubicBezTo>
                    <a:pt x="426" y="44"/>
                    <a:pt x="426" y="44"/>
                    <a:pt x="426" y="44"/>
                  </a:cubicBezTo>
                  <a:close/>
                  <a:moveTo>
                    <a:pt x="407" y="35"/>
                  </a:moveTo>
                  <a:cubicBezTo>
                    <a:pt x="407" y="35"/>
                    <a:pt x="408" y="36"/>
                    <a:pt x="409" y="36"/>
                  </a:cubicBezTo>
                  <a:cubicBezTo>
                    <a:pt x="415" y="21"/>
                    <a:pt x="415" y="21"/>
                    <a:pt x="415" y="21"/>
                  </a:cubicBezTo>
                  <a:cubicBezTo>
                    <a:pt x="414" y="21"/>
                    <a:pt x="413" y="21"/>
                    <a:pt x="413" y="20"/>
                  </a:cubicBezTo>
                  <a:cubicBezTo>
                    <a:pt x="407" y="35"/>
                    <a:pt x="407" y="35"/>
                    <a:pt x="407" y="35"/>
                  </a:cubicBezTo>
                  <a:close/>
                  <a:moveTo>
                    <a:pt x="407" y="35"/>
                  </a:moveTo>
                  <a:cubicBezTo>
                    <a:pt x="407" y="35"/>
                    <a:pt x="407" y="35"/>
                    <a:pt x="407" y="35"/>
                  </a:cubicBezTo>
                  <a:cubicBezTo>
                    <a:pt x="413" y="20"/>
                    <a:pt x="413" y="20"/>
                    <a:pt x="413" y="20"/>
                  </a:cubicBezTo>
                  <a:cubicBezTo>
                    <a:pt x="413" y="20"/>
                    <a:pt x="413" y="20"/>
                    <a:pt x="413" y="20"/>
                  </a:cubicBezTo>
                  <a:cubicBezTo>
                    <a:pt x="407" y="35"/>
                    <a:pt x="407" y="35"/>
                    <a:pt x="407" y="35"/>
                  </a:cubicBezTo>
                  <a:close/>
                  <a:moveTo>
                    <a:pt x="387" y="28"/>
                  </a:moveTo>
                  <a:cubicBezTo>
                    <a:pt x="387" y="28"/>
                    <a:pt x="388" y="29"/>
                    <a:pt x="388" y="29"/>
                  </a:cubicBezTo>
                  <a:cubicBezTo>
                    <a:pt x="393" y="13"/>
                    <a:pt x="393" y="13"/>
                    <a:pt x="393" y="13"/>
                  </a:cubicBezTo>
                  <a:cubicBezTo>
                    <a:pt x="393" y="13"/>
                    <a:pt x="392" y="13"/>
                    <a:pt x="391" y="13"/>
                  </a:cubicBezTo>
                  <a:cubicBezTo>
                    <a:pt x="387" y="28"/>
                    <a:pt x="387" y="28"/>
                    <a:pt x="387" y="28"/>
                  </a:cubicBezTo>
                  <a:close/>
                  <a:moveTo>
                    <a:pt x="386" y="28"/>
                  </a:moveTo>
                  <a:cubicBezTo>
                    <a:pt x="387" y="28"/>
                    <a:pt x="387" y="28"/>
                    <a:pt x="387" y="28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386" y="28"/>
                    <a:pt x="386" y="28"/>
                    <a:pt x="386" y="28"/>
                  </a:cubicBezTo>
                  <a:close/>
                  <a:moveTo>
                    <a:pt x="366" y="23"/>
                  </a:moveTo>
                  <a:cubicBezTo>
                    <a:pt x="366" y="23"/>
                    <a:pt x="367" y="23"/>
                    <a:pt x="368" y="23"/>
                  </a:cubicBezTo>
                  <a:cubicBezTo>
                    <a:pt x="371" y="7"/>
                    <a:pt x="371" y="7"/>
                    <a:pt x="371" y="7"/>
                  </a:cubicBezTo>
                  <a:cubicBezTo>
                    <a:pt x="371" y="7"/>
                    <a:pt x="370" y="7"/>
                    <a:pt x="369" y="7"/>
                  </a:cubicBezTo>
                  <a:cubicBezTo>
                    <a:pt x="366" y="23"/>
                    <a:pt x="366" y="23"/>
                    <a:pt x="366" y="23"/>
                  </a:cubicBezTo>
                  <a:close/>
                  <a:moveTo>
                    <a:pt x="366" y="23"/>
                  </a:moveTo>
                  <a:cubicBezTo>
                    <a:pt x="366" y="23"/>
                    <a:pt x="366" y="23"/>
                    <a:pt x="366" y="23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6" y="23"/>
                    <a:pt x="366" y="23"/>
                    <a:pt x="366" y="23"/>
                  </a:cubicBezTo>
                  <a:close/>
                  <a:moveTo>
                    <a:pt x="345" y="19"/>
                  </a:moveTo>
                  <a:cubicBezTo>
                    <a:pt x="345" y="19"/>
                    <a:pt x="346" y="19"/>
                    <a:pt x="347" y="19"/>
                  </a:cubicBezTo>
                  <a:cubicBezTo>
                    <a:pt x="349" y="3"/>
                    <a:pt x="349" y="3"/>
                    <a:pt x="349" y="3"/>
                  </a:cubicBezTo>
                  <a:cubicBezTo>
                    <a:pt x="349" y="3"/>
                    <a:pt x="348" y="3"/>
                    <a:pt x="347" y="3"/>
                  </a:cubicBezTo>
                  <a:cubicBezTo>
                    <a:pt x="345" y="19"/>
                    <a:pt x="345" y="19"/>
                    <a:pt x="345" y="19"/>
                  </a:cubicBezTo>
                  <a:close/>
                  <a:moveTo>
                    <a:pt x="345" y="19"/>
                  </a:moveTo>
                  <a:cubicBezTo>
                    <a:pt x="345" y="19"/>
                    <a:pt x="345" y="19"/>
                    <a:pt x="345" y="19"/>
                  </a:cubicBezTo>
                  <a:cubicBezTo>
                    <a:pt x="347" y="3"/>
                    <a:pt x="347" y="3"/>
                    <a:pt x="347" y="3"/>
                  </a:cubicBezTo>
                  <a:cubicBezTo>
                    <a:pt x="347" y="3"/>
                    <a:pt x="347" y="3"/>
                    <a:pt x="347" y="3"/>
                  </a:cubicBezTo>
                  <a:cubicBezTo>
                    <a:pt x="345" y="19"/>
                    <a:pt x="345" y="19"/>
                    <a:pt x="345" y="19"/>
                  </a:cubicBezTo>
                  <a:close/>
                  <a:moveTo>
                    <a:pt x="324" y="16"/>
                  </a:moveTo>
                  <a:cubicBezTo>
                    <a:pt x="324" y="16"/>
                    <a:pt x="325" y="16"/>
                    <a:pt x="325" y="17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26" y="1"/>
                    <a:pt x="325" y="0"/>
                    <a:pt x="325" y="0"/>
                  </a:cubicBezTo>
                  <a:cubicBezTo>
                    <a:pt x="324" y="16"/>
                    <a:pt x="324" y="16"/>
                    <a:pt x="324" y="16"/>
                  </a:cubicBezTo>
                  <a:close/>
                  <a:moveTo>
                    <a:pt x="323" y="16"/>
                  </a:moveTo>
                  <a:cubicBezTo>
                    <a:pt x="324" y="16"/>
                    <a:pt x="324" y="16"/>
                    <a:pt x="324" y="16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23" y="16"/>
                    <a:pt x="323" y="16"/>
                    <a:pt x="323" y="16"/>
                  </a:cubicBezTo>
                  <a:close/>
                  <a:moveTo>
                    <a:pt x="302" y="16"/>
                  </a:moveTo>
                  <a:cubicBezTo>
                    <a:pt x="303" y="16"/>
                    <a:pt x="303" y="16"/>
                    <a:pt x="303" y="16"/>
                  </a:cubicBezTo>
                  <a:cubicBezTo>
                    <a:pt x="303" y="16"/>
                    <a:pt x="304" y="16"/>
                    <a:pt x="304" y="16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304" y="0"/>
                    <a:pt x="303" y="0"/>
                    <a:pt x="303" y="0"/>
                  </a:cubicBezTo>
                  <a:cubicBezTo>
                    <a:pt x="302" y="0"/>
                    <a:pt x="302" y="0"/>
                    <a:pt x="302" y="0"/>
                  </a:cubicBezTo>
                  <a:lnTo>
                    <a:pt x="302" y="16"/>
                  </a:lnTo>
                  <a:close/>
                  <a:moveTo>
                    <a:pt x="302" y="16"/>
                  </a:moveTo>
                  <a:cubicBezTo>
                    <a:pt x="302" y="16"/>
                    <a:pt x="302" y="16"/>
                    <a:pt x="302" y="16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02" y="0"/>
                    <a:pt x="302" y="0"/>
                    <a:pt x="302" y="0"/>
                  </a:cubicBezTo>
                  <a:lnTo>
                    <a:pt x="302" y="16"/>
                  </a:lnTo>
                  <a:close/>
                  <a:moveTo>
                    <a:pt x="281" y="16"/>
                  </a:moveTo>
                  <a:cubicBezTo>
                    <a:pt x="281" y="16"/>
                    <a:pt x="282" y="16"/>
                    <a:pt x="283" y="16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1" y="0"/>
                    <a:pt x="280" y="0"/>
                    <a:pt x="280" y="0"/>
                  </a:cubicBezTo>
                  <a:cubicBezTo>
                    <a:pt x="281" y="16"/>
                    <a:pt x="281" y="16"/>
                    <a:pt x="281" y="16"/>
                  </a:cubicBezTo>
                  <a:close/>
                  <a:moveTo>
                    <a:pt x="281" y="16"/>
                  </a:moveTo>
                  <a:cubicBezTo>
                    <a:pt x="281" y="16"/>
                    <a:pt x="281" y="16"/>
                    <a:pt x="281" y="16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81" y="16"/>
                    <a:pt x="281" y="16"/>
                    <a:pt x="281" y="16"/>
                  </a:cubicBezTo>
                  <a:close/>
                  <a:moveTo>
                    <a:pt x="259" y="19"/>
                  </a:moveTo>
                  <a:cubicBezTo>
                    <a:pt x="260" y="19"/>
                    <a:pt x="261" y="19"/>
                    <a:pt x="261" y="19"/>
                  </a:cubicBezTo>
                  <a:cubicBezTo>
                    <a:pt x="259" y="3"/>
                    <a:pt x="259" y="3"/>
                    <a:pt x="259" y="3"/>
                  </a:cubicBezTo>
                  <a:cubicBezTo>
                    <a:pt x="258" y="3"/>
                    <a:pt x="258" y="3"/>
                    <a:pt x="257" y="3"/>
                  </a:cubicBezTo>
                  <a:cubicBezTo>
                    <a:pt x="259" y="19"/>
                    <a:pt x="259" y="19"/>
                    <a:pt x="259" y="19"/>
                  </a:cubicBezTo>
                  <a:close/>
                  <a:moveTo>
                    <a:pt x="259" y="19"/>
                  </a:moveTo>
                  <a:cubicBezTo>
                    <a:pt x="259" y="19"/>
                    <a:pt x="259" y="19"/>
                    <a:pt x="259" y="19"/>
                  </a:cubicBezTo>
                  <a:cubicBezTo>
                    <a:pt x="257" y="3"/>
                    <a:pt x="257" y="3"/>
                    <a:pt x="257" y="3"/>
                  </a:cubicBezTo>
                  <a:cubicBezTo>
                    <a:pt x="257" y="3"/>
                    <a:pt x="257" y="3"/>
                    <a:pt x="257" y="3"/>
                  </a:cubicBezTo>
                  <a:cubicBezTo>
                    <a:pt x="259" y="19"/>
                    <a:pt x="259" y="19"/>
                    <a:pt x="259" y="19"/>
                  </a:cubicBezTo>
                  <a:close/>
                  <a:moveTo>
                    <a:pt x="238" y="23"/>
                  </a:moveTo>
                  <a:cubicBezTo>
                    <a:pt x="239" y="23"/>
                    <a:pt x="240" y="23"/>
                    <a:pt x="240" y="22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6" y="7"/>
                    <a:pt x="236" y="7"/>
                    <a:pt x="235" y="7"/>
                  </a:cubicBezTo>
                  <a:cubicBezTo>
                    <a:pt x="238" y="23"/>
                    <a:pt x="238" y="23"/>
                    <a:pt x="238" y="23"/>
                  </a:cubicBezTo>
                  <a:close/>
                  <a:moveTo>
                    <a:pt x="238" y="23"/>
                  </a:moveTo>
                  <a:cubicBezTo>
                    <a:pt x="238" y="23"/>
                    <a:pt x="238" y="23"/>
                    <a:pt x="238" y="23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8" y="23"/>
                    <a:pt x="238" y="23"/>
                    <a:pt x="238" y="23"/>
                  </a:cubicBezTo>
                  <a:close/>
                  <a:moveTo>
                    <a:pt x="218" y="28"/>
                  </a:moveTo>
                  <a:cubicBezTo>
                    <a:pt x="218" y="28"/>
                    <a:pt x="219" y="28"/>
                    <a:pt x="220" y="28"/>
                  </a:cubicBezTo>
                  <a:cubicBezTo>
                    <a:pt x="215" y="12"/>
                    <a:pt x="215" y="12"/>
                    <a:pt x="215" y="12"/>
                  </a:cubicBezTo>
                  <a:cubicBezTo>
                    <a:pt x="214" y="13"/>
                    <a:pt x="214" y="13"/>
                    <a:pt x="213" y="13"/>
                  </a:cubicBezTo>
                  <a:cubicBezTo>
                    <a:pt x="218" y="28"/>
                    <a:pt x="218" y="28"/>
                    <a:pt x="218" y="28"/>
                  </a:cubicBezTo>
                  <a:close/>
                  <a:moveTo>
                    <a:pt x="218" y="28"/>
                  </a:moveTo>
                  <a:cubicBezTo>
                    <a:pt x="218" y="28"/>
                    <a:pt x="218" y="28"/>
                    <a:pt x="218" y="28"/>
                  </a:cubicBezTo>
                  <a:cubicBezTo>
                    <a:pt x="213" y="13"/>
                    <a:pt x="213" y="13"/>
                    <a:pt x="213" y="13"/>
                  </a:cubicBezTo>
                  <a:cubicBezTo>
                    <a:pt x="213" y="13"/>
                    <a:pt x="213" y="13"/>
                    <a:pt x="213" y="13"/>
                  </a:cubicBezTo>
                  <a:cubicBezTo>
                    <a:pt x="218" y="28"/>
                    <a:pt x="218" y="28"/>
                    <a:pt x="218" y="28"/>
                  </a:cubicBezTo>
                  <a:close/>
                  <a:moveTo>
                    <a:pt x="198" y="35"/>
                  </a:moveTo>
                  <a:cubicBezTo>
                    <a:pt x="198" y="35"/>
                    <a:pt x="199" y="35"/>
                    <a:pt x="199" y="35"/>
                  </a:cubicBezTo>
                  <a:cubicBezTo>
                    <a:pt x="194" y="20"/>
                    <a:pt x="194" y="20"/>
                    <a:pt x="194" y="20"/>
                  </a:cubicBezTo>
                  <a:cubicBezTo>
                    <a:pt x="193" y="20"/>
                    <a:pt x="192" y="20"/>
                    <a:pt x="192" y="21"/>
                  </a:cubicBezTo>
                  <a:cubicBezTo>
                    <a:pt x="198" y="35"/>
                    <a:pt x="198" y="35"/>
                    <a:pt x="198" y="35"/>
                  </a:cubicBezTo>
                  <a:close/>
                  <a:moveTo>
                    <a:pt x="198" y="35"/>
                  </a:moveTo>
                  <a:cubicBezTo>
                    <a:pt x="198" y="35"/>
                    <a:pt x="198" y="35"/>
                    <a:pt x="198" y="35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8" y="35"/>
                    <a:pt x="198" y="35"/>
                    <a:pt x="198" y="35"/>
                  </a:cubicBezTo>
                  <a:close/>
                  <a:moveTo>
                    <a:pt x="178" y="44"/>
                  </a:moveTo>
                  <a:cubicBezTo>
                    <a:pt x="179" y="44"/>
                    <a:pt x="179" y="43"/>
                    <a:pt x="180" y="43"/>
                  </a:cubicBezTo>
                  <a:cubicBezTo>
                    <a:pt x="173" y="29"/>
                    <a:pt x="173" y="29"/>
                    <a:pt x="173" y="29"/>
                  </a:cubicBezTo>
                  <a:cubicBezTo>
                    <a:pt x="172" y="29"/>
                    <a:pt x="172" y="29"/>
                    <a:pt x="171" y="30"/>
                  </a:cubicBezTo>
                  <a:cubicBezTo>
                    <a:pt x="178" y="44"/>
                    <a:pt x="178" y="44"/>
                    <a:pt x="178" y="44"/>
                  </a:cubicBezTo>
                  <a:close/>
                  <a:moveTo>
                    <a:pt x="178" y="44"/>
                  </a:moveTo>
                  <a:cubicBezTo>
                    <a:pt x="178" y="44"/>
                    <a:pt x="178" y="44"/>
                    <a:pt x="178" y="44"/>
                  </a:cubicBezTo>
                  <a:cubicBezTo>
                    <a:pt x="171" y="30"/>
                    <a:pt x="171" y="30"/>
                    <a:pt x="171" y="30"/>
                  </a:cubicBezTo>
                  <a:cubicBezTo>
                    <a:pt x="171" y="30"/>
                    <a:pt x="171" y="30"/>
                    <a:pt x="171" y="30"/>
                  </a:cubicBezTo>
                  <a:cubicBezTo>
                    <a:pt x="178" y="44"/>
                    <a:pt x="178" y="44"/>
                    <a:pt x="178" y="44"/>
                  </a:cubicBezTo>
                  <a:close/>
                  <a:moveTo>
                    <a:pt x="159" y="54"/>
                  </a:moveTo>
                  <a:cubicBezTo>
                    <a:pt x="160" y="54"/>
                    <a:pt x="160" y="53"/>
                    <a:pt x="161" y="53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52" y="40"/>
                    <a:pt x="152" y="40"/>
                    <a:pt x="151" y="40"/>
                  </a:cubicBezTo>
                  <a:cubicBezTo>
                    <a:pt x="159" y="54"/>
                    <a:pt x="159" y="54"/>
                    <a:pt x="159" y="54"/>
                  </a:cubicBezTo>
                  <a:close/>
                  <a:moveTo>
                    <a:pt x="159" y="54"/>
                  </a:moveTo>
                  <a:cubicBezTo>
                    <a:pt x="159" y="54"/>
                    <a:pt x="159" y="54"/>
                    <a:pt x="159" y="54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9" y="54"/>
                    <a:pt x="159" y="54"/>
                    <a:pt x="159" y="54"/>
                  </a:cubicBezTo>
                  <a:close/>
                  <a:moveTo>
                    <a:pt x="141" y="65"/>
                  </a:moveTo>
                  <a:cubicBezTo>
                    <a:pt x="142" y="65"/>
                    <a:pt x="142" y="65"/>
                    <a:pt x="143" y="64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3" y="52"/>
                    <a:pt x="133" y="52"/>
                    <a:pt x="132" y="52"/>
                  </a:cubicBezTo>
                  <a:cubicBezTo>
                    <a:pt x="141" y="65"/>
                    <a:pt x="141" y="65"/>
                    <a:pt x="141" y="65"/>
                  </a:cubicBezTo>
                  <a:close/>
                  <a:moveTo>
                    <a:pt x="141" y="65"/>
                  </a:moveTo>
                  <a:cubicBezTo>
                    <a:pt x="141" y="65"/>
                    <a:pt x="141" y="65"/>
                    <a:pt x="141" y="65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41" y="65"/>
                    <a:pt x="141" y="65"/>
                    <a:pt x="141" y="65"/>
                  </a:cubicBezTo>
                  <a:close/>
                  <a:moveTo>
                    <a:pt x="124" y="78"/>
                  </a:moveTo>
                  <a:cubicBezTo>
                    <a:pt x="124" y="78"/>
                    <a:pt x="125" y="77"/>
                    <a:pt x="125" y="77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65"/>
                    <a:pt x="114" y="65"/>
                    <a:pt x="114" y="66"/>
                  </a:cubicBezTo>
                  <a:cubicBezTo>
                    <a:pt x="124" y="78"/>
                    <a:pt x="124" y="78"/>
                    <a:pt x="124" y="78"/>
                  </a:cubicBezTo>
                  <a:close/>
                  <a:moveTo>
                    <a:pt x="124" y="78"/>
                  </a:moveTo>
                  <a:cubicBezTo>
                    <a:pt x="124" y="78"/>
                    <a:pt x="124" y="78"/>
                    <a:pt x="124" y="78"/>
                  </a:cubicBezTo>
                  <a:cubicBezTo>
                    <a:pt x="114" y="66"/>
                    <a:pt x="114" y="66"/>
                    <a:pt x="114" y="66"/>
                  </a:cubicBezTo>
                  <a:cubicBezTo>
                    <a:pt x="114" y="66"/>
                    <a:pt x="114" y="66"/>
                    <a:pt x="114" y="66"/>
                  </a:cubicBezTo>
                  <a:cubicBezTo>
                    <a:pt x="124" y="78"/>
                    <a:pt x="124" y="78"/>
                    <a:pt x="124" y="78"/>
                  </a:cubicBezTo>
                  <a:close/>
                  <a:moveTo>
                    <a:pt x="108" y="92"/>
                  </a:moveTo>
                  <a:cubicBezTo>
                    <a:pt x="108" y="92"/>
                    <a:pt x="109" y="91"/>
                    <a:pt x="109" y="91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98" y="80"/>
                    <a:pt x="97" y="80"/>
                    <a:pt x="97" y="80"/>
                  </a:cubicBezTo>
                  <a:cubicBezTo>
                    <a:pt x="108" y="92"/>
                    <a:pt x="108" y="92"/>
                    <a:pt x="108" y="92"/>
                  </a:cubicBezTo>
                  <a:close/>
                  <a:moveTo>
                    <a:pt x="108" y="92"/>
                  </a:moveTo>
                  <a:cubicBezTo>
                    <a:pt x="108" y="92"/>
                    <a:pt x="108" y="92"/>
                    <a:pt x="108" y="92"/>
                  </a:cubicBezTo>
                  <a:cubicBezTo>
                    <a:pt x="97" y="80"/>
                    <a:pt x="97" y="80"/>
                    <a:pt x="97" y="80"/>
                  </a:cubicBezTo>
                  <a:cubicBezTo>
                    <a:pt x="97" y="81"/>
                    <a:pt x="97" y="81"/>
                    <a:pt x="97" y="81"/>
                  </a:cubicBezTo>
                  <a:cubicBezTo>
                    <a:pt x="108" y="92"/>
                    <a:pt x="108" y="92"/>
                    <a:pt x="108" y="92"/>
                  </a:cubicBezTo>
                  <a:close/>
                  <a:moveTo>
                    <a:pt x="93" y="107"/>
                  </a:moveTo>
                  <a:cubicBezTo>
                    <a:pt x="93" y="107"/>
                    <a:pt x="93" y="106"/>
                    <a:pt x="94" y="106"/>
                  </a:cubicBezTo>
                  <a:cubicBezTo>
                    <a:pt x="82" y="95"/>
                    <a:pt x="82" y="95"/>
                    <a:pt x="82" y="95"/>
                  </a:cubicBezTo>
                  <a:cubicBezTo>
                    <a:pt x="82" y="95"/>
                    <a:pt x="81" y="96"/>
                    <a:pt x="81" y="96"/>
                  </a:cubicBezTo>
                  <a:lnTo>
                    <a:pt x="93" y="107"/>
                  </a:lnTo>
                  <a:close/>
                  <a:moveTo>
                    <a:pt x="93" y="107"/>
                  </a:moveTo>
                  <a:cubicBezTo>
                    <a:pt x="93" y="107"/>
                    <a:pt x="93" y="107"/>
                    <a:pt x="93" y="107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93" y="107"/>
                    <a:pt x="93" y="107"/>
                    <a:pt x="93" y="107"/>
                  </a:cubicBezTo>
                  <a:close/>
                  <a:moveTo>
                    <a:pt x="79" y="124"/>
                  </a:moveTo>
                  <a:cubicBezTo>
                    <a:pt x="79" y="123"/>
                    <a:pt x="79" y="123"/>
                    <a:pt x="80" y="12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7" y="113"/>
                    <a:pt x="67" y="113"/>
                    <a:pt x="66" y="114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79" y="124"/>
                  </a:moveTo>
                  <a:cubicBezTo>
                    <a:pt x="79" y="124"/>
                    <a:pt x="79" y="124"/>
                    <a:pt x="79" y="124"/>
                  </a:cubicBezTo>
                  <a:cubicBezTo>
                    <a:pt x="66" y="114"/>
                    <a:pt x="66" y="114"/>
                    <a:pt x="66" y="114"/>
                  </a:cubicBezTo>
                  <a:cubicBezTo>
                    <a:pt x="66" y="114"/>
                    <a:pt x="66" y="114"/>
                    <a:pt x="66" y="114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66" y="141"/>
                  </a:moveTo>
                  <a:cubicBezTo>
                    <a:pt x="66" y="140"/>
                    <a:pt x="67" y="140"/>
                    <a:pt x="67" y="139"/>
                  </a:cubicBezTo>
                  <a:cubicBezTo>
                    <a:pt x="54" y="130"/>
                    <a:pt x="54" y="130"/>
                    <a:pt x="54" y="130"/>
                  </a:cubicBezTo>
                  <a:cubicBezTo>
                    <a:pt x="53" y="131"/>
                    <a:pt x="53" y="131"/>
                    <a:pt x="53" y="132"/>
                  </a:cubicBezTo>
                  <a:cubicBezTo>
                    <a:pt x="66" y="141"/>
                    <a:pt x="66" y="141"/>
                    <a:pt x="66" y="141"/>
                  </a:cubicBezTo>
                  <a:close/>
                  <a:moveTo>
                    <a:pt x="66" y="141"/>
                  </a:moveTo>
                  <a:cubicBezTo>
                    <a:pt x="66" y="141"/>
                    <a:pt x="66" y="141"/>
                    <a:pt x="66" y="141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66" y="141"/>
                    <a:pt x="66" y="141"/>
                    <a:pt x="66" y="141"/>
                  </a:cubicBezTo>
                  <a:close/>
                  <a:moveTo>
                    <a:pt x="55" y="159"/>
                  </a:moveTo>
                  <a:cubicBezTo>
                    <a:pt x="55" y="158"/>
                    <a:pt x="55" y="158"/>
                    <a:pt x="55" y="157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1" y="150"/>
                    <a:pt x="41" y="150"/>
                    <a:pt x="41" y="151"/>
                  </a:cubicBezTo>
                  <a:cubicBezTo>
                    <a:pt x="55" y="159"/>
                    <a:pt x="55" y="159"/>
                    <a:pt x="55" y="159"/>
                  </a:cubicBezTo>
                  <a:close/>
                  <a:moveTo>
                    <a:pt x="54" y="159"/>
                  </a:moveTo>
                  <a:cubicBezTo>
                    <a:pt x="55" y="159"/>
                    <a:pt x="55" y="159"/>
                    <a:pt x="55" y="159"/>
                  </a:cubicBezTo>
                  <a:cubicBezTo>
                    <a:pt x="41" y="151"/>
                    <a:pt x="41" y="151"/>
                    <a:pt x="41" y="151"/>
                  </a:cubicBezTo>
                  <a:cubicBezTo>
                    <a:pt x="41" y="151"/>
                    <a:pt x="41" y="151"/>
                    <a:pt x="41" y="151"/>
                  </a:cubicBezTo>
                  <a:cubicBezTo>
                    <a:pt x="54" y="159"/>
                    <a:pt x="54" y="159"/>
                    <a:pt x="54" y="159"/>
                  </a:cubicBezTo>
                  <a:close/>
                  <a:moveTo>
                    <a:pt x="45" y="178"/>
                  </a:moveTo>
                  <a:cubicBezTo>
                    <a:pt x="45" y="177"/>
                    <a:pt x="45" y="177"/>
                    <a:pt x="45" y="176"/>
                  </a:cubicBezTo>
                  <a:cubicBezTo>
                    <a:pt x="31" y="169"/>
                    <a:pt x="31" y="169"/>
                    <a:pt x="31" y="169"/>
                  </a:cubicBezTo>
                  <a:cubicBezTo>
                    <a:pt x="31" y="170"/>
                    <a:pt x="30" y="170"/>
                    <a:pt x="30" y="171"/>
                  </a:cubicBezTo>
                  <a:cubicBezTo>
                    <a:pt x="45" y="178"/>
                    <a:pt x="45" y="178"/>
                    <a:pt x="45" y="178"/>
                  </a:cubicBezTo>
                  <a:close/>
                  <a:moveTo>
                    <a:pt x="44" y="178"/>
                  </a:moveTo>
                  <a:cubicBezTo>
                    <a:pt x="45" y="178"/>
                    <a:pt x="45" y="178"/>
                    <a:pt x="45" y="178"/>
                  </a:cubicBezTo>
                  <a:cubicBezTo>
                    <a:pt x="30" y="171"/>
                    <a:pt x="30" y="171"/>
                    <a:pt x="30" y="171"/>
                  </a:cubicBezTo>
                  <a:cubicBezTo>
                    <a:pt x="30" y="171"/>
                    <a:pt x="30" y="171"/>
                    <a:pt x="30" y="171"/>
                  </a:cubicBezTo>
                  <a:cubicBezTo>
                    <a:pt x="44" y="178"/>
                    <a:pt x="44" y="178"/>
                    <a:pt x="44" y="178"/>
                  </a:cubicBezTo>
                  <a:close/>
                  <a:moveTo>
                    <a:pt x="36" y="198"/>
                  </a:moveTo>
                  <a:cubicBezTo>
                    <a:pt x="36" y="197"/>
                    <a:pt x="36" y="196"/>
                    <a:pt x="37" y="196"/>
                  </a:cubicBezTo>
                  <a:cubicBezTo>
                    <a:pt x="22" y="190"/>
                    <a:pt x="22" y="190"/>
                    <a:pt x="22" y="190"/>
                  </a:cubicBezTo>
                  <a:cubicBezTo>
                    <a:pt x="22" y="190"/>
                    <a:pt x="21" y="191"/>
                    <a:pt x="21" y="192"/>
                  </a:cubicBezTo>
                  <a:cubicBezTo>
                    <a:pt x="36" y="198"/>
                    <a:pt x="36" y="198"/>
                    <a:pt x="36" y="198"/>
                  </a:cubicBezTo>
                  <a:close/>
                  <a:moveTo>
                    <a:pt x="36" y="198"/>
                  </a:moveTo>
                  <a:cubicBezTo>
                    <a:pt x="36" y="198"/>
                    <a:pt x="36" y="198"/>
                    <a:pt x="36" y="198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36" y="198"/>
                    <a:pt x="36" y="198"/>
                    <a:pt x="36" y="198"/>
                  </a:cubicBezTo>
                  <a:close/>
                  <a:moveTo>
                    <a:pt x="29" y="218"/>
                  </a:moveTo>
                  <a:cubicBezTo>
                    <a:pt x="29" y="217"/>
                    <a:pt x="29" y="217"/>
                    <a:pt x="29" y="216"/>
                  </a:cubicBezTo>
                  <a:cubicBezTo>
                    <a:pt x="14" y="211"/>
                    <a:pt x="14" y="211"/>
                    <a:pt x="14" y="211"/>
                  </a:cubicBezTo>
                  <a:cubicBezTo>
                    <a:pt x="14" y="212"/>
                    <a:pt x="14" y="212"/>
                    <a:pt x="14" y="213"/>
                  </a:cubicBezTo>
                  <a:cubicBezTo>
                    <a:pt x="29" y="218"/>
                    <a:pt x="29" y="218"/>
                    <a:pt x="29" y="218"/>
                  </a:cubicBezTo>
                  <a:close/>
                  <a:moveTo>
                    <a:pt x="29" y="218"/>
                  </a:moveTo>
                  <a:cubicBezTo>
                    <a:pt x="29" y="218"/>
                    <a:pt x="29" y="218"/>
                    <a:pt x="29" y="218"/>
                  </a:cubicBezTo>
                  <a:cubicBezTo>
                    <a:pt x="14" y="213"/>
                    <a:pt x="14" y="213"/>
                    <a:pt x="14" y="213"/>
                  </a:cubicBezTo>
                  <a:cubicBezTo>
                    <a:pt x="14" y="213"/>
                    <a:pt x="14" y="213"/>
                    <a:pt x="14" y="213"/>
                  </a:cubicBezTo>
                  <a:cubicBezTo>
                    <a:pt x="29" y="218"/>
                    <a:pt x="29" y="218"/>
                    <a:pt x="29" y="218"/>
                  </a:cubicBezTo>
                  <a:close/>
                  <a:moveTo>
                    <a:pt x="23" y="238"/>
                  </a:moveTo>
                  <a:cubicBezTo>
                    <a:pt x="24" y="238"/>
                    <a:pt x="24" y="237"/>
                    <a:pt x="24" y="23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8" y="234"/>
                    <a:pt x="8" y="234"/>
                    <a:pt x="8" y="235"/>
                  </a:cubicBezTo>
                  <a:cubicBezTo>
                    <a:pt x="23" y="238"/>
                    <a:pt x="23" y="238"/>
                    <a:pt x="23" y="238"/>
                  </a:cubicBezTo>
                  <a:close/>
                  <a:moveTo>
                    <a:pt x="23" y="238"/>
                  </a:moveTo>
                  <a:cubicBezTo>
                    <a:pt x="23" y="238"/>
                    <a:pt x="23" y="238"/>
                    <a:pt x="23" y="238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23" y="238"/>
                    <a:pt x="23" y="238"/>
                    <a:pt x="23" y="238"/>
                  </a:cubicBezTo>
                  <a:close/>
                  <a:moveTo>
                    <a:pt x="19" y="259"/>
                  </a:moveTo>
                  <a:cubicBezTo>
                    <a:pt x="20" y="259"/>
                    <a:pt x="20" y="258"/>
                    <a:pt x="20" y="258"/>
                  </a:cubicBezTo>
                  <a:cubicBezTo>
                    <a:pt x="4" y="255"/>
                    <a:pt x="4" y="255"/>
                    <a:pt x="4" y="255"/>
                  </a:cubicBezTo>
                  <a:cubicBezTo>
                    <a:pt x="4" y="256"/>
                    <a:pt x="4" y="256"/>
                    <a:pt x="4" y="257"/>
                  </a:cubicBezTo>
                  <a:lnTo>
                    <a:pt x="19" y="259"/>
                  </a:lnTo>
                  <a:close/>
                  <a:moveTo>
                    <a:pt x="19" y="259"/>
                  </a:moveTo>
                  <a:cubicBezTo>
                    <a:pt x="19" y="259"/>
                    <a:pt x="19" y="259"/>
                    <a:pt x="19" y="259"/>
                  </a:cubicBezTo>
                  <a:cubicBezTo>
                    <a:pt x="4" y="257"/>
                    <a:pt x="4" y="257"/>
                    <a:pt x="4" y="257"/>
                  </a:cubicBezTo>
                  <a:cubicBezTo>
                    <a:pt x="4" y="257"/>
                    <a:pt x="4" y="257"/>
                    <a:pt x="4" y="257"/>
                  </a:cubicBezTo>
                  <a:cubicBezTo>
                    <a:pt x="19" y="259"/>
                    <a:pt x="19" y="259"/>
                    <a:pt x="19" y="259"/>
                  </a:cubicBezTo>
                  <a:close/>
                  <a:moveTo>
                    <a:pt x="17" y="281"/>
                  </a:moveTo>
                  <a:cubicBezTo>
                    <a:pt x="17" y="280"/>
                    <a:pt x="17" y="279"/>
                    <a:pt x="17" y="279"/>
                  </a:cubicBezTo>
                  <a:cubicBezTo>
                    <a:pt x="1" y="278"/>
                    <a:pt x="1" y="278"/>
                    <a:pt x="1" y="278"/>
                  </a:cubicBezTo>
                  <a:cubicBezTo>
                    <a:pt x="1" y="278"/>
                    <a:pt x="1" y="279"/>
                    <a:pt x="1" y="280"/>
                  </a:cubicBezTo>
                  <a:lnTo>
                    <a:pt x="17" y="281"/>
                  </a:lnTo>
                  <a:close/>
                  <a:moveTo>
                    <a:pt x="17" y="281"/>
                  </a:moveTo>
                  <a:cubicBezTo>
                    <a:pt x="17" y="281"/>
                    <a:pt x="17" y="281"/>
                    <a:pt x="17" y="281"/>
                  </a:cubicBezTo>
                  <a:cubicBezTo>
                    <a:pt x="1" y="280"/>
                    <a:pt x="1" y="280"/>
                    <a:pt x="1" y="280"/>
                  </a:cubicBezTo>
                  <a:cubicBezTo>
                    <a:pt x="1" y="280"/>
                    <a:pt x="1" y="280"/>
                    <a:pt x="1" y="280"/>
                  </a:cubicBezTo>
                  <a:cubicBezTo>
                    <a:pt x="17" y="281"/>
                    <a:pt x="17" y="281"/>
                    <a:pt x="17" y="281"/>
                  </a:cubicBezTo>
                  <a:close/>
                  <a:moveTo>
                    <a:pt x="16" y="302"/>
                  </a:moveTo>
                  <a:cubicBezTo>
                    <a:pt x="16" y="302"/>
                    <a:pt x="16" y="302"/>
                    <a:pt x="16" y="302"/>
                  </a:cubicBezTo>
                  <a:cubicBezTo>
                    <a:pt x="16" y="301"/>
                    <a:pt x="16" y="301"/>
                    <a:pt x="16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6" y="302"/>
                    <a:pt x="16" y="302"/>
                    <a:pt x="16" y="302"/>
                  </a:cubicBezTo>
                  <a:close/>
                  <a:moveTo>
                    <a:pt x="16" y="302"/>
                  </a:moveTo>
                  <a:cubicBezTo>
                    <a:pt x="16" y="302"/>
                    <a:pt x="16" y="302"/>
                    <a:pt x="16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6" y="302"/>
                    <a:pt x="16" y="302"/>
                    <a:pt x="16" y="302"/>
                  </a:cubicBezTo>
                  <a:close/>
                  <a:moveTo>
                    <a:pt x="17" y="324"/>
                  </a:moveTo>
                  <a:cubicBezTo>
                    <a:pt x="17" y="323"/>
                    <a:pt x="17" y="322"/>
                    <a:pt x="17" y="322"/>
                  </a:cubicBezTo>
                  <a:cubicBezTo>
                    <a:pt x="1" y="323"/>
                    <a:pt x="1" y="323"/>
                    <a:pt x="1" y="323"/>
                  </a:cubicBezTo>
                  <a:cubicBezTo>
                    <a:pt x="1" y="323"/>
                    <a:pt x="1" y="324"/>
                    <a:pt x="1" y="325"/>
                  </a:cubicBezTo>
                  <a:cubicBezTo>
                    <a:pt x="17" y="324"/>
                    <a:pt x="17" y="324"/>
                    <a:pt x="17" y="324"/>
                  </a:cubicBezTo>
                  <a:close/>
                  <a:moveTo>
                    <a:pt x="17" y="324"/>
                  </a:moveTo>
                  <a:cubicBezTo>
                    <a:pt x="17" y="324"/>
                    <a:pt x="17" y="324"/>
                    <a:pt x="17" y="324"/>
                  </a:cubicBezTo>
                  <a:cubicBezTo>
                    <a:pt x="1" y="325"/>
                    <a:pt x="1" y="325"/>
                    <a:pt x="1" y="325"/>
                  </a:cubicBezTo>
                  <a:cubicBezTo>
                    <a:pt x="1" y="325"/>
                    <a:pt x="1" y="325"/>
                    <a:pt x="1" y="325"/>
                  </a:cubicBezTo>
                  <a:cubicBezTo>
                    <a:pt x="17" y="324"/>
                    <a:pt x="17" y="324"/>
                    <a:pt x="17" y="324"/>
                  </a:cubicBezTo>
                  <a:close/>
                  <a:moveTo>
                    <a:pt x="20" y="345"/>
                  </a:moveTo>
                  <a:cubicBezTo>
                    <a:pt x="19" y="344"/>
                    <a:pt x="19" y="343"/>
                    <a:pt x="19" y="343"/>
                  </a:cubicBezTo>
                  <a:cubicBezTo>
                    <a:pt x="3" y="345"/>
                    <a:pt x="3" y="345"/>
                    <a:pt x="3" y="345"/>
                  </a:cubicBezTo>
                  <a:cubicBezTo>
                    <a:pt x="4" y="346"/>
                    <a:pt x="4" y="346"/>
                    <a:pt x="4" y="347"/>
                  </a:cubicBezTo>
                  <a:cubicBezTo>
                    <a:pt x="20" y="345"/>
                    <a:pt x="20" y="345"/>
                    <a:pt x="20" y="345"/>
                  </a:cubicBezTo>
                  <a:close/>
                  <a:moveTo>
                    <a:pt x="20" y="345"/>
                  </a:moveTo>
                  <a:cubicBezTo>
                    <a:pt x="20" y="345"/>
                    <a:pt x="20" y="345"/>
                    <a:pt x="20" y="345"/>
                  </a:cubicBezTo>
                  <a:cubicBezTo>
                    <a:pt x="4" y="347"/>
                    <a:pt x="4" y="347"/>
                    <a:pt x="4" y="347"/>
                  </a:cubicBezTo>
                  <a:cubicBezTo>
                    <a:pt x="4" y="347"/>
                    <a:pt x="4" y="347"/>
                    <a:pt x="4" y="347"/>
                  </a:cubicBezTo>
                  <a:cubicBezTo>
                    <a:pt x="20" y="345"/>
                    <a:pt x="20" y="345"/>
                    <a:pt x="20" y="345"/>
                  </a:cubicBezTo>
                  <a:close/>
                  <a:moveTo>
                    <a:pt x="24" y="366"/>
                  </a:moveTo>
                  <a:cubicBezTo>
                    <a:pt x="23" y="365"/>
                    <a:pt x="23" y="365"/>
                    <a:pt x="23" y="364"/>
                  </a:cubicBezTo>
                  <a:cubicBezTo>
                    <a:pt x="7" y="367"/>
                    <a:pt x="7" y="367"/>
                    <a:pt x="7" y="367"/>
                  </a:cubicBezTo>
                  <a:cubicBezTo>
                    <a:pt x="8" y="368"/>
                    <a:pt x="8" y="369"/>
                    <a:pt x="8" y="369"/>
                  </a:cubicBezTo>
                  <a:cubicBezTo>
                    <a:pt x="24" y="366"/>
                    <a:pt x="24" y="366"/>
                    <a:pt x="24" y="366"/>
                  </a:cubicBezTo>
                  <a:close/>
                  <a:moveTo>
                    <a:pt x="24" y="366"/>
                  </a:moveTo>
                  <a:cubicBezTo>
                    <a:pt x="24" y="366"/>
                    <a:pt x="24" y="366"/>
                    <a:pt x="24" y="366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24" y="366"/>
                    <a:pt x="24" y="366"/>
                    <a:pt x="24" y="366"/>
                  </a:cubicBezTo>
                  <a:close/>
                  <a:moveTo>
                    <a:pt x="29" y="386"/>
                  </a:moveTo>
                  <a:cubicBezTo>
                    <a:pt x="29" y="386"/>
                    <a:pt x="29" y="385"/>
                    <a:pt x="28" y="385"/>
                  </a:cubicBezTo>
                  <a:cubicBezTo>
                    <a:pt x="13" y="389"/>
                    <a:pt x="13" y="389"/>
                    <a:pt x="13" y="389"/>
                  </a:cubicBezTo>
                  <a:cubicBezTo>
                    <a:pt x="13" y="390"/>
                    <a:pt x="14" y="391"/>
                    <a:pt x="14" y="391"/>
                  </a:cubicBezTo>
                  <a:lnTo>
                    <a:pt x="29" y="386"/>
                  </a:lnTo>
                  <a:close/>
                  <a:moveTo>
                    <a:pt x="29" y="386"/>
                  </a:moveTo>
                  <a:cubicBezTo>
                    <a:pt x="29" y="386"/>
                    <a:pt x="29" y="386"/>
                    <a:pt x="29" y="386"/>
                  </a:cubicBezTo>
                  <a:cubicBezTo>
                    <a:pt x="14" y="391"/>
                    <a:pt x="14" y="391"/>
                    <a:pt x="14" y="391"/>
                  </a:cubicBezTo>
                  <a:cubicBezTo>
                    <a:pt x="14" y="391"/>
                    <a:pt x="14" y="391"/>
                    <a:pt x="14" y="391"/>
                  </a:cubicBezTo>
                  <a:cubicBezTo>
                    <a:pt x="29" y="386"/>
                    <a:pt x="29" y="386"/>
                    <a:pt x="29" y="386"/>
                  </a:cubicBezTo>
                  <a:close/>
                  <a:moveTo>
                    <a:pt x="36" y="407"/>
                  </a:moveTo>
                  <a:cubicBezTo>
                    <a:pt x="36" y="406"/>
                    <a:pt x="36" y="405"/>
                    <a:pt x="35" y="405"/>
                  </a:cubicBezTo>
                  <a:cubicBezTo>
                    <a:pt x="21" y="411"/>
                    <a:pt x="21" y="411"/>
                    <a:pt x="21" y="411"/>
                  </a:cubicBezTo>
                  <a:cubicBezTo>
                    <a:pt x="21" y="411"/>
                    <a:pt x="21" y="412"/>
                    <a:pt x="21" y="413"/>
                  </a:cubicBezTo>
                  <a:cubicBezTo>
                    <a:pt x="36" y="407"/>
                    <a:pt x="36" y="407"/>
                    <a:pt x="36" y="407"/>
                  </a:cubicBezTo>
                  <a:close/>
                  <a:moveTo>
                    <a:pt x="36" y="407"/>
                  </a:moveTo>
                  <a:cubicBezTo>
                    <a:pt x="36" y="407"/>
                    <a:pt x="36" y="407"/>
                    <a:pt x="36" y="407"/>
                  </a:cubicBezTo>
                  <a:cubicBezTo>
                    <a:pt x="21" y="413"/>
                    <a:pt x="21" y="413"/>
                    <a:pt x="21" y="413"/>
                  </a:cubicBezTo>
                  <a:cubicBezTo>
                    <a:pt x="21" y="413"/>
                    <a:pt x="21" y="413"/>
                    <a:pt x="21" y="413"/>
                  </a:cubicBezTo>
                  <a:cubicBezTo>
                    <a:pt x="36" y="407"/>
                    <a:pt x="36" y="407"/>
                    <a:pt x="36" y="407"/>
                  </a:cubicBezTo>
                  <a:close/>
                  <a:moveTo>
                    <a:pt x="45" y="426"/>
                  </a:moveTo>
                  <a:cubicBezTo>
                    <a:pt x="44" y="426"/>
                    <a:pt x="44" y="425"/>
                    <a:pt x="44" y="424"/>
                  </a:cubicBezTo>
                  <a:cubicBezTo>
                    <a:pt x="29" y="431"/>
                    <a:pt x="29" y="431"/>
                    <a:pt x="29" y="431"/>
                  </a:cubicBezTo>
                  <a:cubicBezTo>
                    <a:pt x="30" y="432"/>
                    <a:pt x="30" y="433"/>
                    <a:pt x="30" y="433"/>
                  </a:cubicBezTo>
                  <a:cubicBezTo>
                    <a:pt x="45" y="426"/>
                    <a:pt x="45" y="426"/>
                    <a:pt x="45" y="426"/>
                  </a:cubicBezTo>
                  <a:close/>
                  <a:moveTo>
                    <a:pt x="45" y="426"/>
                  </a:moveTo>
                  <a:cubicBezTo>
                    <a:pt x="45" y="426"/>
                    <a:pt x="45" y="426"/>
                    <a:pt x="45" y="426"/>
                  </a:cubicBezTo>
                  <a:cubicBezTo>
                    <a:pt x="30" y="433"/>
                    <a:pt x="30" y="433"/>
                    <a:pt x="30" y="433"/>
                  </a:cubicBezTo>
                  <a:cubicBezTo>
                    <a:pt x="30" y="433"/>
                    <a:pt x="30" y="433"/>
                    <a:pt x="30" y="433"/>
                  </a:cubicBezTo>
                  <a:cubicBezTo>
                    <a:pt x="45" y="426"/>
                    <a:pt x="45" y="426"/>
                    <a:pt x="45" y="426"/>
                  </a:cubicBezTo>
                  <a:close/>
                  <a:moveTo>
                    <a:pt x="55" y="445"/>
                  </a:moveTo>
                  <a:cubicBezTo>
                    <a:pt x="54" y="445"/>
                    <a:pt x="54" y="444"/>
                    <a:pt x="54" y="443"/>
                  </a:cubicBezTo>
                  <a:cubicBezTo>
                    <a:pt x="40" y="451"/>
                    <a:pt x="40" y="451"/>
                    <a:pt x="40" y="451"/>
                  </a:cubicBezTo>
                  <a:cubicBezTo>
                    <a:pt x="40" y="452"/>
                    <a:pt x="41" y="453"/>
                    <a:pt x="41" y="453"/>
                  </a:cubicBezTo>
                  <a:cubicBezTo>
                    <a:pt x="55" y="445"/>
                    <a:pt x="55" y="445"/>
                    <a:pt x="55" y="445"/>
                  </a:cubicBezTo>
                  <a:close/>
                  <a:moveTo>
                    <a:pt x="55" y="445"/>
                  </a:moveTo>
                  <a:cubicBezTo>
                    <a:pt x="55" y="445"/>
                    <a:pt x="55" y="445"/>
                    <a:pt x="55" y="445"/>
                  </a:cubicBezTo>
                  <a:cubicBezTo>
                    <a:pt x="41" y="453"/>
                    <a:pt x="41" y="453"/>
                    <a:pt x="41" y="453"/>
                  </a:cubicBezTo>
                  <a:cubicBezTo>
                    <a:pt x="41" y="453"/>
                    <a:pt x="41" y="453"/>
                    <a:pt x="41" y="453"/>
                  </a:cubicBezTo>
                  <a:cubicBezTo>
                    <a:pt x="55" y="445"/>
                    <a:pt x="55" y="445"/>
                    <a:pt x="55" y="445"/>
                  </a:cubicBezTo>
                  <a:close/>
                  <a:moveTo>
                    <a:pt x="66" y="463"/>
                  </a:moveTo>
                  <a:cubicBezTo>
                    <a:pt x="66" y="463"/>
                    <a:pt x="65" y="462"/>
                    <a:pt x="65" y="462"/>
                  </a:cubicBezTo>
                  <a:cubicBezTo>
                    <a:pt x="52" y="471"/>
                    <a:pt x="52" y="471"/>
                    <a:pt x="52" y="471"/>
                  </a:cubicBezTo>
                  <a:cubicBezTo>
                    <a:pt x="52" y="471"/>
                    <a:pt x="53" y="472"/>
                    <a:pt x="53" y="472"/>
                  </a:cubicBezTo>
                  <a:lnTo>
                    <a:pt x="66" y="463"/>
                  </a:lnTo>
                  <a:close/>
                  <a:moveTo>
                    <a:pt x="66" y="463"/>
                  </a:moveTo>
                  <a:cubicBezTo>
                    <a:pt x="66" y="463"/>
                    <a:pt x="66" y="463"/>
                    <a:pt x="66" y="463"/>
                  </a:cubicBezTo>
                  <a:cubicBezTo>
                    <a:pt x="53" y="472"/>
                    <a:pt x="53" y="472"/>
                    <a:pt x="53" y="472"/>
                  </a:cubicBezTo>
                  <a:cubicBezTo>
                    <a:pt x="53" y="472"/>
                    <a:pt x="53" y="472"/>
                    <a:pt x="53" y="472"/>
                  </a:cubicBezTo>
                  <a:cubicBezTo>
                    <a:pt x="66" y="463"/>
                    <a:pt x="66" y="463"/>
                    <a:pt x="66" y="463"/>
                  </a:cubicBezTo>
                  <a:close/>
                  <a:moveTo>
                    <a:pt x="79" y="480"/>
                  </a:moveTo>
                  <a:cubicBezTo>
                    <a:pt x="78" y="480"/>
                    <a:pt x="78" y="479"/>
                    <a:pt x="78" y="479"/>
                  </a:cubicBezTo>
                  <a:cubicBezTo>
                    <a:pt x="65" y="489"/>
                    <a:pt x="65" y="489"/>
                    <a:pt x="65" y="489"/>
                  </a:cubicBezTo>
                  <a:cubicBezTo>
                    <a:pt x="65" y="489"/>
                    <a:pt x="66" y="490"/>
                    <a:pt x="66" y="490"/>
                  </a:cubicBezTo>
                  <a:lnTo>
                    <a:pt x="79" y="480"/>
                  </a:lnTo>
                  <a:close/>
                  <a:moveTo>
                    <a:pt x="79" y="480"/>
                  </a:moveTo>
                  <a:cubicBezTo>
                    <a:pt x="79" y="480"/>
                    <a:pt x="79" y="480"/>
                    <a:pt x="79" y="480"/>
                  </a:cubicBezTo>
                  <a:cubicBezTo>
                    <a:pt x="66" y="490"/>
                    <a:pt x="66" y="490"/>
                    <a:pt x="66" y="490"/>
                  </a:cubicBezTo>
                  <a:cubicBezTo>
                    <a:pt x="66" y="490"/>
                    <a:pt x="66" y="490"/>
                    <a:pt x="66" y="490"/>
                  </a:cubicBezTo>
                  <a:cubicBezTo>
                    <a:pt x="79" y="480"/>
                    <a:pt x="79" y="480"/>
                    <a:pt x="79" y="480"/>
                  </a:cubicBezTo>
                  <a:close/>
                  <a:moveTo>
                    <a:pt x="93" y="497"/>
                  </a:moveTo>
                  <a:cubicBezTo>
                    <a:pt x="92" y="496"/>
                    <a:pt x="92" y="496"/>
                    <a:pt x="91" y="495"/>
                  </a:cubicBezTo>
                  <a:cubicBezTo>
                    <a:pt x="80" y="506"/>
                    <a:pt x="80" y="506"/>
                    <a:pt x="80" y="506"/>
                  </a:cubicBezTo>
                  <a:cubicBezTo>
                    <a:pt x="80" y="506"/>
                    <a:pt x="81" y="507"/>
                    <a:pt x="81" y="507"/>
                  </a:cubicBezTo>
                  <a:cubicBezTo>
                    <a:pt x="93" y="497"/>
                    <a:pt x="93" y="497"/>
                    <a:pt x="93" y="497"/>
                  </a:cubicBezTo>
                  <a:close/>
                  <a:moveTo>
                    <a:pt x="93" y="497"/>
                  </a:moveTo>
                  <a:cubicBezTo>
                    <a:pt x="93" y="497"/>
                    <a:pt x="93" y="497"/>
                    <a:pt x="93" y="497"/>
                  </a:cubicBezTo>
                  <a:cubicBezTo>
                    <a:pt x="81" y="507"/>
                    <a:pt x="81" y="507"/>
                    <a:pt x="81" y="507"/>
                  </a:cubicBezTo>
                  <a:cubicBezTo>
                    <a:pt x="81" y="508"/>
                    <a:pt x="81" y="508"/>
                    <a:pt x="81" y="508"/>
                  </a:cubicBezTo>
                  <a:cubicBezTo>
                    <a:pt x="93" y="497"/>
                    <a:pt x="93" y="497"/>
                    <a:pt x="93" y="497"/>
                  </a:cubicBezTo>
                  <a:close/>
                  <a:moveTo>
                    <a:pt x="108" y="512"/>
                  </a:moveTo>
                  <a:cubicBezTo>
                    <a:pt x="107" y="511"/>
                    <a:pt x="107" y="511"/>
                    <a:pt x="107" y="510"/>
                  </a:cubicBezTo>
                  <a:cubicBezTo>
                    <a:pt x="96" y="522"/>
                    <a:pt x="96" y="522"/>
                    <a:pt x="96" y="522"/>
                  </a:cubicBezTo>
                  <a:cubicBezTo>
                    <a:pt x="96" y="523"/>
                    <a:pt x="97" y="523"/>
                    <a:pt x="97" y="523"/>
                  </a:cubicBezTo>
                  <a:lnTo>
                    <a:pt x="108" y="512"/>
                  </a:lnTo>
                  <a:close/>
                  <a:moveTo>
                    <a:pt x="108" y="512"/>
                  </a:moveTo>
                  <a:cubicBezTo>
                    <a:pt x="108" y="512"/>
                    <a:pt x="108" y="512"/>
                    <a:pt x="108" y="512"/>
                  </a:cubicBezTo>
                  <a:cubicBezTo>
                    <a:pt x="97" y="523"/>
                    <a:pt x="97" y="523"/>
                    <a:pt x="97" y="523"/>
                  </a:cubicBezTo>
                  <a:cubicBezTo>
                    <a:pt x="97" y="523"/>
                    <a:pt x="97" y="523"/>
                    <a:pt x="97" y="523"/>
                  </a:cubicBezTo>
                  <a:cubicBezTo>
                    <a:pt x="108" y="512"/>
                    <a:pt x="108" y="512"/>
                    <a:pt x="108" y="512"/>
                  </a:cubicBezTo>
                  <a:close/>
                  <a:moveTo>
                    <a:pt x="124" y="526"/>
                  </a:moveTo>
                  <a:cubicBezTo>
                    <a:pt x="124" y="525"/>
                    <a:pt x="123" y="525"/>
                    <a:pt x="123" y="524"/>
                  </a:cubicBezTo>
                  <a:cubicBezTo>
                    <a:pt x="113" y="537"/>
                    <a:pt x="113" y="537"/>
                    <a:pt x="113" y="537"/>
                  </a:cubicBezTo>
                  <a:cubicBezTo>
                    <a:pt x="113" y="537"/>
                    <a:pt x="114" y="538"/>
                    <a:pt x="114" y="538"/>
                  </a:cubicBezTo>
                  <a:cubicBezTo>
                    <a:pt x="124" y="526"/>
                    <a:pt x="124" y="526"/>
                    <a:pt x="124" y="526"/>
                  </a:cubicBezTo>
                  <a:close/>
                  <a:moveTo>
                    <a:pt x="124" y="526"/>
                  </a:moveTo>
                  <a:cubicBezTo>
                    <a:pt x="124" y="526"/>
                    <a:pt x="124" y="526"/>
                    <a:pt x="124" y="526"/>
                  </a:cubicBezTo>
                  <a:cubicBezTo>
                    <a:pt x="114" y="538"/>
                    <a:pt x="114" y="538"/>
                    <a:pt x="114" y="538"/>
                  </a:cubicBezTo>
                  <a:cubicBezTo>
                    <a:pt x="114" y="538"/>
                    <a:pt x="114" y="538"/>
                    <a:pt x="114" y="538"/>
                  </a:cubicBezTo>
                  <a:cubicBezTo>
                    <a:pt x="124" y="526"/>
                    <a:pt x="124" y="526"/>
                    <a:pt x="124" y="526"/>
                  </a:cubicBezTo>
                  <a:close/>
                  <a:moveTo>
                    <a:pt x="141" y="538"/>
                  </a:moveTo>
                  <a:cubicBezTo>
                    <a:pt x="141" y="538"/>
                    <a:pt x="140" y="538"/>
                    <a:pt x="140" y="537"/>
                  </a:cubicBezTo>
                  <a:cubicBezTo>
                    <a:pt x="131" y="550"/>
                    <a:pt x="131" y="550"/>
                    <a:pt x="131" y="550"/>
                  </a:cubicBezTo>
                  <a:cubicBezTo>
                    <a:pt x="131" y="551"/>
                    <a:pt x="132" y="551"/>
                    <a:pt x="132" y="552"/>
                  </a:cubicBezTo>
                  <a:lnTo>
                    <a:pt x="141" y="538"/>
                  </a:lnTo>
                  <a:close/>
                  <a:moveTo>
                    <a:pt x="141" y="538"/>
                  </a:moveTo>
                  <a:cubicBezTo>
                    <a:pt x="141" y="538"/>
                    <a:pt x="141" y="538"/>
                    <a:pt x="141" y="538"/>
                  </a:cubicBezTo>
                  <a:cubicBezTo>
                    <a:pt x="132" y="552"/>
                    <a:pt x="132" y="552"/>
                    <a:pt x="132" y="552"/>
                  </a:cubicBezTo>
                  <a:cubicBezTo>
                    <a:pt x="132" y="552"/>
                    <a:pt x="132" y="552"/>
                    <a:pt x="132" y="552"/>
                  </a:cubicBezTo>
                  <a:cubicBezTo>
                    <a:pt x="141" y="538"/>
                    <a:pt x="141" y="538"/>
                    <a:pt x="141" y="538"/>
                  </a:cubicBezTo>
                  <a:close/>
                  <a:moveTo>
                    <a:pt x="160" y="550"/>
                  </a:moveTo>
                  <a:cubicBezTo>
                    <a:pt x="159" y="549"/>
                    <a:pt x="158" y="549"/>
                    <a:pt x="158" y="549"/>
                  </a:cubicBezTo>
                  <a:cubicBezTo>
                    <a:pt x="150" y="563"/>
                    <a:pt x="150" y="563"/>
                    <a:pt x="150" y="563"/>
                  </a:cubicBezTo>
                  <a:cubicBezTo>
                    <a:pt x="150" y="563"/>
                    <a:pt x="151" y="563"/>
                    <a:pt x="152" y="564"/>
                  </a:cubicBezTo>
                  <a:cubicBezTo>
                    <a:pt x="160" y="550"/>
                    <a:pt x="160" y="550"/>
                    <a:pt x="160" y="550"/>
                  </a:cubicBezTo>
                  <a:close/>
                  <a:moveTo>
                    <a:pt x="160" y="550"/>
                  </a:moveTo>
                  <a:cubicBezTo>
                    <a:pt x="160" y="550"/>
                    <a:pt x="160" y="550"/>
                    <a:pt x="160" y="550"/>
                  </a:cubicBezTo>
                  <a:cubicBezTo>
                    <a:pt x="152" y="564"/>
                    <a:pt x="152" y="564"/>
                    <a:pt x="152" y="564"/>
                  </a:cubicBezTo>
                  <a:cubicBezTo>
                    <a:pt x="152" y="564"/>
                    <a:pt x="152" y="564"/>
                    <a:pt x="152" y="564"/>
                  </a:cubicBezTo>
                  <a:cubicBezTo>
                    <a:pt x="160" y="550"/>
                    <a:pt x="160" y="550"/>
                    <a:pt x="160" y="550"/>
                  </a:cubicBezTo>
                  <a:close/>
                  <a:moveTo>
                    <a:pt x="178" y="560"/>
                  </a:moveTo>
                  <a:cubicBezTo>
                    <a:pt x="178" y="560"/>
                    <a:pt x="177" y="559"/>
                    <a:pt x="177" y="559"/>
                  </a:cubicBezTo>
                  <a:cubicBezTo>
                    <a:pt x="170" y="573"/>
                    <a:pt x="170" y="573"/>
                    <a:pt x="170" y="573"/>
                  </a:cubicBezTo>
                  <a:cubicBezTo>
                    <a:pt x="170" y="574"/>
                    <a:pt x="171" y="574"/>
                    <a:pt x="172" y="574"/>
                  </a:cubicBezTo>
                  <a:cubicBezTo>
                    <a:pt x="178" y="560"/>
                    <a:pt x="178" y="560"/>
                    <a:pt x="178" y="560"/>
                  </a:cubicBezTo>
                  <a:close/>
                  <a:moveTo>
                    <a:pt x="179" y="560"/>
                  </a:moveTo>
                  <a:cubicBezTo>
                    <a:pt x="178" y="560"/>
                    <a:pt x="178" y="560"/>
                    <a:pt x="178" y="560"/>
                  </a:cubicBezTo>
                  <a:cubicBezTo>
                    <a:pt x="172" y="574"/>
                    <a:pt x="172" y="574"/>
                    <a:pt x="172" y="574"/>
                  </a:cubicBezTo>
                  <a:cubicBezTo>
                    <a:pt x="172" y="574"/>
                    <a:pt x="172" y="574"/>
                    <a:pt x="172" y="574"/>
                  </a:cubicBezTo>
                  <a:cubicBezTo>
                    <a:pt x="178" y="560"/>
                    <a:pt x="178" y="560"/>
                    <a:pt x="178" y="560"/>
                  </a:cubicBezTo>
                  <a:lnTo>
                    <a:pt x="179" y="560"/>
                  </a:lnTo>
                  <a:close/>
                  <a:moveTo>
                    <a:pt x="198" y="568"/>
                  </a:moveTo>
                  <a:cubicBezTo>
                    <a:pt x="197" y="568"/>
                    <a:pt x="197" y="568"/>
                    <a:pt x="196" y="568"/>
                  </a:cubicBezTo>
                  <a:cubicBezTo>
                    <a:pt x="190" y="583"/>
                    <a:pt x="190" y="583"/>
                    <a:pt x="190" y="583"/>
                  </a:cubicBezTo>
                  <a:cubicBezTo>
                    <a:pt x="191" y="583"/>
                    <a:pt x="192" y="583"/>
                    <a:pt x="192" y="583"/>
                  </a:cubicBezTo>
                  <a:cubicBezTo>
                    <a:pt x="198" y="568"/>
                    <a:pt x="198" y="568"/>
                    <a:pt x="198" y="568"/>
                  </a:cubicBezTo>
                  <a:close/>
                  <a:moveTo>
                    <a:pt x="198" y="568"/>
                  </a:moveTo>
                  <a:cubicBezTo>
                    <a:pt x="198" y="568"/>
                    <a:pt x="198" y="568"/>
                    <a:pt x="198" y="568"/>
                  </a:cubicBezTo>
                  <a:cubicBezTo>
                    <a:pt x="192" y="583"/>
                    <a:pt x="192" y="583"/>
                    <a:pt x="192" y="583"/>
                  </a:cubicBezTo>
                  <a:cubicBezTo>
                    <a:pt x="192" y="583"/>
                    <a:pt x="192" y="583"/>
                    <a:pt x="192" y="583"/>
                  </a:cubicBezTo>
                  <a:cubicBezTo>
                    <a:pt x="198" y="568"/>
                    <a:pt x="198" y="568"/>
                    <a:pt x="198" y="568"/>
                  </a:cubicBezTo>
                  <a:close/>
                  <a:moveTo>
                    <a:pt x="218" y="575"/>
                  </a:moveTo>
                  <a:cubicBezTo>
                    <a:pt x="218" y="575"/>
                    <a:pt x="217" y="575"/>
                    <a:pt x="216" y="575"/>
                  </a:cubicBezTo>
                  <a:cubicBezTo>
                    <a:pt x="212" y="590"/>
                    <a:pt x="212" y="590"/>
                    <a:pt x="212" y="590"/>
                  </a:cubicBezTo>
                  <a:cubicBezTo>
                    <a:pt x="212" y="590"/>
                    <a:pt x="213" y="591"/>
                    <a:pt x="214" y="591"/>
                  </a:cubicBezTo>
                  <a:cubicBezTo>
                    <a:pt x="218" y="575"/>
                    <a:pt x="218" y="575"/>
                    <a:pt x="218" y="575"/>
                  </a:cubicBezTo>
                  <a:close/>
                  <a:moveTo>
                    <a:pt x="218" y="575"/>
                  </a:moveTo>
                  <a:cubicBezTo>
                    <a:pt x="218" y="575"/>
                    <a:pt x="218" y="575"/>
                    <a:pt x="218" y="575"/>
                  </a:cubicBezTo>
                  <a:cubicBezTo>
                    <a:pt x="214" y="591"/>
                    <a:pt x="214" y="591"/>
                    <a:pt x="214" y="591"/>
                  </a:cubicBezTo>
                  <a:cubicBezTo>
                    <a:pt x="214" y="591"/>
                    <a:pt x="214" y="591"/>
                    <a:pt x="214" y="591"/>
                  </a:cubicBezTo>
                  <a:cubicBezTo>
                    <a:pt x="218" y="575"/>
                    <a:pt x="218" y="575"/>
                    <a:pt x="218" y="575"/>
                  </a:cubicBezTo>
                  <a:close/>
                  <a:moveTo>
                    <a:pt x="239" y="581"/>
                  </a:moveTo>
                  <a:cubicBezTo>
                    <a:pt x="238" y="581"/>
                    <a:pt x="238" y="581"/>
                    <a:pt x="237" y="581"/>
                  </a:cubicBezTo>
                  <a:cubicBezTo>
                    <a:pt x="233" y="596"/>
                    <a:pt x="233" y="596"/>
                    <a:pt x="233" y="596"/>
                  </a:cubicBezTo>
                  <a:cubicBezTo>
                    <a:pt x="234" y="596"/>
                    <a:pt x="235" y="596"/>
                    <a:pt x="235" y="597"/>
                  </a:cubicBezTo>
                  <a:cubicBezTo>
                    <a:pt x="239" y="581"/>
                    <a:pt x="239" y="581"/>
                    <a:pt x="239" y="581"/>
                  </a:cubicBezTo>
                  <a:close/>
                  <a:moveTo>
                    <a:pt x="239" y="581"/>
                  </a:moveTo>
                  <a:cubicBezTo>
                    <a:pt x="239" y="581"/>
                    <a:pt x="239" y="581"/>
                    <a:pt x="239" y="581"/>
                  </a:cubicBezTo>
                  <a:cubicBezTo>
                    <a:pt x="235" y="597"/>
                    <a:pt x="235" y="597"/>
                    <a:pt x="235" y="597"/>
                  </a:cubicBezTo>
                  <a:cubicBezTo>
                    <a:pt x="236" y="597"/>
                    <a:pt x="236" y="597"/>
                    <a:pt x="236" y="597"/>
                  </a:cubicBezTo>
                  <a:cubicBezTo>
                    <a:pt x="239" y="581"/>
                    <a:pt x="239" y="581"/>
                    <a:pt x="239" y="581"/>
                  </a:cubicBezTo>
                  <a:close/>
                  <a:moveTo>
                    <a:pt x="260" y="585"/>
                  </a:moveTo>
                  <a:cubicBezTo>
                    <a:pt x="259" y="585"/>
                    <a:pt x="259" y="585"/>
                    <a:pt x="258" y="585"/>
                  </a:cubicBezTo>
                  <a:cubicBezTo>
                    <a:pt x="256" y="600"/>
                    <a:pt x="256" y="600"/>
                    <a:pt x="256" y="600"/>
                  </a:cubicBezTo>
                  <a:cubicBezTo>
                    <a:pt x="256" y="601"/>
                    <a:pt x="257" y="601"/>
                    <a:pt x="258" y="601"/>
                  </a:cubicBezTo>
                  <a:cubicBezTo>
                    <a:pt x="260" y="585"/>
                    <a:pt x="260" y="585"/>
                    <a:pt x="260" y="585"/>
                  </a:cubicBezTo>
                  <a:close/>
                  <a:moveTo>
                    <a:pt x="260" y="585"/>
                  </a:moveTo>
                  <a:cubicBezTo>
                    <a:pt x="260" y="585"/>
                    <a:pt x="260" y="585"/>
                    <a:pt x="260" y="585"/>
                  </a:cubicBezTo>
                  <a:cubicBezTo>
                    <a:pt x="258" y="601"/>
                    <a:pt x="258" y="601"/>
                    <a:pt x="258" y="601"/>
                  </a:cubicBezTo>
                  <a:cubicBezTo>
                    <a:pt x="258" y="601"/>
                    <a:pt x="258" y="601"/>
                    <a:pt x="258" y="601"/>
                  </a:cubicBezTo>
                  <a:cubicBezTo>
                    <a:pt x="260" y="585"/>
                    <a:pt x="260" y="585"/>
                    <a:pt x="260" y="585"/>
                  </a:cubicBezTo>
                  <a:close/>
                  <a:moveTo>
                    <a:pt x="281" y="587"/>
                  </a:moveTo>
                  <a:cubicBezTo>
                    <a:pt x="281" y="587"/>
                    <a:pt x="280" y="587"/>
                    <a:pt x="279" y="587"/>
                  </a:cubicBezTo>
                  <a:cubicBezTo>
                    <a:pt x="278" y="603"/>
                    <a:pt x="278" y="603"/>
                    <a:pt x="278" y="603"/>
                  </a:cubicBezTo>
                  <a:cubicBezTo>
                    <a:pt x="279" y="603"/>
                    <a:pt x="279" y="603"/>
                    <a:pt x="280" y="603"/>
                  </a:cubicBezTo>
                  <a:lnTo>
                    <a:pt x="281" y="587"/>
                  </a:lnTo>
                  <a:close/>
                  <a:moveTo>
                    <a:pt x="281" y="587"/>
                  </a:moveTo>
                  <a:cubicBezTo>
                    <a:pt x="281" y="587"/>
                    <a:pt x="281" y="587"/>
                    <a:pt x="281" y="587"/>
                  </a:cubicBezTo>
                  <a:cubicBezTo>
                    <a:pt x="280" y="603"/>
                    <a:pt x="280" y="603"/>
                    <a:pt x="280" y="603"/>
                  </a:cubicBezTo>
                  <a:cubicBezTo>
                    <a:pt x="280" y="603"/>
                    <a:pt x="280" y="603"/>
                    <a:pt x="280" y="603"/>
                  </a:cubicBezTo>
                  <a:cubicBezTo>
                    <a:pt x="281" y="587"/>
                    <a:pt x="281" y="587"/>
                    <a:pt x="281" y="587"/>
                  </a:cubicBezTo>
                  <a:close/>
                  <a:moveTo>
                    <a:pt x="303" y="588"/>
                  </a:moveTo>
                  <a:cubicBezTo>
                    <a:pt x="303" y="588"/>
                    <a:pt x="303" y="588"/>
                    <a:pt x="303" y="588"/>
                  </a:cubicBezTo>
                  <a:cubicBezTo>
                    <a:pt x="302" y="588"/>
                    <a:pt x="301" y="588"/>
                    <a:pt x="301" y="588"/>
                  </a:cubicBezTo>
                  <a:cubicBezTo>
                    <a:pt x="301" y="604"/>
                    <a:pt x="301" y="604"/>
                    <a:pt x="301" y="604"/>
                  </a:cubicBezTo>
                  <a:cubicBezTo>
                    <a:pt x="301" y="604"/>
                    <a:pt x="302" y="604"/>
                    <a:pt x="303" y="604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588"/>
                    <a:pt x="303" y="588"/>
                    <a:pt x="303" y="588"/>
                  </a:cubicBezTo>
                  <a:close/>
                  <a:moveTo>
                    <a:pt x="303" y="588"/>
                  </a:moveTo>
                  <a:cubicBezTo>
                    <a:pt x="303" y="588"/>
                    <a:pt x="303" y="588"/>
                    <a:pt x="303" y="588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588"/>
                    <a:pt x="303" y="588"/>
                    <a:pt x="303" y="588"/>
                  </a:cubicBezTo>
                  <a:close/>
                  <a:moveTo>
                    <a:pt x="324" y="587"/>
                  </a:moveTo>
                  <a:cubicBezTo>
                    <a:pt x="323" y="587"/>
                    <a:pt x="323" y="587"/>
                    <a:pt x="322" y="587"/>
                  </a:cubicBezTo>
                  <a:cubicBezTo>
                    <a:pt x="323" y="603"/>
                    <a:pt x="323" y="603"/>
                    <a:pt x="323" y="603"/>
                  </a:cubicBezTo>
                  <a:cubicBezTo>
                    <a:pt x="324" y="603"/>
                    <a:pt x="325" y="603"/>
                    <a:pt x="325" y="603"/>
                  </a:cubicBezTo>
                  <a:cubicBezTo>
                    <a:pt x="324" y="587"/>
                    <a:pt x="324" y="587"/>
                    <a:pt x="324" y="587"/>
                  </a:cubicBezTo>
                  <a:close/>
                  <a:moveTo>
                    <a:pt x="324" y="587"/>
                  </a:moveTo>
                  <a:cubicBezTo>
                    <a:pt x="324" y="587"/>
                    <a:pt x="324" y="587"/>
                    <a:pt x="324" y="587"/>
                  </a:cubicBezTo>
                  <a:cubicBezTo>
                    <a:pt x="325" y="603"/>
                    <a:pt x="325" y="603"/>
                    <a:pt x="325" y="603"/>
                  </a:cubicBezTo>
                  <a:cubicBezTo>
                    <a:pt x="325" y="603"/>
                    <a:pt x="325" y="603"/>
                    <a:pt x="325" y="603"/>
                  </a:cubicBezTo>
                  <a:cubicBezTo>
                    <a:pt x="324" y="587"/>
                    <a:pt x="324" y="587"/>
                    <a:pt x="324" y="587"/>
                  </a:cubicBezTo>
                  <a:close/>
                  <a:moveTo>
                    <a:pt x="345" y="585"/>
                  </a:moveTo>
                  <a:cubicBezTo>
                    <a:pt x="345" y="585"/>
                    <a:pt x="344" y="585"/>
                    <a:pt x="343" y="585"/>
                  </a:cubicBezTo>
                  <a:cubicBezTo>
                    <a:pt x="346" y="601"/>
                    <a:pt x="346" y="601"/>
                    <a:pt x="346" y="601"/>
                  </a:cubicBezTo>
                  <a:cubicBezTo>
                    <a:pt x="346" y="601"/>
                    <a:pt x="347" y="601"/>
                    <a:pt x="348" y="601"/>
                  </a:cubicBezTo>
                  <a:lnTo>
                    <a:pt x="345" y="585"/>
                  </a:lnTo>
                  <a:close/>
                  <a:moveTo>
                    <a:pt x="345" y="585"/>
                  </a:moveTo>
                  <a:cubicBezTo>
                    <a:pt x="345" y="585"/>
                    <a:pt x="345" y="585"/>
                    <a:pt x="345" y="585"/>
                  </a:cubicBezTo>
                  <a:cubicBezTo>
                    <a:pt x="348" y="601"/>
                    <a:pt x="348" y="601"/>
                    <a:pt x="348" y="601"/>
                  </a:cubicBezTo>
                  <a:cubicBezTo>
                    <a:pt x="348" y="601"/>
                    <a:pt x="348" y="601"/>
                    <a:pt x="348" y="601"/>
                  </a:cubicBezTo>
                  <a:cubicBezTo>
                    <a:pt x="345" y="585"/>
                    <a:pt x="345" y="585"/>
                    <a:pt x="345" y="585"/>
                  </a:cubicBezTo>
                  <a:close/>
                  <a:moveTo>
                    <a:pt x="366" y="581"/>
                  </a:moveTo>
                  <a:cubicBezTo>
                    <a:pt x="366" y="581"/>
                    <a:pt x="365" y="581"/>
                    <a:pt x="364" y="581"/>
                  </a:cubicBezTo>
                  <a:cubicBezTo>
                    <a:pt x="368" y="597"/>
                    <a:pt x="368" y="597"/>
                    <a:pt x="368" y="597"/>
                  </a:cubicBezTo>
                  <a:cubicBezTo>
                    <a:pt x="369" y="597"/>
                    <a:pt x="369" y="597"/>
                    <a:pt x="370" y="597"/>
                  </a:cubicBezTo>
                  <a:cubicBezTo>
                    <a:pt x="366" y="581"/>
                    <a:pt x="366" y="581"/>
                    <a:pt x="366" y="581"/>
                  </a:cubicBezTo>
                  <a:close/>
                  <a:moveTo>
                    <a:pt x="366" y="581"/>
                  </a:moveTo>
                  <a:cubicBezTo>
                    <a:pt x="366" y="581"/>
                    <a:pt x="366" y="581"/>
                    <a:pt x="366" y="581"/>
                  </a:cubicBezTo>
                  <a:cubicBezTo>
                    <a:pt x="370" y="597"/>
                    <a:pt x="370" y="597"/>
                    <a:pt x="370" y="597"/>
                  </a:cubicBezTo>
                  <a:cubicBezTo>
                    <a:pt x="370" y="597"/>
                    <a:pt x="370" y="597"/>
                    <a:pt x="370" y="597"/>
                  </a:cubicBezTo>
                  <a:cubicBezTo>
                    <a:pt x="366" y="581"/>
                    <a:pt x="366" y="581"/>
                    <a:pt x="366" y="581"/>
                  </a:cubicBezTo>
                  <a:close/>
                  <a:moveTo>
                    <a:pt x="387" y="575"/>
                  </a:moveTo>
                  <a:cubicBezTo>
                    <a:pt x="386" y="576"/>
                    <a:pt x="386" y="576"/>
                    <a:pt x="385" y="576"/>
                  </a:cubicBezTo>
                  <a:cubicBezTo>
                    <a:pt x="390" y="591"/>
                    <a:pt x="390" y="591"/>
                    <a:pt x="390" y="591"/>
                  </a:cubicBezTo>
                  <a:cubicBezTo>
                    <a:pt x="390" y="591"/>
                    <a:pt x="391" y="591"/>
                    <a:pt x="392" y="591"/>
                  </a:cubicBezTo>
                  <a:cubicBezTo>
                    <a:pt x="387" y="575"/>
                    <a:pt x="387" y="575"/>
                    <a:pt x="387" y="575"/>
                  </a:cubicBezTo>
                  <a:close/>
                  <a:moveTo>
                    <a:pt x="387" y="575"/>
                  </a:moveTo>
                  <a:cubicBezTo>
                    <a:pt x="387" y="575"/>
                    <a:pt x="387" y="575"/>
                    <a:pt x="387" y="575"/>
                  </a:cubicBezTo>
                  <a:cubicBezTo>
                    <a:pt x="392" y="591"/>
                    <a:pt x="392" y="591"/>
                    <a:pt x="392" y="591"/>
                  </a:cubicBezTo>
                  <a:cubicBezTo>
                    <a:pt x="392" y="591"/>
                    <a:pt x="392" y="591"/>
                    <a:pt x="392" y="591"/>
                  </a:cubicBezTo>
                  <a:cubicBezTo>
                    <a:pt x="387" y="575"/>
                    <a:pt x="387" y="575"/>
                    <a:pt x="387" y="575"/>
                  </a:cubicBezTo>
                  <a:close/>
                  <a:moveTo>
                    <a:pt x="407" y="568"/>
                  </a:moveTo>
                  <a:cubicBezTo>
                    <a:pt x="407" y="569"/>
                    <a:pt x="406" y="569"/>
                    <a:pt x="405" y="569"/>
                  </a:cubicBezTo>
                  <a:cubicBezTo>
                    <a:pt x="411" y="584"/>
                    <a:pt x="411" y="584"/>
                    <a:pt x="411" y="584"/>
                  </a:cubicBezTo>
                  <a:cubicBezTo>
                    <a:pt x="412" y="584"/>
                    <a:pt x="412" y="583"/>
                    <a:pt x="413" y="583"/>
                  </a:cubicBezTo>
                  <a:lnTo>
                    <a:pt x="407" y="568"/>
                  </a:lnTo>
                  <a:close/>
                  <a:moveTo>
                    <a:pt x="407" y="568"/>
                  </a:moveTo>
                  <a:cubicBezTo>
                    <a:pt x="407" y="568"/>
                    <a:pt x="407" y="568"/>
                    <a:pt x="407" y="568"/>
                  </a:cubicBezTo>
                  <a:cubicBezTo>
                    <a:pt x="413" y="583"/>
                    <a:pt x="413" y="583"/>
                    <a:pt x="413" y="583"/>
                  </a:cubicBezTo>
                  <a:cubicBezTo>
                    <a:pt x="413" y="583"/>
                    <a:pt x="413" y="583"/>
                    <a:pt x="413" y="583"/>
                  </a:cubicBezTo>
                  <a:cubicBezTo>
                    <a:pt x="407" y="568"/>
                    <a:pt x="407" y="568"/>
                    <a:pt x="407" y="568"/>
                  </a:cubicBezTo>
                  <a:close/>
                  <a:moveTo>
                    <a:pt x="427" y="560"/>
                  </a:moveTo>
                  <a:cubicBezTo>
                    <a:pt x="426" y="560"/>
                    <a:pt x="426" y="560"/>
                    <a:pt x="425" y="561"/>
                  </a:cubicBezTo>
                  <a:cubicBezTo>
                    <a:pt x="432" y="575"/>
                    <a:pt x="432" y="575"/>
                    <a:pt x="432" y="575"/>
                  </a:cubicBezTo>
                  <a:cubicBezTo>
                    <a:pt x="433" y="575"/>
                    <a:pt x="433" y="574"/>
                    <a:pt x="434" y="574"/>
                  </a:cubicBezTo>
                  <a:cubicBezTo>
                    <a:pt x="427" y="560"/>
                    <a:pt x="427" y="560"/>
                    <a:pt x="427" y="560"/>
                  </a:cubicBezTo>
                  <a:close/>
                  <a:moveTo>
                    <a:pt x="427" y="560"/>
                  </a:moveTo>
                  <a:cubicBezTo>
                    <a:pt x="427" y="560"/>
                    <a:pt x="427" y="560"/>
                    <a:pt x="427" y="560"/>
                  </a:cubicBezTo>
                  <a:cubicBezTo>
                    <a:pt x="434" y="574"/>
                    <a:pt x="434" y="574"/>
                    <a:pt x="434" y="574"/>
                  </a:cubicBezTo>
                  <a:cubicBezTo>
                    <a:pt x="434" y="574"/>
                    <a:pt x="434" y="574"/>
                    <a:pt x="434" y="574"/>
                  </a:cubicBezTo>
                  <a:cubicBezTo>
                    <a:pt x="427" y="560"/>
                    <a:pt x="427" y="560"/>
                    <a:pt x="427" y="560"/>
                  </a:cubicBezTo>
                  <a:close/>
                  <a:moveTo>
                    <a:pt x="446" y="550"/>
                  </a:moveTo>
                  <a:cubicBezTo>
                    <a:pt x="445" y="550"/>
                    <a:pt x="445" y="550"/>
                    <a:pt x="444" y="551"/>
                  </a:cubicBezTo>
                  <a:cubicBezTo>
                    <a:pt x="452" y="565"/>
                    <a:pt x="452" y="565"/>
                    <a:pt x="452" y="565"/>
                  </a:cubicBezTo>
                  <a:cubicBezTo>
                    <a:pt x="453" y="564"/>
                    <a:pt x="453" y="564"/>
                    <a:pt x="454" y="564"/>
                  </a:cubicBezTo>
                  <a:cubicBezTo>
                    <a:pt x="446" y="550"/>
                    <a:pt x="446" y="550"/>
                    <a:pt x="446" y="550"/>
                  </a:cubicBezTo>
                  <a:close/>
                  <a:moveTo>
                    <a:pt x="446" y="550"/>
                  </a:moveTo>
                  <a:cubicBezTo>
                    <a:pt x="446" y="550"/>
                    <a:pt x="446" y="550"/>
                    <a:pt x="446" y="550"/>
                  </a:cubicBezTo>
                  <a:cubicBezTo>
                    <a:pt x="454" y="564"/>
                    <a:pt x="454" y="564"/>
                    <a:pt x="454" y="564"/>
                  </a:cubicBezTo>
                  <a:cubicBezTo>
                    <a:pt x="454" y="564"/>
                    <a:pt x="454" y="564"/>
                    <a:pt x="454" y="564"/>
                  </a:cubicBezTo>
                  <a:cubicBezTo>
                    <a:pt x="446" y="550"/>
                    <a:pt x="446" y="550"/>
                    <a:pt x="446" y="550"/>
                  </a:cubicBezTo>
                  <a:close/>
                  <a:moveTo>
                    <a:pt x="464" y="538"/>
                  </a:moveTo>
                  <a:cubicBezTo>
                    <a:pt x="463" y="539"/>
                    <a:pt x="463" y="539"/>
                    <a:pt x="462" y="539"/>
                  </a:cubicBezTo>
                  <a:cubicBezTo>
                    <a:pt x="471" y="553"/>
                    <a:pt x="471" y="553"/>
                    <a:pt x="471" y="553"/>
                  </a:cubicBezTo>
                  <a:cubicBezTo>
                    <a:pt x="472" y="552"/>
                    <a:pt x="472" y="552"/>
                    <a:pt x="473" y="552"/>
                  </a:cubicBezTo>
                  <a:cubicBezTo>
                    <a:pt x="464" y="538"/>
                    <a:pt x="464" y="538"/>
                    <a:pt x="464" y="538"/>
                  </a:cubicBezTo>
                  <a:close/>
                  <a:moveTo>
                    <a:pt x="464" y="538"/>
                  </a:moveTo>
                  <a:cubicBezTo>
                    <a:pt x="464" y="538"/>
                    <a:pt x="464" y="538"/>
                    <a:pt x="464" y="538"/>
                  </a:cubicBezTo>
                  <a:cubicBezTo>
                    <a:pt x="473" y="552"/>
                    <a:pt x="473" y="552"/>
                    <a:pt x="473" y="552"/>
                  </a:cubicBezTo>
                  <a:cubicBezTo>
                    <a:pt x="473" y="552"/>
                    <a:pt x="473" y="552"/>
                    <a:pt x="473" y="552"/>
                  </a:cubicBezTo>
                  <a:lnTo>
                    <a:pt x="464" y="538"/>
                  </a:lnTo>
                  <a:close/>
                  <a:moveTo>
                    <a:pt x="481" y="526"/>
                  </a:moveTo>
                  <a:cubicBezTo>
                    <a:pt x="480" y="526"/>
                    <a:pt x="480" y="526"/>
                    <a:pt x="479" y="527"/>
                  </a:cubicBezTo>
                  <a:cubicBezTo>
                    <a:pt x="489" y="539"/>
                    <a:pt x="489" y="539"/>
                    <a:pt x="489" y="539"/>
                  </a:cubicBezTo>
                  <a:cubicBezTo>
                    <a:pt x="490" y="539"/>
                    <a:pt x="490" y="539"/>
                    <a:pt x="491" y="538"/>
                  </a:cubicBezTo>
                  <a:cubicBezTo>
                    <a:pt x="481" y="526"/>
                    <a:pt x="481" y="526"/>
                    <a:pt x="481" y="526"/>
                  </a:cubicBezTo>
                  <a:close/>
                  <a:moveTo>
                    <a:pt x="481" y="526"/>
                  </a:moveTo>
                  <a:cubicBezTo>
                    <a:pt x="481" y="526"/>
                    <a:pt x="481" y="526"/>
                    <a:pt x="481" y="526"/>
                  </a:cubicBezTo>
                  <a:cubicBezTo>
                    <a:pt x="491" y="538"/>
                    <a:pt x="491" y="538"/>
                    <a:pt x="491" y="538"/>
                  </a:cubicBezTo>
                  <a:cubicBezTo>
                    <a:pt x="491" y="538"/>
                    <a:pt x="491" y="538"/>
                    <a:pt x="491" y="538"/>
                  </a:cubicBezTo>
                  <a:cubicBezTo>
                    <a:pt x="481" y="526"/>
                    <a:pt x="481" y="526"/>
                    <a:pt x="481" y="526"/>
                  </a:cubicBezTo>
                  <a:close/>
                  <a:moveTo>
                    <a:pt x="497" y="512"/>
                  </a:moveTo>
                  <a:cubicBezTo>
                    <a:pt x="497" y="512"/>
                    <a:pt x="496" y="513"/>
                    <a:pt x="496" y="513"/>
                  </a:cubicBezTo>
                  <a:cubicBezTo>
                    <a:pt x="507" y="525"/>
                    <a:pt x="507" y="525"/>
                    <a:pt x="507" y="525"/>
                  </a:cubicBezTo>
                  <a:cubicBezTo>
                    <a:pt x="507" y="524"/>
                    <a:pt x="508" y="524"/>
                    <a:pt x="508" y="523"/>
                  </a:cubicBezTo>
                  <a:cubicBezTo>
                    <a:pt x="497" y="512"/>
                    <a:pt x="497" y="512"/>
                    <a:pt x="497" y="512"/>
                  </a:cubicBezTo>
                  <a:close/>
                  <a:moveTo>
                    <a:pt x="497" y="512"/>
                  </a:moveTo>
                  <a:cubicBezTo>
                    <a:pt x="497" y="512"/>
                    <a:pt x="497" y="512"/>
                    <a:pt x="497" y="512"/>
                  </a:cubicBezTo>
                  <a:cubicBezTo>
                    <a:pt x="508" y="523"/>
                    <a:pt x="508" y="523"/>
                    <a:pt x="508" y="523"/>
                  </a:cubicBezTo>
                  <a:cubicBezTo>
                    <a:pt x="508" y="523"/>
                    <a:pt x="508" y="523"/>
                    <a:pt x="508" y="523"/>
                  </a:cubicBezTo>
                  <a:cubicBezTo>
                    <a:pt x="497" y="512"/>
                    <a:pt x="497" y="512"/>
                    <a:pt x="497" y="512"/>
                  </a:cubicBezTo>
                  <a:close/>
                  <a:moveTo>
                    <a:pt x="512" y="497"/>
                  </a:moveTo>
                  <a:cubicBezTo>
                    <a:pt x="512" y="497"/>
                    <a:pt x="511" y="497"/>
                    <a:pt x="511" y="498"/>
                  </a:cubicBezTo>
                  <a:cubicBezTo>
                    <a:pt x="523" y="509"/>
                    <a:pt x="523" y="509"/>
                    <a:pt x="523" y="509"/>
                  </a:cubicBezTo>
                  <a:cubicBezTo>
                    <a:pt x="523" y="508"/>
                    <a:pt x="524" y="508"/>
                    <a:pt x="524" y="507"/>
                  </a:cubicBezTo>
                  <a:cubicBezTo>
                    <a:pt x="512" y="497"/>
                    <a:pt x="512" y="497"/>
                    <a:pt x="512" y="497"/>
                  </a:cubicBezTo>
                  <a:close/>
                  <a:moveTo>
                    <a:pt x="512" y="497"/>
                  </a:moveTo>
                  <a:cubicBezTo>
                    <a:pt x="512" y="497"/>
                    <a:pt x="512" y="497"/>
                    <a:pt x="512" y="497"/>
                  </a:cubicBezTo>
                  <a:cubicBezTo>
                    <a:pt x="524" y="507"/>
                    <a:pt x="524" y="507"/>
                    <a:pt x="524" y="507"/>
                  </a:cubicBezTo>
                  <a:cubicBezTo>
                    <a:pt x="524" y="507"/>
                    <a:pt x="524" y="507"/>
                    <a:pt x="524" y="507"/>
                  </a:cubicBezTo>
                  <a:cubicBezTo>
                    <a:pt x="512" y="497"/>
                    <a:pt x="512" y="497"/>
                    <a:pt x="512" y="497"/>
                  </a:cubicBezTo>
                  <a:close/>
                  <a:moveTo>
                    <a:pt x="526" y="480"/>
                  </a:moveTo>
                  <a:cubicBezTo>
                    <a:pt x="526" y="481"/>
                    <a:pt x="526" y="481"/>
                    <a:pt x="525" y="482"/>
                  </a:cubicBezTo>
                  <a:cubicBezTo>
                    <a:pt x="538" y="492"/>
                    <a:pt x="538" y="492"/>
                    <a:pt x="538" y="492"/>
                  </a:cubicBezTo>
                  <a:cubicBezTo>
                    <a:pt x="538" y="491"/>
                    <a:pt x="538" y="491"/>
                    <a:pt x="539" y="490"/>
                  </a:cubicBezTo>
                  <a:cubicBezTo>
                    <a:pt x="526" y="480"/>
                    <a:pt x="526" y="480"/>
                    <a:pt x="526" y="480"/>
                  </a:cubicBezTo>
                  <a:close/>
                  <a:moveTo>
                    <a:pt x="526" y="480"/>
                  </a:moveTo>
                  <a:cubicBezTo>
                    <a:pt x="526" y="480"/>
                    <a:pt x="526" y="480"/>
                    <a:pt x="526" y="480"/>
                  </a:cubicBezTo>
                  <a:cubicBezTo>
                    <a:pt x="539" y="490"/>
                    <a:pt x="539" y="490"/>
                    <a:pt x="539" y="490"/>
                  </a:cubicBezTo>
                  <a:cubicBezTo>
                    <a:pt x="539" y="490"/>
                    <a:pt x="539" y="490"/>
                    <a:pt x="539" y="490"/>
                  </a:cubicBezTo>
                  <a:cubicBezTo>
                    <a:pt x="526" y="480"/>
                    <a:pt x="526" y="480"/>
                    <a:pt x="526" y="480"/>
                  </a:cubicBezTo>
                  <a:close/>
                  <a:moveTo>
                    <a:pt x="539" y="463"/>
                  </a:moveTo>
                  <a:cubicBezTo>
                    <a:pt x="539" y="464"/>
                    <a:pt x="538" y="464"/>
                    <a:pt x="538" y="465"/>
                  </a:cubicBezTo>
                  <a:cubicBezTo>
                    <a:pt x="551" y="474"/>
                    <a:pt x="551" y="474"/>
                    <a:pt x="551" y="474"/>
                  </a:cubicBezTo>
                  <a:cubicBezTo>
                    <a:pt x="551" y="473"/>
                    <a:pt x="552" y="473"/>
                    <a:pt x="552" y="472"/>
                  </a:cubicBezTo>
                  <a:cubicBezTo>
                    <a:pt x="539" y="463"/>
                    <a:pt x="539" y="463"/>
                    <a:pt x="539" y="463"/>
                  </a:cubicBezTo>
                  <a:close/>
                  <a:moveTo>
                    <a:pt x="539" y="463"/>
                  </a:moveTo>
                  <a:cubicBezTo>
                    <a:pt x="539" y="463"/>
                    <a:pt x="539" y="463"/>
                    <a:pt x="539" y="463"/>
                  </a:cubicBezTo>
                  <a:cubicBezTo>
                    <a:pt x="552" y="472"/>
                    <a:pt x="552" y="472"/>
                    <a:pt x="552" y="472"/>
                  </a:cubicBezTo>
                  <a:cubicBezTo>
                    <a:pt x="552" y="472"/>
                    <a:pt x="552" y="472"/>
                    <a:pt x="552" y="472"/>
                  </a:cubicBezTo>
                  <a:cubicBezTo>
                    <a:pt x="539" y="463"/>
                    <a:pt x="539" y="463"/>
                    <a:pt x="539" y="463"/>
                  </a:cubicBezTo>
                  <a:close/>
                  <a:moveTo>
                    <a:pt x="550" y="445"/>
                  </a:moveTo>
                  <a:cubicBezTo>
                    <a:pt x="550" y="446"/>
                    <a:pt x="550" y="446"/>
                    <a:pt x="549" y="447"/>
                  </a:cubicBezTo>
                  <a:cubicBezTo>
                    <a:pt x="563" y="455"/>
                    <a:pt x="563" y="455"/>
                    <a:pt x="563" y="455"/>
                  </a:cubicBezTo>
                  <a:cubicBezTo>
                    <a:pt x="564" y="454"/>
                    <a:pt x="564" y="454"/>
                    <a:pt x="564" y="453"/>
                  </a:cubicBezTo>
                  <a:cubicBezTo>
                    <a:pt x="550" y="445"/>
                    <a:pt x="550" y="445"/>
                    <a:pt x="550" y="445"/>
                  </a:cubicBezTo>
                  <a:close/>
                  <a:moveTo>
                    <a:pt x="550" y="445"/>
                  </a:moveTo>
                  <a:cubicBezTo>
                    <a:pt x="550" y="445"/>
                    <a:pt x="550" y="445"/>
                    <a:pt x="550" y="445"/>
                  </a:cubicBezTo>
                  <a:cubicBezTo>
                    <a:pt x="564" y="453"/>
                    <a:pt x="564" y="453"/>
                    <a:pt x="564" y="453"/>
                  </a:cubicBezTo>
                  <a:cubicBezTo>
                    <a:pt x="564" y="453"/>
                    <a:pt x="564" y="453"/>
                    <a:pt x="564" y="453"/>
                  </a:cubicBezTo>
                  <a:cubicBezTo>
                    <a:pt x="550" y="445"/>
                    <a:pt x="550" y="445"/>
                    <a:pt x="550" y="445"/>
                  </a:cubicBezTo>
                  <a:close/>
                  <a:moveTo>
                    <a:pt x="560" y="426"/>
                  </a:moveTo>
                  <a:cubicBezTo>
                    <a:pt x="560" y="427"/>
                    <a:pt x="560" y="427"/>
                    <a:pt x="560" y="428"/>
                  </a:cubicBezTo>
                  <a:cubicBezTo>
                    <a:pt x="574" y="435"/>
                    <a:pt x="574" y="435"/>
                    <a:pt x="574" y="435"/>
                  </a:cubicBezTo>
                  <a:cubicBezTo>
                    <a:pt x="574" y="434"/>
                    <a:pt x="575" y="434"/>
                    <a:pt x="575" y="433"/>
                  </a:cubicBezTo>
                  <a:cubicBezTo>
                    <a:pt x="560" y="426"/>
                    <a:pt x="560" y="426"/>
                    <a:pt x="560" y="426"/>
                  </a:cubicBezTo>
                  <a:close/>
                  <a:moveTo>
                    <a:pt x="561" y="426"/>
                  </a:moveTo>
                  <a:cubicBezTo>
                    <a:pt x="560" y="426"/>
                    <a:pt x="560" y="426"/>
                    <a:pt x="560" y="426"/>
                  </a:cubicBezTo>
                  <a:cubicBezTo>
                    <a:pt x="575" y="433"/>
                    <a:pt x="575" y="433"/>
                    <a:pt x="575" y="433"/>
                  </a:cubicBezTo>
                  <a:cubicBezTo>
                    <a:pt x="575" y="433"/>
                    <a:pt x="575" y="433"/>
                    <a:pt x="575" y="433"/>
                  </a:cubicBezTo>
                  <a:cubicBezTo>
                    <a:pt x="561" y="426"/>
                    <a:pt x="561" y="426"/>
                    <a:pt x="561" y="426"/>
                  </a:cubicBezTo>
                  <a:close/>
                  <a:moveTo>
                    <a:pt x="569" y="406"/>
                  </a:moveTo>
                  <a:cubicBezTo>
                    <a:pt x="569" y="407"/>
                    <a:pt x="569" y="408"/>
                    <a:pt x="568" y="408"/>
                  </a:cubicBezTo>
                  <a:cubicBezTo>
                    <a:pt x="583" y="414"/>
                    <a:pt x="583" y="414"/>
                    <a:pt x="583" y="414"/>
                  </a:cubicBezTo>
                  <a:cubicBezTo>
                    <a:pt x="583" y="414"/>
                    <a:pt x="584" y="413"/>
                    <a:pt x="584" y="412"/>
                  </a:cubicBezTo>
                  <a:cubicBezTo>
                    <a:pt x="569" y="406"/>
                    <a:pt x="569" y="406"/>
                    <a:pt x="569" y="406"/>
                  </a:cubicBezTo>
                  <a:close/>
                  <a:moveTo>
                    <a:pt x="569" y="406"/>
                  </a:moveTo>
                  <a:cubicBezTo>
                    <a:pt x="569" y="406"/>
                    <a:pt x="569" y="406"/>
                    <a:pt x="569" y="406"/>
                  </a:cubicBezTo>
                  <a:cubicBezTo>
                    <a:pt x="584" y="412"/>
                    <a:pt x="584" y="412"/>
                    <a:pt x="584" y="412"/>
                  </a:cubicBezTo>
                  <a:cubicBezTo>
                    <a:pt x="584" y="412"/>
                    <a:pt x="584" y="412"/>
                    <a:pt x="584" y="412"/>
                  </a:cubicBezTo>
                  <a:cubicBezTo>
                    <a:pt x="569" y="406"/>
                    <a:pt x="569" y="406"/>
                    <a:pt x="569" y="406"/>
                  </a:cubicBezTo>
                  <a:close/>
                  <a:moveTo>
                    <a:pt x="576" y="386"/>
                  </a:moveTo>
                  <a:cubicBezTo>
                    <a:pt x="576" y="387"/>
                    <a:pt x="576" y="387"/>
                    <a:pt x="576" y="388"/>
                  </a:cubicBezTo>
                  <a:cubicBezTo>
                    <a:pt x="591" y="393"/>
                    <a:pt x="591" y="393"/>
                    <a:pt x="591" y="393"/>
                  </a:cubicBezTo>
                  <a:cubicBezTo>
                    <a:pt x="591" y="392"/>
                    <a:pt x="591" y="392"/>
                    <a:pt x="591" y="391"/>
                  </a:cubicBezTo>
                  <a:cubicBezTo>
                    <a:pt x="576" y="386"/>
                    <a:pt x="576" y="386"/>
                    <a:pt x="576" y="386"/>
                  </a:cubicBezTo>
                  <a:close/>
                  <a:moveTo>
                    <a:pt x="576" y="386"/>
                  </a:moveTo>
                  <a:cubicBezTo>
                    <a:pt x="576" y="386"/>
                    <a:pt x="576" y="386"/>
                    <a:pt x="576" y="386"/>
                  </a:cubicBezTo>
                  <a:cubicBezTo>
                    <a:pt x="591" y="391"/>
                    <a:pt x="591" y="391"/>
                    <a:pt x="591" y="391"/>
                  </a:cubicBezTo>
                  <a:cubicBezTo>
                    <a:pt x="591" y="391"/>
                    <a:pt x="591" y="391"/>
                    <a:pt x="591" y="391"/>
                  </a:cubicBezTo>
                  <a:cubicBezTo>
                    <a:pt x="576" y="386"/>
                    <a:pt x="576" y="386"/>
                    <a:pt x="576" y="386"/>
                  </a:cubicBezTo>
                  <a:close/>
                  <a:moveTo>
                    <a:pt x="582" y="366"/>
                  </a:moveTo>
                  <a:cubicBezTo>
                    <a:pt x="582" y="366"/>
                    <a:pt x="581" y="367"/>
                    <a:pt x="581" y="367"/>
                  </a:cubicBezTo>
                  <a:cubicBezTo>
                    <a:pt x="597" y="371"/>
                    <a:pt x="597" y="371"/>
                    <a:pt x="597" y="371"/>
                  </a:cubicBezTo>
                  <a:cubicBezTo>
                    <a:pt x="597" y="370"/>
                    <a:pt x="597" y="370"/>
                    <a:pt x="597" y="369"/>
                  </a:cubicBezTo>
                  <a:cubicBezTo>
                    <a:pt x="582" y="366"/>
                    <a:pt x="582" y="366"/>
                    <a:pt x="582" y="366"/>
                  </a:cubicBezTo>
                  <a:close/>
                  <a:moveTo>
                    <a:pt x="582" y="365"/>
                  </a:moveTo>
                  <a:cubicBezTo>
                    <a:pt x="582" y="366"/>
                    <a:pt x="582" y="366"/>
                    <a:pt x="582" y="366"/>
                  </a:cubicBezTo>
                  <a:cubicBezTo>
                    <a:pt x="597" y="369"/>
                    <a:pt x="597" y="369"/>
                    <a:pt x="597" y="369"/>
                  </a:cubicBezTo>
                  <a:cubicBezTo>
                    <a:pt x="597" y="369"/>
                    <a:pt x="597" y="369"/>
                    <a:pt x="597" y="369"/>
                  </a:cubicBezTo>
                  <a:cubicBezTo>
                    <a:pt x="582" y="365"/>
                    <a:pt x="582" y="365"/>
                    <a:pt x="582" y="365"/>
                  </a:cubicBezTo>
                  <a:close/>
                  <a:moveTo>
                    <a:pt x="586" y="344"/>
                  </a:moveTo>
                  <a:cubicBezTo>
                    <a:pt x="586" y="345"/>
                    <a:pt x="585" y="346"/>
                    <a:pt x="585" y="346"/>
                  </a:cubicBezTo>
                  <a:cubicBezTo>
                    <a:pt x="601" y="349"/>
                    <a:pt x="601" y="349"/>
                    <a:pt x="601" y="349"/>
                  </a:cubicBezTo>
                  <a:cubicBezTo>
                    <a:pt x="601" y="348"/>
                    <a:pt x="601" y="348"/>
                    <a:pt x="601" y="347"/>
                  </a:cubicBezTo>
                  <a:cubicBezTo>
                    <a:pt x="586" y="344"/>
                    <a:pt x="586" y="344"/>
                    <a:pt x="586" y="344"/>
                  </a:cubicBezTo>
                  <a:close/>
                  <a:moveTo>
                    <a:pt x="586" y="344"/>
                  </a:moveTo>
                  <a:cubicBezTo>
                    <a:pt x="586" y="344"/>
                    <a:pt x="586" y="344"/>
                    <a:pt x="586" y="344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586" y="344"/>
                    <a:pt x="586" y="344"/>
                    <a:pt x="586" y="344"/>
                  </a:cubicBezTo>
                  <a:close/>
                  <a:moveTo>
                    <a:pt x="588" y="323"/>
                  </a:moveTo>
                  <a:cubicBezTo>
                    <a:pt x="588" y="324"/>
                    <a:pt x="588" y="325"/>
                    <a:pt x="588" y="325"/>
                  </a:cubicBezTo>
                  <a:cubicBezTo>
                    <a:pt x="604" y="326"/>
                    <a:pt x="604" y="326"/>
                    <a:pt x="604" y="326"/>
                  </a:cubicBezTo>
                  <a:cubicBezTo>
                    <a:pt x="604" y="326"/>
                    <a:pt x="604" y="325"/>
                    <a:pt x="604" y="324"/>
                  </a:cubicBezTo>
                  <a:lnTo>
                    <a:pt x="588" y="323"/>
                  </a:lnTo>
                  <a:close/>
                  <a:moveTo>
                    <a:pt x="588" y="323"/>
                  </a:moveTo>
                  <a:cubicBezTo>
                    <a:pt x="588" y="323"/>
                    <a:pt x="588" y="323"/>
                    <a:pt x="588" y="323"/>
                  </a:cubicBezTo>
                  <a:cubicBezTo>
                    <a:pt x="604" y="324"/>
                    <a:pt x="604" y="324"/>
                    <a:pt x="604" y="324"/>
                  </a:cubicBezTo>
                  <a:cubicBezTo>
                    <a:pt x="604" y="324"/>
                    <a:pt x="604" y="324"/>
                    <a:pt x="604" y="324"/>
                  </a:cubicBezTo>
                  <a:cubicBezTo>
                    <a:pt x="588" y="323"/>
                    <a:pt x="588" y="323"/>
                    <a:pt x="588" y="3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5"/>
            <p:cNvSpPr>
              <a:spLocks noEditPoints="1"/>
            </p:cNvSpPr>
            <p:nvPr/>
          </p:nvSpPr>
          <p:spPr bwMode="auto">
            <a:xfrm>
              <a:off x="4810126" y="2135188"/>
              <a:ext cx="2571750" cy="2593975"/>
            </a:xfrm>
            <a:custGeom>
              <a:avLst/>
              <a:gdLst>
                <a:gd name="T0" fmla="*/ 143 w 805"/>
                <a:gd name="T1" fmla="*/ 143 h 804"/>
                <a:gd name="T2" fmla="*/ 662 w 805"/>
                <a:gd name="T3" fmla="*/ 661 h 804"/>
                <a:gd name="T4" fmla="*/ 397 w 805"/>
                <a:gd name="T5" fmla="*/ 46 h 804"/>
                <a:gd name="T6" fmla="*/ 405 w 805"/>
                <a:gd name="T7" fmla="*/ 43 h 804"/>
                <a:gd name="T8" fmla="*/ 408 w 805"/>
                <a:gd name="T9" fmla="*/ 52 h 804"/>
                <a:gd name="T10" fmla="*/ 400 w 805"/>
                <a:gd name="T11" fmla="*/ 54 h 804"/>
                <a:gd name="T12" fmla="*/ 397 w 805"/>
                <a:gd name="T13" fmla="*/ 46 h 804"/>
                <a:gd name="T14" fmla="*/ 355 w 805"/>
                <a:gd name="T15" fmla="*/ 47 h 804"/>
                <a:gd name="T16" fmla="*/ 363 w 805"/>
                <a:gd name="T17" fmla="*/ 49 h 804"/>
                <a:gd name="T18" fmla="*/ 363 w 805"/>
                <a:gd name="T19" fmla="*/ 56 h 804"/>
                <a:gd name="T20" fmla="*/ 356 w 805"/>
                <a:gd name="T21" fmla="*/ 58 h 804"/>
                <a:gd name="T22" fmla="*/ 352 w 805"/>
                <a:gd name="T23" fmla="*/ 50 h 804"/>
                <a:gd name="T24" fmla="*/ 310 w 805"/>
                <a:gd name="T25" fmla="*/ 56 h 804"/>
                <a:gd name="T26" fmla="*/ 319 w 805"/>
                <a:gd name="T27" fmla="*/ 57 h 804"/>
                <a:gd name="T28" fmla="*/ 320 w 805"/>
                <a:gd name="T29" fmla="*/ 64 h 804"/>
                <a:gd name="T30" fmla="*/ 313 w 805"/>
                <a:gd name="T31" fmla="*/ 67 h 804"/>
                <a:gd name="T32" fmla="*/ 308 w 805"/>
                <a:gd name="T33" fmla="*/ 60 h 804"/>
                <a:gd name="T34" fmla="*/ 271 w 805"/>
                <a:gd name="T35" fmla="*/ 69 h 804"/>
                <a:gd name="T36" fmla="*/ 277 w 805"/>
                <a:gd name="T37" fmla="*/ 75 h 804"/>
                <a:gd name="T38" fmla="*/ 270 w 805"/>
                <a:gd name="T39" fmla="*/ 81 h 804"/>
                <a:gd name="T40" fmla="*/ 265 w 805"/>
                <a:gd name="T41" fmla="*/ 74 h 804"/>
                <a:gd name="T42" fmla="*/ 224 w 805"/>
                <a:gd name="T43" fmla="*/ 91 h 804"/>
                <a:gd name="T44" fmla="*/ 233 w 805"/>
                <a:gd name="T45" fmla="*/ 89 h 804"/>
                <a:gd name="T46" fmla="*/ 235 w 805"/>
                <a:gd name="T47" fmla="*/ 98 h 804"/>
                <a:gd name="T48" fmla="*/ 226 w 805"/>
                <a:gd name="T49" fmla="*/ 99 h 804"/>
                <a:gd name="T50" fmla="*/ 224 w 805"/>
                <a:gd name="T51" fmla="*/ 91 h 804"/>
                <a:gd name="T52" fmla="*/ 48 w 805"/>
                <a:gd name="T53" fmla="*/ 393 h 804"/>
                <a:gd name="T54" fmla="*/ 156 w 805"/>
                <a:gd name="T55" fmla="*/ 142 h 804"/>
                <a:gd name="T56" fmla="*/ 161 w 805"/>
                <a:gd name="T57" fmla="*/ 148 h 804"/>
                <a:gd name="T58" fmla="*/ 48 w 805"/>
                <a:gd name="T59" fmla="*/ 393 h 804"/>
                <a:gd name="T60" fmla="*/ 642 w 805"/>
                <a:gd name="T61" fmla="*/ 641 h 804"/>
                <a:gd name="T62" fmla="*/ 545 w 805"/>
                <a:gd name="T63" fmla="*/ 726 h 804"/>
                <a:gd name="T64" fmla="*/ 503 w 805"/>
                <a:gd name="T65" fmla="*/ 725 h 804"/>
                <a:gd name="T66" fmla="*/ 112 w 805"/>
                <a:gd name="T67" fmla="*/ 574 h 804"/>
                <a:gd name="T68" fmla="*/ 52 w 805"/>
                <a:gd name="T69" fmla="*/ 451 h 804"/>
                <a:gd name="T70" fmla="*/ 164 w 805"/>
                <a:gd name="T71" fmla="*/ 163 h 804"/>
                <a:gd name="T72" fmla="*/ 425 w 805"/>
                <a:gd name="T73" fmla="*/ 49 h 804"/>
                <a:gd name="T74" fmla="*/ 574 w 805"/>
                <a:gd name="T75" fmla="*/ 110 h 804"/>
                <a:gd name="T76" fmla="*/ 673 w 805"/>
                <a:gd name="T77" fmla="*/ 199 h 804"/>
                <a:gd name="T78" fmla="*/ 721 w 805"/>
                <a:gd name="T79" fmla="*/ 556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05" h="804">
                  <a:moveTo>
                    <a:pt x="662" y="143"/>
                  </a:moveTo>
                  <a:cubicBezTo>
                    <a:pt x="519" y="0"/>
                    <a:pt x="287" y="0"/>
                    <a:pt x="143" y="143"/>
                  </a:cubicBezTo>
                  <a:cubicBezTo>
                    <a:pt x="0" y="286"/>
                    <a:pt x="0" y="518"/>
                    <a:pt x="143" y="661"/>
                  </a:cubicBezTo>
                  <a:cubicBezTo>
                    <a:pt x="287" y="804"/>
                    <a:pt x="519" y="804"/>
                    <a:pt x="662" y="661"/>
                  </a:cubicBezTo>
                  <a:cubicBezTo>
                    <a:pt x="805" y="518"/>
                    <a:pt x="805" y="286"/>
                    <a:pt x="662" y="143"/>
                  </a:cubicBezTo>
                  <a:close/>
                  <a:moveTo>
                    <a:pt x="397" y="46"/>
                  </a:moveTo>
                  <a:cubicBezTo>
                    <a:pt x="397" y="45"/>
                    <a:pt x="398" y="43"/>
                    <a:pt x="400" y="43"/>
                  </a:cubicBezTo>
                  <a:cubicBezTo>
                    <a:pt x="405" y="43"/>
                    <a:pt x="405" y="43"/>
                    <a:pt x="405" y="43"/>
                  </a:cubicBezTo>
                  <a:cubicBezTo>
                    <a:pt x="407" y="43"/>
                    <a:pt x="408" y="45"/>
                    <a:pt x="408" y="46"/>
                  </a:cubicBezTo>
                  <a:cubicBezTo>
                    <a:pt x="408" y="52"/>
                    <a:pt x="408" y="52"/>
                    <a:pt x="408" y="52"/>
                  </a:cubicBezTo>
                  <a:cubicBezTo>
                    <a:pt x="408" y="53"/>
                    <a:pt x="407" y="54"/>
                    <a:pt x="405" y="54"/>
                  </a:cubicBezTo>
                  <a:cubicBezTo>
                    <a:pt x="400" y="54"/>
                    <a:pt x="400" y="54"/>
                    <a:pt x="400" y="54"/>
                  </a:cubicBezTo>
                  <a:cubicBezTo>
                    <a:pt x="398" y="54"/>
                    <a:pt x="397" y="53"/>
                    <a:pt x="397" y="52"/>
                  </a:cubicBezTo>
                  <a:lnTo>
                    <a:pt x="397" y="46"/>
                  </a:lnTo>
                  <a:close/>
                  <a:moveTo>
                    <a:pt x="352" y="50"/>
                  </a:moveTo>
                  <a:cubicBezTo>
                    <a:pt x="352" y="49"/>
                    <a:pt x="353" y="47"/>
                    <a:pt x="355" y="47"/>
                  </a:cubicBezTo>
                  <a:cubicBezTo>
                    <a:pt x="360" y="46"/>
                    <a:pt x="360" y="46"/>
                    <a:pt x="360" y="46"/>
                  </a:cubicBezTo>
                  <a:cubicBezTo>
                    <a:pt x="362" y="46"/>
                    <a:pt x="363" y="47"/>
                    <a:pt x="363" y="49"/>
                  </a:cubicBezTo>
                  <a:cubicBezTo>
                    <a:pt x="364" y="54"/>
                    <a:pt x="364" y="54"/>
                    <a:pt x="364" y="54"/>
                  </a:cubicBezTo>
                  <a:cubicBezTo>
                    <a:pt x="364" y="55"/>
                    <a:pt x="364" y="56"/>
                    <a:pt x="363" y="56"/>
                  </a:cubicBezTo>
                  <a:cubicBezTo>
                    <a:pt x="363" y="57"/>
                    <a:pt x="362" y="57"/>
                    <a:pt x="361" y="57"/>
                  </a:cubicBezTo>
                  <a:cubicBezTo>
                    <a:pt x="356" y="58"/>
                    <a:pt x="356" y="58"/>
                    <a:pt x="356" y="58"/>
                  </a:cubicBezTo>
                  <a:cubicBezTo>
                    <a:pt x="354" y="58"/>
                    <a:pt x="353" y="57"/>
                    <a:pt x="353" y="56"/>
                  </a:cubicBezTo>
                  <a:lnTo>
                    <a:pt x="352" y="50"/>
                  </a:lnTo>
                  <a:close/>
                  <a:moveTo>
                    <a:pt x="308" y="60"/>
                  </a:moveTo>
                  <a:cubicBezTo>
                    <a:pt x="308" y="58"/>
                    <a:pt x="309" y="57"/>
                    <a:pt x="310" y="56"/>
                  </a:cubicBezTo>
                  <a:cubicBezTo>
                    <a:pt x="315" y="55"/>
                    <a:pt x="315" y="55"/>
                    <a:pt x="315" y="55"/>
                  </a:cubicBezTo>
                  <a:cubicBezTo>
                    <a:pt x="317" y="55"/>
                    <a:pt x="318" y="55"/>
                    <a:pt x="319" y="57"/>
                  </a:cubicBezTo>
                  <a:cubicBezTo>
                    <a:pt x="320" y="62"/>
                    <a:pt x="320" y="62"/>
                    <a:pt x="320" y="62"/>
                  </a:cubicBezTo>
                  <a:cubicBezTo>
                    <a:pt x="320" y="63"/>
                    <a:pt x="320" y="64"/>
                    <a:pt x="320" y="64"/>
                  </a:cubicBezTo>
                  <a:cubicBezTo>
                    <a:pt x="319" y="65"/>
                    <a:pt x="319" y="65"/>
                    <a:pt x="318" y="66"/>
                  </a:cubicBezTo>
                  <a:cubicBezTo>
                    <a:pt x="313" y="67"/>
                    <a:pt x="313" y="67"/>
                    <a:pt x="313" y="67"/>
                  </a:cubicBezTo>
                  <a:cubicBezTo>
                    <a:pt x="311" y="67"/>
                    <a:pt x="310" y="66"/>
                    <a:pt x="309" y="65"/>
                  </a:cubicBezTo>
                  <a:lnTo>
                    <a:pt x="308" y="60"/>
                  </a:lnTo>
                  <a:close/>
                  <a:moveTo>
                    <a:pt x="266" y="71"/>
                  </a:moveTo>
                  <a:cubicBezTo>
                    <a:pt x="271" y="69"/>
                    <a:pt x="271" y="69"/>
                    <a:pt x="271" y="69"/>
                  </a:cubicBezTo>
                  <a:cubicBezTo>
                    <a:pt x="273" y="68"/>
                    <a:pt x="274" y="69"/>
                    <a:pt x="275" y="70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8" y="77"/>
                    <a:pt x="277" y="78"/>
                    <a:pt x="276" y="79"/>
                  </a:cubicBezTo>
                  <a:cubicBezTo>
                    <a:pt x="270" y="81"/>
                    <a:pt x="270" y="81"/>
                    <a:pt x="270" y="81"/>
                  </a:cubicBezTo>
                  <a:cubicBezTo>
                    <a:pt x="269" y="82"/>
                    <a:pt x="267" y="81"/>
                    <a:pt x="267" y="79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64" y="73"/>
                    <a:pt x="265" y="71"/>
                    <a:pt x="266" y="71"/>
                  </a:cubicBezTo>
                  <a:close/>
                  <a:moveTo>
                    <a:pt x="224" y="91"/>
                  </a:moveTo>
                  <a:cubicBezTo>
                    <a:pt x="229" y="88"/>
                    <a:pt x="229" y="88"/>
                    <a:pt x="229" y="88"/>
                  </a:cubicBezTo>
                  <a:cubicBezTo>
                    <a:pt x="231" y="87"/>
                    <a:pt x="232" y="88"/>
                    <a:pt x="233" y="89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6" y="95"/>
                    <a:pt x="236" y="97"/>
                    <a:pt x="235" y="98"/>
                  </a:cubicBezTo>
                  <a:cubicBezTo>
                    <a:pt x="230" y="100"/>
                    <a:pt x="230" y="100"/>
                    <a:pt x="230" y="100"/>
                  </a:cubicBezTo>
                  <a:cubicBezTo>
                    <a:pt x="228" y="101"/>
                    <a:pt x="227" y="101"/>
                    <a:pt x="226" y="99"/>
                  </a:cubicBezTo>
                  <a:cubicBezTo>
                    <a:pt x="223" y="95"/>
                    <a:pt x="223" y="95"/>
                    <a:pt x="223" y="95"/>
                  </a:cubicBezTo>
                  <a:cubicBezTo>
                    <a:pt x="223" y="93"/>
                    <a:pt x="223" y="92"/>
                    <a:pt x="224" y="91"/>
                  </a:cubicBezTo>
                  <a:close/>
                  <a:moveTo>
                    <a:pt x="48" y="393"/>
                  </a:moveTo>
                  <a:cubicBezTo>
                    <a:pt x="48" y="393"/>
                    <a:pt x="48" y="393"/>
                    <a:pt x="48" y="393"/>
                  </a:cubicBezTo>
                  <a:cubicBezTo>
                    <a:pt x="46" y="393"/>
                    <a:pt x="44" y="391"/>
                    <a:pt x="44" y="389"/>
                  </a:cubicBezTo>
                  <a:cubicBezTo>
                    <a:pt x="48" y="294"/>
                    <a:pt x="87" y="207"/>
                    <a:pt x="156" y="142"/>
                  </a:cubicBezTo>
                  <a:cubicBezTo>
                    <a:pt x="157" y="140"/>
                    <a:pt x="160" y="140"/>
                    <a:pt x="161" y="142"/>
                  </a:cubicBezTo>
                  <a:cubicBezTo>
                    <a:pt x="163" y="144"/>
                    <a:pt x="163" y="146"/>
                    <a:pt x="161" y="148"/>
                  </a:cubicBezTo>
                  <a:cubicBezTo>
                    <a:pt x="94" y="211"/>
                    <a:pt x="56" y="297"/>
                    <a:pt x="52" y="389"/>
                  </a:cubicBezTo>
                  <a:cubicBezTo>
                    <a:pt x="52" y="391"/>
                    <a:pt x="51" y="393"/>
                    <a:pt x="48" y="393"/>
                  </a:cubicBezTo>
                  <a:close/>
                  <a:moveTo>
                    <a:pt x="707" y="549"/>
                  </a:moveTo>
                  <a:cubicBezTo>
                    <a:pt x="691" y="582"/>
                    <a:pt x="669" y="613"/>
                    <a:pt x="642" y="641"/>
                  </a:cubicBezTo>
                  <a:cubicBezTo>
                    <a:pt x="611" y="672"/>
                    <a:pt x="576" y="695"/>
                    <a:pt x="538" y="711"/>
                  </a:cubicBezTo>
                  <a:cubicBezTo>
                    <a:pt x="545" y="726"/>
                    <a:pt x="545" y="726"/>
                    <a:pt x="545" y="726"/>
                  </a:cubicBezTo>
                  <a:cubicBezTo>
                    <a:pt x="532" y="731"/>
                    <a:pt x="520" y="736"/>
                    <a:pt x="507" y="740"/>
                  </a:cubicBezTo>
                  <a:cubicBezTo>
                    <a:pt x="503" y="725"/>
                    <a:pt x="503" y="725"/>
                    <a:pt x="503" y="725"/>
                  </a:cubicBezTo>
                  <a:cubicBezTo>
                    <a:pt x="387" y="761"/>
                    <a:pt x="255" y="733"/>
                    <a:pt x="164" y="641"/>
                  </a:cubicBezTo>
                  <a:cubicBezTo>
                    <a:pt x="143" y="620"/>
                    <a:pt x="126" y="598"/>
                    <a:pt x="112" y="574"/>
                  </a:cubicBezTo>
                  <a:cubicBezTo>
                    <a:pt x="98" y="582"/>
                    <a:pt x="98" y="582"/>
                    <a:pt x="98" y="582"/>
                  </a:cubicBezTo>
                  <a:cubicBezTo>
                    <a:pt x="74" y="541"/>
                    <a:pt x="59" y="496"/>
                    <a:pt x="52" y="451"/>
                  </a:cubicBezTo>
                  <a:cubicBezTo>
                    <a:pt x="68" y="449"/>
                    <a:pt x="68" y="449"/>
                    <a:pt x="68" y="449"/>
                  </a:cubicBezTo>
                  <a:cubicBezTo>
                    <a:pt x="54" y="347"/>
                    <a:pt x="86" y="241"/>
                    <a:pt x="164" y="163"/>
                  </a:cubicBezTo>
                  <a:cubicBezTo>
                    <a:pt x="235" y="91"/>
                    <a:pt x="330" y="59"/>
                    <a:pt x="424" y="65"/>
                  </a:cubicBezTo>
                  <a:cubicBezTo>
                    <a:pt x="425" y="49"/>
                    <a:pt x="425" y="49"/>
                    <a:pt x="425" y="49"/>
                  </a:cubicBezTo>
                  <a:cubicBezTo>
                    <a:pt x="479" y="52"/>
                    <a:pt x="533" y="68"/>
                    <a:pt x="581" y="97"/>
                  </a:cubicBezTo>
                  <a:cubicBezTo>
                    <a:pt x="574" y="110"/>
                    <a:pt x="574" y="110"/>
                    <a:pt x="574" y="110"/>
                  </a:cubicBezTo>
                  <a:cubicBezTo>
                    <a:pt x="598" y="124"/>
                    <a:pt x="621" y="142"/>
                    <a:pt x="642" y="163"/>
                  </a:cubicBezTo>
                  <a:cubicBezTo>
                    <a:pt x="653" y="174"/>
                    <a:pt x="664" y="187"/>
                    <a:pt x="673" y="199"/>
                  </a:cubicBezTo>
                  <a:cubicBezTo>
                    <a:pt x="686" y="190"/>
                    <a:pt x="686" y="190"/>
                    <a:pt x="686" y="190"/>
                  </a:cubicBezTo>
                  <a:cubicBezTo>
                    <a:pt x="766" y="297"/>
                    <a:pt x="778" y="439"/>
                    <a:pt x="721" y="556"/>
                  </a:cubicBezTo>
                  <a:lnTo>
                    <a:pt x="707" y="5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6780213" y="2441575"/>
              <a:ext cx="539750" cy="996950"/>
            </a:xfrm>
            <a:custGeom>
              <a:avLst/>
              <a:gdLst>
                <a:gd name="T0" fmla="*/ 16 w 169"/>
                <a:gd name="T1" fmla="*/ 2 h 309"/>
                <a:gd name="T2" fmla="*/ 15 w 169"/>
                <a:gd name="T3" fmla="*/ 4 h 309"/>
                <a:gd name="T4" fmla="*/ 165 w 169"/>
                <a:gd name="T5" fmla="*/ 307 h 309"/>
                <a:gd name="T6" fmla="*/ 167 w 169"/>
                <a:gd name="T7" fmla="*/ 307 h 309"/>
                <a:gd name="T8" fmla="*/ 167 w 169"/>
                <a:gd name="T9" fmla="*/ 305 h 309"/>
                <a:gd name="T10" fmla="*/ 146 w 169"/>
                <a:gd name="T11" fmla="*/ 305 h 309"/>
                <a:gd name="T12" fmla="*/ 146 w 169"/>
                <a:gd name="T13" fmla="*/ 307 h 309"/>
                <a:gd name="T14" fmla="*/ 148 w 169"/>
                <a:gd name="T15" fmla="*/ 307 h 309"/>
                <a:gd name="T16" fmla="*/ 4 w 169"/>
                <a:gd name="T17" fmla="*/ 18 h 309"/>
                <a:gd name="T18" fmla="*/ 3 w 169"/>
                <a:gd name="T19" fmla="*/ 19 h 309"/>
                <a:gd name="T20" fmla="*/ 5 w 169"/>
                <a:gd name="T21" fmla="*/ 20 h 309"/>
                <a:gd name="T22" fmla="*/ 18 w 169"/>
                <a:gd name="T23" fmla="*/ 4 h 309"/>
                <a:gd name="T24" fmla="*/ 16 w 169"/>
                <a:gd name="T25" fmla="*/ 2 h 309"/>
                <a:gd name="T26" fmla="*/ 15 w 169"/>
                <a:gd name="T27" fmla="*/ 4 h 309"/>
                <a:gd name="T28" fmla="*/ 16 w 169"/>
                <a:gd name="T29" fmla="*/ 2 h 309"/>
                <a:gd name="T30" fmla="*/ 14 w 169"/>
                <a:gd name="T31" fmla="*/ 1 h 309"/>
                <a:gd name="T32" fmla="*/ 0 w 169"/>
                <a:gd name="T33" fmla="*/ 20 h 309"/>
                <a:gd name="T34" fmla="*/ 2 w 169"/>
                <a:gd name="T35" fmla="*/ 21 h 309"/>
                <a:gd name="T36" fmla="*/ 144 w 169"/>
                <a:gd name="T37" fmla="*/ 307 h 309"/>
                <a:gd name="T38" fmla="*/ 144 w 169"/>
                <a:gd name="T39" fmla="*/ 309 h 309"/>
                <a:gd name="T40" fmla="*/ 169 w 169"/>
                <a:gd name="T41" fmla="*/ 309 h 309"/>
                <a:gd name="T42" fmla="*/ 169 w 169"/>
                <a:gd name="T43" fmla="*/ 307 h 309"/>
                <a:gd name="T44" fmla="*/ 17 w 169"/>
                <a:gd name="T45" fmla="*/ 1 h 309"/>
                <a:gd name="T46" fmla="*/ 16 w 169"/>
                <a:gd name="T47" fmla="*/ 0 h 309"/>
                <a:gd name="T48" fmla="*/ 14 w 169"/>
                <a:gd name="T49" fmla="*/ 1 h 309"/>
                <a:gd name="T50" fmla="*/ 16 w 169"/>
                <a:gd name="T51" fmla="*/ 2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9" h="309">
                  <a:moveTo>
                    <a:pt x="16" y="2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06" y="73"/>
                    <a:pt x="165" y="183"/>
                    <a:pt x="165" y="307"/>
                  </a:cubicBezTo>
                  <a:cubicBezTo>
                    <a:pt x="167" y="307"/>
                    <a:pt x="167" y="307"/>
                    <a:pt x="167" y="307"/>
                  </a:cubicBezTo>
                  <a:cubicBezTo>
                    <a:pt x="167" y="305"/>
                    <a:pt x="167" y="305"/>
                    <a:pt x="167" y="305"/>
                  </a:cubicBezTo>
                  <a:cubicBezTo>
                    <a:pt x="146" y="305"/>
                    <a:pt x="146" y="305"/>
                    <a:pt x="146" y="305"/>
                  </a:cubicBezTo>
                  <a:cubicBezTo>
                    <a:pt x="146" y="307"/>
                    <a:pt x="146" y="307"/>
                    <a:pt x="146" y="307"/>
                  </a:cubicBezTo>
                  <a:cubicBezTo>
                    <a:pt x="148" y="307"/>
                    <a:pt x="148" y="307"/>
                    <a:pt x="148" y="307"/>
                  </a:cubicBezTo>
                  <a:cubicBezTo>
                    <a:pt x="148" y="189"/>
                    <a:pt x="92" y="84"/>
                    <a:pt x="4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88" y="86"/>
                    <a:pt x="144" y="190"/>
                    <a:pt x="144" y="307"/>
                  </a:cubicBezTo>
                  <a:cubicBezTo>
                    <a:pt x="144" y="309"/>
                    <a:pt x="144" y="309"/>
                    <a:pt x="144" y="309"/>
                  </a:cubicBezTo>
                  <a:cubicBezTo>
                    <a:pt x="169" y="309"/>
                    <a:pt x="169" y="309"/>
                    <a:pt x="169" y="309"/>
                  </a:cubicBezTo>
                  <a:cubicBezTo>
                    <a:pt x="169" y="307"/>
                    <a:pt x="169" y="307"/>
                    <a:pt x="169" y="307"/>
                  </a:cubicBezTo>
                  <a:cubicBezTo>
                    <a:pt x="169" y="182"/>
                    <a:pt x="110" y="71"/>
                    <a:pt x="17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4" y="1"/>
                    <a:pt x="14" y="1"/>
                  </a:cubicBez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7"/>
            <p:cNvSpPr>
              <a:spLocks/>
            </p:cNvSpPr>
            <p:nvPr/>
          </p:nvSpPr>
          <p:spPr bwMode="auto">
            <a:xfrm>
              <a:off x="6208713" y="4325938"/>
              <a:ext cx="665163" cy="330200"/>
            </a:xfrm>
            <a:custGeom>
              <a:avLst/>
              <a:gdLst>
                <a:gd name="T0" fmla="*/ 208 w 208"/>
                <a:gd name="T1" fmla="*/ 15 h 102"/>
                <a:gd name="T2" fmla="*/ 2 w 208"/>
                <a:gd name="T3" fmla="*/ 102 h 102"/>
                <a:gd name="T4" fmla="*/ 0 w 208"/>
                <a:gd name="T5" fmla="*/ 82 h 102"/>
                <a:gd name="T6" fmla="*/ 196 w 208"/>
                <a:gd name="T7" fmla="*/ 0 h 102"/>
                <a:gd name="T8" fmla="*/ 208 w 208"/>
                <a:gd name="T9" fmla="*/ 1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02">
                  <a:moveTo>
                    <a:pt x="208" y="15"/>
                  </a:moveTo>
                  <a:cubicBezTo>
                    <a:pt x="151" y="63"/>
                    <a:pt x="80" y="94"/>
                    <a:pt x="2" y="10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74" y="75"/>
                    <a:pt x="141" y="45"/>
                    <a:pt x="196" y="0"/>
                  </a:cubicBezTo>
                  <a:lnTo>
                    <a:pt x="208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8"/>
            <p:cNvSpPr>
              <a:spLocks noEditPoints="1"/>
            </p:cNvSpPr>
            <p:nvPr/>
          </p:nvSpPr>
          <p:spPr bwMode="auto">
            <a:xfrm>
              <a:off x="6243638" y="4354513"/>
              <a:ext cx="582613" cy="261938"/>
            </a:xfrm>
            <a:custGeom>
              <a:avLst/>
              <a:gdLst>
                <a:gd name="T0" fmla="*/ 4 w 182"/>
                <a:gd name="T1" fmla="*/ 73 h 81"/>
                <a:gd name="T2" fmla="*/ 0 w 182"/>
                <a:gd name="T3" fmla="*/ 73 h 81"/>
                <a:gd name="T4" fmla="*/ 1 w 182"/>
                <a:gd name="T5" fmla="*/ 81 h 81"/>
                <a:gd name="T6" fmla="*/ 5 w 182"/>
                <a:gd name="T7" fmla="*/ 81 h 81"/>
                <a:gd name="T8" fmla="*/ 4 w 182"/>
                <a:gd name="T9" fmla="*/ 73 h 81"/>
                <a:gd name="T10" fmla="*/ 27 w 182"/>
                <a:gd name="T11" fmla="*/ 69 h 81"/>
                <a:gd name="T12" fmla="*/ 24 w 182"/>
                <a:gd name="T13" fmla="*/ 70 h 81"/>
                <a:gd name="T14" fmla="*/ 25 w 182"/>
                <a:gd name="T15" fmla="*/ 77 h 81"/>
                <a:gd name="T16" fmla="*/ 29 w 182"/>
                <a:gd name="T17" fmla="*/ 77 h 81"/>
                <a:gd name="T18" fmla="*/ 27 w 182"/>
                <a:gd name="T19" fmla="*/ 69 h 81"/>
                <a:gd name="T20" fmla="*/ 51 w 182"/>
                <a:gd name="T21" fmla="*/ 63 h 81"/>
                <a:gd name="T22" fmla="*/ 47 w 182"/>
                <a:gd name="T23" fmla="*/ 64 h 81"/>
                <a:gd name="T24" fmla="*/ 49 w 182"/>
                <a:gd name="T25" fmla="*/ 72 h 81"/>
                <a:gd name="T26" fmla="*/ 53 w 182"/>
                <a:gd name="T27" fmla="*/ 71 h 81"/>
                <a:gd name="T28" fmla="*/ 51 w 182"/>
                <a:gd name="T29" fmla="*/ 63 h 81"/>
                <a:gd name="T30" fmla="*/ 73 w 182"/>
                <a:gd name="T31" fmla="*/ 56 h 81"/>
                <a:gd name="T32" fmla="*/ 69 w 182"/>
                <a:gd name="T33" fmla="*/ 57 h 81"/>
                <a:gd name="T34" fmla="*/ 72 w 182"/>
                <a:gd name="T35" fmla="*/ 65 h 81"/>
                <a:gd name="T36" fmla="*/ 76 w 182"/>
                <a:gd name="T37" fmla="*/ 64 h 81"/>
                <a:gd name="T38" fmla="*/ 73 w 182"/>
                <a:gd name="T39" fmla="*/ 56 h 81"/>
                <a:gd name="T40" fmla="*/ 95 w 182"/>
                <a:gd name="T41" fmla="*/ 48 h 81"/>
                <a:gd name="T42" fmla="*/ 92 w 182"/>
                <a:gd name="T43" fmla="*/ 49 h 81"/>
                <a:gd name="T44" fmla="*/ 95 w 182"/>
                <a:gd name="T45" fmla="*/ 57 h 81"/>
                <a:gd name="T46" fmla="*/ 98 w 182"/>
                <a:gd name="T47" fmla="*/ 55 h 81"/>
                <a:gd name="T48" fmla="*/ 95 w 182"/>
                <a:gd name="T49" fmla="*/ 48 h 81"/>
                <a:gd name="T50" fmla="*/ 117 w 182"/>
                <a:gd name="T51" fmla="*/ 38 h 81"/>
                <a:gd name="T52" fmla="*/ 113 w 182"/>
                <a:gd name="T53" fmla="*/ 39 h 81"/>
                <a:gd name="T54" fmla="*/ 117 w 182"/>
                <a:gd name="T55" fmla="*/ 47 h 81"/>
                <a:gd name="T56" fmla="*/ 120 w 182"/>
                <a:gd name="T57" fmla="*/ 45 h 81"/>
                <a:gd name="T58" fmla="*/ 117 w 182"/>
                <a:gd name="T59" fmla="*/ 38 h 81"/>
                <a:gd name="T60" fmla="*/ 138 w 182"/>
                <a:gd name="T61" fmla="*/ 26 h 81"/>
                <a:gd name="T62" fmla="*/ 134 w 182"/>
                <a:gd name="T63" fmla="*/ 28 h 81"/>
                <a:gd name="T64" fmla="*/ 138 w 182"/>
                <a:gd name="T65" fmla="*/ 35 h 81"/>
                <a:gd name="T66" fmla="*/ 142 w 182"/>
                <a:gd name="T67" fmla="*/ 33 h 81"/>
                <a:gd name="T68" fmla="*/ 138 w 182"/>
                <a:gd name="T69" fmla="*/ 26 h 81"/>
                <a:gd name="T70" fmla="*/ 158 w 182"/>
                <a:gd name="T71" fmla="*/ 14 h 81"/>
                <a:gd name="T72" fmla="*/ 154 w 182"/>
                <a:gd name="T73" fmla="*/ 16 h 81"/>
                <a:gd name="T74" fmla="*/ 159 w 182"/>
                <a:gd name="T75" fmla="*/ 22 h 81"/>
                <a:gd name="T76" fmla="*/ 162 w 182"/>
                <a:gd name="T77" fmla="*/ 20 h 81"/>
                <a:gd name="T78" fmla="*/ 158 w 182"/>
                <a:gd name="T79" fmla="*/ 14 h 81"/>
                <a:gd name="T80" fmla="*/ 177 w 182"/>
                <a:gd name="T81" fmla="*/ 0 h 81"/>
                <a:gd name="T82" fmla="*/ 174 w 182"/>
                <a:gd name="T83" fmla="*/ 2 h 81"/>
                <a:gd name="T84" fmla="*/ 179 w 182"/>
                <a:gd name="T85" fmla="*/ 8 h 81"/>
                <a:gd name="T86" fmla="*/ 182 w 182"/>
                <a:gd name="T87" fmla="*/ 6 h 81"/>
                <a:gd name="T88" fmla="*/ 177 w 182"/>
                <a:gd name="T8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" h="81">
                  <a:moveTo>
                    <a:pt x="4" y="73"/>
                  </a:moveTo>
                  <a:cubicBezTo>
                    <a:pt x="3" y="73"/>
                    <a:pt x="1" y="73"/>
                    <a:pt x="0" y="73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3" y="81"/>
                    <a:pt x="4" y="81"/>
                    <a:pt x="5" y="81"/>
                  </a:cubicBezTo>
                  <a:cubicBezTo>
                    <a:pt x="4" y="73"/>
                    <a:pt x="4" y="73"/>
                    <a:pt x="4" y="73"/>
                  </a:cubicBezTo>
                  <a:close/>
                  <a:moveTo>
                    <a:pt x="27" y="69"/>
                  </a:moveTo>
                  <a:cubicBezTo>
                    <a:pt x="26" y="69"/>
                    <a:pt x="25" y="69"/>
                    <a:pt x="24" y="70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6" y="77"/>
                    <a:pt x="28" y="77"/>
                    <a:pt x="29" y="77"/>
                  </a:cubicBezTo>
                  <a:cubicBezTo>
                    <a:pt x="27" y="69"/>
                    <a:pt x="27" y="69"/>
                    <a:pt x="27" y="69"/>
                  </a:cubicBezTo>
                  <a:close/>
                  <a:moveTo>
                    <a:pt x="51" y="63"/>
                  </a:moveTo>
                  <a:cubicBezTo>
                    <a:pt x="49" y="64"/>
                    <a:pt x="48" y="64"/>
                    <a:pt x="47" y="64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1" y="71"/>
                    <a:pt x="53" y="71"/>
                  </a:cubicBezTo>
                  <a:cubicBezTo>
                    <a:pt x="51" y="63"/>
                    <a:pt x="51" y="63"/>
                    <a:pt x="51" y="63"/>
                  </a:cubicBezTo>
                  <a:close/>
                  <a:moveTo>
                    <a:pt x="73" y="56"/>
                  </a:moveTo>
                  <a:cubicBezTo>
                    <a:pt x="72" y="57"/>
                    <a:pt x="71" y="57"/>
                    <a:pt x="69" y="5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3" y="65"/>
                    <a:pt x="75" y="64"/>
                    <a:pt x="76" y="64"/>
                  </a:cubicBezTo>
                  <a:cubicBezTo>
                    <a:pt x="73" y="56"/>
                    <a:pt x="73" y="56"/>
                    <a:pt x="73" y="56"/>
                  </a:cubicBezTo>
                  <a:close/>
                  <a:moveTo>
                    <a:pt x="95" y="48"/>
                  </a:moveTo>
                  <a:cubicBezTo>
                    <a:pt x="94" y="48"/>
                    <a:pt x="93" y="49"/>
                    <a:pt x="92" y="49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6" y="56"/>
                    <a:pt x="97" y="56"/>
                    <a:pt x="98" y="55"/>
                  </a:cubicBezTo>
                  <a:cubicBezTo>
                    <a:pt x="95" y="48"/>
                    <a:pt x="95" y="48"/>
                    <a:pt x="95" y="48"/>
                  </a:cubicBezTo>
                  <a:close/>
                  <a:moveTo>
                    <a:pt x="117" y="38"/>
                  </a:moveTo>
                  <a:cubicBezTo>
                    <a:pt x="116" y="38"/>
                    <a:pt x="114" y="39"/>
                    <a:pt x="113" y="39"/>
                  </a:cubicBezTo>
                  <a:cubicBezTo>
                    <a:pt x="117" y="47"/>
                    <a:pt x="117" y="47"/>
                    <a:pt x="117" y="47"/>
                  </a:cubicBezTo>
                  <a:cubicBezTo>
                    <a:pt x="118" y="46"/>
                    <a:pt x="119" y="45"/>
                    <a:pt x="120" y="45"/>
                  </a:cubicBezTo>
                  <a:cubicBezTo>
                    <a:pt x="117" y="38"/>
                    <a:pt x="117" y="38"/>
                    <a:pt x="117" y="38"/>
                  </a:cubicBezTo>
                  <a:close/>
                  <a:moveTo>
                    <a:pt x="138" y="26"/>
                  </a:moveTo>
                  <a:cubicBezTo>
                    <a:pt x="136" y="27"/>
                    <a:pt x="135" y="28"/>
                    <a:pt x="134" y="28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9" y="34"/>
                    <a:pt x="141" y="34"/>
                    <a:pt x="142" y="33"/>
                  </a:cubicBezTo>
                  <a:cubicBezTo>
                    <a:pt x="138" y="26"/>
                    <a:pt x="138" y="26"/>
                    <a:pt x="138" y="26"/>
                  </a:cubicBezTo>
                  <a:close/>
                  <a:moveTo>
                    <a:pt x="158" y="14"/>
                  </a:moveTo>
                  <a:cubicBezTo>
                    <a:pt x="157" y="14"/>
                    <a:pt x="155" y="15"/>
                    <a:pt x="154" y="16"/>
                  </a:cubicBezTo>
                  <a:cubicBezTo>
                    <a:pt x="159" y="22"/>
                    <a:pt x="159" y="22"/>
                    <a:pt x="159" y="22"/>
                  </a:cubicBezTo>
                  <a:cubicBezTo>
                    <a:pt x="160" y="22"/>
                    <a:pt x="161" y="21"/>
                    <a:pt x="162" y="20"/>
                  </a:cubicBezTo>
                  <a:cubicBezTo>
                    <a:pt x="158" y="14"/>
                    <a:pt x="158" y="14"/>
                    <a:pt x="158" y="14"/>
                  </a:cubicBezTo>
                  <a:close/>
                  <a:moveTo>
                    <a:pt x="177" y="0"/>
                  </a:moveTo>
                  <a:cubicBezTo>
                    <a:pt x="176" y="0"/>
                    <a:pt x="175" y="1"/>
                    <a:pt x="174" y="2"/>
                  </a:cubicBezTo>
                  <a:cubicBezTo>
                    <a:pt x="179" y="8"/>
                    <a:pt x="179" y="8"/>
                    <a:pt x="179" y="8"/>
                  </a:cubicBezTo>
                  <a:cubicBezTo>
                    <a:pt x="180" y="7"/>
                    <a:pt x="181" y="7"/>
                    <a:pt x="182" y="6"/>
                  </a:cubicBezTo>
                  <a:cubicBezTo>
                    <a:pt x="177" y="0"/>
                    <a:pt x="177" y="0"/>
                    <a:pt x="1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9"/>
            <p:cNvSpPr>
              <a:spLocks/>
            </p:cNvSpPr>
            <p:nvPr/>
          </p:nvSpPr>
          <p:spPr bwMode="auto">
            <a:xfrm>
              <a:off x="4897438" y="3560763"/>
              <a:ext cx="452438" cy="793750"/>
            </a:xfrm>
            <a:custGeom>
              <a:avLst/>
              <a:gdLst>
                <a:gd name="T0" fmla="*/ 130 w 142"/>
                <a:gd name="T1" fmla="*/ 244 h 246"/>
                <a:gd name="T2" fmla="*/ 131 w 142"/>
                <a:gd name="T3" fmla="*/ 242 h 246"/>
                <a:gd name="T4" fmla="*/ 5 w 142"/>
                <a:gd name="T5" fmla="*/ 3 h 246"/>
                <a:gd name="T6" fmla="*/ 3 w 142"/>
                <a:gd name="T7" fmla="*/ 4 h 246"/>
                <a:gd name="T8" fmla="*/ 3 w 142"/>
                <a:gd name="T9" fmla="*/ 6 h 246"/>
                <a:gd name="T10" fmla="*/ 17 w 142"/>
                <a:gd name="T11" fmla="*/ 4 h 246"/>
                <a:gd name="T12" fmla="*/ 17 w 142"/>
                <a:gd name="T13" fmla="*/ 2 h 246"/>
                <a:gd name="T14" fmla="*/ 15 w 142"/>
                <a:gd name="T15" fmla="*/ 2 h 246"/>
                <a:gd name="T16" fmla="*/ 138 w 142"/>
                <a:gd name="T17" fmla="*/ 234 h 246"/>
                <a:gd name="T18" fmla="*/ 139 w 142"/>
                <a:gd name="T19" fmla="*/ 232 h 246"/>
                <a:gd name="T20" fmla="*/ 138 w 142"/>
                <a:gd name="T21" fmla="*/ 231 h 246"/>
                <a:gd name="T22" fmla="*/ 128 w 142"/>
                <a:gd name="T23" fmla="*/ 242 h 246"/>
                <a:gd name="T24" fmla="*/ 130 w 142"/>
                <a:gd name="T25" fmla="*/ 244 h 246"/>
                <a:gd name="T26" fmla="*/ 131 w 142"/>
                <a:gd name="T27" fmla="*/ 242 h 246"/>
                <a:gd name="T28" fmla="*/ 130 w 142"/>
                <a:gd name="T29" fmla="*/ 244 h 246"/>
                <a:gd name="T30" fmla="*/ 131 w 142"/>
                <a:gd name="T31" fmla="*/ 245 h 246"/>
                <a:gd name="T32" fmla="*/ 142 w 142"/>
                <a:gd name="T33" fmla="*/ 232 h 246"/>
                <a:gd name="T34" fmla="*/ 141 w 142"/>
                <a:gd name="T35" fmla="*/ 231 h 246"/>
                <a:gd name="T36" fmla="*/ 19 w 142"/>
                <a:gd name="T37" fmla="*/ 2 h 246"/>
                <a:gd name="T38" fmla="*/ 19 w 142"/>
                <a:gd name="T39" fmla="*/ 0 h 246"/>
                <a:gd name="T40" fmla="*/ 0 w 142"/>
                <a:gd name="T41" fmla="*/ 2 h 246"/>
                <a:gd name="T42" fmla="*/ 1 w 142"/>
                <a:gd name="T43" fmla="*/ 4 h 246"/>
                <a:gd name="T44" fmla="*/ 128 w 142"/>
                <a:gd name="T45" fmla="*/ 245 h 246"/>
                <a:gd name="T46" fmla="*/ 130 w 142"/>
                <a:gd name="T47" fmla="*/ 246 h 246"/>
                <a:gd name="T48" fmla="*/ 131 w 142"/>
                <a:gd name="T49" fmla="*/ 245 h 246"/>
                <a:gd name="T50" fmla="*/ 130 w 142"/>
                <a:gd name="T51" fmla="*/ 2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2" h="246">
                  <a:moveTo>
                    <a:pt x="130" y="244"/>
                  </a:moveTo>
                  <a:cubicBezTo>
                    <a:pt x="131" y="242"/>
                    <a:pt x="131" y="242"/>
                    <a:pt x="131" y="242"/>
                  </a:cubicBezTo>
                  <a:cubicBezTo>
                    <a:pt x="62" y="183"/>
                    <a:pt x="16" y="98"/>
                    <a:pt x="5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26" y="94"/>
                    <a:pt x="71" y="176"/>
                    <a:pt x="138" y="234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28" y="242"/>
                    <a:pt x="128" y="242"/>
                    <a:pt x="128" y="242"/>
                  </a:cubicBezTo>
                  <a:cubicBezTo>
                    <a:pt x="130" y="244"/>
                    <a:pt x="130" y="244"/>
                    <a:pt x="130" y="244"/>
                  </a:cubicBezTo>
                  <a:cubicBezTo>
                    <a:pt x="131" y="242"/>
                    <a:pt x="131" y="242"/>
                    <a:pt x="131" y="242"/>
                  </a:cubicBezTo>
                  <a:cubicBezTo>
                    <a:pt x="130" y="244"/>
                    <a:pt x="130" y="244"/>
                    <a:pt x="130" y="244"/>
                  </a:cubicBezTo>
                  <a:cubicBezTo>
                    <a:pt x="131" y="245"/>
                    <a:pt x="131" y="245"/>
                    <a:pt x="131" y="245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75" y="174"/>
                    <a:pt x="30" y="93"/>
                    <a:pt x="19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2" y="100"/>
                    <a:pt x="59" y="185"/>
                    <a:pt x="128" y="245"/>
                  </a:cubicBezTo>
                  <a:cubicBezTo>
                    <a:pt x="130" y="246"/>
                    <a:pt x="130" y="246"/>
                    <a:pt x="130" y="246"/>
                  </a:cubicBezTo>
                  <a:cubicBezTo>
                    <a:pt x="131" y="245"/>
                    <a:pt x="131" y="245"/>
                    <a:pt x="131" y="245"/>
                  </a:cubicBezTo>
                  <a:lnTo>
                    <a:pt x="130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30"/>
            <p:cNvSpPr>
              <a:spLocks noEditPoints="1"/>
            </p:cNvSpPr>
            <p:nvPr/>
          </p:nvSpPr>
          <p:spPr bwMode="auto">
            <a:xfrm>
              <a:off x="4676776" y="1997075"/>
              <a:ext cx="2838450" cy="2871788"/>
            </a:xfrm>
            <a:custGeom>
              <a:avLst/>
              <a:gdLst>
                <a:gd name="T0" fmla="*/ 449 w 889"/>
                <a:gd name="T1" fmla="*/ 866 h 890"/>
                <a:gd name="T2" fmla="*/ 452 w 889"/>
                <a:gd name="T3" fmla="*/ 866 h 890"/>
                <a:gd name="T4" fmla="*/ 347 w 889"/>
                <a:gd name="T5" fmla="*/ 879 h 890"/>
                <a:gd name="T6" fmla="*/ 549 w 889"/>
                <a:gd name="T7" fmla="*/ 853 h 890"/>
                <a:gd name="T8" fmla="*/ 549 w 889"/>
                <a:gd name="T9" fmla="*/ 853 h 890"/>
                <a:gd name="T10" fmla="*/ 348 w 889"/>
                <a:gd name="T11" fmla="*/ 855 h 890"/>
                <a:gd name="T12" fmla="*/ 558 w 889"/>
                <a:gd name="T13" fmla="*/ 875 h 890"/>
                <a:gd name="T14" fmla="*/ 246 w 889"/>
                <a:gd name="T15" fmla="*/ 843 h 890"/>
                <a:gd name="T16" fmla="*/ 643 w 889"/>
                <a:gd name="T17" fmla="*/ 816 h 890"/>
                <a:gd name="T18" fmla="*/ 213 w 889"/>
                <a:gd name="T19" fmla="*/ 796 h 890"/>
                <a:gd name="T20" fmla="*/ 213 w 889"/>
                <a:gd name="T21" fmla="*/ 796 h 890"/>
                <a:gd name="T22" fmla="*/ 657 w 889"/>
                <a:gd name="T23" fmla="*/ 835 h 890"/>
                <a:gd name="T24" fmla="*/ 197 w 889"/>
                <a:gd name="T25" fmla="*/ 814 h 890"/>
                <a:gd name="T26" fmla="*/ 689 w 889"/>
                <a:gd name="T27" fmla="*/ 788 h 890"/>
                <a:gd name="T28" fmla="*/ 136 w 889"/>
                <a:gd name="T29" fmla="*/ 731 h 890"/>
                <a:gd name="T30" fmla="*/ 136 w 889"/>
                <a:gd name="T31" fmla="*/ 731 h 890"/>
                <a:gd name="T32" fmla="*/ 744 w 889"/>
                <a:gd name="T33" fmla="*/ 774 h 890"/>
                <a:gd name="T34" fmla="*/ 85 w 889"/>
                <a:gd name="T35" fmla="*/ 706 h 890"/>
                <a:gd name="T36" fmla="*/ 792 w 889"/>
                <a:gd name="T37" fmla="*/ 682 h 890"/>
                <a:gd name="T38" fmla="*/ 792 w 889"/>
                <a:gd name="T39" fmla="*/ 682 h 890"/>
                <a:gd name="T40" fmla="*/ 77 w 889"/>
                <a:gd name="T41" fmla="*/ 650 h 890"/>
                <a:gd name="T42" fmla="*/ 839 w 889"/>
                <a:gd name="T43" fmla="*/ 650 h 890"/>
                <a:gd name="T44" fmla="*/ 54 w 889"/>
                <a:gd name="T45" fmla="*/ 658 h 890"/>
                <a:gd name="T46" fmla="*/ 819 w 889"/>
                <a:gd name="T47" fmla="*/ 636 h 890"/>
                <a:gd name="T48" fmla="*/ 16 w 889"/>
                <a:gd name="T49" fmla="*/ 562 h 890"/>
                <a:gd name="T50" fmla="*/ 39 w 889"/>
                <a:gd name="T51" fmla="*/ 556 h 890"/>
                <a:gd name="T52" fmla="*/ 878 w 889"/>
                <a:gd name="T53" fmla="*/ 551 h 890"/>
                <a:gd name="T54" fmla="*/ 38 w 889"/>
                <a:gd name="T55" fmla="*/ 553 h 890"/>
                <a:gd name="T56" fmla="*/ 854 w 889"/>
                <a:gd name="T57" fmla="*/ 541 h 890"/>
                <a:gd name="T58" fmla="*/ 0 w 889"/>
                <a:gd name="T59" fmla="*/ 457 h 890"/>
                <a:gd name="T60" fmla="*/ 889 w 889"/>
                <a:gd name="T61" fmla="*/ 428 h 890"/>
                <a:gd name="T62" fmla="*/ 887 w 889"/>
                <a:gd name="T63" fmla="*/ 494 h 890"/>
                <a:gd name="T64" fmla="*/ 0 w 889"/>
                <a:gd name="T65" fmla="*/ 453 h 890"/>
                <a:gd name="T66" fmla="*/ 2 w 889"/>
                <a:gd name="T67" fmla="*/ 404 h 890"/>
                <a:gd name="T68" fmla="*/ 884 w 889"/>
                <a:gd name="T69" fmla="*/ 375 h 890"/>
                <a:gd name="T70" fmla="*/ 33 w 889"/>
                <a:gd name="T71" fmla="*/ 356 h 890"/>
                <a:gd name="T72" fmla="*/ 883 w 889"/>
                <a:gd name="T73" fmla="*/ 371 h 890"/>
                <a:gd name="T74" fmla="*/ 34 w 889"/>
                <a:gd name="T75" fmla="*/ 353 h 890"/>
                <a:gd name="T76" fmla="*/ 848 w 889"/>
                <a:gd name="T77" fmla="*/ 326 h 890"/>
                <a:gd name="T78" fmla="*/ 25 w 889"/>
                <a:gd name="T79" fmla="*/ 296 h 890"/>
                <a:gd name="T80" fmla="*/ 810 w 889"/>
                <a:gd name="T81" fmla="*/ 236 h 890"/>
                <a:gd name="T82" fmla="*/ 71 w 889"/>
                <a:gd name="T83" fmla="*/ 204 h 890"/>
                <a:gd name="T84" fmla="*/ 91 w 889"/>
                <a:gd name="T85" fmla="*/ 217 h 890"/>
                <a:gd name="T86" fmla="*/ 829 w 889"/>
                <a:gd name="T87" fmla="*/ 221 h 890"/>
                <a:gd name="T88" fmla="*/ 93 w 889"/>
                <a:gd name="T89" fmla="*/ 214 h 890"/>
                <a:gd name="T90" fmla="*/ 750 w 889"/>
                <a:gd name="T91" fmla="*/ 156 h 890"/>
                <a:gd name="T92" fmla="*/ 139 w 889"/>
                <a:gd name="T93" fmla="*/ 122 h 890"/>
                <a:gd name="T94" fmla="*/ 728 w 889"/>
                <a:gd name="T95" fmla="*/ 102 h 890"/>
                <a:gd name="T96" fmla="*/ 765 w 889"/>
                <a:gd name="T97" fmla="*/ 136 h 890"/>
                <a:gd name="T98" fmla="*/ 158 w 889"/>
                <a:gd name="T99" fmla="*/ 137 h 890"/>
                <a:gd name="T100" fmla="*/ 710 w 889"/>
                <a:gd name="T101" fmla="*/ 119 h 890"/>
                <a:gd name="T102" fmla="*/ 224 w 889"/>
                <a:gd name="T103" fmla="*/ 58 h 890"/>
                <a:gd name="T104" fmla="*/ 639 w 889"/>
                <a:gd name="T105" fmla="*/ 45 h 890"/>
                <a:gd name="T106" fmla="*/ 639 w 889"/>
                <a:gd name="T107" fmla="*/ 45 h 890"/>
                <a:gd name="T108" fmla="*/ 282 w 889"/>
                <a:gd name="T109" fmla="*/ 57 h 890"/>
                <a:gd name="T110" fmla="*/ 635 w 889"/>
                <a:gd name="T111" fmla="*/ 43 h 890"/>
                <a:gd name="T112" fmla="*/ 285 w 889"/>
                <a:gd name="T113" fmla="*/ 55 h 890"/>
                <a:gd name="T114" fmla="*/ 578 w 889"/>
                <a:gd name="T115" fmla="*/ 46 h 890"/>
                <a:gd name="T116" fmla="*/ 327 w 889"/>
                <a:gd name="T117" fmla="*/ 16 h 890"/>
                <a:gd name="T118" fmla="*/ 483 w 889"/>
                <a:gd name="T119" fmla="*/ 26 h 890"/>
                <a:gd name="T120" fmla="*/ 428 w 889"/>
                <a:gd name="T121" fmla="*/ 0 h 890"/>
                <a:gd name="T122" fmla="*/ 444 w 889"/>
                <a:gd name="T123" fmla="*/ 0 h 890"/>
                <a:gd name="T124" fmla="*/ 481 w 889"/>
                <a:gd name="T125" fmla="*/ 2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9" h="890">
                  <a:moveTo>
                    <a:pt x="402" y="863"/>
                  </a:moveTo>
                  <a:cubicBezTo>
                    <a:pt x="402" y="863"/>
                    <a:pt x="402" y="863"/>
                    <a:pt x="402" y="863"/>
                  </a:cubicBezTo>
                  <a:cubicBezTo>
                    <a:pt x="399" y="887"/>
                    <a:pt x="399" y="887"/>
                    <a:pt x="399" y="887"/>
                  </a:cubicBezTo>
                  <a:cubicBezTo>
                    <a:pt x="399" y="887"/>
                    <a:pt x="399" y="887"/>
                    <a:pt x="399" y="887"/>
                  </a:cubicBezTo>
                  <a:cubicBezTo>
                    <a:pt x="414" y="889"/>
                    <a:pt x="430" y="890"/>
                    <a:pt x="445" y="890"/>
                  </a:cubicBezTo>
                  <a:cubicBezTo>
                    <a:pt x="446" y="890"/>
                    <a:pt x="447" y="890"/>
                    <a:pt x="449" y="890"/>
                  </a:cubicBezTo>
                  <a:cubicBezTo>
                    <a:pt x="449" y="890"/>
                    <a:pt x="449" y="890"/>
                    <a:pt x="449" y="890"/>
                  </a:cubicBezTo>
                  <a:cubicBezTo>
                    <a:pt x="449" y="866"/>
                    <a:pt x="449" y="866"/>
                    <a:pt x="449" y="866"/>
                  </a:cubicBezTo>
                  <a:cubicBezTo>
                    <a:pt x="449" y="866"/>
                    <a:pt x="449" y="866"/>
                    <a:pt x="449" y="866"/>
                  </a:cubicBezTo>
                  <a:cubicBezTo>
                    <a:pt x="448" y="866"/>
                    <a:pt x="448" y="866"/>
                    <a:pt x="448" y="866"/>
                  </a:cubicBezTo>
                  <a:cubicBezTo>
                    <a:pt x="447" y="866"/>
                    <a:pt x="446" y="866"/>
                    <a:pt x="445" y="866"/>
                  </a:cubicBezTo>
                  <a:cubicBezTo>
                    <a:pt x="431" y="866"/>
                    <a:pt x="416" y="865"/>
                    <a:pt x="402" y="863"/>
                  </a:cubicBezTo>
                  <a:moveTo>
                    <a:pt x="499" y="862"/>
                  </a:moveTo>
                  <a:cubicBezTo>
                    <a:pt x="499" y="862"/>
                    <a:pt x="499" y="862"/>
                    <a:pt x="499" y="862"/>
                  </a:cubicBezTo>
                  <a:cubicBezTo>
                    <a:pt x="484" y="864"/>
                    <a:pt x="468" y="865"/>
                    <a:pt x="452" y="866"/>
                  </a:cubicBezTo>
                  <a:cubicBezTo>
                    <a:pt x="452" y="866"/>
                    <a:pt x="452" y="866"/>
                    <a:pt x="452" y="866"/>
                  </a:cubicBezTo>
                  <a:cubicBezTo>
                    <a:pt x="453" y="890"/>
                    <a:pt x="453" y="890"/>
                    <a:pt x="453" y="890"/>
                  </a:cubicBezTo>
                  <a:cubicBezTo>
                    <a:pt x="453" y="890"/>
                    <a:pt x="453" y="890"/>
                    <a:pt x="453" y="890"/>
                  </a:cubicBezTo>
                  <a:cubicBezTo>
                    <a:pt x="469" y="889"/>
                    <a:pt x="486" y="888"/>
                    <a:pt x="502" y="886"/>
                  </a:cubicBezTo>
                  <a:cubicBezTo>
                    <a:pt x="502" y="886"/>
                    <a:pt x="502" y="886"/>
                    <a:pt x="502" y="886"/>
                  </a:cubicBezTo>
                  <a:cubicBezTo>
                    <a:pt x="499" y="862"/>
                    <a:pt x="499" y="862"/>
                    <a:pt x="499" y="862"/>
                  </a:cubicBezTo>
                  <a:cubicBezTo>
                    <a:pt x="499" y="862"/>
                    <a:pt x="499" y="862"/>
                    <a:pt x="499" y="862"/>
                  </a:cubicBezTo>
                  <a:moveTo>
                    <a:pt x="352" y="855"/>
                  </a:moveTo>
                  <a:cubicBezTo>
                    <a:pt x="347" y="879"/>
                    <a:pt x="347" y="879"/>
                    <a:pt x="347" y="879"/>
                  </a:cubicBezTo>
                  <a:cubicBezTo>
                    <a:pt x="347" y="879"/>
                    <a:pt x="347" y="879"/>
                    <a:pt x="347" y="879"/>
                  </a:cubicBezTo>
                  <a:cubicBezTo>
                    <a:pt x="363" y="882"/>
                    <a:pt x="379" y="885"/>
                    <a:pt x="395" y="887"/>
                  </a:cubicBezTo>
                  <a:cubicBezTo>
                    <a:pt x="396" y="887"/>
                    <a:pt x="396" y="887"/>
                    <a:pt x="396" y="887"/>
                  </a:cubicBezTo>
                  <a:cubicBezTo>
                    <a:pt x="398" y="863"/>
                    <a:pt x="398" y="863"/>
                    <a:pt x="398" y="863"/>
                  </a:cubicBezTo>
                  <a:cubicBezTo>
                    <a:pt x="398" y="863"/>
                    <a:pt x="398" y="863"/>
                    <a:pt x="398" y="863"/>
                  </a:cubicBezTo>
                  <a:cubicBezTo>
                    <a:pt x="383" y="861"/>
                    <a:pt x="367" y="859"/>
                    <a:pt x="352" y="855"/>
                  </a:cubicBezTo>
                  <a:cubicBezTo>
                    <a:pt x="352" y="855"/>
                    <a:pt x="352" y="855"/>
                    <a:pt x="352" y="855"/>
                  </a:cubicBezTo>
                  <a:moveTo>
                    <a:pt x="549" y="853"/>
                  </a:moveTo>
                  <a:cubicBezTo>
                    <a:pt x="548" y="853"/>
                    <a:pt x="548" y="853"/>
                    <a:pt x="548" y="853"/>
                  </a:cubicBezTo>
                  <a:cubicBezTo>
                    <a:pt x="533" y="856"/>
                    <a:pt x="518" y="859"/>
                    <a:pt x="503" y="862"/>
                  </a:cubicBezTo>
                  <a:cubicBezTo>
                    <a:pt x="503" y="862"/>
                    <a:pt x="503" y="862"/>
                    <a:pt x="503" y="862"/>
                  </a:cubicBezTo>
                  <a:cubicBezTo>
                    <a:pt x="506" y="885"/>
                    <a:pt x="506" y="885"/>
                    <a:pt x="506" y="885"/>
                  </a:cubicBezTo>
                  <a:cubicBezTo>
                    <a:pt x="506" y="885"/>
                    <a:pt x="506" y="885"/>
                    <a:pt x="506" y="885"/>
                  </a:cubicBezTo>
                  <a:cubicBezTo>
                    <a:pt x="522" y="883"/>
                    <a:pt x="539" y="880"/>
                    <a:pt x="554" y="876"/>
                  </a:cubicBezTo>
                  <a:cubicBezTo>
                    <a:pt x="555" y="876"/>
                    <a:pt x="555" y="876"/>
                    <a:pt x="555" y="876"/>
                  </a:cubicBezTo>
                  <a:cubicBezTo>
                    <a:pt x="549" y="853"/>
                    <a:pt x="549" y="853"/>
                    <a:pt x="549" y="853"/>
                  </a:cubicBezTo>
                  <a:cubicBezTo>
                    <a:pt x="549" y="853"/>
                    <a:pt x="549" y="853"/>
                    <a:pt x="549" y="853"/>
                  </a:cubicBezTo>
                  <a:moveTo>
                    <a:pt x="303" y="841"/>
                  </a:moveTo>
                  <a:cubicBezTo>
                    <a:pt x="295" y="864"/>
                    <a:pt x="295" y="864"/>
                    <a:pt x="295" y="864"/>
                  </a:cubicBezTo>
                  <a:cubicBezTo>
                    <a:pt x="295" y="864"/>
                    <a:pt x="295" y="864"/>
                    <a:pt x="295" y="864"/>
                  </a:cubicBezTo>
                  <a:cubicBezTo>
                    <a:pt x="311" y="869"/>
                    <a:pt x="327" y="874"/>
                    <a:pt x="343" y="878"/>
                  </a:cubicBezTo>
                  <a:cubicBezTo>
                    <a:pt x="342" y="878"/>
                    <a:pt x="342" y="878"/>
                    <a:pt x="342" y="878"/>
                  </a:cubicBezTo>
                  <a:cubicBezTo>
                    <a:pt x="343" y="878"/>
                    <a:pt x="343" y="878"/>
                    <a:pt x="343" y="878"/>
                  </a:cubicBezTo>
                  <a:cubicBezTo>
                    <a:pt x="348" y="855"/>
                    <a:pt x="348" y="855"/>
                    <a:pt x="348" y="855"/>
                  </a:cubicBezTo>
                  <a:cubicBezTo>
                    <a:pt x="348" y="855"/>
                    <a:pt x="348" y="855"/>
                    <a:pt x="348" y="855"/>
                  </a:cubicBezTo>
                  <a:cubicBezTo>
                    <a:pt x="333" y="851"/>
                    <a:pt x="318" y="847"/>
                    <a:pt x="303" y="841"/>
                  </a:cubicBezTo>
                  <a:cubicBezTo>
                    <a:pt x="303" y="841"/>
                    <a:pt x="303" y="841"/>
                    <a:pt x="303" y="841"/>
                  </a:cubicBezTo>
                  <a:moveTo>
                    <a:pt x="597" y="837"/>
                  </a:moveTo>
                  <a:cubicBezTo>
                    <a:pt x="597" y="837"/>
                    <a:pt x="597" y="837"/>
                    <a:pt x="597" y="837"/>
                  </a:cubicBezTo>
                  <a:cubicBezTo>
                    <a:pt x="582" y="843"/>
                    <a:pt x="567" y="848"/>
                    <a:pt x="552" y="852"/>
                  </a:cubicBezTo>
                  <a:cubicBezTo>
                    <a:pt x="552" y="852"/>
                    <a:pt x="552" y="852"/>
                    <a:pt x="552" y="852"/>
                  </a:cubicBezTo>
                  <a:cubicBezTo>
                    <a:pt x="558" y="875"/>
                    <a:pt x="558" y="875"/>
                    <a:pt x="558" y="875"/>
                  </a:cubicBezTo>
                  <a:cubicBezTo>
                    <a:pt x="558" y="875"/>
                    <a:pt x="558" y="875"/>
                    <a:pt x="558" y="875"/>
                  </a:cubicBezTo>
                  <a:cubicBezTo>
                    <a:pt x="574" y="871"/>
                    <a:pt x="590" y="866"/>
                    <a:pt x="605" y="860"/>
                  </a:cubicBezTo>
                  <a:cubicBezTo>
                    <a:pt x="606" y="860"/>
                    <a:pt x="606" y="860"/>
                    <a:pt x="606" y="860"/>
                  </a:cubicBezTo>
                  <a:cubicBezTo>
                    <a:pt x="597" y="837"/>
                    <a:pt x="597" y="837"/>
                    <a:pt x="597" y="837"/>
                  </a:cubicBezTo>
                  <a:cubicBezTo>
                    <a:pt x="597" y="837"/>
                    <a:pt x="597" y="837"/>
                    <a:pt x="597" y="837"/>
                  </a:cubicBezTo>
                  <a:moveTo>
                    <a:pt x="257" y="821"/>
                  </a:moveTo>
                  <a:cubicBezTo>
                    <a:pt x="246" y="843"/>
                    <a:pt x="246" y="843"/>
                    <a:pt x="246" y="843"/>
                  </a:cubicBezTo>
                  <a:cubicBezTo>
                    <a:pt x="246" y="843"/>
                    <a:pt x="246" y="843"/>
                    <a:pt x="246" y="843"/>
                  </a:cubicBezTo>
                  <a:cubicBezTo>
                    <a:pt x="261" y="850"/>
                    <a:pt x="276" y="857"/>
                    <a:pt x="292" y="863"/>
                  </a:cubicBezTo>
                  <a:cubicBezTo>
                    <a:pt x="292" y="863"/>
                    <a:pt x="292" y="863"/>
                    <a:pt x="292" y="863"/>
                  </a:cubicBezTo>
                  <a:cubicBezTo>
                    <a:pt x="300" y="840"/>
                    <a:pt x="300" y="840"/>
                    <a:pt x="300" y="840"/>
                  </a:cubicBezTo>
                  <a:cubicBezTo>
                    <a:pt x="300" y="840"/>
                    <a:pt x="300" y="840"/>
                    <a:pt x="300" y="840"/>
                  </a:cubicBezTo>
                  <a:cubicBezTo>
                    <a:pt x="285" y="835"/>
                    <a:pt x="271" y="829"/>
                    <a:pt x="257" y="822"/>
                  </a:cubicBezTo>
                  <a:cubicBezTo>
                    <a:pt x="257" y="821"/>
                    <a:pt x="257" y="821"/>
                    <a:pt x="257" y="821"/>
                  </a:cubicBezTo>
                  <a:moveTo>
                    <a:pt x="643" y="816"/>
                  </a:moveTo>
                  <a:cubicBezTo>
                    <a:pt x="643" y="816"/>
                    <a:pt x="643" y="816"/>
                    <a:pt x="643" y="816"/>
                  </a:cubicBezTo>
                  <a:cubicBezTo>
                    <a:pt x="629" y="824"/>
                    <a:pt x="615" y="830"/>
                    <a:pt x="600" y="836"/>
                  </a:cubicBezTo>
                  <a:cubicBezTo>
                    <a:pt x="600" y="836"/>
                    <a:pt x="600" y="836"/>
                    <a:pt x="600" y="836"/>
                  </a:cubicBezTo>
                  <a:cubicBezTo>
                    <a:pt x="609" y="858"/>
                    <a:pt x="609" y="858"/>
                    <a:pt x="609" y="858"/>
                  </a:cubicBezTo>
                  <a:cubicBezTo>
                    <a:pt x="609" y="858"/>
                    <a:pt x="609" y="858"/>
                    <a:pt x="609" y="858"/>
                  </a:cubicBezTo>
                  <a:cubicBezTo>
                    <a:pt x="624" y="852"/>
                    <a:pt x="639" y="845"/>
                    <a:pt x="654" y="837"/>
                  </a:cubicBezTo>
                  <a:cubicBezTo>
                    <a:pt x="654" y="837"/>
                    <a:pt x="654" y="837"/>
                    <a:pt x="654" y="837"/>
                  </a:cubicBezTo>
                  <a:cubicBezTo>
                    <a:pt x="643" y="816"/>
                    <a:pt x="643" y="816"/>
                    <a:pt x="643" y="816"/>
                  </a:cubicBezTo>
                  <a:moveTo>
                    <a:pt x="213" y="796"/>
                  </a:moveTo>
                  <a:cubicBezTo>
                    <a:pt x="200" y="816"/>
                    <a:pt x="200" y="816"/>
                    <a:pt x="200" y="816"/>
                  </a:cubicBezTo>
                  <a:cubicBezTo>
                    <a:pt x="200" y="816"/>
                    <a:pt x="200" y="816"/>
                    <a:pt x="200" y="816"/>
                  </a:cubicBezTo>
                  <a:cubicBezTo>
                    <a:pt x="214" y="825"/>
                    <a:pt x="228" y="834"/>
                    <a:pt x="243" y="841"/>
                  </a:cubicBezTo>
                  <a:cubicBezTo>
                    <a:pt x="243" y="841"/>
                    <a:pt x="243" y="841"/>
                    <a:pt x="243" y="841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40" y="813"/>
                    <a:pt x="226" y="805"/>
                    <a:pt x="213" y="796"/>
                  </a:cubicBezTo>
                  <a:cubicBezTo>
                    <a:pt x="213" y="796"/>
                    <a:pt x="213" y="796"/>
                    <a:pt x="213" y="796"/>
                  </a:cubicBezTo>
                  <a:moveTo>
                    <a:pt x="686" y="790"/>
                  </a:moveTo>
                  <a:cubicBezTo>
                    <a:pt x="686" y="790"/>
                    <a:pt x="686" y="790"/>
                    <a:pt x="686" y="790"/>
                  </a:cubicBezTo>
                  <a:cubicBezTo>
                    <a:pt x="673" y="799"/>
                    <a:pt x="660" y="807"/>
                    <a:pt x="646" y="814"/>
                  </a:cubicBezTo>
                  <a:cubicBezTo>
                    <a:pt x="646" y="814"/>
                    <a:pt x="646" y="814"/>
                    <a:pt x="646" y="814"/>
                  </a:cubicBezTo>
                  <a:cubicBezTo>
                    <a:pt x="657" y="835"/>
                    <a:pt x="657" y="835"/>
                    <a:pt x="657" y="835"/>
                  </a:cubicBezTo>
                  <a:cubicBezTo>
                    <a:pt x="657" y="836"/>
                    <a:pt x="657" y="836"/>
                    <a:pt x="657" y="836"/>
                  </a:cubicBezTo>
                  <a:cubicBezTo>
                    <a:pt x="657" y="835"/>
                    <a:pt x="657" y="835"/>
                    <a:pt x="657" y="835"/>
                  </a:cubicBezTo>
                  <a:cubicBezTo>
                    <a:pt x="672" y="828"/>
                    <a:pt x="686" y="819"/>
                    <a:pt x="699" y="809"/>
                  </a:cubicBezTo>
                  <a:cubicBezTo>
                    <a:pt x="699" y="809"/>
                    <a:pt x="699" y="809"/>
                    <a:pt x="699" y="809"/>
                  </a:cubicBezTo>
                  <a:cubicBezTo>
                    <a:pt x="686" y="790"/>
                    <a:pt x="686" y="790"/>
                    <a:pt x="686" y="790"/>
                  </a:cubicBezTo>
                  <a:moveTo>
                    <a:pt x="173" y="766"/>
                  </a:moveTo>
                  <a:cubicBezTo>
                    <a:pt x="157" y="784"/>
                    <a:pt x="157" y="784"/>
                    <a:pt x="157" y="784"/>
                  </a:cubicBezTo>
                  <a:cubicBezTo>
                    <a:pt x="157" y="784"/>
                    <a:pt x="157" y="784"/>
                    <a:pt x="157" y="784"/>
                  </a:cubicBezTo>
                  <a:cubicBezTo>
                    <a:pt x="170" y="795"/>
                    <a:pt x="183" y="805"/>
                    <a:pt x="197" y="814"/>
                  </a:cubicBezTo>
                  <a:cubicBezTo>
                    <a:pt x="197" y="814"/>
                    <a:pt x="197" y="814"/>
                    <a:pt x="197" y="814"/>
                  </a:cubicBezTo>
                  <a:cubicBezTo>
                    <a:pt x="210" y="794"/>
                    <a:pt x="210" y="794"/>
                    <a:pt x="210" y="794"/>
                  </a:cubicBezTo>
                  <a:cubicBezTo>
                    <a:pt x="210" y="794"/>
                    <a:pt x="210" y="794"/>
                    <a:pt x="210" y="794"/>
                  </a:cubicBezTo>
                  <a:cubicBezTo>
                    <a:pt x="197" y="786"/>
                    <a:pt x="185" y="776"/>
                    <a:pt x="173" y="766"/>
                  </a:cubicBezTo>
                  <a:cubicBezTo>
                    <a:pt x="173" y="766"/>
                    <a:pt x="173" y="766"/>
                    <a:pt x="173" y="766"/>
                  </a:cubicBezTo>
                  <a:moveTo>
                    <a:pt x="725" y="758"/>
                  </a:moveTo>
                  <a:cubicBezTo>
                    <a:pt x="725" y="758"/>
                    <a:pt x="725" y="758"/>
                    <a:pt x="725" y="758"/>
                  </a:cubicBezTo>
                  <a:cubicBezTo>
                    <a:pt x="714" y="769"/>
                    <a:pt x="701" y="779"/>
                    <a:pt x="689" y="788"/>
                  </a:cubicBezTo>
                  <a:cubicBezTo>
                    <a:pt x="689" y="788"/>
                    <a:pt x="689" y="788"/>
                    <a:pt x="689" y="788"/>
                  </a:cubicBezTo>
                  <a:cubicBezTo>
                    <a:pt x="702" y="807"/>
                    <a:pt x="702" y="807"/>
                    <a:pt x="702" y="807"/>
                  </a:cubicBezTo>
                  <a:cubicBezTo>
                    <a:pt x="702" y="807"/>
                    <a:pt x="702" y="807"/>
                    <a:pt x="702" y="807"/>
                  </a:cubicBezTo>
                  <a:cubicBezTo>
                    <a:pt x="703" y="807"/>
                    <a:pt x="703" y="807"/>
                    <a:pt x="703" y="807"/>
                  </a:cubicBezTo>
                  <a:cubicBezTo>
                    <a:pt x="716" y="798"/>
                    <a:pt x="729" y="787"/>
                    <a:pt x="741" y="776"/>
                  </a:cubicBezTo>
                  <a:cubicBezTo>
                    <a:pt x="741" y="777"/>
                    <a:pt x="741" y="777"/>
                    <a:pt x="741" y="777"/>
                  </a:cubicBezTo>
                  <a:cubicBezTo>
                    <a:pt x="741" y="776"/>
                    <a:pt x="741" y="776"/>
                    <a:pt x="741" y="776"/>
                  </a:cubicBezTo>
                  <a:cubicBezTo>
                    <a:pt x="725" y="758"/>
                    <a:pt x="725" y="758"/>
                    <a:pt x="725" y="758"/>
                  </a:cubicBezTo>
                  <a:moveTo>
                    <a:pt x="136" y="731"/>
                  </a:moveTo>
                  <a:cubicBezTo>
                    <a:pt x="119" y="747"/>
                    <a:pt x="119" y="747"/>
                    <a:pt x="119" y="747"/>
                  </a:cubicBezTo>
                  <a:cubicBezTo>
                    <a:pt x="119" y="747"/>
                    <a:pt x="119" y="747"/>
                    <a:pt x="119" y="747"/>
                  </a:cubicBezTo>
                  <a:cubicBezTo>
                    <a:pt x="119" y="747"/>
                    <a:pt x="119" y="747"/>
                    <a:pt x="119" y="747"/>
                  </a:cubicBezTo>
                  <a:cubicBezTo>
                    <a:pt x="130" y="759"/>
                    <a:pt x="142" y="771"/>
                    <a:pt x="154" y="782"/>
                  </a:cubicBezTo>
                  <a:cubicBezTo>
                    <a:pt x="154" y="782"/>
                    <a:pt x="154" y="782"/>
                    <a:pt x="154" y="782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58" y="753"/>
                    <a:pt x="147" y="742"/>
                    <a:pt x="136" y="731"/>
                  </a:cubicBezTo>
                  <a:cubicBezTo>
                    <a:pt x="136" y="731"/>
                    <a:pt x="136" y="731"/>
                    <a:pt x="136" y="731"/>
                  </a:cubicBezTo>
                  <a:moveTo>
                    <a:pt x="761" y="722"/>
                  </a:moveTo>
                  <a:cubicBezTo>
                    <a:pt x="761" y="722"/>
                    <a:pt x="761" y="722"/>
                    <a:pt x="761" y="722"/>
                  </a:cubicBezTo>
                  <a:cubicBezTo>
                    <a:pt x="761" y="722"/>
                    <a:pt x="761" y="722"/>
                    <a:pt x="761" y="722"/>
                  </a:cubicBezTo>
                  <a:cubicBezTo>
                    <a:pt x="761" y="723"/>
                    <a:pt x="761" y="723"/>
                    <a:pt x="761" y="723"/>
                  </a:cubicBezTo>
                  <a:cubicBezTo>
                    <a:pt x="750" y="734"/>
                    <a:pt x="739" y="745"/>
                    <a:pt x="728" y="756"/>
                  </a:cubicBezTo>
                  <a:cubicBezTo>
                    <a:pt x="728" y="756"/>
                    <a:pt x="728" y="756"/>
                    <a:pt x="728" y="756"/>
                  </a:cubicBezTo>
                  <a:cubicBezTo>
                    <a:pt x="744" y="774"/>
                    <a:pt x="744" y="774"/>
                    <a:pt x="744" y="774"/>
                  </a:cubicBezTo>
                  <a:cubicBezTo>
                    <a:pt x="744" y="774"/>
                    <a:pt x="744" y="774"/>
                    <a:pt x="744" y="774"/>
                  </a:cubicBezTo>
                  <a:cubicBezTo>
                    <a:pt x="756" y="762"/>
                    <a:pt x="768" y="751"/>
                    <a:pt x="779" y="738"/>
                  </a:cubicBezTo>
                  <a:cubicBezTo>
                    <a:pt x="779" y="738"/>
                    <a:pt x="779" y="738"/>
                    <a:pt x="779" y="738"/>
                  </a:cubicBezTo>
                  <a:cubicBezTo>
                    <a:pt x="761" y="723"/>
                    <a:pt x="761" y="723"/>
                    <a:pt x="761" y="723"/>
                  </a:cubicBezTo>
                  <a:cubicBezTo>
                    <a:pt x="761" y="722"/>
                    <a:pt x="761" y="722"/>
                    <a:pt x="761" y="722"/>
                  </a:cubicBezTo>
                  <a:moveTo>
                    <a:pt x="104" y="692"/>
                  </a:moveTo>
                  <a:cubicBezTo>
                    <a:pt x="85" y="706"/>
                    <a:pt x="85" y="706"/>
                    <a:pt x="85" y="706"/>
                  </a:cubicBezTo>
                  <a:cubicBezTo>
                    <a:pt x="85" y="706"/>
                    <a:pt x="85" y="706"/>
                    <a:pt x="85" y="706"/>
                  </a:cubicBezTo>
                  <a:cubicBezTo>
                    <a:pt x="94" y="719"/>
                    <a:pt x="105" y="732"/>
                    <a:pt x="116" y="744"/>
                  </a:cubicBezTo>
                  <a:cubicBezTo>
                    <a:pt x="116" y="745"/>
                    <a:pt x="116" y="745"/>
                    <a:pt x="116" y="745"/>
                  </a:cubicBezTo>
                  <a:cubicBezTo>
                    <a:pt x="134" y="729"/>
                    <a:pt x="134" y="729"/>
                    <a:pt x="134" y="729"/>
                  </a:cubicBezTo>
                  <a:cubicBezTo>
                    <a:pt x="134" y="729"/>
                    <a:pt x="134" y="729"/>
                    <a:pt x="134" y="729"/>
                  </a:cubicBezTo>
                  <a:cubicBezTo>
                    <a:pt x="134" y="728"/>
                    <a:pt x="134" y="728"/>
                    <a:pt x="134" y="728"/>
                  </a:cubicBezTo>
                  <a:cubicBezTo>
                    <a:pt x="123" y="717"/>
                    <a:pt x="113" y="705"/>
                    <a:pt x="104" y="692"/>
                  </a:cubicBezTo>
                  <a:cubicBezTo>
                    <a:pt x="104" y="692"/>
                    <a:pt x="104" y="692"/>
                    <a:pt x="104" y="692"/>
                  </a:cubicBezTo>
                  <a:moveTo>
                    <a:pt x="792" y="682"/>
                  </a:moveTo>
                  <a:cubicBezTo>
                    <a:pt x="792" y="683"/>
                    <a:pt x="792" y="683"/>
                    <a:pt x="792" y="683"/>
                  </a:cubicBezTo>
                  <a:cubicBezTo>
                    <a:pt x="783" y="695"/>
                    <a:pt x="773" y="708"/>
                    <a:pt x="763" y="720"/>
                  </a:cubicBezTo>
                  <a:cubicBezTo>
                    <a:pt x="763" y="720"/>
                    <a:pt x="763" y="720"/>
                    <a:pt x="763" y="720"/>
                  </a:cubicBezTo>
                  <a:cubicBezTo>
                    <a:pt x="781" y="735"/>
                    <a:pt x="781" y="735"/>
                    <a:pt x="781" y="735"/>
                  </a:cubicBezTo>
                  <a:cubicBezTo>
                    <a:pt x="781" y="735"/>
                    <a:pt x="781" y="735"/>
                    <a:pt x="781" y="735"/>
                  </a:cubicBezTo>
                  <a:cubicBezTo>
                    <a:pt x="792" y="723"/>
                    <a:pt x="802" y="710"/>
                    <a:pt x="811" y="696"/>
                  </a:cubicBezTo>
                  <a:cubicBezTo>
                    <a:pt x="812" y="696"/>
                    <a:pt x="812" y="696"/>
                    <a:pt x="812" y="696"/>
                  </a:cubicBezTo>
                  <a:cubicBezTo>
                    <a:pt x="792" y="682"/>
                    <a:pt x="792" y="682"/>
                    <a:pt x="792" y="682"/>
                  </a:cubicBezTo>
                  <a:moveTo>
                    <a:pt x="77" y="649"/>
                  </a:moveTo>
                  <a:cubicBezTo>
                    <a:pt x="56" y="661"/>
                    <a:pt x="56" y="661"/>
                    <a:pt x="56" y="661"/>
                  </a:cubicBezTo>
                  <a:cubicBezTo>
                    <a:pt x="56" y="661"/>
                    <a:pt x="56" y="661"/>
                    <a:pt x="56" y="661"/>
                  </a:cubicBezTo>
                  <a:cubicBezTo>
                    <a:pt x="64" y="676"/>
                    <a:pt x="73" y="690"/>
                    <a:pt x="82" y="703"/>
                  </a:cubicBezTo>
                  <a:cubicBezTo>
                    <a:pt x="82" y="703"/>
                    <a:pt x="82" y="703"/>
                    <a:pt x="82" y="703"/>
                  </a:cubicBezTo>
                  <a:cubicBezTo>
                    <a:pt x="102" y="689"/>
                    <a:pt x="102" y="689"/>
                    <a:pt x="102" y="689"/>
                  </a:cubicBezTo>
                  <a:cubicBezTo>
                    <a:pt x="102" y="689"/>
                    <a:pt x="102" y="689"/>
                    <a:pt x="102" y="689"/>
                  </a:cubicBezTo>
                  <a:cubicBezTo>
                    <a:pt x="93" y="676"/>
                    <a:pt x="84" y="663"/>
                    <a:pt x="77" y="650"/>
                  </a:cubicBezTo>
                  <a:cubicBezTo>
                    <a:pt x="77" y="649"/>
                    <a:pt x="77" y="649"/>
                    <a:pt x="77" y="649"/>
                  </a:cubicBezTo>
                  <a:moveTo>
                    <a:pt x="818" y="639"/>
                  </a:moveTo>
                  <a:cubicBezTo>
                    <a:pt x="818" y="639"/>
                    <a:pt x="818" y="639"/>
                    <a:pt x="818" y="639"/>
                  </a:cubicBezTo>
                  <a:cubicBezTo>
                    <a:pt x="811" y="653"/>
                    <a:pt x="803" y="667"/>
                    <a:pt x="794" y="679"/>
                  </a:cubicBezTo>
                  <a:cubicBezTo>
                    <a:pt x="794" y="680"/>
                    <a:pt x="794" y="680"/>
                    <a:pt x="794" y="680"/>
                  </a:cubicBezTo>
                  <a:cubicBezTo>
                    <a:pt x="814" y="693"/>
                    <a:pt x="814" y="693"/>
                    <a:pt x="814" y="693"/>
                  </a:cubicBezTo>
                  <a:cubicBezTo>
                    <a:pt x="814" y="693"/>
                    <a:pt x="814" y="693"/>
                    <a:pt x="814" y="693"/>
                  </a:cubicBezTo>
                  <a:cubicBezTo>
                    <a:pt x="823" y="679"/>
                    <a:pt x="831" y="665"/>
                    <a:pt x="839" y="650"/>
                  </a:cubicBezTo>
                  <a:cubicBezTo>
                    <a:pt x="839" y="650"/>
                    <a:pt x="839" y="650"/>
                    <a:pt x="839" y="650"/>
                  </a:cubicBezTo>
                  <a:cubicBezTo>
                    <a:pt x="818" y="639"/>
                    <a:pt x="818" y="639"/>
                    <a:pt x="818" y="639"/>
                  </a:cubicBezTo>
                  <a:cubicBezTo>
                    <a:pt x="818" y="639"/>
                    <a:pt x="818" y="639"/>
                    <a:pt x="818" y="639"/>
                  </a:cubicBezTo>
                  <a:moveTo>
                    <a:pt x="55" y="604"/>
                  </a:moveTo>
                  <a:cubicBezTo>
                    <a:pt x="33" y="613"/>
                    <a:pt x="33" y="613"/>
                    <a:pt x="33" y="613"/>
                  </a:cubicBezTo>
                  <a:cubicBezTo>
                    <a:pt x="33" y="613"/>
                    <a:pt x="33" y="613"/>
                    <a:pt x="33" y="613"/>
                  </a:cubicBezTo>
                  <a:cubicBezTo>
                    <a:pt x="39" y="628"/>
                    <a:pt x="46" y="643"/>
                    <a:pt x="54" y="658"/>
                  </a:cubicBezTo>
                  <a:cubicBezTo>
                    <a:pt x="54" y="658"/>
                    <a:pt x="54" y="658"/>
                    <a:pt x="54" y="658"/>
                  </a:cubicBezTo>
                  <a:cubicBezTo>
                    <a:pt x="75" y="646"/>
                    <a:pt x="75" y="646"/>
                    <a:pt x="75" y="646"/>
                  </a:cubicBezTo>
                  <a:cubicBezTo>
                    <a:pt x="75" y="646"/>
                    <a:pt x="75" y="646"/>
                    <a:pt x="75" y="646"/>
                  </a:cubicBezTo>
                  <a:cubicBezTo>
                    <a:pt x="68" y="633"/>
                    <a:pt x="61" y="618"/>
                    <a:pt x="55" y="604"/>
                  </a:cubicBezTo>
                  <a:cubicBezTo>
                    <a:pt x="55" y="604"/>
                    <a:pt x="55" y="604"/>
                    <a:pt x="55" y="604"/>
                  </a:cubicBezTo>
                  <a:moveTo>
                    <a:pt x="838" y="593"/>
                  </a:moveTo>
                  <a:cubicBezTo>
                    <a:pt x="838" y="593"/>
                    <a:pt x="838" y="593"/>
                    <a:pt x="838" y="593"/>
                  </a:cubicBezTo>
                  <a:cubicBezTo>
                    <a:pt x="833" y="608"/>
                    <a:pt x="827" y="622"/>
                    <a:pt x="820" y="636"/>
                  </a:cubicBezTo>
                  <a:cubicBezTo>
                    <a:pt x="819" y="636"/>
                    <a:pt x="819" y="636"/>
                    <a:pt x="819" y="636"/>
                  </a:cubicBezTo>
                  <a:cubicBezTo>
                    <a:pt x="841" y="647"/>
                    <a:pt x="841" y="647"/>
                    <a:pt x="841" y="647"/>
                  </a:cubicBezTo>
                  <a:cubicBezTo>
                    <a:pt x="841" y="647"/>
                    <a:pt x="841" y="647"/>
                    <a:pt x="841" y="647"/>
                  </a:cubicBezTo>
                  <a:cubicBezTo>
                    <a:pt x="848" y="632"/>
                    <a:pt x="855" y="617"/>
                    <a:pt x="861" y="602"/>
                  </a:cubicBezTo>
                  <a:cubicBezTo>
                    <a:pt x="861" y="602"/>
                    <a:pt x="861" y="602"/>
                    <a:pt x="861" y="602"/>
                  </a:cubicBezTo>
                  <a:cubicBezTo>
                    <a:pt x="838" y="593"/>
                    <a:pt x="838" y="593"/>
                    <a:pt x="838" y="593"/>
                  </a:cubicBezTo>
                  <a:moveTo>
                    <a:pt x="39" y="556"/>
                  </a:moveTo>
                  <a:cubicBezTo>
                    <a:pt x="16" y="562"/>
                    <a:pt x="16" y="562"/>
                    <a:pt x="16" y="562"/>
                  </a:cubicBezTo>
                  <a:cubicBezTo>
                    <a:pt x="16" y="562"/>
                    <a:pt x="16" y="562"/>
                    <a:pt x="16" y="562"/>
                  </a:cubicBezTo>
                  <a:cubicBezTo>
                    <a:pt x="16" y="563"/>
                    <a:pt x="16" y="563"/>
                    <a:pt x="16" y="563"/>
                  </a:cubicBezTo>
                  <a:cubicBezTo>
                    <a:pt x="20" y="578"/>
                    <a:pt x="25" y="594"/>
                    <a:pt x="31" y="609"/>
                  </a:cubicBezTo>
                  <a:cubicBezTo>
                    <a:pt x="31" y="610"/>
                    <a:pt x="31" y="610"/>
                    <a:pt x="31" y="610"/>
                  </a:cubicBezTo>
                  <a:cubicBezTo>
                    <a:pt x="53" y="601"/>
                    <a:pt x="53" y="601"/>
                    <a:pt x="53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48" y="586"/>
                    <a:pt x="43" y="571"/>
                    <a:pt x="39" y="556"/>
                  </a:cubicBezTo>
                  <a:cubicBezTo>
                    <a:pt x="39" y="556"/>
                    <a:pt x="39" y="556"/>
                    <a:pt x="39" y="556"/>
                  </a:cubicBezTo>
                  <a:moveTo>
                    <a:pt x="853" y="545"/>
                  </a:moveTo>
                  <a:cubicBezTo>
                    <a:pt x="853" y="545"/>
                    <a:pt x="853" y="545"/>
                    <a:pt x="853" y="545"/>
                  </a:cubicBezTo>
                  <a:cubicBezTo>
                    <a:pt x="850" y="560"/>
                    <a:pt x="845" y="575"/>
                    <a:pt x="840" y="590"/>
                  </a:cubicBezTo>
                  <a:cubicBezTo>
                    <a:pt x="840" y="590"/>
                    <a:pt x="840" y="590"/>
                    <a:pt x="840" y="590"/>
                  </a:cubicBezTo>
                  <a:cubicBezTo>
                    <a:pt x="862" y="598"/>
                    <a:pt x="862" y="598"/>
                    <a:pt x="862" y="598"/>
                  </a:cubicBezTo>
                  <a:cubicBezTo>
                    <a:pt x="862" y="598"/>
                    <a:pt x="862" y="598"/>
                    <a:pt x="862" y="598"/>
                  </a:cubicBezTo>
                  <a:cubicBezTo>
                    <a:pt x="868" y="582"/>
                    <a:pt x="873" y="567"/>
                    <a:pt x="877" y="551"/>
                  </a:cubicBezTo>
                  <a:cubicBezTo>
                    <a:pt x="878" y="551"/>
                    <a:pt x="878" y="551"/>
                    <a:pt x="878" y="551"/>
                  </a:cubicBezTo>
                  <a:cubicBezTo>
                    <a:pt x="853" y="545"/>
                    <a:pt x="853" y="545"/>
                    <a:pt x="853" y="545"/>
                  </a:cubicBezTo>
                  <a:moveTo>
                    <a:pt x="28" y="507"/>
                  </a:moveTo>
                  <a:cubicBezTo>
                    <a:pt x="5" y="510"/>
                    <a:pt x="5" y="510"/>
                    <a:pt x="5" y="510"/>
                  </a:cubicBezTo>
                  <a:cubicBezTo>
                    <a:pt x="5" y="510"/>
                    <a:pt x="5" y="510"/>
                    <a:pt x="5" y="510"/>
                  </a:cubicBezTo>
                  <a:cubicBezTo>
                    <a:pt x="5" y="510"/>
                    <a:pt x="5" y="510"/>
                    <a:pt x="5" y="510"/>
                  </a:cubicBezTo>
                  <a:cubicBezTo>
                    <a:pt x="7" y="527"/>
                    <a:pt x="10" y="543"/>
                    <a:pt x="15" y="559"/>
                  </a:cubicBezTo>
                  <a:cubicBezTo>
                    <a:pt x="15" y="559"/>
                    <a:pt x="15" y="559"/>
                    <a:pt x="15" y="559"/>
                  </a:cubicBezTo>
                  <a:cubicBezTo>
                    <a:pt x="38" y="553"/>
                    <a:pt x="38" y="553"/>
                    <a:pt x="38" y="553"/>
                  </a:cubicBezTo>
                  <a:cubicBezTo>
                    <a:pt x="38" y="552"/>
                    <a:pt x="38" y="552"/>
                    <a:pt x="38" y="552"/>
                  </a:cubicBezTo>
                  <a:cubicBezTo>
                    <a:pt x="34" y="537"/>
                    <a:pt x="31" y="522"/>
                    <a:pt x="28" y="507"/>
                  </a:cubicBezTo>
                  <a:cubicBezTo>
                    <a:pt x="28" y="507"/>
                    <a:pt x="28" y="507"/>
                    <a:pt x="28" y="507"/>
                  </a:cubicBezTo>
                  <a:moveTo>
                    <a:pt x="863" y="495"/>
                  </a:moveTo>
                  <a:cubicBezTo>
                    <a:pt x="861" y="495"/>
                    <a:pt x="861" y="495"/>
                    <a:pt x="861" y="495"/>
                  </a:cubicBezTo>
                  <a:cubicBezTo>
                    <a:pt x="862" y="495"/>
                    <a:pt x="862" y="495"/>
                    <a:pt x="862" y="495"/>
                  </a:cubicBezTo>
                  <a:cubicBezTo>
                    <a:pt x="860" y="511"/>
                    <a:pt x="858" y="526"/>
                    <a:pt x="854" y="541"/>
                  </a:cubicBezTo>
                  <a:cubicBezTo>
                    <a:pt x="854" y="541"/>
                    <a:pt x="854" y="541"/>
                    <a:pt x="854" y="541"/>
                  </a:cubicBezTo>
                  <a:cubicBezTo>
                    <a:pt x="878" y="547"/>
                    <a:pt x="878" y="547"/>
                    <a:pt x="878" y="547"/>
                  </a:cubicBezTo>
                  <a:cubicBezTo>
                    <a:pt x="878" y="547"/>
                    <a:pt x="878" y="547"/>
                    <a:pt x="878" y="547"/>
                  </a:cubicBezTo>
                  <a:cubicBezTo>
                    <a:pt x="881" y="531"/>
                    <a:pt x="884" y="514"/>
                    <a:pt x="886" y="498"/>
                  </a:cubicBezTo>
                  <a:cubicBezTo>
                    <a:pt x="886" y="498"/>
                    <a:pt x="886" y="498"/>
                    <a:pt x="886" y="498"/>
                  </a:cubicBezTo>
                  <a:cubicBezTo>
                    <a:pt x="863" y="495"/>
                    <a:pt x="863" y="495"/>
                    <a:pt x="863" y="495"/>
                  </a:cubicBezTo>
                  <a:moveTo>
                    <a:pt x="24" y="456"/>
                  </a:moveTo>
                  <a:cubicBezTo>
                    <a:pt x="0" y="457"/>
                    <a:pt x="0" y="457"/>
                    <a:pt x="0" y="457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0" y="474"/>
                    <a:pt x="2" y="490"/>
                    <a:pt x="4" y="506"/>
                  </a:cubicBezTo>
                  <a:cubicBezTo>
                    <a:pt x="4" y="507"/>
                    <a:pt x="4" y="507"/>
                    <a:pt x="4" y="507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6" y="488"/>
                    <a:pt x="24" y="472"/>
                    <a:pt x="24" y="457"/>
                  </a:cubicBezTo>
                  <a:cubicBezTo>
                    <a:pt x="24" y="456"/>
                    <a:pt x="24" y="456"/>
                    <a:pt x="24" y="456"/>
                  </a:cubicBezTo>
                  <a:moveTo>
                    <a:pt x="889" y="428"/>
                  </a:moveTo>
                  <a:cubicBezTo>
                    <a:pt x="865" y="429"/>
                    <a:pt x="865" y="429"/>
                    <a:pt x="865" y="429"/>
                  </a:cubicBezTo>
                  <a:cubicBezTo>
                    <a:pt x="865" y="429"/>
                    <a:pt x="865" y="429"/>
                    <a:pt x="865" y="429"/>
                  </a:cubicBezTo>
                  <a:cubicBezTo>
                    <a:pt x="865" y="429"/>
                    <a:pt x="865" y="429"/>
                    <a:pt x="865" y="429"/>
                  </a:cubicBezTo>
                  <a:cubicBezTo>
                    <a:pt x="865" y="434"/>
                    <a:pt x="865" y="440"/>
                    <a:pt x="865" y="445"/>
                  </a:cubicBezTo>
                  <a:cubicBezTo>
                    <a:pt x="865" y="460"/>
                    <a:pt x="864" y="476"/>
                    <a:pt x="863" y="491"/>
                  </a:cubicBezTo>
                  <a:cubicBezTo>
                    <a:pt x="863" y="492"/>
                    <a:pt x="863" y="492"/>
                    <a:pt x="863" y="492"/>
                  </a:cubicBezTo>
                  <a:cubicBezTo>
                    <a:pt x="886" y="494"/>
                    <a:pt x="886" y="494"/>
                    <a:pt x="886" y="494"/>
                  </a:cubicBezTo>
                  <a:cubicBezTo>
                    <a:pt x="887" y="494"/>
                    <a:pt x="887" y="494"/>
                    <a:pt x="887" y="494"/>
                  </a:cubicBezTo>
                  <a:cubicBezTo>
                    <a:pt x="887" y="494"/>
                    <a:pt x="887" y="494"/>
                    <a:pt x="887" y="494"/>
                  </a:cubicBezTo>
                  <a:cubicBezTo>
                    <a:pt x="888" y="478"/>
                    <a:pt x="889" y="461"/>
                    <a:pt x="889" y="445"/>
                  </a:cubicBezTo>
                  <a:cubicBezTo>
                    <a:pt x="889" y="439"/>
                    <a:pt x="889" y="434"/>
                    <a:pt x="889" y="428"/>
                  </a:cubicBezTo>
                  <a:cubicBezTo>
                    <a:pt x="889" y="428"/>
                    <a:pt x="889" y="428"/>
                    <a:pt x="889" y="428"/>
                  </a:cubicBezTo>
                  <a:moveTo>
                    <a:pt x="2" y="404"/>
                  </a:moveTo>
                  <a:cubicBezTo>
                    <a:pt x="2" y="404"/>
                    <a:pt x="2" y="404"/>
                    <a:pt x="2" y="404"/>
                  </a:cubicBezTo>
                  <a:cubicBezTo>
                    <a:pt x="0" y="417"/>
                    <a:pt x="0" y="431"/>
                    <a:pt x="0" y="445"/>
                  </a:cubicBezTo>
                  <a:cubicBezTo>
                    <a:pt x="0" y="448"/>
                    <a:pt x="0" y="450"/>
                    <a:pt x="0" y="453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0"/>
                    <a:pt x="24" y="448"/>
                    <a:pt x="24" y="445"/>
                  </a:cubicBezTo>
                  <a:cubicBezTo>
                    <a:pt x="24" y="432"/>
                    <a:pt x="24" y="419"/>
                    <a:pt x="26" y="406"/>
                  </a:cubicBezTo>
                  <a:cubicBezTo>
                    <a:pt x="26" y="406"/>
                    <a:pt x="26" y="406"/>
                    <a:pt x="26" y="406"/>
                  </a:cubicBezTo>
                  <a:cubicBezTo>
                    <a:pt x="2" y="404"/>
                    <a:pt x="2" y="404"/>
                    <a:pt x="2" y="404"/>
                  </a:cubicBezTo>
                  <a:moveTo>
                    <a:pt x="884" y="375"/>
                  </a:moveTo>
                  <a:cubicBezTo>
                    <a:pt x="860" y="379"/>
                    <a:pt x="860" y="379"/>
                    <a:pt x="860" y="379"/>
                  </a:cubicBezTo>
                  <a:cubicBezTo>
                    <a:pt x="860" y="379"/>
                    <a:pt x="860" y="379"/>
                    <a:pt x="860" y="379"/>
                  </a:cubicBezTo>
                  <a:cubicBezTo>
                    <a:pt x="863" y="394"/>
                    <a:pt x="864" y="410"/>
                    <a:pt x="865" y="425"/>
                  </a:cubicBezTo>
                  <a:cubicBezTo>
                    <a:pt x="865" y="425"/>
                    <a:pt x="865" y="425"/>
                    <a:pt x="865" y="425"/>
                  </a:cubicBezTo>
                  <a:cubicBezTo>
                    <a:pt x="889" y="424"/>
                    <a:pt x="889" y="424"/>
                    <a:pt x="889" y="424"/>
                  </a:cubicBezTo>
                  <a:cubicBezTo>
                    <a:pt x="889" y="424"/>
                    <a:pt x="889" y="424"/>
                    <a:pt x="889" y="424"/>
                  </a:cubicBezTo>
                  <a:cubicBezTo>
                    <a:pt x="888" y="408"/>
                    <a:pt x="886" y="391"/>
                    <a:pt x="884" y="375"/>
                  </a:cubicBezTo>
                  <a:cubicBezTo>
                    <a:pt x="884" y="375"/>
                    <a:pt x="884" y="375"/>
                    <a:pt x="884" y="375"/>
                  </a:cubicBezTo>
                  <a:moveTo>
                    <a:pt x="10" y="351"/>
                  </a:moveTo>
                  <a:cubicBezTo>
                    <a:pt x="10" y="351"/>
                    <a:pt x="10" y="351"/>
                    <a:pt x="10" y="351"/>
                  </a:cubicBezTo>
                  <a:cubicBezTo>
                    <a:pt x="6" y="367"/>
                    <a:pt x="4" y="383"/>
                    <a:pt x="2" y="400"/>
                  </a:cubicBezTo>
                  <a:cubicBezTo>
                    <a:pt x="2" y="400"/>
                    <a:pt x="2" y="400"/>
                    <a:pt x="2" y="400"/>
                  </a:cubicBezTo>
                  <a:cubicBezTo>
                    <a:pt x="26" y="402"/>
                    <a:pt x="26" y="402"/>
                    <a:pt x="26" y="402"/>
                  </a:cubicBezTo>
                  <a:cubicBezTo>
                    <a:pt x="26" y="402"/>
                    <a:pt x="26" y="402"/>
                    <a:pt x="26" y="402"/>
                  </a:cubicBezTo>
                  <a:cubicBezTo>
                    <a:pt x="27" y="387"/>
                    <a:pt x="30" y="371"/>
                    <a:pt x="33" y="356"/>
                  </a:cubicBezTo>
                  <a:cubicBezTo>
                    <a:pt x="33" y="356"/>
                    <a:pt x="33" y="356"/>
                    <a:pt x="33" y="356"/>
                  </a:cubicBezTo>
                  <a:cubicBezTo>
                    <a:pt x="10" y="351"/>
                    <a:pt x="10" y="351"/>
                    <a:pt x="10" y="351"/>
                  </a:cubicBezTo>
                  <a:moveTo>
                    <a:pt x="872" y="323"/>
                  </a:moveTo>
                  <a:cubicBezTo>
                    <a:pt x="849" y="329"/>
                    <a:pt x="849" y="329"/>
                    <a:pt x="849" y="329"/>
                  </a:cubicBezTo>
                  <a:cubicBezTo>
                    <a:pt x="849" y="329"/>
                    <a:pt x="849" y="329"/>
                    <a:pt x="849" y="329"/>
                  </a:cubicBezTo>
                  <a:cubicBezTo>
                    <a:pt x="854" y="344"/>
                    <a:pt x="857" y="360"/>
                    <a:pt x="860" y="375"/>
                  </a:cubicBezTo>
                  <a:cubicBezTo>
                    <a:pt x="860" y="375"/>
                    <a:pt x="860" y="375"/>
                    <a:pt x="860" y="375"/>
                  </a:cubicBezTo>
                  <a:cubicBezTo>
                    <a:pt x="883" y="371"/>
                    <a:pt x="883" y="371"/>
                    <a:pt x="883" y="371"/>
                  </a:cubicBezTo>
                  <a:cubicBezTo>
                    <a:pt x="883" y="371"/>
                    <a:pt x="883" y="371"/>
                    <a:pt x="883" y="371"/>
                  </a:cubicBezTo>
                  <a:cubicBezTo>
                    <a:pt x="881" y="355"/>
                    <a:pt x="877" y="339"/>
                    <a:pt x="872" y="323"/>
                  </a:cubicBezTo>
                  <a:cubicBezTo>
                    <a:pt x="872" y="323"/>
                    <a:pt x="872" y="323"/>
                    <a:pt x="872" y="323"/>
                  </a:cubicBezTo>
                  <a:moveTo>
                    <a:pt x="24" y="299"/>
                  </a:moveTo>
                  <a:cubicBezTo>
                    <a:pt x="24" y="300"/>
                    <a:pt x="24" y="300"/>
                    <a:pt x="24" y="300"/>
                  </a:cubicBezTo>
                  <a:cubicBezTo>
                    <a:pt x="19" y="315"/>
                    <a:pt x="14" y="331"/>
                    <a:pt x="11" y="347"/>
                  </a:cubicBezTo>
                  <a:cubicBezTo>
                    <a:pt x="11" y="347"/>
                    <a:pt x="11" y="347"/>
                    <a:pt x="11" y="347"/>
                  </a:cubicBezTo>
                  <a:cubicBezTo>
                    <a:pt x="34" y="353"/>
                    <a:pt x="34" y="353"/>
                    <a:pt x="34" y="353"/>
                  </a:cubicBezTo>
                  <a:cubicBezTo>
                    <a:pt x="34" y="352"/>
                    <a:pt x="34" y="352"/>
                    <a:pt x="34" y="352"/>
                  </a:cubicBezTo>
                  <a:cubicBezTo>
                    <a:pt x="37" y="337"/>
                    <a:pt x="42" y="322"/>
                    <a:pt x="47" y="307"/>
                  </a:cubicBezTo>
                  <a:cubicBezTo>
                    <a:pt x="47" y="307"/>
                    <a:pt x="47" y="307"/>
                    <a:pt x="47" y="307"/>
                  </a:cubicBezTo>
                  <a:cubicBezTo>
                    <a:pt x="24" y="299"/>
                    <a:pt x="24" y="299"/>
                    <a:pt x="24" y="299"/>
                  </a:cubicBezTo>
                  <a:moveTo>
                    <a:pt x="855" y="272"/>
                  </a:moveTo>
                  <a:cubicBezTo>
                    <a:pt x="833" y="282"/>
                    <a:pt x="833" y="282"/>
                    <a:pt x="833" y="282"/>
                  </a:cubicBezTo>
                  <a:cubicBezTo>
                    <a:pt x="833" y="282"/>
                    <a:pt x="833" y="282"/>
                    <a:pt x="833" y="282"/>
                  </a:cubicBezTo>
                  <a:cubicBezTo>
                    <a:pt x="839" y="296"/>
                    <a:pt x="844" y="311"/>
                    <a:pt x="848" y="326"/>
                  </a:cubicBezTo>
                  <a:cubicBezTo>
                    <a:pt x="848" y="326"/>
                    <a:pt x="848" y="326"/>
                    <a:pt x="848" y="326"/>
                  </a:cubicBezTo>
                  <a:cubicBezTo>
                    <a:pt x="871" y="319"/>
                    <a:pt x="871" y="319"/>
                    <a:pt x="871" y="319"/>
                  </a:cubicBezTo>
                  <a:cubicBezTo>
                    <a:pt x="871" y="319"/>
                    <a:pt x="871" y="319"/>
                    <a:pt x="871" y="319"/>
                  </a:cubicBezTo>
                  <a:cubicBezTo>
                    <a:pt x="867" y="303"/>
                    <a:pt x="861" y="288"/>
                    <a:pt x="855" y="272"/>
                  </a:cubicBezTo>
                  <a:cubicBezTo>
                    <a:pt x="855" y="272"/>
                    <a:pt x="855" y="272"/>
                    <a:pt x="855" y="272"/>
                  </a:cubicBezTo>
                  <a:moveTo>
                    <a:pt x="45" y="250"/>
                  </a:moveTo>
                  <a:cubicBezTo>
                    <a:pt x="44" y="250"/>
                    <a:pt x="44" y="250"/>
                    <a:pt x="44" y="250"/>
                  </a:cubicBezTo>
                  <a:cubicBezTo>
                    <a:pt x="37" y="265"/>
                    <a:pt x="31" y="280"/>
                    <a:pt x="25" y="296"/>
                  </a:cubicBezTo>
                  <a:cubicBezTo>
                    <a:pt x="24" y="296"/>
                    <a:pt x="24" y="296"/>
                    <a:pt x="24" y="296"/>
                  </a:cubicBezTo>
                  <a:cubicBezTo>
                    <a:pt x="48" y="304"/>
                    <a:pt x="48" y="304"/>
                    <a:pt x="48" y="304"/>
                  </a:cubicBezTo>
                  <a:cubicBezTo>
                    <a:pt x="48" y="304"/>
                    <a:pt x="48" y="304"/>
                    <a:pt x="48" y="304"/>
                  </a:cubicBezTo>
                  <a:cubicBezTo>
                    <a:pt x="53" y="289"/>
                    <a:pt x="59" y="275"/>
                    <a:pt x="66" y="261"/>
                  </a:cubicBezTo>
                  <a:cubicBezTo>
                    <a:pt x="66" y="261"/>
                    <a:pt x="66" y="261"/>
                    <a:pt x="66" y="261"/>
                  </a:cubicBezTo>
                  <a:cubicBezTo>
                    <a:pt x="45" y="250"/>
                    <a:pt x="45" y="250"/>
                    <a:pt x="45" y="250"/>
                  </a:cubicBezTo>
                  <a:moveTo>
                    <a:pt x="831" y="224"/>
                  </a:moveTo>
                  <a:cubicBezTo>
                    <a:pt x="810" y="236"/>
                    <a:pt x="810" y="236"/>
                    <a:pt x="810" y="236"/>
                  </a:cubicBezTo>
                  <a:cubicBezTo>
                    <a:pt x="810" y="237"/>
                    <a:pt x="810" y="237"/>
                    <a:pt x="810" y="237"/>
                  </a:cubicBezTo>
                  <a:cubicBezTo>
                    <a:pt x="818" y="250"/>
                    <a:pt x="825" y="264"/>
                    <a:pt x="831" y="278"/>
                  </a:cubicBezTo>
                  <a:cubicBezTo>
                    <a:pt x="831" y="278"/>
                    <a:pt x="831" y="278"/>
                    <a:pt x="831" y="278"/>
                  </a:cubicBezTo>
                  <a:cubicBezTo>
                    <a:pt x="853" y="269"/>
                    <a:pt x="853" y="269"/>
                    <a:pt x="853" y="269"/>
                  </a:cubicBezTo>
                  <a:cubicBezTo>
                    <a:pt x="853" y="269"/>
                    <a:pt x="853" y="269"/>
                    <a:pt x="853" y="269"/>
                  </a:cubicBezTo>
                  <a:cubicBezTo>
                    <a:pt x="847" y="254"/>
                    <a:pt x="839" y="239"/>
                    <a:pt x="831" y="225"/>
                  </a:cubicBezTo>
                  <a:cubicBezTo>
                    <a:pt x="831" y="224"/>
                    <a:pt x="831" y="224"/>
                    <a:pt x="831" y="224"/>
                  </a:cubicBezTo>
                  <a:moveTo>
                    <a:pt x="71" y="204"/>
                  </a:moveTo>
                  <a:cubicBezTo>
                    <a:pt x="71" y="204"/>
                    <a:pt x="71" y="204"/>
                    <a:pt x="71" y="204"/>
                  </a:cubicBezTo>
                  <a:cubicBezTo>
                    <a:pt x="62" y="217"/>
                    <a:pt x="54" y="232"/>
                    <a:pt x="46" y="246"/>
                  </a:cubicBezTo>
                  <a:cubicBezTo>
                    <a:pt x="46" y="246"/>
                    <a:pt x="46" y="246"/>
                    <a:pt x="46" y="246"/>
                  </a:cubicBezTo>
                  <a:cubicBezTo>
                    <a:pt x="67" y="257"/>
                    <a:pt x="67" y="257"/>
                    <a:pt x="67" y="257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75" y="243"/>
                    <a:pt x="82" y="230"/>
                    <a:pt x="91" y="217"/>
                  </a:cubicBezTo>
                  <a:cubicBezTo>
                    <a:pt x="91" y="217"/>
                    <a:pt x="91" y="217"/>
                    <a:pt x="91" y="217"/>
                  </a:cubicBezTo>
                  <a:cubicBezTo>
                    <a:pt x="71" y="204"/>
                    <a:pt x="71" y="204"/>
                    <a:pt x="71" y="204"/>
                  </a:cubicBezTo>
                  <a:moveTo>
                    <a:pt x="802" y="180"/>
                  </a:moveTo>
                  <a:cubicBezTo>
                    <a:pt x="802" y="180"/>
                    <a:pt x="802" y="180"/>
                    <a:pt x="802" y="180"/>
                  </a:cubicBezTo>
                  <a:cubicBezTo>
                    <a:pt x="782" y="194"/>
                    <a:pt x="782" y="194"/>
                    <a:pt x="782" y="194"/>
                  </a:cubicBezTo>
                  <a:cubicBezTo>
                    <a:pt x="783" y="194"/>
                    <a:pt x="783" y="194"/>
                    <a:pt x="783" y="194"/>
                  </a:cubicBezTo>
                  <a:cubicBezTo>
                    <a:pt x="792" y="207"/>
                    <a:pt x="800" y="220"/>
                    <a:pt x="808" y="233"/>
                  </a:cubicBezTo>
                  <a:cubicBezTo>
                    <a:pt x="808" y="233"/>
                    <a:pt x="808" y="233"/>
                    <a:pt x="808" y="233"/>
                  </a:cubicBezTo>
                  <a:cubicBezTo>
                    <a:pt x="829" y="221"/>
                    <a:pt x="829" y="221"/>
                    <a:pt x="829" y="221"/>
                  </a:cubicBezTo>
                  <a:cubicBezTo>
                    <a:pt x="829" y="221"/>
                    <a:pt x="829" y="221"/>
                    <a:pt x="829" y="221"/>
                  </a:cubicBezTo>
                  <a:cubicBezTo>
                    <a:pt x="821" y="207"/>
                    <a:pt x="812" y="193"/>
                    <a:pt x="802" y="180"/>
                  </a:cubicBezTo>
                  <a:cubicBezTo>
                    <a:pt x="802" y="180"/>
                    <a:pt x="802" y="180"/>
                    <a:pt x="802" y="180"/>
                  </a:cubicBezTo>
                  <a:moveTo>
                    <a:pt x="102" y="161"/>
                  </a:moveTo>
                  <a:cubicBezTo>
                    <a:pt x="102" y="161"/>
                    <a:pt x="102" y="161"/>
                    <a:pt x="102" y="161"/>
                  </a:cubicBezTo>
                  <a:cubicBezTo>
                    <a:pt x="92" y="173"/>
                    <a:pt x="82" y="187"/>
                    <a:pt x="73" y="200"/>
                  </a:cubicBezTo>
                  <a:cubicBezTo>
                    <a:pt x="73" y="200"/>
                    <a:pt x="73" y="200"/>
                    <a:pt x="73" y="200"/>
                  </a:cubicBezTo>
                  <a:cubicBezTo>
                    <a:pt x="93" y="214"/>
                    <a:pt x="93" y="214"/>
                    <a:pt x="93" y="214"/>
                  </a:cubicBezTo>
                  <a:cubicBezTo>
                    <a:pt x="93" y="214"/>
                    <a:pt x="93" y="214"/>
                    <a:pt x="93" y="214"/>
                  </a:cubicBezTo>
                  <a:cubicBezTo>
                    <a:pt x="93" y="213"/>
                    <a:pt x="93" y="213"/>
                    <a:pt x="93" y="213"/>
                  </a:cubicBezTo>
                  <a:cubicBezTo>
                    <a:pt x="102" y="201"/>
                    <a:pt x="111" y="188"/>
                    <a:pt x="121" y="176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02" y="161"/>
                    <a:pt x="102" y="161"/>
                    <a:pt x="102" y="161"/>
                  </a:cubicBezTo>
                  <a:moveTo>
                    <a:pt x="767" y="139"/>
                  </a:moveTo>
                  <a:cubicBezTo>
                    <a:pt x="750" y="155"/>
                    <a:pt x="750" y="155"/>
                    <a:pt x="750" y="155"/>
                  </a:cubicBezTo>
                  <a:cubicBezTo>
                    <a:pt x="750" y="156"/>
                    <a:pt x="750" y="156"/>
                    <a:pt x="750" y="156"/>
                  </a:cubicBezTo>
                  <a:cubicBezTo>
                    <a:pt x="761" y="167"/>
                    <a:pt x="771" y="179"/>
                    <a:pt x="780" y="191"/>
                  </a:cubicBezTo>
                  <a:cubicBezTo>
                    <a:pt x="780" y="191"/>
                    <a:pt x="780" y="191"/>
                    <a:pt x="780" y="191"/>
                  </a:cubicBezTo>
                  <a:cubicBezTo>
                    <a:pt x="800" y="177"/>
                    <a:pt x="800" y="177"/>
                    <a:pt x="800" y="177"/>
                  </a:cubicBezTo>
                  <a:cubicBezTo>
                    <a:pt x="799" y="177"/>
                    <a:pt x="799" y="177"/>
                    <a:pt x="799" y="177"/>
                  </a:cubicBezTo>
                  <a:cubicBezTo>
                    <a:pt x="790" y="164"/>
                    <a:pt x="779" y="151"/>
                    <a:pt x="768" y="139"/>
                  </a:cubicBezTo>
                  <a:cubicBezTo>
                    <a:pt x="767" y="139"/>
                    <a:pt x="767" y="139"/>
                    <a:pt x="767" y="139"/>
                  </a:cubicBezTo>
                  <a:moveTo>
                    <a:pt x="139" y="122"/>
                  </a:moveTo>
                  <a:cubicBezTo>
                    <a:pt x="139" y="122"/>
                    <a:pt x="139" y="122"/>
                    <a:pt x="139" y="122"/>
                  </a:cubicBezTo>
                  <a:cubicBezTo>
                    <a:pt x="127" y="133"/>
                    <a:pt x="116" y="145"/>
                    <a:pt x="105" y="158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23" y="173"/>
                    <a:pt x="123" y="173"/>
                    <a:pt x="123" y="173"/>
                  </a:cubicBezTo>
                  <a:cubicBezTo>
                    <a:pt x="123" y="173"/>
                    <a:pt x="123" y="173"/>
                    <a:pt x="123" y="173"/>
                  </a:cubicBezTo>
                  <a:cubicBezTo>
                    <a:pt x="133" y="161"/>
                    <a:pt x="144" y="150"/>
                    <a:pt x="155" y="139"/>
                  </a:cubicBezTo>
                  <a:cubicBezTo>
                    <a:pt x="155" y="139"/>
                    <a:pt x="155" y="139"/>
                    <a:pt x="155" y="139"/>
                  </a:cubicBezTo>
                  <a:cubicBezTo>
                    <a:pt x="139" y="122"/>
                    <a:pt x="139" y="122"/>
                    <a:pt x="139" y="122"/>
                  </a:cubicBezTo>
                  <a:moveTo>
                    <a:pt x="728" y="102"/>
                  </a:moveTo>
                  <a:cubicBezTo>
                    <a:pt x="713" y="121"/>
                    <a:pt x="713" y="121"/>
                    <a:pt x="713" y="121"/>
                  </a:cubicBezTo>
                  <a:cubicBezTo>
                    <a:pt x="713" y="121"/>
                    <a:pt x="713" y="121"/>
                    <a:pt x="713" y="121"/>
                  </a:cubicBezTo>
                  <a:cubicBezTo>
                    <a:pt x="713" y="121"/>
                    <a:pt x="713" y="121"/>
                    <a:pt x="713" y="121"/>
                  </a:cubicBezTo>
                  <a:cubicBezTo>
                    <a:pt x="725" y="131"/>
                    <a:pt x="737" y="142"/>
                    <a:pt x="747" y="153"/>
                  </a:cubicBezTo>
                  <a:cubicBezTo>
                    <a:pt x="748" y="153"/>
                    <a:pt x="748" y="153"/>
                    <a:pt x="748" y="153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53" y="124"/>
                    <a:pt x="741" y="113"/>
                    <a:pt x="729" y="103"/>
                  </a:cubicBezTo>
                  <a:cubicBezTo>
                    <a:pt x="728" y="102"/>
                    <a:pt x="728" y="102"/>
                    <a:pt x="728" y="102"/>
                  </a:cubicBezTo>
                  <a:moveTo>
                    <a:pt x="180" y="87"/>
                  </a:moveTo>
                  <a:cubicBezTo>
                    <a:pt x="180" y="87"/>
                    <a:pt x="180" y="87"/>
                    <a:pt x="180" y="87"/>
                  </a:cubicBezTo>
                  <a:cubicBezTo>
                    <a:pt x="167" y="97"/>
                    <a:pt x="154" y="108"/>
                    <a:pt x="142" y="119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70" y="126"/>
                    <a:pt x="182" y="116"/>
                    <a:pt x="194" y="107"/>
                  </a:cubicBezTo>
                  <a:cubicBezTo>
                    <a:pt x="194" y="107"/>
                    <a:pt x="194" y="107"/>
                    <a:pt x="194" y="107"/>
                  </a:cubicBezTo>
                  <a:cubicBezTo>
                    <a:pt x="180" y="87"/>
                    <a:pt x="180" y="87"/>
                    <a:pt x="180" y="87"/>
                  </a:cubicBezTo>
                  <a:moveTo>
                    <a:pt x="685" y="71"/>
                  </a:moveTo>
                  <a:cubicBezTo>
                    <a:pt x="672" y="91"/>
                    <a:pt x="672" y="91"/>
                    <a:pt x="672" y="91"/>
                  </a:cubicBezTo>
                  <a:cubicBezTo>
                    <a:pt x="673" y="91"/>
                    <a:pt x="673" y="91"/>
                    <a:pt x="673" y="91"/>
                  </a:cubicBezTo>
                  <a:cubicBezTo>
                    <a:pt x="686" y="100"/>
                    <a:pt x="698" y="109"/>
                    <a:pt x="710" y="119"/>
                  </a:cubicBezTo>
                  <a:cubicBezTo>
                    <a:pt x="710" y="119"/>
                    <a:pt x="710" y="119"/>
                    <a:pt x="710" y="119"/>
                  </a:cubicBezTo>
                  <a:cubicBezTo>
                    <a:pt x="725" y="100"/>
                    <a:pt x="725" y="100"/>
                    <a:pt x="725" y="100"/>
                  </a:cubicBezTo>
                  <a:cubicBezTo>
                    <a:pt x="726" y="100"/>
                    <a:pt x="726" y="100"/>
                    <a:pt x="726" y="100"/>
                  </a:cubicBezTo>
                  <a:cubicBezTo>
                    <a:pt x="725" y="100"/>
                    <a:pt x="725" y="100"/>
                    <a:pt x="725" y="100"/>
                  </a:cubicBezTo>
                  <a:cubicBezTo>
                    <a:pt x="713" y="90"/>
                    <a:pt x="699" y="80"/>
                    <a:pt x="686" y="71"/>
                  </a:cubicBezTo>
                  <a:cubicBezTo>
                    <a:pt x="685" y="71"/>
                    <a:pt x="685" y="71"/>
                    <a:pt x="685" y="71"/>
                  </a:cubicBezTo>
                  <a:moveTo>
                    <a:pt x="225" y="58"/>
                  </a:moveTo>
                  <a:cubicBezTo>
                    <a:pt x="224" y="58"/>
                    <a:pt x="224" y="58"/>
                    <a:pt x="224" y="58"/>
                  </a:cubicBezTo>
                  <a:cubicBezTo>
                    <a:pt x="210" y="66"/>
                    <a:pt x="196" y="75"/>
                    <a:pt x="183" y="85"/>
                  </a:cubicBezTo>
                  <a:cubicBezTo>
                    <a:pt x="183" y="85"/>
                    <a:pt x="183" y="85"/>
                    <a:pt x="183" y="85"/>
                  </a:cubicBezTo>
                  <a:cubicBezTo>
                    <a:pt x="197" y="105"/>
                    <a:pt x="197" y="105"/>
                    <a:pt x="197" y="105"/>
                  </a:cubicBezTo>
                  <a:cubicBezTo>
                    <a:pt x="197" y="104"/>
                    <a:pt x="197" y="104"/>
                    <a:pt x="197" y="104"/>
                  </a:cubicBezTo>
                  <a:cubicBezTo>
                    <a:pt x="210" y="95"/>
                    <a:pt x="223" y="87"/>
                    <a:pt x="236" y="79"/>
                  </a:cubicBezTo>
                  <a:cubicBezTo>
                    <a:pt x="236" y="79"/>
                    <a:pt x="236" y="79"/>
                    <a:pt x="236" y="79"/>
                  </a:cubicBezTo>
                  <a:cubicBezTo>
                    <a:pt x="225" y="58"/>
                    <a:pt x="225" y="58"/>
                    <a:pt x="225" y="58"/>
                  </a:cubicBezTo>
                  <a:moveTo>
                    <a:pt x="639" y="45"/>
                  </a:moveTo>
                  <a:cubicBezTo>
                    <a:pt x="628" y="66"/>
                    <a:pt x="628" y="66"/>
                    <a:pt x="628" y="66"/>
                  </a:cubicBezTo>
                  <a:cubicBezTo>
                    <a:pt x="629" y="66"/>
                    <a:pt x="629" y="66"/>
                    <a:pt x="629" y="66"/>
                  </a:cubicBezTo>
                  <a:cubicBezTo>
                    <a:pt x="642" y="73"/>
                    <a:pt x="656" y="81"/>
                    <a:pt x="669" y="89"/>
                  </a:cubicBezTo>
                  <a:cubicBezTo>
                    <a:pt x="669" y="89"/>
                    <a:pt x="669" y="89"/>
                    <a:pt x="669" y="89"/>
                  </a:cubicBezTo>
                  <a:cubicBezTo>
                    <a:pt x="682" y="69"/>
                    <a:pt x="682" y="69"/>
                    <a:pt x="682" y="69"/>
                  </a:cubicBezTo>
                  <a:cubicBezTo>
                    <a:pt x="682" y="69"/>
                    <a:pt x="682" y="69"/>
                    <a:pt x="682" y="69"/>
                  </a:cubicBezTo>
                  <a:cubicBezTo>
                    <a:pt x="668" y="60"/>
                    <a:pt x="654" y="52"/>
                    <a:pt x="639" y="45"/>
                  </a:cubicBezTo>
                  <a:cubicBezTo>
                    <a:pt x="639" y="45"/>
                    <a:pt x="639" y="45"/>
                    <a:pt x="639" y="45"/>
                  </a:cubicBezTo>
                  <a:moveTo>
                    <a:pt x="272" y="35"/>
                  </a:moveTo>
                  <a:cubicBezTo>
                    <a:pt x="272" y="35"/>
                    <a:pt x="272" y="35"/>
                    <a:pt x="272" y="35"/>
                  </a:cubicBezTo>
                  <a:cubicBezTo>
                    <a:pt x="257" y="41"/>
                    <a:pt x="242" y="48"/>
                    <a:pt x="228" y="56"/>
                  </a:cubicBezTo>
                  <a:cubicBezTo>
                    <a:pt x="228" y="56"/>
                    <a:pt x="228" y="56"/>
                    <a:pt x="228" y="56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53" y="70"/>
                    <a:pt x="267" y="63"/>
                    <a:pt x="282" y="57"/>
                  </a:cubicBezTo>
                  <a:cubicBezTo>
                    <a:pt x="282" y="57"/>
                    <a:pt x="282" y="57"/>
                    <a:pt x="282" y="57"/>
                  </a:cubicBezTo>
                  <a:cubicBezTo>
                    <a:pt x="272" y="35"/>
                    <a:pt x="272" y="35"/>
                    <a:pt x="272" y="35"/>
                  </a:cubicBezTo>
                  <a:moveTo>
                    <a:pt x="589" y="24"/>
                  </a:moveTo>
                  <a:cubicBezTo>
                    <a:pt x="582" y="47"/>
                    <a:pt x="582" y="47"/>
                    <a:pt x="582" y="47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96" y="52"/>
                    <a:pt x="611" y="58"/>
                    <a:pt x="625" y="65"/>
                  </a:cubicBezTo>
                  <a:cubicBezTo>
                    <a:pt x="625" y="65"/>
                    <a:pt x="625" y="65"/>
                    <a:pt x="625" y="65"/>
                  </a:cubicBezTo>
                  <a:cubicBezTo>
                    <a:pt x="635" y="43"/>
                    <a:pt x="635" y="43"/>
                    <a:pt x="635" y="43"/>
                  </a:cubicBezTo>
                  <a:cubicBezTo>
                    <a:pt x="635" y="43"/>
                    <a:pt x="635" y="43"/>
                    <a:pt x="635" y="43"/>
                  </a:cubicBezTo>
                  <a:cubicBezTo>
                    <a:pt x="621" y="36"/>
                    <a:pt x="605" y="30"/>
                    <a:pt x="590" y="24"/>
                  </a:cubicBezTo>
                  <a:cubicBezTo>
                    <a:pt x="589" y="24"/>
                    <a:pt x="589" y="24"/>
                    <a:pt x="589" y="24"/>
                  </a:cubicBezTo>
                  <a:moveTo>
                    <a:pt x="323" y="17"/>
                  </a:moveTo>
                  <a:cubicBezTo>
                    <a:pt x="323" y="17"/>
                    <a:pt x="323" y="17"/>
                    <a:pt x="323" y="17"/>
                  </a:cubicBezTo>
                  <a:cubicBezTo>
                    <a:pt x="307" y="21"/>
                    <a:pt x="291" y="27"/>
                    <a:pt x="276" y="33"/>
                  </a:cubicBezTo>
                  <a:cubicBezTo>
                    <a:pt x="276" y="33"/>
                    <a:pt x="276" y="33"/>
                    <a:pt x="276" y="33"/>
                  </a:cubicBezTo>
                  <a:cubicBezTo>
                    <a:pt x="285" y="55"/>
                    <a:pt x="285" y="55"/>
                    <a:pt x="285" y="55"/>
                  </a:cubicBezTo>
                  <a:cubicBezTo>
                    <a:pt x="285" y="55"/>
                    <a:pt x="285" y="55"/>
                    <a:pt x="285" y="55"/>
                  </a:cubicBezTo>
                  <a:cubicBezTo>
                    <a:pt x="300" y="49"/>
                    <a:pt x="314" y="44"/>
                    <a:pt x="329" y="40"/>
                  </a:cubicBezTo>
                  <a:cubicBezTo>
                    <a:pt x="329" y="40"/>
                    <a:pt x="329" y="40"/>
                    <a:pt x="329" y="40"/>
                  </a:cubicBezTo>
                  <a:cubicBezTo>
                    <a:pt x="323" y="17"/>
                    <a:pt x="323" y="17"/>
                    <a:pt x="323" y="17"/>
                  </a:cubicBezTo>
                  <a:cubicBezTo>
                    <a:pt x="323" y="17"/>
                    <a:pt x="323" y="17"/>
                    <a:pt x="323" y="17"/>
                  </a:cubicBezTo>
                  <a:moveTo>
                    <a:pt x="538" y="8"/>
                  </a:moveTo>
                  <a:cubicBezTo>
                    <a:pt x="533" y="33"/>
                    <a:pt x="533" y="33"/>
                    <a:pt x="533" y="33"/>
                  </a:cubicBezTo>
                  <a:cubicBezTo>
                    <a:pt x="533" y="33"/>
                    <a:pt x="533" y="33"/>
                    <a:pt x="533" y="33"/>
                  </a:cubicBezTo>
                  <a:cubicBezTo>
                    <a:pt x="548" y="37"/>
                    <a:pt x="563" y="41"/>
                    <a:pt x="578" y="46"/>
                  </a:cubicBezTo>
                  <a:cubicBezTo>
                    <a:pt x="578" y="46"/>
                    <a:pt x="578" y="46"/>
                    <a:pt x="578" y="46"/>
                  </a:cubicBezTo>
                  <a:cubicBezTo>
                    <a:pt x="586" y="23"/>
                    <a:pt x="586" y="23"/>
                    <a:pt x="586" y="23"/>
                  </a:cubicBezTo>
                  <a:cubicBezTo>
                    <a:pt x="586" y="23"/>
                    <a:pt x="586" y="23"/>
                    <a:pt x="586" y="23"/>
                  </a:cubicBezTo>
                  <a:cubicBezTo>
                    <a:pt x="570" y="18"/>
                    <a:pt x="554" y="13"/>
                    <a:pt x="538" y="10"/>
                  </a:cubicBezTo>
                  <a:cubicBezTo>
                    <a:pt x="538" y="8"/>
                    <a:pt x="538" y="8"/>
                    <a:pt x="538" y="8"/>
                  </a:cubicBezTo>
                  <a:moveTo>
                    <a:pt x="375" y="5"/>
                  </a:moveTo>
                  <a:cubicBezTo>
                    <a:pt x="375" y="5"/>
                    <a:pt x="375" y="5"/>
                    <a:pt x="375" y="5"/>
                  </a:cubicBezTo>
                  <a:cubicBezTo>
                    <a:pt x="359" y="8"/>
                    <a:pt x="342" y="12"/>
                    <a:pt x="327" y="16"/>
                  </a:cubicBezTo>
                  <a:cubicBezTo>
                    <a:pt x="326" y="16"/>
                    <a:pt x="326" y="16"/>
                    <a:pt x="326" y="16"/>
                  </a:cubicBezTo>
                  <a:cubicBezTo>
                    <a:pt x="333" y="39"/>
                    <a:pt x="333" y="39"/>
                    <a:pt x="333" y="39"/>
                  </a:cubicBezTo>
                  <a:cubicBezTo>
                    <a:pt x="333" y="39"/>
                    <a:pt x="333" y="39"/>
                    <a:pt x="333" y="39"/>
                  </a:cubicBezTo>
                  <a:cubicBezTo>
                    <a:pt x="348" y="35"/>
                    <a:pt x="363" y="32"/>
                    <a:pt x="379" y="29"/>
                  </a:cubicBezTo>
                  <a:cubicBezTo>
                    <a:pt x="379" y="29"/>
                    <a:pt x="379" y="29"/>
                    <a:pt x="379" y="29"/>
                  </a:cubicBezTo>
                  <a:cubicBezTo>
                    <a:pt x="375" y="5"/>
                    <a:pt x="375" y="5"/>
                    <a:pt x="375" y="5"/>
                  </a:cubicBezTo>
                  <a:moveTo>
                    <a:pt x="485" y="2"/>
                  </a:moveTo>
                  <a:cubicBezTo>
                    <a:pt x="483" y="26"/>
                    <a:pt x="483" y="26"/>
                    <a:pt x="483" y="26"/>
                  </a:cubicBezTo>
                  <a:cubicBezTo>
                    <a:pt x="483" y="26"/>
                    <a:pt x="483" y="26"/>
                    <a:pt x="483" y="26"/>
                  </a:cubicBezTo>
                  <a:cubicBezTo>
                    <a:pt x="499" y="27"/>
                    <a:pt x="514" y="29"/>
                    <a:pt x="529" y="33"/>
                  </a:cubicBezTo>
                  <a:cubicBezTo>
                    <a:pt x="530" y="33"/>
                    <a:pt x="530" y="33"/>
                    <a:pt x="530" y="33"/>
                  </a:cubicBezTo>
                  <a:cubicBezTo>
                    <a:pt x="534" y="9"/>
                    <a:pt x="534" y="9"/>
                    <a:pt x="534" y="9"/>
                  </a:cubicBezTo>
                  <a:cubicBezTo>
                    <a:pt x="534" y="9"/>
                    <a:pt x="534" y="9"/>
                    <a:pt x="534" y="9"/>
                  </a:cubicBezTo>
                  <a:cubicBezTo>
                    <a:pt x="518" y="6"/>
                    <a:pt x="502" y="3"/>
                    <a:pt x="485" y="2"/>
                  </a:cubicBezTo>
                  <a:moveTo>
                    <a:pt x="428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12" y="1"/>
                    <a:pt x="395" y="2"/>
                    <a:pt x="379" y="5"/>
                  </a:cubicBezTo>
                  <a:cubicBezTo>
                    <a:pt x="379" y="5"/>
                    <a:pt x="379" y="5"/>
                    <a:pt x="379" y="5"/>
                  </a:cubicBezTo>
                  <a:cubicBezTo>
                    <a:pt x="382" y="29"/>
                    <a:pt x="382" y="29"/>
                    <a:pt x="382" y="29"/>
                  </a:cubicBezTo>
                  <a:cubicBezTo>
                    <a:pt x="382" y="29"/>
                    <a:pt x="382" y="29"/>
                    <a:pt x="382" y="29"/>
                  </a:cubicBezTo>
                  <a:cubicBezTo>
                    <a:pt x="398" y="26"/>
                    <a:pt x="413" y="25"/>
                    <a:pt x="429" y="24"/>
                  </a:cubicBezTo>
                  <a:cubicBezTo>
                    <a:pt x="429" y="24"/>
                    <a:pt x="429" y="24"/>
                    <a:pt x="429" y="24"/>
                  </a:cubicBezTo>
                  <a:cubicBezTo>
                    <a:pt x="428" y="0"/>
                    <a:pt x="428" y="0"/>
                    <a:pt x="428" y="0"/>
                  </a:cubicBezTo>
                  <a:moveTo>
                    <a:pt x="444" y="0"/>
                  </a:moveTo>
                  <a:cubicBezTo>
                    <a:pt x="440" y="0"/>
                    <a:pt x="436" y="0"/>
                    <a:pt x="432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33" y="24"/>
                    <a:pt x="433" y="24"/>
                    <a:pt x="433" y="24"/>
                  </a:cubicBezTo>
                  <a:cubicBezTo>
                    <a:pt x="433" y="24"/>
                    <a:pt x="433" y="24"/>
                    <a:pt x="433" y="24"/>
                  </a:cubicBezTo>
                  <a:cubicBezTo>
                    <a:pt x="436" y="24"/>
                    <a:pt x="440" y="24"/>
                    <a:pt x="445" y="24"/>
                  </a:cubicBezTo>
                  <a:cubicBezTo>
                    <a:pt x="456" y="24"/>
                    <a:pt x="468" y="25"/>
                    <a:pt x="479" y="25"/>
                  </a:cubicBezTo>
                  <a:cubicBezTo>
                    <a:pt x="480" y="25"/>
                    <a:pt x="480" y="25"/>
                    <a:pt x="480" y="25"/>
                  </a:cubicBezTo>
                  <a:cubicBezTo>
                    <a:pt x="481" y="2"/>
                    <a:pt x="481" y="2"/>
                    <a:pt x="481" y="2"/>
                  </a:cubicBezTo>
                  <a:cubicBezTo>
                    <a:pt x="481" y="2"/>
                    <a:pt x="481" y="2"/>
                    <a:pt x="481" y="2"/>
                  </a:cubicBezTo>
                  <a:cubicBezTo>
                    <a:pt x="469" y="1"/>
                    <a:pt x="457" y="0"/>
                    <a:pt x="4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31"/>
            <p:cNvSpPr>
              <a:spLocks/>
            </p:cNvSpPr>
            <p:nvPr/>
          </p:nvSpPr>
          <p:spPr bwMode="auto">
            <a:xfrm>
              <a:off x="6738938" y="4545013"/>
              <a:ext cx="169863" cy="149225"/>
            </a:xfrm>
            <a:custGeom>
              <a:avLst/>
              <a:gdLst>
                <a:gd name="T0" fmla="*/ 11 w 53"/>
                <a:gd name="T1" fmla="*/ 46 h 46"/>
                <a:gd name="T2" fmla="*/ 11 w 53"/>
                <a:gd name="T3" fmla="*/ 45 h 46"/>
                <a:gd name="T4" fmla="*/ 0 w 53"/>
                <a:gd name="T5" fmla="*/ 24 h 46"/>
                <a:gd name="T6" fmla="*/ 0 w 53"/>
                <a:gd name="T7" fmla="*/ 24 h 46"/>
                <a:gd name="T8" fmla="*/ 40 w 53"/>
                <a:gd name="T9" fmla="*/ 0 h 46"/>
                <a:gd name="T10" fmla="*/ 40 w 53"/>
                <a:gd name="T11" fmla="*/ 0 h 46"/>
                <a:gd name="T12" fmla="*/ 53 w 53"/>
                <a:gd name="T13" fmla="*/ 19 h 46"/>
                <a:gd name="T14" fmla="*/ 53 w 53"/>
                <a:gd name="T15" fmla="*/ 19 h 46"/>
                <a:gd name="T16" fmla="*/ 11 w 53"/>
                <a:gd name="T17" fmla="*/ 45 h 46"/>
                <a:gd name="T18" fmla="*/ 11 w 53"/>
                <a:gd name="T1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46">
                  <a:moveTo>
                    <a:pt x="11" y="46"/>
                  </a:moveTo>
                  <a:cubicBezTo>
                    <a:pt x="11" y="45"/>
                    <a:pt x="11" y="45"/>
                    <a:pt x="11" y="4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4" y="17"/>
                    <a:pt x="27" y="9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40" y="29"/>
                    <a:pt x="26" y="38"/>
                    <a:pt x="11" y="45"/>
                  </a:cubicBezTo>
                  <a:lnTo>
                    <a:pt x="11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2"/>
            <p:cNvSpPr>
              <a:spLocks/>
            </p:cNvSpPr>
            <p:nvPr/>
          </p:nvSpPr>
          <p:spPr bwMode="auto">
            <a:xfrm>
              <a:off x="6877051" y="4441825"/>
              <a:ext cx="165100" cy="158750"/>
            </a:xfrm>
            <a:custGeom>
              <a:avLst/>
              <a:gdLst>
                <a:gd name="T0" fmla="*/ 13 w 52"/>
                <a:gd name="T1" fmla="*/ 49 h 49"/>
                <a:gd name="T2" fmla="*/ 13 w 52"/>
                <a:gd name="T3" fmla="*/ 49 h 49"/>
                <a:gd name="T4" fmla="*/ 0 w 52"/>
                <a:gd name="T5" fmla="*/ 30 h 49"/>
                <a:gd name="T6" fmla="*/ 0 w 52"/>
                <a:gd name="T7" fmla="*/ 30 h 49"/>
                <a:gd name="T8" fmla="*/ 36 w 52"/>
                <a:gd name="T9" fmla="*/ 0 h 49"/>
                <a:gd name="T10" fmla="*/ 36 w 52"/>
                <a:gd name="T11" fmla="*/ 0 h 49"/>
                <a:gd name="T12" fmla="*/ 52 w 52"/>
                <a:gd name="T13" fmla="*/ 18 h 49"/>
                <a:gd name="T14" fmla="*/ 52 w 52"/>
                <a:gd name="T15" fmla="*/ 19 h 49"/>
                <a:gd name="T16" fmla="*/ 52 w 52"/>
                <a:gd name="T17" fmla="*/ 18 h 49"/>
                <a:gd name="T18" fmla="*/ 14 w 52"/>
                <a:gd name="T19" fmla="*/ 49 h 49"/>
                <a:gd name="T20" fmla="*/ 13 w 52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49">
                  <a:moveTo>
                    <a:pt x="13" y="49"/>
                  </a:moveTo>
                  <a:cubicBezTo>
                    <a:pt x="13" y="49"/>
                    <a:pt x="13" y="49"/>
                    <a:pt x="13" y="4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2" y="21"/>
                    <a:pt x="25" y="11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40" y="29"/>
                    <a:pt x="27" y="40"/>
                    <a:pt x="14" y="49"/>
                  </a:cubicBezTo>
                  <a:lnTo>
                    <a:pt x="13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>
              <a:off x="7000876" y="4325938"/>
              <a:ext cx="163513" cy="168275"/>
            </a:xfrm>
            <a:custGeom>
              <a:avLst/>
              <a:gdLst>
                <a:gd name="T0" fmla="*/ 16 w 51"/>
                <a:gd name="T1" fmla="*/ 52 h 52"/>
                <a:gd name="T2" fmla="*/ 0 w 51"/>
                <a:gd name="T3" fmla="*/ 34 h 52"/>
                <a:gd name="T4" fmla="*/ 0 w 51"/>
                <a:gd name="T5" fmla="*/ 34 h 52"/>
                <a:gd name="T6" fmla="*/ 33 w 51"/>
                <a:gd name="T7" fmla="*/ 1 h 52"/>
                <a:gd name="T8" fmla="*/ 33 w 51"/>
                <a:gd name="T9" fmla="*/ 0 h 52"/>
                <a:gd name="T10" fmla="*/ 33 w 51"/>
                <a:gd name="T11" fmla="*/ 0 h 52"/>
                <a:gd name="T12" fmla="*/ 33 w 51"/>
                <a:gd name="T13" fmla="*/ 0 h 52"/>
                <a:gd name="T14" fmla="*/ 33 w 51"/>
                <a:gd name="T15" fmla="*/ 1 h 52"/>
                <a:gd name="T16" fmla="*/ 51 w 51"/>
                <a:gd name="T17" fmla="*/ 16 h 52"/>
                <a:gd name="T18" fmla="*/ 51 w 51"/>
                <a:gd name="T19" fmla="*/ 16 h 52"/>
                <a:gd name="T20" fmla="*/ 16 w 51"/>
                <a:gd name="T2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52">
                  <a:moveTo>
                    <a:pt x="16" y="52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1" y="23"/>
                    <a:pt x="22" y="12"/>
                    <a:pt x="33" y="1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0" y="29"/>
                    <a:pt x="28" y="40"/>
                    <a:pt x="16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>
              <a:off x="7113588" y="4197350"/>
              <a:ext cx="155575" cy="171450"/>
            </a:xfrm>
            <a:custGeom>
              <a:avLst/>
              <a:gdLst>
                <a:gd name="T0" fmla="*/ 18 w 49"/>
                <a:gd name="T1" fmla="*/ 53 h 53"/>
                <a:gd name="T2" fmla="*/ 0 w 49"/>
                <a:gd name="T3" fmla="*/ 38 h 53"/>
                <a:gd name="T4" fmla="*/ 0 w 49"/>
                <a:gd name="T5" fmla="*/ 38 h 53"/>
                <a:gd name="T6" fmla="*/ 29 w 49"/>
                <a:gd name="T7" fmla="*/ 1 h 53"/>
                <a:gd name="T8" fmla="*/ 29 w 49"/>
                <a:gd name="T9" fmla="*/ 0 h 53"/>
                <a:gd name="T10" fmla="*/ 49 w 49"/>
                <a:gd name="T11" fmla="*/ 14 h 53"/>
                <a:gd name="T12" fmla="*/ 48 w 49"/>
                <a:gd name="T13" fmla="*/ 14 h 53"/>
                <a:gd name="T14" fmla="*/ 18 w 49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3">
                  <a:moveTo>
                    <a:pt x="18" y="53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0" y="26"/>
                    <a:pt x="20" y="13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39" y="28"/>
                    <a:pt x="29" y="41"/>
                    <a:pt x="1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7212013" y="4057650"/>
              <a:ext cx="144463" cy="174625"/>
            </a:xfrm>
            <a:custGeom>
              <a:avLst/>
              <a:gdLst>
                <a:gd name="T0" fmla="*/ 20 w 45"/>
                <a:gd name="T1" fmla="*/ 54 h 54"/>
                <a:gd name="T2" fmla="*/ 0 w 45"/>
                <a:gd name="T3" fmla="*/ 41 h 54"/>
                <a:gd name="T4" fmla="*/ 0 w 45"/>
                <a:gd name="T5" fmla="*/ 40 h 54"/>
                <a:gd name="T6" fmla="*/ 24 w 45"/>
                <a:gd name="T7" fmla="*/ 0 h 54"/>
                <a:gd name="T8" fmla="*/ 24 w 45"/>
                <a:gd name="T9" fmla="*/ 0 h 54"/>
                <a:gd name="T10" fmla="*/ 24 w 45"/>
                <a:gd name="T11" fmla="*/ 0 h 54"/>
                <a:gd name="T12" fmla="*/ 45 w 45"/>
                <a:gd name="T13" fmla="*/ 11 h 54"/>
                <a:gd name="T14" fmla="*/ 45 w 45"/>
                <a:gd name="T15" fmla="*/ 11 h 54"/>
                <a:gd name="T16" fmla="*/ 20 w 45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54">
                  <a:moveTo>
                    <a:pt x="20" y="54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9" y="28"/>
                    <a:pt x="17" y="14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37" y="26"/>
                    <a:pt x="29" y="40"/>
                    <a:pt x="2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7291388" y="3910013"/>
              <a:ext cx="134938" cy="174625"/>
            </a:xfrm>
            <a:custGeom>
              <a:avLst/>
              <a:gdLst>
                <a:gd name="T0" fmla="*/ 22 w 42"/>
                <a:gd name="T1" fmla="*/ 54 h 54"/>
                <a:gd name="T2" fmla="*/ 0 w 42"/>
                <a:gd name="T3" fmla="*/ 43 h 54"/>
                <a:gd name="T4" fmla="*/ 1 w 42"/>
                <a:gd name="T5" fmla="*/ 43 h 54"/>
                <a:gd name="T6" fmla="*/ 19 w 42"/>
                <a:gd name="T7" fmla="*/ 0 h 54"/>
                <a:gd name="T8" fmla="*/ 19 w 42"/>
                <a:gd name="T9" fmla="*/ 0 h 54"/>
                <a:gd name="T10" fmla="*/ 42 w 42"/>
                <a:gd name="T11" fmla="*/ 9 h 54"/>
                <a:gd name="T12" fmla="*/ 42 w 42"/>
                <a:gd name="T13" fmla="*/ 9 h 54"/>
                <a:gd name="T14" fmla="*/ 22 w 42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4">
                  <a:moveTo>
                    <a:pt x="22" y="54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8" y="29"/>
                    <a:pt x="14" y="15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36" y="24"/>
                    <a:pt x="29" y="39"/>
                    <a:pt x="2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7359651" y="3754438"/>
              <a:ext cx="120650" cy="171450"/>
            </a:xfrm>
            <a:custGeom>
              <a:avLst/>
              <a:gdLst>
                <a:gd name="T0" fmla="*/ 22 w 38"/>
                <a:gd name="T1" fmla="*/ 53 h 53"/>
                <a:gd name="T2" fmla="*/ 0 w 38"/>
                <a:gd name="T3" fmla="*/ 45 h 53"/>
                <a:gd name="T4" fmla="*/ 0 w 38"/>
                <a:gd name="T5" fmla="*/ 45 h 53"/>
                <a:gd name="T6" fmla="*/ 13 w 38"/>
                <a:gd name="T7" fmla="*/ 0 h 53"/>
                <a:gd name="T8" fmla="*/ 13 w 38"/>
                <a:gd name="T9" fmla="*/ 0 h 53"/>
                <a:gd name="T10" fmla="*/ 38 w 38"/>
                <a:gd name="T11" fmla="*/ 6 h 53"/>
                <a:gd name="T12" fmla="*/ 37 w 38"/>
                <a:gd name="T13" fmla="*/ 6 h 53"/>
                <a:gd name="T14" fmla="*/ 22 w 38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53">
                  <a:moveTo>
                    <a:pt x="22" y="53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5" y="30"/>
                    <a:pt x="10" y="15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3" y="22"/>
                    <a:pt x="28" y="37"/>
                    <a:pt x="22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7404101" y="3594100"/>
              <a:ext cx="101600" cy="166688"/>
            </a:xfrm>
            <a:custGeom>
              <a:avLst/>
              <a:gdLst>
                <a:gd name="T0" fmla="*/ 24 w 32"/>
                <a:gd name="T1" fmla="*/ 52 h 52"/>
                <a:gd name="T2" fmla="*/ 0 w 32"/>
                <a:gd name="T3" fmla="*/ 46 h 52"/>
                <a:gd name="T4" fmla="*/ 0 w 32"/>
                <a:gd name="T5" fmla="*/ 46 h 52"/>
                <a:gd name="T6" fmla="*/ 8 w 32"/>
                <a:gd name="T7" fmla="*/ 0 h 52"/>
                <a:gd name="T8" fmla="*/ 7 w 32"/>
                <a:gd name="T9" fmla="*/ 0 h 52"/>
                <a:gd name="T10" fmla="*/ 9 w 32"/>
                <a:gd name="T11" fmla="*/ 0 h 52"/>
                <a:gd name="T12" fmla="*/ 32 w 32"/>
                <a:gd name="T13" fmla="*/ 3 h 52"/>
                <a:gd name="T14" fmla="*/ 32 w 32"/>
                <a:gd name="T15" fmla="*/ 3 h 52"/>
                <a:gd name="T16" fmla="*/ 24 w 32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52">
                  <a:moveTo>
                    <a:pt x="24" y="52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4" y="31"/>
                    <a:pt x="6" y="16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0" y="19"/>
                    <a:pt x="27" y="36"/>
                    <a:pt x="2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9"/>
            <p:cNvSpPr>
              <a:spLocks/>
            </p:cNvSpPr>
            <p:nvPr/>
          </p:nvSpPr>
          <p:spPr bwMode="auto">
            <a:xfrm>
              <a:off x="7432676" y="3378200"/>
              <a:ext cx="82550" cy="212725"/>
            </a:xfrm>
            <a:custGeom>
              <a:avLst/>
              <a:gdLst>
                <a:gd name="T0" fmla="*/ 24 w 26"/>
                <a:gd name="T1" fmla="*/ 66 h 66"/>
                <a:gd name="T2" fmla="*/ 23 w 26"/>
                <a:gd name="T3" fmla="*/ 66 h 66"/>
                <a:gd name="T4" fmla="*/ 0 w 26"/>
                <a:gd name="T5" fmla="*/ 64 h 66"/>
                <a:gd name="T6" fmla="*/ 0 w 26"/>
                <a:gd name="T7" fmla="*/ 63 h 66"/>
                <a:gd name="T8" fmla="*/ 2 w 26"/>
                <a:gd name="T9" fmla="*/ 17 h 66"/>
                <a:gd name="T10" fmla="*/ 2 w 26"/>
                <a:gd name="T11" fmla="*/ 1 h 66"/>
                <a:gd name="T12" fmla="*/ 2 w 26"/>
                <a:gd name="T13" fmla="*/ 1 h 66"/>
                <a:gd name="T14" fmla="*/ 2 w 26"/>
                <a:gd name="T15" fmla="*/ 1 h 66"/>
                <a:gd name="T16" fmla="*/ 26 w 26"/>
                <a:gd name="T17" fmla="*/ 0 h 66"/>
                <a:gd name="T18" fmla="*/ 26 w 26"/>
                <a:gd name="T19" fmla="*/ 0 h 66"/>
                <a:gd name="T20" fmla="*/ 26 w 26"/>
                <a:gd name="T21" fmla="*/ 17 h 66"/>
                <a:gd name="T22" fmla="*/ 24 w 26"/>
                <a:gd name="T2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66">
                  <a:moveTo>
                    <a:pt x="24" y="66"/>
                  </a:moveTo>
                  <a:cubicBezTo>
                    <a:pt x="23" y="66"/>
                    <a:pt x="23" y="66"/>
                    <a:pt x="23" y="6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48"/>
                    <a:pt x="2" y="32"/>
                    <a:pt x="2" y="17"/>
                  </a:cubicBezTo>
                  <a:cubicBezTo>
                    <a:pt x="2" y="12"/>
                    <a:pt x="2" y="6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26" y="33"/>
                    <a:pt x="25" y="50"/>
                    <a:pt x="24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0"/>
            <p:cNvSpPr>
              <a:spLocks/>
            </p:cNvSpPr>
            <p:nvPr/>
          </p:nvSpPr>
          <p:spPr bwMode="auto">
            <a:xfrm>
              <a:off x="7423151" y="3206750"/>
              <a:ext cx="92075" cy="160338"/>
            </a:xfrm>
            <a:custGeom>
              <a:avLst/>
              <a:gdLst>
                <a:gd name="T0" fmla="*/ 5 w 29"/>
                <a:gd name="T1" fmla="*/ 50 h 50"/>
                <a:gd name="T2" fmla="*/ 5 w 29"/>
                <a:gd name="T3" fmla="*/ 50 h 50"/>
                <a:gd name="T4" fmla="*/ 0 w 29"/>
                <a:gd name="T5" fmla="*/ 4 h 50"/>
                <a:gd name="T6" fmla="*/ 0 w 29"/>
                <a:gd name="T7" fmla="*/ 4 h 50"/>
                <a:gd name="T8" fmla="*/ 24 w 29"/>
                <a:gd name="T9" fmla="*/ 0 h 50"/>
                <a:gd name="T10" fmla="*/ 24 w 29"/>
                <a:gd name="T11" fmla="*/ 0 h 50"/>
                <a:gd name="T12" fmla="*/ 29 w 29"/>
                <a:gd name="T13" fmla="*/ 49 h 50"/>
                <a:gd name="T14" fmla="*/ 29 w 29"/>
                <a:gd name="T15" fmla="*/ 49 h 50"/>
                <a:gd name="T16" fmla="*/ 5 w 29"/>
                <a:gd name="T1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50"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4" y="35"/>
                    <a:pt x="3" y="19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6"/>
                    <a:pt x="28" y="33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lnTo>
                    <a:pt x="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1"/>
            <p:cNvSpPr>
              <a:spLocks/>
            </p:cNvSpPr>
            <p:nvPr/>
          </p:nvSpPr>
          <p:spPr bwMode="auto">
            <a:xfrm>
              <a:off x="7388226" y="3038475"/>
              <a:ext cx="107950" cy="168275"/>
            </a:xfrm>
            <a:custGeom>
              <a:avLst/>
              <a:gdLst>
                <a:gd name="T0" fmla="*/ 11 w 34"/>
                <a:gd name="T1" fmla="*/ 52 h 52"/>
                <a:gd name="T2" fmla="*/ 11 w 34"/>
                <a:gd name="T3" fmla="*/ 52 h 52"/>
                <a:gd name="T4" fmla="*/ 0 w 34"/>
                <a:gd name="T5" fmla="*/ 6 h 52"/>
                <a:gd name="T6" fmla="*/ 0 w 34"/>
                <a:gd name="T7" fmla="*/ 6 h 52"/>
                <a:gd name="T8" fmla="*/ 23 w 34"/>
                <a:gd name="T9" fmla="*/ 0 h 52"/>
                <a:gd name="T10" fmla="*/ 23 w 34"/>
                <a:gd name="T11" fmla="*/ 0 h 52"/>
                <a:gd name="T12" fmla="*/ 34 w 34"/>
                <a:gd name="T13" fmla="*/ 48 h 52"/>
                <a:gd name="T14" fmla="*/ 34 w 34"/>
                <a:gd name="T15" fmla="*/ 48 h 52"/>
                <a:gd name="T16" fmla="*/ 11 w 34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11" y="52"/>
                  </a:moveTo>
                  <a:cubicBezTo>
                    <a:pt x="11" y="52"/>
                    <a:pt x="11" y="52"/>
                    <a:pt x="11" y="52"/>
                  </a:cubicBezTo>
                  <a:cubicBezTo>
                    <a:pt x="8" y="37"/>
                    <a:pt x="5" y="21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16"/>
                    <a:pt x="32" y="32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2"/>
            <p:cNvSpPr>
              <a:spLocks/>
            </p:cNvSpPr>
            <p:nvPr/>
          </p:nvSpPr>
          <p:spPr bwMode="auto">
            <a:xfrm>
              <a:off x="7337426" y="2873375"/>
              <a:ext cx="120650" cy="174625"/>
            </a:xfrm>
            <a:custGeom>
              <a:avLst/>
              <a:gdLst>
                <a:gd name="T0" fmla="*/ 15 w 38"/>
                <a:gd name="T1" fmla="*/ 54 h 54"/>
                <a:gd name="T2" fmla="*/ 15 w 38"/>
                <a:gd name="T3" fmla="*/ 54 h 54"/>
                <a:gd name="T4" fmla="*/ 0 w 38"/>
                <a:gd name="T5" fmla="*/ 10 h 54"/>
                <a:gd name="T6" fmla="*/ 0 w 38"/>
                <a:gd name="T7" fmla="*/ 10 h 54"/>
                <a:gd name="T8" fmla="*/ 22 w 38"/>
                <a:gd name="T9" fmla="*/ 0 h 54"/>
                <a:gd name="T10" fmla="*/ 22 w 38"/>
                <a:gd name="T11" fmla="*/ 0 h 54"/>
                <a:gd name="T12" fmla="*/ 38 w 38"/>
                <a:gd name="T13" fmla="*/ 47 h 54"/>
                <a:gd name="T14" fmla="*/ 38 w 38"/>
                <a:gd name="T15" fmla="*/ 47 h 54"/>
                <a:gd name="T16" fmla="*/ 15 w 38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54">
                  <a:moveTo>
                    <a:pt x="15" y="54"/>
                  </a:moveTo>
                  <a:cubicBezTo>
                    <a:pt x="15" y="54"/>
                    <a:pt x="15" y="54"/>
                    <a:pt x="15" y="54"/>
                  </a:cubicBezTo>
                  <a:cubicBezTo>
                    <a:pt x="11" y="39"/>
                    <a:pt x="6" y="24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8" y="16"/>
                    <a:pt x="34" y="31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15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3"/>
            <p:cNvSpPr>
              <a:spLocks/>
            </p:cNvSpPr>
            <p:nvPr/>
          </p:nvSpPr>
          <p:spPr bwMode="auto">
            <a:xfrm>
              <a:off x="7262813" y="2719388"/>
              <a:ext cx="138113" cy="174625"/>
            </a:xfrm>
            <a:custGeom>
              <a:avLst/>
              <a:gdLst>
                <a:gd name="T0" fmla="*/ 21 w 43"/>
                <a:gd name="T1" fmla="*/ 54 h 54"/>
                <a:gd name="T2" fmla="*/ 21 w 43"/>
                <a:gd name="T3" fmla="*/ 54 h 54"/>
                <a:gd name="T4" fmla="*/ 0 w 43"/>
                <a:gd name="T5" fmla="*/ 13 h 54"/>
                <a:gd name="T6" fmla="*/ 0 w 43"/>
                <a:gd name="T7" fmla="*/ 12 h 54"/>
                <a:gd name="T8" fmla="*/ 21 w 43"/>
                <a:gd name="T9" fmla="*/ 0 h 54"/>
                <a:gd name="T10" fmla="*/ 21 w 43"/>
                <a:gd name="T11" fmla="*/ 1 h 54"/>
                <a:gd name="T12" fmla="*/ 43 w 43"/>
                <a:gd name="T13" fmla="*/ 45 h 54"/>
                <a:gd name="T14" fmla="*/ 43 w 43"/>
                <a:gd name="T15" fmla="*/ 45 h 54"/>
                <a:gd name="T16" fmla="*/ 21 w 43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54">
                  <a:moveTo>
                    <a:pt x="21" y="54"/>
                  </a:moveTo>
                  <a:cubicBezTo>
                    <a:pt x="21" y="54"/>
                    <a:pt x="21" y="54"/>
                    <a:pt x="21" y="54"/>
                  </a:cubicBezTo>
                  <a:cubicBezTo>
                    <a:pt x="15" y="40"/>
                    <a:pt x="8" y="26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9" y="15"/>
                    <a:pt x="37" y="30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lnTo>
                    <a:pt x="21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4"/>
            <p:cNvSpPr>
              <a:spLocks/>
            </p:cNvSpPr>
            <p:nvPr/>
          </p:nvSpPr>
          <p:spPr bwMode="auto">
            <a:xfrm>
              <a:off x="7173913" y="2576513"/>
              <a:ext cx="149225" cy="171450"/>
            </a:xfrm>
            <a:custGeom>
              <a:avLst/>
              <a:gdLst>
                <a:gd name="T0" fmla="*/ 26 w 47"/>
                <a:gd name="T1" fmla="*/ 53 h 53"/>
                <a:gd name="T2" fmla="*/ 26 w 47"/>
                <a:gd name="T3" fmla="*/ 53 h 53"/>
                <a:gd name="T4" fmla="*/ 1 w 47"/>
                <a:gd name="T5" fmla="*/ 14 h 53"/>
                <a:gd name="T6" fmla="*/ 0 w 47"/>
                <a:gd name="T7" fmla="*/ 14 h 53"/>
                <a:gd name="T8" fmla="*/ 20 w 47"/>
                <a:gd name="T9" fmla="*/ 0 h 53"/>
                <a:gd name="T10" fmla="*/ 20 w 47"/>
                <a:gd name="T11" fmla="*/ 0 h 53"/>
                <a:gd name="T12" fmla="*/ 20 w 47"/>
                <a:gd name="T13" fmla="*/ 0 h 53"/>
                <a:gd name="T14" fmla="*/ 47 w 47"/>
                <a:gd name="T15" fmla="*/ 41 h 53"/>
                <a:gd name="T16" fmla="*/ 47 w 47"/>
                <a:gd name="T17" fmla="*/ 41 h 53"/>
                <a:gd name="T18" fmla="*/ 26 w 47"/>
                <a:gd name="T1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53">
                  <a:moveTo>
                    <a:pt x="26" y="53"/>
                  </a:moveTo>
                  <a:cubicBezTo>
                    <a:pt x="26" y="53"/>
                    <a:pt x="26" y="53"/>
                    <a:pt x="26" y="53"/>
                  </a:cubicBezTo>
                  <a:cubicBezTo>
                    <a:pt x="18" y="40"/>
                    <a:pt x="10" y="27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0" y="13"/>
                    <a:pt x="39" y="27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26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5"/>
            <p:cNvSpPr>
              <a:spLocks/>
            </p:cNvSpPr>
            <p:nvPr/>
          </p:nvSpPr>
          <p:spPr bwMode="auto">
            <a:xfrm>
              <a:off x="7072313" y="2444750"/>
              <a:ext cx="158750" cy="168275"/>
            </a:xfrm>
            <a:custGeom>
              <a:avLst/>
              <a:gdLst>
                <a:gd name="T0" fmla="*/ 30 w 50"/>
                <a:gd name="T1" fmla="*/ 52 h 52"/>
                <a:gd name="T2" fmla="*/ 30 w 50"/>
                <a:gd name="T3" fmla="*/ 52 h 52"/>
                <a:gd name="T4" fmla="*/ 0 w 50"/>
                <a:gd name="T5" fmla="*/ 17 h 52"/>
                <a:gd name="T6" fmla="*/ 0 w 50"/>
                <a:gd name="T7" fmla="*/ 16 h 52"/>
                <a:gd name="T8" fmla="*/ 17 w 50"/>
                <a:gd name="T9" fmla="*/ 0 h 52"/>
                <a:gd name="T10" fmla="*/ 18 w 50"/>
                <a:gd name="T11" fmla="*/ 0 h 52"/>
                <a:gd name="T12" fmla="*/ 49 w 50"/>
                <a:gd name="T13" fmla="*/ 38 h 52"/>
                <a:gd name="T14" fmla="*/ 50 w 50"/>
                <a:gd name="T15" fmla="*/ 38 h 52"/>
                <a:gd name="T16" fmla="*/ 30 w 50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52">
                  <a:moveTo>
                    <a:pt x="30" y="52"/>
                  </a:moveTo>
                  <a:cubicBezTo>
                    <a:pt x="30" y="52"/>
                    <a:pt x="30" y="52"/>
                    <a:pt x="30" y="52"/>
                  </a:cubicBezTo>
                  <a:cubicBezTo>
                    <a:pt x="21" y="40"/>
                    <a:pt x="11" y="28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9" y="12"/>
                    <a:pt x="40" y="25"/>
                    <a:pt x="49" y="38"/>
                  </a:cubicBezTo>
                  <a:cubicBezTo>
                    <a:pt x="50" y="38"/>
                    <a:pt x="50" y="38"/>
                    <a:pt x="50" y="38"/>
                  </a:cubicBezTo>
                  <a:lnTo>
                    <a:pt x="30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6"/>
            <p:cNvSpPr>
              <a:spLocks/>
            </p:cNvSpPr>
            <p:nvPr/>
          </p:nvSpPr>
          <p:spPr bwMode="auto">
            <a:xfrm>
              <a:off x="6953251" y="2325688"/>
              <a:ext cx="166688" cy="165100"/>
            </a:xfrm>
            <a:custGeom>
              <a:avLst/>
              <a:gdLst>
                <a:gd name="T0" fmla="*/ 35 w 52"/>
                <a:gd name="T1" fmla="*/ 51 h 51"/>
                <a:gd name="T2" fmla="*/ 34 w 52"/>
                <a:gd name="T3" fmla="*/ 51 h 51"/>
                <a:gd name="T4" fmla="*/ 0 w 52"/>
                <a:gd name="T5" fmla="*/ 19 h 51"/>
                <a:gd name="T6" fmla="*/ 0 w 52"/>
                <a:gd name="T7" fmla="*/ 19 h 51"/>
                <a:gd name="T8" fmla="*/ 0 w 52"/>
                <a:gd name="T9" fmla="*/ 19 h 51"/>
                <a:gd name="T10" fmla="*/ 15 w 52"/>
                <a:gd name="T11" fmla="*/ 0 h 51"/>
                <a:gd name="T12" fmla="*/ 16 w 52"/>
                <a:gd name="T13" fmla="*/ 1 h 51"/>
                <a:gd name="T14" fmla="*/ 52 w 52"/>
                <a:gd name="T15" fmla="*/ 34 h 51"/>
                <a:gd name="T16" fmla="*/ 52 w 52"/>
                <a:gd name="T17" fmla="*/ 34 h 51"/>
                <a:gd name="T18" fmla="*/ 52 w 52"/>
                <a:gd name="T19" fmla="*/ 34 h 51"/>
                <a:gd name="T20" fmla="*/ 35 w 52"/>
                <a:gd name="T2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1">
                  <a:moveTo>
                    <a:pt x="35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24" y="40"/>
                    <a:pt x="12" y="2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8" y="11"/>
                    <a:pt x="40" y="22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35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7"/>
            <p:cNvSpPr>
              <a:spLocks/>
            </p:cNvSpPr>
            <p:nvPr/>
          </p:nvSpPr>
          <p:spPr bwMode="auto">
            <a:xfrm>
              <a:off x="5129213" y="2276475"/>
              <a:ext cx="166688" cy="161925"/>
            </a:xfrm>
            <a:custGeom>
              <a:avLst/>
              <a:gdLst>
                <a:gd name="T0" fmla="*/ 16 w 52"/>
                <a:gd name="T1" fmla="*/ 50 h 50"/>
                <a:gd name="T2" fmla="*/ 0 w 52"/>
                <a:gd name="T3" fmla="*/ 32 h 50"/>
                <a:gd name="T4" fmla="*/ 0 w 52"/>
                <a:gd name="T5" fmla="*/ 31 h 50"/>
                <a:gd name="T6" fmla="*/ 0 w 52"/>
                <a:gd name="T7" fmla="*/ 32 h 50"/>
                <a:gd name="T8" fmla="*/ 38 w 52"/>
                <a:gd name="T9" fmla="*/ 0 h 50"/>
                <a:gd name="T10" fmla="*/ 38 w 52"/>
                <a:gd name="T11" fmla="*/ 0 h 50"/>
                <a:gd name="T12" fmla="*/ 52 w 52"/>
                <a:gd name="T13" fmla="*/ 20 h 50"/>
                <a:gd name="T14" fmla="*/ 52 w 52"/>
                <a:gd name="T15" fmla="*/ 20 h 50"/>
                <a:gd name="T16" fmla="*/ 16 w 52"/>
                <a:gd name="T1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0">
                  <a:moveTo>
                    <a:pt x="16" y="5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2" y="21"/>
                    <a:pt x="25" y="1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0" y="29"/>
                    <a:pt x="28" y="39"/>
                    <a:pt x="16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8"/>
            <p:cNvSpPr>
              <a:spLocks/>
            </p:cNvSpPr>
            <p:nvPr/>
          </p:nvSpPr>
          <p:spPr bwMode="auto">
            <a:xfrm>
              <a:off x="6823076" y="2225675"/>
              <a:ext cx="171450" cy="153988"/>
            </a:xfrm>
            <a:custGeom>
              <a:avLst/>
              <a:gdLst>
                <a:gd name="T0" fmla="*/ 38 w 54"/>
                <a:gd name="T1" fmla="*/ 48 h 48"/>
                <a:gd name="T2" fmla="*/ 38 w 54"/>
                <a:gd name="T3" fmla="*/ 48 h 48"/>
                <a:gd name="T4" fmla="*/ 1 w 54"/>
                <a:gd name="T5" fmla="*/ 20 h 48"/>
                <a:gd name="T6" fmla="*/ 0 w 54"/>
                <a:gd name="T7" fmla="*/ 20 h 48"/>
                <a:gd name="T8" fmla="*/ 13 w 54"/>
                <a:gd name="T9" fmla="*/ 0 h 48"/>
                <a:gd name="T10" fmla="*/ 14 w 54"/>
                <a:gd name="T11" fmla="*/ 0 h 48"/>
                <a:gd name="T12" fmla="*/ 53 w 54"/>
                <a:gd name="T13" fmla="*/ 29 h 48"/>
                <a:gd name="T14" fmla="*/ 54 w 54"/>
                <a:gd name="T15" fmla="*/ 29 h 48"/>
                <a:gd name="T16" fmla="*/ 53 w 54"/>
                <a:gd name="T17" fmla="*/ 29 h 48"/>
                <a:gd name="T18" fmla="*/ 38 w 54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48">
                  <a:moveTo>
                    <a:pt x="38" y="48"/>
                  </a:moveTo>
                  <a:cubicBezTo>
                    <a:pt x="38" y="48"/>
                    <a:pt x="38" y="48"/>
                    <a:pt x="38" y="48"/>
                  </a:cubicBezTo>
                  <a:cubicBezTo>
                    <a:pt x="26" y="38"/>
                    <a:pt x="14" y="29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7" y="9"/>
                    <a:pt x="41" y="19"/>
                    <a:pt x="5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3" y="29"/>
                    <a:pt x="53" y="29"/>
                    <a:pt x="53" y="29"/>
                  </a:cubicBezTo>
                  <a:lnTo>
                    <a:pt x="3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9"/>
            <p:cNvSpPr>
              <a:spLocks/>
            </p:cNvSpPr>
            <p:nvPr/>
          </p:nvSpPr>
          <p:spPr bwMode="auto">
            <a:xfrm>
              <a:off x="5260976" y="2182813"/>
              <a:ext cx="169863" cy="152400"/>
            </a:xfrm>
            <a:custGeom>
              <a:avLst/>
              <a:gdLst>
                <a:gd name="T0" fmla="*/ 14 w 53"/>
                <a:gd name="T1" fmla="*/ 47 h 47"/>
                <a:gd name="T2" fmla="*/ 0 w 53"/>
                <a:gd name="T3" fmla="*/ 27 h 47"/>
                <a:gd name="T4" fmla="*/ 0 w 53"/>
                <a:gd name="T5" fmla="*/ 27 h 47"/>
                <a:gd name="T6" fmla="*/ 41 w 53"/>
                <a:gd name="T7" fmla="*/ 0 h 47"/>
                <a:gd name="T8" fmla="*/ 42 w 53"/>
                <a:gd name="T9" fmla="*/ 0 h 47"/>
                <a:gd name="T10" fmla="*/ 53 w 53"/>
                <a:gd name="T11" fmla="*/ 21 h 47"/>
                <a:gd name="T12" fmla="*/ 53 w 53"/>
                <a:gd name="T13" fmla="*/ 21 h 47"/>
                <a:gd name="T14" fmla="*/ 14 w 53"/>
                <a:gd name="T15" fmla="*/ 46 h 47"/>
                <a:gd name="T16" fmla="*/ 14 w 53"/>
                <a:gd name="T1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7">
                  <a:moveTo>
                    <a:pt x="14" y="4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3" y="17"/>
                    <a:pt x="27" y="8"/>
                    <a:pt x="4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0" y="29"/>
                    <a:pt x="27" y="37"/>
                    <a:pt x="14" y="46"/>
                  </a:cubicBezTo>
                  <a:lnTo>
                    <a:pt x="14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0"/>
            <p:cNvSpPr>
              <a:spLocks/>
            </p:cNvSpPr>
            <p:nvPr/>
          </p:nvSpPr>
          <p:spPr bwMode="auto">
            <a:xfrm>
              <a:off x="6681788" y="2141538"/>
              <a:ext cx="173038" cy="141288"/>
            </a:xfrm>
            <a:custGeom>
              <a:avLst/>
              <a:gdLst>
                <a:gd name="T0" fmla="*/ 41 w 54"/>
                <a:gd name="T1" fmla="*/ 44 h 44"/>
                <a:gd name="T2" fmla="*/ 41 w 54"/>
                <a:gd name="T3" fmla="*/ 44 h 44"/>
                <a:gd name="T4" fmla="*/ 1 w 54"/>
                <a:gd name="T5" fmla="*/ 21 h 44"/>
                <a:gd name="T6" fmla="*/ 0 w 54"/>
                <a:gd name="T7" fmla="*/ 21 h 44"/>
                <a:gd name="T8" fmla="*/ 11 w 54"/>
                <a:gd name="T9" fmla="*/ 0 h 44"/>
                <a:gd name="T10" fmla="*/ 11 w 54"/>
                <a:gd name="T11" fmla="*/ 0 h 44"/>
                <a:gd name="T12" fmla="*/ 54 w 54"/>
                <a:gd name="T13" fmla="*/ 24 h 44"/>
                <a:gd name="T14" fmla="*/ 54 w 54"/>
                <a:gd name="T15" fmla="*/ 24 h 44"/>
                <a:gd name="T16" fmla="*/ 41 w 54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44">
                  <a:moveTo>
                    <a:pt x="41" y="44"/>
                  </a:moveTo>
                  <a:cubicBezTo>
                    <a:pt x="41" y="44"/>
                    <a:pt x="41" y="44"/>
                    <a:pt x="41" y="44"/>
                  </a:cubicBezTo>
                  <a:cubicBezTo>
                    <a:pt x="28" y="36"/>
                    <a:pt x="14" y="28"/>
                    <a:pt x="1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6" y="7"/>
                    <a:pt x="40" y="15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lnTo>
                    <a:pt x="4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1"/>
            <p:cNvSpPr>
              <a:spLocks/>
            </p:cNvSpPr>
            <p:nvPr/>
          </p:nvSpPr>
          <p:spPr bwMode="auto">
            <a:xfrm>
              <a:off x="5403851" y="2109788"/>
              <a:ext cx="173038" cy="134938"/>
            </a:xfrm>
            <a:custGeom>
              <a:avLst/>
              <a:gdLst>
                <a:gd name="T0" fmla="*/ 12 w 54"/>
                <a:gd name="T1" fmla="*/ 42 h 42"/>
                <a:gd name="T2" fmla="*/ 0 w 54"/>
                <a:gd name="T3" fmla="*/ 21 h 42"/>
                <a:gd name="T4" fmla="*/ 0 w 54"/>
                <a:gd name="T5" fmla="*/ 21 h 42"/>
                <a:gd name="T6" fmla="*/ 44 w 54"/>
                <a:gd name="T7" fmla="*/ 0 h 42"/>
                <a:gd name="T8" fmla="*/ 44 w 54"/>
                <a:gd name="T9" fmla="*/ 0 h 42"/>
                <a:gd name="T10" fmla="*/ 54 w 54"/>
                <a:gd name="T11" fmla="*/ 22 h 42"/>
                <a:gd name="T12" fmla="*/ 54 w 54"/>
                <a:gd name="T13" fmla="*/ 22 h 42"/>
                <a:gd name="T14" fmla="*/ 12 w 54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42">
                  <a:moveTo>
                    <a:pt x="12" y="42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4" y="13"/>
                    <a:pt x="29" y="6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39" y="28"/>
                    <a:pt x="25" y="35"/>
                    <a:pt x="12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2"/>
            <p:cNvSpPr>
              <a:spLocks/>
            </p:cNvSpPr>
            <p:nvPr/>
          </p:nvSpPr>
          <p:spPr bwMode="auto">
            <a:xfrm>
              <a:off x="6535738" y="2073275"/>
              <a:ext cx="168275" cy="133350"/>
            </a:xfrm>
            <a:custGeom>
              <a:avLst/>
              <a:gdLst>
                <a:gd name="T0" fmla="*/ 43 w 53"/>
                <a:gd name="T1" fmla="*/ 41 h 41"/>
                <a:gd name="T2" fmla="*/ 43 w 53"/>
                <a:gd name="T3" fmla="*/ 41 h 41"/>
                <a:gd name="T4" fmla="*/ 0 w 53"/>
                <a:gd name="T5" fmla="*/ 23 h 41"/>
                <a:gd name="T6" fmla="*/ 0 w 53"/>
                <a:gd name="T7" fmla="*/ 23 h 41"/>
                <a:gd name="T8" fmla="*/ 7 w 53"/>
                <a:gd name="T9" fmla="*/ 0 h 41"/>
                <a:gd name="T10" fmla="*/ 8 w 53"/>
                <a:gd name="T11" fmla="*/ 0 h 41"/>
                <a:gd name="T12" fmla="*/ 53 w 53"/>
                <a:gd name="T13" fmla="*/ 19 h 41"/>
                <a:gd name="T14" fmla="*/ 53 w 53"/>
                <a:gd name="T15" fmla="*/ 19 h 41"/>
                <a:gd name="T16" fmla="*/ 43 w 53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1"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29" y="34"/>
                    <a:pt x="14" y="28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6"/>
                    <a:pt x="39" y="12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lnTo>
                    <a:pt x="43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3"/>
            <p:cNvSpPr>
              <a:spLocks/>
            </p:cNvSpPr>
            <p:nvPr/>
          </p:nvSpPr>
          <p:spPr bwMode="auto">
            <a:xfrm>
              <a:off x="5557838" y="2051050"/>
              <a:ext cx="169863" cy="122238"/>
            </a:xfrm>
            <a:custGeom>
              <a:avLst/>
              <a:gdLst>
                <a:gd name="T0" fmla="*/ 9 w 53"/>
                <a:gd name="T1" fmla="*/ 38 h 38"/>
                <a:gd name="T2" fmla="*/ 0 w 53"/>
                <a:gd name="T3" fmla="*/ 16 h 38"/>
                <a:gd name="T4" fmla="*/ 0 w 53"/>
                <a:gd name="T5" fmla="*/ 16 h 38"/>
                <a:gd name="T6" fmla="*/ 47 w 53"/>
                <a:gd name="T7" fmla="*/ 0 h 38"/>
                <a:gd name="T8" fmla="*/ 47 w 53"/>
                <a:gd name="T9" fmla="*/ 0 h 38"/>
                <a:gd name="T10" fmla="*/ 47 w 53"/>
                <a:gd name="T11" fmla="*/ 0 h 38"/>
                <a:gd name="T12" fmla="*/ 53 w 53"/>
                <a:gd name="T13" fmla="*/ 23 h 38"/>
                <a:gd name="T14" fmla="*/ 53 w 53"/>
                <a:gd name="T15" fmla="*/ 23 h 38"/>
                <a:gd name="T16" fmla="*/ 9 w 53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8">
                  <a:moveTo>
                    <a:pt x="9" y="38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5" y="10"/>
                    <a:pt x="31" y="4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38" y="27"/>
                    <a:pt x="24" y="32"/>
                    <a:pt x="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54"/>
            <p:cNvSpPr>
              <a:spLocks/>
            </p:cNvSpPr>
            <p:nvPr/>
          </p:nvSpPr>
          <p:spPr bwMode="auto">
            <a:xfrm>
              <a:off x="6378576" y="2022475"/>
              <a:ext cx="169863" cy="122238"/>
            </a:xfrm>
            <a:custGeom>
              <a:avLst/>
              <a:gdLst>
                <a:gd name="T0" fmla="*/ 45 w 53"/>
                <a:gd name="T1" fmla="*/ 38 h 38"/>
                <a:gd name="T2" fmla="*/ 45 w 53"/>
                <a:gd name="T3" fmla="*/ 38 h 38"/>
                <a:gd name="T4" fmla="*/ 0 w 53"/>
                <a:gd name="T5" fmla="*/ 25 h 38"/>
                <a:gd name="T6" fmla="*/ 0 w 53"/>
                <a:gd name="T7" fmla="*/ 25 h 38"/>
                <a:gd name="T8" fmla="*/ 5 w 53"/>
                <a:gd name="T9" fmla="*/ 0 h 38"/>
                <a:gd name="T10" fmla="*/ 5 w 53"/>
                <a:gd name="T11" fmla="*/ 2 h 38"/>
                <a:gd name="T12" fmla="*/ 53 w 53"/>
                <a:gd name="T13" fmla="*/ 15 h 38"/>
                <a:gd name="T14" fmla="*/ 53 w 53"/>
                <a:gd name="T15" fmla="*/ 15 h 38"/>
                <a:gd name="T16" fmla="*/ 45 w 53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8">
                  <a:moveTo>
                    <a:pt x="45" y="38"/>
                  </a:moveTo>
                  <a:cubicBezTo>
                    <a:pt x="45" y="38"/>
                    <a:pt x="45" y="38"/>
                    <a:pt x="45" y="38"/>
                  </a:cubicBezTo>
                  <a:cubicBezTo>
                    <a:pt x="30" y="33"/>
                    <a:pt x="15" y="29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1" y="5"/>
                    <a:pt x="37" y="10"/>
                    <a:pt x="53" y="15"/>
                  </a:cubicBezTo>
                  <a:cubicBezTo>
                    <a:pt x="53" y="15"/>
                    <a:pt x="53" y="15"/>
                    <a:pt x="53" y="15"/>
                  </a:cubicBezTo>
                  <a:lnTo>
                    <a:pt x="45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5"/>
            <p:cNvSpPr>
              <a:spLocks/>
            </p:cNvSpPr>
            <p:nvPr/>
          </p:nvSpPr>
          <p:spPr bwMode="auto">
            <a:xfrm>
              <a:off x="5718176" y="2012950"/>
              <a:ext cx="168275" cy="109538"/>
            </a:xfrm>
            <a:custGeom>
              <a:avLst/>
              <a:gdLst>
                <a:gd name="T0" fmla="*/ 7 w 53"/>
                <a:gd name="T1" fmla="*/ 34 h 34"/>
                <a:gd name="T2" fmla="*/ 0 w 53"/>
                <a:gd name="T3" fmla="*/ 11 h 34"/>
                <a:gd name="T4" fmla="*/ 1 w 53"/>
                <a:gd name="T5" fmla="*/ 11 h 34"/>
                <a:gd name="T6" fmla="*/ 49 w 53"/>
                <a:gd name="T7" fmla="*/ 0 h 34"/>
                <a:gd name="T8" fmla="*/ 49 w 53"/>
                <a:gd name="T9" fmla="*/ 0 h 34"/>
                <a:gd name="T10" fmla="*/ 53 w 53"/>
                <a:gd name="T11" fmla="*/ 24 h 34"/>
                <a:gd name="T12" fmla="*/ 53 w 53"/>
                <a:gd name="T13" fmla="*/ 24 h 34"/>
                <a:gd name="T14" fmla="*/ 7 w 53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34">
                  <a:moveTo>
                    <a:pt x="7" y="34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6" y="7"/>
                    <a:pt x="33" y="3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37" y="27"/>
                    <a:pt x="22" y="30"/>
                    <a:pt x="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56"/>
            <p:cNvSpPr>
              <a:spLocks/>
            </p:cNvSpPr>
            <p:nvPr/>
          </p:nvSpPr>
          <p:spPr bwMode="auto">
            <a:xfrm>
              <a:off x="6218238" y="2003425"/>
              <a:ext cx="163513" cy="100013"/>
            </a:xfrm>
            <a:custGeom>
              <a:avLst/>
              <a:gdLst>
                <a:gd name="T0" fmla="*/ 47 w 51"/>
                <a:gd name="T1" fmla="*/ 31 h 31"/>
                <a:gd name="T2" fmla="*/ 46 w 51"/>
                <a:gd name="T3" fmla="*/ 31 h 31"/>
                <a:gd name="T4" fmla="*/ 0 w 51"/>
                <a:gd name="T5" fmla="*/ 24 h 31"/>
                <a:gd name="T6" fmla="*/ 0 w 51"/>
                <a:gd name="T7" fmla="*/ 24 h 31"/>
                <a:gd name="T8" fmla="*/ 2 w 51"/>
                <a:gd name="T9" fmla="*/ 0 h 31"/>
                <a:gd name="T10" fmla="*/ 51 w 51"/>
                <a:gd name="T11" fmla="*/ 7 h 31"/>
                <a:gd name="T12" fmla="*/ 51 w 51"/>
                <a:gd name="T13" fmla="*/ 7 h 31"/>
                <a:gd name="T14" fmla="*/ 47 w 51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31">
                  <a:moveTo>
                    <a:pt x="47" y="31"/>
                  </a:moveTo>
                  <a:cubicBezTo>
                    <a:pt x="46" y="31"/>
                    <a:pt x="46" y="31"/>
                    <a:pt x="46" y="31"/>
                  </a:cubicBezTo>
                  <a:cubicBezTo>
                    <a:pt x="31" y="27"/>
                    <a:pt x="16" y="25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9" y="1"/>
                    <a:pt x="35" y="4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lnTo>
                    <a:pt x="4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57"/>
            <p:cNvSpPr>
              <a:spLocks/>
            </p:cNvSpPr>
            <p:nvPr/>
          </p:nvSpPr>
          <p:spPr bwMode="auto">
            <a:xfrm>
              <a:off x="5886451" y="1997075"/>
              <a:ext cx="160338" cy="93663"/>
            </a:xfrm>
            <a:custGeom>
              <a:avLst/>
              <a:gdLst>
                <a:gd name="T0" fmla="*/ 3 w 50"/>
                <a:gd name="T1" fmla="*/ 29 h 29"/>
                <a:gd name="T2" fmla="*/ 0 w 50"/>
                <a:gd name="T3" fmla="*/ 5 h 29"/>
                <a:gd name="T4" fmla="*/ 0 w 50"/>
                <a:gd name="T5" fmla="*/ 5 h 29"/>
                <a:gd name="T6" fmla="*/ 49 w 50"/>
                <a:gd name="T7" fmla="*/ 0 h 29"/>
                <a:gd name="T8" fmla="*/ 49 w 50"/>
                <a:gd name="T9" fmla="*/ 0 h 29"/>
                <a:gd name="T10" fmla="*/ 50 w 50"/>
                <a:gd name="T11" fmla="*/ 24 h 29"/>
                <a:gd name="T12" fmla="*/ 50 w 50"/>
                <a:gd name="T13" fmla="*/ 24 h 29"/>
                <a:gd name="T14" fmla="*/ 3 w 5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9">
                  <a:moveTo>
                    <a:pt x="3" y="29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6" y="2"/>
                    <a:pt x="33" y="1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34" y="25"/>
                    <a:pt x="19" y="26"/>
                    <a:pt x="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58"/>
            <p:cNvSpPr>
              <a:spLocks/>
            </p:cNvSpPr>
            <p:nvPr/>
          </p:nvSpPr>
          <p:spPr bwMode="auto">
            <a:xfrm>
              <a:off x="6056313" y="1997075"/>
              <a:ext cx="155575" cy="79375"/>
            </a:xfrm>
            <a:custGeom>
              <a:avLst/>
              <a:gdLst>
                <a:gd name="T0" fmla="*/ 48 w 49"/>
                <a:gd name="T1" fmla="*/ 25 h 25"/>
                <a:gd name="T2" fmla="*/ 47 w 49"/>
                <a:gd name="T3" fmla="*/ 25 h 25"/>
                <a:gd name="T4" fmla="*/ 13 w 49"/>
                <a:gd name="T5" fmla="*/ 24 h 25"/>
                <a:gd name="T6" fmla="*/ 1 w 49"/>
                <a:gd name="T7" fmla="*/ 24 h 25"/>
                <a:gd name="T8" fmla="*/ 1 w 49"/>
                <a:gd name="T9" fmla="*/ 24 h 25"/>
                <a:gd name="T10" fmla="*/ 0 w 49"/>
                <a:gd name="T11" fmla="*/ 0 h 25"/>
                <a:gd name="T12" fmla="*/ 0 w 49"/>
                <a:gd name="T13" fmla="*/ 0 h 25"/>
                <a:gd name="T14" fmla="*/ 49 w 49"/>
                <a:gd name="T15" fmla="*/ 2 h 25"/>
                <a:gd name="T16" fmla="*/ 49 w 49"/>
                <a:gd name="T17" fmla="*/ 2 h 25"/>
                <a:gd name="T18" fmla="*/ 48 w 49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25">
                  <a:moveTo>
                    <a:pt x="48" y="25"/>
                  </a:moveTo>
                  <a:cubicBezTo>
                    <a:pt x="47" y="25"/>
                    <a:pt x="47" y="25"/>
                    <a:pt x="47" y="25"/>
                  </a:cubicBezTo>
                  <a:cubicBezTo>
                    <a:pt x="36" y="25"/>
                    <a:pt x="24" y="24"/>
                    <a:pt x="13" y="24"/>
                  </a:cubicBezTo>
                  <a:cubicBezTo>
                    <a:pt x="8" y="24"/>
                    <a:pt x="4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33" y="0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lnTo>
                    <a:pt x="48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59"/>
            <p:cNvSpPr>
              <a:spLocks/>
            </p:cNvSpPr>
            <p:nvPr/>
          </p:nvSpPr>
          <p:spPr bwMode="auto">
            <a:xfrm>
              <a:off x="4648201" y="2425700"/>
              <a:ext cx="407988" cy="1790700"/>
            </a:xfrm>
            <a:custGeom>
              <a:avLst/>
              <a:gdLst>
                <a:gd name="T0" fmla="*/ 74 w 128"/>
                <a:gd name="T1" fmla="*/ 553 h 555"/>
                <a:gd name="T2" fmla="*/ 4 w 128"/>
                <a:gd name="T3" fmla="*/ 312 h 555"/>
                <a:gd name="T4" fmla="*/ 128 w 128"/>
                <a:gd name="T5" fmla="*/ 2 h 555"/>
                <a:gd name="T6" fmla="*/ 125 w 128"/>
                <a:gd name="T7" fmla="*/ 0 h 555"/>
                <a:gd name="T8" fmla="*/ 0 w 128"/>
                <a:gd name="T9" fmla="*/ 312 h 555"/>
                <a:gd name="T10" fmla="*/ 71 w 128"/>
                <a:gd name="T11" fmla="*/ 555 h 555"/>
                <a:gd name="T12" fmla="*/ 74 w 128"/>
                <a:gd name="T13" fmla="*/ 553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555">
                  <a:moveTo>
                    <a:pt x="74" y="553"/>
                  </a:moveTo>
                  <a:cubicBezTo>
                    <a:pt x="30" y="483"/>
                    <a:pt x="4" y="401"/>
                    <a:pt x="4" y="312"/>
                  </a:cubicBezTo>
                  <a:cubicBezTo>
                    <a:pt x="4" y="192"/>
                    <a:pt x="51" y="83"/>
                    <a:pt x="128" y="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48" y="81"/>
                    <a:pt x="0" y="191"/>
                    <a:pt x="0" y="312"/>
                  </a:cubicBezTo>
                  <a:cubicBezTo>
                    <a:pt x="0" y="401"/>
                    <a:pt x="26" y="485"/>
                    <a:pt x="71" y="555"/>
                  </a:cubicBezTo>
                  <a:cubicBezTo>
                    <a:pt x="74" y="553"/>
                    <a:pt x="74" y="553"/>
                    <a:pt x="74" y="5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60"/>
            <p:cNvSpPr>
              <a:spLocks/>
            </p:cNvSpPr>
            <p:nvPr/>
          </p:nvSpPr>
          <p:spPr bwMode="auto">
            <a:xfrm>
              <a:off x="4602163" y="3597275"/>
              <a:ext cx="285750" cy="644525"/>
            </a:xfrm>
            <a:custGeom>
              <a:avLst/>
              <a:gdLst>
                <a:gd name="T0" fmla="*/ 67 w 89"/>
                <a:gd name="T1" fmla="*/ 194 h 200"/>
                <a:gd name="T2" fmla="*/ 69 w 89"/>
                <a:gd name="T3" fmla="*/ 193 h 200"/>
                <a:gd name="T4" fmla="*/ 4 w 89"/>
                <a:gd name="T5" fmla="*/ 12 h 200"/>
                <a:gd name="T6" fmla="*/ 4 w 89"/>
                <a:gd name="T7" fmla="*/ 11 h 200"/>
                <a:gd name="T8" fmla="*/ 9 w 89"/>
                <a:gd name="T9" fmla="*/ 5 h 200"/>
                <a:gd name="T10" fmla="*/ 20 w 89"/>
                <a:gd name="T11" fmla="*/ 4 h 200"/>
                <a:gd name="T12" fmla="*/ 19 w 89"/>
                <a:gd name="T13" fmla="*/ 2 h 200"/>
                <a:gd name="T14" fmla="*/ 17 w 89"/>
                <a:gd name="T15" fmla="*/ 2 h 200"/>
                <a:gd name="T16" fmla="*/ 85 w 89"/>
                <a:gd name="T17" fmla="*/ 192 h 200"/>
                <a:gd name="T18" fmla="*/ 87 w 89"/>
                <a:gd name="T19" fmla="*/ 191 h 200"/>
                <a:gd name="T20" fmla="*/ 86 w 89"/>
                <a:gd name="T21" fmla="*/ 190 h 200"/>
                <a:gd name="T22" fmla="*/ 77 w 89"/>
                <a:gd name="T23" fmla="*/ 195 h 200"/>
                <a:gd name="T24" fmla="*/ 74 w 89"/>
                <a:gd name="T25" fmla="*/ 196 h 200"/>
                <a:gd name="T26" fmla="*/ 69 w 89"/>
                <a:gd name="T27" fmla="*/ 193 h 200"/>
                <a:gd name="T28" fmla="*/ 67 w 89"/>
                <a:gd name="T29" fmla="*/ 194 h 200"/>
                <a:gd name="T30" fmla="*/ 65 w 89"/>
                <a:gd name="T31" fmla="*/ 195 h 200"/>
                <a:gd name="T32" fmla="*/ 74 w 89"/>
                <a:gd name="T33" fmla="*/ 200 h 200"/>
                <a:gd name="T34" fmla="*/ 79 w 89"/>
                <a:gd name="T35" fmla="*/ 199 h 200"/>
                <a:gd name="T36" fmla="*/ 89 w 89"/>
                <a:gd name="T37" fmla="*/ 192 h 200"/>
                <a:gd name="T38" fmla="*/ 88 w 89"/>
                <a:gd name="T39" fmla="*/ 190 h 200"/>
                <a:gd name="T40" fmla="*/ 21 w 89"/>
                <a:gd name="T41" fmla="*/ 2 h 200"/>
                <a:gd name="T42" fmla="*/ 21 w 89"/>
                <a:gd name="T43" fmla="*/ 0 h 200"/>
                <a:gd name="T44" fmla="*/ 9 w 89"/>
                <a:gd name="T45" fmla="*/ 1 h 200"/>
                <a:gd name="T46" fmla="*/ 0 w 89"/>
                <a:gd name="T47" fmla="*/ 11 h 200"/>
                <a:gd name="T48" fmla="*/ 0 w 89"/>
                <a:gd name="T49" fmla="*/ 12 h 200"/>
                <a:gd name="T50" fmla="*/ 65 w 89"/>
                <a:gd name="T51" fmla="*/ 195 h 200"/>
                <a:gd name="T52" fmla="*/ 67 w 89"/>
                <a:gd name="T53" fmla="*/ 19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200">
                  <a:moveTo>
                    <a:pt x="67" y="194"/>
                  </a:moveTo>
                  <a:cubicBezTo>
                    <a:pt x="69" y="193"/>
                    <a:pt x="69" y="193"/>
                    <a:pt x="69" y="193"/>
                  </a:cubicBezTo>
                  <a:cubicBezTo>
                    <a:pt x="35" y="139"/>
                    <a:pt x="13" y="78"/>
                    <a:pt x="4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8"/>
                    <a:pt x="6" y="5"/>
                    <a:pt x="9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25" y="71"/>
                    <a:pt x="49" y="136"/>
                    <a:pt x="85" y="192"/>
                  </a:cubicBezTo>
                  <a:cubicBezTo>
                    <a:pt x="87" y="191"/>
                    <a:pt x="87" y="191"/>
                    <a:pt x="87" y="191"/>
                  </a:cubicBezTo>
                  <a:cubicBezTo>
                    <a:pt x="86" y="190"/>
                    <a:pt x="86" y="190"/>
                    <a:pt x="86" y="190"/>
                  </a:cubicBezTo>
                  <a:cubicBezTo>
                    <a:pt x="77" y="195"/>
                    <a:pt x="77" y="195"/>
                    <a:pt x="77" y="195"/>
                  </a:cubicBezTo>
                  <a:cubicBezTo>
                    <a:pt x="76" y="196"/>
                    <a:pt x="75" y="196"/>
                    <a:pt x="74" y="196"/>
                  </a:cubicBezTo>
                  <a:cubicBezTo>
                    <a:pt x="72" y="196"/>
                    <a:pt x="70" y="195"/>
                    <a:pt x="69" y="193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67" y="198"/>
                    <a:pt x="70" y="200"/>
                    <a:pt x="74" y="200"/>
                  </a:cubicBezTo>
                  <a:cubicBezTo>
                    <a:pt x="75" y="200"/>
                    <a:pt x="77" y="200"/>
                    <a:pt x="79" y="199"/>
                  </a:cubicBezTo>
                  <a:cubicBezTo>
                    <a:pt x="89" y="192"/>
                    <a:pt x="89" y="192"/>
                    <a:pt x="89" y="192"/>
                  </a:cubicBezTo>
                  <a:cubicBezTo>
                    <a:pt x="88" y="190"/>
                    <a:pt x="88" y="190"/>
                    <a:pt x="88" y="190"/>
                  </a:cubicBezTo>
                  <a:cubicBezTo>
                    <a:pt x="53" y="134"/>
                    <a:pt x="29" y="70"/>
                    <a:pt x="21" y="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4" y="2"/>
                    <a:pt x="0" y="6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9" y="79"/>
                    <a:pt x="32" y="141"/>
                    <a:pt x="65" y="195"/>
                  </a:cubicBezTo>
                  <a:lnTo>
                    <a:pt x="67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61"/>
            <p:cNvSpPr>
              <a:spLocks noEditPoints="1"/>
            </p:cNvSpPr>
            <p:nvPr/>
          </p:nvSpPr>
          <p:spPr bwMode="auto">
            <a:xfrm>
              <a:off x="4298951" y="1579563"/>
              <a:ext cx="3660775" cy="3221038"/>
            </a:xfrm>
            <a:custGeom>
              <a:avLst/>
              <a:gdLst>
                <a:gd name="T0" fmla="*/ 950 w 1146"/>
                <a:gd name="T1" fmla="*/ 889 h 998"/>
                <a:gd name="T2" fmla="*/ 976 w 1146"/>
                <a:gd name="T3" fmla="*/ 915 h 998"/>
                <a:gd name="T4" fmla="*/ 1017 w 1146"/>
                <a:gd name="T5" fmla="*/ 858 h 998"/>
                <a:gd name="T6" fmla="*/ 1016 w 1146"/>
                <a:gd name="T7" fmla="*/ 785 h 998"/>
                <a:gd name="T8" fmla="*/ 1072 w 1146"/>
                <a:gd name="T9" fmla="*/ 743 h 998"/>
                <a:gd name="T10" fmla="*/ 1073 w 1146"/>
                <a:gd name="T11" fmla="*/ 739 h 998"/>
                <a:gd name="T12" fmla="*/ 1053 w 1146"/>
                <a:gd name="T13" fmla="*/ 672 h 998"/>
                <a:gd name="T14" fmla="*/ 1089 w 1146"/>
                <a:gd name="T15" fmla="*/ 675 h 998"/>
                <a:gd name="T16" fmla="*/ 1062 w 1146"/>
                <a:gd name="T17" fmla="*/ 606 h 998"/>
                <a:gd name="T18" fmla="*/ 1097 w 1146"/>
                <a:gd name="T19" fmla="*/ 613 h 998"/>
                <a:gd name="T20" fmla="*/ 1098 w 1146"/>
                <a:gd name="T21" fmla="*/ 543 h 998"/>
                <a:gd name="T22" fmla="*/ 30 w 1146"/>
                <a:gd name="T23" fmla="*/ 509 h 998"/>
                <a:gd name="T24" fmla="*/ 66 w 1146"/>
                <a:gd name="T25" fmla="*/ 514 h 998"/>
                <a:gd name="T26" fmla="*/ 1090 w 1146"/>
                <a:gd name="T27" fmla="*/ 477 h 998"/>
                <a:gd name="T28" fmla="*/ 42 w 1146"/>
                <a:gd name="T29" fmla="*/ 444 h 998"/>
                <a:gd name="T30" fmla="*/ 77 w 1146"/>
                <a:gd name="T31" fmla="*/ 453 h 998"/>
                <a:gd name="T32" fmla="*/ 1074 w 1146"/>
                <a:gd name="T33" fmla="*/ 412 h 998"/>
                <a:gd name="T34" fmla="*/ 95 w 1146"/>
                <a:gd name="T35" fmla="*/ 394 h 998"/>
                <a:gd name="T36" fmla="*/ 97 w 1146"/>
                <a:gd name="T37" fmla="*/ 390 h 998"/>
                <a:gd name="T38" fmla="*/ 1018 w 1146"/>
                <a:gd name="T39" fmla="*/ 366 h 998"/>
                <a:gd name="T40" fmla="*/ 1019 w 1146"/>
                <a:gd name="T41" fmla="*/ 370 h 998"/>
                <a:gd name="T42" fmla="*/ 92 w 1146"/>
                <a:gd name="T43" fmla="*/ 317 h 998"/>
                <a:gd name="T44" fmla="*/ 1019 w 1146"/>
                <a:gd name="T45" fmla="*/ 292 h 998"/>
                <a:gd name="T46" fmla="*/ 989 w 1146"/>
                <a:gd name="T47" fmla="*/ 312 h 998"/>
                <a:gd name="T48" fmla="*/ 127 w 1146"/>
                <a:gd name="T49" fmla="*/ 261 h 998"/>
                <a:gd name="T50" fmla="*/ 956 w 1146"/>
                <a:gd name="T51" fmla="*/ 264 h 998"/>
                <a:gd name="T52" fmla="*/ 983 w 1146"/>
                <a:gd name="T53" fmla="*/ 240 h 998"/>
                <a:gd name="T54" fmla="*/ 169 w 1146"/>
                <a:gd name="T55" fmla="*/ 210 h 998"/>
                <a:gd name="T56" fmla="*/ 914 w 1146"/>
                <a:gd name="T57" fmla="*/ 218 h 998"/>
                <a:gd name="T58" fmla="*/ 937 w 1146"/>
                <a:gd name="T59" fmla="*/ 190 h 998"/>
                <a:gd name="T60" fmla="*/ 236 w 1146"/>
                <a:gd name="T61" fmla="*/ 194 h 998"/>
                <a:gd name="T62" fmla="*/ 240 w 1146"/>
                <a:gd name="T63" fmla="*/ 192 h 998"/>
                <a:gd name="T64" fmla="*/ 865 w 1146"/>
                <a:gd name="T65" fmla="*/ 175 h 998"/>
                <a:gd name="T66" fmla="*/ 890 w 1146"/>
                <a:gd name="T67" fmla="*/ 149 h 998"/>
                <a:gd name="T68" fmla="*/ 270 w 1146"/>
                <a:gd name="T69" fmla="*/ 124 h 998"/>
                <a:gd name="T70" fmla="*/ 816 w 1146"/>
                <a:gd name="T71" fmla="*/ 142 h 998"/>
                <a:gd name="T72" fmla="*/ 835 w 1146"/>
                <a:gd name="T73" fmla="*/ 112 h 998"/>
                <a:gd name="T74" fmla="*/ 323 w 1146"/>
                <a:gd name="T75" fmla="*/ 94 h 998"/>
                <a:gd name="T76" fmla="*/ 339 w 1146"/>
                <a:gd name="T77" fmla="*/ 126 h 998"/>
                <a:gd name="T78" fmla="*/ 776 w 1146"/>
                <a:gd name="T79" fmla="*/ 82 h 998"/>
                <a:gd name="T80" fmla="*/ 396 w 1146"/>
                <a:gd name="T81" fmla="*/ 102 h 998"/>
                <a:gd name="T82" fmla="*/ 400 w 1146"/>
                <a:gd name="T83" fmla="*/ 101 h 998"/>
                <a:gd name="T84" fmla="*/ 700 w 1146"/>
                <a:gd name="T85" fmla="*/ 93 h 998"/>
                <a:gd name="T86" fmla="*/ 714 w 1146"/>
                <a:gd name="T87" fmla="*/ 59 h 998"/>
                <a:gd name="T88" fmla="*/ 452 w 1146"/>
                <a:gd name="T89" fmla="*/ 49 h 998"/>
                <a:gd name="T90" fmla="*/ 644 w 1146"/>
                <a:gd name="T91" fmla="*/ 80 h 998"/>
                <a:gd name="T92" fmla="*/ 645 w 1146"/>
                <a:gd name="T93" fmla="*/ 44 h 998"/>
                <a:gd name="T94" fmla="*/ 514 w 1146"/>
                <a:gd name="T95" fmla="*/ 40 h 998"/>
                <a:gd name="T96" fmla="*/ 516 w 1146"/>
                <a:gd name="T97" fmla="*/ 76 h 998"/>
                <a:gd name="T98" fmla="*/ 579 w 1146"/>
                <a:gd name="T99" fmla="*/ 38 h 998"/>
                <a:gd name="T100" fmla="*/ 560 w 1146"/>
                <a:gd name="T101" fmla="*/ 0 h 998"/>
                <a:gd name="T102" fmla="*/ 1031 w 1146"/>
                <a:gd name="T103" fmla="*/ 574 h 998"/>
                <a:gd name="T104" fmla="*/ 1146 w 1146"/>
                <a:gd name="T105" fmla="*/ 574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46" h="998">
                  <a:moveTo>
                    <a:pt x="976" y="915"/>
                  </a:moveTo>
                  <a:cubicBezTo>
                    <a:pt x="948" y="893"/>
                    <a:pt x="948" y="893"/>
                    <a:pt x="948" y="893"/>
                  </a:cubicBezTo>
                  <a:cubicBezTo>
                    <a:pt x="948" y="892"/>
                    <a:pt x="948" y="892"/>
                    <a:pt x="948" y="892"/>
                  </a:cubicBezTo>
                  <a:cubicBezTo>
                    <a:pt x="949" y="892"/>
                    <a:pt x="949" y="891"/>
                    <a:pt x="950" y="891"/>
                  </a:cubicBezTo>
                  <a:cubicBezTo>
                    <a:pt x="950" y="890"/>
                    <a:pt x="950" y="890"/>
                    <a:pt x="951" y="890"/>
                  </a:cubicBezTo>
                  <a:cubicBezTo>
                    <a:pt x="950" y="889"/>
                    <a:pt x="950" y="889"/>
                    <a:pt x="950" y="889"/>
                  </a:cubicBezTo>
                  <a:cubicBezTo>
                    <a:pt x="951" y="889"/>
                    <a:pt x="951" y="889"/>
                    <a:pt x="951" y="889"/>
                  </a:cubicBezTo>
                  <a:cubicBezTo>
                    <a:pt x="951" y="889"/>
                    <a:pt x="951" y="889"/>
                    <a:pt x="951" y="889"/>
                  </a:cubicBezTo>
                  <a:cubicBezTo>
                    <a:pt x="979" y="912"/>
                    <a:pt x="979" y="912"/>
                    <a:pt x="979" y="912"/>
                  </a:cubicBezTo>
                  <a:cubicBezTo>
                    <a:pt x="978" y="913"/>
                    <a:pt x="978" y="913"/>
                    <a:pt x="978" y="913"/>
                  </a:cubicBezTo>
                  <a:cubicBezTo>
                    <a:pt x="978" y="914"/>
                    <a:pt x="977" y="914"/>
                    <a:pt x="976" y="915"/>
                  </a:cubicBezTo>
                  <a:cubicBezTo>
                    <a:pt x="976" y="915"/>
                    <a:pt x="976" y="915"/>
                    <a:pt x="976" y="915"/>
                  </a:cubicBezTo>
                  <a:moveTo>
                    <a:pt x="1015" y="862"/>
                  </a:moveTo>
                  <a:cubicBezTo>
                    <a:pt x="985" y="843"/>
                    <a:pt x="985" y="843"/>
                    <a:pt x="985" y="843"/>
                  </a:cubicBezTo>
                  <a:cubicBezTo>
                    <a:pt x="987" y="839"/>
                    <a:pt x="987" y="839"/>
                    <a:pt x="987" y="839"/>
                  </a:cubicBezTo>
                  <a:cubicBezTo>
                    <a:pt x="986" y="839"/>
                    <a:pt x="986" y="839"/>
                    <a:pt x="986" y="839"/>
                  </a:cubicBezTo>
                  <a:cubicBezTo>
                    <a:pt x="1017" y="858"/>
                    <a:pt x="1017" y="858"/>
                    <a:pt x="1017" y="858"/>
                  </a:cubicBezTo>
                  <a:cubicBezTo>
                    <a:pt x="1017" y="858"/>
                    <a:pt x="1017" y="858"/>
                    <a:pt x="1017" y="858"/>
                  </a:cubicBezTo>
                  <a:cubicBezTo>
                    <a:pt x="1017" y="859"/>
                    <a:pt x="1016" y="861"/>
                    <a:pt x="1015" y="862"/>
                  </a:cubicBezTo>
                  <a:cubicBezTo>
                    <a:pt x="1015" y="862"/>
                    <a:pt x="1015" y="862"/>
                    <a:pt x="1015" y="862"/>
                  </a:cubicBezTo>
                  <a:moveTo>
                    <a:pt x="1047" y="804"/>
                  </a:moveTo>
                  <a:cubicBezTo>
                    <a:pt x="1015" y="789"/>
                    <a:pt x="1015" y="789"/>
                    <a:pt x="1015" y="789"/>
                  </a:cubicBezTo>
                  <a:cubicBezTo>
                    <a:pt x="1015" y="788"/>
                    <a:pt x="1015" y="788"/>
                    <a:pt x="1015" y="788"/>
                  </a:cubicBezTo>
                  <a:cubicBezTo>
                    <a:pt x="1015" y="787"/>
                    <a:pt x="1016" y="786"/>
                    <a:pt x="1016" y="785"/>
                  </a:cubicBezTo>
                  <a:cubicBezTo>
                    <a:pt x="1016" y="785"/>
                    <a:pt x="1016" y="785"/>
                    <a:pt x="1016" y="785"/>
                  </a:cubicBezTo>
                  <a:cubicBezTo>
                    <a:pt x="1049" y="800"/>
                    <a:pt x="1049" y="800"/>
                    <a:pt x="1049" y="800"/>
                  </a:cubicBezTo>
                  <a:cubicBezTo>
                    <a:pt x="1049" y="800"/>
                    <a:pt x="1049" y="800"/>
                    <a:pt x="1049" y="800"/>
                  </a:cubicBezTo>
                  <a:cubicBezTo>
                    <a:pt x="1048" y="801"/>
                    <a:pt x="1048" y="803"/>
                    <a:pt x="1047" y="804"/>
                  </a:cubicBezTo>
                  <a:cubicBezTo>
                    <a:pt x="1047" y="804"/>
                    <a:pt x="1047" y="804"/>
                    <a:pt x="1047" y="804"/>
                  </a:cubicBezTo>
                  <a:moveTo>
                    <a:pt x="1072" y="743"/>
                  </a:moveTo>
                  <a:cubicBezTo>
                    <a:pt x="1038" y="731"/>
                    <a:pt x="1038" y="731"/>
                    <a:pt x="1038" y="731"/>
                  </a:cubicBezTo>
                  <a:cubicBezTo>
                    <a:pt x="1038" y="731"/>
                    <a:pt x="1038" y="731"/>
                    <a:pt x="1038" y="731"/>
                  </a:cubicBezTo>
                  <a:cubicBezTo>
                    <a:pt x="1038" y="730"/>
                    <a:pt x="1038" y="729"/>
                    <a:pt x="1039" y="727"/>
                  </a:cubicBezTo>
                  <a:cubicBezTo>
                    <a:pt x="1039" y="727"/>
                    <a:pt x="1039" y="727"/>
                    <a:pt x="1039" y="727"/>
                  </a:cubicBezTo>
                  <a:cubicBezTo>
                    <a:pt x="1039" y="727"/>
                    <a:pt x="1039" y="727"/>
                    <a:pt x="1039" y="727"/>
                  </a:cubicBezTo>
                  <a:cubicBezTo>
                    <a:pt x="1073" y="739"/>
                    <a:pt x="1073" y="739"/>
                    <a:pt x="1073" y="739"/>
                  </a:cubicBezTo>
                  <a:cubicBezTo>
                    <a:pt x="1073" y="739"/>
                    <a:pt x="1073" y="739"/>
                    <a:pt x="1073" y="739"/>
                  </a:cubicBezTo>
                  <a:cubicBezTo>
                    <a:pt x="1073" y="739"/>
                    <a:pt x="1073" y="740"/>
                    <a:pt x="1072" y="741"/>
                  </a:cubicBezTo>
                  <a:cubicBezTo>
                    <a:pt x="1072" y="741"/>
                    <a:pt x="1072" y="742"/>
                    <a:pt x="1072" y="742"/>
                  </a:cubicBezTo>
                  <a:cubicBezTo>
                    <a:pt x="1072" y="743"/>
                    <a:pt x="1072" y="743"/>
                    <a:pt x="1072" y="743"/>
                  </a:cubicBezTo>
                  <a:moveTo>
                    <a:pt x="1089" y="679"/>
                  </a:moveTo>
                  <a:cubicBezTo>
                    <a:pt x="1053" y="672"/>
                    <a:pt x="1053" y="672"/>
                    <a:pt x="1053" y="672"/>
                  </a:cubicBezTo>
                  <a:cubicBezTo>
                    <a:pt x="1053" y="671"/>
                    <a:pt x="1053" y="671"/>
                    <a:pt x="1053" y="671"/>
                  </a:cubicBezTo>
                  <a:cubicBezTo>
                    <a:pt x="1054" y="670"/>
                    <a:pt x="1054" y="669"/>
                    <a:pt x="1054" y="668"/>
                  </a:cubicBezTo>
                  <a:cubicBezTo>
                    <a:pt x="1053" y="667"/>
                    <a:pt x="1053" y="667"/>
                    <a:pt x="1053" y="667"/>
                  </a:cubicBezTo>
                  <a:cubicBezTo>
                    <a:pt x="1054" y="667"/>
                    <a:pt x="1054" y="667"/>
                    <a:pt x="1054" y="667"/>
                  </a:cubicBezTo>
                  <a:cubicBezTo>
                    <a:pt x="1089" y="674"/>
                    <a:pt x="1089" y="674"/>
                    <a:pt x="1089" y="674"/>
                  </a:cubicBezTo>
                  <a:cubicBezTo>
                    <a:pt x="1089" y="675"/>
                    <a:pt x="1089" y="675"/>
                    <a:pt x="1089" y="675"/>
                  </a:cubicBezTo>
                  <a:cubicBezTo>
                    <a:pt x="1089" y="676"/>
                    <a:pt x="1089" y="677"/>
                    <a:pt x="1089" y="678"/>
                  </a:cubicBezTo>
                  <a:cubicBezTo>
                    <a:pt x="1089" y="679"/>
                    <a:pt x="1089" y="679"/>
                    <a:pt x="1089" y="679"/>
                  </a:cubicBezTo>
                  <a:moveTo>
                    <a:pt x="1097" y="613"/>
                  </a:moveTo>
                  <a:cubicBezTo>
                    <a:pt x="1062" y="610"/>
                    <a:pt x="1062" y="610"/>
                    <a:pt x="1062" y="610"/>
                  </a:cubicBezTo>
                  <a:cubicBezTo>
                    <a:pt x="1062" y="609"/>
                    <a:pt x="1062" y="609"/>
                    <a:pt x="1062" y="609"/>
                  </a:cubicBezTo>
                  <a:cubicBezTo>
                    <a:pt x="1062" y="608"/>
                    <a:pt x="1062" y="607"/>
                    <a:pt x="1062" y="606"/>
                  </a:cubicBezTo>
                  <a:cubicBezTo>
                    <a:pt x="1062" y="606"/>
                    <a:pt x="1062" y="606"/>
                    <a:pt x="1062" y="606"/>
                  </a:cubicBezTo>
                  <a:cubicBezTo>
                    <a:pt x="1098" y="608"/>
                    <a:pt x="1098" y="608"/>
                    <a:pt x="1098" y="608"/>
                  </a:cubicBezTo>
                  <a:cubicBezTo>
                    <a:pt x="1098" y="609"/>
                    <a:pt x="1098" y="609"/>
                    <a:pt x="1098" y="609"/>
                  </a:cubicBezTo>
                  <a:cubicBezTo>
                    <a:pt x="1098" y="610"/>
                    <a:pt x="1098" y="611"/>
                    <a:pt x="1097" y="613"/>
                  </a:cubicBezTo>
                  <a:cubicBezTo>
                    <a:pt x="1097" y="613"/>
                    <a:pt x="1097" y="613"/>
                    <a:pt x="1097" y="613"/>
                  </a:cubicBezTo>
                  <a:cubicBezTo>
                    <a:pt x="1097" y="613"/>
                    <a:pt x="1097" y="613"/>
                    <a:pt x="1097" y="613"/>
                  </a:cubicBezTo>
                  <a:moveTo>
                    <a:pt x="1062" y="549"/>
                  </a:moveTo>
                  <a:cubicBezTo>
                    <a:pt x="1062" y="548"/>
                    <a:pt x="1062" y="548"/>
                    <a:pt x="1062" y="548"/>
                  </a:cubicBezTo>
                  <a:cubicBezTo>
                    <a:pt x="1062" y="547"/>
                    <a:pt x="1062" y="546"/>
                    <a:pt x="1062" y="545"/>
                  </a:cubicBezTo>
                  <a:cubicBezTo>
                    <a:pt x="1062" y="544"/>
                    <a:pt x="1062" y="544"/>
                    <a:pt x="1062" y="544"/>
                  </a:cubicBezTo>
                  <a:cubicBezTo>
                    <a:pt x="1098" y="542"/>
                    <a:pt x="1098" y="542"/>
                    <a:pt x="1098" y="542"/>
                  </a:cubicBezTo>
                  <a:cubicBezTo>
                    <a:pt x="1098" y="543"/>
                    <a:pt x="1098" y="543"/>
                    <a:pt x="1098" y="543"/>
                  </a:cubicBezTo>
                  <a:cubicBezTo>
                    <a:pt x="1098" y="544"/>
                    <a:pt x="1098" y="545"/>
                    <a:pt x="1098" y="547"/>
                  </a:cubicBezTo>
                  <a:cubicBezTo>
                    <a:pt x="1098" y="547"/>
                    <a:pt x="1098" y="547"/>
                    <a:pt x="1098" y="547"/>
                  </a:cubicBezTo>
                  <a:cubicBezTo>
                    <a:pt x="1062" y="549"/>
                    <a:pt x="1062" y="549"/>
                    <a:pt x="1062" y="549"/>
                  </a:cubicBezTo>
                  <a:moveTo>
                    <a:pt x="66" y="514"/>
                  </a:moveTo>
                  <a:cubicBezTo>
                    <a:pt x="30" y="509"/>
                    <a:pt x="30" y="509"/>
                    <a:pt x="30" y="509"/>
                  </a:cubicBezTo>
                  <a:cubicBezTo>
                    <a:pt x="30" y="509"/>
                    <a:pt x="30" y="509"/>
                    <a:pt x="30" y="509"/>
                  </a:cubicBezTo>
                  <a:cubicBezTo>
                    <a:pt x="30" y="508"/>
                    <a:pt x="30" y="507"/>
                    <a:pt x="31" y="505"/>
                  </a:cubicBezTo>
                  <a:cubicBezTo>
                    <a:pt x="31" y="505"/>
                    <a:pt x="31" y="505"/>
                    <a:pt x="31" y="505"/>
                  </a:cubicBezTo>
                  <a:cubicBezTo>
                    <a:pt x="66" y="509"/>
                    <a:pt x="66" y="509"/>
                    <a:pt x="66" y="509"/>
                  </a:cubicBezTo>
                  <a:cubicBezTo>
                    <a:pt x="66" y="510"/>
                    <a:pt x="66" y="510"/>
                    <a:pt x="66" y="510"/>
                  </a:cubicBezTo>
                  <a:cubicBezTo>
                    <a:pt x="66" y="510"/>
                    <a:pt x="66" y="511"/>
                    <a:pt x="66" y="512"/>
                  </a:cubicBezTo>
                  <a:cubicBezTo>
                    <a:pt x="66" y="514"/>
                    <a:pt x="66" y="514"/>
                    <a:pt x="66" y="514"/>
                  </a:cubicBezTo>
                  <a:moveTo>
                    <a:pt x="1055" y="487"/>
                  </a:moveTo>
                  <a:cubicBezTo>
                    <a:pt x="1055" y="487"/>
                    <a:pt x="1055" y="487"/>
                    <a:pt x="1055" y="487"/>
                  </a:cubicBezTo>
                  <a:cubicBezTo>
                    <a:pt x="1055" y="486"/>
                    <a:pt x="1055" y="485"/>
                    <a:pt x="1055" y="483"/>
                  </a:cubicBezTo>
                  <a:cubicBezTo>
                    <a:pt x="1055" y="483"/>
                    <a:pt x="1055" y="483"/>
                    <a:pt x="1055" y="483"/>
                  </a:cubicBezTo>
                  <a:cubicBezTo>
                    <a:pt x="1055" y="483"/>
                    <a:pt x="1055" y="483"/>
                    <a:pt x="1055" y="483"/>
                  </a:cubicBezTo>
                  <a:cubicBezTo>
                    <a:pt x="1090" y="477"/>
                    <a:pt x="1090" y="477"/>
                    <a:pt x="1090" y="477"/>
                  </a:cubicBezTo>
                  <a:cubicBezTo>
                    <a:pt x="1090" y="477"/>
                    <a:pt x="1090" y="477"/>
                    <a:pt x="1090" y="477"/>
                  </a:cubicBezTo>
                  <a:cubicBezTo>
                    <a:pt x="1091" y="481"/>
                    <a:pt x="1091" y="481"/>
                    <a:pt x="1091" y="481"/>
                  </a:cubicBezTo>
                  <a:cubicBezTo>
                    <a:pt x="1055" y="487"/>
                    <a:pt x="1055" y="487"/>
                    <a:pt x="1055" y="487"/>
                  </a:cubicBezTo>
                  <a:moveTo>
                    <a:pt x="77" y="453"/>
                  </a:moveTo>
                  <a:cubicBezTo>
                    <a:pt x="42" y="444"/>
                    <a:pt x="42" y="444"/>
                    <a:pt x="42" y="444"/>
                  </a:cubicBezTo>
                  <a:cubicBezTo>
                    <a:pt x="42" y="444"/>
                    <a:pt x="42" y="444"/>
                    <a:pt x="42" y="444"/>
                  </a:cubicBezTo>
                  <a:cubicBezTo>
                    <a:pt x="42" y="443"/>
                    <a:pt x="43" y="441"/>
                    <a:pt x="43" y="440"/>
                  </a:cubicBezTo>
                  <a:cubicBezTo>
                    <a:pt x="43" y="440"/>
                    <a:pt x="43" y="440"/>
                    <a:pt x="43" y="440"/>
                  </a:cubicBezTo>
                  <a:cubicBezTo>
                    <a:pt x="78" y="449"/>
                    <a:pt x="78" y="449"/>
                    <a:pt x="78" y="449"/>
                  </a:cubicBezTo>
                  <a:cubicBezTo>
                    <a:pt x="78" y="449"/>
                    <a:pt x="78" y="449"/>
                    <a:pt x="78" y="449"/>
                  </a:cubicBezTo>
                  <a:cubicBezTo>
                    <a:pt x="78" y="450"/>
                    <a:pt x="77" y="452"/>
                    <a:pt x="77" y="453"/>
                  </a:cubicBezTo>
                  <a:cubicBezTo>
                    <a:pt x="77" y="453"/>
                    <a:pt x="77" y="453"/>
                    <a:pt x="77" y="453"/>
                  </a:cubicBezTo>
                  <a:moveTo>
                    <a:pt x="1041" y="427"/>
                  </a:moveTo>
                  <a:cubicBezTo>
                    <a:pt x="1041" y="427"/>
                    <a:pt x="1041" y="427"/>
                    <a:pt x="1041" y="427"/>
                  </a:cubicBezTo>
                  <a:cubicBezTo>
                    <a:pt x="1041" y="426"/>
                    <a:pt x="1040" y="425"/>
                    <a:pt x="1040" y="424"/>
                  </a:cubicBezTo>
                  <a:cubicBezTo>
                    <a:pt x="1040" y="423"/>
                    <a:pt x="1040" y="423"/>
                    <a:pt x="1040" y="423"/>
                  </a:cubicBezTo>
                  <a:cubicBezTo>
                    <a:pt x="1040" y="423"/>
                    <a:pt x="1040" y="423"/>
                    <a:pt x="1040" y="423"/>
                  </a:cubicBezTo>
                  <a:cubicBezTo>
                    <a:pt x="1074" y="412"/>
                    <a:pt x="1074" y="412"/>
                    <a:pt x="1074" y="412"/>
                  </a:cubicBezTo>
                  <a:cubicBezTo>
                    <a:pt x="1074" y="413"/>
                    <a:pt x="1074" y="413"/>
                    <a:pt x="1074" y="413"/>
                  </a:cubicBezTo>
                  <a:cubicBezTo>
                    <a:pt x="1075" y="414"/>
                    <a:pt x="1075" y="415"/>
                    <a:pt x="1075" y="417"/>
                  </a:cubicBezTo>
                  <a:cubicBezTo>
                    <a:pt x="1075" y="417"/>
                    <a:pt x="1075" y="417"/>
                    <a:pt x="1075" y="417"/>
                  </a:cubicBezTo>
                  <a:cubicBezTo>
                    <a:pt x="1041" y="427"/>
                    <a:pt x="1041" y="427"/>
                    <a:pt x="1041" y="427"/>
                  </a:cubicBezTo>
                  <a:moveTo>
                    <a:pt x="95" y="394"/>
                  </a:moveTo>
                  <a:cubicBezTo>
                    <a:pt x="95" y="394"/>
                    <a:pt x="95" y="394"/>
                    <a:pt x="95" y="394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80"/>
                    <a:pt x="63" y="378"/>
                    <a:pt x="63" y="377"/>
                  </a:cubicBezTo>
                  <a:cubicBezTo>
                    <a:pt x="64" y="377"/>
                    <a:pt x="64" y="377"/>
                    <a:pt x="64" y="377"/>
                  </a:cubicBezTo>
                  <a:cubicBezTo>
                    <a:pt x="97" y="390"/>
                    <a:pt x="97" y="390"/>
                    <a:pt x="97" y="390"/>
                  </a:cubicBezTo>
                  <a:cubicBezTo>
                    <a:pt x="97" y="390"/>
                    <a:pt x="97" y="390"/>
                    <a:pt x="97" y="390"/>
                  </a:cubicBezTo>
                  <a:cubicBezTo>
                    <a:pt x="96" y="391"/>
                    <a:pt x="96" y="393"/>
                    <a:pt x="96" y="394"/>
                  </a:cubicBezTo>
                  <a:cubicBezTo>
                    <a:pt x="95" y="394"/>
                    <a:pt x="95" y="394"/>
                    <a:pt x="95" y="394"/>
                  </a:cubicBezTo>
                  <a:moveTo>
                    <a:pt x="1019" y="370"/>
                  </a:moveTo>
                  <a:cubicBezTo>
                    <a:pt x="1019" y="369"/>
                    <a:pt x="1019" y="369"/>
                    <a:pt x="1019" y="369"/>
                  </a:cubicBezTo>
                  <a:cubicBezTo>
                    <a:pt x="1019" y="368"/>
                    <a:pt x="1018" y="367"/>
                    <a:pt x="1018" y="366"/>
                  </a:cubicBezTo>
                  <a:cubicBezTo>
                    <a:pt x="1018" y="366"/>
                    <a:pt x="1018" y="366"/>
                    <a:pt x="1018" y="366"/>
                  </a:cubicBezTo>
                  <a:cubicBezTo>
                    <a:pt x="1050" y="351"/>
                    <a:pt x="1050" y="351"/>
                    <a:pt x="1050" y="351"/>
                  </a:cubicBezTo>
                  <a:cubicBezTo>
                    <a:pt x="1050" y="351"/>
                    <a:pt x="1050" y="351"/>
                    <a:pt x="1050" y="351"/>
                  </a:cubicBezTo>
                  <a:cubicBezTo>
                    <a:pt x="1051" y="352"/>
                    <a:pt x="1052" y="353"/>
                    <a:pt x="1052" y="355"/>
                  </a:cubicBezTo>
                  <a:cubicBezTo>
                    <a:pt x="1052" y="355"/>
                    <a:pt x="1052" y="355"/>
                    <a:pt x="1052" y="355"/>
                  </a:cubicBezTo>
                  <a:cubicBezTo>
                    <a:pt x="1052" y="355"/>
                    <a:pt x="1052" y="355"/>
                    <a:pt x="1052" y="355"/>
                  </a:cubicBezTo>
                  <a:cubicBezTo>
                    <a:pt x="1019" y="370"/>
                    <a:pt x="1019" y="370"/>
                    <a:pt x="1019" y="370"/>
                  </a:cubicBezTo>
                  <a:moveTo>
                    <a:pt x="121" y="338"/>
                  </a:moveTo>
                  <a:cubicBezTo>
                    <a:pt x="121" y="338"/>
                    <a:pt x="121" y="338"/>
                    <a:pt x="121" y="338"/>
                  </a:cubicBezTo>
                  <a:cubicBezTo>
                    <a:pt x="89" y="321"/>
                    <a:pt x="89" y="321"/>
                    <a:pt x="89" y="321"/>
                  </a:cubicBezTo>
                  <a:cubicBezTo>
                    <a:pt x="90" y="320"/>
                    <a:pt x="90" y="320"/>
                    <a:pt x="90" y="320"/>
                  </a:cubicBezTo>
                  <a:cubicBezTo>
                    <a:pt x="90" y="319"/>
                    <a:pt x="91" y="318"/>
                    <a:pt x="92" y="317"/>
                  </a:cubicBezTo>
                  <a:cubicBezTo>
                    <a:pt x="92" y="317"/>
                    <a:pt x="92" y="317"/>
                    <a:pt x="92" y="317"/>
                  </a:cubicBezTo>
                  <a:cubicBezTo>
                    <a:pt x="123" y="334"/>
                    <a:pt x="123" y="334"/>
                    <a:pt x="123" y="334"/>
                  </a:cubicBezTo>
                  <a:cubicBezTo>
                    <a:pt x="123" y="334"/>
                    <a:pt x="123" y="334"/>
                    <a:pt x="123" y="334"/>
                  </a:cubicBezTo>
                  <a:cubicBezTo>
                    <a:pt x="123" y="335"/>
                    <a:pt x="122" y="337"/>
                    <a:pt x="121" y="338"/>
                  </a:cubicBezTo>
                  <a:cubicBezTo>
                    <a:pt x="121" y="338"/>
                    <a:pt x="121" y="338"/>
                    <a:pt x="121" y="338"/>
                  </a:cubicBezTo>
                  <a:moveTo>
                    <a:pt x="988" y="312"/>
                  </a:moveTo>
                  <a:cubicBezTo>
                    <a:pt x="1019" y="292"/>
                    <a:pt x="1019" y="292"/>
                    <a:pt x="1019" y="292"/>
                  </a:cubicBezTo>
                  <a:cubicBezTo>
                    <a:pt x="1019" y="293"/>
                    <a:pt x="1019" y="293"/>
                    <a:pt x="1019" y="293"/>
                  </a:cubicBezTo>
                  <a:cubicBezTo>
                    <a:pt x="1020" y="294"/>
                    <a:pt x="1021" y="295"/>
                    <a:pt x="1021" y="296"/>
                  </a:cubicBezTo>
                  <a:cubicBezTo>
                    <a:pt x="1022" y="296"/>
                    <a:pt x="1022" y="296"/>
                    <a:pt x="1022" y="296"/>
                  </a:cubicBezTo>
                  <a:cubicBezTo>
                    <a:pt x="991" y="315"/>
                    <a:pt x="991" y="315"/>
                    <a:pt x="991" y="315"/>
                  </a:cubicBezTo>
                  <a:cubicBezTo>
                    <a:pt x="991" y="315"/>
                    <a:pt x="991" y="315"/>
                    <a:pt x="991" y="315"/>
                  </a:cubicBezTo>
                  <a:cubicBezTo>
                    <a:pt x="990" y="314"/>
                    <a:pt x="990" y="313"/>
                    <a:pt x="989" y="312"/>
                  </a:cubicBezTo>
                  <a:cubicBezTo>
                    <a:pt x="989" y="312"/>
                    <a:pt x="989" y="312"/>
                    <a:pt x="989" y="312"/>
                  </a:cubicBezTo>
                  <a:cubicBezTo>
                    <a:pt x="988" y="312"/>
                    <a:pt x="988" y="312"/>
                    <a:pt x="988" y="312"/>
                  </a:cubicBezTo>
                  <a:moveTo>
                    <a:pt x="154" y="285"/>
                  </a:moveTo>
                  <a:cubicBezTo>
                    <a:pt x="124" y="264"/>
                    <a:pt x="124" y="264"/>
                    <a:pt x="124" y="264"/>
                  </a:cubicBezTo>
                  <a:cubicBezTo>
                    <a:pt x="124" y="264"/>
                    <a:pt x="124" y="264"/>
                    <a:pt x="124" y="264"/>
                  </a:cubicBezTo>
                  <a:cubicBezTo>
                    <a:pt x="125" y="263"/>
                    <a:pt x="126" y="262"/>
                    <a:pt x="127" y="261"/>
                  </a:cubicBezTo>
                  <a:cubicBezTo>
                    <a:pt x="127" y="261"/>
                    <a:pt x="127" y="261"/>
                    <a:pt x="127" y="261"/>
                  </a:cubicBezTo>
                  <a:cubicBezTo>
                    <a:pt x="156" y="282"/>
                    <a:pt x="156" y="282"/>
                    <a:pt x="156" y="282"/>
                  </a:cubicBezTo>
                  <a:cubicBezTo>
                    <a:pt x="156" y="282"/>
                    <a:pt x="156" y="282"/>
                    <a:pt x="156" y="282"/>
                  </a:cubicBezTo>
                  <a:cubicBezTo>
                    <a:pt x="155" y="283"/>
                    <a:pt x="155" y="284"/>
                    <a:pt x="154" y="285"/>
                  </a:cubicBezTo>
                  <a:cubicBezTo>
                    <a:pt x="154" y="285"/>
                    <a:pt x="154" y="285"/>
                    <a:pt x="154" y="285"/>
                  </a:cubicBezTo>
                  <a:moveTo>
                    <a:pt x="956" y="264"/>
                  </a:moveTo>
                  <a:cubicBezTo>
                    <a:pt x="955" y="264"/>
                    <a:pt x="955" y="264"/>
                    <a:pt x="955" y="264"/>
                  </a:cubicBezTo>
                  <a:cubicBezTo>
                    <a:pt x="955" y="263"/>
                    <a:pt x="954" y="262"/>
                    <a:pt x="953" y="261"/>
                  </a:cubicBezTo>
                  <a:cubicBezTo>
                    <a:pt x="953" y="261"/>
                    <a:pt x="953" y="261"/>
                    <a:pt x="953" y="261"/>
                  </a:cubicBezTo>
                  <a:cubicBezTo>
                    <a:pt x="981" y="238"/>
                    <a:pt x="981" y="238"/>
                    <a:pt x="981" y="238"/>
                  </a:cubicBezTo>
                  <a:cubicBezTo>
                    <a:pt x="981" y="239"/>
                    <a:pt x="981" y="239"/>
                    <a:pt x="981" y="239"/>
                  </a:cubicBezTo>
                  <a:cubicBezTo>
                    <a:pt x="982" y="239"/>
                    <a:pt x="982" y="240"/>
                    <a:pt x="983" y="240"/>
                  </a:cubicBezTo>
                  <a:cubicBezTo>
                    <a:pt x="984" y="242"/>
                    <a:pt x="984" y="242"/>
                    <a:pt x="984" y="242"/>
                  </a:cubicBezTo>
                  <a:cubicBezTo>
                    <a:pt x="956" y="264"/>
                    <a:pt x="956" y="264"/>
                    <a:pt x="956" y="264"/>
                  </a:cubicBezTo>
                  <a:moveTo>
                    <a:pt x="192" y="237"/>
                  </a:moveTo>
                  <a:cubicBezTo>
                    <a:pt x="166" y="213"/>
                    <a:pt x="166" y="213"/>
                    <a:pt x="166" y="213"/>
                  </a:cubicBezTo>
                  <a:cubicBezTo>
                    <a:pt x="166" y="213"/>
                    <a:pt x="166" y="213"/>
                    <a:pt x="166" y="213"/>
                  </a:cubicBezTo>
                  <a:cubicBezTo>
                    <a:pt x="167" y="212"/>
                    <a:pt x="168" y="211"/>
                    <a:pt x="169" y="210"/>
                  </a:cubicBezTo>
                  <a:cubicBezTo>
                    <a:pt x="169" y="210"/>
                    <a:pt x="169" y="210"/>
                    <a:pt x="169" y="210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4" y="235"/>
                    <a:pt x="193" y="236"/>
                    <a:pt x="192" y="237"/>
                  </a:cubicBezTo>
                  <a:cubicBezTo>
                    <a:pt x="192" y="237"/>
                    <a:pt x="192" y="237"/>
                    <a:pt x="192" y="237"/>
                  </a:cubicBezTo>
                  <a:moveTo>
                    <a:pt x="914" y="218"/>
                  </a:moveTo>
                  <a:cubicBezTo>
                    <a:pt x="914" y="218"/>
                    <a:pt x="914" y="218"/>
                    <a:pt x="914" y="218"/>
                  </a:cubicBezTo>
                  <a:cubicBezTo>
                    <a:pt x="913" y="217"/>
                    <a:pt x="912" y="216"/>
                    <a:pt x="912" y="215"/>
                  </a:cubicBezTo>
                  <a:cubicBezTo>
                    <a:pt x="911" y="215"/>
                    <a:pt x="911" y="215"/>
                    <a:pt x="911" y="215"/>
                  </a:cubicBezTo>
                  <a:cubicBezTo>
                    <a:pt x="912" y="215"/>
                    <a:pt x="912" y="215"/>
                    <a:pt x="912" y="215"/>
                  </a:cubicBezTo>
                  <a:cubicBezTo>
                    <a:pt x="937" y="189"/>
                    <a:pt x="937" y="189"/>
                    <a:pt x="937" y="189"/>
                  </a:cubicBezTo>
                  <a:cubicBezTo>
                    <a:pt x="937" y="190"/>
                    <a:pt x="937" y="190"/>
                    <a:pt x="937" y="190"/>
                  </a:cubicBezTo>
                  <a:cubicBezTo>
                    <a:pt x="937" y="190"/>
                    <a:pt x="938" y="191"/>
                    <a:pt x="939" y="192"/>
                  </a:cubicBezTo>
                  <a:cubicBezTo>
                    <a:pt x="940" y="193"/>
                    <a:pt x="940" y="193"/>
                    <a:pt x="940" y="193"/>
                  </a:cubicBezTo>
                  <a:cubicBezTo>
                    <a:pt x="940" y="193"/>
                    <a:pt x="940" y="193"/>
                    <a:pt x="940" y="193"/>
                  </a:cubicBezTo>
                  <a:cubicBezTo>
                    <a:pt x="914" y="218"/>
                    <a:pt x="914" y="218"/>
                    <a:pt x="914" y="218"/>
                  </a:cubicBezTo>
                  <a:moveTo>
                    <a:pt x="237" y="194"/>
                  </a:moveTo>
                  <a:cubicBezTo>
                    <a:pt x="236" y="194"/>
                    <a:pt x="236" y="194"/>
                    <a:pt x="236" y="194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14" y="166"/>
                    <a:pt x="215" y="165"/>
                    <a:pt x="216" y="164"/>
                  </a:cubicBezTo>
                  <a:cubicBezTo>
                    <a:pt x="217" y="164"/>
                    <a:pt x="217" y="164"/>
                    <a:pt x="217" y="164"/>
                  </a:cubicBezTo>
                  <a:cubicBezTo>
                    <a:pt x="240" y="191"/>
                    <a:pt x="240" y="191"/>
                    <a:pt x="240" y="191"/>
                  </a:cubicBezTo>
                  <a:cubicBezTo>
                    <a:pt x="240" y="192"/>
                    <a:pt x="240" y="192"/>
                    <a:pt x="240" y="192"/>
                  </a:cubicBezTo>
                  <a:cubicBezTo>
                    <a:pt x="239" y="192"/>
                    <a:pt x="238" y="193"/>
                    <a:pt x="237" y="194"/>
                  </a:cubicBezTo>
                  <a:cubicBezTo>
                    <a:pt x="237" y="194"/>
                    <a:pt x="237" y="194"/>
                    <a:pt x="237" y="194"/>
                  </a:cubicBezTo>
                  <a:moveTo>
                    <a:pt x="868" y="178"/>
                  </a:moveTo>
                  <a:cubicBezTo>
                    <a:pt x="868" y="177"/>
                    <a:pt x="868" y="177"/>
                    <a:pt x="868" y="177"/>
                  </a:cubicBezTo>
                  <a:cubicBezTo>
                    <a:pt x="867" y="177"/>
                    <a:pt x="866" y="176"/>
                    <a:pt x="865" y="175"/>
                  </a:cubicBezTo>
                  <a:cubicBezTo>
                    <a:pt x="865" y="175"/>
                    <a:pt x="865" y="175"/>
                    <a:pt x="865" y="175"/>
                  </a:cubicBezTo>
                  <a:cubicBezTo>
                    <a:pt x="865" y="175"/>
                    <a:pt x="865" y="175"/>
                    <a:pt x="865" y="175"/>
                  </a:cubicBezTo>
                  <a:cubicBezTo>
                    <a:pt x="886" y="146"/>
                    <a:pt x="886" y="146"/>
                    <a:pt x="886" y="146"/>
                  </a:cubicBezTo>
                  <a:cubicBezTo>
                    <a:pt x="887" y="146"/>
                    <a:pt x="887" y="146"/>
                    <a:pt x="887" y="146"/>
                  </a:cubicBezTo>
                  <a:cubicBezTo>
                    <a:pt x="888" y="147"/>
                    <a:pt x="889" y="148"/>
                    <a:pt x="890" y="149"/>
                  </a:cubicBezTo>
                  <a:cubicBezTo>
                    <a:pt x="890" y="149"/>
                    <a:pt x="890" y="149"/>
                    <a:pt x="890" y="149"/>
                  </a:cubicBezTo>
                  <a:cubicBezTo>
                    <a:pt x="890" y="149"/>
                    <a:pt x="890" y="149"/>
                    <a:pt x="890" y="149"/>
                  </a:cubicBezTo>
                  <a:cubicBezTo>
                    <a:pt x="868" y="178"/>
                    <a:pt x="868" y="178"/>
                    <a:pt x="868" y="178"/>
                  </a:cubicBezTo>
                  <a:moveTo>
                    <a:pt x="286" y="157"/>
                  </a:moveTo>
                  <a:cubicBezTo>
                    <a:pt x="266" y="127"/>
                    <a:pt x="266" y="127"/>
                    <a:pt x="266" y="127"/>
                  </a:cubicBezTo>
                  <a:cubicBezTo>
                    <a:pt x="267" y="127"/>
                    <a:pt x="267" y="127"/>
                    <a:pt x="267" y="127"/>
                  </a:cubicBezTo>
                  <a:cubicBezTo>
                    <a:pt x="268" y="126"/>
                    <a:pt x="268" y="125"/>
                    <a:pt x="269" y="125"/>
                  </a:cubicBezTo>
                  <a:cubicBezTo>
                    <a:pt x="270" y="124"/>
                    <a:pt x="270" y="124"/>
                    <a:pt x="270" y="124"/>
                  </a:cubicBezTo>
                  <a:cubicBezTo>
                    <a:pt x="289" y="155"/>
                    <a:pt x="289" y="155"/>
                    <a:pt x="289" y="155"/>
                  </a:cubicBezTo>
                  <a:cubicBezTo>
                    <a:pt x="289" y="155"/>
                    <a:pt x="289" y="155"/>
                    <a:pt x="289" y="155"/>
                  </a:cubicBezTo>
                  <a:cubicBezTo>
                    <a:pt x="288" y="155"/>
                    <a:pt x="288" y="156"/>
                    <a:pt x="287" y="156"/>
                  </a:cubicBezTo>
                  <a:cubicBezTo>
                    <a:pt x="286" y="157"/>
                    <a:pt x="286" y="157"/>
                    <a:pt x="286" y="157"/>
                  </a:cubicBezTo>
                  <a:moveTo>
                    <a:pt x="817" y="143"/>
                  </a:moveTo>
                  <a:cubicBezTo>
                    <a:pt x="816" y="142"/>
                    <a:pt x="816" y="142"/>
                    <a:pt x="816" y="142"/>
                  </a:cubicBezTo>
                  <a:cubicBezTo>
                    <a:pt x="815" y="142"/>
                    <a:pt x="814" y="141"/>
                    <a:pt x="813" y="141"/>
                  </a:cubicBezTo>
                  <a:cubicBezTo>
                    <a:pt x="813" y="141"/>
                    <a:pt x="813" y="141"/>
                    <a:pt x="813" y="141"/>
                  </a:cubicBezTo>
                  <a:cubicBezTo>
                    <a:pt x="813" y="141"/>
                    <a:pt x="813" y="141"/>
                    <a:pt x="813" y="141"/>
                  </a:cubicBezTo>
                  <a:cubicBezTo>
                    <a:pt x="831" y="110"/>
                    <a:pt x="831" y="110"/>
                    <a:pt x="831" y="110"/>
                  </a:cubicBezTo>
                  <a:cubicBezTo>
                    <a:pt x="833" y="110"/>
                    <a:pt x="833" y="110"/>
                    <a:pt x="833" y="110"/>
                  </a:cubicBezTo>
                  <a:cubicBezTo>
                    <a:pt x="833" y="111"/>
                    <a:pt x="834" y="111"/>
                    <a:pt x="835" y="112"/>
                  </a:cubicBezTo>
                  <a:cubicBezTo>
                    <a:pt x="835" y="112"/>
                    <a:pt x="835" y="112"/>
                    <a:pt x="835" y="112"/>
                  </a:cubicBezTo>
                  <a:cubicBezTo>
                    <a:pt x="817" y="143"/>
                    <a:pt x="817" y="143"/>
                    <a:pt x="817" y="143"/>
                  </a:cubicBezTo>
                  <a:moveTo>
                    <a:pt x="339" y="126"/>
                  </a:moveTo>
                  <a:cubicBezTo>
                    <a:pt x="339" y="126"/>
                    <a:pt x="339" y="126"/>
                    <a:pt x="339" y="126"/>
                  </a:cubicBezTo>
                  <a:cubicBezTo>
                    <a:pt x="323" y="94"/>
                    <a:pt x="323" y="94"/>
                    <a:pt x="323" y="94"/>
                  </a:cubicBezTo>
                  <a:cubicBezTo>
                    <a:pt x="323" y="94"/>
                    <a:pt x="323" y="94"/>
                    <a:pt x="323" y="94"/>
                  </a:cubicBezTo>
                  <a:cubicBezTo>
                    <a:pt x="325" y="93"/>
                    <a:pt x="326" y="92"/>
                    <a:pt x="327" y="92"/>
                  </a:cubicBezTo>
                  <a:cubicBezTo>
                    <a:pt x="327" y="92"/>
                    <a:pt x="327" y="92"/>
                    <a:pt x="327" y="92"/>
                  </a:cubicBezTo>
                  <a:cubicBezTo>
                    <a:pt x="343" y="124"/>
                    <a:pt x="343" y="124"/>
                    <a:pt x="343" y="124"/>
                  </a:cubicBezTo>
                  <a:cubicBezTo>
                    <a:pt x="343" y="124"/>
                    <a:pt x="343" y="124"/>
                    <a:pt x="343" y="124"/>
                  </a:cubicBezTo>
                  <a:cubicBezTo>
                    <a:pt x="342" y="125"/>
                    <a:pt x="340" y="125"/>
                    <a:pt x="339" y="126"/>
                  </a:cubicBezTo>
                  <a:cubicBezTo>
                    <a:pt x="339" y="126"/>
                    <a:pt x="339" y="126"/>
                    <a:pt x="339" y="126"/>
                  </a:cubicBezTo>
                  <a:moveTo>
                    <a:pt x="758" y="113"/>
                  </a:moveTo>
                  <a:cubicBezTo>
                    <a:pt x="758" y="113"/>
                    <a:pt x="758" y="113"/>
                    <a:pt x="758" y="113"/>
                  </a:cubicBezTo>
                  <a:cubicBezTo>
                    <a:pt x="772" y="80"/>
                    <a:pt x="772" y="80"/>
                    <a:pt x="772" y="80"/>
                  </a:cubicBezTo>
                  <a:cubicBezTo>
                    <a:pt x="773" y="80"/>
                    <a:pt x="773" y="80"/>
                    <a:pt x="773" y="80"/>
                  </a:cubicBezTo>
                  <a:cubicBezTo>
                    <a:pt x="774" y="81"/>
                    <a:pt x="775" y="81"/>
                    <a:pt x="776" y="82"/>
                  </a:cubicBezTo>
                  <a:cubicBezTo>
                    <a:pt x="776" y="82"/>
                    <a:pt x="776" y="82"/>
                    <a:pt x="776" y="82"/>
                  </a:cubicBezTo>
                  <a:cubicBezTo>
                    <a:pt x="776" y="82"/>
                    <a:pt x="776" y="82"/>
                    <a:pt x="776" y="82"/>
                  </a:cubicBezTo>
                  <a:cubicBezTo>
                    <a:pt x="762" y="115"/>
                    <a:pt x="762" y="115"/>
                    <a:pt x="762" y="115"/>
                  </a:cubicBezTo>
                  <a:cubicBezTo>
                    <a:pt x="762" y="115"/>
                    <a:pt x="762" y="115"/>
                    <a:pt x="762" y="115"/>
                  </a:cubicBezTo>
                  <a:cubicBezTo>
                    <a:pt x="761" y="114"/>
                    <a:pt x="759" y="114"/>
                    <a:pt x="758" y="113"/>
                  </a:cubicBezTo>
                  <a:cubicBezTo>
                    <a:pt x="758" y="113"/>
                    <a:pt x="758" y="113"/>
                    <a:pt x="758" y="113"/>
                  </a:cubicBezTo>
                  <a:moveTo>
                    <a:pt x="396" y="102"/>
                  </a:moveTo>
                  <a:cubicBezTo>
                    <a:pt x="384" y="68"/>
                    <a:pt x="384" y="68"/>
                    <a:pt x="384" y="68"/>
                  </a:cubicBezTo>
                  <a:cubicBezTo>
                    <a:pt x="384" y="68"/>
                    <a:pt x="384" y="68"/>
                    <a:pt x="384" y="68"/>
                  </a:cubicBezTo>
                  <a:cubicBezTo>
                    <a:pt x="385" y="67"/>
                    <a:pt x="387" y="67"/>
                    <a:pt x="388" y="67"/>
                  </a:cubicBezTo>
                  <a:cubicBezTo>
                    <a:pt x="388" y="66"/>
                    <a:pt x="388" y="66"/>
                    <a:pt x="388" y="66"/>
                  </a:cubicBezTo>
                  <a:cubicBezTo>
                    <a:pt x="388" y="67"/>
                    <a:pt x="388" y="67"/>
                    <a:pt x="388" y="67"/>
                  </a:cubicBezTo>
                  <a:cubicBezTo>
                    <a:pt x="400" y="101"/>
                    <a:pt x="400" y="101"/>
                    <a:pt x="400" y="101"/>
                  </a:cubicBezTo>
                  <a:cubicBezTo>
                    <a:pt x="400" y="101"/>
                    <a:pt x="400" y="101"/>
                    <a:pt x="400" y="101"/>
                  </a:cubicBezTo>
                  <a:cubicBezTo>
                    <a:pt x="399" y="101"/>
                    <a:pt x="397" y="101"/>
                    <a:pt x="396" y="102"/>
                  </a:cubicBezTo>
                  <a:cubicBezTo>
                    <a:pt x="396" y="102"/>
                    <a:pt x="396" y="102"/>
                    <a:pt x="396" y="102"/>
                  </a:cubicBezTo>
                  <a:moveTo>
                    <a:pt x="704" y="94"/>
                  </a:moveTo>
                  <a:cubicBezTo>
                    <a:pt x="704" y="94"/>
                    <a:pt x="704" y="94"/>
                    <a:pt x="704" y="94"/>
                  </a:cubicBezTo>
                  <a:cubicBezTo>
                    <a:pt x="702" y="93"/>
                    <a:pt x="701" y="93"/>
                    <a:pt x="700" y="93"/>
                  </a:cubicBezTo>
                  <a:cubicBezTo>
                    <a:pt x="700" y="93"/>
                    <a:pt x="700" y="93"/>
                    <a:pt x="700" y="93"/>
                  </a:cubicBezTo>
                  <a:cubicBezTo>
                    <a:pt x="710" y="58"/>
                    <a:pt x="710" y="58"/>
                    <a:pt x="710" y="58"/>
                  </a:cubicBezTo>
                  <a:cubicBezTo>
                    <a:pt x="710" y="58"/>
                    <a:pt x="710" y="58"/>
                    <a:pt x="710" y="58"/>
                  </a:cubicBezTo>
                  <a:cubicBezTo>
                    <a:pt x="711" y="58"/>
                    <a:pt x="712" y="59"/>
                    <a:pt x="714" y="59"/>
                  </a:cubicBezTo>
                  <a:cubicBezTo>
                    <a:pt x="714" y="59"/>
                    <a:pt x="714" y="59"/>
                    <a:pt x="714" y="59"/>
                  </a:cubicBezTo>
                  <a:cubicBezTo>
                    <a:pt x="714" y="59"/>
                    <a:pt x="714" y="59"/>
                    <a:pt x="714" y="59"/>
                  </a:cubicBezTo>
                  <a:cubicBezTo>
                    <a:pt x="704" y="94"/>
                    <a:pt x="704" y="94"/>
                    <a:pt x="704" y="94"/>
                  </a:cubicBezTo>
                  <a:moveTo>
                    <a:pt x="455" y="85"/>
                  </a:moveTo>
                  <a:cubicBezTo>
                    <a:pt x="455" y="85"/>
                    <a:pt x="455" y="85"/>
                    <a:pt x="455" y="85"/>
                  </a:cubicBezTo>
                  <a:cubicBezTo>
                    <a:pt x="448" y="50"/>
                    <a:pt x="448" y="50"/>
                    <a:pt x="448" y="50"/>
                  </a:cubicBezTo>
                  <a:cubicBezTo>
                    <a:pt x="448" y="50"/>
                    <a:pt x="448" y="50"/>
                    <a:pt x="448" y="50"/>
                  </a:cubicBezTo>
                  <a:cubicBezTo>
                    <a:pt x="449" y="50"/>
                    <a:pt x="451" y="49"/>
                    <a:pt x="452" y="49"/>
                  </a:cubicBezTo>
                  <a:cubicBezTo>
                    <a:pt x="452" y="49"/>
                    <a:pt x="452" y="49"/>
                    <a:pt x="452" y="49"/>
                  </a:cubicBezTo>
                  <a:cubicBezTo>
                    <a:pt x="459" y="84"/>
                    <a:pt x="459" y="84"/>
                    <a:pt x="459" y="84"/>
                  </a:cubicBezTo>
                  <a:cubicBezTo>
                    <a:pt x="459" y="84"/>
                    <a:pt x="459" y="84"/>
                    <a:pt x="459" y="84"/>
                  </a:cubicBezTo>
                  <a:cubicBezTo>
                    <a:pt x="458" y="84"/>
                    <a:pt x="457" y="85"/>
                    <a:pt x="455" y="85"/>
                  </a:cubicBezTo>
                  <a:cubicBezTo>
                    <a:pt x="455" y="85"/>
                    <a:pt x="455" y="85"/>
                    <a:pt x="455" y="85"/>
                  </a:cubicBezTo>
                  <a:moveTo>
                    <a:pt x="644" y="80"/>
                  </a:moveTo>
                  <a:cubicBezTo>
                    <a:pt x="643" y="80"/>
                    <a:pt x="643" y="80"/>
                    <a:pt x="643" y="80"/>
                  </a:cubicBezTo>
                  <a:cubicBezTo>
                    <a:pt x="642" y="80"/>
                    <a:pt x="641" y="80"/>
                    <a:pt x="640" y="79"/>
                  </a:cubicBezTo>
                  <a:cubicBezTo>
                    <a:pt x="639" y="79"/>
                    <a:pt x="639" y="79"/>
                    <a:pt x="639" y="79"/>
                  </a:cubicBezTo>
                  <a:cubicBezTo>
                    <a:pt x="639" y="79"/>
                    <a:pt x="639" y="79"/>
                    <a:pt x="639" y="79"/>
                  </a:cubicBezTo>
                  <a:cubicBezTo>
                    <a:pt x="645" y="44"/>
                    <a:pt x="645" y="44"/>
                    <a:pt x="645" y="44"/>
                  </a:cubicBezTo>
                  <a:cubicBezTo>
                    <a:pt x="645" y="44"/>
                    <a:pt x="645" y="44"/>
                    <a:pt x="645" y="44"/>
                  </a:cubicBezTo>
                  <a:cubicBezTo>
                    <a:pt x="647" y="44"/>
                    <a:pt x="648" y="44"/>
                    <a:pt x="649" y="44"/>
                  </a:cubicBezTo>
                  <a:cubicBezTo>
                    <a:pt x="649" y="45"/>
                    <a:pt x="649" y="45"/>
                    <a:pt x="649" y="45"/>
                  </a:cubicBezTo>
                  <a:cubicBezTo>
                    <a:pt x="644" y="80"/>
                    <a:pt x="644" y="80"/>
                    <a:pt x="644" y="80"/>
                  </a:cubicBezTo>
                  <a:moveTo>
                    <a:pt x="516" y="76"/>
                  </a:moveTo>
                  <a:cubicBezTo>
                    <a:pt x="513" y="40"/>
                    <a:pt x="513" y="40"/>
                    <a:pt x="513" y="40"/>
                  </a:cubicBezTo>
                  <a:cubicBezTo>
                    <a:pt x="514" y="40"/>
                    <a:pt x="514" y="40"/>
                    <a:pt x="514" y="40"/>
                  </a:cubicBezTo>
                  <a:cubicBezTo>
                    <a:pt x="515" y="40"/>
                    <a:pt x="516" y="39"/>
                    <a:pt x="517" y="39"/>
                  </a:cubicBezTo>
                  <a:cubicBezTo>
                    <a:pt x="518" y="39"/>
                    <a:pt x="518" y="39"/>
                    <a:pt x="518" y="39"/>
                  </a:cubicBezTo>
                  <a:cubicBezTo>
                    <a:pt x="521" y="75"/>
                    <a:pt x="521" y="75"/>
                    <a:pt x="521" y="75"/>
                  </a:cubicBezTo>
                  <a:cubicBezTo>
                    <a:pt x="520" y="75"/>
                    <a:pt x="520" y="75"/>
                    <a:pt x="520" y="75"/>
                  </a:cubicBezTo>
                  <a:cubicBezTo>
                    <a:pt x="519" y="75"/>
                    <a:pt x="518" y="75"/>
                    <a:pt x="517" y="76"/>
                  </a:cubicBezTo>
                  <a:cubicBezTo>
                    <a:pt x="516" y="76"/>
                    <a:pt x="516" y="76"/>
                    <a:pt x="516" y="76"/>
                  </a:cubicBezTo>
                  <a:moveTo>
                    <a:pt x="582" y="74"/>
                  </a:moveTo>
                  <a:cubicBezTo>
                    <a:pt x="581" y="74"/>
                    <a:pt x="579" y="74"/>
                    <a:pt x="578" y="74"/>
                  </a:cubicBezTo>
                  <a:cubicBezTo>
                    <a:pt x="578" y="74"/>
                    <a:pt x="578" y="74"/>
                    <a:pt x="578" y="74"/>
                  </a:cubicBezTo>
                  <a:cubicBezTo>
                    <a:pt x="578" y="74"/>
                    <a:pt x="578" y="74"/>
                    <a:pt x="578" y="74"/>
                  </a:cubicBezTo>
                  <a:cubicBezTo>
                    <a:pt x="579" y="38"/>
                    <a:pt x="579" y="38"/>
                    <a:pt x="579" y="38"/>
                  </a:cubicBezTo>
                  <a:cubicBezTo>
                    <a:pt x="579" y="38"/>
                    <a:pt x="579" y="38"/>
                    <a:pt x="579" y="38"/>
                  </a:cubicBezTo>
                  <a:cubicBezTo>
                    <a:pt x="581" y="38"/>
                    <a:pt x="582" y="38"/>
                    <a:pt x="583" y="38"/>
                  </a:cubicBezTo>
                  <a:cubicBezTo>
                    <a:pt x="584" y="38"/>
                    <a:pt x="584" y="38"/>
                    <a:pt x="584" y="38"/>
                  </a:cubicBezTo>
                  <a:cubicBezTo>
                    <a:pt x="582" y="74"/>
                    <a:pt x="582" y="74"/>
                    <a:pt x="582" y="74"/>
                  </a:cubicBezTo>
                  <a:cubicBezTo>
                    <a:pt x="582" y="74"/>
                    <a:pt x="582" y="74"/>
                    <a:pt x="582" y="74"/>
                  </a:cubicBezTo>
                  <a:moveTo>
                    <a:pt x="563" y="0"/>
                  </a:moveTo>
                  <a:cubicBezTo>
                    <a:pt x="562" y="0"/>
                    <a:pt x="561" y="0"/>
                    <a:pt x="560" y="0"/>
                  </a:cubicBezTo>
                  <a:cubicBezTo>
                    <a:pt x="552" y="0"/>
                    <a:pt x="543" y="0"/>
                    <a:pt x="534" y="1"/>
                  </a:cubicBezTo>
                  <a:cubicBezTo>
                    <a:pt x="534" y="12"/>
                    <a:pt x="534" y="12"/>
                    <a:pt x="534" y="12"/>
                  </a:cubicBezTo>
                  <a:cubicBezTo>
                    <a:pt x="237" y="27"/>
                    <a:pt x="0" y="273"/>
                    <a:pt x="0" y="574"/>
                  </a:cubicBezTo>
                  <a:cubicBezTo>
                    <a:pt x="94" y="574"/>
                    <a:pt x="94" y="574"/>
                    <a:pt x="94" y="574"/>
                  </a:cubicBezTo>
                  <a:cubicBezTo>
                    <a:pt x="94" y="315"/>
                    <a:pt x="304" y="105"/>
                    <a:pt x="563" y="105"/>
                  </a:cubicBezTo>
                  <a:cubicBezTo>
                    <a:pt x="822" y="105"/>
                    <a:pt x="1031" y="315"/>
                    <a:pt x="1031" y="574"/>
                  </a:cubicBezTo>
                  <a:cubicBezTo>
                    <a:pt x="1031" y="708"/>
                    <a:pt x="975" y="829"/>
                    <a:pt x="884" y="915"/>
                  </a:cubicBezTo>
                  <a:cubicBezTo>
                    <a:pt x="896" y="927"/>
                    <a:pt x="896" y="927"/>
                    <a:pt x="896" y="927"/>
                  </a:cubicBezTo>
                  <a:cubicBezTo>
                    <a:pt x="919" y="952"/>
                    <a:pt x="919" y="952"/>
                    <a:pt x="919" y="952"/>
                  </a:cubicBezTo>
                  <a:cubicBezTo>
                    <a:pt x="949" y="983"/>
                    <a:pt x="949" y="983"/>
                    <a:pt x="949" y="983"/>
                  </a:cubicBezTo>
                  <a:cubicBezTo>
                    <a:pt x="963" y="998"/>
                    <a:pt x="963" y="998"/>
                    <a:pt x="963" y="998"/>
                  </a:cubicBezTo>
                  <a:cubicBezTo>
                    <a:pt x="1075" y="892"/>
                    <a:pt x="1146" y="741"/>
                    <a:pt x="1146" y="574"/>
                  </a:cubicBezTo>
                  <a:cubicBezTo>
                    <a:pt x="1146" y="563"/>
                    <a:pt x="1145" y="553"/>
                    <a:pt x="1145" y="542"/>
                  </a:cubicBezTo>
                  <a:cubicBezTo>
                    <a:pt x="1124" y="543"/>
                    <a:pt x="1124" y="543"/>
                    <a:pt x="1124" y="543"/>
                  </a:cubicBezTo>
                  <a:cubicBezTo>
                    <a:pt x="1117" y="411"/>
                    <a:pt x="1065" y="292"/>
                    <a:pt x="982" y="199"/>
                  </a:cubicBezTo>
                  <a:cubicBezTo>
                    <a:pt x="991" y="192"/>
                    <a:pt x="991" y="192"/>
                    <a:pt x="991" y="192"/>
                  </a:cubicBezTo>
                  <a:cubicBezTo>
                    <a:pt x="886" y="74"/>
                    <a:pt x="733" y="0"/>
                    <a:pt x="5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62"/>
            <p:cNvSpPr>
              <a:spLocks noEditPoints="1"/>
            </p:cNvSpPr>
            <p:nvPr/>
          </p:nvSpPr>
          <p:spPr bwMode="auto">
            <a:xfrm>
              <a:off x="5375276" y="2697163"/>
              <a:ext cx="1404938" cy="1471613"/>
            </a:xfrm>
            <a:custGeom>
              <a:avLst/>
              <a:gdLst>
                <a:gd name="T0" fmla="*/ 427 w 440"/>
                <a:gd name="T1" fmla="*/ 249 h 456"/>
                <a:gd name="T2" fmla="*/ 424 w 440"/>
                <a:gd name="T3" fmla="*/ 186 h 456"/>
                <a:gd name="T4" fmla="*/ 353 w 440"/>
                <a:gd name="T5" fmla="*/ 71 h 456"/>
                <a:gd name="T6" fmla="*/ 361 w 440"/>
                <a:gd name="T7" fmla="*/ 61 h 456"/>
                <a:gd name="T8" fmla="*/ 292 w 440"/>
                <a:gd name="T9" fmla="*/ 24 h 456"/>
                <a:gd name="T10" fmla="*/ 82 w 440"/>
                <a:gd name="T11" fmla="*/ 69 h 456"/>
                <a:gd name="T12" fmla="*/ 16 w 440"/>
                <a:gd name="T13" fmla="*/ 273 h 456"/>
                <a:gd name="T14" fmla="*/ 160 w 440"/>
                <a:gd name="T15" fmla="*/ 432 h 456"/>
                <a:gd name="T16" fmla="*/ 370 w 440"/>
                <a:gd name="T17" fmla="*/ 387 h 456"/>
                <a:gd name="T18" fmla="*/ 440 w 440"/>
                <a:gd name="T19" fmla="*/ 250 h 456"/>
                <a:gd name="T20" fmla="*/ 427 w 440"/>
                <a:gd name="T21" fmla="*/ 249 h 456"/>
                <a:gd name="T22" fmla="*/ 353 w 440"/>
                <a:gd name="T23" fmla="*/ 368 h 456"/>
                <a:gd name="T24" fmla="*/ 298 w 440"/>
                <a:gd name="T25" fmla="*/ 402 h 456"/>
                <a:gd name="T26" fmla="*/ 302 w 440"/>
                <a:gd name="T27" fmla="*/ 412 h 456"/>
                <a:gd name="T28" fmla="*/ 165 w 440"/>
                <a:gd name="T29" fmla="*/ 417 h 456"/>
                <a:gd name="T30" fmla="*/ 32 w 440"/>
                <a:gd name="T31" fmla="*/ 269 h 456"/>
                <a:gd name="T32" fmla="*/ 28 w 440"/>
                <a:gd name="T33" fmla="*/ 241 h 456"/>
                <a:gd name="T34" fmla="*/ 38 w 440"/>
                <a:gd name="T35" fmla="*/ 240 h 456"/>
                <a:gd name="T36" fmla="*/ 100 w 440"/>
                <a:gd name="T37" fmla="*/ 88 h 456"/>
                <a:gd name="T38" fmla="*/ 169 w 440"/>
                <a:gd name="T39" fmla="*/ 48 h 456"/>
                <a:gd name="T40" fmla="*/ 166 w 440"/>
                <a:gd name="T41" fmla="*/ 38 h 456"/>
                <a:gd name="T42" fmla="*/ 199 w 440"/>
                <a:gd name="T43" fmla="*/ 31 h 456"/>
                <a:gd name="T44" fmla="*/ 200 w 440"/>
                <a:gd name="T45" fmla="*/ 41 h 456"/>
                <a:gd name="T46" fmla="*/ 233 w 440"/>
                <a:gd name="T47" fmla="*/ 39 h 456"/>
                <a:gd name="T48" fmla="*/ 233 w 440"/>
                <a:gd name="T49" fmla="*/ 29 h 456"/>
                <a:gd name="T50" fmla="*/ 287 w 440"/>
                <a:gd name="T51" fmla="*/ 38 h 456"/>
                <a:gd name="T52" fmla="*/ 296 w 440"/>
                <a:gd name="T53" fmla="*/ 41 h 456"/>
                <a:gd name="T54" fmla="*/ 292 w 440"/>
                <a:gd name="T55" fmla="*/ 51 h 456"/>
                <a:gd name="T56" fmla="*/ 411 w 440"/>
                <a:gd name="T57" fmla="*/ 188 h 456"/>
                <a:gd name="T58" fmla="*/ 353 w 440"/>
                <a:gd name="T59" fmla="*/ 36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40" h="456">
                  <a:moveTo>
                    <a:pt x="427" y="249"/>
                  </a:moveTo>
                  <a:cubicBezTo>
                    <a:pt x="429" y="228"/>
                    <a:pt x="428" y="207"/>
                    <a:pt x="424" y="186"/>
                  </a:cubicBezTo>
                  <a:cubicBezTo>
                    <a:pt x="414" y="140"/>
                    <a:pt x="388" y="99"/>
                    <a:pt x="353" y="71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41" y="44"/>
                    <a:pt x="318" y="32"/>
                    <a:pt x="292" y="24"/>
                  </a:cubicBezTo>
                  <a:cubicBezTo>
                    <a:pt x="219" y="0"/>
                    <a:pt x="139" y="17"/>
                    <a:pt x="82" y="69"/>
                  </a:cubicBezTo>
                  <a:cubicBezTo>
                    <a:pt x="25" y="120"/>
                    <a:pt x="0" y="198"/>
                    <a:pt x="16" y="273"/>
                  </a:cubicBezTo>
                  <a:cubicBezTo>
                    <a:pt x="32" y="348"/>
                    <a:pt x="87" y="408"/>
                    <a:pt x="160" y="432"/>
                  </a:cubicBezTo>
                  <a:cubicBezTo>
                    <a:pt x="233" y="456"/>
                    <a:pt x="313" y="439"/>
                    <a:pt x="370" y="387"/>
                  </a:cubicBezTo>
                  <a:cubicBezTo>
                    <a:pt x="410" y="351"/>
                    <a:pt x="434" y="302"/>
                    <a:pt x="440" y="250"/>
                  </a:cubicBezTo>
                  <a:lnTo>
                    <a:pt x="427" y="249"/>
                  </a:lnTo>
                  <a:close/>
                  <a:moveTo>
                    <a:pt x="353" y="368"/>
                  </a:moveTo>
                  <a:cubicBezTo>
                    <a:pt x="336" y="383"/>
                    <a:pt x="318" y="394"/>
                    <a:pt x="298" y="402"/>
                  </a:cubicBezTo>
                  <a:cubicBezTo>
                    <a:pt x="302" y="412"/>
                    <a:pt x="302" y="412"/>
                    <a:pt x="302" y="412"/>
                  </a:cubicBezTo>
                  <a:cubicBezTo>
                    <a:pt x="259" y="430"/>
                    <a:pt x="210" y="432"/>
                    <a:pt x="165" y="417"/>
                  </a:cubicBezTo>
                  <a:cubicBezTo>
                    <a:pt x="97" y="395"/>
                    <a:pt x="46" y="339"/>
                    <a:pt x="32" y="269"/>
                  </a:cubicBezTo>
                  <a:cubicBezTo>
                    <a:pt x="29" y="260"/>
                    <a:pt x="28" y="250"/>
                    <a:pt x="28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34" y="183"/>
                    <a:pt x="56" y="127"/>
                    <a:pt x="100" y="88"/>
                  </a:cubicBezTo>
                  <a:cubicBezTo>
                    <a:pt x="120" y="69"/>
                    <a:pt x="144" y="56"/>
                    <a:pt x="169" y="48"/>
                  </a:cubicBezTo>
                  <a:cubicBezTo>
                    <a:pt x="166" y="38"/>
                    <a:pt x="166" y="38"/>
                    <a:pt x="166" y="38"/>
                  </a:cubicBezTo>
                  <a:cubicBezTo>
                    <a:pt x="177" y="35"/>
                    <a:pt x="188" y="32"/>
                    <a:pt x="199" y="31"/>
                  </a:cubicBezTo>
                  <a:cubicBezTo>
                    <a:pt x="200" y="41"/>
                    <a:pt x="200" y="41"/>
                    <a:pt x="200" y="41"/>
                  </a:cubicBezTo>
                  <a:cubicBezTo>
                    <a:pt x="211" y="39"/>
                    <a:pt x="222" y="39"/>
                    <a:pt x="233" y="39"/>
                  </a:cubicBezTo>
                  <a:cubicBezTo>
                    <a:pt x="233" y="29"/>
                    <a:pt x="233" y="29"/>
                    <a:pt x="233" y="29"/>
                  </a:cubicBezTo>
                  <a:cubicBezTo>
                    <a:pt x="251" y="30"/>
                    <a:pt x="270" y="33"/>
                    <a:pt x="287" y="38"/>
                  </a:cubicBezTo>
                  <a:cubicBezTo>
                    <a:pt x="290" y="39"/>
                    <a:pt x="293" y="40"/>
                    <a:pt x="296" y="41"/>
                  </a:cubicBezTo>
                  <a:cubicBezTo>
                    <a:pt x="292" y="51"/>
                    <a:pt x="292" y="51"/>
                    <a:pt x="292" y="51"/>
                  </a:cubicBezTo>
                  <a:cubicBezTo>
                    <a:pt x="352" y="73"/>
                    <a:pt x="397" y="125"/>
                    <a:pt x="411" y="188"/>
                  </a:cubicBezTo>
                  <a:cubicBezTo>
                    <a:pt x="425" y="254"/>
                    <a:pt x="403" y="323"/>
                    <a:pt x="353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63"/>
            <p:cNvSpPr>
              <a:spLocks noEditPoints="1"/>
            </p:cNvSpPr>
            <p:nvPr/>
          </p:nvSpPr>
          <p:spPr bwMode="auto">
            <a:xfrm>
              <a:off x="3983038" y="1357313"/>
              <a:ext cx="4078288" cy="4130675"/>
            </a:xfrm>
            <a:custGeom>
              <a:avLst/>
              <a:gdLst>
                <a:gd name="T0" fmla="*/ 1277 w 1277"/>
                <a:gd name="T1" fmla="*/ 643 h 1280"/>
                <a:gd name="T2" fmla="*/ 1101 w 1277"/>
                <a:gd name="T3" fmla="*/ 212 h 1280"/>
                <a:gd name="T4" fmla="*/ 1113 w 1277"/>
                <a:gd name="T5" fmla="*/ 200 h 1280"/>
                <a:gd name="T6" fmla="*/ 1146 w 1277"/>
                <a:gd name="T7" fmla="*/ 168 h 1280"/>
                <a:gd name="T8" fmla="*/ 1147 w 1277"/>
                <a:gd name="T9" fmla="*/ 148 h 1280"/>
                <a:gd name="T10" fmla="*/ 1099 w 1277"/>
                <a:gd name="T11" fmla="*/ 106 h 1280"/>
                <a:gd name="T12" fmla="*/ 1086 w 1277"/>
                <a:gd name="T13" fmla="*/ 104 h 1280"/>
                <a:gd name="T14" fmla="*/ 1040 w 1277"/>
                <a:gd name="T15" fmla="*/ 123 h 1280"/>
                <a:gd name="T16" fmla="*/ 665 w 1277"/>
                <a:gd name="T17" fmla="*/ 0 h 1280"/>
                <a:gd name="T18" fmla="*/ 664 w 1277"/>
                <a:gd name="T19" fmla="*/ 28 h 1280"/>
                <a:gd name="T20" fmla="*/ 662 w 1277"/>
                <a:gd name="T21" fmla="*/ 28 h 1280"/>
                <a:gd name="T22" fmla="*/ 285 w 1277"/>
                <a:gd name="T23" fmla="*/ 156 h 1280"/>
                <a:gd name="T24" fmla="*/ 268 w 1277"/>
                <a:gd name="T25" fmla="*/ 134 h 1280"/>
                <a:gd name="T26" fmla="*/ 104 w 1277"/>
                <a:gd name="T27" fmla="*/ 323 h 1280"/>
                <a:gd name="T28" fmla="*/ 112 w 1277"/>
                <a:gd name="T29" fmla="*/ 365 h 1280"/>
                <a:gd name="T30" fmla="*/ 46 w 1277"/>
                <a:gd name="T31" fmla="*/ 643 h 1280"/>
                <a:gd name="T32" fmla="*/ 65 w 1277"/>
                <a:gd name="T33" fmla="*/ 792 h 1280"/>
                <a:gd name="T34" fmla="*/ 0 w 1277"/>
                <a:gd name="T35" fmla="*/ 799 h 1280"/>
                <a:gd name="T36" fmla="*/ 37 w 1277"/>
                <a:gd name="T37" fmla="*/ 911 h 1280"/>
                <a:gd name="T38" fmla="*/ 78 w 1277"/>
                <a:gd name="T39" fmla="*/ 914 h 1280"/>
                <a:gd name="T40" fmla="*/ 368 w 1277"/>
                <a:gd name="T41" fmla="*/ 1215 h 1280"/>
                <a:gd name="T42" fmla="*/ 381 w 1277"/>
                <a:gd name="T43" fmla="*/ 1190 h 1280"/>
                <a:gd name="T44" fmla="*/ 662 w 1277"/>
                <a:gd name="T45" fmla="*/ 1258 h 1280"/>
                <a:gd name="T46" fmla="*/ 744 w 1277"/>
                <a:gd name="T47" fmla="*/ 1253 h 1280"/>
                <a:gd name="T48" fmla="*/ 746 w 1277"/>
                <a:gd name="T49" fmla="*/ 1270 h 1280"/>
                <a:gd name="T50" fmla="*/ 758 w 1277"/>
                <a:gd name="T51" fmla="*/ 1279 h 1280"/>
                <a:gd name="T52" fmla="*/ 1021 w 1277"/>
                <a:gd name="T53" fmla="*/ 1176 h 1280"/>
                <a:gd name="T54" fmla="*/ 1042 w 1277"/>
                <a:gd name="T55" fmla="*/ 1161 h 1280"/>
                <a:gd name="T56" fmla="*/ 1033 w 1277"/>
                <a:gd name="T57" fmla="*/ 1134 h 1280"/>
                <a:gd name="T58" fmla="*/ 1277 w 1277"/>
                <a:gd name="T59" fmla="*/ 643 h 1280"/>
                <a:gd name="T60" fmla="*/ 662 w 1277"/>
                <a:gd name="T61" fmla="*/ 1241 h 1280"/>
                <a:gd name="T62" fmla="*/ 64 w 1277"/>
                <a:gd name="T63" fmla="*/ 643 h 1280"/>
                <a:gd name="T64" fmla="*/ 662 w 1277"/>
                <a:gd name="T65" fmla="*/ 45 h 1280"/>
                <a:gd name="T66" fmla="*/ 1259 w 1277"/>
                <a:gd name="T67" fmla="*/ 643 h 1280"/>
                <a:gd name="T68" fmla="*/ 662 w 1277"/>
                <a:gd name="T69" fmla="*/ 1241 h 1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77" h="1280">
                  <a:moveTo>
                    <a:pt x="1277" y="643"/>
                  </a:moveTo>
                  <a:cubicBezTo>
                    <a:pt x="1277" y="475"/>
                    <a:pt x="1210" y="323"/>
                    <a:pt x="1101" y="212"/>
                  </a:cubicBezTo>
                  <a:cubicBezTo>
                    <a:pt x="1113" y="200"/>
                    <a:pt x="1113" y="200"/>
                    <a:pt x="1113" y="200"/>
                  </a:cubicBezTo>
                  <a:cubicBezTo>
                    <a:pt x="1146" y="168"/>
                    <a:pt x="1146" y="168"/>
                    <a:pt x="1146" y="168"/>
                  </a:cubicBezTo>
                  <a:cubicBezTo>
                    <a:pt x="1152" y="163"/>
                    <a:pt x="1152" y="154"/>
                    <a:pt x="1147" y="148"/>
                  </a:cubicBezTo>
                  <a:cubicBezTo>
                    <a:pt x="1129" y="130"/>
                    <a:pt x="1121" y="122"/>
                    <a:pt x="1099" y="106"/>
                  </a:cubicBezTo>
                  <a:cubicBezTo>
                    <a:pt x="1095" y="103"/>
                    <a:pt x="1090" y="102"/>
                    <a:pt x="1086" y="104"/>
                  </a:cubicBezTo>
                  <a:cubicBezTo>
                    <a:pt x="1040" y="123"/>
                    <a:pt x="1040" y="123"/>
                    <a:pt x="1040" y="123"/>
                  </a:cubicBezTo>
                  <a:cubicBezTo>
                    <a:pt x="934" y="46"/>
                    <a:pt x="805" y="0"/>
                    <a:pt x="665" y="0"/>
                  </a:cubicBezTo>
                  <a:cubicBezTo>
                    <a:pt x="664" y="28"/>
                    <a:pt x="664" y="28"/>
                    <a:pt x="664" y="28"/>
                  </a:cubicBezTo>
                  <a:cubicBezTo>
                    <a:pt x="664" y="28"/>
                    <a:pt x="663" y="28"/>
                    <a:pt x="662" y="28"/>
                  </a:cubicBezTo>
                  <a:cubicBezTo>
                    <a:pt x="520" y="28"/>
                    <a:pt x="389" y="75"/>
                    <a:pt x="285" y="156"/>
                  </a:cubicBezTo>
                  <a:cubicBezTo>
                    <a:pt x="268" y="134"/>
                    <a:pt x="268" y="134"/>
                    <a:pt x="268" y="134"/>
                  </a:cubicBezTo>
                  <a:cubicBezTo>
                    <a:pt x="203" y="184"/>
                    <a:pt x="147" y="248"/>
                    <a:pt x="104" y="323"/>
                  </a:cubicBezTo>
                  <a:cubicBezTo>
                    <a:pt x="99" y="331"/>
                    <a:pt x="107" y="352"/>
                    <a:pt x="112" y="365"/>
                  </a:cubicBezTo>
                  <a:cubicBezTo>
                    <a:pt x="70" y="448"/>
                    <a:pt x="46" y="543"/>
                    <a:pt x="46" y="643"/>
                  </a:cubicBezTo>
                  <a:cubicBezTo>
                    <a:pt x="46" y="694"/>
                    <a:pt x="53" y="744"/>
                    <a:pt x="65" y="792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9" y="834"/>
                    <a:pt x="23" y="878"/>
                    <a:pt x="37" y="911"/>
                  </a:cubicBezTo>
                  <a:cubicBezTo>
                    <a:pt x="39" y="916"/>
                    <a:pt x="59" y="916"/>
                    <a:pt x="78" y="914"/>
                  </a:cubicBezTo>
                  <a:cubicBezTo>
                    <a:pt x="137" y="1039"/>
                    <a:pt x="236" y="1147"/>
                    <a:pt x="368" y="1215"/>
                  </a:cubicBezTo>
                  <a:cubicBezTo>
                    <a:pt x="381" y="1190"/>
                    <a:pt x="381" y="1190"/>
                    <a:pt x="381" y="1190"/>
                  </a:cubicBezTo>
                  <a:cubicBezTo>
                    <a:pt x="465" y="1234"/>
                    <a:pt x="560" y="1258"/>
                    <a:pt x="662" y="1258"/>
                  </a:cubicBezTo>
                  <a:cubicBezTo>
                    <a:pt x="689" y="1258"/>
                    <a:pt x="717" y="1256"/>
                    <a:pt x="744" y="1253"/>
                  </a:cubicBezTo>
                  <a:cubicBezTo>
                    <a:pt x="746" y="1270"/>
                    <a:pt x="746" y="1270"/>
                    <a:pt x="746" y="1270"/>
                  </a:cubicBezTo>
                  <a:cubicBezTo>
                    <a:pt x="747" y="1276"/>
                    <a:pt x="752" y="1280"/>
                    <a:pt x="758" y="1279"/>
                  </a:cubicBezTo>
                  <a:cubicBezTo>
                    <a:pt x="849" y="1265"/>
                    <a:pt x="939" y="1231"/>
                    <a:pt x="1021" y="1176"/>
                  </a:cubicBezTo>
                  <a:cubicBezTo>
                    <a:pt x="1031" y="1169"/>
                    <a:pt x="1032" y="1169"/>
                    <a:pt x="1042" y="1161"/>
                  </a:cubicBezTo>
                  <a:cubicBezTo>
                    <a:pt x="1033" y="1134"/>
                    <a:pt x="1033" y="1134"/>
                    <a:pt x="1033" y="1134"/>
                  </a:cubicBezTo>
                  <a:cubicBezTo>
                    <a:pt x="1181" y="1021"/>
                    <a:pt x="1277" y="843"/>
                    <a:pt x="1277" y="643"/>
                  </a:cubicBezTo>
                  <a:close/>
                  <a:moveTo>
                    <a:pt x="662" y="1241"/>
                  </a:moveTo>
                  <a:cubicBezTo>
                    <a:pt x="331" y="1241"/>
                    <a:pt x="64" y="973"/>
                    <a:pt x="64" y="643"/>
                  </a:cubicBezTo>
                  <a:cubicBezTo>
                    <a:pt x="64" y="313"/>
                    <a:pt x="331" y="45"/>
                    <a:pt x="662" y="45"/>
                  </a:cubicBezTo>
                  <a:cubicBezTo>
                    <a:pt x="992" y="45"/>
                    <a:pt x="1259" y="313"/>
                    <a:pt x="1259" y="643"/>
                  </a:cubicBezTo>
                  <a:cubicBezTo>
                    <a:pt x="1259" y="973"/>
                    <a:pt x="992" y="1241"/>
                    <a:pt x="662" y="1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8" name="椭圆 47"/>
          <p:cNvSpPr/>
          <p:nvPr/>
        </p:nvSpPr>
        <p:spPr>
          <a:xfrm>
            <a:off x="3986938" y="1259752"/>
            <a:ext cx="106371" cy="106371"/>
          </a:xfrm>
          <a:prstGeom prst="ellipse">
            <a:avLst/>
          </a:prstGeom>
          <a:solidFill>
            <a:srgbClr val="00B4EB"/>
          </a:solidFill>
          <a:ln>
            <a:solidFill>
              <a:srgbClr val="00B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4158094" y="1259752"/>
            <a:ext cx="106371" cy="106371"/>
          </a:xfrm>
          <a:prstGeom prst="ellipse">
            <a:avLst/>
          </a:prstGeom>
          <a:solidFill>
            <a:srgbClr val="00B4EB"/>
          </a:solidFill>
          <a:ln>
            <a:solidFill>
              <a:srgbClr val="00B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4330383" y="1259752"/>
            <a:ext cx="106371" cy="106371"/>
          </a:xfrm>
          <a:prstGeom prst="ellipse">
            <a:avLst/>
          </a:prstGeom>
          <a:solidFill>
            <a:srgbClr val="00B4EB"/>
          </a:solidFill>
          <a:ln>
            <a:solidFill>
              <a:srgbClr val="00B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716746" y="1254898"/>
            <a:ext cx="106371" cy="106371"/>
          </a:xfrm>
          <a:prstGeom prst="ellipse">
            <a:avLst/>
          </a:prstGeom>
          <a:solidFill>
            <a:srgbClr val="00B4EB"/>
          </a:solidFill>
          <a:ln>
            <a:solidFill>
              <a:srgbClr val="00B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/>
        </p:nvCxnSpPr>
        <p:spPr>
          <a:xfrm>
            <a:off x="1315061" y="261778"/>
            <a:ext cx="3021989" cy="0"/>
          </a:xfrm>
          <a:prstGeom prst="line">
            <a:avLst/>
          </a:prstGeom>
          <a:ln>
            <a:solidFill>
              <a:srgbClr val="00B4EB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964835" y="1380078"/>
            <a:ext cx="3021989" cy="0"/>
          </a:xfrm>
          <a:prstGeom prst="line">
            <a:avLst/>
          </a:prstGeom>
          <a:ln>
            <a:solidFill>
              <a:srgbClr val="00B4E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 rot="10800000">
            <a:off x="410345" y="441464"/>
            <a:ext cx="4965700" cy="45719"/>
            <a:chOff x="-839788" y="7580313"/>
            <a:chExt cx="4965700" cy="233363"/>
          </a:xfrm>
        </p:grpSpPr>
        <p:sp>
          <p:nvSpPr>
            <p:cNvPr id="55" name="Freeform 18"/>
            <p:cNvSpPr>
              <a:spLocks/>
            </p:cNvSpPr>
            <p:nvPr/>
          </p:nvSpPr>
          <p:spPr bwMode="auto">
            <a:xfrm>
              <a:off x="-782638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1"/>
            <p:cNvSpPr>
              <a:spLocks/>
            </p:cNvSpPr>
            <p:nvPr/>
          </p:nvSpPr>
          <p:spPr bwMode="auto">
            <a:xfrm>
              <a:off x="-5715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2"/>
            <p:cNvSpPr>
              <a:spLocks/>
            </p:cNvSpPr>
            <p:nvPr/>
          </p:nvSpPr>
          <p:spPr bwMode="auto">
            <a:xfrm>
              <a:off x="-501650" y="7580313"/>
              <a:ext cx="0" cy="190500"/>
            </a:xfrm>
            <a:custGeom>
              <a:avLst/>
              <a:gdLst>
                <a:gd name="T0" fmla="*/ 0 h 120"/>
                <a:gd name="T1" fmla="*/ 120 h 120"/>
                <a:gd name="T2" fmla="*/ 0 h 1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20">
                  <a:moveTo>
                    <a:pt x="0" y="0"/>
                  </a:move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3"/>
            <p:cNvSpPr>
              <a:spLocks/>
            </p:cNvSpPr>
            <p:nvPr/>
          </p:nvSpPr>
          <p:spPr bwMode="auto">
            <a:xfrm>
              <a:off x="-839788" y="7580313"/>
              <a:ext cx="0" cy="233363"/>
            </a:xfrm>
            <a:custGeom>
              <a:avLst/>
              <a:gdLst>
                <a:gd name="T0" fmla="*/ 0 h 147"/>
                <a:gd name="T1" fmla="*/ 147 h 147"/>
                <a:gd name="T2" fmla="*/ 0 h 14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47">
                  <a:moveTo>
                    <a:pt x="0" y="0"/>
                  </a:moveTo>
                  <a:lnTo>
                    <a:pt x="0" y="14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4"/>
            <p:cNvSpPr>
              <a:spLocks/>
            </p:cNvSpPr>
            <p:nvPr/>
          </p:nvSpPr>
          <p:spPr bwMode="auto">
            <a:xfrm>
              <a:off x="-4318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5"/>
            <p:cNvSpPr>
              <a:spLocks/>
            </p:cNvSpPr>
            <p:nvPr/>
          </p:nvSpPr>
          <p:spPr bwMode="auto">
            <a:xfrm>
              <a:off x="-360363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6"/>
            <p:cNvSpPr>
              <a:spLocks/>
            </p:cNvSpPr>
            <p:nvPr/>
          </p:nvSpPr>
          <p:spPr bwMode="auto">
            <a:xfrm>
              <a:off x="-293688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7"/>
            <p:cNvSpPr>
              <a:spLocks/>
            </p:cNvSpPr>
            <p:nvPr/>
          </p:nvSpPr>
          <p:spPr bwMode="auto">
            <a:xfrm>
              <a:off x="-223838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8"/>
            <p:cNvSpPr>
              <a:spLocks/>
            </p:cNvSpPr>
            <p:nvPr/>
          </p:nvSpPr>
          <p:spPr bwMode="auto">
            <a:xfrm>
              <a:off x="-103188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9"/>
            <p:cNvSpPr>
              <a:spLocks/>
            </p:cNvSpPr>
            <p:nvPr/>
          </p:nvSpPr>
          <p:spPr bwMode="auto">
            <a:xfrm>
              <a:off x="-317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30"/>
            <p:cNvSpPr>
              <a:spLocks/>
            </p:cNvSpPr>
            <p:nvPr/>
          </p:nvSpPr>
          <p:spPr bwMode="auto">
            <a:xfrm>
              <a:off x="381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31"/>
            <p:cNvSpPr>
              <a:spLocks/>
            </p:cNvSpPr>
            <p:nvPr/>
          </p:nvSpPr>
          <p:spPr bwMode="auto">
            <a:xfrm>
              <a:off x="1079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32"/>
            <p:cNvSpPr>
              <a:spLocks/>
            </p:cNvSpPr>
            <p:nvPr/>
          </p:nvSpPr>
          <p:spPr bwMode="auto">
            <a:xfrm>
              <a:off x="177800" y="7580313"/>
              <a:ext cx="0" cy="190500"/>
            </a:xfrm>
            <a:custGeom>
              <a:avLst/>
              <a:gdLst>
                <a:gd name="T0" fmla="*/ 0 h 120"/>
                <a:gd name="T1" fmla="*/ 120 h 120"/>
                <a:gd name="T2" fmla="*/ 0 h 1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20">
                  <a:moveTo>
                    <a:pt x="0" y="0"/>
                  </a:move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34"/>
            <p:cNvSpPr>
              <a:spLocks/>
            </p:cNvSpPr>
            <p:nvPr/>
          </p:nvSpPr>
          <p:spPr bwMode="auto">
            <a:xfrm>
              <a:off x="2476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35"/>
            <p:cNvSpPr>
              <a:spLocks/>
            </p:cNvSpPr>
            <p:nvPr/>
          </p:nvSpPr>
          <p:spPr bwMode="auto">
            <a:xfrm>
              <a:off x="31908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36"/>
            <p:cNvSpPr>
              <a:spLocks/>
            </p:cNvSpPr>
            <p:nvPr/>
          </p:nvSpPr>
          <p:spPr bwMode="auto">
            <a:xfrm>
              <a:off x="38893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37"/>
            <p:cNvSpPr>
              <a:spLocks/>
            </p:cNvSpPr>
            <p:nvPr/>
          </p:nvSpPr>
          <p:spPr bwMode="auto">
            <a:xfrm>
              <a:off x="45878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38"/>
            <p:cNvSpPr>
              <a:spLocks/>
            </p:cNvSpPr>
            <p:nvPr/>
          </p:nvSpPr>
          <p:spPr bwMode="auto">
            <a:xfrm>
              <a:off x="57943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39"/>
            <p:cNvSpPr>
              <a:spLocks/>
            </p:cNvSpPr>
            <p:nvPr/>
          </p:nvSpPr>
          <p:spPr bwMode="auto">
            <a:xfrm>
              <a:off x="65087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4"/>
            <p:cNvSpPr>
              <a:spLocks/>
            </p:cNvSpPr>
            <p:nvPr/>
          </p:nvSpPr>
          <p:spPr bwMode="auto">
            <a:xfrm>
              <a:off x="93027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5"/>
            <p:cNvSpPr>
              <a:spLocks/>
            </p:cNvSpPr>
            <p:nvPr/>
          </p:nvSpPr>
          <p:spPr bwMode="auto">
            <a:xfrm>
              <a:off x="10017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6"/>
            <p:cNvSpPr>
              <a:spLocks/>
            </p:cNvSpPr>
            <p:nvPr/>
          </p:nvSpPr>
          <p:spPr bwMode="auto">
            <a:xfrm>
              <a:off x="107156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47"/>
            <p:cNvSpPr>
              <a:spLocks/>
            </p:cNvSpPr>
            <p:nvPr/>
          </p:nvSpPr>
          <p:spPr bwMode="auto">
            <a:xfrm>
              <a:off x="11414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49"/>
            <p:cNvSpPr>
              <a:spLocks/>
            </p:cNvSpPr>
            <p:nvPr/>
          </p:nvSpPr>
          <p:spPr bwMode="auto">
            <a:xfrm>
              <a:off x="13319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0"/>
            <p:cNvSpPr>
              <a:spLocks/>
            </p:cNvSpPr>
            <p:nvPr/>
          </p:nvSpPr>
          <p:spPr bwMode="auto">
            <a:xfrm>
              <a:off x="14033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1"/>
            <p:cNvSpPr>
              <a:spLocks/>
            </p:cNvSpPr>
            <p:nvPr/>
          </p:nvSpPr>
          <p:spPr bwMode="auto">
            <a:xfrm>
              <a:off x="14732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1204912" y="7580313"/>
              <a:ext cx="0" cy="233363"/>
            </a:xfrm>
            <a:custGeom>
              <a:avLst/>
              <a:gdLst>
                <a:gd name="T0" fmla="*/ 0 h 147"/>
                <a:gd name="T1" fmla="*/ 147 h 147"/>
                <a:gd name="T2" fmla="*/ 0 h 14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47">
                  <a:moveTo>
                    <a:pt x="0" y="0"/>
                  </a:moveTo>
                  <a:lnTo>
                    <a:pt x="0" y="14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16129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16827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6"/>
            <p:cNvSpPr>
              <a:spLocks/>
            </p:cNvSpPr>
            <p:nvPr/>
          </p:nvSpPr>
          <p:spPr bwMode="auto">
            <a:xfrm>
              <a:off x="17510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57"/>
            <p:cNvSpPr>
              <a:spLocks/>
            </p:cNvSpPr>
            <p:nvPr/>
          </p:nvSpPr>
          <p:spPr bwMode="auto">
            <a:xfrm>
              <a:off x="182086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58"/>
            <p:cNvSpPr>
              <a:spLocks/>
            </p:cNvSpPr>
            <p:nvPr/>
          </p:nvSpPr>
          <p:spPr bwMode="auto">
            <a:xfrm>
              <a:off x="19415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59"/>
            <p:cNvSpPr>
              <a:spLocks/>
            </p:cNvSpPr>
            <p:nvPr/>
          </p:nvSpPr>
          <p:spPr bwMode="auto">
            <a:xfrm>
              <a:off x="201136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60"/>
            <p:cNvSpPr>
              <a:spLocks/>
            </p:cNvSpPr>
            <p:nvPr/>
          </p:nvSpPr>
          <p:spPr bwMode="auto">
            <a:xfrm>
              <a:off x="20828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1"/>
            <p:cNvSpPr>
              <a:spLocks/>
            </p:cNvSpPr>
            <p:nvPr/>
          </p:nvSpPr>
          <p:spPr bwMode="auto">
            <a:xfrm>
              <a:off x="21526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62"/>
            <p:cNvSpPr>
              <a:spLocks/>
            </p:cNvSpPr>
            <p:nvPr/>
          </p:nvSpPr>
          <p:spPr bwMode="auto">
            <a:xfrm>
              <a:off x="2222500" y="7580313"/>
              <a:ext cx="0" cy="190500"/>
            </a:xfrm>
            <a:custGeom>
              <a:avLst/>
              <a:gdLst>
                <a:gd name="T0" fmla="*/ 0 h 120"/>
                <a:gd name="T1" fmla="*/ 120 h 120"/>
                <a:gd name="T2" fmla="*/ 0 h 1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20">
                  <a:moveTo>
                    <a:pt x="0" y="0"/>
                  </a:move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63"/>
            <p:cNvSpPr>
              <a:spLocks/>
            </p:cNvSpPr>
            <p:nvPr/>
          </p:nvSpPr>
          <p:spPr bwMode="auto">
            <a:xfrm>
              <a:off x="1884362" y="7580313"/>
              <a:ext cx="0" cy="233363"/>
            </a:xfrm>
            <a:custGeom>
              <a:avLst/>
              <a:gdLst>
                <a:gd name="T0" fmla="*/ 0 h 147"/>
                <a:gd name="T1" fmla="*/ 147 h 147"/>
                <a:gd name="T2" fmla="*/ 0 h 14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47">
                  <a:moveTo>
                    <a:pt x="0" y="0"/>
                  </a:moveTo>
                  <a:lnTo>
                    <a:pt x="0" y="14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64"/>
            <p:cNvSpPr>
              <a:spLocks/>
            </p:cNvSpPr>
            <p:nvPr/>
          </p:nvSpPr>
          <p:spPr bwMode="auto">
            <a:xfrm>
              <a:off x="22923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65"/>
            <p:cNvSpPr>
              <a:spLocks/>
            </p:cNvSpPr>
            <p:nvPr/>
          </p:nvSpPr>
          <p:spPr bwMode="auto">
            <a:xfrm>
              <a:off x="23622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66"/>
            <p:cNvSpPr>
              <a:spLocks/>
            </p:cNvSpPr>
            <p:nvPr/>
          </p:nvSpPr>
          <p:spPr bwMode="auto">
            <a:xfrm>
              <a:off x="243363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68"/>
            <p:cNvSpPr>
              <a:spLocks/>
            </p:cNvSpPr>
            <p:nvPr/>
          </p:nvSpPr>
          <p:spPr bwMode="auto">
            <a:xfrm>
              <a:off x="262413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69"/>
            <p:cNvSpPr>
              <a:spLocks/>
            </p:cNvSpPr>
            <p:nvPr/>
          </p:nvSpPr>
          <p:spPr bwMode="auto">
            <a:xfrm>
              <a:off x="269398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70"/>
            <p:cNvSpPr>
              <a:spLocks/>
            </p:cNvSpPr>
            <p:nvPr/>
          </p:nvSpPr>
          <p:spPr bwMode="auto">
            <a:xfrm>
              <a:off x="276542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1"/>
            <p:cNvSpPr>
              <a:spLocks/>
            </p:cNvSpPr>
            <p:nvPr/>
          </p:nvSpPr>
          <p:spPr bwMode="auto">
            <a:xfrm>
              <a:off x="283527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72"/>
            <p:cNvSpPr>
              <a:spLocks/>
            </p:cNvSpPr>
            <p:nvPr/>
          </p:nvSpPr>
          <p:spPr bwMode="auto">
            <a:xfrm>
              <a:off x="2905125" y="7580313"/>
              <a:ext cx="0" cy="190500"/>
            </a:xfrm>
            <a:custGeom>
              <a:avLst/>
              <a:gdLst>
                <a:gd name="T0" fmla="*/ 0 h 120"/>
                <a:gd name="T1" fmla="*/ 120 h 120"/>
                <a:gd name="T2" fmla="*/ 0 h 1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20">
                  <a:moveTo>
                    <a:pt x="0" y="0"/>
                  </a:move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74"/>
            <p:cNvSpPr>
              <a:spLocks/>
            </p:cNvSpPr>
            <p:nvPr/>
          </p:nvSpPr>
          <p:spPr bwMode="auto">
            <a:xfrm>
              <a:off x="297497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75"/>
            <p:cNvSpPr>
              <a:spLocks/>
            </p:cNvSpPr>
            <p:nvPr/>
          </p:nvSpPr>
          <p:spPr bwMode="auto">
            <a:xfrm>
              <a:off x="304482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76"/>
            <p:cNvSpPr>
              <a:spLocks/>
            </p:cNvSpPr>
            <p:nvPr/>
          </p:nvSpPr>
          <p:spPr bwMode="auto">
            <a:xfrm>
              <a:off x="311626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77"/>
            <p:cNvSpPr>
              <a:spLocks/>
            </p:cNvSpPr>
            <p:nvPr/>
          </p:nvSpPr>
          <p:spPr bwMode="auto">
            <a:xfrm>
              <a:off x="31861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78"/>
            <p:cNvSpPr>
              <a:spLocks/>
            </p:cNvSpPr>
            <p:nvPr/>
          </p:nvSpPr>
          <p:spPr bwMode="auto">
            <a:xfrm>
              <a:off x="330676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79"/>
            <p:cNvSpPr>
              <a:spLocks/>
            </p:cNvSpPr>
            <p:nvPr/>
          </p:nvSpPr>
          <p:spPr bwMode="auto">
            <a:xfrm>
              <a:off x="33766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81"/>
            <p:cNvSpPr>
              <a:spLocks/>
            </p:cNvSpPr>
            <p:nvPr/>
          </p:nvSpPr>
          <p:spPr bwMode="auto">
            <a:xfrm>
              <a:off x="35179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82"/>
            <p:cNvSpPr>
              <a:spLocks/>
            </p:cNvSpPr>
            <p:nvPr/>
          </p:nvSpPr>
          <p:spPr bwMode="auto">
            <a:xfrm>
              <a:off x="3587750" y="7580313"/>
              <a:ext cx="0" cy="190500"/>
            </a:xfrm>
            <a:custGeom>
              <a:avLst/>
              <a:gdLst>
                <a:gd name="T0" fmla="*/ 0 h 120"/>
                <a:gd name="T1" fmla="*/ 120 h 120"/>
                <a:gd name="T2" fmla="*/ 0 h 1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20">
                  <a:moveTo>
                    <a:pt x="0" y="0"/>
                  </a:move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7274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79412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88"/>
            <p:cNvSpPr>
              <a:spLocks/>
            </p:cNvSpPr>
            <p:nvPr/>
          </p:nvSpPr>
          <p:spPr bwMode="auto">
            <a:xfrm>
              <a:off x="39862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89"/>
            <p:cNvSpPr>
              <a:spLocks/>
            </p:cNvSpPr>
            <p:nvPr/>
          </p:nvSpPr>
          <p:spPr bwMode="auto">
            <a:xfrm>
              <a:off x="405606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90"/>
            <p:cNvSpPr>
              <a:spLocks/>
            </p:cNvSpPr>
            <p:nvPr/>
          </p:nvSpPr>
          <p:spPr bwMode="auto">
            <a:xfrm>
              <a:off x="41259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93"/>
            <p:cNvSpPr>
              <a:spLocks/>
            </p:cNvSpPr>
            <p:nvPr/>
          </p:nvSpPr>
          <p:spPr bwMode="auto">
            <a:xfrm>
              <a:off x="3929062" y="7580313"/>
              <a:ext cx="0" cy="233363"/>
            </a:xfrm>
            <a:custGeom>
              <a:avLst/>
              <a:gdLst>
                <a:gd name="T0" fmla="*/ 0 h 147"/>
                <a:gd name="T1" fmla="*/ 147 h 147"/>
                <a:gd name="T2" fmla="*/ 0 h 14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47">
                  <a:moveTo>
                    <a:pt x="0" y="0"/>
                  </a:moveTo>
                  <a:lnTo>
                    <a:pt x="0" y="14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4" name="文本框 113"/>
          <p:cNvSpPr txBox="1"/>
          <p:nvPr/>
        </p:nvSpPr>
        <p:spPr>
          <a:xfrm>
            <a:off x="305490" y="506153"/>
            <a:ext cx="3876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Experimental Result</a:t>
            </a:r>
            <a:endParaRPr lang="zh-CN" altLang="en-US" sz="3200" b="1" dirty="0">
              <a:solidFill>
                <a:schemeClr val="bg1"/>
              </a:solidFill>
              <a:latin typeface="MStiffHeiHK-UltraBold" panose="00000900000000000000" pitchFamily="50" charset="-120"/>
              <a:ea typeface="MStiffHeiHK-UltraBold" panose="00000900000000000000" pitchFamily="50" charset="-120"/>
            </a:endParaRPr>
          </a:p>
        </p:txBody>
      </p:sp>
      <p:grpSp>
        <p:nvGrpSpPr>
          <p:cNvPr id="136" name="组合 135"/>
          <p:cNvGrpSpPr/>
          <p:nvPr/>
        </p:nvGrpSpPr>
        <p:grpSpPr>
          <a:xfrm rot="10800000" flipH="1">
            <a:off x="831975" y="1419466"/>
            <a:ext cx="10491473" cy="4877076"/>
            <a:chOff x="850264" y="1552754"/>
            <a:chExt cx="10491473" cy="4877076"/>
          </a:xfrm>
        </p:grpSpPr>
        <p:grpSp>
          <p:nvGrpSpPr>
            <p:cNvPr id="135" name="组合 134"/>
            <p:cNvGrpSpPr/>
            <p:nvPr/>
          </p:nvGrpSpPr>
          <p:grpSpPr>
            <a:xfrm>
              <a:off x="850264" y="1552754"/>
              <a:ext cx="10491473" cy="4877076"/>
              <a:chOff x="850264" y="1552754"/>
              <a:chExt cx="10491473" cy="4877076"/>
            </a:xfrm>
          </p:grpSpPr>
          <p:sp>
            <p:nvSpPr>
              <p:cNvPr id="131" name="任意多边形 130"/>
              <p:cNvSpPr/>
              <p:nvPr/>
            </p:nvSpPr>
            <p:spPr>
              <a:xfrm>
                <a:off x="850264" y="1552754"/>
                <a:ext cx="10491473" cy="4877076"/>
              </a:xfrm>
              <a:custGeom>
                <a:avLst/>
                <a:gdLst>
                  <a:gd name="connsiteX0" fmla="*/ 7831355 w 10491473"/>
                  <a:gd name="connsiteY0" fmla="*/ 0 h 4877076"/>
                  <a:gd name="connsiteX1" fmla="*/ 9266735 w 10491473"/>
                  <a:gd name="connsiteY1" fmla="*/ 0 h 4877076"/>
                  <a:gd name="connsiteX2" fmla="*/ 9506378 w 10491473"/>
                  <a:gd name="connsiteY2" fmla="*/ 273194 h 4877076"/>
                  <a:gd name="connsiteX3" fmla="*/ 9724144 w 10491473"/>
                  <a:gd name="connsiteY3" fmla="*/ 273194 h 4877076"/>
                  <a:gd name="connsiteX4" fmla="*/ 10491473 w 10491473"/>
                  <a:gd name="connsiteY4" fmla="*/ 1040523 h 4877076"/>
                  <a:gd name="connsiteX5" fmla="*/ 10491473 w 10491473"/>
                  <a:gd name="connsiteY5" fmla="*/ 4877076 h 4877076"/>
                  <a:gd name="connsiteX6" fmla="*/ 10083708 w 10491473"/>
                  <a:gd name="connsiteY6" fmla="*/ 4877076 h 4877076"/>
                  <a:gd name="connsiteX7" fmla="*/ 9976858 w 10491473"/>
                  <a:gd name="connsiteY7" fmla="*/ 4718650 h 4877076"/>
                  <a:gd name="connsiteX8" fmla="*/ 9017366 w 10491473"/>
                  <a:gd name="connsiteY8" fmla="*/ 4718650 h 4877076"/>
                  <a:gd name="connsiteX9" fmla="*/ 8910516 w 10491473"/>
                  <a:gd name="connsiteY9" fmla="*/ 4877076 h 4877076"/>
                  <a:gd name="connsiteX10" fmla="*/ 767329 w 10491473"/>
                  <a:gd name="connsiteY10" fmla="*/ 4877076 h 4877076"/>
                  <a:gd name="connsiteX11" fmla="*/ 0 w 10491473"/>
                  <a:gd name="connsiteY11" fmla="*/ 4109747 h 4877076"/>
                  <a:gd name="connsiteX12" fmla="*/ 0 w 10491473"/>
                  <a:gd name="connsiteY12" fmla="*/ 3233529 h 4877076"/>
                  <a:gd name="connsiteX13" fmla="*/ 177598 w 10491473"/>
                  <a:gd name="connsiteY13" fmla="*/ 3068263 h 4877076"/>
                  <a:gd name="connsiteX14" fmla="*/ 177598 w 10491473"/>
                  <a:gd name="connsiteY14" fmla="*/ 2401062 h 4877076"/>
                  <a:gd name="connsiteX15" fmla="*/ 0 w 10491473"/>
                  <a:gd name="connsiteY15" fmla="*/ 2235796 h 4877076"/>
                  <a:gd name="connsiteX16" fmla="*/ 0 w 10491473"/>
                  <a:gd name="connsiteY16" fmla="*/ 273194 h 4877076"/>
                  <a:gd name="connsiteX17" fmla="*/ 433369 w 10491473"/>
                  <a:gd name="connsiteY17" fmla="*/ 273194 h 4877076"/>
                  <a:gd name="connsiteX18" fmla="*/ 673292 w 10491473"/>
                  <a:gd name="connsiteY18" fmla="*/ 1376 h 4877076"/>
                  <a:gd name="connsiteX19" fmla="*/ 2113993 w 10491473"/>
                  <a:gd name="connsiteY19" fmla="*/ 1376 h 4877076"/>
                  <a:gd name="connsiteX20" fmla="*/ 2353916 w 10491473"/>
                  <a:gd name="connsiteY20" fmla="*/ 273194 h 4877076"/>
                  <a:gd name="connsiteX21" fmla="*/ 7591712 w 10491473"/>
                  <a:gd name="connsiteY21" fmla="*/ 273194 h 487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491473" h="4877076">
                    <a:moveTo>
                      <a:pt x="7831355" y="0"/>
                    </a:moveTo>
                    <a:lnTo>
                      <a:pt x="9266735" y="0"/>
                    </a:lnTo>
                    <a:lnTo>
                      <a:pt x="9506378" y="273194"/>
                    </a:lnTo>
                    <a:lnTo>
                      <a:pt x="9724144" y="273194"/>
                    </a:lnTo>
                    <a:lnTo>
                      <a:pt x="10491473" y="1040523"/>
                    </a:lnTo>
                    <a:lnTo>
                      <a:pt x="10491473" y="4877076"/>
                    </a:lnTo>
                    <a:lnTo>
                      <a:pt x="10083708" y="4877076"/>
                    </a:lnTo>
                    <a:lnTo>
                      <a:pt x="9976858" y="4718650"/>
                    </a:lnTo>
                    <a:lnTo>
                      <a:pt x="9017366" y="4718650"/>
                    </a:lnTo>
                    <a:lnTo>
                      <a:pt x="8910516" y="4877076"/>
                    </a:lnTo>
                    <a:lnTo>
                      <a:pt x="767329" y="4877076"/>
                    </a:lnTo>
                    <a:lnTo>
                      <a:pt x="0" y="4109747"/>
                    </a:lnTo>
                    <a:lnTo>
                      <a:pt x="0" y="3233529"/>
                    </a:lnTo>
                    <a:lnTo>
                      <a:pt x="177598" y="3068263"/>
                    </a:lnTo>
                    <a:lnTo>
                      <a:pt x="177598" y="2401062"/>
                    </a:lnTo>
                    <a:lnTo>
                      <a:pt x="0" y="2235796"/>
                    </a:lnTo>
                    <a:lnTo>
                      <a:pt x="0" y="273194"/>
                    </a:lnTo>
                    <a:lnTo>
                      <a:pt x="433369" y="273194"/>
                    </a:lnTo>
                    <a:lnTo>
                      <a:pt x="673292" y="1376"/>
                    </a:lnTo>
                    <a:lnTo>
                      <a:pt x="2113993" y="1376"/>
                    </a:lnTo>
                    <a:lnTo>
                      <a:pt x="2353916" y="273194"/>
                    </a:lnTo>
                    <a:lnTo>
                      <a:pt x="7591712" y="273194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34" name="组合 133"/>
              <p:cNvGrpSpPr/>
              <p:nvPr/>
            </p:nvGrpSpPr>
            <p:grpSpPr>
              <a:xfrm flipH="1">
                <a:off x="8703444" y="1553441"/>
                <a:ext cx="1573211" cy="303301"/>
                <a:chOff x="8522049" y="1552754"/>
                <a:chExt cx="1547284" cy="303301"/>
              </a:xfrm>
            </p:grpSpPr>
            <p:sp>
              <p:nvSpPr>
                <p:cNvPr id="125" name="平行四边形 124"/>
                <p:cNvSpPr/>
                <p:nvPr/>
              </p:nvSpPr>
              <p:spPr>
                <a:xfrm>
                  <a:off x="9478425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00B4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平行四边形 125"/>
                <p:cNvSpPr/>
                <p:nvPr/>
              </p:nvSpPr>
              <p:spPr>
                <a:xfrm>
                  <a:off x="9006937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00B4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平行四边形 126"/>
                <p:cNvSpPr/>
                <p:nvPr/>
              </p:nvSpPr>
              <p:spPr>
                <a:xfrm>
                  <a:off x="8522049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00B4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18" name="平行四边形 117"/>
            <p:cNvSpPr/>
            <p:nvPr/>
          </p:nvSpPr>
          <p:spPr>
            <a:xfrm>
              <a:off x="1376073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00B4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平行四边形 118"/>
            <p:cNvSpPr/>
            <p:nvPr/>
          </p:nvSpPr>
          <p:spPr>
            <a:xfrm>
              <a:off x="1860961" y="1555506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00B4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平行四边形 119"/>
            <p:cNvSpPr/>
            <p:nvPr/>
          </p:nvSpPr>
          <p:spPr>
            <a:xfrm>
              <a:off x="2332449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00B4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7" name="Rectangle 96"/>
          <p:cNvSpPr/>
          <p:nvPr/>
        </p:nvSpPr>
        <p:spPr>
          <a:xfrm>
            <a:off x="4345610" y="5480928"/>
            <a:ext cx="71605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Figure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5: Word Count (2G) CPU Load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r>
              <a:rPr lang="en-US" altLang="zh-CN" sz="1400" b="1" dirty="0">
                <a:solidFill>
                  <a:schemeClr val="bg1"/>
                </a:solidFill>
              </a:rPr>
              <a:t/>
            </a:r>
            <a:br>
              <a:rPr lang="en-US" altLang="zh-CN" sz="1400" b="1" dirty="0">
                <a:solidFill>
                  <a:schemeClr val="bg1"/>
                </a:solidFill>
              </a:rPr>
            </a:br>
            <a:endParaRPr lang="en-US" altLang="zh-CN" sz="14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39" name="组合 138"/>
          <p:cNvGrpSpPr/>
          <p:nvPr/>
        </p:nvGrpSpPr>
        <p:grpSpPr>
          <a:xfrm>
            <a:off x="10659315" y="798540"/>
            <a:ext cx="1293812" cy="1310435"/>
            <a:chOff x="3983038" y="1357313"/>
            <a:chExt cx="4078288" cy="4130675"/>
          </a:xfrm>
          <a:solidFill>
            <a:srgbClr val="00B4EB"/>
          </a:solidFill>
        </p:grpSpPr>
        <p:sp>
          <p:nvSpPr>
            <p:cNvPr id="140" name="Freeform 5"/>
            <p:cNvSpPr>
              <a:spLocks noEditPoints="1"/>
            </p:cNvSpPr>
            <p:nvPr/>
          </p:nvSpPr>
          <p:spPr bwMode="auto">
            <a:xfrm>
              <a:off x="4152901" y="1466850"/>
              <a:ext cx="3886200" cy="3930650"/>
            </a:xfrm>
            <a:custGeom>
              <a:avLst/>
              <a:gdLst>
                <a:gd name="T0" fmla="*/ 1217 w 1217"/>
                <a:gd name="T1" fmla="*/ 609 h 1218"/>
                <a:gd name="T2" fmla="*/ 1217 w 1217"/>
                <a:gd name="T3" fmla="*/ 609 h 1218"/>
                <a:gd name="T4" fmla="*/ 1217 w 1217"/>
                <a:gd name="T5" fmla="*/ 609 h 1218"/>
                <a:gd name="T6" fmla="*/ 609 w 1217"/>
                <a:gd name="T7" fmla="*/ 0 h 1218"/>
                <a:gd name="T8" fmla="*/ 0 w 1217"/>
                <a:gd name="T9" fmla="*/ 609 h 1218"/>
                <a:gd name="T10" fmla="*/ 609 w 1217"/>
                <a:gd name="T11" fmla="*/ 1218 h 1218"/>
                <a:gd name="T12" fmla="*/ 1217 w 1217"/>
                <a:gd name="T13" fmla="*/ 609 h 1218"/>
                <a:gd name="T14" fmla="*/ 1215 w 1217"/>
                <a:gd name="T15" fmla="*/ 609 h 1218"/>
                <a:gd name="T16" fmla="*/ 1213 w 1217"/>
                <a:gd name="T17" fmla="*/ 609 h 1218"/>
                <a:gd name="T18" fmla="*/ 1036 w 1217"/>
                <a:gd name="T19" fmla="*/ 1036 h 1218"/>
                <a:gd name="T20" fmla="*/ 609 w 1217"/>
                <a:gd name="T21" fmla="*/ 1214 h 1218"/>
                <a:gd name="T22" fmla="*/ 181 w 1217"/>
                <a:gd name="T23" fmla="*/ 1036 h 1218"/>
                <a:gd name="T24" fmla="*/ 4 w 1217"/>
                <a:gd name="T25" fmla="*/ 609 h 1218"/>
                <a:gd name="T26" fmla="*/ 181 w 1217"/>
                <a:gd name="T27" fmla="*/ 181 h 1218"/>
                <a:gd name="T28" fmla="*/ 609 w 1217"/>
                <a:gd name="T29" fmla="*/ 4 h 1218"/>
                <a:gd name="T30" fmla="*/ 1036 w 1217"/>
                <a:gd name="T31" fmla="*/ 181 h 1218"/>
                <a:gd name="T32" fmla="*/ 1213 w 1217"/>
                <a:gd name="T33" fmla="*/ 609 h 1218"/>
                <a:gd name="T34" fmla="*/ 1215 w 1217"/>
                <a:gd name="T35" fmla="*/ 609 h 1218"/>
                <a:gd name="T36" fmla="*/ 1217 w 1217"/>
                <a:gd name="T37" fmla="*/ 609 h 1218"/>
                <a:gd name="T38" fmla="*/ 1217 w 1217"/>
                <a:gd name="T39" fmla="*/ 609 h 1218"/>
                <a:gd name="T40" fmla="*/ 609 w 1217"/>
                <a:gd name="T41" fmla="*/ 0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7" h="1218">
                  <a:moveTo>
                    <a:pt x="1217" y="609"/>
                  </a:moveTo>
                  <a:cubicBezTo>
                    <a:pt x="1217" y="609"/>
                    <a:pt x="1217" y="609"/>
                    <a:pt x="1217" y="609"/>
                  </a:cubicBezTo>
                  <a:cubicBezTo>
                    <a:pt x="1217" y="609"/>
                    <a:pt x="1217" y="609"/>
                    <a:pt x="1217" y="609"/>
                  </a:cubicBezTo>
                  <a:moveTo>
                    <a:pt x="609" y="0"/>
                  </a:moveTo>
                  <a:cubicBezTo>
                    <a:pt x="272" y="0"/>
                    <a:pt x="0" y="273"/>
                    <a:pt x="0" y="609"/>
                  </a:cubicBezTo>
                  <a:cubicBezTo>
                    <a:pt x="0" y="945"/>
                    <a:pt x="272" y="1218"/>
                    <a:pt x="609" y="1218"/>
                  </a:cubicBezTo>
                  <a:cubicBezTo>
                    <a:pt x="945" y="1218"/>
                    <a:pt x="1217" y="945"/>
                    <a:pt x="1217" y="609"/>
                  </a:cubicBezTo>
                  <a:cubicBezTo>
                    <a:pt x="1215" y="609"/>
                    <a:pt x="1215" y="609"/>
                    <a:pt x="1215" y="609"/>
                  </a:cubicBezTo>
                  <a:cubicBezTo>
                    <a:pt x="1213" y="609"/>
                    <a:pt x="1213" y="609"/>
                    <a:pt x="1213" y="609"/>
                  </a:cubicBezTo>
                  <a:cubicBezTo>
                    <a:pt x="1213" y="776"/>
                    <a:pt x="1146" y="927"/>
                    <a:pt x="1036" y="1036"/>
                  </a:cubicBezTo>
                  <a:cubicBezTo>
                    <a:pt x="927" y="1146"/>
                    <a:pt x="776" y="1214"/>
                    <a:pt x="609" y="1214"/>
                  </a:cubicBezTo>
                  <a:cubicBezTo>
                    <a:pt x="442" y="1214"/>
                    <a:pt x="290" y="1146"/>
                    <a:pt x="181" y="1036"/>
                  </a:cubicBezTo>
                  <a:cubicBezTo>
                    <a:pt x="72" y="927"/>
                    <a:pt x="4" y="776"/>
                    <a:pt x="4" y="609"/>
                  </a:cubicBezTo>
                  <a:cubicBezTo>
                    <a:pt x="4" y="442"/>
                    <a:pt x="72" y="291"/>
                    <a:pt x="181" y="181"/>
                  </a:cubicBezTo>
                  <a:cubicBezTo>
                    <a:pt x="290" y="72"/>
                    <a:pt x="442" y="4"/>
                    <a:pt x="609" y="4"/>
                  </a:cubicBezTo>
                  <a:cubicBezTo>
                    <a:pt x="776" y="4"/>
                    <a:pt x="927" y="72"/>
                    <a:pt x="1036" y="181"/>
                  </a:cubicBezTo>
                  <a:cubicBezTo>
                    <a:pt x="1146" y="291"/>
                    <a:pt x="1213" y="442"/>
                    <a:pt x="1213" y="609"/>
                  </a:cubicBezTo>
                  <a:cubicBezTo>
                    <a:pt x="1215" y="609"/>
                    <a:pt x="1215" y="609"/>
                    <a:pt x="1215" y="609"/>
                  </a:cubicBezTo>
                  <a:cubicBezTo>
                    <a:pt x="1217" y="609"/>
                    <a:pt x="1217" y="609"/>
                    <a:pt x="1217" y="609"/>
                  </a:cubicBezTo>
                  <a:cubicBezTo>
                    <a:pt x="1217" y="609"/>
                    <a:pt x="1217" y="609"/>
                    <a:pt x="1217" y="609"/>
                  </a:cubicBezTo>
                  <a:cubicBezTo>
                    <a:pt x="1217" y="273"/>
                    <a:pt x="945" y="0"/>
                    <a:pt x="6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22"/>
            <p:cNvSpPr>
              <a:spLocks noEditPoints="1"/>
            </p:cNvSpPr>
            <p:nvPr/>
          </p:nvSpPr>
          <p:spPr bwMode="auto">
            <a:xfrm>
              <a:off x="5372101" y="2700338"/>
              <a:ext cx="1447800" cy="815975"/>
            </a:xfrm>
            <a:custGeom>
              <a:avLst/>
              <a:gdLst>
                <a:gd name="T0" fmla="*/ 453 w 453"/>
                <a:gd name="T1" fmla="*/ 237 h 253"/>
                <a:gd name="T2" fmla="*/ 453 w 453"/>
                <a:gd name="T3" fmla="*/ 225 h 253"/>
                <a:gd name="T4" fmla="*/ 433 w 453"/>
                <a:gd name="T5" fmla="*/ 214 h 253"/>
                <a:gd name="T6" fmla="*/ 432 w 453"/>
                <a:gd name="T7" fmla="*/ 203 h 253"/>
                <a:gd name="T8" fmla="*/ 450 w 453"/>
                <a:gd name="T9" fmla="*/ 188 h 253"/>
                <a:gd name="T10" fmla="*/ 427 w 453"/>
                <a:gd name="T11" fmla="*/ 174 h 253"/>
                <a:gd name="T12" fmla="*/ 443 w 453"/>
                <a:gd name="T13" fmla="*/ 161 h 253"/>
                <a:gd name="T14" fmla="*/ 421 w 453"/>
                <a:gd name="T15" fmla="*/ 156 h 253"/>
                <a:gd name="T16" fmla="*/ 417 w 453"/>
                <a:gd name="T17" fmla="*/ 145 h 253"/>
                <a:gd name="T18" fmla="*/ 430 w 453"/>
                <a:gd name="T19" fmla="*/ 126 h 253"/>
                <a:gd name="T20" fmla="*/ 403 w 453"/>
                <a:gd name="T21" fmla="*/ 119 h 253"/>
                <a:gd name="T22" fmla="*/ 415 w 453"/>
                <a:gd name="T23" fmla="*/ 102 h 253"/>
                <a:gd name="T24" fmla="*/ 393 w 453"/>
                <a:gd name="T25" fmla="*/ 103 h 253"/>
                <a:gd name="T26" fmla="*/ 386 w 453"/>
                <a:gd name="T27" fmla="*/ 95 h 253"/>
                <a:gd name="T28" fmla="*/ 393 w 453"/>
                <a:gd name="T29" fmla="*/ 73 h 253"/>
                <a:gd name="T30" fmla="*/ 365 w 453"/>
                <a:gd name="T31" fmla="*/ 73 h 253"/>
                <a:gd name="T32" fmla="*/ 372 w 453"/>
                <a:gd name="T33" fmla="*/ 53 h 253"/>
                <a:gd name="T34" fmla="*/ 351 w 453"/>
                <a:gd name="T35" fmla="*/ 61 h 253"/>
                <a:gd name="T36" fmla="*/ 341 w 453"/>
                <a:gd name="T37" fmla="*/ 55 h 253"/>
                <a:gd name="T38" fmla="*/ 342 w 453"/>
                <a:gd name="T39" fmla="*/ 32 h 253"/>
                <a:gd name="T40" fmla="*/ 315 w 453"/>
                <a:gd name="T41" fmla="*/ 40 h 253"/>
                <a:gd name="T42" fmla="*/ 316 w 453"/>
                <a:gd name="T43" fmla="*/ 19 h 253"/>
                <a:gd name="T44" fmla="*/ 298 w 453"/>
                <a:gd name="T45" fmla="*/ 33 h 253"/>
                <a:gd name="T46" fmla="*/ 288 w 453"/>
                <a:gd name="T47" fmla="*/ 29 h 253"/>
                <a:gd name="T48" fmla="*/ 281 w 453"/>
                <a:gd name="T49" fmla="*/ 7 h 253"/>
                <a:gd name="T50" fmla="*/ 258 w 453"/>
                <a:gd name="T51" fmla="*/ 22 h 253"/>
                <a:gd name="T52" fmla="*/ 253 w 453"/>
                <a:gd name="T53" fmla="*/ 2 h 253"/>
                <a:gd name="T54" fmla="*/ 240 w 453"/>
                <a:gd name="T55" fmla="*/ 20 h 253"/>
                <a:gd name="T56" fmla="*/ 229 w 453"/>
                <a:gd name="T57" fmla="*/ 20 h 253"/>
                <a:gd name="T58" fmla="*/ 217 w 453"/>
                <a:gd name="T59" fmla="*/ 0 h 253"/>
                <a:gd name="T60" fmla="*/ 199 w 453"/>
                <a:gd name="T61" fmla="*/ 22 h 253"/>
                <a:gd name="T62" fmla="*/ 188 w 453"/>
                <a:gd name="T63" fmla="*/ 4 h 253"/>
                <a:gd name="T64" fmla="*/ 180 w 453"/>
                <a:gd name="T65" fmla="*/ 25 h 253"/>
                <a:gd name="T66" fmla="*/ 170 w 453"/>
                <a:gd name="T67" fmla="*/ 28 h 253"/>
                <a:gd name="T68" fmla="*/ 152 w 453"/>
                <a:gd name="T69" fmla="*/ 13 h 253"/>
                <a:gd name="T70" fmla="*/ 142 w 453"/>
                <a:gd name="T71" fmla="*/ 38 h 253"/>
                <a:gd name="T72" fmla="*/ 126 w 453"/>
                <a:gd name="T73" fmla="*/ 24 h 253"/>
                <a:gd name="T74" fmla="*/ 125 w 453"/>
                <a:gd name="T75" fmla="*/ 46 h 253"/>
                <a:gd name="T76" fmla="*/ 115 w 453"/>
                <a:gd name="T77" fmla="*/ 52 h 253"/>
                <a:gd name="T78" fmla="*/ 95 w 453"/>
                <a:gd name="T79" fmla="*/ 43 h 253"/>
                <a:gd name="T80" fmla="*/ 91 w 453"/>
                <a:gd name="T81" fmla="*/ 70 h 253"/>
                <a:gd name="T82" fmla="*/ 73 w 453"/>
                <a:gd name="T83" fmla="*/ 61 h 253"/>
                <a:gd name="T84" fmla="*/ 78 w 453"/>
                <a:gd name="T85" fmla="*/ 83 h 253"/>
                <a:gd name="T86" fmla="*/ 70 w 453"/>
                <a:gd name="T87" fmla="*/ 91 h 253"/>
                <a:gd name="T88" fmla="*/ 48 w 453"/>
                <a:gd name="T89" fmla="*/ 88 h 253"/>
                <a:gd name="T90" fmla="*/ 52 w 453"/>
                <a:gd name="T91" fmla="*/ 115 h 253"/>
                <a:gd name="T92" fmla="*/ 32 w 453"/>
                <a:gd name="T93" fmla="*/ 111 h 253"/>
                <a:gd name="T94" fmla="*/ 43 w 453"/>
                <a:gd name="T95" fmla="*/ 131 h 253"/>
                <a:gd name="T96" fmla="*/ 38 w 453"/>
                <a:gd name="T97" fmla="*/ 141 h 253"/>
                <a:gd name="T98" fmla="*/ 15 w 453"/>
                <a:gd name="T99" fmla="*/ 145 h 253"/>
                <a:gd name="T100" fmla="*/ 28 w 453"/>
                <a:gd name="T101" fmla="*/ 169 h 253"/>
                <a:gd name="T102" fmla="*/ 7 w 453"/>
                <a:gd name="T103" fmla="*/ 172 h 253"/>
                <a:gd name="T104" fmla="*/ 23 w 453"/>
                <a:gd name="T105" fmla="*/ 188 h 253"/>
                <a:gd name="T106" fmla="*/ 21 w 453"/>
                <a:gd name="T107" fmla="*/ 199 h 253"/>
                <a:gd name="T108" fmla="*/ 1 w 453"/>
                <a:gd name="T109" fmla="*/ 208 h 253"/>
                <a:gd name="T110" fmla="*/ 20 w 453"/>
                <a:gd name="T111" fmla="*/ 229 h 253"/>
                <a:gd name="T112" fmla="*/ 20 w 453"/>
                <a:gd name="T113" fmla="*/ 232 h 253"/>
                <a:gd name="T114" fmla="*/ 20 w 453"/>
                <a:gd name="T115" fmla="*/ 24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3" h="253">
                  <a:moveTo>
                    <a:pt x="433" y="240"/>
                  </a:moveTo>
                  <a:cubicBezTo>
                    <a:pt x="433" y="241"/>
                    <a:pt x="433" y="243"/>
                    <a:pt x="433" y="244"/>
                  </a:cubicBezTo>
                  <a:cubicBezTo>
                    <a:pt x="452" y="246"/>
                    <a:pt x="452" y="246"/>
                    <a:pt x="452" y="246"/>
                  </a:cubicBezTo>
                  <a:cubicBezTo>
                    <a:pt x="452" y="244"/>
                    <a:pt x="453" y="243"/>
                    <a:pt x="453" y="241"/>
                  </a:cubicBezTo>
                  <a:cubicBezTo>
                    <a:pt x="433" y="240"/>
                    <a:pt x="433" y="240"/>
                    <a:pt x="433" y="240"/>
                  </a:cubicBezTo>
                  <a:close/>
                  <a:moveTo>
                    <a:pt x="433" y="233"/>
                  </a:moveTo>
                  <a:cubicBezTo>
                    <a:pt x="433" y="234"/>
                    <a:pt x="433" y="235"/>
                    <a:pt x="433" y="236"/>
                  </a:cubicBezTo>
                  <a:cubicBezTo>
                    <a:pt x="453" y="237"/>
                    <a:pt x="453" y="237"/>
                    <a:pt x="453" y="237"/>
                  </a:cubicBezTo>
                  <a:cubicBezTo>
                    <a:pt x="453" y="236"/>
                    <a:pt x="453" y="235"/>
                    <a:pt x="453" y="233"/>
                  </a:cubicBezTo>
                  <a:cubicBezTo>
                    <a:pt x="433" y="233"/>
                    <a:pt x="433" y="233"/>
                    <a:pt x="433" y="233"/>
                  </a:cubicBezTo>
                  <a:close/>
                  <a:moveTo>
                    <a:pt x="434" y="225"/>
                  </a:moveTo>
                  <a:cubicBezTo>
                    <a:pt x="434" y="226"/>
                    <a:pt x="434" y="226"/>
                    <a:pt x="434" y="227"/>
                  </a:cubicBezTo>
                  <a:cubicBezTo>
                    <a:pt x="434" y="228"/>
                    <a:pt x="434" y="228"/>
                    <a:pt x="434" y="229"/>
                  </a:cubicBezTo>
                  <a:cubicBezTo>
                    <a:pt x="453" y="229"/>
                    <a:pt x="453" y="229"/>
                    <a:pt x="453" y="229"/>
                  </a:cubicBezTo>
                  <a:cubicBezTo>
                    <a:pt x="453" y="228"/>
                    <a:pt x="453" y="228"/>
                    <a:pt x="453" y="227"/>
                  </a:cubicBezTo>
                  <a:cubicBezTo>
                    <a:pt x="453" y="226"/>
                    <a:pt x="453" y="226"/>
                    <a:pt x="453" y="225"/>
                  </a:cubicBezTo>
                  <a:cubicBezTo>
                    <a:pt x="434" y="225"/>
                    <a:pt x="434" y="225"/>
                    <a:pt x="434" y="225"/>
                  </a:cubicBezTo>
                  <a:close/>
                  <a:moveTo>
                    <a:pt x="433" y="218"/>
                  </a:moveTo>
                  <a:cubicBezTo>
                    <a:pt x="433" y="219"/>
                    <a:pt x="433" y="220"/>
                    <a:pt x="433" y="222"/>
                  </a:cubicBezTo>
                  <a:cubicBezTo>
                    <a:pt x="453" y="221"/>
                    <a:pt x="453" y="221"/>
                    <a:pt x="453" y="221"/>
                  </a:cubicBezTo>
                  <a:cubicBezTo>
                    <a:pt x="453" y="220"/>
                    <a:pt x="453" y="218"/>
                    <a:pt x="453" y="217"/>
                  </a:cubicBezTo>
                  <a:lnTo>
                    <a:pt x="433" y="218"/>
                  </a:lnTo>
                  <a:close/>
                  <a:moveTo>
                    <a:pt x="433" y="210"/>
                  </a:moveTo>
                  <a:cubicBezTo>
                    <a:pt x="433" y="212"/>
                    <a:pt x="433" y="213"/>
                    <a:pt x="433" y="214"/>
                  </a:cubicBezTo>
                  <a:cubicBezTo>
                    <a:pt x="453" y="213"/>
                    <a:pt x="453" y="213"/>
                    <a:pt x="453" y="213"/>
                  </a:cubicBezTo>
                  <a:cubicBezTo>
                    <a:pt x="453" y="211"/>
                    <a:pt x="453" y="210"/>
                    <a:pt x="452" y="209"/>
                  </a:cubicBezTo>
                  <a:cubicBezTo>
                    <a:pt x="433" y="210"/>
                    <a:pt x="433" y="210"/>
                    <a:pt x="433" y="210"/>
                  </a:cubicBezTo>
                  <a:close/>
                  <a:moveTo>
                    <a:pt x="432" y="203"/>
                  </a:moveTo>
                  <a:cubicBezTo>
                    <a:pt x="432" y="204"/>
                    <a:pt x="432" y="205"/>
                    <a:pt x="433" y="207"/>
                  </a:cubicBezTo>
                  <a:cubicBezTo>
                    <a:pt x="452" y="205"/>
                    <a:pt x="452" y="205"/>
                    <a:pt x="452" y="205"/>
                  </a:cubicBezTo>
                  <a:cubicBezTo>
                    <a:pt x="452" y="203"/>
                    <a:pt x="452" y="202"/>
                    <a:pt x="452" y="201"/>
                  </a:cubicBezTo>
                  <a:cubicBezTo>
                    <a:pt x="432" y="203"/>
                    <a:pt x="432" y="203"/>
                    <a:pt x="432" y="203"/>
                  </a:cubicBezTo>
                  <a:close/>
                  <a:moveTo>
                    <a:pt x="431" y="195"/>
                  </a:moveTo>
                  <a:cubicBezTo>
                    <a:pt x="431" y="197"/>
                    <a:pt x="432" y="198"/>
                    <a:pt x="432" y="199"/>
                  </a:cubicBezTo>
                  <a:cubicBezTo>
                    <a:pt x="451" y="197"/>
                    <a:pt x="451" y="197"/>
                    <a:pt x="451" y="197"/>
                  </a:cubicBezTo>
                  <a:cubicBezTo>
                    <a:pt x="451" y="195"/>
                    <a:pt x="451" y="194"/>
                    <a:pt x="451" y="193"/>
                  </a:cubicBezTo>
                  <a:cubicBezTo>
                    <a:pt x="431" y="195"/>
                    <a:pt x="431" y="195"/>
                    <a:pt x="431" y="195"/>
                  </a:cubicBezTo>
                  <a:close/>
                  <a:moveTo>
                    <a:pt x="430" y="188"/>
                  </a:moveTo>
                  <a:cubicBezTo>
                    <a:pt x="430" y="189"/>
                    <a:pt x="430" y="191"/>
                    <a:pt x="431" y="192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0" y="187"/>
                    <a:pt x="449" y="186"/>
                    <a:pt x="449" y="184"/>
                  </a:cubicBezTo>
                  <a:lnTo>
                    <a:pt x="430" y="188"/>
                  </a:lnTo>
                  <a:close/>
                  <a:moveTo>
                    <a:pt x="428" y="181"/>
                  </a:moveTo>
                  <a:cubicBezTo>
                    <a:pt x="429" y="182"/>
                    <a:pt x="429" y="183"/>
                    <a:pt x="429" y="184"/>
                  </a:cubicBezTo>
                  <a:cubicBezTo>
                    <a:pt x="448" y="180"/>
                    <a:pt x="448" y="180"/>
                    <a:pt x="448" y="180"/>
                  </a:cubicBezTo>
                  <a:cubicBezTo>
                    <a:pt x="448" y="179"/>
                    <a:pt x="448" y="178"/>
                    <a:pt x="447" y="176"/>
                  </a:cubicBezTo>
                  <a:cubicBezTo>
                    <a:pt x="428" y="181"/>
                    <a:pt x="428" y="181"/>
                    <a:pt x="428" y="181"/>
                  </a:cubicBezTo>
                  <a:close/>
                  <a:moveTo>
                    <a:pt x="427" y="174"/>
                  </a:moveTo>
                  <a:cubicBezTo>
                    <a:pt x="427" y="175"/>
                    <a:pt x="427" y="176"/>
                    <a:pt x="428" y="177"/>
                  </a:cubicBezTo>
                  <a:cubicBezTo>
                    <a:pt x="447" y="172"/>
                    <a:pt x="447" y="172"/>
                    <a:pt x="447" y="172"/>
                  </a:cubicBezTo>
                  <a:cubicBezTo>
                    <a:pt x="446" y="171"/>
                    <a:pt x="446" y="170"/>
                    <a:pt x="446" y="168"/>
                  </a:cubicBezTo>
                  <a:cubicBezTo>
                    <a:pt x="427" y="174"/>
                    <a:pt x="427" y="174"/>
                    <a:pt x="427" y="174"/>
                  </a:cubicBezTo>
                  <a:close/>
                  <a:moveTo>
                    <a:pt x="425" y="166"/>
                  </a:moveTo>
                  <a:cubicBezTo>
                    <a:pt x="425" y="168"/>
                    <a:pt x="425" y="169"/>
                    <a:pt x="426" y="170"/>
                  </a:cubicBezTo>
                  <a:cubicBezTo>
                    <a:pt x="444" y="165"/>
                    <a:pt x="444" y="165"/>
                    <a:pt x="444" y="165"/>
                  </a:cubicBezTo>
                  <a:cubicBezTo>
                    <a:pt x="444" y="163"/>
                    <a:pt x="444" y="162"/>
                    <a:pt x="443" y="161"/>
                  </a:cubicBezTo>
                  <a:cubicBezTo>
                    <a:pt x="425" y="166"/>
                    <a:pt x="425" y="166"/>
                    <a:pt x="425" y="166"/>
                  </a:cubicBezTo>
                  <a:close/>
                  <a:moveTo>
                    <a:pt x="422" y="159"/>
                  </a:moveTo>
                  <a:cubicBezTo>
                    <a:pt x="423" y="160"/>
                    <a:pt x="423" y="162"/>
                    <a:pt x="423" y="163"/>
                  </a:cubicBezTo>
                  <a:cubicBezTo>
                    <a:pt x="442" y="157"/>
                    <a:pt x="442" y="157"/>
                    <a:pt x="442" y="157"/>
                  </a:cubicBezTo>
                  <a:cubicBezTo>
                    <a:pt x="442" y="155"/>
                    <a:pt x="441" y="154"/>
                    <a:pt x="441" y="153"/>
                  </a:cubicBezTo>
                  <a:cubicBezTo>
                    <a:pt x="422" y="159"/>
                    <a:pt x="422" y="159"/>
                    <a:pt x="422" y="159"/>
                  </a:cubicBezTo>
                  <a:close/>
                  <a:moveTo>
                    <a:pt x="420" y="152"/>
                  </a:moveTo>
                  <a:cubicBezTo>
                    <a:pt x="420" y="153"/>
                    <a:pt x="421" y="155"/>
                    <a:pt x="421" y="156"/>
                  </a:cubicBezTo>
                  <a:cubicBezTo>
                    <a:pt x="439" y="149"/>
                    <a:pt x="439" y="149"/>
                    <a:pt x="439" y="149"/>
                  </a:cubicBezTo>
                  <a:cubicBezTo>
                    <a:pt x="439" y="148"/>
                    <a:pt x="438" y="146"/>
                    <a:pt x="438" y="145"/>
                  </a:cubicBezTo>
                  <a:cubicBezTo>
                    <a:pt x="420" y="152"/>
                    <a:pt x="420" y="152"/>
                    <a:pt x="420" y="152"/>
                  </a:cubicBezTo>
                  <a:close/>
                  <a:moveTo>
                    <a:pt x="417" y="145"/>
                  </a:moveTo>
                  <a:cubicBezTo>
                    <a:pt x="417" y="146"/>
                    <a:pt x="418" y="148"/>
                    <a:pt x="418" y="149"/>
                  </a:cubicBezTo>
                  <a:cubicBezTo>
                    <a:pt x="436" y="141"/>
                    <a:pt x="436" y="141"/>
                    <a:pt x="436" y="141"/>
                  </a:cubicBezTo>
                  <a:cubicBezTo>
                    <a:pt x="436" y="140"/>
                    <a:pt x="435" y="139"/>
                    <a:pt x="435" y="138"/>
                  </a:cubicBezTo>
                  <a:cubicBezTo>
                    <a:pt x="417" y="145"/>
                    <a:pt x="417" y="145"/>
                    <a:pt x="417" y="145"/>
                  </a:cubicBezTo>
                  <a:close/>
                  <a:moveTo>
                    <a:pt x="414" y="139"/>
                  </a:moveTo>
                  <a:cubicBezTo>
                    <a:pt x="414" y="140"/>
                    <a:pt x="415" y="141"/>
                    <a:pt x="415" y="142"/>
                  </a:cubicBezTo>
                  <a:cubicBezTo>
                    <a:pt x="433" y="134"/>
                    <a:pt x="433" y="134"/>
                    <a:pt x="433" y="134"/>
                  </a:cubicBezTo>
                  <a:cubicBezTo>
                    <a:pt x="433" y="133"/>
                    <a:pt x="432" y="131"/>
                    <a:pt x="432" y="130"/>
                  </a:cubicBezTo>
                  <a:lnTo>
                    <a:pt x="414" y="139"/>
                  </a:lnTo>
                  <a:close/>
                  <a:moveTo>
                    <a:pt x="411" y="132"/>
                  </a:moveTo>
                  <a:cubicBezTo>
                    <a:pt x="411" y="133"/>
                    <a:pt x="412" y="134"/>
                    <a:pt x="412" y="135"/>
                  </a:cubicBezTo>
                  <a:cubicBezTo>
                    <a:pt x="430" y="126"/>
                    <a:pt x="430" y="126"/>
                    <a:pt x="430" y="126"/>
                  </a:cubicBezTo>
                  <a:cubicBezTo>
                    <a:pt x="429" y="125"/>
                    <a:pt x="429" y="124"/>
                    <a:pt x="428" y="123"/>
                  </a:cubicBezTo>
                  <a:lnTo>
                    <a:pt x="411" y="132"/>
                  </a:lnTo>
                  <a:close/>
                  <a:moveTo>
                    <a:pt x="407" y="125"/>
                  </a:moveTo>
                  <a:cubicBezTo>
                    <a:pt x="408" y="126"/>
                    <a:pt x="408" y="127"/>
                    <a:pt x="409" y="129"/>
                  </a:cubicBezTo>
                  <a:cubicBezTo>
                    <a:pt x="426" y="119"/>
                    <a:pt x="426" y="119"/>
                    <a:pt x="426" y="119"/>
                  </a:cubicBezTo>
                  <a:cubicBezTo>
                    <a:pt x="425" y="118"/>
                    <a:pt x="425" y="117"/>
                    <a:pt x="424" y="116"/>
                  </a:cubicBezTo>
                  <a:cubicBezTo>
                    <a:pt x="407" y="125"/>
                    <a:pt x="407" y="125"/>
                    <a:pt x="407" y="125"/>
                  </a:cubicBezTo>
                  <a:close/>
                  <a:moveTo>
                    <a:pt x="403" y="119"/>
                  </a:moveTo>
                  <a:cubicBezTo>
                    <a:pt x="404" y="120"/>
                    <a:pt x="404" y="121"/>
                    <a:pt x="405" y="122"/>
                  </a:cubicBezTo>
                  <a:cubicBezTo>
                    <a:pt x="422" y="112"/>
                    <a:pt x="422" y="112"/>
                    <a:pt x="422" y="112"/>
                  </a:cubicBezTo>
                  <a:cubicBezTo>
                    <a:pt x="421" y="111"/>
                    <a:pt x="421" y="110"/>
                    <a:pt x="420" y="109"/>
                  </a:cubicBezTo>
                  <a:cubicBezTo>
                    <a:pt x="403" y="119"/>
                    <a:pt x="403" y="119"/>
                    <a:pt x="403" y="119"/>
                  </a:cubicBezTo>
                  <a:close/>
                  <a:moveTo>
                    <a:pt x="399" y="113"/>
                  </a:moveTo>
                  <a:cubicBezTo>
                    <a:pt x="400" y="114"/>
                    <a:pt x="401" y="115"/>
                    <a:pt x="401" y="116"/>
                  </a:cubicBezTo>
                  <a:cubicBezTo>
                    <a:pt x="418" y="105"/>
                    <a:pt x="418" y="105"/>
                    <a:pt x="418" y="105"/>
                  </a:cubicBezTo>
                  <a:cubicBezTo>
                    <a:pt x="417" y="104"/>
                    <a:pt x="416" y="103"/>
                    <a:pt x="415" y="102"/>
                  </a:cubicBezTo>
                  <a:cubicBezTo>
                    <a:pt x="399" y="113"/>
                    <a:pt x="399" y="113"/>
                    <a:pt x="399" y="113"/>
                  </a:cubicBezTo>
                  <a:close/>
                  <a:moveTo>
                    <a:pt x="395" y="106"/>
                  </a:moveTo>
                  <a:cubicBezTo>
                    <a:pt x="396" y="107"/>
                    <a:pt x="396" y="108"/>
                    <a:pt x="397" y="109"/>
                  </a:cubicBezTo>
                  <a:cubicBezTo>
                    <a:pt x="413" y="98"/>
                    <a:pt x="413" y="98"/>
                    <a:pt x="413" y="98"/>
                  </a:cubicBezTo>
                  <a:cubicBezTo>
                    <a:pt x="412" y="97"/>
                    <a:pt x="412" y="96"/>
                    <a:pt x="411" y="95"/>
                  </a:cubicBezTo>
                  <a:cubicBezTo>
                    <a:pt x="395" y="106"/>
                    <a:pt x="395" y="106"/>
                    <a:pt x="395" y="106"/>
                  </a:cubicBezTo>
                  <a:close/>
                  <a:moveTo>
                    <a:pt x="390" y="100"/>
                  </a:moveTo>
                  <a:cubicBezTo>
                    <a:pt x="391" y="101"/>
                    <a:pt x="392" y="102"/>
                    <a:pt x="393" y="103"/>
                  </a:cubicBezTo>
                  <a:cubicBezTo>
                    <a:pt x="408" y="92"/>
                    <a:pt x="408" y="92"/>
                    <a:pt x="408" y="92"/>
                  </a:cubicBezTo>
                  <a:cubicBezTo>
                    <a:pt x="408" y="91"/>
                    <a:pt x="407" y="90"/>
                    <a:pt x="406" y="88"/>
                  </a:cubicBezTo>
                  <a:cubicBezTo>
                    <a:pt x="390" y="100"/>
                    <a:pt x="390" y="100"/>
                    <a:pt x="390" y="100"/>
                  </a:cubicBezTo>
                  <a:close/>
                  <a:moveTo>
                    <a:pt x="386" y="95"/>
                  </a:moveTo>
                  <a:cubicBezTo>
                    <a:pt x="387" y="96"/>
                    <a:pt x="387" y="97"/>
                    <a:pt x="388" y="97"/>
                  </a:cubicBezTo>
                  <a:cubicBezTo>
                    <a:pt x="403" y="85"/>
                    <a:pt x="403" y="85"/>
                    <a:pt x="403" y="85"/>
                  </a:cubicBezTo>
                  <a:cubicBezTo>
                    <a:pt x="403" y="84"/>
                    <a:pt x="402" y="83"/>
                    <a:pt x="401" y="82"/>
                  </a:cubicBezTo>
                  <a:cubicBezTo>
                    <a:pt x="386" y="95"/>
                    <a:pt x="386" y="95"/>
                    <a:pt x="386" y="95"/>
                  </a:cubicBezTo>
                  <a:close/>
                  <a:moveTo>
                    <a:pt x="381" y="89"/>
                  </a:moveTo>
                  <a:cubicBezTo>
                    <a:pt x="382" y="90"/>
                    <a:pt x="383" y="91"/>
                    <a:pt x="383" y="92"/>
                  </a:cubicBezTo>
                  <a:cubicBezTo>
                    <a:pt x="398" y="79"/>
                    <a:pt x="398" y="79"/>
                    <a:pt x="398" y="79"/>
                  </a:cubicBezTo>
                  <a:cubicBezTo>
                    <a:pt x="397" y="78"/>
                    <a:pt x="396" y="77"/>
                    <a:pt x="396" y="76"/>
                  </a:cubicBezTo>
                  <a:cubicBezTo>
                    <a:pt x="381" y="89"/>
                    <a:pt x="381" y="89"/>
                    <a:pt x="381" y="89"/>
                  </a:cubicBezTo>
                  <a:close/>
                  <a:moveTo>
                    <a:pt x="376" y="83"/>
                  </a:moveTo>
                  <a:cubicBezTo>
                    <a:pt x="377" y="84"/>
                    <a:pt x="378" y="85"/>
                    <a:pt x="378" y="86"/>
                  </a:cubicBezTo>
                  <a:cubicBezTo>
                    <a:pt x="393" y="73"/>
                    <a:pt x="393" y="73"/>
                    <a:pt x="393" y="73"/>
                  </a:cubicBezTo>
                  <a:cubicBezTo>
                    <a:pt x="392" y="72"/>
                    <a:pt x="391" y="71"/>
                    <a:pt x="390" y="70"/>
                  </a:cubicBezTo>
                  <a:cubicBezTo>
                    <a:pt x="376" y="83"/>
                    <a:pt x="376" y="83"/>
                    <a:pt x="376" y="83"/>
                  </a:cubicBezTo>
                  <a:close/>
                  <a:moveTo>
                    <a:pt x="371" y="78"/>
                  </a:moveTo>
                  <a:cubicBezTo>
                    <a:pt x="371" y="79"/>
                    <a:pt x="372" y="80"/>
                    <a:pt x="373" y="81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6" y="66"/>
                    <a:pt x="385" y="65"/>
                    <a:pt x="384" y="64"/>
                  </a:cubicBezTo>
                  <a:lnTo>
                    <a:pt x="371" y="78"/>
                  </a:lnTo>
                  <a:close/>
                  <a:moveTo>
                    <a:pt x="365" y="73"/>
                  </a:moveTo>
                  <a:cubicBezTo>
                    <a:pt x="366" y="74"/>
                    <a:pt x="367" y="75"/>
                    <a:pt x="368" y="76"/>
                  </a:cubicBezTo>
                  <a:cubicBezTo>
                    <a:pt x="381" y="61"/>
                    <a:pt x="381" y="61"/>
                    <a:pt x="381" y="61"/>
                  </a:cubicBezTo>
                  <a:cubicBezTo>
                    <a:pt x="380" y="60"/>
                    <a:pt x="379" y="59"/>
                    <a:pt x="378" y="59"/>
                  </a:cubicBezTo>
                  <a:cubicBezTo>
                    <a:pt x="365" y="73"/>
                    <a:pt x="365" y="73"/>
                    <a:pt x="365" y="73"/>
                  </a:cubicBezTo>
                  <a:close/>
                  <a:moveTo>
                    <a:pt x="359" y="68"/>
                  </a:moveTo>
                  <a:cubicBezTo>
                    <a:pt x="360" y="69"/>
                    <a:pt x="361" y="70"/>
                    <a:pt x="362" y="71"/>
                  </a:cubicBezTo>
                  <a:cubicBezTo>
                    <a:pt x="375" y="56"/>
                    <a:pt x="375" y="56"/>
                    <a:pt x="375" y="56"/>
                  </a:cubicBezTo>
                  <a:cubicBezTo>
                    <a:pt x="374" y="55"/>
                    <a:pt x="373" y="54"/>
                    <a:pt x="372" y="53"/>
                  </a:cubicBezTo>
                  <a:lnTo>
                    <a:pt x="359" y="68"/>
                  </a:lnTo>
                  <a:close/>
                  <a:moveTo>
                    <a:pt x="354" y="63"/>
                  </a:moveTo>
                  <a:cubicBezTo>
                    <a:pt x="355" y="64"/>
                    <a:pt x="356" y="65"/>
                    <a:pt x="357" y="66"/>
                  </a:cubicBezTo>
                  <a:cubicBezTo>
                    <a:pt x="369" y="51"/>
                    <a:pt x="369" y="51"/>
                    <a:pt x="369" y="51"/>
                  </a:cubicBezTo>
                  <a:cubicBezTo>
                    <a:pt x="368" y="50"/>
                    <a:pt x="367" y="49"/>
                    <a:pt x="366" y="48"/>
                  </a:cubicBezTo>
                  <a:cubicBezTo>
                    <a:pt x="354" y="63"/>
                    <a:pt x="354" y="63"/>
                    <a:pt x="354" y="63"/>
                  </a:cubicBezTo>
                  <a:close/>
                  <a:moveTo>
                    <a:pt x="348" y="59"/>
                  </a:moveTo>
                  <a:cubicBezTo>
                    <a:pt x="349" y="60"/>
                    <a:pt x="350" y="60"/>
                    <a:pt x="351" y="61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1" y="45"/>
                    <a:pt x="360" y="44"/>
                    <a:pt x="359" y="43"/>
                  </a:cubicBezTo>
                  <a:cubicBezTo>
                    <a:pt x="348" y="59"/>
                    <a:pt x="348" y="59"/>
                    <a:pt x="348" y="59"/>
                  </a:cubicBezTo>
                  <a:close/>
                  <a:moveTo>
                    <a:pt x="341" y="55"/>
                  </a:moveTo>
                  <a:cubicBezTo>
                    <a:pt x="343" y="55"/>
                    <a:pt x="344" y="56"/>
                    <a:pt x="345" y="57"/>
                  </a:cubicBezTo>
                  <a:cubicBezTo>
                    <a:pt x="356" y="41"/>
                    <a:pt x="356" y="41"/>
                    <a:pt x="356" y="41"/>
                  </a:cubicBezTo>
                  <a:cubicBezTo>
                    <a:pt x="355" y="40"/>
                    <a:pt x="354" y="39"/>
                    <a:pt x="352" y="38"/>
                  </a:cubicBezTo>
                  <a:cubicBezTo>
                    <a:pt x="341" y="55"/>
                    <a:pt x="341" y="55"/>
                    <a:pt x="341" y="55"/>
                  </a:cubicBezTo>
                  <a:close/>
                  <a:moveTo>
                    <a:pt x="335" y="51"/>
                  </a:moveTo>
                  <a:cubicBezTo>
                    <a:pt x="336" y="51"/>
                    <a:pt x="337" y="52"/>
                    <a:pt x="338" y="53"/>
                  </a:cubicBezTo>
                  <a:cubicBezTo>
                    <a:pt x="349" y="36"/>
                    <a:pt x="349" y="36"/>
                    <a:pt x="349" y="36"/>
                  </a:cubicBezTo>
                  <a:cubicBezTo>
                    <a:pt x="348" y="35"/>
                    <a:pt x="347" y="35"/>
                    <a:pt x="345" y="34"/>
                  </a:cubicBezTo>
                  <a:cubicBezTo>
                    <a:pt x="335" y="51"/>
                    <a:pt x="335" y="51"/>
                    <a:pt x="335" y="51"/>
                  </a:cubicBezTo>
                  <a:close/>
                  <a:moveTo>
                    <a:pt x="329" y="47"/>
                  </a:moveTo>
                  <a:cubicBezTo>
                    <a:pt x="330" y="47"/>
                    <a:pt x="331" y="48"/>
                    <a:pt x="332" y="49"/>
                  </a:cubicBezTo>
                  <a:cubicBezTo>
                    <a:pt x="342" y="32"/>
                    <a:pt x="342" y="32"/>
                    <a:pt x="342" y="32"/>
                  </a:cubicBezTo>
                  <a:cubicBezTo>
                    <a:pt x="341" y="31"/>
                    <a:pt x="340" y="30"/>
                    <a:pt x="338" y="30"/>
                  </a:cubicBezTo>
                  <a:cubicBezTo>
                    <a:pt x="329" y="47"/>
                    <a:pt x="329" y="47"/>
                    <a:pt x="329" y="47"/>
                  </a:cubicBezTo>
                  <a:close/>
                  <a:moveTo>
                    <a:pt x="322" y="43"/>
                  </a:moveTo>
                  <a:cubicBezTo>
                    <a:pt x="323" y="44"/>
                    <a:pt x="324" y="44"/>
                    <a:pt x="325" y="45"/>
                  </a:cubicBezTo>
                  <a:cubicBezTo>
                    <a:pt x="335" y="28"/>
                    <a:pt x="335" y="28"/>
                    <a:pt x="335" y="28"/>
                  </a:cubicBezTo>
                  <a:cubicBezTo>
                    <a:pt x="334" y="27"/>
                    <a:pt x="332" y="26"/>
                    <a:pt x="331" y="26"/>
                  </a:cubicBezTo>
                  <a:cubicBezTo>
                    <a:pt x="322" y="43"/>
                    <a:pt x="322" y="43"/>
                    <a:pt x="322" y="43"/>
                  </a:cubicBezTo>
                  <a:close/>
                  <a:moveTo>
                    <a:pt x="315" y="40"/>
                  </a:moveTo>
                  <a:cubicBezTo>
                    <a:pt x="317" y="40"/>
                    <a:pt x="318" y="41"/>
                    <a:pt x="319" y="42"/>
                  </a:cubicBezTo>
                  <a:cubicBezTo>
                    <a:pt x="328" y="24"/>
                    <a:pt x="328" y="24"/>
                    <a:pt x="328" y="24"/>
                  </a:cubicBezTo>
                  <a:cubicBezTo>
                    <a:pt x="326" y="23"/>
                    <a:pt x="325" y="23"/>
                    <a:pt x="324" y="22"/>
                  </a:cubicBezTo>
                  <a:cubicBezTo>
                    <a:pt x="315" y="40"/>
                    <a:pt x="315" y="40"/>
                    <a:pt x="315" y="40"/>
                  </a:cubicBezTo>
                  <a:close/>
                  <a:moveTo>
                    <a:pt x="309" y="37"/>
                  </a:moveTo>
                  <a:cubicBezTo>
                    <a:pt x="310" y="37"/>
                    <a:pt x="311" y="38"/>
                    <a:pt x="312" y="38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19"/>
                    <a:pt x="316" y="19"/>
                  </a:cubicBezTo>
                  <a:cubicBezTo>
                    <a:pt x="309" y="37"/>
                    <a:pt x="309" y="37"/>
                    <a:pt x="309" y="37"/>
                  </a:cubicBezTo>
                  <a:close/>
                  <a:moveTo>
                    <a:pt x="302" y="34"/>
                  </a:moveTo>
                  <a:cubicBezTo>
                    <a:pt x="303" y="34"/>
                    <a:pt x="304" y="35"/>
                    <a:pt x="305" y="35"/>
                  </a:cubicBezTo>
                  <a:cubicBezTo>
                    <a:pt x="313" y="17"/>
                    <a:pt x="313" y="17"/>
                    <a:pt x="313" y="17"/>
                  </a:cubicBezTo>
                  <a:cubicBezTo>
                    <a:pt x="311" y="17"/>
                    <a:pt x="310" y="16"/>
                    <a:pt x="309" y="16"/>
                  </a:cubicBezTo>
                  <a:cubicBezTo>
                    <a:pt x="302" y="34"/>
                    <a:pt x="302" y="34"/>
                    <a:pt x="302" y="34"/>
                  </a:cubicBezTo>
                  <a:close/>
                  <a:moveTo>
                    <a:pt x="295" y="31"/>
                  </a:moveTo>
                  <a:cubicBezTo>
                    <a:pt x="296" y="32"/>
                    <a:pt x="297" y="32"/>
                    <a:pt x="298" y="33"/>
                  </a:cubicBezTo>
                  <a:cubicBezTo>
                    <a:pt x="305" y="14"/>
                    <a:pt x="305" y="14"/>
                    <a:pt x="305" y="14"/>
                  </a:cubicBezTo>
                  <a:cubicBezTo>
                    <a:pt x="304" y="14"/>
                    <a:pt x="302" y="13"/>
                    <a:pt x="301" y="13"/>
                  </a:cubicBezTo>
                  <a:cubicBezTo>
                    <a:pt x="295" y="31"/>
                    <a:pt x="295" y="31"/>
                    <a:pt x="295" y="31"/>
                  </a:cubicBezTo>
                  <a:close/>
                  <a:moveTo>
                    <a:pt x="288" y="29"/>
                  </a:moveTo>
                  <a:cubicBezTo>
                    <a:pt x="289" y="29"/>
                    <a:pt x="290" y="30"/>
                    <a:pt x="291" y="30"/>
                  </a:cubicBezTo>
                  <a:cubicBezTo>
                    <a:pt x="297" y="12"/>
                    <a:pt x="297" y="12"/>
                    <a:pt x="297" y="12"/>
                  </a:cubicBezTo>
                  <a:cubicBezTo>
                    <a:pt x="296" y="11"/>
                    <a:pt x="295" y="11"/>
                    <a:pt x="293" y="10"/>
                  </a:cubicBezTo>
                  <a:cubicBezTo>
                    <a:pt x="288" y="29"/>
                    <a:pt x="288" y="29"/>
                    <a:pt x="288" y="29"/>
                  </a:cubicBezTo>
                  <a:close/>
                  <a:moveTo>
                    <a:pt x="280" y="27"/>
                  </a:moveTo>
                  <a:cubicBezTo>
                    <a:pt x="282" y="27"/>
                    <a:pt x="283" y="28"/>
                    <a:pt x="284" y="28"/>
                  </a:cubicBezTo>
                  <a:cubicBezTo>
                    <a:pt x="289" y="9"/>
                    <a:pt x="289" y="9"/>
                    <a:pt x="289" y="9"/>
                  </a:cubicBezTo>
                  <a:cubicBezTo>
                    <a:pt x="288" y="9"/>
                    <a:pt x="287" y="8"/>
                    <a:pt x="285" y="8"/>
                  </a:cubicBezTo>
                  <a:cubicBezTo>
                    <a:pt x="280" y="27"/>
                    <a:pt x="280" y="27"/>
                    <a:pt x="280" y="27"/>
                  </a:cubicBezTo>
                  <a:close/>
                  <a:moveTo>
                    <a:pt x="273" y="25"/>
                  </a:moveTo>
                  <a:cubicBezTo>
                    <a:pt x="274" y="25"/>
                    <a:pt x="276" y="26"/>
                    <a:pt x="277" y="26"/>
                  </a:cubicBezTo>
                  <a:cubicBezTo>
                    <a:pt x="281" y="7"/>
                    <a:pt x="281" y="7"/>
                    <a:pt x="281" y="7"/>
                  </a:cubicBezTo>
                  <a:cubicBezTo>
                    <a:pt x="280" y="7"/>
                    <a:pt x="279" y="6"/>
                    <a:pt x="278" y="6"/>
                  </a:cubicBezTo>
                  <a:cubicBezTo>
                    <a:pt x="273" y="25"/>
                    <a:pt x="273" y="25"/>
                    <a:pt x="273" y="25"/>
                  </a:cubicBezTo>
                  <a:close/>
                  <a:moveTo>
                    <a:pt x="266" y="24"/>
                  </a:moveTo>
                  <a:cubicBezTo>
                    <a:pt x="267" y="24"/>
                    <a:pt x="268" y="24"/>
                    <a:pt x="269" y="24"/>
                  </a:cubicBezTo>
                  <a:cubicBezTo>
                    <a:pt x="274" y="5"/>
                    <a:pt x="274" y="5"/>
                    <a:pt x="274" y="5"/>
                  </a:cubicBezTo>
                  <a:cubicBezTo>
                    <a:pt x="272" y="5"/>
                    <a:pt x="271" y="5"/>
                    <a:pt x="269" y="4"/>
                  </a:cubicBezTo>
                  <a:lnTo>
                    <a:pt x="266" y="24"/>
                  </a:lnTo>
                  <a:close/>
                  <a:moveTo>
                    <a:pt x="258" y="22"/>
                  </a:moveTo>
                  <a:cubicBezTo>
                    <a:pt x="260" y="22"/>
                    <a:pt x="261" y="23"/>
                    <a:pt x="262" y="23"/>
                  </a:cubicBezTo>
                  <a:cubicBezTo>
                    <a:pt x="265" y="4"/>
                    <a:pt x="265" y="4"/>
                    <a:pt x="265" y="4"/>
                  </a:cubicBezTo>
                  <a:cubicBezTo>
                    <a:pt x="264" y="3"/>
                    <a:pt x="263" y="3"/>
                    <a:pt x="261" y="3"/>
                  </a:cubicBezTo>
                  <a:lnTo>
                    <a:pt x="258" y="22"/>
                  </a:lnTo>
                  <a:close/>
                  <a:moveTo>
                    <a:pt x="251" y="21"/>
                  </a:moveTo>
                  <a:cubicBezTo>
                    <a:pt x="252" y="21"/>
                    <a:pt x="254" y="22"/>
                    <a:pt x="255" y="22"/>
                  </a:cubicBezTo>
                  <a:cubicBezTo>
                    <a:pt x="257" y="2"/>
                    <a:pt x="257" y="2"/>
                    <a:pt x="257" y="2"/>
                  </a:cubicBezTo>
                  <a:cubicBezTo>
                    <a:pt x="256" y="2"/>
                    <a:pt x="255" y="2"/>
                    <a:pt x="253" y="2"/>
                  </a:cubicBezTo>
                  <a:cubicBezTo>
                    <a:pt x="251" y="21"/>
                    <a:pt x="251" y="21"/>
                    <a:pt x="251" y="21"/>
                  </a:cubicBezTo>
                  <a:close/>
                  <a:moveTo>
                    <a:pt x="244" y="21"/>
                  </a:moveTo>
                  <a:cubicBezTo>
                    <a:pt x="245" y="21"/>
                    <a:pt x="246" y="21"/>
                    <a:pt x="247" y="21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8" y="1"/>
                    <a:pt x="247" y="1"/>
                    <a:pt x="245" y="1"/>
                  </a:cubicBezTo>
                  <a:cubicBezTo>
                    <a:pt x="244" y="21"/>
                    <a:pt x="244" y="21"/>
                    <a:pt x="244" y="21"/>
                  </a:cubicBezTo>
                  <a:close/>
                  <a:moveTo>
                    <a:pt x="236" y="20"/>
                  </a:moveTo>
                  <a:cubicBezTo>
                    <a:pt x="237" y="20"/>
                    <a:pt x="239" y="20"/>
                    <a:pt x="240" y="20"/>
                  </a:cubicBezTo>
                  <a:cubicBezTo>
                    <a:pt x="241" y="1"/>
                    <a:pt x="241" y="1"/>
                    <a:pt x="241" y="1"/>
                  </a:cubicBezTo>
                  <a:cubicBezTo>
                    <a:pt x="240" y="1"/>
                    <a:pt x="238" y="1"/>
                    <a:pt x="237" y="1"/>
                  </a:cubicBezTo>
                  <a:cubicBezTo>
                    <a:pt x="236" y="20"/>
                    <a:pt x="236" y="20"/>
                    <a:pt x="236" y="20"/>
                  </a:cubicBezTo>
                  <a:close/>
                  <a:moveTo>
                    <a:pt x="229" y="20"/>
                  </a:moveTo>
                  <a:cubicBezTo>
                    <a:pt x="230" y="20"/>
                    <a:pt x="231" y="20"/>
                    <a:pt x="232" y="20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32" y="0"/>
                    <a:pt x="230" y="0"/>
                    <a:pt x="229" y="0"/>
                  </a:cubicBezTo>
                  <a:cubicBezTo>
                    <a:pt x="229" y="20"/>
                    <a:pt x="229" y="20"/>
                    <a:pt x="229" y="20"/>
                  </a:cubicBezTo>
                  <a:close/>
                  <a:moveTo>
                    <a:pt x="221" y="20"/>
                  </a:moveTo>
                  <a:cubicBezTo>
                    <a:pt x="222" y="20"/>
                    <a:pt x="224" y="20"/>
                    <a:pt x="225" y="2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3" y="0"/>
                    <a:pt x="222" y="0"/>
                    <a:pt x="221" y="0"/>
                  </a:cubicBezTo>
                  <a:lnTo>
                    <a:pt x="221" y="20"/>
                  </a:lnTo>
                  <a:close/>
                  <a:moveTo>
                    <a:pt x="214" y="20"/>
                  </a:moveTo>
                  <a:cubicBezTo>
                    <a:pt x="215" y="20"/>
                    <a:pt x="216" y="20"/>
                    <a:pt x="217" y="2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5" y="1"/>
                    <a:pt x="214" y="1"/>
                    <a:pt x="213" y="1"/>
                  </a:cubicBezTo>
                  <a:cubicBezTo>
                    <a:pt x="214" y="20"/>
                    <a:pt x="214" y="20"/>
                    <a:pt x="214" y="20"/>
                  </a:cubicBezTo>
                  <a:close/>
                  <a:moveTo>
                    <a:pt x="206" y="21"/>
                  </a:moveTo>
                  <a:cubicBezTo>
                    <a:pt x="207" y="21"/>
                    <a:pt x="209" y="21"/>
                    <a:pt x="210" y="21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07" y="1"/>
                    <a:pt x="206" y="1"/>
                    <a:pt x="204" y="1"/>
                  </a:cubicBezTo>
                  <a:cubicBezTo>
                    <a:pt x="206" y="21"/>
                    <a:pt x="206" y="21"/>
                    <a:pt x="206" y="21"/>
                  </a:cubicBezTo>
                  <a:close/>
                  <a:moveTo>
                    <a:pt x="199" y="22"/>
                  </a:moveTo>
                  <a:cubicBezTo>
                    <a:pt x="200" y="22"/>
                    <a:pt x="201" y="21"/>
                    <a:pt x="203" y="21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199" y="2"/>
                    <a:pt x="198" y="2"/>
                    <a:pt x="196" y="2"/>
                  </a:cubicBezTo>
                  <a:lnTo>
                    <a:pt x="199" y="22"/>
                  </a:lnTo>
                  <a:close/>
                  <a:moveTo>
                    <a:pt x="191" y="23"/>
                  </a:moveTo>
                  <a:cubicBezTo>
                    <a:pt x="193" y="23"/>
                    <a:pt x="194" y="22"/>
                    <a:pt x="195" y="22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1" y="3"/>
                    <a:pt x="189" y="3"/>
                    <a:pt x="188" y="4"/>
                  </a:cubicBezTo>
                  <a:lnTo>
                    <a:pt x="191" y="23"/>
                  </a:lnTo>
                  <a:close/>
                  <a:moveTo>
                    <a:pt x="184" y="24"/>
                  </a:moveTo>
                  <a:cubicBezTo>
                    <a:pt x="185" y="24"/>
                    <a:pt x="187" y="24"/>
                    <a:pt x="188" y="23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3" y="5"/>
                    <a:pt x="181" y="5"/>
                    <a:pt x="180" y="5"/>
                  </a:cubicBezTo>
                  <a:cubicBezTo>
                    <a:pt x="184" y="24"/>
                    <a:pt x="184" y="24"/>
                    <a:pt x="184" y="24"/>
                  </a:cubicBezTo>
                  <a:close/>
                  <a:moveTo>
                    <a:pt x="177" y="26"/>
                  </a:moveTo>
                  <a:cubicBezTo>
                    <a:pt x="178" y="26"/>
                    <a:pt x="179" y="25"/>
                    <a:pt x="180" y="25"/>
                  </a:cubicBezTo>
                  <a:cubicBezTo>
                    <a:pt x="176" y="6"/>
                    <a:pt x="176" y="6"/>
                    <a:pt x="176" y="6"/>
                  </a:cubicBezTo>
                  <a:cubicBezTo>
                    <a:pt x="175" y="6"/>
                    <a:pt x="173" y="7"/>
                    <a:pt x="172" y="7"/>
                  </a:cubicBezTo>
                  <a:cubicBezTo>
                    <a:pt x="177" y="26"/>
                    <a:pt x="177" y="26"/>
                    <a:pt x="177" y="26"/>
                  </a:cubicBezTo>
                  <a:close/>
                  <a:moveTo>
                    <a:pt x="170" y="28"/>
                  </a:moveTo>
                  <a:cubicBezTo>
                    <a:pt x="171" y="27"/>
                    <a:pt x="172" y="27"/>
                    <a:pt x="173" y="27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7" y="8"/>
                    <a:pt x="166" y="9"/>
                    <a:pt x="164" y="9"/>
                  </a:cubicBezTo>
                  <a:cubicBezTo>
                    <a:pt x="170" y="28"/>
                    <a:pt x="170" y="28"/>
                    <a:pt x="170" y="28"/>
                  </a:cubicBezTo>
                  <a:close/>
                  <a:moveTo>
                    <a:pt x="162" y="30"/>
                  </a:moveTo>
                  <a:cubicBezTo>
                    <a:pt x="164" y="30"/>
                    <a:pt x="165" y="29"/>
                    <a:pt x="166" y="29"/>
                  </a:cubicBezTo>
                  <a:cubicBezTo>
                    <a:pt x="160" y="10"/>
                    <a:pt x="160" y="10"/>
                    <a:pt x="160" y="10"/>
                  </a:cubicBezTo>
                  <a:cubicBezTo>
                    <a:pt x="159" y="11"/>
                    <a:pt x="158" y="11"/>
                    <a:pt x="156" y="11"/>
                  </a:cubicBezTo>
                  <a:cubicBezTo>
                    <a:pt x="162" y="30"/>
                    <a:pt x="162" y="30"/>
                    <a:pt x="162" y="30"/>
                  </a:cubicBezTo>
                  <a:close/>
                  <a:moveTo>
                    <a:pt x="155" y="32"/>
                  </a:moveTo>
                  <a:cubicBezTo>
                    <a:pt x="157" y="32"/>
                    <a:pt x="158" y="32"/>
                    <a:pt x="159" y="31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1" y="13"/>
                    <a:pt x="150" y="14"/>
                    <a:pt x="149" y="14"/>
                  </a:cubicBezTo>
                  <a:cubicBezTo>
                    <a:pt x="155" y="32"/>
                    <a:pt x="155" y="32"/>
                    <a:pt x="155" y="32"/>
                  </a:cubicBezTo>
                  <a:close/>
                  <a:moveTo>
                    <a:pt x="148" y="35"/>
                  </a:moveTo>
                  <a:cubicBezTo>
                    <a:pt x="150" y="35"/>
                    <a:pt x="151" y="34"/>
                    <a:pt x="152" y="34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44" y="16"/>
                    <a:pt x="142" y="16"/>
                    <a:pt x="141" y="17"/>
                  </a:cubicBezTo>
                  <a:lnTo>
                    <a:pt x="148" y="35"/>
                  </a:lnTo>
                  <a:close/>
                  <a:moveTo>
                    <a:pt x="142" y="38"/>
                  </a:moveTo>
                  <a:cubicBezTo>
                    <a:pt x="143" y="38"/>
                    <a:pt x="144" y="37"/>
                    <a:pt x="145" y="37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136" y="19"/>
                    <a:pt x="135" y="20"/>
                    <a:pt x="134" y="20"/>
                  </a:cubicBezTo>
                  <a:cubicBezTo>
                    <a:pt x="142" y="38"/>
                    <a:pt x="142" y="38"/>
                    <a:pt x="142" y="38"/>
                  </a:cubicBezTo>
                  <a:close/>
                  <a:moveTo>
                    <a:pt x="135" y="41"/>
                  </a:moveTo>
                  <a:cubicBezTo>
                    <a:pt x="136" y="41"/>
                    <a:pt x="137" y="40"/>
                    <a:pt x="138" y="40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29" y="23"/>
                    <a:pt x="127" y="23"/>
                    <a:pt x="126" y="24"/>
                  </a:cubicBezTo>
                  <a:cubicBezTo>
                    <a:pt x="135" y="41"/>
                    <a:pt x="135" y="41"/>
                    <a:pt x="135" y="41"/>
                  </a:cubicBezTo>
                  <a:close/>
                  <a:moveTo>
                    <a:pt x="128" y="45"/>
                  </a:moveTo>
                  <a:cubicBezTo>
                    <a:pt x="129" y="44"/>
                    <a:pt x="130" y="43"/>
                    <a:pt x="131" y="43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1" y="26"/>
                    <a:pt x="120" y="27"/>
                    <a:pt x="119" y="27"/>
                  </a:cubicBezTo>
                  <a:cubicBezTo>
                    <a:pt x="128" y="45"/>
                    <a:pt x="128" y="45"/>
                    <a:pt x="128" y="45"/>
                  </a:cubicBezTo>
                  <a:close/>
                  <a:moveTo>
                    <a:pt x="122" y="48"/>
                  </a:moveTo>
                  <a:cubicBezTo>
                    <a:pt x="123" y="48"/>
                    <a:pt x="124" y="47"/>
                    <a:pt x="125" y="46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30"/>
                    <a:pt x="113" y="31"/>
                    <a:pt x="112" y="31"/>
                  </a:cubicBezTo>
                  <a:cubicBezTo>
                    <a:pt x="122" y="48"/>
                    <a:pt x="122" y="48"/>
                    <a:pt x="122" y="48"/>
                  </a:cubicBezTo>
                  <a:close/>
                  <a:moveTo>
                    <a:pt x="115" y="52"/>
                  </a:moveTo>
                  <a:cubicBezTo>
                    <a:pt x="116" y="52"/>
                    <a:pt x="117" y="51"/>
                    <a:pt x="119" y="50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7" y="34"/>
                    <a:pt x="106" y="35"/>
                    <a:pt x="105" y="36"/>
                  </a:cubicBezTo>
                  <a:cubicBezTo>
                    <a:pt x="115" y="52"/>
                    <a:pt x="115" y="52"/>
                    <a:pt x="115" y="52"/>
                  </a:cubicBezTo>
                  <a:close/>
                  <a:moveTo>
                    <a:pt x="109" y="56"/>
                  </a:moveTo>
                  <a:cubicBezTo>
                    <a:pt x="110" y="56"/>
                    <a:pt x="111" y="55"/>
                    <a:pt x="112" y="54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0" y="39"/>
                    <a:pt x="99" y="39"/>
                    <a:pt x="98" y="40"/>
                  </a:cubicBezTo>
                  <a:cubicBezTo>
                    <a:pt x="109" y="56"/>
                    <a:pt x="109" y="56"/>
                    <a:pt x="109" y="56"/>
                  </a:cubicBezTo>
                  <a:close/>
                  <a:moveTo>
                    <a:pt x="103" y="61"/>
                  </a:moveTo>
                  <a:cubicBezTo>
                    <a:pt x="104" y="60"/>
                    <a:pt x="105" y="59"/>
                    <a:pt x="106" y="5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4" y="43"/>
                    <a:pt x="92" y="44"/>
                    <a:pt x="91" y="45"/>
                  </a:cubicBezTo>
                  <a:cubicBezTo>
                    <a:pt x="103" y="61"/>
                    <a:pt x="103" y="61"/>
                    <a:pt x="103" y="61"/>
                  </a:cubicBezTo>
                  <a:close/>
                  <a:moveTo>
                    <a:pt x="97" y="65"/>
                  </a:moveTo>
                  <a:cubicBezTo>
                    <a:pt x="98" y="65"/>
                    <a:pt x="99" y="64"/>
                    <a:pt x="100" y="63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7" y="48"/>
                    <a:pt x="86" y="49"/>
                    <a:pt x="85" y="50"/>
                  </a:cubicBezTo>
                  <a:cubicBezTo>
                    <a:pt x="97" y="65"/>
                    <a:pt x="97" y="65"/>
                    <a:pt x="97" y="65"/>
                  </a:cubicBezTo>
                  <a:close/>
                  <a:moveTo>
                    <a:pt x="91" y="70"/>
                  </a:moveTo>
                  <a:cubicBezTo>
                    <a:pt x="92" y="69"/>
                    <a:pt x="93" y="68"/>
                    <a:pt x="94" y="68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1" y="53"/>
                    <a:pt x="80" y="54"/>
                    <a:pt x="79" y="55"/>
                  </a:cubicBezTo>
                  <a:cubicBezTo>
                    <a:pt x="91" y="70"/>
                    <a:pt x="91" y="70"/>
                    <a:pt x="91" y="70"/>
                  </a:cubicBezTo>
                  <a:close/>
                  <a:moveTo>
                    <a:pt x="86" y="75"/>
                  </a:moveTo>
                  <a:cubicBezTo>
                    <a:pt x="87" y="74"/>
                    <a:pt x="88" y="73"/>
                    <a:pt x="89" y="73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5" y="59"/>
                    <a:pt x="74" y="60"/>
                    <a:pt x="73" y="61"/>
                  </a:cubicBezTo>
                  <a:lnTo>
                    <a:pt x="86" y="75"/>
                  </a:lnTo>
                  <a:close/>
                  <a:moveTo>
                    <a:pt x="80" y="80"/>
                  </a:moveTo>
                  <a:cubicBezTo>
                    <a:pt x="81" y="79"/>
                    <a:pt x="82" y="78"/>
                    <a:pt x="83" y="78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69" y="64"/>
                    <a:pt x="68" y="65"/>
                    <a:pt x="67" y="66"/>
                  </a:cubicBezTo>
                  <a:cubicBezTo>
                    <a:pt x="80" y="80"/>
                    <a:pt x="80" y="80"/>
                    <a:pt x="80" y="80"/>
                  </a:cubicBezTo>
                  <a:close/>
                  <a:moveTo>
                    <a:pt x="75" y="86"/>
                  </a:moveTo>
                  <a:cubicBezTo>
                    <a:pt x="76" y="85"/>
                    <a:pt x="77" y="84"/>
                    <a:pt x="78" y="83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63" y="70"/>
                    <a:pt x="62" y="71"/>
                    <a:pt x="61" y="72"/>
                  </a:cubicBezTo>
                  <a:cubicBezTo>
                    <a:pt x="75" y="86"/>
                    <a:pt x="75" y="86"/>
                    <a:pt x="75" y="86"/>
                  </a:cubicBezTo>
                  <a:close/>
                  <a:moveTo>
                    <a:pt x="70" y="91"/>
                  </a:moveTo>
                  <a:cubicBezTo>
                    <a:pt x="71" y="90"/>
                    <a:pt x="72" y="89"/>
                    <a:pt x="73" y="88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7" y="76"/>
                    <a:pt x="56" y="77"/>
                    <a:pt x="55" y="78"/>
                  </a:cubicBezTo>
                  <a:cubicBezTo>
                    <a:pt x="70" y="91"/>
                    <a:pt x="70" y="91"/>
                    <a:pt x="70" y="91"/>
                  </a:cubicBezTo>
                  <a:close/>
                  <a:moveTo>
                    <a:pt x="65" y="97"/>
                  </a:moveTo>
                  <a:cubicBezTo>
                    <a:pt x="66" y="96"/>
                    <a:pt x="67" y="95"/>
                    <a:pt x="68" y="94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2" y="82"/>
                    <a:pt x="51" y="84"/>
                    <a:pt x="50" y="85"/>
                  </a:cubicBezTo>
                  <a:cubicBezTo>
                    <a:pt x="65" y="97"/>
                    <a:pt x="65" y="97"/>
                    <a:pt x="65" y="97"/>
                  </a:cubicBezTo>
                  <a:close/>
                  <a:moveTo>
                    <a:pt x="61" y="103"/>
                  </a:moveTo>
                  <a:cubicBezTo>
                    <a:pt x="62" y="102"/>
                    <a:pt x="62" y="101"/>
                    <a:pt x="63" y="10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61" y="103"/>
                    <a:pt x="61" y="103"/>
                    <a:pt x="61" y="103"/>
                  </a:cubicBezTo>
                  <a:close/>
                  <a:moveTo>
                    <a:pt x="56" y="109"/>
                  </a:moveTo>
                  <a:cubicBezTo>
                    <a:pt x="57" y="108"/>
                    <a:pt x="58" y="107"/>
                    <a:pt x="59" y="106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2" y="95"/>
                    <a:pt x="41" y="97"/>
                    <a:pt x="40" y="98"/>
                  </a:cubicBezTo>
                  <a:cubicBezTo>
                    <a:pt x="56" y="109"/>
                    <a:pt x="56" y="109"/>
                    <a:pt x="56" y="109"/>
                  </a:cubicBezTo>
                  <a:close/>
                  <a:moveTo>
                    <a:pt x="52" y="115"/>
                  </a:moveTo>
                  <a:cubicBezTo>
                    <a:pt x="53" y="114"/>
                    <a:pt x="54" y="113"/>
                    <a:pt x="54" y="112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7" y="102"/>
                    <a:pt x="37" y="103"/>
                    <a:pt x="36" y="105"/>
                  </a:cubicBezTo>
                  <a:cubicBezTo>
                    <a:pt x="52" y="115"/>
                    <a:pt x="52" y="115"/>
                    <a:pt x="52" y="115"/>
                  </a:cubicBezTo>
                  <a:close/>
                  <a:moveTo>
                    <a:pt x="48" y="121"/>
                  </a:moveTo>
                  <a:cubicBezTo>
                    <a:pt x="49" y="120"/>
                    <a:pt x="50" y="119"/>
                    <a:pt x="50" y="11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3" y="109"/>
                    <a:pt x="32" y="110"/>
                    <a:pt x="32" y="111"/>
                  </a:cubicBezTo>
                  <a:cubicBezTo>
                    <a:pt x="48" y="121"/>
                    <a:pt x="48" y="121"/>
                    <a:pt x="48" y="121"/>
                  </a:cubicBezTo>
                  <a:close/>
                  <a:moveTo>
                    <a:pt x="45" y="128"/>
                  </a:moveTo>
                  <a:cubicBezTo>
                    <a:pt x="45" y="127"/>
                    <a:pt x="46" y="126"/>
                    <a:pt x="46" y="125"/>
                  </a:cubicBezTo>
                  <a:cubicBezTo>
                    <a:pt x="29" y="115"/>
                    <a:pt x="29" y="115"/>
                    <a:pt x="29" y="115"/>
                  </a:cubicBezTo>
                  <a:cubicBezTo>
                    <a:pt x="29" y="116"/>
                    <a:pt x="28" y="117"/>
                    <a:pt x="27" y="119"/>
                  </a:cubicBezTo>
                  <a:cubicBezTo>
                    <a:pt x="45" y="128"/>
                    <a:pt x="45" y="128"/>
                    <a:pt x="45" y="128"/>
                  </a:cubicBezTo>
                  <a:close/>
                  <a:moveTo>
                    <a:pt x="41" y="135"/>
                  </a:moveTo>
                  <a:cubicBezTo>
                    <a:pt x="42" y="133"/>
                    <a:pt x="42" y="132"/>
                    <a:pt x="43" y="131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5" y="123"/>
                    <a:pt x="24" y="125"/>
                    <a:pt x="24" y="126"/>
                  </a:cubicBezTo>
                  <a:cubicBezTo>
                    <a:pt x="41" y="135"/>
                    <a:pt x="41" y="135"/>
                    <a:pt x="41" y="135"/>
                  </a:cubicBezTo>
                  <a:close/>
                  <a:moveTo>
                    <a:pt x="38" y="141"/>
                  </a:moveTo>
                  <a:cubicBezTo>
                    <a:pt x="39" y="140"/>
                    <a:pt x="39" y="139"/>
                    <a:pt x="40" y="138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21" y="131"/>
                    <a:pt x="21" y="132"/>
                    <a:pt x="20" y="133"/>
                  </a:cubicBezTo>
                  <a:lnTo>
                    <a:pt x="38" y="141"/>
                  </a:lnTo>
                  <a:close/>
                  <a:moveTo>
                    <a:pt x="35" y="148"/>
                  </a:moveTo>
                  <a:cubicBezTo>
                    <a:pt x="35" y="147"/>
                    <a:pt x="36" y="146"/>
                    <a:pt x="36" y="145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8" y="138"/>
                    <a:pt x="17" y="140"/>
                    <a:pt x="17" y="141"/>
                  </a:cubicBezTo>
                  <a:cubicBezTo>
                    <a:pt x="35" y="148"/>
                    <a:pt x="35" y="148"/>
                    <a:pt x="35" y="148"/>
                  </a:cubicBezTo>
                  <a:close/>
                  <a:moveTo>
                    <a:pt x="32" y="155"/>
                  </a:moveTo>
                  <a:cubicBezTo>
                    <a:pt x="33" y="154"/>
                    <a:pt x="33" y="153"/>
                    <a:pt x="34" y="152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5" y="146"/>
                    <a:pt x="14" y="147"/>
                    <a:pt x="14" y="148"/>
                  </a:cubicBezTo>
                  <a:cubicBezTo>
                    <a:pt x="32" y="155"/>
                    <a:pt x="32" y="155"/>
                    <a:pt x="32" y="155"/>
                  </a:cubicBezTo>
                  <a:close/>
                  <a:moveTo>
                    <a:pt x="30" y="162"/>
                  </a:moveTo>
                  <a:cubicBezTo>
                    <a:pt x="30" y="161"/>
                    <a:pt x="31" y="160"/>
                    <a:pt x="31" y="159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2" y="154"/>
                    <a:pt x="12" y="155"/>
                    <a:pt x="11" y="156"/>
                  </a:cubicBezTo>
                  <a:cubicBezTo>
                    <a:pt x="30" y="162"/>
                    <a:pt x="30" y="162"/>
                    <a:pt x="30" y="162"/>
                  </a:cubicBezTo>
                  <a:close/>
                  <a:moveTo>
                    <a:pt x="28" y="169"/>
                  </a:moveTo>
                  <a:cubicBezTo>
                    <a:pt x="28" y="168"/>
                    <a:pt x="28" y="167"/>
                    <a:pt x="29" y="166"/>
                  </a:cubicBezTo>
                  <a:cubicBezTo>
                    <a:pt x="10" y="160"/>
                    <a:pt x="10" y="160"/>
                    <a:pt x="10" y="160"/>
                  </a:cubicBezTo>
                  <a:cubicBezTo>
                    <a:pt x="10" y="161"/>
                    <a:pt x="9" y="163"/>
                    <a:pt x="9" y="164"/>
                  </a:cubicBezTo>
                  <a:cubicBezTo>
                    <a:pt x="28" y="169"/>
                    <a:pt x="28" y="169"/>
                    <a:pt x="28" y="169"/>
                  </a:cubicBezTo>
                  <a:close/>
                  <a:moveTo>
                    <a:pt x="26" y="177"/>
                  </a:moveTo>
                  <a:cubicBezTo>
                    <a:pt x="26" y="175"/>
                    <a:pt x="26" y="174"/>
                    <a:pt x="27" y="173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7" y="169"/>
                    <a:pt x="7" y="171"/>
                    <a:pt x="7" y="172"/>
                  </a:cubicBezTo>
                  <a:cubicBezTo>
                    <a:pt x="26" y="177"/>
                    <a:pt x="26" y="177"/>
                    <a:pt x="26" y="177"/>
                  </a:cubicBezTo>
                  <a:close/>
                  <a:moveTo>
                    <a:pt x="24" y="184"/>
                  </a:moveTo>
                  <a:cubicBezTo>
                    <a:pt x="24" y="183"/>
                    <a:pt x="25" y="182"/>
                    <a:pt x="25" y="180"/>
                  </a:cubicBezTo>
                  <a:cubicBezTo>
                    <a:pt x="6" y="176"/>
                    <a:pt x="6" y="176"/>
                    <a:pt x="6" y="176"/>
                  </a:cubicBezTo>
                  <a:cubicBezTo>
                    <a:pt x="5" y="177"/>
                    <a:pt x="5" y="179"/>
                    <a:pt x="5" y="180"/>
                  </a:cubicBezTo>
                  <a:cubicBezTo>
                    <a:pt x="24" y="184"/>
                    <a:pt x="24" y="184"/>
                    <a:pt x="24" y="184"/>
                  </a:cubicBezTo>
                  <a:close/>
                  <a:moveTo>
                    <a:pt x="23" y="191"/>
                  </a:moveTo>
                  <a:cubicBezTo>
                    <a:pt x="23" y="190"/>
                    <a:pt x="23" y="189"/>
                    <a:pt x="23" y="188"/>
                  </a:cubicBezTo>
                  <a:cubicBezTo>
                    <a:pt x="4" y="184"/>
                    <a:pt x="4" y="184"/>
                    <a:pt x="4" y="184"/>
                  </a:cubicBezTo>
                  <a:cubicBezTo>
                    <a:pt x="4" y="185"/>
                    <a:pt x="4" y="187"/>
                    <a:pt x="3" y="188"/>
                  </a:cubicBezTo>
                  <a:lnTo>
                    <a:pt x="23" y="191"/>
                  </a:lnTo>
                  <a:close/>
                  <a:moveTo>
                    <a:pt x="21" y="199"/>
                  </a:moveTo>
                  <a:cubicBezTo>
                    <a:pt x="22" y="197"/>
                    <a:pt x="22" y="196"/>
                    <a:pt x="22" y="195"/>
                  </a:cubicBezTo>
                  <a:cubicBezTo>
                    <a:pt x="3" y="192"/>
                    <a:pt x="3" y="192"/>
                    <a:pt x="3" y="192"/>
                  </a:cubicBezTo>
                  <a:cubicBezTo>
                    <a:pt x="2" y="193"/>
                    <a:pt x="2" y="195"/>
                    <a:pt x="2" y="196"/>
                  </a:cubicBezTo>
                  <a:cubicBezTo>
                    <a:pt x="21" y="199"/>
                    <a:pt x="21" y="199"/>
                    <a:pt x="21" y="199"/>
                  </a:cubicBezTo>
                  <a:close/>
                  <a:moveTo>
                    <a:pt x="21" y="206"/>
                  </a:moveTo>
                  <a:cubicBezTo>
                    <a:pt x="21" y="205"/>
                    <a:pt x="21" y="204"/>
                    <a:pt x="21" y="202"/>
                  </a:cubicBezTo>
                  <a:cubicBezTo>
                    <a:pt x="2" y="200"/>
                    <a:pt x="2" y="200"/>
                    <a:pt x="2" y="200"/>
                  </a:cubicBezTo>
                  <a:cubicBezTo>
                    <a:pt x="1" y="202"/>
                    <a:pt x="1" y="203"/>
                    <a:pt x="1" y="204"/>
                  </a:cubicBezTo>
                  <a:lnTo>
                    <a:pt x="21" y="206"/>
                  </a:lnTo>
                  <a:close/>
                  <a:moveTo>
                    <a:pt x="20" y="214"/>
                  </a:moveTo>
                  <a:cubicBezTo>
                    <a:pt x="20" y="212"/>
                    <a:pt x="20" y="211"/>
                    <a:pt x="20" y="210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10"/>
                    <a:pt x="1" y="211"/>
                    <a:pt x="0" y="212"/>
                  </a:cubicBezTo>
                  <a:cubicBezTo>
                    <a:pt x="20" y="214"/>
                    <a:pt x="20" y="214"/>
                    <a:pt x="20" y="214"/>
                  </a:cubicBezTo>
                  <a:close/>
                  <a:moveTo>
                    <a:pt x="20" y="221"/>
                  </a:moveTo>
                  <a:cubicBezTo>
                    <a:pt x="20" y="220"/>
                    <a:pt x="20" y="219"/>
                    <a:pt x="20" y="217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8"/>
                    <a:pt x="0" y="219"/>
                    <a:pt x="0" y="221"/>
                  </a:cubicBezTo>
                  <a:cubicBezTo>
                    <a:pt x="20" y="221"/>
                    <a:pt x="20" y="221"/>
                    <a:pt x="20" y="221"/>
                  </a:cubicBezTo>
                  <a:close/>
                  <a:moveTo>
                    <a:pt x="20" y="229"/>
                  </a:moveTo>
                  <a:cubicBezTo>
                    <a:pt x="20" y="228"/>
                    <a:pt x="20" y="227"/>
                    <a:pt x="20" y="227"/>
                  </a:cubicBezTo>
                  <a:cubicBezTo>
                    <a:pt x="20" y="226"/>
                    <a:pt x="20" y="225"/>
                    <a:pt x="20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25"/>
                    <a:pt x="0" y="226"/>
                    <a:pt x="0" y="227"/>
                  </a:cubicBezTo>
                  <a:cubicBezTo>
                    <a:pt x="0" y="227"/>
                    <a:pt x="0" y="228"/>
                    <a:pt x="0" y="229"/>
                  </a:cubicBezTo>
                  <a:cubicBezTo>
                    <a:pt x="20" y="229"/>
                    <a:pt x="20" y="229"/>
                    <a:pt x="20" y="229"/>
                  </a:cubicBezTo>
                  <a:close/>
                  <a:moveTo>
                    <a:pt x="20" y="236"/>
                  </a:moveTo>
                  <a:cubicBezTo>
                    <a:pt x="20" y="235"/>
                    <a:pt x="20" y="234"/>
                    <a:pt x="20" y="232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4"/>
                    <a:pt x="0" y="236"/>
                    <a:pt x="0" y="237"/>
                  </a:cubicBezTo>
                  <a:cubicBezTo>
                    <a:pt x="20" y="236"/>
                    <a:pt x="20" y="236"/>
                    <a:pt x="20" y="236"/>
                  </a:cubicBezTo>
                  <a:close/>
                  <a:moveTo>
                    <a:pt x="20" y="244"/>
                  </a:moveTo>
                  <a:cubicBezTo>
                    <a:pt x="20" y="242"/>
                    <a:pt x="20" y="241"/>
                    <a:pt x="20" y="240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1" y="242"/>
                    <a:pt x="1" y="244"/>
                    <a:pt x="1" y="245"/>
                  </a:cubicBezTo>
                  <a:cubicBezTo>
                    <a:pt x="20" y="244"/>
                    <a:pt x="20" y="244"/>
                    <a:pt x="20" y="244"/>
                  </a:cubicBezTo>
                  <a:close/>
                  <a:moveTo>
                    <a:pt x="21" y="251"/>
                  </a:moveTo>
                  <a:cubicBezTo>
                    <a:pt x="21" y="250"/>
                    <a:pt x="21" y="248"/>
                    <a:pt x="21" y="247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50"/>
                    <a:pt x="1" y="252"/>
                    <a:pt x="2" y="253"/>
                  </a:cubicBezTo>
                  <a:cubicBezTo>
                    <a:pt x="21" y="251"/>
                    <a:pt x="21" y="251"/>
                    <a:pt x="21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23"/>
            <p:cNvSpPr>
              <a:spLocks noEditPoints="1"/>
            </p:cNvSpPr>
            <p:nvPr/>
          </p:nvSpPr>
          <p:spPr bwMode="auto">
            <a:xfrm>
              <a:off x="5103813" y="2432050"/>
              <a:ext cx="1984375" cy="1997075"/>
            </a:xfrm>
            <a:custGeom>
              <a:avLst/>
              <a:gdLst>
                <a:gd name="T0" fmla="*/ 621 w 621"/>
                <a:gd name="T1" fmla="*/ 314 h 619"/>
                <a:gd name="T2" fmla="*/ 586 w 621"/>
                <a:gd name="T3" fmla="*/ 268 h 619"/>
                <a:gd name="T4" fmla="*/ 586 w 621"/>
                <a:gd name="T5" fmla="*/ 268 h 619"/>
                <a:gd name="T6" fmla="*/ 607 w 621"/>
                <a:gd name="T7" fmla="*/ 218 h 619"/>
                <a:gd name="T8" fmla="*/ 592 w 621"/>
                <a:gd name="T9" fmla="*/ 178 h 619"/>
                <a:gd name="T10" fmla="*/ 542 w 621"/>
                <a:gd name="T11" fmla="*/ 156 h 619"/>
                <a:gd name="T12" fmla="*/ 514 w 621"/>
                <a:gd name="T13" fmla="*/ 120 h 619"/>
                <a:gd name="T14" fmla="*/ 514 w 621"/>
                <a:gd name="T15" fmla="*/ 120 h 619"/>
                <a:gd name="T16" fmla="*/ 504 w 621"/>
                <a:gd name="T17" fmla="*/ 67 h 619"/>
                <a:gd name="T18" fmla="*/ 469 w 621"/>
                <a:gd name="T19" fmla="*/ 43 h 619"/>
                <a:gd name="T20" fmla="*/ 415 w 621"/>
                <a:gd name="T21" fmla="*/ 52 h 619"/>
                <a:gd name="T22" fmla="*/ 372 w 621"/>
                <a:gd name="T23" fmla="*/ 38 h 619"/>
                <a:gd name="T24" fmla="*/ 372 w 621"/>
                <a:gd name="T25" fmla="*/ 38 h 619"/>
                <a:gd name="T26" fmla="*/ 333 w 621"/>
                <a:gd name="T27" fmla="*/ 0 h 619"/>
                <a:gd name="T28" fmla="*/ 291 w 621"/>
                <a:gd name="T29" fmla="*/ 0 h 619"/>
                <a:gd name="T30" fmla="*/ 252 w 621"/>
                <a:gd name="T31" fmla="*/ 38 h 619"/>
                <a:gd name="T32" fmla="*/ 209 w 621"/>
                <a:gd name="T33" fmla="*/ 51 h 619"/>
                <a:gd name="T34" fmla="*/ 209 w 621"/>
                <a:gd name="T35" fmla="*/ 51 h 619"/>
                <a:gd name="T36" fmla="*/ 155 w 621"/>
                <a:gd name="T37" fmla="*/ 41 h 619"/>
                <a:gd name="T38" fmla="*/ 120 w 621"/>
                <a:gd name="T39" fmla="*/ 65 h 619"/>
                <a:gd name="T40" fmla="*/ 109 w 621"/>
                <a:gd name="T41" fmla="*/ 118 h 619"/>
                <a:gd name="T42" fmla="*/ 80 w 621"/>
                <a:gd name="T43" fmla="*/ 153 h 619"/>
                <a:gd name="T44" fmla="*/ 80 w 621"/>
                <a:gd name="T45" fmla="*/ 153 h 619"/>
                <a:gd name="T46" fmla="*/ 31 w 621"/>
                <a:gd name="T47" fmla="*/ 175 h 619"/>
                <a:gd name="T48" fmla="*/ 15 w 621"/>
                <a:gd name="T49" fmla="*/ 215 h 619"/>
                <a:gd name="T50" fmla="*/ 36 w 621"/>
                <a:gd name="T51" fmla="*/ 265 h 619"/>
                <a:gd name="T52" fmla="*/ 32 w 621"/>
                <a:gd name="T53" fmla="*/ 310 h 619"/>
                <a:gd name="T54" fmla="*/ 0 w 621"/>
                <a:gd name="T55" fmla="*/ 310 h 619"/>
                <a:gd name="T56" fmla="*/ 35 w 621"/>
                <a:gd name="T57" fmla="*/ 348 h 619"/>
                <a:gd name="T58" fmla="*/ 45 w 621"/>
                <a:gd name="T59" fmla="*/ 392 h 619"/>
                <a:gd name="T60" fmla="*/ 45 w 621"/>
                <a:gd name="T61" fmla="*/ 392 h 619"/>
                <a:gd name="T62" fmla="*/ 31 w 621"/>
                <a:gd name="T63" fmla="*/ 445 h 619"/>
                <a:gd name="T64" fmla="*/ 52 w 621"/>
                <a:gd name="T65" fmla="*/ 481 h 619"/>
                <a:gd name="T66" fmla="*/ 104 w 621"/>
                <a:gd name="T67" fmla="*/ 496 h 619"/>
                <a:gd name="T68" fmla="*/ 137 w 621"/>
                <a:gd name="T69" fmla="*/ 527 h 619"/>
                <a:gd name="T70" fmla="*/ 137 w 621"/>
                <a:gd name="T71" fmla="*/ 527 h 619"/>
                <a:gd name="T72" fmla="*/ 156 w 621"/>
                <a:gd name="T73" fmla="*/ 579 h 619"/>
                <a:gd name="T74" fmla="*/ 193 w 621"/>
                <a:gd name="T75" fmla="*/ 597 h 619"/>
                <a:gd name="T76" fmla="*/ 245 w 621"/>
                <a:gd name="T77" fmla="*/ 580 h 619"/>
                <a:gd name="T78" fmla="*/ 290 w 621"/>
                <a:gd name="T79" fmla="*/ 587 h 619"/>
                <a:gd name="T80" fmla="*/ 290 w 621"/>
                <a:gd name="T81" fmla="*/ 587 h 619"/>
                <a:gd name="T82" fmla="*/ 334 w 621"/>
                <a:gd name="T83" fmla="*/ 619 h 619"/>
                <a:gd name="T84" fmla="*/ 376 w 621"/>
                <a:gd name="T85" fmla="*/ 613 h 619"/>
                <a:gd name="T86" fmla="*/ 409 w 621"/>
                <a:gd name="T87" fmla="*/ 570 h 619"/>
                <a:gd name="T88" fmla="*/ 450 w 621"/>
                <a:gd name="T89" fmla="*/ 551 h 619"/>
                <a:gd name="T90" fmla="*/ 450 w 621"/>
                <a:gd name="T91" fmla="*/ 551 h 619"/>
                <a:gd name="T92" fmla="*/ 504 w 621"/>
                <a:gd name="T93" fmla="*/ 552 h 619"/>
                <a:gd name="T94" fmla="*/ 535 w 621"/>
                <a:gd name="T95" fmla="*/ 524 h 619"/>
                <a:gd name="T96" fmla="*/ 538 w 621"/>
                <a:gd name="T97" fmla="*/ 470 h 619"/>
                <a:gd name="T98" fmla="*/ 561 w 621"/>
                <a:gd name="T99" fmla="*/ 431 h 619"/>
                <a:gd name="T100" fmla="*/ 561 w 621"/>
                <a:gd name="T101" fmla="*/ 431 h 619"/>
                <a:gd name="T102" fmla="*/ 607 w 621"/>
                <a:gd name="T103" fmla="*/ 401 h 619"/>
                <a:gd name="T104" fmla="*/ 617 w 621"/>
                <a:gd name="T105" fmla="*/ 36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1" h="619">
                  <a:moveTo>
                    <a:pt x="589" y="309"/>
                  </a:moveTo>
                  <a:cubicBezTo>
                    <a:pt x="589" y="310"/>
                    <a:pt x="589" y="310"/>
                    <a:pt x="589" y="310"/>
                  </a:cubicBezTo>
                  <a:cubicBezTo>
                    <a:pt x="589" y="311"/>
                    <a:pt x="589" y="312"/>
                    <a:pt x="589" y="314"/>
                  </a:cubicBezTo>
                  <a:cubicBezTo>
                    <a:pt x="621" y="314"/>
                    <a:pt x="621" y="314"/>
                    <a:pt x="621" y="314"/>
                  </a:cubicBezTo>
                  <a:cubicBezTo>
                    <a:pt x="621" y="313"/>
                    <a:pt x="621" y="311"/>
                    <a:pt x="621" y="310"/>
                  </a:cubicBezTo>
                  <a:cubicBezTo>
                    <a:pt x="621" y="309"/>
                    <a:pt x="621" y="309"/>
                    <a:pt x="621" y="309"/>
                  </a:cubicBezTo>
                  <a:lnTo>
                    <a:pt x="589" y="309"/>
                  </a:lnTo>
                  <a:close/>
                  <a:moveTo>
                    <a:pt x="586" y="268"/>
                  </a:moveTo>
                  <a:cubicBezTo>
                    <a:pt x="586" y="269"/>
                    <a:pt x="586" y="270"/>
                    <a:pt x="586" y="272"/>
                  </a:cubicBezTo>
                  <a:cubicBezTo>
                    <a:pt x="618" y="267"/>
                    <a:pt x="618" y="267"/>
                    <a:pt x="618" y="267"/>
                  </a:cubicBezTo>
                  <a:cubicBezTo>
                    <a:pt x="618" y="266"/>
                    <a:pt x="617" y="264"/>
                    <a:pt x="617" y="263"/>
                  </a:cubicBezTo>
                  <a:lnTo>
                    <a:pt x="586" y="268"/>
                  </a:lnTo>
                  <a:close/>
                  <a:moveTo>
                    <a:pt x="576" y="227"/>
                  </a:moveTo>
                  <a:cubicBezTo>
                    <a:pt x="577" y="229"/>
                    <a:pt x="577" y="230"/>
                    <a:pt x="577" y="231"/>
                  </a:cubicBezTo>
                  <a:cubicBezTo>
                    <a:pt x="608" y="222"/>
                    <a:pt x="608" y="222"/>
                    <a:pt x="608" y="222"/>
                  </a:cubicBezTo>
                  <a:cubicBezTo>
                    <a:pt x="608" y="221"/>
                    <a:pt x="607" y="219"/>
                    <a:pt x="607" y="218"/>
                  </a:cubicBezTo>
                  <a:cubicBezTo>
                    <a:pt x="576" y="227"/>
                    <a:pt x="576" y="227"/>
                    <a:pt x="576" y="227"/>
                  </a:cubicBezTo>
                  <a:close/>
                  <a:moveTo>
                    <a:pt x="561" y="189"/>
                  </a:moveTo>
                  <a:cubicBezTo>
                    <a:pt x="562" y="190"/>
                    <a:pt x="562" y="191"/>
                    <a:pt x="563" y="192"/>
                  </a:cubicBezTo>
                  <a:cubicBezTo>
                    <a:pt x="592" y="178"/>
                    <a:pt x="592" y="178"/>
                    <a:pt x="592" y="178"/>
                  </a:cubicBezTo>
                  <a:cubicBezTo>
                    <a:pt x="591" y="177"/>
                    <a:pt x="590" y="176"/>
                    <a:pt x="590" y="175"/>
                  </a:cubicBezTo>
                  <a:cubicBezTo>
                    <a:pt x="561" y="189"/>
                    <a:pt x="561" y="189"/>
                    <a:pt x="561" y="189"/>
                  </a:cubicBezTo>
                  <a:close/>
                  <a:moveTo>
                    <a:pt x="540" y="153"/>
                  </a:moveTo>
                  <a:cubicBezTo>
                    <a:pt x="541" y="154"/>
                    <a:pt x="542" y="155"/>
                    <a:pt x="542" y="156"/>
                  </a:cubicBezTo>
                  <a:cubicBezTo>
                    <a:pt x="569" y="138"/>
                    <a:pt x="569" y="138"/>
                    <a:pt x="569" y="138"/>
                  </a:cubicBezTo>
                  <a:cubicBezTo>
                    <a:pt x="568" y="137"/>
                    <a:pt x="567" y="136"/>
                    <a:pt x="567" y="135"/>
                  </a:cubicBezTo>
                  <a:lnTo>
                    <a:pt x="540" y="153"/>
                  </a:lnTo>
                  <a:close/>
                  <a:moveTo>
                    <a:pt x="514" y="120"/>
                  </a:moveTo>
                  <a:cubicBezTo>
                    <a:pt x="515" y="121"/>
                    <a:pt x="516" y="122"/>
                    <a:pt x="517" y="123"/>
                  </a:cubicBezTo>
                  <a:cubicBezTo>
                    <a:pt x="540" y="102"/>
                    <a:pt x="540" y="102"/>
                    <a:pt x="540" y="102"/>
                  </a:cubicBezTo>
                  <a:cubicBezTo>
                    <a:pt x="540" y="101"/>
                    <a:pt x="539" y="100"/>
                    <a:pt x="538" y="98"/>
                  </a:cubicBezTo>
                  <a:cubicBezTo>
                    <a:pt x="514" y="120"/>
                    <a:pt x="514" y="120"/>
                    <a:pt x="514" y="120"/>
                  </a:cubicBezTo>
                  <a:close/>
                  <a:moveTo>
                    <a:pt x="484" y="92"/>
                  </a:moveTo>
                  <a:cubicBezTo>
                    <a:pt x="485" y="93"/>
                    <a:pt x="486" y="94"/>
                    <a:pt x="487" y="94"/>
                  </a:cubicBezTo>
                  <a:cubicBezTo>
                    <a:pt x="507" y="70"/>
                    <a:pt x="507" y="70"/>
                    <a:pt x="507" y="70"/>
                  </a:cubicBezTo>
                  <a:cubicBezTo>
                    <a:pt x="506" y="69"/>
                    <a:pt x="505" y="68"/>
                    <a:pt x="504" y="67"/>
                  </a:cubicBezTo>
                  <a:cubicBezTo>
                    <a:pt x="484" y="92"/>
                    <a:pt x="484" y="92"/>
                    <a:pt x="484" y="92"/>
                  </a:cubicBezTo>
                  <a:close/>
                  <a:moveTo>
                    <a:pt x="449" y="69"/>
                  </a:moveTo>
                  <a:cubicBezTo>
                    <a:pt x="450" y="69"/>
                    <a:pt x="451" y="70"/>
                    <a:pt x="453" y="71"/>
                  </a:cubicBezTo>
                  <a:cubicBezTo>
                    <a:pt x="469" y="43"/>
                    <a:pt x="469" y="43"/>
                    <a:pt x="469" y="43"/>
                  </a:cubicBezTo>
                  <a:cubicBezTo>
                    <a:pt x="468" y="42"/>
                    <a:pt x="467" y="42"/>
                    <a:pt x="465" y="41"/>
                  </a:cubicBezTo>
                  <a:cubicBezTo>
                    <a:pt x="449" y="69"/>
                    <a:pt x="449" y="69"/>
                    <a:pt x="449" y="69"/>
                  </a:cubicBezTo>
                  <a:close/>
                  <a:moveTo>
                    <a:pt x="412" y="51"/>
                  </a:moveTo>
                  <a:cubicBezTo>
                    <a:pt x="413" y="51"/>
                    <a:pt x="414" y="52"/>
                    <a:pt x="415" y="52"/>
                  </a:cubicBezTo>
                  <a:cubicBezTo>
                    <a:pt x="427" y="22"/>
                    <a:pt x="427" y="22"/>
                    <a:pt x="427" y="22"/>
                  </a:cubicBezTo>
                  <a:cubicBezTo>
                    <a:pt x="426" y="22"/>
                    <a:pt x="425" y="21"/>
                    <a:pt x="423" y="21"/>
                  </a:cubicBezTo>
                  <a:cubicBezTo>
                    <a:pt x="412" y="51"/>
                    <a:pt x="412" y="51"/>
                    <a:pt x="412" y="51"/>
                  </a:cubicBezTo>
                  <a:close/>
                  <a:moveTo>
                    <a:pt x="372" y="38"/>
                  </a:moveTo>
                  <a:cubicBezTo>
                    <a:pt x="373" y="39"/>
                    <a:pt x="375" y="39"/>
                    <a:pt x="376" y="39"/>
                  </a:cubicBezTo>
                  <a:cubicBezTo>
                    <a:pt x="383" y="8"/>
                    <a:pt x="383" y="8"/>
                    <a:pt x="383" y="8"/>
                  </a:cubicBezTo>
                  <a:cubicBezTo>
                    <a:pt x="382" y="8"/>
                    <a:pt x="380" y="8"/>
                    <a:pt x="379" y="7"/>
                  </a:cubicBezTo>
                  <a:lnTo>
                    <a:pt x="372" y="38"/>
                  </a:lnTo>
                  <a:close/>
                  <a:moveTo>
                    <a:pt x="331" y="32"/>
                  </a:moveTo>
                  <a:cubicBezTo>
                    <a:pt x="332" y="32"/>
                    <a:pt x="333" y="33"/>
                    <a:pt x="335" y="33"/>
                  </a:cubicBezTo>
                  <a:cubicBezTo>
                    <a:pt x="337" y="1"/>
                    <a:pt x="337" y="1"/>
                    <a:pt x="337" y="1"/>
                  </a:cubicBezTo>
                  <a:cubicBezTo>
                    <a:pt x="336" y="1"/>
                    <a:pt x="335" y="1"/>
                    <a:pt x="333" y="0"/>
                  </a:cubicBezTo>
                  <a:cubicBezTo>
                    <a:pt x="331" y="32"/>
                    <a:pt x="331" y="32"/>
                    <a:pt x="331" y="32"/>
                  </a:cubicBezTo>
                  <a:close/>
                  <a:moveTo>
                    <a:pt x="289" y="32"/>
                  </a:moveTo>
                  <a:cubicBezTo>
                    <a:pt x="291" y="32"/>
                    <a:pt x="292" y="32"/>
                    <a:pt x="293" y="32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0" y="0"/>
                    <a:pt x="288" y="0"/>
                    <a:pt x="287" y="1"/>
                  </a:cubicBezTo>
                  <a:lnTo>
                    <a:pt x="289" y="32"/>
                  </a:lnTo>
                  <a:close/>
                  <a:moveTo>
                    <a:pt x="248" y="39"/>
                  </a:moveTo>
                  <a:cubicBezTo>
                    <a:pt x="249" y="38"/>
                    <a:pt x="251" y="38"/>
                    <a:pt x="252" y="38"/>
                  </a:cubicBezTo>
                  <a:cubicBezTo>
                    <a:pt x="245" y="7"/>
                    <a:pt x="245" y="7"/>
                    <a:pt x="245" y="7"/>
                  </a:cubicBezTo>
                  <a:cubicBezTo>
                    <a:pt x="244" y="7"/>
                    <a:pt x="242" y="7"/>
                    <a:pt x="241" y="7"/>
                  </a:cubicBezTo>
                  <a:cubicBezTo>
                    <a:pt x="248" y="39"/>
                    <a:pt x="248" y="39"/>
                    <a:pt x="248" y="39"/>
                  </a:cubicBezTo>
                  <a:close/>
                  <a:moveTo>
                    <a:pt x="209" y="51"/>
                  </a:moveTo>
                  <a:cubicBezTo>
                    <a:pt x="210" y="50"/>
                    <a:pt x="211" y="50"/>
                    <a:pt x="212" y="50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199" y="20"/>
                    <a:pt x="198" y="21"/>
                    <a:pt x="197" y="21"/>
                  </a:cubicBezTo>
                  <a:cubicBezTo>
                    <a:pt x="209" y="51"/>
                    <a:pt x="209" y="51"/>
                    <a:pt x="209" y="51"/>
                  </a:cubicBezTo>
                  <a:close/>
                  <a:moveTo>
                    <a:pt x="171" y="69"/>
                  </a:moveTo>
                  <a:cubicBezTo>
                    <a:pt x="172" y="68"/>
                    <a:pt x="173" y="68"/>
                    <a:pt x="174" y="6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8" y="40"/>
                    <a:pt x="156" y="41"/>
                    <a:pt x="155" y="41"/>
                  </a:cubicBezTo>
                  <a:cubicBezTo>
                    <a:pt x="171" y="69"/>
                    <a:pt x="171" y="69"/>
                    <a:pt x="171" y="69"/>
                  </a:cubicBezTo>
                  <a:close/>
                  <a:moveTo>
                    <a:pt x="137" y="92"/>
                  </a:moveTo>
                  <a:cubicBezTo>
                    <a:pt x="138" y="92"/>
                    <a:pt x="139" y="91"/>
                    <a:pt x="140" y="90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19" y="66"/>
                    <a:pt x="118" y="67"/>
                    <a:pt x="117" y="68"/>
                  </a:cubicBezTo>
                  <a:cubicBezTo>
                    <a:pt x="137" y="92"/>
                    <a:pt x="137" y="92"/>
                    <a:pt x="137" y="92"/>
                  </a:cubicBezTo>
                  <a:close/>
                  <a:moveTo>
                    <a:pt x="106" y="121"/>
                  </a:moveTo>
                  <a:cubicBezTo>
                    <a:pt x="107" y="120"/>
                    <a:pt x="108" y="119"/>
                    <a:pt x="109" y="118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5" y="97"/>
                    <a:pt x="84" y="98"/>
                    <a:pt x="83" y="99"/>
                  </a:cubicBezTo>
                  <a:lnTo>
                    <a:pt x="106" y="121"/>
                  </a:lnTo>
                  <a:close/>
                  <a:moveTo>
                    <a:pt x="80" y="153"/>
                  </a:moveTo>
                  <a:cubicBezTo>
                    <a:pt x="81" y="152"/>
                    <a:pt x="82" y="151"/>
                    <a:pt x="83" y="150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6" y="133"/>
                    <a:pt x="55" y="134"/>
                    <a:pt x="54" y="135"/>
                  </a:cubicBezTo>
                  <a:cubicBezTo>
                    <a:pt x="80" y="153"/>
                    <a:pt x="80" y="153"/>
                    <a:pt x="80" y="153"/>
                  </a:cubicBezTo>
                  <a:close/>
                  <a:moveTo>
                    <a:pt x="60" y="189"/>
                  </a:moveTo>
                  <a:cubicBezTo>
                    <a:pt x="60" y="188"/>
                    <a:pt x="61" y="187"/>
                    <a:pt x="61" y="186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2" y="173"/>
                    <a:pt x="31" y="174"/>
                    <a:pt x="31" y="175"/>
                  </a:cubicBezTo>
                  <a:lnTo>
                    <a:pt x="60" y="189"/>
                  </a:lnTo>
                  <a:close/>
                  <a:moveTo>
                    <a:pt x="45" y="228"/>
                  </a:moveTo>
                  <a:cubicBezTo>
                    <a:pt x="45" y="227"/>
                    <a:pt x="45" y="226"/>
                    <a:pt x="46" y="224"/>
                  </a:cubicBezTo>
                  <a:cubicBezTo>
                    <a:pt x="15" y="215"/>
                    <a:pt x="15" y="215"/>
                    <a:pt x="15" y="215"/>
                  </a:cubicBezTo>
                  <a:cubicBezTo>
                    <a:pt x="15" y="216"/>
                    <a:pt x="14" y="217"/>
                    <a:pt x="14" y="219"/>
                  </a:cubicBezTo>
                  <a:lnTo>
                    <a:pt x="45" y="228"/>
                  </a:lnTo>
                  <a:close/>
                  <a:moveTo>
                    <a:pt x="35" y="269"/>
                  </a:moveTo>
                  <a:cubicBezTo>
                    <a:pt x="36" y="267"/>
                    <a:pt x="36" y="266"/>
                    <a:pt x="36" y="265"/>
                  </a:cubicBezTo>
                  <a:cubicBezTo>
                    <a:pt x="4" y="260"/>
                    <a:pt x="4" y="260"/>
                    <a:pt x="4" y="260"/>
                  </a:cubicBezTo>
                  <a:cubicBezTo>
                    <a:pt x="4" y="261"/>
                    <a:pt x="4" y="263"/>
                    <a:pt x="4" y="264"/>
                  </a:cubicBezTo>
                  <a:cubicBezTo>
                    <a:pt x="35" y="269"/>
                    <a:pt x="35" y="269"/>
                    <a:pt x="35" y="269"/>
                  </a:cubicBezTo>
                  <a:close/>
                  <a:moveTo>
                    <a:pt x="32" y="310"/>
                  </a:moveTo>
                  <a:cubicBezTo>
                    <a:pt x="32" y="310"/>
                    <a:pt x="32" y="310"/>
                    <a:pt x="32" y="310"/>
                  </a:cubicBezTo>
                  <a:cubicBezTo>
                    <a:pt x="32" y="309"/>
                    <a:pt x="32" y="308"/>
                    <a:pt x="32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lnTo>
                    <a:pt x="32" y="310"/>
                  </a:lnTo>
                  <a:close/>
                  <a:moveTo>
                    <a:pt x="35" y="352"/>
                  </a:moveTo>
                  <a:cubicBezTo>
                    <a:pt x="35" y="350"/>
                    <a:pt x="35" y="349"/>
                    <a:pt x="35" y="348"/>
                  </a:cubicBezTo>
                  <a:cubicBezTo>
                    <a:pt x="3" y="352"/>
                    <a:pt x="3" y="352"/>
                    <a:pt x="3" y="352"/>
                  </a:cubicBezTo>
                  <a:cubicBezTo>
                    <a:pt x="3" y="354"/>
                    <a:pt x="4" y="355"/>
                    <a:pt x="4" y="356"/>
                  </a:cubicBezTo>
                  <a:cubicBezTo>
                    <a:pt x="35" y="352"/>
                    <a:pt x="35" y="352"/>
                    <a:pt x="35" y="352"/>
                  </a:cubicBezTo>
                  <a:close/>
                  <a:moveTo>
                    <a:pt x="45" y="392"/>
                  </a:moveTo>
                  <a:cubicBezTo>
                    <a:pt x="44" y="391"/>
                    <a:pt x="44" y="390"/>
                    <a:pt x="44" y="388"/>
                  </a:cubicBezTo>
                  <a:cubicBezTo>
                    <a:pt x="13" y="398"/>
                    <a:pt x="13" y="398"/>
                    <a:pt x="13" y="398"/>
                  </a:cubicBezTo>
                  <a:cubicBezTo>
                    <a:pt x="13" y="399"/>
                    <a:pt x="14" y="400"/>
                    <a:pt x="14" y="402"/>
                  </a:cubicBezTo>
                  <a:cubicBezTo>
                    <a:pt x="45" y="392"/>
                    <a:pt x="45" y="392"/>
                    <a:pt x="45" y="392"/>
                  </a:cubicBezTo>
                  <a:close/>
                  <a:moveTo>
                    <a:pt x="60" y="431"/>
                  </a:moveTo>
                  <a:cubicBezTo>
                    <a:pt x="59" y="430"/>
                    <a:pt x="59" y="429"/>
                    <a:pt x="58" y="427"/>
                  </a:cubicBezTo>
                  <a:cubicBezTo>
                    <a:pt x="29" y="441"/>
                    <a:pt x="29" y="441"/>
                    <a:pt x="29" y="441"/>
                  </a:cubicBezTo>
                  <a:cubicBezTo>
                    <a:pt x="30" y="442"/>
                    <a:pt x="31" y="443"/>
                    <a:pt x="31" y="445"/>
                  </a:cubicBezTo>
                  <a:cubicBezTo>
                    <a:pt x="60" y="431"/>
                    <a:pt x="60" y="431"/>
                    <a:pt x="60" y="431"/>
                  </a:cubicBezTo>
                  <a:close/>
                  <a:moveTo>
                    <a:pt x="81" y="467"/>
                  </a:moveTo>
                  <a:cubicBezTo>
                    <a:pt x="80" y="466"/>
                    <a:pt x="79" y="465"/>
                    <a:pt x="79" y="464"/>
                  </a:cubicBezTo>
                  <a:cubicBezTo>
                    <a:pt x="52" y="481"/>
                    <a:pt x="52" y="481"/>
                    <a:pt x="52" y="481"/>
                  </a:cubicBezTo>
                  <a:cubicBezTo>
                    <a:pt x="53" y="482"/>
                    <a:pt x="54" y="484"/>
                    <a:pt x="54" y="485"/>
                  </a:cubicBezTo>
                  <a:cubicBezTo>
                    <a:pt x="81" y="467"/>
                    <a:pt x="81" y="467"/>
                    <a:pt x="81" y="467"/>
                  </a:cubicBezTo>
                  <a:close/>
                  <a:moveTo>
                    <a:pt x="107" y="499"/>
                  </a:moveTo>
                  <a:cubicBezTo>
                    <a:pt x="106" y="498"/>
                    <a:pt x="105" y="497"/>
                    <a:pt x="104" y="496"/>
                  </a:cubicBezTo>
                  <a:cubicBezTo>
                    <a:pt x="80" y="518"/>
                    <a:pt x="80" y="518"/>
                    <a:pt x="80" y="518"/>
                  </a:cubicBezTo>
                  <a:cubicBezTo>
                    <a:pt x="81" y="519"/>
                    <a:pt x="82" y="520"/>
                    <a:pt x="83" y="521"/>
                  </a:cubicBezTo>
                  <a:cubicBezTo>
                    <a:pt x="107" y="499"/>
                    <a:pt x="107" y="499"/>
                    <a:pt x="107" y="499"/>
                  </a:cubicBezTo>
                  <a:close/>
                  <a:moveTo>
                    <a:pt x="137" y="527"/>
                  </a:moveTo>
                  <a:cubicBezTo>
                    <a:pt x="136" y="527"/>
                    <a:pt x="135" y="526"/>
                    <a:pt x="134" y="525"/>
                  </a:cubicBezTo>
                  <a:cubicBezTo>
                    <a:pt x="114" y="550"/>
                    <a:pt x="114" y="550"/>
                    <a:pt x="114" y="550"/>
                  </a:cubicBezTo>
                  <a:cubicBezTo>
                    <a:pt x="115" y="551"/>
                    <a:pt x="116" y="552"/>
                    <a:pt x="117" y="552"/>
                  </a:cubicBezTo>
                  <a:cubicBezTo>
                    <a:pt x="137" y="527"/>
                    <a:pt x="137" y="527"/>
                    <a:pt x="137" y="527"/>
                  </a:cubicBezTo>
                  <a:close/>
                  <a:moveTo>
                    <a:pt x="172" y="551"/>
                  </a:moveTo>
                  <a:cubicBezTo>
                    <a:pt x="170" y="550"/>
                    <a:pt x="169" y="550"/>
                    <a:pt x="168" y="549"/>
                  </a:cubicBezTo>
                  <a:cubicBezTo>
                    <a:pt x="152" y="576"/>
                    <a:pt x="152" y="576"/>
                    <a:pt x="152" y="576"/>
                  </a:cubicBezTo>
                  <a:cubicBezTo>
                    <a:pt x="153" y="577"/>
                    <a:pt x="154" y="578"/>
                    <a:pt x="156" y="579"/>
                  </a:cubicBezTo>
                  <a:lnTo>
                    <a:pt x="172" y="551"/>
                  </a:lnTo>
                  <a:close/>
                  <a:moveTo>
                    <a:pt x="209" y="569"/>
                  </a:moveTo>
                  <a:cubicBezTo>
                    <a:pt x="208" y="569"/>
                    <a:pt x="207" y="568"/>
                    <a:pt x="206" y="568"/>
                  </a:cubicBezTo>
                  <a:cubicBezTo>
                    <a:pt x="193" y="597"/>
                    <a:pt x="193" y="597"/>
                    <a:pt x="193" y="597"/>
                  </a:cubicBezTo>
                  <a:cubicBezTo>
                    <a:pt x="195" y="598"/>
                    <a:pt x="196" y="598"/>
                    <a:pt x="197" y="599"/>
                  </a:cubicBezTo>
                  <a:cubicBezTo>
                    <a:pt x="209" y="569"/>
                    <a:pt x="209" y="569"/>
                    <a:pt x="209" y="569"/>
                  </a:cubicBezTo>
                  <a:close/>
                  <a:moveTo>
                    <a:pt x="249" y="581"/>
                  </a:moveTo>
                  <a:cubicBezTo>
                    <a:pt x="248" y="581"/>
                    <a:pt x="246" y="581"/>
                    <a:pt x="245" y="580"/>
                  </a:cubicBezTo>
                  <a:cubicBezTo>
                    <a:pt x="238" y="611"/>
                    <a:pt x="238" y="611"/>
                    <a:pt x="238" y="611"/>
                  </a:cubicBezTo>
                  <a:cubicBezTo>
                    <a:pt x="239" y="612"/>
                    <a:pt x="240" y="612"/>
                    <a:pt x="242" y="612"/>
                  </a:cubicBezTo>
                  <a:lnTo>
                    <a:pt x="249" y="581"/>
                  </a:lnTo>
                  <a:close/>
                  <a:moveTo>
                    <a:pt x="290" y="587"/>
                  </a:moveTo>
                  <a:cubicBezTo>
                    <a:pt x="289" y="587"/>
                    <a:pt x="287" y="587"/>
                    <a:pt x="286" y="587"/>
                  </a:cubicBezTo>
                  <a:cubicBezTo>
                    <a:pt x="283" y="619"/>
                    <a:pt x="283" y="619"/>
                    <a:pt x="283" y="619"/>
                  </a:cubicBezTo>
                  <a:cubicBezTo>
                    <a:pt x="285" y="619"/>
                    <a:pt x="286" y="619"/>
                    <a:pt x="288" y="619"/>
                  </a:cubicBezTo>
                  <a:cubicBezTo>
                    <a:pt x="290" y="587"/>
                    <a:pt x="290" y="587"/>
                    <a:pt x="290" y="587"/>
                  </a:cubicBezTo>
                  <a:close/>
                  <a:moveTo>
                    <a:pt x="332" y="587"/>
                  </a:moveTo>
                  <a:cubicBezTo>
                    <a:pt x="330" y="587"/>
                    <a:pt x="329" y="587"/>
                    <a:pt x="328" y="588"/>
                  </a:cubicBezTo>
                  <a:cubicBezTo>
                    <a:pt x="330" y="619"/>
                    <a:pt x="330" y="619"/>
                    <a:pt x="330" y="619"/>
                  </a:cubicBezTo>
                  <a:cubicBezTo>
                    <a:pt x="331" y="619"/>
                    <a:pt x="332" y="619"/>
                    <a:pt x="334" y="619"/>
                  </a:cubicBezTo>
                  <a:cubicBezTo>
                    <a:pt x="332" y="587"/>
                    <a:pt x="332" y="587"/>
                    <a:pt x="332" y="587"/>
                  </a:cubicBezTo>
                  <a:close/>
                  <a:moveTo>
                    <a:pt x="373" y="581"/>
                  </a:moveTo>
                  <a:cubicBezTo>
                    <a:pt x="371" y="581"/>
                    <a:pt x="370" y="582"/>
                    <a:pt x="369" y="582"/>
                  </a:cubicBezTo>
                  <a:cubicBezTo>
                    <a:pt x="376" y="613"/>
                    <a:pt x="376" y="613"/>
                    <a:pt x="376" y="613"/>
                  </a:cubicBezTo>
                  <a:cubicBezTo>
                    <a:pt x="377" y="613"/>
                    <a:pt x="378" y="613"/>
                    <a:pt x="380" y="612"/>
                  </a:cubicBezTo>
                  <a:cubicBezTo>
                    <a:pt x="373" y="581"/>
                    <a:pt x="373" y="581"/>
                    <a:pt x="373" y="581"/>
                  </a:cubicBezTo>
                  <a:close/>
                  <a:moveTo>
                    <a:pt x="412" y="569"/>
                  </a:moveTo>
                  <a:cubicBezTo>
                    <a:pt x="411" y="569"/>
                    <a:pt x="410" y="570"/>
                    <a:pt x="409" y="570"/>
                  </a:cubicBezTo>
                  <a:cubicBezTo>
                    <a:pt x="420" y="600"/>
                    <a:pt x="420" y="600"/>
                    <a:pt x="420" y="600"/>
                  </a:cubicBezTo>
                  <a:cubicBezTo>
                    <a:pt x="421" y="600"/>
                    <a:pt x="423" y="599"/>
                    <a:pt x="424" y="599"/>
                  </a:cubicBezTo>
                  <a:cubicBezTo>
                    <a:pt x="412" y="569"/>
                    <a:pt x="412" y="569"/>
                    <a:pt x="412" y="569"/>
                  </a:cubicBezTo>
                  <a:close/>
                  <a:moveTo>
                    <a:pt x="450" y="551"/>
                  </a:moveTo>
                  <a:cubicBezTo>
                    <a:pt x="449" y="551"/>
                    <a:pt x="448" y="552"/>
                    <a:pt x="446" y="553"/>
                  </a:cubicBezTo>
                  <a:cubicBezTo>
                    <a:pt x="462" y="581"/>
                    <a:pt x="462" y="581"/>
                    <a:pt x="462" y="581"/>
                  </a:cubicBezTo>
                  <a:cubicBezTo>
                    <a:pt x="463" y="580"/>
                    <a:pt x="465" y="579"/>
                    <a:pt x="466" y="579"/>
                  </a:cubicBezTo>
                  <a:lnTo>
                    <a:pt x="450" y="551"/>
                  </a:lnTo>
                  <a:close/>
                  <a:moveTo>
                    <a:pt x="484" y="527"/>
                  </a:moveTo>
                  <a:cubicBezTo>
                    <a:pt x="483" y="528"/>
                    <a:pt x="482" y="529"/>
                    <a:pt x="481" y="530"/>
                  </a:cubicBezTo>
                  <a:cubicBezTo>
                    <a:pt x="501" y="555"/>
                    <a:pt x="501" y="555"/>
                    <a:pt x="501" y="555"/>
                  </a:cubicBezTo>
                  <a:cubicBezTo>
                    <a:pt x="502" y="554"/>
                    <a:pt x="503" y="553"/>
                    <a:pt x="504" y="552"/>
                  </a:cubicBezTo>
                  <a:cubicBezTo>
                    <a:pt x="484" y="527"/>
                    <a:pt x="484" y="527"/>
                    <a:pt x="484" y="527"/>
                  </a:cubicBezTo>
                  <a:close/>
                  <a:moveTo>
                    <a:pt x="515" y="499"/>
                  </a:moveTo>
                  <a:cubicBezTo>
                    <a:pt x="514" y="500"/>
                    <a:pt x="513" y="501"/>
                    <a:pt x="512" y="502"/>
                  </a:cubicBezTo>
                  <a:cubicBezTo>
                    <a:pt x="535" y="524"/>
                    <a:pt x="535" y="524"/>
                    <a:pt x="535" y="524"/>
                  </a:cubicBezTo>
                  <a:cubicBezTo>
                    <a:pt x="536" y="523"/>
                    <a:pt x="537" y="522"/>
                    <a:pt x="538" y="521"/>
                  </a:cubicBezTo>
                  <a:lnTo>
                    <a:pt x="515" y="499"/>
                  </a:lnTo>
                  <a:close/>
                  <a:moveTo>
                    <a:pt x="540" y="467"/>
                  </a:moveTo>
                  <a:cubicBezTo>
                    <a:pt x="540" y="468"/>
                    <a:pt x="539" y="469"/>
                    <a:pt x="538" y="470"/>
                  </a:cubicBezTo>
                  <a:cubicBezTo>
                    <a:pt x="564" y="488"/>
                    <a:pt x="564" y="488"/>
                    <a:pt x="564" y="488"/>
                  </a:cubicBezTo>
                  <a:cubicBezTo>
                    <a:pt x="565" y="487"/>
                    <a:pt x="566" y="486"/>
                    <a:pt x="567" y="485"/>
                  </a:cubicBezTo>
                  <a:cubicBezTo>
                    <a:pt x="540" y="467"/>
                    <a:pt x="540" y="467"/>
                    <a:pt x="540" y="467"/>
                  </a:cubicBezTo>
                  <a:close/>
                  <a:moveTo>
                    <a:pt x="561" y="431"/>
                  </a:moveTo>
                  <a:cubicBezTo>
                    <a:pt x="561" y="432"/>
                    <a:pt x="560" y="433"/>
                    <a:pt x="560" y="434"/>
                  </a:cubicBezTo>
                  <a:cubicBezTo>
                    <a:pt x="588" y="448"/>
                    <a:pt x="588" y="448"/>
                    <a:pt x="588" y="448"/>
                  </a:cubicBezTo>
                  <a:cubicBezTo>
                    <a:pt x="589" y="447"/>
                    <a:pt x="590" y="446"/>
                    <a:pt x="590" y="444"/>
                  </a:cubicBezTo>
                  <a:lnTo>
                    <a:pt x="561" y="431"/>
                  </a:lnTo>
                  <a:close/>
                  <a:moveTo>
                    <a:pt x="577" y="392"/>
                  </a:moveTo>
                  <a:cubicBezTo>
                    <a:pt x="576" y="393"/>
                    <a:pt x="576" y="394"/>
                    <a:pt x="575" y="395"/>
                  </a:cubicBezTo>
                  <a:cubicBezTo>
                    <a:pt x="606" y="405"/>
                    <a:pt x="606" y="405"/>
                    <a:pt x="606" y="405"/>
                  </a:cubicBezTo>
                  <a:cubicBezTo>
                    <a:pt x="606" y="404"/>
                    <a:pt x="607" y="403"/>
                    <a:pt x="607" y="401"/>
                  </a:cubicBezTo>
                  <a:cubicBezTo>
                    <a:pt x="577" y="392"/>
                    <a:pt x="577" y="392"/>
                    <a:pt x="577" y="392"/>
                  </a:cubicBezTo>
                  <a:close/>
                  <a:moveTo>
                    <a:pt x="586" y="351"/>
                  </a:moveTo>
                  <a:cubicBezTo>
                    <a:pt x="586" y="353"/>
                    <a:pt x="585" y="354"/>
                    <a:pt x="585" y="355"/>
                  </a:cubicBezTo>
                  <a:cubicBezTo>
                    <a:pt x="617" y="360"/>
                    <a:pt x="617" y="360"/>
                    <a:pt x="617" y="360"/>
                  </a:cubicBezTo>
                  <a:cubicBezTo>
                    <a:pt x="617" y="359"/>
                    <a:pt x="617" y="357"/>
                    <a:pt x="617" y="356"/>
                  </a:cubicBezTo>
                  <a:cubicBezTo>
                    <a:pt x="586" y="351"/>
                    <a:pt x="586" y="351"/>
                    <a:pt x="586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24"/>
            <p:cNvSpPr>
              <a:spLocks noEditPoints="1"/>
            </p:cNvSpPr>
            <p:nvPr/>
          </p:nvSpPr>
          <p:spPr bwMode="auto">
            <a:xfrm>
              <a:off x="5129213" y="2457450"/>
              <a:ext cx="1933575" cy="1949450"/>
            </a:xfrm>
            <a:custGeom>
              <a:avLst/>
              <a:gdLst>
                <a:gd name="T0" fmla="*/ 588 w 605"/>
                <a:gd name="T1" fmla="*/ 282 h 604"/>
                <a:gd name="T2" fmla="*/ 586 w 605"/>
                <a:gd name="T3" fmla="*/ 259 h 604"/>
                <a:gd name="T4" fmla="*/ 582 w 605"/>
                <a:gd name="T5" fmla="*/ 238 h 604"/>
                <a:gd name="T6" fmla="*/ 584 w 605"/>
                <a:gd name="T7" fmla="*/ 191 h 604"/>
                <a:gd name="T8" fmla="*/ 575 w 605"/>
                <a:gd name="T9" fmla="*/ 170 h 604"/>
                <a:gd name="T10" fmla="*/ 540 w 605"/>
                <a:gd name="T11" fmla="*/ 142 h 604"/>
                <a:gd name="T12" fmla="*/ 526 w 605"/>
                <a:gd name="T13" fmla="*/ 123 h 604"/>
                <a:gd name="T14" fmla="*/ 512 w 605"/>
                <a:gd name="T15" fmla="*/ 107 h 604"/>
                <a:gd name="T16" fmla="*/ 491 w 605"/>
                <a:gd name="T17" fmla="*/ 65 h 604"/>
                <a:gd name="T18" fmla="*/ 472 w 605"/>
                <a:gd name="T19" fmla="*/ 52 h 604"/>
                <a:gd name="T20" fmla="*/ 428 w 605"/>
                <a:gd name="T21" fmla="*/ 45 h 604"/>
                <a:gd name="T22" fmla="*/ 407 w 605"/>
                <a:gd name="T23" fmla="*/ 35 h 604"/>
                <a:gd name="T24" fmla="*/ 386 w 605"/>
                <a:gd name="T25" fmla="*/ 28 h 604"/>
                <a:gd name="T26" fmla="*/ 347 w 605"/>
                <a:gd name="T27" fmla="*/ 3 h 604"/>
                <a:gd name="T28" fmla="*/ 325 w 605"/>
                <a:gd name="T29" fmla="*/ 0 h 604"/>
                <a:gd name="T30" fmla="*/ 302 w 605"/>
                <a:gd name="T31" fmla="*/ 16 h 604"/>
                <a:gd name="T32" fmla="*/ 257 w 605"/>
                <a:gd name="T33" fmla="*/ 3 h 604"/>
                <a:gd name="T34" fmla="*/ 235 w 605"/>
                <a:gd name="T35" fmla="*/ 7 h 604"/>
                <a:gd name="T36" fmla="*/ 199 w 605"/>
                <a:gd name="T37" fmla="*/ 35 h 604"/>
                <a:gd name="T38" fmla="*/ 178 w 605"/>
                <a:gd name="T39" fmla="*/ 44 h 604"/>
                <a:gd name="T40" fmla="*/ 159 w 605"/>
                <a:gd name="T41" fmla="*/ 54 h 604"/>
                <a:gd name="T42" fmla="*/ 114 w 605"/>
                <a:gd name="T43" fmla="*/ 66 h 604"/>
                <a:gd name="T44" fmla="*/ 97 w 605"/>
                <a:gd name="T45" fmla="*/ 80 h 604"/>
                <a:gd name="T46" fmla="*/ 80 w 605"/>
                <a:gd name="T47" fmla="*/ 122 h 604"/>
                <a:gd name="T48" fmla="*/ 66 w 605"/>
                <a:gd name="T49" fmla="*/ 141 h 604"/>
                <a:gd name="T50" fmla="*/ 54 w 605"/>
                <a:gd name="T51" fmla="*/ 159 h 604"/>
                <a:gd name="T52" fmla="*/ 21 w 605"/>
                <a:gd name="T53" fmla="*/ 192 h 604"/>
                <a:gd name="T54" fmla="*/ 14 w 605"/>
                <a:gd name="T55" fmla="*/ 213 h 604"/>
                <a:gd name="T56" fmla="*/ 20 w 605"/>
                <a:gd name="T57" fmla="*/ 258 h 604"/>
                <a:gd name="T58" fmla="*/ 17 w 605"/>
                <a:gd name="T59" fmla="*/ 281 h 604"/>
                <a:gd name="T60" fmla="*/ 0 w 605"/>
                <a:gd name="T61" fmla="*/ 302 h 604"/>
                <a:gd name="T62" fmla="*/ 19 w 605"/>
                <a:gd name="T63" fmla="*/ 343 h 604"/>
                <a:gd name="T64" fmla="*/ 24 w 605"/>
                <a:gd name="T65" fmla="*/ 366 h 604"/>
                <a:gd name="T66" fmla="*/ 29 w 605"/>
                <a:gd name="T67" fmla="*/ 386 h 604"/>
                <a:gd name="T68" fmla="*/ 30 w 605"/>
                <a:gd name="T69" fmla="*/ 433 h 604"/>
                <a:gd name="T70" fmla="*/ 41 w 605"/>
                <a:gd name="T71" fmla="*/ 453 h 604"/>
                <a:gd name="T72" fmla="*/ 78 w 605"/>
                <a:gd name="T73" fmla="*/ 479 h 604"/>
                <a:gd name="T74" fmla="*/ 93 w 605"/>
                <a:gd name="T75" fmla="*/ 497 h 604"/>
                <a:gd name="T76" fmla="*/ 108 w 605"/>
                <a:gd name="T77" fmla="*/ 512 h 604"/>
                <a:gd name="T78" fmla="*/ 132 w 605"/>
                <a:gd name="T79" fmla="*/ 552 h 604"/>
                <a:gd name="T80" fmla="*/ 152 w 605"/>
                <a:gd name="T81" fmla="*/ 564 h 604"/>
                <a:gd name="T82" fmla="*/ 198 w 605"/>
                <a:gd name="T83" fmla="*/ 568 h 604"/>
                <a:gd name="T84" fmla="*/ 218 w 605"/>
                <a:gd name="T85" fmla="*/ 575 h 604"/>
                <a:gd name="T86" fmla="*/ 236 w 605"/>
                <a:gd name="T87" fmla="*/ 597 h 604"/>
                <a:gd name="T88" fmla="*/ 278 w 605"/>
                <a:gd name="T89" fmla="*/ 603 h 604"/>
                <a:gd name="T90" fmla="*/ 303 w 605"/>
                <a:gd name="T91" fmla="*/ 588 h 604"/>
                <a:gd name="T92" fmla="*/ 325 w 605"/>
                <a:gd name="T93" fmla="*/ 603 h 604"/>
                <a:gd name="T94" fmla="*/ 368 w 605"/>
                <a:gd name="T95" fmla="*/ 597 h 604"/>
                <a:gd name="T96" fmla="*/ 387 w 605"/>
                <a:gd name="T97" fmla="*/ 575 h 604"/>
                <a:gd name="T98" fmla="*/ 427 w 605"/>
                <a:gd name="T99" fmla="*/ 560 h 604"/>
                <a:gd name="T100" fmla="*/ 446 w 605"/>
                <a:gd name="T101" fmla="*/ 550 h 604"/>
                <a:gd name="T102" fmla="*/ 473 w 605"/>
                <a:gd name="T103" fmla="*/ 552 h 604"/>
                <a:gd name="T104" fmla="*/ 507 w 605"/>
                <a:gd name="T105" fmla="*/ 525 h 604"/>
                <a:gd name="T106" fmla="*/ 512 w 605"/>
                <a:gd name="T107" fmla="*/ 497 h 604"/>
                <a:gd name="T108" fmla="*/ 539 w 605"/>
                <a:gd name="T109" fmla="*/ 463 h 604"/>
                <a:gd name="T110" fmla="*/ 550 w 605"/>
                <a:gd name="T111" fmla="*/ 445 h 604"/>
                <a:gd name="T112" fmla="*/ 575 w 605"/>
                <a:gd name="T113" fmla="*/ 433 h 604"/>
                <a:gd name="T114" fmla="*/ 591 w 605"/>
                <a:gd name="T115" fmla="*/ 393 h 604"/>
                <a:gd name="T116" fmla="*/ 582 w 605"/>
                <a:gd name="T117" fmla="*/ 366 h 604"/>
                <a:gd name="T118" fmla="*/ 586 w 605"/>
                <a:gd name="T119" fmla="*/ 34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5" h="604">
                  <a:moveTo>
                    <a:pt x="589" y="301"/>
                  </a:moveTo>
                  <a:cubicBezTo>
                    <a:pt x="589" y="302"/>
                    <a:pt x="589" y="302"/>
                    <a:pt x="589" y="302"/>
                  </a:cubicBezTo>
                  <a:cubicBezTo>
                    <a:pt x="589" y="302"/>
                    <a:pt x="589" y="303"/>
                    <a:pt x="589" y="304"/>
                  </a:cubicBezTo>
                  <a:cubicBezTo>
                    <a:pt x="605" y="304"/>
                    <a:pt x="605" y="304"/>
                    <a:pt x="605" y="304"/>
                  </a:cubicBezTo>
                  <a:cubicBezTo>
                    <a:pt x="605" y="303"/>
                    <a:pt x="605" y="303"/>
                    <a:pt x="605" y="302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589" y="301"/>
                    <a:pt x="589" y="301"/>
                    <a:pt x="589" y="301"/>
                  </a:cubicBezTo>
                  <a:close/>
                  <a:moveTo>
                    <a:pt x="589" y="301"/>
                  </a:moveTo>
                  <a:cubicBezTo>
                    <a:pt x="589" y="301"/>
                    <a:pt x="589" y="301"/>
                    <a:pt x="589" y="301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589" y="301"/>
                    <a:pt x="589" y="301"/>
                    <a:pt x="589" y="301"/>
                  </a:cubicBezTo>
                  <a:close/>
                  <a:moveTo>
                    <a:pt x="588" y="280"/>
                  </a:moveTo>
                  <a:cubicBezTo>
                    <a:pt x="588" y="281"/>
                    <a:pt x="588" y="281"/>
                    <a:pt x="588" y="282"/>
                  </a:cubicBezTo>
                  <a:cubicBezTo>
                    <a:pt x="604" y="281"/>
                    <a:pt x="604" y="281"/>
                    <a:pt x="604" y="281"/>
                  </a:cubicBezTo>
                  <a:cubicBezTo>
                    <a:pt x="604" y="280"/>
                    <a:pt x="604" y="279"/>
                    <a:pt x="604" y="279"/>
                  </a:cubicBezTo>
                  <a:cubicBezTo>
                    <a:pt x="588" y="280"/>
                    <a:pt x="588" y="280"/>
                    <a:pt x="588" y="280"/>
                  </a:cubicBezTo>
                  <a:close/>
                  <a:moveTo>
                    <a:pt x="588" y="280"/>
                  </a:moveTo>
                  <a:cubicBezTo>
                    <a:pt x="588" y="280"/>
                    <a:pt x="588" y="280"/>
                    <a:pt x="588" y="280"/>
                  </a:cubicBezTo>
                  <a:cubicBezTo>
                    <a:pt x="604" y="279"/>
                    <a:pt x="604" y="279"/>
                    <a:pt x="604" y="279"/>
                  </a:cubicBezTo>
                  <a:cubicBezTo>
                    <a:pt x="604" y="279"/>
                    <a:pt x="604" y="279"/>
                    <a:pt x="604" y="279"/>
                  </a:cubicBezTo>
                  <a:cubicBezTo>
                    <a:pt x="588" y="280"/>
                    <a:pt x="588" y="280"/>
                    <a:pt x="588" y="280"/>
                  </a:cubicBezTo>
                  <a:close/>
                  <a:moveTo>
                    <a:pt x="586" y="259"/>
                  </a:moveTo>
                  <a:cubicBezTo>
                    <a:pt x="586" y="259"/>
                    <a:pt x="586" y="260"/>
                    <a:pt x="586" y="261"/>
                  </a:cubicBezTo>
                  <a:cubicBezTo>
                    <a:pt x="602" y="258"/>
                    <a:pt x="602" y="258"/>
                    <a:pt x="602" y="258"/>
                  </a:cubicBezTo>
                  <a:cubicBezTo>
                    <a:pt x="602" y="258"/>
                    <a:pt x="601" y="257"/>
                    <a:pt x="601" y="256"/>
                  </a:cubicBezTo>
                  <a:cubicBezTo>
                    <a:pt x="586" y="259"/>
                    <a:pt x="586" y="259"/>
                    <a:pt x="586" y="259"/>
                  </a:cubicBezTo>
                  <a:close/>
                  <a:moveTo>
                    <a:pt x="586" y="259"/>
                  </a:moveTo>
                  <a:cubicBezTo>
                    <a:pt x="586" y="259"/>
                    <a:pt x="586" y="259"/>
                    <a:pt x="586" y="259"/>
                  </a:cubicBezTo>
                  <a:cubicBezTo>
                    <a:pt x="601" y="256"/>
                    <a:pt x="601" y="256"/>
                    <a:pt x="601" y="256"/>
                  </a:cubicBezTo>
                  <a:cubicBezTo>
                    <a:pt x="601" y="256"/>
                    <a:pt x="601" y="256"/>
                    <a:pt x="601" y="256"/>
                  </a:cubicBezTo>
                  <a:cubicBezTo>
                    <a:pt x="586" y="259"/>
                    <a:pt x="586" y="259"/>
                    <a:pt x="586" y="259"/>
                  </a:cubicBezTo>
                  <a:close/>
                  <a:moveTo>
                    <a:pt x="582" y="238"/>
                  </a:moveTo>
                  <a:cubicBezTo>
                    <a:pt x="582" y="238"/>
                    <a:pt x="582" y="239"/>
                    <a:pt x="582" y="240"/>
                  </a:cubicBezTo>
                  <a:cubicBezTo>
                    <a:pt x="598" y="236"/>
                    <a:pt x="598" y="236"/>
                    <a:pt x="598" y="236"/>
                  </a:cubicBezTo>
                  <a:cubicBezTo>
                    <a:pt x="597" y="235"/>
                    <a:pt x="597" y="235"/>
                    <a:pt x="597" y="234"/>
                  </a:cubicBezTo>
                  <a:cubicBezTo>
                    <a:pt x="582" y="238"/>
                    <a:pt x="582" y="238"/>
                    <a:pt x="582" y="238"/>
                  </a:cubicBezTo>
                  <a:close/>
                  <a:moveTo>
                    <a:pt x="582" y="238"/>
                  </a:moveTo>
                  <a:cubicBezTo>
                    <a:pt x="582" y="238"/>
                    <a:pt x="582" y="238"/>
                    <a:pt x="582" y="238"/>
                  </a:cubicBezTo>
                  <a:cubicBezTo>
                    <a:pt x="597" y="234"/>
                    <a:pt x="597" y="234"/>
                    <a:pt x="597" y="234"/>
                  </a:cubicBezTo>
                  <a:cubicBezTo>
                    <a:pt x="597" y="234"/>
                    <a:pt x="597" y="234"/>
                    <a:pt x="597" y="234"/>
                  </a:cubicBezTo>
                  <a:cubicBezTo>
                    <a:pt x="582" y="238"/>
                    <a:pt x="582" y="238"/>
                    <a:pt x="582" y="238"/>
                  </a:cubicBezTo>
                  <a:close/>
                  <a:moveTo>
                    <a:pt x="576" y="217"/>
                  </a:moveTo>
                  <a:cubicBezTo>
                    <a:pt x="576" y="218"/>
                    <a:pt x="576" y="218"/>
                    <a:pt x="577" y="219"/>
                  </a:cubicBezTo>
                  <a:cubicBezTo>
                    <a:pt x="592" y="214"/>
                    <a:pt x="592" y="214"/>
                    <a:pt x="592" y="214"/>
                  </a:cubicBezTo>
                  <a:cubicBezTo>
                    <a:pt x="592" y="214"/>
                    <a:pt x="591" y="213"/>
                    <a:pt x="591" y="212"/>
                  </a:cubicBezTo>
                  <a:cubicBezTo>
                    <a:pt x="576" y="217"/>
                    <a:pt x="576" y="217"/>
                    <a:pt x="576" y="217"/>
                  </a:cubicBezTo>
                  <a:close/>
                  <a:moveTo>
                    <a:pt x="576" y="217"/>
                  </a:moveTo>
                  <a:cubicBezTo>
                    <a:pt x="576" y="217"/>
                    <a:pt x="576" y="217"/>
                    <a:pt x="576" y="217"/>
                  </a:cubicBezTo>
                  <a:cubicBezTo>
                    <a:pt x="591" y="212"/>
                    <a:pt x="591" y="212"/>
                    <a:pt x="591" y="212"/>
                  </a:cubicBezTo>
                  <a:cubicBezTo>
                    <a:pt x="591" y="212"/>
                    <a:pt x="591" y="212"/>
                    <a:pt x="591" y="212"/>
                  </a:cubicBezTo>
                  <a:cubicBezTo>
                    <a:pt x="576" y="217"/>
                    <a:pt x="576" y="217"/>
                    <a:pt x="576" y="217"/>
                  </a:cubicBezTo>
                  <a:close/>
                  <a:moveTo>
                    <a:pt x="569" y="197"/>
                  </a:moveTo>
                  <a:cubicBezTo>
                    <a:pt x="569" y="197"/>
                    <a:pt x="569" y="198"/>
                    <a:pt x="570" y="199"/>
                  </a:cubicBezTo>
                  <a:cubicBezTo>
                    <a:pt x="585" y="193"/>
                    <a:pt x="585" y="193"/>
                    <a:pt x="585" y="193"/>
                  </a:cubicBezTo>
                  <a:cubicBezTo>
                    <a:pt x="584" y="192"/>
                    <a:pt x="584" y="192"/>
                    <a:pt x="584" y="191"/>
                  </a:cubicBezTo>
                  <a:cubicBezTo>
                    <a:pt x="569" y="197"/>
                    <a:pt x="569" y="197"/>
                    <a:pt x="569" y="197"/>
                  </a:cubicBezTo>
                  <a:close/>
                  <a:moveTo>
                    <a:pt x="569" y="197"/>
                  </a:moveTo>
                  <a:cubicBezTo>
                    <a:pt x="569" y="197"/>
                    <a:pt x="569" y="197"/>
                    <a:pt x="569" y="197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69" y="197"/>
                    <a:pt x="569" y="197"/>
                    <a:pt x="569" y="197"/>
                  </a:cubicBezTo>
                  <a:close/>
                  <a:moveTo>
                    <a:pt x="560" y="177"/>
                  </a:moveTo>
                  <a:cubicBezTo>
                    <a:pt x="561" y="178"/>
                    <a:pt x="561" y="178"/>
                    <a:pt x="561" y="179"/>
                  </a:cubicBezTo>
                  <a:cubicBezTo>
                    <a:pt x="576" y="172"/>
                    <a:pt x="576" y="172"/>
                    <a:pt x="576" y="172"/>
                  </a:cubicBezTo>
                  <a:cubicBezTo>
                    <a:pt x="575" y="171"/>
                    <a:pt x="575" y="171"/>
                    <a:pt x="575" y="170"/>
                  </a:cubicBezTo>
                  <a:cubicBezTo>
                    <a:pt x="560" y="177"/>
                    <a:pt x="560" y="177"/>
                    <a:pt x="560" y="177"/>
                  </a:cubicBezTo>
                  <a:close/>
                  <a:moveTo>
                    <a:pt x="560" y="177"/>
                  </a:moveTo>
                  <a:cubicBezTo>
                    <a:pt x="560" y="177"/>
                    <a:pt x="560" y="177"/>
                    <a:pt x="560" y="177"/>
                  </a:cubicBezTo>
                  <a:cubicBezTo>
                    <a:pt x="575" y="170"/>
                    <a:pt x="575" y="170"/>
                    <a:pt x="575" y="170"/>
                  </a:cubicBezTo>
                  <a:cubicBezTo>
                    <a:pt x="575" y="170"/>
                    <a:pt x="575" y="170"/>
                    <a:pt x="575" y="170"/>
                  </a:cubicBezTo>
                  <a:cubicBezTo>
                    <a:pt x="560" y="177"/>
                    <a:pt x="560" y="177"/>
                    <a:pt x="560" y="177"/>
                  </a:cubicBezTo>
                  <a:close/>
                  <a:moveTo>
                    <a:pt x="550" y="158"/>
                  </a:moveTo>
                  <a:cubicBezTo>
                    <a:pt x="551" y="159"/>
                    <a:pt x="551" y="159"/>
                    <a:pt x="551" y="160"/>
                  </a:cubicBezTo>
                  <a:cubicBezTo>
                    <a:pt x="565" y="152"/>
                    <a:pt x="565" y="152"/>
                    <a:pt x="565" y="152"/>
                  </a:cubicBezTo>
                  <a:cubicBezTo>
                    <a:pt x="565" y="151"/>
                    <a:pt x="564" y="151"/>
                    <a:pt x="564" y="150"/>
                  </a:cubicBezTo>
                  <a:lnTo>
                    <a:pt x="550" y="158"/>
                  </a:lnTo>
                  <a:close/>
                  <a:moveTo>
                    <a:pt x="550" y="158"/>
                  </a:moveTo>
                  <a:cubicBezTo>
                    <a:pt x="550" y="158"/>
                    <a:pt x="550" y="158"/>
                    <a:pt x="550" y="158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50" y="158"/>
                    <a:pt x="550" y="158"/>
                    <a:pt x="550" y="158"/>
                  </a:cubicBezTo>
                  <a:close/>
                  <a:moveTo>
                    <a:pt x="539" y="140"/>
                  </a:moveTo>
                  <a:cubicBezTo>
                    <a:pt x="539" y="141"/>
                    <a:pt x="540" y="141"/>
                    <a:pt x="540" y="142"/>
                  </a:cubicBezTo>
                  <a:cubicBezTo>
                    <a:pt x="553" y="133"/>
                    <a:pt x="553" y="133"/>
                    <a:pt x="553" y="133"/>
                  </a:cubicBezTo>
                  <a:cubicBezTo>
                    <a:pt x="553" y="132"/>
                    <a:pt x="552" y="132"/>
                    <a:pt x="552" y="131"/>
                  </a:cubicBezTo>
                  <a:cubicBezTo>
                    <a:pt x="539" y="140"/>
                    <a:pt x="539" y="140"/>
                    <a:pt x="539" y="140"/>
                  </a:cubicBezTo>
                  <a:close/>
                  <a:moveTo>
                    <a:pt x="539" y="140"/>
                  </a:moveTo>
                  <a:cubicBezTo>
                    <a:pt x="539" y="140"/>
                    <a:pt x="539" y="140"/>
                    <a:pt x="539" y="140"/>
                  </a:cubicBezTo>
                  <a:cubicBezTo>
                    <a:pt x="552" y="131"/>
                    <a:pt x="552" y="131"/>
                    <a:pt x="552" y="131"/>
                  </a:cubicBezTo>
                  <a:cubicBezTo>
                    <a:pt x="552" y="131"/>
                    <a:pt x="552" y="131"/>
                    <a:pt x="552" y="131"/>
                  </a:cubicBezTo>
                  <a:cubicBezTo>
                    <a:pt x="539" y="140"/>
                    <a:pt x="539" y="140"/>
                    <a:pt x="539" y="140"/>
                  </a:cubicBezTo>
                  <a:close/>
                  <a:moveTo>
                    <a:pt x="526" y="123"/>
                  </a:moveTo>
                  <a:cubicBezTo>
                    <a:pt x="527" y="124"/>
                    <a:pt x="527" y="124"/>
                    <a:pt x="527" y="125"/>
                  </a:cubicBezTo>
                  <a:cubicBezTo>
                    <a:pt x="540" y="115"/>
                    <a:pt x="540" y="115"/>
                    <a:pt x="540" y="115"/>
                  </a:cubicBezTo>
                  <a:cubicBezTo>
                    <a:pt x="539" y="114"/>
                    <a:pt x="539" y="114"/>
                    <a:pt x="539" y="113"/>
                  </a:cubicBezTo>
                  <a:cubicBezTo>
                    <a:pt x="526" y="123"/>
                    <a:pt x="526" y="123"/>
                    <a:pt x="526" y="123"/>
                  </a:cubicBezTo>
                  <a:close/>
                  <a:moveTo>
                    <a:pt x="526" y="123"/>
                  </a:moveTo>
                  <a:cubicBezTo>
                    <a:pt x="526" y="123"/>
                    <a:pt x="526" y="123"/>
                    <a:pt x="526" y="123"/>
                  </a:cubicBezTo>
                  <a:cubicBezTo>
                    <a:pt x="539" y="113"/>
                    <a:pt x="539" y="113"/>
                    <a:pt x="539" y="113"/>
                  </a:cubicBezTo>
                  <a:cubicBezTo>
                    <a:pt x="539" y="113"/>
                    <a:pt x="539" y="113"/>
                    <a:pt x="539" y="113"/>
                  </a:cubicBezTo>
                  <a:cubicBezTo>
                    <a:pt x="526" y="123"/>
                    <a:pt x="526" y="123"/>
                    <a:pt x="526" y="123"/>
                  </a:cubicBezTo>
                  <a:close/>
                  <a:moveTo>
                    <a:pt x="512" y="107"/>
                  </a:moveTo>
                  <a:cubicBezTo>
                    <a:pt x="513" y="107"/>
                    <a:pt x="513" y="108"/>
                    <a:pt x="513" y="108"/>
                  </a:cubicBezTo>
                  <a:cubicBezTo>
                    <a:pt x="525" y="97"/>
                    <a:pt x="525" y="97"/>
                    <a:pt x="525" y="97"/>
                  </a:cubicBezTo>
                  <a:cubicBezTo>
                    <a:pt x="525" y="97"/>
                    <a:pt x="524" y="96"/>
                    <a:pt x="524" y="96"/>
                  </a:cubicBezTo>
                  <a:cubicBezTo>
                    <a:pt x="512" y="107"/>
                    <a:pt x="512" y="107"/>
                    <a:pt x="512" y="107"/>
                  </a:cubicBezTo>
                  <a:close/>
                  <a:moveTo>
                    <a:pt x="512" y="107"/>
                  </a:moveTo>
                  <a:cubicBezTo>
                    <a:pt x="512" y="107"/>
                    <a:pt x="512" y="107"/>
                    <a:pt x="512" y="107"/>
                  </a:cubicBezTo>
                  <a:cubicBezTo>
                    <a:pt x="524" y="96"/>
                    <a:pt x="524" y="96"/>
                    <a:pt x="524" y="96"/>
                  </a:cubicBezTo>
                  <a:cubicBezTo>
                    <a:pt x="524" y="96"/>
                    <a:pt x="524" y="96"/>
                    <a:pt x="524" y="96"/>
                  </a:cubicBezTo>
                  <a:cubicBezTo>
                    <a:pt x="512" y="107"/>
                    <a:pt x="512" y="107"/>
                    <a:pt x="512" y="107"/>
                  </a:cubicBezTo>
                  <a:close/>
                  <a:moveTo>
                    <a:pt x="497" y="92"/>
                  </a:moveTo>
                  <a:cubicBezTo>
                    <a:pt x="497" y="92"/>
                    <a:pt x="498" y="93"/>
                    <a:pt x="498" y="93"/>
                  </a:cubicBezTo>
                  <a:cubicBezTo>
                    <a:pt x="509" y="81"/>
                    <a:pt x="509" y="81"/>
                    <a:pt x="509" y="81"/>
                  </a:cubicBezTo>
                  <a:cubicBezTo>
                    <a:pt x="509" y="81"/>
                    <a:pt x="508" y="80"/>
                    <a:pt x="508" y="80"/>
                  </a:cubicBezTo>
                  <a:cubicBezTo>
                    <a:pt x="497" y="92"/>
                    <a:pt x="497" y="92"/>
                    <a:pt x="497" y="92"/>
                  </a:cubicBezTo>
                  <a:close/>
                  <a:moveTo>
                    <a:pt x="497" y="92"/>
                  </a:moveTo>
                  <a:cubicBezTo>
                    <a:pt x="497" y="92"/>
                    <a:pt x="497" y="92"/>
                    <a:pt x="497" y="92"/>
                  </a:cubicBezTo>
                  <a:cubicBezTo>
                    <a:pt x="508" y="80"/>
                    <a:pt x="508" y="80"/>
                    <a:pt x="508" y="80"/>
                  </a:cubicBezTo>
                  <a:cubicBezTo>
                    <a:pt x="508" y="80"/>
                    <a:pt x="508" y="80"/>
                    <a:pt x="508" y="80"/>
                  </a:cubicBezTo>
                  <a:cubicBezTo>
                    <a:pt x="497" y="92"/>
                    <a:pt x="497" y="92"/>
                    <a:pt x="497" y="92"/>
                  </a:cubicBezTo>
                  <a:close/>
                  <a:moveTo>
                    <a:pt x="481" y="78"/>
                  </a:moveTo>
                  <a:cubicBezTo>
                    <a:pt x="481" y="78"/>
                    <a:pt x="482" y="79"/>
                    <a:pt x="482" y="79"/>
                  </a:cubicBezTo>
                  <a:cubicBezTo>
                    <a:pt x="492" y="67"/>
                    <a:pt x="492" y="67"/>
                    <a:pt x="492" y="67"/>
                  </a:cubicBezTo>
                  <a:cubicBezTo>
                    <a:pt x="492" y="66"/>
                    <a:pt x="491" y="66"/>
                    <a:pt x="491" y="65"/>
                  </a:cubicBezTo>
                  <a:lnTo>
                    <a:pt x="481" y="78"/>
                  </a:lnTo>
                  <a:close/>
                  <a:moveTo>
                    <a:pt x="481" y="78"/>
                  </a:moveTo>
                  <a:cubicBezTo>
                    <a:pt x="481" y="78"/>
                    <a:pt x="481" y="78"/>
                    <a:pt x="481" y="78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81" y="78"/>
                    <a:pt x="481" y="78"/>
                    <a:pt x="481" y="78"/>
                  </a:cubicBezTo>
                  <a:close/>
                  <a:moveTo>
                    <a:pt x="463" y="65"/>
                  </a:moveTo>
                  <a:cubicBezTo>
                    <a:pt x="464" y="65"/>
                    <a:pt x="465" y="66"/>
                    <a:pt x="465" y="66"/>
                  </a:cubicBezTo>
                  <a:cubicBezTo>
                    <a:pt x="474" y="53"/>
                    <a:pt x="474" y="53"/>
                    <a:pt x="474" y="53"/>
                  </a:cubicBezTo>
                  <a:cubicBezTo>
                    <a:pt x="474" y="53"/>
                    <a:pt x="473" y="52"/>
                    <a:pt x="472" y="52"/>
                  </a:cubicBezTo>
                  <a:cubicBezTo>
                    <a:pt x="463" y="65"/>
                    <a:pt x="463" y="65"/>
                    <a:pt x="463" y="65"/>
                  </a:cubicBezTo>
                  <a:close/>
                  <a:moveTo>
                    <a:pt x="463" y="65"/>
                  </a:moveTo>
                  <a:cubicBezTo>
                    <a:pt x="463" y="65"/>
                    <a:pt x="463" y="65"/>
                    <a:pt x="463" y="65"/>
                  </a:cubicBezTo>
                  <a:cubicBezTo>
                    <a:pt x="472" y="52"/>
                    <a:pt x="472" y="52"/>
                    <a:pt x="472" y="52"/>
                  </a:cubicBezTo>
                  <a:cubicBezTo>
                    <a:pt x="472" y="52"/>
                    <a:pt x="472" y="52"/>
                    <a:pt x="472" y="52"/>
                  </a:cubicBezTo>
                  <a:cubicBezTo>
                    <a:pt x="463" y="65"/>
                    <a:pt x="463" y="65"/>
                    <a:pt x="463" y="65"/>
                  </a:cubicBezTo>
                  <a:close/>
                  <a:moveTo>
                    <a:pt x="445" y="54"/>
                  </a:moveTo>
                  <a:cubicBezTo>
                    <a:pt x="446" y="54"/>
                    <a:pt x="446" y="54"/>
                    <a:pt x="447" y="55"/>
                  </a:cubicBezTo>
                  <a:cubicBezTo>
                    <a:pt x="455" y="41"/>
                    <a:pt x="455" y="41"/>
                    <a:pt x="455" y="41"/>
                  </a:cubicBezTo>
                  <a:cubicBezTo>
                    <a:pt x="455" y="41"/>
                    <a:pt x="454" y="40"/>
                    <a:pt x="453" y="40"/>
                  </a:cubicBezTo>
                  <a:cubicBezTo>
                    <a:pt x="445" y="54"/>
                    <a:pt x="445" y="54"/>
                    <a:pt x="445" y="54"/>
                  </a:cubicBezTo>
                  <a:close/>
                  <a:moveTo>
                    <a:pt x="445" y="54"/>
                  </a:moveTo>
                  <a:cubicBezTo>
                    <a:pt x="445" y="54"/>
                    <a:pt x="445" y="54"/>
                    <a:pt x="445" y="54"/>
                  </a:cubicBezTo>
                  <a:cubicBezTo>
                    <a:pt x="453" y="40"/>
                    <a:pt x="453" y="40"/>
                    <a:pt x="453" y="40"/>
                  </a:cubicBezTo>
                  <a:cubicBezTo>
                    <a:pt x="453" y="40"/>
                    <a:pt x="453" y="40"/>
                    <a:pt x="453" y="40"/>
                  </a:cubicBezTo>
                  <a:cubicBezTo>
                    <a:pt x="445" y="54"/>
                    <a:pt x="445" y="54"/>
                    <a:pt x="445" y="54"/>
                  </a:cubicBezTo>
                  <a:close/>
                  <a:moveTo>
                    <a:pt x="426" y="44"/>
                  </a:moveTo>
                  <a:cubicBezTo>
                    <a:pt x="427" y="44"/>
                    <a:pt x="428" y="44"/>
                    <a:pt x="428" y="45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4" y="30"/>
                    <a:pt x="433" y="29"/>
                  </a:cubicBezTo>
                  <a:cubicBezTo>
                    <a:pt x="426" y="44"/>
                    <a:pt x="426" y="44"/>
                    <a:pt x="426" y="44"/>
                  </a:cubicBezTo>
                  <a:close/>
                  <a:moveTo>
                    <a:pt x="426" y="44"/>
                  </a:moveTo>
                  <a:cubicBezTo>
                    <a:pt x="426" y="44"/>
                    <a:pt x="426" y="44"/>
                    <a:pt x="426" y="44"/>
                  </a:cubicBezTo>
                  <a:cubicBezTo>
                    <a:pt x="433" y="29"/>
                    <a:pt x="433" y="29"/>
                    <a:pt x="433" y="29"/>
                  </a:cubicBezTo>
                  <a:cubicBezTo>
                    <a:pt x="433" y="29"/>
                    <a:pt x="433" y="29"/>
                    <a:pt x="433" y="29"/>
                  </a:cubicBezTo>
                  <a:cubicBezTo>
                    <a:pt x="426" y="44"/>
                    <a:pt x="426" y="44"/>
                    <a:pt x="426" y="44"/>
                  </a:cubicBezTo>
                  <a:close/>
                  <a:moveTo>
                    <a:pt x="407" y="35"/>
                  </a:moveTo>
                  <a:cubicBezTo>
                    <a:pt x="407" y="35"/>
                    <a:pt x="408" y="36"/>
                    <a:pt x="409" y="36"/>
                  </a:cubicBezTo>
                  <a:cubicBezTo>
                    <a:pt x="415" y="21"/>
                    <a:pt x="415" y="21"/>
                    <a:pt x="415" y="21"/>
                  </a:cubicBezTo>
                  <a:cubicBezTo>
                    <a:pt x="414" y="21"/>
                    <a:pt x="413" y="21"/>
                    <a:pt x="413" y="20"/>
                  </a:cubicBezTo>
                  <a:cubicBezTo>
                    <a:pt x="407" y="35"/>
                    <a:pt x="407" y="35"/>
                    <a:pt x="407" y="35"/>
                  </a:cubicBezTo>
                  <a:close/>
                  <a:moveTo>
                    <a:pt x="407" y="35"/>
                  </a:moveTo>
                  <a:cubicBezTo>
                    <a:pt x="407" y="35"/>
                    <a:pt x="407" y="35"/>
                    <a:pt x="407" y="35"/>
                  </a:cubicBezTo>
                  <a:cubicBezTo>
                    <a:pt x="413" y="20"/>
                    <a:pt x="413" y="20"/>
                    <a:pt x="413" y="20"/>
                  </a:cubicBezTo>
                  <a:cubicBezTo>
                    <a:pt x="413" y="20"/>
                    <a:pt x="413" y="20"/>
                    <a:pt x="413" y="20"/>
                  </a:cubicBezTo>
                  <a:cubicBezTo>
                    <a:pt x="407" y="35"/>
                    <a:pt x="407" y="35"/>
                    <a:pt x="407" y="35"/>
                  </a:cubicBezTo>
                  <a:close/>
                  <a:moveTo>
                    <a:pt x="387" y="28"/>
                  </a:moveTo>
                  <a:cubicBezTo>
                    <a:pt x="387" y="28"/>
                    <a:pt x="388" y="29"/>
                    <a:pt x="388" y="29"/>
                  </a:cubicBezTo>
                  <a:cubicBezTo>
                    <a:pt x="393" y="13"/>
                    <a:pt x="393" y="13"/>
                    <a:pt x="393" y="13"/>
                  </a:cubicBezTo>
                  <a:cubicBezTo>
                    <a:pt x="393" y="13"/>
                    <a:pt x="392" y="13"/>
                    <a:pt x="391" y="13"/>
                  </a:cubicBezTo>
                  <a:cubicBezTo>
                    <a:pt x="387" y="28"/>
                    <a:pt x="387" y="28"/>
                    <a:pt x="387" y="28"/>
                  </a:cubicBezTo>
                  <a:close/>
                  <a:moveTo>
                    <a:pt x="386" y="28"/>
                  </a:moveTo>
                  <a:cubicBezTo>
                    <a:pt x="387" y="28"/>
                    <a:pt x="387" y="28"/>
                    <a:pt x="387" y="28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386" y="28"/>
                    <a:pt x="386" y="28"/>
                    <a:pt x="386" y="28"/>
                  </a:cubicBezTo>
                  <a:close/>
                  <a:moveTo>
                    <a:pt x="366" y="23"/>
                  </a:moveTo>
                  <a:cubicBezTo>
                    <a:pt x="366" y="23"/>
                    <a:pt x="367" y="23"/>
                    <a:pt x="368" y="23"/>
                  </a:cubicBezTo>
                  <a:cubicBezTo>
                    <a:pt x="371" y="7"/>
                    <a:pt x="371" y="7"/>
                    <a:pt x="371" y="7"/>
                  </a:cubicBezTo>
                  <a:cubicBezTo>
                    <a:pt x="371" y="7"/>
                    <a:pt x="370" y="7"/>
                    <a:pt x="369" y="7"/>
                  </a:cubicBezTo>
                  <a:cubicBezTo>
                    <a:pt x="366" y="23"/>
                    <a:pt x="366" y="23"/>
                    <a:pt x="366" y="23"/>
                  </a:cubicBezTo>
                  <a:close/>
                  <a:moveTo>
                    <a:pt x="366" y="23"/>
                  </a:moveTo>
                  <a:cubicBezTo>
                    <a:pt x="366" y="23"/>
                    <a:pt x="366" y="23"/>
                    <a:pt x="366" y="23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6" y="23"/>
                    <a:pt x="366" y="23"/>
                    <a:pt x="366" y="23"/>
                  </a:cubicBezTo>
                  <a:close/>
                  <a:moveTo>
                    <a:pt x="345" y="19"/>
                  </a:moveTo>
                  <a:cubicBezTo>
                    <a:pt x="345" y="19"/>
                    <a:pt x="346" y="19"/>
                    <a:pt x="347" y="19"/>
                  </a:cubicBezTo>
                  <a:cubicBezTo>
                    <a:pt x="349" y="3"/>
                    <a:pt x="349" y="3"/>
                    <a:pt x="349" y="3"/>
                  </a:cubicBezTo>
                  <a:cubicBezTo>
                    <a:pt x="349" y="3"/>
                    <a:pt x="348" y="3"/>
                    <a:pt x="347" y="3"/>
                  </a:cubicBezTo>
                  <a:cubicBezTo>
                    <a:pt x="345" y="19"/>
                    <a:pt x="345" y="19"/>
                    <a:pt x="345" y="19"/>
                  </a:cubicBezTo>
                  <a:close/>
                  <a:moveTo>
                    <a:pt x="345" y="19"/>
                  </a:moveTo>
                  <a:cubicBezTo>
                    <a:pt x="345" y="19"/>
                    <a:pt x="345" y="19"/>
                    <a:pt x="345" y="19"/>
                  </a:cubicBezTo>
                  <a:cubicBezTo>
                    <a:pt x="347" y="3"/>
                    <a:pt x="347" y="3"/>
                    <a:pt x="347" y="3"/>
                  </a:cubicBezTo>
                  <a:cubicBezTo>
                    <a:pt x="347" y="3"/>
                    <a:pt x="347" y="3"/>
                    <a:pt x="347" y="3"/>
                  </a:cubicBezTo>
                  <a:cubicBezTo>
                    <a:pt x="345" y="19"/>
                    <a:pt x="345" y="19"/>
                    <a:pt x="345" y="19"/>
                  </a:cubicBezTo>
                  <a:close/>
                  <a:moveTo>
                    <a:pt x="324" y="16"/>
                  </a:moveTo>
                  <a:cubicBezTo>
                    <a:pt x="324" y="16"/>
                    <a:pt x="325" y="16"/>
                    <a:pt x="325" y="17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26" y="1"/>
                    <a:pt x="325" y="0"/>
                    <a:pt x="325" y="0"/>
                  </a:cubicBezTo>
                  <a:cubicBezTo>
                    <a:pt x="324" y="16"/>
                    <a:pt x="324" y="16"/>
                    <a:pt x="324" y="16"/>
                  </a:cubicBezTo>
                  <a:close/>
                  <a:moveTo>
                    <a:pt x="323" y="16"/>
                  </a:moveTo>
                  <a:cubicBezTo>
                    <a:pt x="324" y="16"/>
                    <a:pt x="324" y="16"/>
                    <a:pt x="324" y="16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23" y="16"/>
                    <a:pt x="323" y="16"/>
                    <a:pt x="323" y="16"/>
                  </a:cubicBezTo>
                  <a:close/>
                  <a:moveTo>
                    <a:pt x="302" y="16"/>
                  </a:moveTo>
                  <a:cubicBezTo>
                    <a:pt x="303" y="16"/>
                    <a:pt x="303" y="16"/>
                    <a:pt x="303" y="16"/>
                  </a:cubicBezTo>
                  <a:cubicBezTo>
                    <a:pt x="303" y="16"/>
                    <a:pt x="304" y="16"/>
                    <a:pt x="304" y="16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304" y="0"/>
                    <a:pt x="303" y="0"/>
                    <a:pt x="303" y="0"/>
                  </a:cubicBezTo>
                  <a:cubicBezTo>
                    <a:pt x="302" y="0"/>
                    <a:pt x="302" y="0"/>
                    <a:pt x="302" y="0"/>
                  </a:cubicBezTo>
                  <a:lnTo>
                    <a:pt x="302" y="16"/>
                  </a:lnTo>
                  <a:close/>
                  <a:moveTo>
                    <a:pt x="302" y="16"/>
                  </a:moveTo>
                  <a:cubicBezTo>
                    <a:pt x="302" y="16"/>
                    <a:pt x="302" y="16"/>
                    <a:pt x="302" y="16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02" y="0"/>
                    <a:pt x="302" y="0"/>
                    <a:pt x="302" y="0"/>
                  </a:cubicBezTo>
                  <a:lnTo>
                    <a:pt x="302" y="16"/>
                  </a:lnTo>
                  <a:close/>
                  <a:moveTo>
                    <a:pt x="281" y="16"/>
                  </a:moveTo>
                  <a:cubicBezTo>
                    <a:pt x="281" y="16"/>
                    <a:pt x="282" y="16"/>
                    <a:pt x="283" y="16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1" y="0"/>
                    <a:pt x="280" y="0"/>
                    <a:pt x="280" y="0"/>
                  </a:cubicBezTo>
                  <a:cubicBezTo>
                    <a:pt x="281" y="16"/>
                    <a:pt x="281" y="16"/>
                    <a:pt x="281" y="16"/>
                  </a:cubicBezTo>
                  <a:close/>
                  <a:moveTo>
                    <a:pt x="281" y="16"/>
                  </a:moveTo>
                  <a:cubicBezTo>
                    <a:pt x="281" y="16"/>
                    <a:pt x="281" y="16"/>
                    <a:pt x="281" y="16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81" y="16"/>
                    <a:pt x="281" y="16"/>
                    <a:pt x="281" y="16"/>
                  </a:cubicBezTo>
                  <a:close/>
                  <a:moveTo>
                    <a:pt x="259" y="19"/>
                  </a:moveTo>
                  <a:cubicBezTo>
                    <a:pt x="260" y="19"/>
                    <a:pt x="261" y="19"/>
                    <a:pt x="261" y="19"/>
                  </a:cubicBezTo>
                  <a:cubicBezTo>
                    <a:pt x="259" y="3"/>
                    <a:pt x="259" y="3"/>
                    <a:pt x="259" y="3"/>
                  </a:cubicBezTo>
                  <a:cubicBezTo>
                    <a:pt x="258" y="3"/>
                    <a:pt x="258" y="3"/>
                    <a:pt x="257" y="3"/>
                  </a:cubicBezTo>
                  <a:cubicBezTo>
                    <a:pt x="259" y="19"/>
                    <a:pt x="259" y="19"/>
                    <a:pt x="259" y="19"/>
                  </a:cubicBezTo>
                  <a:close/>
                  <a:moveTo>
                    <a:pt x="259" y="19"/>
                  </a:moveTo>
                  <a:cubicBezTo>
                    <a:pt x="259" y="19"/>
                    <a:pt x="259" y="19"/>
                    <a:pt x="259" y="19"/>
                  </a:cubicBezTo>
                  <a:cubicBezTo>
                    <a:pt x="257" y="3"/>
                    <a:pt x="257" y="3"/>
                    <a:pt x="257" y="3"/>
                  </a:cubicBezTo>
                  <a:cubicBezTo>
                    <a:pt x="257" y="3"/>
                    <a:pt x="257" y="3"/>
                    <a:pt x="257" y="3"/>
                  </a:cubicBezTo>
                  <a:cubicBezTo>
                    <a:pt x="259" y="19"/>
                    <a:pt x="259" y="19"/>
                    <a:pt x="259" y="19"/>
                  </a:cubicBezTo>
                  <a:close/>
                  <a:moveTo>
                    <a:pt x="238" y="23"/>
                  </a:moveTo>
                  <a:cubicBezTo>
                    <a:pt x="239" y="23"/>
                    <a:pt x="240" y="23"/>
                    <a:pt x="240" y="22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6" y="7"/>
                    <a:pt x="236" y="7"/>
                    <a:pt x="235" y="7"/>
                  </a:cubicBezTo>
                  <a:cubicBezTo>
                    <a:pt x="238" y="23"/>
                    <a:pt x="238" y="23"/>
                    <a:pt x="238" y="23"/>
                  </a:cubicBezTo>
                  <a:close/>
                  <a:moveTo>
                    <a:pt x="238" y="23"/>
                  </a:moveTo>
                  <a:cubicBezTo>
                    <a:pt x="238" y="23"/>
                    <a:pt x="238" y="23"/>
                    <a:pt x="238" y="23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8" y="23"/>
                    <a:pt x="238" y="23"/>
                    <a:pt x="238" y="23"/>
                  </a:cubicBezTo>
                  <a:close/>
                  <a:moveTo>
                    <a:pt x="218" y="28"/>
                  </a:moveTo>
                  <a:cubicBezTo>
                    <a:pt x="218" y="28"/>
                    <a:pt x="219" y="28"/>
                    <a:pt x="220" y="28"/>
                  </a:cubicBezTo>
                  <a:cubicBezTo>
                    <a:pt x="215" y="12"/>
                    <a:pt x="215" y="12"/>
                    <a:pt x="215" y="12"/>
                  </a:cubicBezTo>
                  <a:cubicBezTo>
                    <a:pt x="214" y="13"/>
                    <a:pt x="214" y="13"/>
                    <a:pt x="213" y="13"/>
                  </a:cubicBezTo>
                  <a:cubicBezTo>
                    <a:pt x="218" y="28"/>
                    <a:pt x="218" y="28"/>
                    <a:pt x="218" y="28"/>
                  </a:cubicBezTo>
                  <a:close/>
                  <a:moveTo>
                    <a:pt x="218" y="28"/>
                  </a:moveTo>
                  <a:cubicBezTo>
                    <a:pt x="218" y="28"/>
                    <a:pt x="218" y="28"/>
                    <a:pt x="218" y="28"/>
                  </a:cubicBezTo>
                  <a:cubicBezTo>
                    <a:pt x="213" y="13"/>
                    <a:pt x="213" y="13"/>
                    <a:pt x="213" y="13"/>
                  </a:cubicBezTo>
                  <a:cubicBezTo>
                    <a:pt x="213" y="13"/>
                    <a:pt x="213" y="13"/>
                    <a:pt x="213" y="13"/>
                  </a:cubicBezTo>
                  <a:cubicBezTo>
                    <a:pt x="218" y="28"/>
                    <a:pt x="218" y="28"/>
                    <a:pt x="218" y="28"/>
                  </a:cubicBezTo>
                  <a:close/>
                  <a:moveTo>
                    <a:pt x="198" y="35"/>
                  </a:moveTo>
                  <a:cubicBezTo>
                    <a:pt x="198" y="35"/>
                    <a:pt x="199" y="35"/>
                    <a:pt x="199" y="35"/>
                  </a:cubicBezTo>
                  <a:cubicBezTo>
                    <a:pt x="194" y="20"/>
                    <a:pt x="194" y="20"/>
                    <a:pt x="194" y="20"/>
                  </a:cubicBezTo>
                  <a:cubicBezTo>
                    <a:pt x="193" y="20"/>
                    <a:pt x="192" y="20"/>
                    <a:pt x="192" y="21"/>
                  </a:cubicBezTo>
                  <a:cubicBezTo>
                    <a:pt x="198" y="35"/>
                    <a:pt x="198" y="35"/>
                    <a:pt x="198" y="35"/>
                  </a:cubicBezTo>
                  <a:close/>
                  <a:moveTo>
                    <a:pt x="198" y="35"/>
                  </a:moveTo>
                  <a:cubicBezTo>
                    <a:pt x="198" y="35"/>
                    <a:pt x="198" y="35"/>
                    <a:pt x="198" y="35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8" y="35"/>
                    <a:pt x="198" y="35"/>
                    <a:pt x="198" y="35"/>
                  </a:cubicBezTo>
                  <a:close/>
                  <a:moveTo>
                    <a:pt x="178" y="44"/>
                  </a:moveTo>
                  <a:cubicBezTo>
                    <a:pt x="179" y="44"/>
                    <a:pt x="179" y="43"/>
                    <a:pt x="180" y="43"/>
                  </a:cubicBezTo>
                  <a:cubicBezTo>
                    <a:pt x="173" y="29"/>
                    <a:pt x="173" y="29"/>
                    <a:pt x="173" y="29"/>
                  </a:cubicBezTo>
                  <a:cubicBezTo>
                    <a:pt x="172" y="29"/>
                    <a:pt x="172" y="29"/>
                    <a:pt x="171" y="30"/>
                  </a:cubicBezTo>
                  <a:cubicBezTo>
                    <a:pt x="178" y="44"/>
                    <a:pt x="178" y="44"/>
                    <a:pt x="178" y="44"/>
                  </a:cubicBezTo>
                  <a:close/>
                  <a:moveTo>
                    <a:pt x="178" y="44"/>
                  </a:moveTo>
                  <a:cubicBezTo>
                    <a:pt x="178" y="44"/>
                    <a:pt x="178" y="44"/>
                    <a:pt x="178" y="44"/>
                  </a:cubicBezTo>
                  <a:cubicBezTo>
                    <a:pt x="171" y="30"/>
                    <a:pt x="171" y="30"/>
                    <a:pt x="171" y="30"/>
                  </a:cubicBezTo>
                  <a:cubicBezTo>
                    <a:pt x="171" y="30"/>
                    <a:pt x="171" y="30"/>
                    <a:pt x="171" y="30"/>
                  </a:cubicBezTo>
                  <a:cubicBezTo>
                    <a:pt x="178" y="44"/>
                    <a:pt x="178" y="44"/>
                    <a:pt x="178" y="44"/>
                  </a:cubicBezTo>
                  <a:close/>
                  <a:moveTo>
                    <a:pt x="159" y="54"/>
                  </a:moveTo>
                  <a:cubicBezTo>
                    <a:pt x="160" y="54"/>
                    <a:pt x="160" y="53"/>
                    <a:pt x="161" y="53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52" y="40"/>
                    <a:pt x="152" y="40"/>
                    <a:pt x="151" y="40"/>
                  </a:cubicBezTo>
                  <a:cubicBezTo>
                    <a:pt x="159" y="54"/>
                    <a:pt x="159" y="54"/>
                    <a:pt x="159" y="54"/>
                  </a:cubicBezTo>
                  <a:close/>
                  <a:moveTo>
                    <a:pt x="159" y="54"/>
                  </a:moveTo>
                  <a:cubicBezTo>
                    <a:pt x="159" y="54"/>
                    <a:pt x="159" y="54"/>
                    <a:pt x="159" y="54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9" y="54"/>
                    <a:pt x="159" y="54"/>
                    <a:pt x="159" y="54"/>
                  </a:cubicBezTo>
                  <a:close/>
                  <a:moveTo>
                    <a:pt x="141" y="65"/>
                  </a:moveTo>
                  <a:cubicBezTo>
                    <a:pt x="142" y="65"/>
                    <a:pt x="142" y="65"/>
                    <a:pt x="143" y="64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3" y="52"/>
                    <a:pt x="133" y="52"/>
                    <a:pt x="132" y="52"/>
                  </a:cubicBezTo>
                  <a:cubicBezTo>
                    <a:pt x="141" y="65"/>
                    <a:pt x="141" y="65"/>
                    <a:pt x="141" y="65"/>
                  </a:cubicBezTo>
                  <a:close/>
                  <a:moveTo>
                    <a:pt x="141" y="65"/>
                  </a:moveTo>
                  <a:cubicBezTo>
                    <a:pt x="141" y="65"/>
                    <a:pt x="141" y="65"/>
                    <a:pt x="141" y="65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41" y="65"/>
                    <a:pt x="141" y="65"/>
                    <a:pt x="141" y="65"/>
                  </a:cubicBezTo>
                  <a:close/>
                  <a:moveTo>
                    <a:pt x="124" y="78"/>
                  </a:moveTo>
                  <a:cubicBezTo>
                    <a:pt x="124" y="78"/>
                    <a:pt x="125" y="77"/>
                    <a:pt x="125" y="77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65"/>
                    <a:pt x="114" y="65"/>
                    <a:pt x="114" y="66"/>
                  </a:cubicBezTo>
                  <a:cubicBezTo>
                    <a:pt x="124" y="78"/>
                    <a:pt x="124" y="78"/>
                    <a:pt x="124" y="78"/>
                  </a:cubicBezTo>
                  <a:close/>
                  <a:moveTo>
                    <a:pt x="124" y="78"/>
                  </a:moveTo>
                  <a:cubicBezTo>
                    <a:pt x="124" y="78"/>
                    <a:pt x="124" y="78"/>
                    <a:pt x="124" y="78"/>
                  </a:cubicBezTo>
                  <a:cubicBezTo>
                    <a:pt x="114" y="66"/>
                    <a:pt x="114" y="66"/>
                    <a:pt x="114" y="66"/>
                  </a:cubicBezTo>
                  <a:cubicBezTo>
                    <a:pt x="114" y="66"/>
                    <a:pt x="114" y="66"/>
                    <a:pt x="114" y="66"/>
                  </a:cubicBezTo>
                  <a:cubicBezTo>
                    <a:pt x="124" y="78"/>
                    <a:pt x="124" y="78"/>
                    <a:pt x="124" y="78"/>
                  </a:cubicBezTo>
                  <a:close/>
                  <a:moveTo>
                    <a:pt x="108" y="92"/>
                  </a:moveTo>
                  <a:cubicBezTo>
                    <a:pt x="108" y="92"/>
                    <a:pt x="109" y="91"/>
                    <a:pt x="109" y="91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98" y="80"/>
                    <a:pt x="97" y="80"/>
                    <a:pt x="97" y="80"/>
                  </a:cubicBezTo>
                  <a:cubicBezTo>
                    <a:pt x="108" y="92"/>
                    <a:pt x="108" y="92"/>
                    <a:pt x="108" y="92"/>
                  </a:cubicBezTo>
                  <a:close/>
                  <a:moveTo>
                    <a:pt x="108" y="92"/>
                  </a:moveTo>
                  <a:cubicBezTo>
                    <a:pt x="108" y="92"/>
                    <a:pt x="108" y="92"/>
                    <a:pt x="108" y="92"/>
                  </a:cubicBezTo>
                  <a:cubicBezTo>
                    <a:pt x="97" y="80"/>
                    <a:pt x="97" y="80"/>
                    <a:pt x="97" y="80"/>
                  </a:cubicBezTo>
                  <a:cubicBezTo>
                    <a:pt x="97" y="81"/>
                    <a:pt x="97" y="81"/>
                    <a:pt x="97" y="81"/>
                  </a:cubicBezTo>
                  <a:cubicBezTo>
                    <a:pt x="108" y="92"/>
                    <a:pt x="108" y="92"/>
                    <a:pt x="108" y="92"/>
                  </a:cubicBezTo>
                  <a:close/>
                  <a:moveTo>
                    <a:pt x="93" y="107"/>
                  </a:moveTo>
                  <a:cubicBezTo>
                    <a:pt x="93" y="107"/>
                    <a:pt x="93" y="106"/>
                    <a:pt x="94" y="106"/>
                  </a:cubicBezTo>
                  <a:cubicBezTo>
                    <a:pt x="82" y="95"/>
                    <a:pt x="82" y="95"/>
                    <a:pt x="82" y="95"/>
                  </a:cubicBezTo>
                  <a:cubicBezTo>
                    <a:pt x="82" y="95"/>
                    <a:pt x="81" y="96"/>
                    <a:pt x="81" y="96"/>
                  </a:cubicBezTo>
                  <a:lnTo>
                    <a:pt x="93" y="107"/>
                  </a:lnTo>
                  <a:close/>
                  <a:moveTo>
                    <a:pt x="93" y="107"/>
                  </a:moveTo>
                  <a:cubicBezTo>
                    <a:pt x="93" y="107"/>
                    <a:pt x="93" y="107"/>
                    <a:pt x="93" y="107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93" y="107"/>
                    <a:pt x="93" y="107"/>
                    <a:pt x="93" y="107"/>
                  </a:cubicBezTo>
                  <a:close/>
                  <a:moveTo>
                    <a:pt x="79" y="124"/>
                  </a:moveTo>
                  <a:cubicBezTo>
                    <a:pt x="79" y="123"/>
                    <a:pt x="79" y="123"/>
                    <a:pt x="80" y="12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7" y="113"/>
                    <a:pt x="67" y="113"/>
                    <a:pt x="66" y="114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79" y="124"/>
                  </a:moveTo>
                  <a:cubicBezTo>
                    <a:pt x="79" y="124"/>
                    <a:pt x="79" y="124"/>
                    <a:pt x="79" y="124"/>
                  </a:cubicBezTo>
                  <a:cubicBezTo>
                    <a:pt x="66" y="114"/>
                    <a:pt x="66" y="114"/>
                    <a:pt x="66" y="114"/>
                  </a:cubicBezTo>
                  <a:cubicBezTo>
                    <a:pt x="66" y="114"/>
                    <a:pt x="66" y="114"/>
                    <a:pt x="66" y="114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66" y="141"/>
                  </a:moveTo>
                  <a:cubicBezTo>
                    <a:pt x="66" y="140"/>
                    <a:pt x="67" y="140"/>
                    <a:pt x="67" y="139"/>
                  </a:cubicBezTo>
                  <a:cubicBezTo>
                    <a:pt x="54" y="130"/>
                    <a:pt x="54" y="130"/>
                    <a:pt x="54" y="130"/>
                  </a:cubicBezTo>
                  <a:cubicBezTo>
                    <a:pt x="53" y="131"/>
                    <a:pt x="53" y="131"/>
                    <a:pt x="53" y="132"/>
                  </a:cubicBezTo>
                  <a:cubicBezTo>
                    <a:pt x="66" y="141"/>
                    <a:pt x="66" y="141"/>
                    <a:pt x="66" y="141"/>
                  </a:cubicBezTo>
                  <a:close/>
                  <a:moveTo>
                    <a:pt x="66" y="141"/>
                  </a:moveTo>
                  <a:cubicBezTo>
                    <a:pt x="66" y="141"/>
                    <a:pt x="66" y="141"/>
                    <a:pt x="66" y="141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66" y="141"/>
                    <a:pt x="66" y="141"/>
                    <a:pt x="66" y="141"/>
                  </a:cubicBezTo>
                  <a:close/>
                  <a:moveTo>
                    <a:pt x="55" y="159"/>
                  </a:moveTo>
                  <a:cubicBezTo>
                    <a:pt x="55" y="158"/>
                    <a:pt x="55" y="158"/>
                    <a:pt x="55" y="157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1" y="150"/>
                    <a:pt x="41" y="150"/>
                    <a:pt x="41" y="151"/>
                  </a:cubicBezTo>
                  <a:cubicBezTo>
                    <a:pt x="55" y="159"/>
                    <a:pt x="55" y="159"/>
                    <a:pt x="55" y="159"/>
                  </a:cubicBezTo>
                  <a:close/>
                  <a:moveTo>
                    <a:pt x="54" y="159"/>
                  </a:moveTo>
                  <a:cubicBezTo>
                    <a:pt x="55" y="159"/>
                    <a:pt x="55" y="159"/>
                    <a:pt x="55" y="159"/>
                  </a:cubicBezTo>
                  <a:cubicBezTo>
                    <a:pt x="41" y="151"/>
                    <a:pt x="41" y="151"/>
                    <a:pt x="41" y="151"/>
                  </a:cubicBezTo>
                  <a:cubicBezTo>
                    <a:pt x="41" y="151"/>
                    <a:pt x="41" y="151"/>
                    <a:pt x="41" y="151"/>
                  </a:cubicBezTo>
                  <a:cubicBezTo>
                    <a:pt x="54" y="159"/>
                    <a:pt x="54" y="159"/>
                    <a:pt x="54" y="159"/>
                  </a:cubicBezTo>
                  <a:close/>
                  <a:moveTo>
                    <a:pt x="45" y="178"/>
                  </a:moveTo>
                  <a:cubicBezTo>
                    <a:pt x="45" y="177"/>
                    <a:pt x="45" y="177"/>
                    <a:pt x="45" y="176"/>
                  </a:cubicBezTo>
                  <a:cubicBezTo>
                    <a:pt x="31" y="169"/>
                    <a:pt x="31" y="169"/>
                    <a:pt x="31" y="169"/>
                  </a:cubicBezTo>
                  <a:cubicBezTo>
                    <a:pt x="31" y="170"/>
                    <a:pt x="30" y="170"/>
                    <a:pt x="30" y="171"/>
                  </a:cubicBezTo>
                  <a:cubicBezTo>
                    <a:pt x="45" y="178"/>
                    <a:pt x="45" y="178"/>
                    <a:pt x="45" y="178"/>
                  </a:cubicBezTo>
                  <a:close/>
                  <a:moveTo>
                    <a:pt x="44" y="178"/>
                  </a:moveTo>
                  <a:cubicBezTo>
                    <a:pt x="45" y="178"/>
                    <a:pt x="45" y="178"/>
                    <a:pt x="45" y="178"/>
                  </a:cubicBezTo>
                  <a:cubicBezTo>
                    <a:pt x="30" y="171"/>
                    <a:pt x="30" y="171"/>
                    <a:pt x="30" y="171"/>
                  </a:cubicBezTo>
                  <a:cubicBezTo>
                    <a:pt x="30" y="171"/>
                    <a:pt x="30" y="171"/>
                    <a:pt x="30" y="171"/>
                  </a:cubicBezTo>
                  <a:cubicBezTo>
                    <a:pt x="44" y="178"/>
                    <a:pt x="44" y="178"/>
                    <a:pt x="44" y="178"/>
                  </a:cubicBezTo>
                  <a:close/>
                  <a:moveTo>
                    <a:pt x="36" y="198"/>
                  </a:moveTo>
                  <a:cubicBezTo>
                    <a:pt x="36" y="197"/>
                    <a:pt x="36" y="196"/>
                    <a:pt x="37" y="196"/>
                  </a:cubicBezTo>
                  <a:cubicBezTo>
                    <a:pt x="22" y="190"/>
                    <a:pt x="22" y="190"/>
                    <a:pt x="22" y="190"/>
                  </a:cubicBezTo>
                  <a:cubicBezTo>
                    <a:pt x="22" y="190"/>
                    <a:pt x="21" y="191"/>
                    <a:pt x="21" y="192"/>
                  </a:cubicBezTo>
                  <a:cubicBezTo>
                    <a:pt x="36" y="198"/>
                    <a:pt x="36" y="198"/>
                    <a:pt x="36" y="198"/>
                  </a:cubicBezTo>
                  <a:close/>
                  <a:moveTo>
                    <a:pt x="36" y="198"/>
                  </a:moveTo>
                  <a:cubicBezTo>
                    <a:pt x="36" y="198"/>
                    <a:pt x="36" y="198"/>
                    <a:pt x="36" y="198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36" y="198"/>
                    <a:pt x="36" y="198"/>
                    <a:pt x="36" y="198"/>
                  </a:cubicBezTo>
                  <a:close/>
                  <a:moveTo>
                    <a:pt x="29" y="218"/>
                  </a:moveTo>
                  <a:cubicBezTo>
                    <a:pt x="29" y="217"/>
                    <a:pt x="29" y="217"/>
                    <a:pt x="29" y="216"/>
                  </a:cubicBezTo>
                  <a:cubicBezTo>
                    <a:pt x="14" y="211"/>
                    <a:pt x="14" y="211"/>
                    <a:pt x="14" y="211"/>
                  </a:cubicBezTo>
                  <a:cubicBezTo>
                    <a:pt x="14" y="212"/>
                    <a:pt x="14" y="212"/>
                    <a:pt x="14" y="213"/>
                  </a:cubicBezTo>
                  <a:cubicBezTo>
                    <a:pt x="29" y="218"/>
                    <a:pt x="29" y="218"/>
                    <a:pt x="29" y="218"/>
                  </a:cubicBezTo>
                  <a:close/>
                  <a:moveTo>
                    <a:pt x="29" y="218"/>
                  </a:moveTo>
                  <a:cubicBezTo>
                    <a:pt x="29" y="218"/>
                    <a:pt x="29" y="218"/>
                    <a:pt x="29" y="218"/>
                  </a:cubicBezTo>
                  <a:cubicBezTo>
                    <a:pt x="14" y="213"/>
                    <a:pt x="14" y="213"/>
                    <a:pt x="14" y="213"/>
                  </a:cubicBezTo>
                  <a:cubicBezTo>
                    <a:pt x="14" y="213"/>
                    <a:pt x="14" y="213"/>
                    <a:pt x="14" y="213"/>
                  </a:cubicBezTo>
                  <a:cubicBezTo>
                    <a:pt x="29" y="218"/>
                    <a:pt x="29" y="218"/>
                    <a:pt x="29" y="218"/>
                  </a:cubicBezTo>
                  <a:close/>
                  <a:moveTo>
                    <a:pt x="23" y="238"/>
                  </a:moveTo>
                  <a:cubicBezTo>
                    <a:pt x="24" y="238"/>
                    <a:pt x="24" y="237"/>
                    <a:pt x="24" y="23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8" y="234"/>
                    <a:pt x="8" y="234"/>
                    <a:pt x="8" y="235"/>
                  </a:cubicBezTo>
                  <a:cubicBezTo>
                    <a:pt x="23" y="238"/>
                    <a:pt x="23" y="238"/>
                    <a:pt x="23" y="238"/>
                  </a:cubicBezTo>
                  <a:close/>
                  <a:moveTo>
                    <a:pt x="23" y="238"/>
                  </a:moveTo>
                  <a:cubicBezTo>
                    <a:pt x="23" y="238"/>
                    <a:pt x="23" y="238"/>
                    <a:pt x="23" y="238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23" y="238"/>
                    <a:pt x="23" y="238"/>
                    <a:pt x="23" y="238"/>
                  </a:cubicBezTo>
                  <a:close/>
                  <a:moveTo>
                    <a:pt x="19" y="259"/>
                  </a:moveTo>
                  <a:cubicBezTo>
                    <a:pt x="20" y="259"/>
                    <a:pt x="20" y="258"/>
                    <a:pt x="20" y="258"/>
                  </a:cubicBezTo>
                  <a:cubicBezTo>
                    <a:pt x="4" y="255"/>
                    <a:pt x="4" y="255"/>
                    <a:pt x="4" y="255"/>
                  </a:cubicBezTo>
                  <a:cubicBezTo>
                    <a:pt x="4" y="256"/>
                    <a:pt x="4" y="256"/>
                    <a:pt x="4" y="257"/>
                  </a:cubicBezTo>
                  <a:lnTo>
                    <a:pt x="19" y="259"/>
                  </a:lnTo>
                  <a:close/>
                  <a:moveTo>
                    <a:pt x="19" y="259"/>
                  </a:moveTo>
                  <a:cubicBezTo>
                    <a:pt x="19" y="259"/>
                    <a:pt x="19" y="259"/>
                    <a:pt x="19" y="259"/>
                  </a:cubicBezTo>
                  <a:cubicBezTo>
                    <a:pt x="4" y="257"/>
                    <a:pt x="4" y="257"/>
                    <a:pt x="4" y="257"/>
                  </a:cubicBezTo>
                  <a:cubicBezTo>
                    <a:pt x="4" y="257"/>
                    <a:pt x="4" y="257"/>
                    <a:pt x="4" y="257"/>
                  </a:cubicBezTo>
                  <a:cubicBezTo>
                    <a:pt x="19" y="259"/>
                    <a:pt x="19" y="259"/>
                    <a:pt x="19" y="259"/>
                  </a:cubicBezTo>
                  <a:close/>
                  <a:moveTo>
                    <a:pt x="17" y="281"/>
                  </a:moveTo>
                  <a:cubicBezTo>
                    <a:pt x="17" y="280"/>
                    <a:pt x="17" y="279"/>
                    <a:pt x="17" y="279"/>
                  </a:cubicBezTo>
                  <a:cubicBezTo>
                    <a:pt x="1" y="278"/>
                    <a:pt x="1" y="278"/>
                    <a:pt x="1" y="278"/>
                  </a:cubicBezTo>
                  <a:cubicBezTo>
                    <a:pt x="1" y="278"/>
                    <a:pt x="1" y="279"/>
                    <a:pt x="1" y="280"/>
                  </a:cubicBezTo>
                  <a:lnTo>
                    <a:pt x="17" y="281"/>
                  </a:lnTo>
                  <a:close/>
                  <a:moveTo>
                    <a:pt x="17" y="281"/>
                  </a:moveTo>
                  <a:cubicBezTo>
                    <a:pt x="17" y="281"/>
                    <a:pt x="17" y="281"/>
                    <a:pt x="17" y="281"/>
                  </a:cubicBezTo>
                  <a:cubicBezTo>
                    <a:pt x="1" y="280"/>
                    <a:pt x="1" y="280"/>
                    <a:pt x="1" y="280"/>
                  </a:cubicBezTo>
                  <a:cubicBezTo>
                    <a:pt x="1" y="280"/>
                    <a:pt x="1" y="280"/>
                    <a:pt x="1" y="280"/>
                  </a:cubicBezTo>
                  <a:cubicBezTo>
                    <a:pt x="17" y="281"/>
                    <a:pt x="17" y="281"/>
                    <a:pt x="17" y="281"/>
                  </a:cubicBezTo>
                  <a:close/>
                  <a:moveTo>
                    <a:pt x="16" y="302"/>
                  </a:moveTo>
                  <a:cubicBezTo>
                    <a:pt x="16" y="302"/>
                    <a:pt x="16" y="302"/>
                    <a:pt x="16" y="302"/>
                  </a:cubicBezTo>
                  <a:cubicBezTo>
                    <a:pt x="16" y="301"/>
                    <a:pt x="16" y="301"/>
                    <a:pt x="16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6" y="302"/>
                    <a:pt x="16" y="302"/>
                    <a:pt x="16" y="302"/>
                  </a:cubicBezTo>
                  <a:close/>
                  <a:moveTo>
                    <a:pt x="16" y="302"/>
                  </a:moveTo>
                  <a:cubicBezTo>
                    <a:pt x="16" y="302"/>
                    <a:pt x="16" y="302"/>
                    <a:pt x="16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6" y="302"/>
                    <a:pt x="16" y="302"/>
                    <a:pt x="16" y="302"/>
                  </a:cubicBezTo>
                  <a:close/>
                  <a:moveTo>
                    <a:pt x="17" y="324"/>
                  </a:moveTo>
                  <a:cubicBezTo>
                    <a:pt x="17" y="323"/>
                    <a:pt x="17" y="322"/>
                    <a:pt x="17" y="322"/>
                  </a:cubicBezTo>
                  <a:cubicBezTo>
                    <a:pt x="1" y="323"/>
                    <a:pt x="1" y="323"/>
                    <a:pt x="1" y="323"/>
                  </a:cubicBezTo>
                  <a:cubicBezTo>
                    <a:pt x="1" y="323"/>
                    <a:pt x="1" y="324"/>
                    <a:pt x="1" y="325"/>
                  </a:cubicBezTo>
                  <a:cubicBezTo>
                    <a:pt x="17" y="324"/>
                    <a:pt x="17" y="324"/>
                    <a:pt x="17" y="324"/>
                  </a:cubicBezTo>
                  <a:close/>
                  <a:moveTo>
                    <a:pt x="17" y="324"/>
                  </a:moveTo>
                  <a:cubicBezTo>
                    <a:pt x="17" y="324"/>
                    <a:pt x="17" y="324"/>
                    <a:pt x="17" y="324"/>
                  </a:cubicBezTo>
                  <a:cubicBezTo>
                    <a:pt x="1" y="325"/>
                    <a:pt x="1" y="325"/>
                    <a:pt x="1" y="325"/>
                  </a:cubicBezTo>
                  <a:cubicBezTo>
                    <a:pt x="1" y="325"/>
                    <a:pt x="1" y="325"/>
                    <a:pt x="1" y="325"/>
                  </a:cubicBezTo>
                  <a:cubicBezTo>
                    <a:pt x="17" y="324"/>
                    <a:pt x="17" y="324"/>
                    <a:pt x="17" y="324"/>
                  </a:cubicBezTo>
                  <a:close/>
                  <a:moveTo>
                    <a:pt x="20" y="345"/>
                  </a:moveTo>
                  <a:cubicBezTo>
                    <a:pt x="19" y="344"/>
                    <a:pt x="19" y="343"/>
                    <a:pt x="19" y="343"/>
                  </a:cubicBezTo>
                  <a:cubicBezTo>
                    <a:pt x="3" y="345"/>
                    <a:pt x="3" y="345"/>
                    <a:pt x="3" y="345"/>
                  </a:cubicBezTo>
                  <a:cubicBezTo>
                    <a:pt x="4" y="346"/>
                    <a:pt x="4" y="346"/>
                    <a:pt x="4" y="347"/>
                  </a:cubicBezTo>
                  <a:cubicBezTo>
                    <a:pt x="20" y="345"/>
                    <a:pt x="20" y="345"/>
                    <a:pt x="20" y="345"/>
                  </a:cubicBezTo>
                  <a:close/>
                  <a:moveTo>
                    <a:pt x="20" y="345"/>
                  </a:moveTo>
                  <a:cubicBezTo>
                    <a:pt x="20" y="345"/>
                    <a:pt x="20" y="345"/>
                    <a:pt x="20" y="345"/>
                  </a:cubicBezTo>
                  <a:cubicBezTo>
                    <a:pt x="4" y="347"/>
                    <a:pt x="4" y="347"/>
                    <a:pt x="4" y="347"/>
                  </a:cubicBezTo>
                  <a:cubicBezTo>
                    <a:pt x="4" y="347"/>
                    <a:pt x="4" y="347"/>
                    <a:pt x="4" y="347"/>
                  </a:cubicBezTo>
                  <a:cubicBezTo>
                    <a:pt x="20" y="345"/>
                    <a:pt x="20" y="345"/>
                    <a:pt x="20" y="345"/>
                  </a:cubicBezTo>
                  <a:close/>
                  <a:moveTo>
                    <a:pt x="24" y="366"/>
                  </a:moveTo>
                  <a:cubicBezTo>
                    <a:pt x="23" y="365"/>
                    <a:pt x="23" y="365"/>
                    <a:pt x="23" y="364"/>
                  </a:cubicBezTo>
                  <a:cubicBezTo>
                    <a:pt x="7" y="367"/>
                    <a:pt x="7" y="367"/>
                    <a:pt x="7" y="367"/>
                  </a:cubicBezTo>
                  <a:cubicBezTo>
                    <a:pt x="8" y="368"/>
                    <a:pt x="8" y="369"/>
                    <a:pt x="8" y="369"/>
                  </a:cubicBezTo>
                  <a:cubicBezTo>
                    <a:pt x="24" y="366"/>
                    <a:pt x="24" y="366"/>
                    <a:pt x="24" y="366"/>
                  </a:cubicBezTo>
                  <a:close/>
                  <a:moveTo>
                    <a:pt x="24" y="366"/>
                  </a:moveTo>
                  <a:cubicBezTo>
                    <a:pt x="24" y="366"/>
                    <a:pt x="24" y="366"/>
                    <a:pt x="24" y="366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24" y="366"/>
                    <a:pt x="24" y="366"/>
                    <a:pt x="24" y="366"/>
                  </a:cubicBezTo>
                  <a:close/>
                  <a:moveTo>
                    <a:pt x="29" y="386"/>
                  </a:moveTo>
                  <a:cubicBezTo>
                    <a:pt x="29" y="386"/>
                    <a:pt x="29" y="385"/>
                    <a:pt x="28" y="385"/>
                  </a:cubicBezTo>
                  <a:cubicBezTo>
                    <a:pt x="13" y="389"/>
                    <a:pt x="13" y="389"/>
                    <a:pt x="13" y="389"/>
                  </a:cubicBezTo>
                  <a:cubicBezTo>
                    <a:pt x="13" y="390"/>
                    <a:pt x="14" y="391"/>
                    <a:pt x="14" y="391"/>
                  </a:cubicBezTo>
                  <a:lnTo>
                    <a:pt x="29" y="386"/>
                  </a:lnTo>
                  <a:close/>
                  <a:moveTo>
                    <a:pt x="29" y="386"/>
                  </a:moveTo>
                  <a:cubicBezTo>
                    <a:pt x="29" y="386"/>
                    <a:pt x="29" y="386"/>
                    <a:pt x="29" y="386"/>
                  </a:cubicBezTo>
                  <a:cubicBezTo>
                    <a:pt x="14" y="391"/>
                    <a:pt x="14" y="391"/>
                    <a:pt x="14" y="391"/>
                  </a:cubicBezTo>
                  <a:cubicBezTo>
                    <a:pt x="14" y="391"/>
                    <a:pt x="14" y="391"/>
                    <a:pt x="14" y="391"/>
                  </a:cubicBezTo>
                  <a:cubicBezTo>
                    <a:pt x="29" y="386"/>
                    <a:pt x="29" y="386"/>
                    <a:pt x="29" y="386"/>
                  </a:cubicBezTo>
                  <a:close/>
                  <a:moveTo>
                    <a:pt x="36" y="407"/>
                  </a:moveTo>
                  <a:cubicBezTo>
                    <a:pt x="36" y="406"/>
                    <a:pt x="36" y="405"/>
                    <a:pt x="35" y="405"/>
                  </a:cubicBezTo>
                  <a:cubicBezTo>
                    <a:pt x="21" y="411"/>
                    <a:pt x="21" y="411"/>
                    <a:pt x="21" y="411"/>
                  </a:cubicBezTo>
                  <a:cubicBezTo>
                    <a:pt x="21" y="411"/>
                    <a:pt x="21" y="412"/>
                    <a:pt x="21" y="413"/>
                  </a:cubicBezTo>
                  <a:cubicBezTo>
                    <a:pt x="36" y="407"/>
                    <a:pt x="36" y="407"/>
                    <a:pt x="36" y="407"/>
                  </a:cubicBezTo>
                  <a:close/>
                  <a:moveTo>
                    <a:pt x="36" y="407"/>
                  </a:moveTo>
                  <a:cubicBezTo>
                    <a:pt x="36" y="407"/>
                    <a:pt x="36" y="407"/>
                    <a:pt x="36" y="407"/>
                  </a:cubicBezTo>
                  <a:cubicBezTo>
                    <a:pt x="21" y="413"/>
                    <a:pt x="21" y="413"/>
                    <a:pt x="21" y="413"/>
                  </a:cubicBezTo>
                  <a:cubicBezTo>
                    <a:pt x="21" y="413"/>
                    <a:pt x="21" y="413"/>
                    <a:pt x="21" y="413"/>
                  </a:cubicBezTo>
                  <a:cubicBezTo>
                    <a:pt x="36" y="407"/>
                    <a:pt x="36" y="407"/>
                    <a:pt x="36" y="407"/>
                  </a:cubicBezTo>
                  <a:close/>
                  <a:moveTo>
                    <a:pt x="45" y="426"/>
                  </a:moveTo>
                  <a:cubicBezTo>
                    <a:pt x="44" y="426"/>
                    <a:pt x="44" y="425"/>
                    <a:pt x="44" y="424"/>
                  </a:cubicBezTo>
                  <a:cubicBezTo>
                    <a:pt x="29" y="431"/>
                    <a:pt x="29" y="431"/>
                    <a:pt x="29" y="431"/>
                  </a:cubicBezTo>
                  <a:cubicBezTo>
                    <a:pt x="30" y="432"/>
                    <a:pt x="30" y="433"/>
                    <a:pt x="30" y="433"/>
                  </a:cubicBezTo>
                  <a:cubicBezTo>
                    <a:pt x="45" y="426"/>
                    <a:pt x="45" y="426"/>
                    <a:pt x="45" y="426"/>
                  </a:cubicBezTo>
                  <a:close/>
                  <a:moveTo>
                    <a:pt x="45" y="426"/>
                  </a:moveTo>
                  <a:cubicBezTo>
                    <a:pt x="45" y="426"/>
                    <a:pt x="45" y="426"/>
                    <a:pt x="45" y="426"/>
                  </a:cubicBezTo>
                  <a:cubicBezTo>
                    <a:pt x="30" y="433"/>
                    <a:pt x="30" y="433"/>
                    <a:pt x="30" y="433"/>
                  </a:cubicBezTo>
                  <a:cubicBezTo>
                    <a:pt x="30" y="433"/>
                    <a:pt x="30" y="433"/>
                    <a:pt x="30" y="433"/>
                  </a:cubicBezTo>
                  <a:cubicBezTo>
                    <a:pt x="45" y="426"/>
                    <a:pt x="45" y="426"/>
                    <a:pt x="45" y="426"/>
                  </a:cubicBezTo>
                  <a:close/>
                  <a:moveTo>
                    <a:pt x="55" y="445"/>
                  </a:moveTo>
                  <a:cubicBezTo>
                    <a:pt x="54" y="445"/>
                    <a:pt x="54" y="444"/>
                    <a:pt x="54" y="443"/>
                  </a:cubicBezTo>
                  <a:cubicBezTo>
                    <a:pt x="40" y="451"/>
                    <a:pt x="40" y="451"/>
                    <a:pt x="40" y="451"/>
                  </a:cubicBezTo>
                  <a:cubicBezTo>
                    <a:pt x="40" y="452"/>
                    <a:pt x="41" y="453"/>
                    <a:pt x="41" y="453"/>
                  </a:cubicBezTo>
                  <a:cubicBezTo>
                    <a:pt x="55" y="445"/>
                    <a:pt x="55" y="445"/>
                    <a:pt x="55" y="445"/>
                  </a:cubicBezTo>
                  <a:close/>
                  <a:moveTo>
                    <a:pt x="55" y="445"/>
                  </a:moveTo>
                  <a:cubicBezTo>
                    <a:pt x="55" y="445"/>
                    <a:pt x="55" y="445"/>
                    <a:pt x="55" y="445"/>
                  </a:cubicBezTo>
                  <a:cubicBezTo>
                    <a:pt x="41" y="453"/>
                    <a:pt x="41" y="453"/>
                    <a:pt x="41" y="453"/>
                  </a:cubicBezTo>
                  <a:cubicBezTo>
                    <a:pt x="41" y="453"/>
                    <a:pt x="41" y="453"/>
                    <a:pt x="41" y="453"/>
                  </a:cubicBezTo>
                  <a:cubicBezTo>
                    <a:pt x="55" y="445"/>
                    <a:pt x="55" y="445"/>
                    <a:pt x="55" y="445"/>
                  </a:cubicBezTo>
                  <a:close/>
                  <a:moveTo>
                    <a:pt x="66" y="463"/>
                  </a:moveTo>
                  <a:cubicBezTo>
                    <a:pt x="66" y="463"/>
                    <a:pt x="65" y="462"/>
                    <a:pt x="65" y="462"/>
                  </a:cubicBezTo>
                  <a:cubicBezTo>
                    <a:pt x="52" y="471"/>
                    <a:pt x="52" y="471"/>
                    <a:pt x="52" y="471"/>
                  </a:cubicBezTo>
                  <a:cubicBezTo>
                    <a:pt x="52" y="471"/>
                    <a:pt x="53" y="472"/>
                    <a:pt x="53" y="472"/>
                  </a:cubicBezTo>
                  <a:lnTo>
                    <a:pt x="66" y="463"/>
                  </a:lnTo>
                  <a:close/>
                  <a:moveTo>
                    <a:pt x="66" y="463"/>
                  </a:moveTo>
                  <a:cubicBezTo>
                    <a:pt x="66" y="463"/>
                    <a:pt x="66" y="463"/>
                    <a:pt x="66" y="463"/>
                  </a:cubicBezTo>
                  <a:cubicBezTo>
                    <a:pt x="53" y="472"/>
                    <a:pt x="53" y="472"/>
                    <a:pt x="53" y="472"/>
                  </a:cubicBezTo>
                  <a:cubicBezTo>
                    <a:pt x="53" y="472"/>
                    <a:pt x="53" y="472"/>
                    <a:pt x="53" y="472"/>
                  </a:cubicBezTo>
                  <a:cubicBezTo>
                    <a:pt x="66" y="463"/>
                    <a:pt x="66" y="463"/>
                    <a:pt x="66" y="463"/>
                  </a:cubicBezTo>
                  <a:close/>
                  <a:moveTo>
                    <a:pt x="79" y="480"/>
                  </a:moveTo>
                  <a:cubicBezTo>
                    <a:pt x="78" y="480"/>
                    <a:pt x="78" y="479"/>
                    <a:pt x="78" y="479"/>
                  </a:cubicBezTo>
                  <a:cubicBezTo>
                    <a:pt x="65" y="489"/>
                    <a:pt x="65" y="489"/>
                    <a:pt x="65" y="489"/>
                  </a:cubicBezTo>
                  <a:cubicBezTo>
                    <a:pt x="65" y="489"/>
                    <a:pt x="66" y="490"/>
                    <a:pt x="66" y="490"/>
                  </a:cubicBezTo>
                  <a:lnTo>
                    <a:pt x="79" y="480"/>
                  </a:lnTo>
                  <a:close/>
                  <a:moveTo>
                    <a:pt x="79" y="480"/>
                  </a:moveTo>
                  <a:cubicBezTo>
                    <a:pt x="79" y="480"/>
                    <a:pt x="79" y="480"/>
                    <a:pt x="79" y="480"/>
                  </a:cubicBezTo>
                  <a:cubicBezTo>
                    <a:pt x="66" y="490"/>
                    <a:pt x="66" y="490"/>
                    <a:pt x="66" y="490"/>
                  </a:cubicBezTo>
                  <a:cubicBezTo>
                    <a:pt x="66" y="490"/>
                    <a:pt x="66" y="490"/>
                    <a:pt x="66" y="490"/>
                  </a:cubicBezTo>
                  <a:cubicBezTo>
                    <a:pt x="79" y="480"/>
                    <a:pt x="79" y="480"/>
                    <a:pt x="79" y="480"/>
                  </a:cubicBezTo>
                  <a:close/>
                  <a:moveTo>
                    <a:pt x="93" y="497"/>
                  </a:moveTo>
                  <a:cubicBezTo>
                    <a:pt x="92" y="496"/>
                    <a:pt x="92" y="496"/>
                    <a:pt x="91" y="495"/>
                  </a:cubicBezTo>
                  <a:cubicBezTo>
                    <a:pt x="80" y="506"/>
                    <a:pt x="80" y="506"/>
                    <a:pt x="80" y="506"/>
                  </a:cubicBezTo>
                  <a:cubicBezTo>
                    <a:pt x="80" y="506"/>
                    <a:pt x="81" y="507"/>
                    <a:pt x="81" y="507"/>
                  </a:cubicBezTo>
                  <a:cubicBezTo>
                    <a:pt x="93" y="497"/>
                    <a:pt x="93" y="497"/>
                    <a:pt x="93" y="497"/>
                  </a:cubicBezTo>
                  <a:close/>
                  <a:moveTo>
                    <a:pt x="93" y="497"/>
                  </a:moveTo>
                  <a:cubicBezTo>
                    <a:pt x="93" y="497"/>
                    <a:pt x="93" y="497"/>
                    <a:pt x="93" y="497"/>
                  </a:cubicBezTo>
                  <a:cubicBezTo>
                    <a:pt x="81" y="507"/>
                    <a:pt x="81" y="507"/>
                    <a:pt x="81" y="507"/>
                  </a:cubicBezTo>
                  <a:cubicBezTo>
                    <a:pt x="81" y="508"/>
                    <a:pt x="81" y="508"/>
                    <a:pt x="81" y="508"/>
                  </a:cubicBezTo>
                  <a:cubicBezTo>
                    <a:pt x="93" y="497"/>
                    <a:pt x="93" y="497"/>
                    <a:pt x="93" y="497"/>
                  </a:cubicBezTo>
                  <a:close/>
                  <a:moveTo>
                    <a:pt x="108" y="512"/>
                  </a:moveTo>
                  <a:cubicBezTo>
                    <a:pt x="107" y="511"/>
                    <a:pt x="107" y="511"/>
                    <a:pt x="107" y="510"/>
                  </a:cubicBezTo>
                  <a:cubicBezTo>
                    <a:pt x="96" y="522"/>
                    <a:pt x="96" y="522"/>
                    <a:pt x="96" y="522"/>
                  </a:cubicBezTo>
                  <a:cubicBezTo>
                    <a:pt x="96" y="523"/>
                    <a:pt x="97" y="523"/>
                    <a:pt x="97" y="523"/>
                  </a:cubicBezTo>
                  <a:lnTo>
                    <a:pt x="108" y="512"/>
                  </a:lnTo>
                  <a:close/>
                  <a:moveTo>
                    <a:pt x="108" y="512"/>
                  </a:moveTo>
                  <a:cubicBezTo>
                    <a:pt x="108" y="512"/>
                    <a:pt x="108" y="512"/>
                    <a:pt x="108" y="512"/>
                  </a:cubicBezTo>
                  <a:cubicBezTo>
                    <a:pt x="97" y="523"/>
                    <a:pt x="97" y="523"/>
                    <a:pt x="97" y="523"/>
                  </a:cubicBezTo>
                  <a:cubicBezTo>
                    <a:pt x="97" y="523"/>
                    <a:pt x="97" y="523"/>
                    <a:pt x="97" y="523"/>
                  </a:cubicBezTo>
                  <a:cubicBezTo>
                    <a:pt x="108" y="512"/>
                    <a:pt x="108" y="512"/>
                    <a:pt x="108" y="512"/>
                  </a:cubicBezTo>
                  <a:close/>
                  <a:moveTo>
                    <a:pt x="124" y="526"/>
                  </a:moveTo>
                  <a:cubicBezTo>
                    <a:pt x="124" y="525"/>
                    <a:pt x="123" y="525"/>
                    <a:pt x="123" y="524"/>
                  </a:cubicBezTo>
                  <a:cubicBezTo>
                    <a:pt x="113" y="537"/>
                    <a:pt x="113" y="537"/>
                    <a:pt x="113" y="537"/>
                  </a:cubicBezTo>
                  <a:cubicBezTo>
                    <a:pt x="113" y="537"/>
                    <a:pt x="114" y="538"/>
                    <a:pt x="114" y="538"/>
                  </a:cubicBezTo>
                  <a:cubicBezTo>
                    <a:pt x="124" y="526"/>
                    <a:pt x="124" y="526"/>
                    <a:pt x="124" y="526"/>
                  </a:cubicBezTo>
                  <a:close/>
                  <a:moveTo>
                    <a:pt x="124" y="526"/>
                  </a:moveTo>
                  <a:cubicBezTo>
                    <a:pt x="124" y="526"/>
                    <a:pt x="124" y="526"/>
                    <a:pt x="124" y="526"/>
                  </a:cubicBezTo>
                  <a:cubicBezTo>
                    <a:pt x="114" y="538"/>
                    <a:pt x="114" y="538"/>
                    <a:pt x="114" y="538"/>
                  </a:cubicBezTo>
                  <a:cubicBezTo>
                    <a:pt x="114" y="538"/>
                    <a:pt x="114" y="538"/>
                    <a:pt x="114" y="538"/>
                  </a:cubicBezTo>
                  <a:cubicBezTo>
                    <a:pt x="124" y="526"/>
                    <a:pt x="124" y="526"/>
                    <a:pt x="124" y="526"/>
                  </a:cubicBezTo>
                  <a:close/>
                  <a:moveTo>
                    <a:pt x="141" y="538"/>
                  </a:moveTo>
                  <a:cubicBezTo>
                    <a:pt x="141" y="538"/>
                    <a:pt x="140" y="538"/>
                    <a:pt x="140" y="537"/>
                  </a:cubicBezTo>
                  <a:cubicBezTo>
                    <a:pt x="131" y="550"/>
                    <a:pt x="131" y="550"/>
                    <a:pt x="131" y="550"/>
                  </a:cubicBezTo>
                  <a:cubicBezTo>
                    <a:pt x="131" y="551"/>
                    <a:pt x="132" y="551"/>
                    <a:pt x="132" y="552"/>
                  </a:cubicBezTo>
                  <a:lnTo>
                    <a:pt x="141" y="538"/>
                  </a:lnTo>
                  <a:close/>
                  <a:moveTo>
                    <a:pt x="141" y="538"/>
                  </a:moveTo>
                  <a:cubicBezTo>
                    <a:pt x="141" y="538"/>
                    <a:pt x="141" y="538"/>
                    <a:pt x="141" y="538"/>
                  </a:cubicBezTo>
                  <a:cubicBezTo>
                    <a:pt x="132" y="552"/>
                    <a:pt x="132" y="552"/>
                    <a:pt x="132" y="552"/>
                  </a:cubicBezTo>
                  <a:cubicBezTo>
                    <a:pt x="132" y="552"/>
                    <a:pt x="132" y="552"/>
                    <a:pt x="132" y="552"/>
                  </a:cubicBezTo>
                  <a:cubicBezTo>
                    <a:pt x="141" y="538"/>
                    <a:pt x="141" y="538"/>
                    <a:pt x="141" y="538"/>
                  </a:cubicBezTo>
                  <a:close/>
                  <a:moveTo>
                    <a:pt x="160" y="550"/>
                  </a:moveTo>
                  <a:cubicBezTo>
                    <a:pt x="159" y="549"/>
                    <a:pt x="158" y="549"/>
                    <a:pt x="158" y="549"/>
                  </a:cubicBezTo>
                  <a:cubicBezTo>
                    <a:pt x="150" y="563"/>
                    <a:pt x="150" y="563"/>
                    <a:pt x="150" y="563"/>
                  </a:cubicBezTo>
                  <a:cubicBezTo>
                    <a:pt x="150" y="563"/>
                    <a:pt x="151" y="563"/>
                    <a:pt x="152" y="564"/>
                  </a:cubicBezTo>
                  <a:cubicBezTo>
                    <a:pt x="160" y="550"/>
                    <a:pt x="160" y="550"/>
                    <a:pt x="160" y="550"/>
                  </a:cubicBezTo>
                  <a:close/>
                  <a:moveTo>
                    <a:pt x="160" y="550"/>
                  </a:moveTo>
                  <a:cubicBezTo>
                    <a:pt x="160" y="550"/>
                    <a:pt x="160" y="550"/>
                    <a:pt x="160" y="550"/>
                  </a:cubicBezTo>
                  <a:cubicBezTo>
                    <a:pt x="152" y="564"/>
                    <a:pt x="152" y="564"/>
                    <a:pt x="152" y="564"/>
                  </a:cubicBezTo>
                  <a:cubicBezTo>
                    <a:pt x="152" y="564"/>
                    <a:pt x="152" y="564"/>
                    <a:pt x="152" y="564"/>
                  </a:cubicBezTo>
                  <a:cubicBezTo>
                    <a:pt x="160" y="550"/>
                    <a:pt x="160" y="550"/>
                    <a:pt x="160" y="550"/>
                  </a:cubicBezTo>
                  <a:close/>
                  <a:moveTo>
                    <a:pt x="178" y="560"/>
                  </a:moveTo>
                  <a:cubicBezTo>
                    <a:pt x="178" y="560"/>
                    <a:pt x="177" y="559"/>
                    <a:pt x="177" y="559"/>
                  </a:cubicBezTo>
                  <a:cubicBezTo>
                    <a:pt x="170" y="573"/>
                    <a:pt x="170" y="573"/>
                    <a:pt x="170" y="573"/>
                  </a:cubicBezTo>
                  <a:cubicBezTo>
                    <a:pt x="170" y="574"/>
                    <a:pt x="171" y="574"/>
                    <a:pt x="172" y="574"/>
                  </a:cubicBezTo>
                  <a:cubicBezTo>
                    <a:pt x="178" y="560"/>
                    <a:pt x="178" y="560"/>
                    <a:pt x="178" y="560"/>
                  </a:cubicBezTo>
                  <a:close/>
                  <a:moveTo>
                    <a:pt x="179" y="560"/>
                  </a:moveTo>
                  <a:cubicBezTo>
                    <a:pt x="178" y="560"/>
                    <a:pt x="178" y="560"/>
                    <a:pt x="178" y="560"/>
                  </a:cubicBezTo>
                  <a:cubicBezTo>
                    <a:pt x="172" y="574"/>
                    <a:pt x="172" y="574"/>
                    <a:pt x="172" y="574"/>
                  </a:cubicBezTo>
                  <a:cubicBezTo>
                    <a:pt x="172" y="574"/>
                    <a:pt x="172" y="574"/>
                    <a:pt x="172" y="574"/>
                  </a:cubicBezTo>
                  <a:cubicBezTo>
                    <a:pt x="178" y="560"/>
                    <a:pt x="178" y="560"/>
                    <a:pt x="178" y="560"/>
                  </a:cubicBezTo>
                  <a:lnTo>
                    <a:pt x="179" y="560"/>
                  </a:lnTo>
                  <a:close/>
                  <a:moveTo>
                    <a:pt x="198" y="568"/>
                  </a:moveTo>
                  <a:cubicBezTo>
                    <a:pt x="197" y="568"/>
                    <a:pt x="197" y="568"/>
                    <a:pt x="196" y="568"/>
                  </a:cubicBezTo>
                  <a:cubicBezTo>
                    <a:pt x="190" y="583"/>
                    <a:pt x="190" y="583"/>
                    <a:pt x="190" y="583"/>
                  </a:cubicBezTo>
                  <a:cubicBezTo>
                    <a:pt x="191" y="583"/>
                    <a:pt x="192" y="583"/>
                    <a:pt x="192" y="583"/>
                  </a:cubicBezTo>
                  <a:cubicBezTo>
                    <a:pt x="198" y="568"/>
                    <a:pt x="198" y="568"/>
                    <a:pt x="198" y="568"/>
                  </a:cubicBezTo>
                  <a:close/>
                  <a:moveTo>
                    <a:pt x="198" y="568"/>
                  </a:moveTo>
                  <a:cubicBezTo>
                    <a:pt x="198" y="568"/>
                    <a:pt x="198" y="568"/>
                    <a:pt x="198" y="568"/>
                  </a:cubicBezTo>
                  <a:cubicBezTo>
                    <a:pt x="192" y="583"/>
                    <a:pt x="192" y="583"/>
                    <a:pt x="192" y="583"/>
                  </a:cubicBezTo>
                  <a:cubicBezTo>
                    <a:pt x="192" y="583"/>
                    <a:pt x="192" y="583"/>
                    <a:pt x="192" y="583"/>
                  </a:cubicBezTo>
                  <a:cubicBezTo>
                    <a:pt x="198" y="568"/>
                    <a:pt x="198" y="568"/>
                    <a:pt x="198" y="568"/>
                  </a:cubicBezTo>
                  <a:close/>
                  <a:moveTo>
                    <a:pt x="218" y="575"/>
                  </a:moveTo>
                  <a:cubicBezTo>
                    <a:pt x="218" y="575"/>
                    <a:pt x="217" y="575"/>
                    <a:pt x="216" y="575"/>
                  </a:cubicBezTo>
                  <a:cubicBezTo>
                    <a:pt x="212" y="590"/>
                    <a:pt x="212" y="590"/>
                    <a:pt x="212" y="590"/>
                  </a:cubicBezTo>
                  <a:cubicBezTo>
                    <a:pt x="212" y="590"/>
                    <a:pt x="213" y="591"/>
                    <a:pt x="214" y="591"/>
                  </a:cubicBezTo>
                  <a:cubicBezTo>
                    <a:pt x="218" y="575"/>
                    <a:pt x="218" y="575"/>
                    <a:pt x="218" y="575"/>
                  </a:cubicBezTo>
                  <a:close/>
                  <a:moveTo>
                    <a:pt x="218" y="575"/>
                  </a:moveTo>
                  <a:cubicBezTo>
                    <a:pt x="218" y="575"/>
                    <a:pt x="218" y="575"/>
                    <a:pt x="218" y="575"/>
                  </a:cubicBezTo>
                  <a:cubicBezTo>
                    <a:pt x="214" y="591"/>
                    <a:pt x="214" y="591"/>
                    <a:pt x="214" y="591"/>
                  </a:cubicBezTo>
                  <a:cubicBezTo>
                    <a:pt x="214" y="591"/>
                    <a:pt x="214" y="591"/>
                    <a:pt x="214" y="591"/>
                  </a:cubicBezTo>
                  <a:cubicBezTo>
                    <a:pt x="218" y="575"/>
                    <a:pt x="218" y="575"/>
                    <a:pt x="218" y="575"/>
                  </a:cubicBezTo>
                  <a:close/>
                  <a:moveTo>
                    <a:pt x="239" y="581"/>
                  </a:moveTo>
                  <a:cubicBezTo>
                    <a:pt x="238" y="581"/>
                    <a:pt x="238" y="581"/>
                    <a:pt x="237" y="581"/>
                  </a:cubicBezTo>
                  <a:cubicBezTo>
                    <a:pt x="233" y="596"/>
                    <a:pt x="233" y="596"/>
                    <a:pt x="233" y="596"/>
                  </a:cubicBezTo>
                  <a:cubicBezTo>
                    <a:pt x="234" y="596"/>
                    <a:pt x="235" y="596"/>
                    <a:pt x="235" y="597"/>
                  </a:cubicBezTo>
                  <a:cubicBezTo>
                    <a:pt x="239" y="581"/>
                    <a:pt x="239" y="581"/>
                    <a:pt x="239" y="581"/>
                  </a:cubicBezTo>
                  <a:close/>
                  <a:moveTo>
                    <a:pt x="239" y="581"/>
                  </a:moveTo>
                  <a:cubicBezTo>
                    <a:pt x="239" y="581"/>
                    <a:pt x="239" y="581"/>
                    <a:pt x="239" y="581"/>
                  </a:cubicBezTo>
                  <a:cubicBezTo>
                    <a:pt x="235" y="597"/>
                    <a:pt x="235" y="597"/>
                    <a:pt x="235" y="597"/>
                  </a:cubicBezTo>
                  <a:cubicBezTo>
                    <a:pt x="236" y="597"/>
                    <a:pt x="236" y="597"/>
                    <a:pt x="236" y="597"/>
                  </a:cubicBezTo>
                  <a:cubicBezTo>
                    <a:pt x="239" y="581"/>
                    <a:pt x="239" y="581"/>
                    <a:pt x="239" y="581"/>
                  </a:cubicBezTo>
                  <a:close/>
                  <a:moveTo>
                    <a:pt x="260" y="585"/>
                  </a:moveTo>
                  <a:cubicBezTo>
                    <a:pt x="259" y="585"/>
                    <a:pt x="259" y="585"/>
                    <a:pt x="258" y="585"/>
                  </a:cubicBezTo>
                  <a:cubicBezTo>
                    <a:pt x="256" y="600"/>
                    <a:pt x="256" y="600"/>
                    <a:pt x="256" y="600"/>
                  </a:cubicBezTo>
                  <a:cubicBezTo>
                    <a:pt x="256" y="601"/>
                    <a:pt x="257" y="601"/>
                    <a:pt x="258" y="601"/>
                  </a:cubicBezTo>
                  <a:cubicBezTo>
                    <a:pt x="260" y="585"/>
                    <a:pt x="260" y="585"/>
                    <a:pt x="260" y="585"/>
                  </a:cubicBezTo>
                  <a:close/>
                  <a:moveTo>
                    <a:pt x="260" y="585"/>
                  </a:moveTo>
                  <a:cubicBezTo>
                    <a:pt x="260" y="585"/>
                    <a:pt x="260" y="585"/>
                    <a:pt x="260" y="585"/>
                  </a:cubicBezTo>
                  <a:cubicBezTo>
                    <a:pt x="258" y="601"/>
                    <a:pt x="258" y="601"/>
                    <a:pt x="258" y="601"/>
                  </a:cubicBezTo>
                  <a:cubicBezTo>
                    <a:pt x="258" y="601"/>
                    <a:pt x="258" y="601"/>
                    <a:pt x="258" y="601"/>
                  </a:cubicBezTo>
                  <a:cubicBezTo>
                    <a:pt x="260" y="585"/>
                    <a:pt x="260" y="585"/>
                    <a:pt x="260" y="585"/>
                  </a:cubicBezTo>
                  <a:close/>
                  <a:moveTo>
                    <a:pt x="281" y="587"/>
                  </a:moveTo>
                  <a:cubicBezTo>
                    <a:pt x="281" y="587"/>
                    <a:pt x="280" y="587"/>
                    <a:pt x="279" y="587"/>
                  </a:cubicBezTo>
                  <a:cubicBezTo>
                    <a:pt x="278" y="603"/>
                    <a:pt x="278" y="603"/>
                    <a:pt x="278" y="603"/>
                  </a:cubicBezTo>
                  <a:cubicBezTo>
                    <a:pt x="279" y="603"/>
                    <a:pt x="279" y="603"/>
                    <a:pt x="280" y="603"/>
                  </a:cubicBezTo>
                  <a:lnTo>
                    <a:pt x="281" y="587"/>
                  </a:lnTo>
                  <a:close/>
                  <a:moveTo>
                    <a:pt x="281" y="587"/>
                  </a:moveTo>
                  <a:cubicBezTo>
                    <a:pt x="281" y="587"/>
                    <a:pt x="281" y="587"/>
                    <a:pt x="281" y="587"/>
                  </a:cubicBezTo>
                  <a:cubicBezTo>
                    <a:pt x="280" y="603"/>
                    <a:pt x="280" y="603"/>
                    <a:pt x="280" y="603"/>
                  </a:cubicBezTo>
                  <a:cubicBezTo>
                    <a:pt x="280" y="603"/>
                    <a:pt x="280" y="603"/>
                    <a:pt x="280" y="603"/>
                  </a:cubicBezTo>
                  <a:cubicBezTo>
                    <a:pt x="281" y="587"/>
                    <a:pt x="281" y="587"/>
                    <a:pt x="281" y="587"/>
                  </a:cubicBezTo>
                  <a:close/>
                  <a:moveTo>
                    <a:pt x="303" y="588"/>
                  </a:moveTo>
                  <a:cubicBezTo>
                    <a:pt x="303" y="588"/>
                    <a:pt x="303" y="588"/>
                    <a:pt x="303" y="588"/>
                  </a:cubicBezTo>
                  <a:cubicBezTo>
                    <a:pt x="302" y="588"/>
                    <a:pt x="301" y="588"/>
                    <a:pt x="301" y="588"/>
                  </a:cubicBezTo>
                  <a:cubicBezTo>
                    <a:pt x="301" y="604"/>
                    <a:pt x="301" y="604"/>
                    <a:pt x="301" y="604"/>
                  </a:cubicBezTo>
                  <a:cubicBezTo>
                    <a:pt x="301" y="604"/>
                    <a:pt x="302" y="604"/>
                    <a:pt x="303" y="604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588"/>
                    <a:pt x="303" y="588"/>
                    <a:pt x="303" y="588"/>
                  </a:cubicBezTo>
                  <a:close/>
                  <a:moveTo>
                    <a:pt x="303" y="588"/>
                  </a:moveTo>
                  <a:cubicBezTo>
                    <a:pt x="303" y="588"/>
                    <a:pt x="303" y="588"/>
                    <a:pt x="303" y="588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588"/>
                    <a:pt x="303" y="588"/>
                    <a:pt x="303" y="588"/>
                  </a:cubicBezTo>
                  <a:close/>
                  <a:moveTo>
                    <a:pt x="324" y="587"/>
                  </a:moveTo>
                  <a:cubicBezTo>
                    <a:pt x="323" y="587"/>
                    <a:pt x="323" y="587"/>
                    <a:pt x="322" y="587"/>
                  </a:cubicBezTo>
                  <a:cubicBezTo>
                    <a:pt x="323" y="603"/>
                    <a:pt x="323" y="603"/>
                    <a:pt x="323" y="603"/>
                  </a:cubicBezTo>
                  <a:cubicBezTo>
                    <a:pt x="324" y="603"/>
                    <a:pt x="325" y="603"/>
                    <a:pt x="325" y="603"/>
                  </a:cubicBezTo>
                  <a:cubicBezTo>
                    <a:pt x="324" y="587"/>
                    <a:pt x="324" y="587"/>
                    <a:pt x="324" y="587"/>
                  </a:cubicBezTo>
                  <a:close/>
                  <a:moveTo>
                    <a:pt x="324" y="587"/>
                  </a:moveTo>
                  <a:cubicBezTo>
                    <a:pt x="324" y="587"/>
                    <a:pt x="324" y="587"/>
                    <a:pt x="324" y="587"/>
                  </a:cubicBezTo>
                  <a:cubicBezTo>
                    <a:pt x="325" y="603"/>
                    <a:pt x="325" y="603"/>
                    <a:pt x="325" y="603"/>
                  </a:cubicBezTo>
                  <a:cubicBezTo>
                    <a:pt x="325" y="603"/>
                    <a:pt x="325" y="603"/>
                    <a:pt x="325" y="603"/>
                  </a:cubicBezTo>
                  <a:cubicBezTo>
                    <a:pt x="324" y="587"/>
                    <a:pt x="324" y="587"/>
                    <a:pt x="324" y="587"/>
                  </a:cubicBezTo>
                  <a:close/>
                  <a:moveTo>
                    <a:pt x="345" y="585"/>
                  </a:moveTo>
                  <a:cubicBezTo>
                    <a:pt x="345" y="585"/>
                    <a:pt x="344" y="585"/>
                    <a:pt x="343" y="585"/>
                  </a:cubicBezTo>
                  <a:cubicBezTo>
                    <a:pt x="346" y="601"/>
                    <a:pt x="346" y="601"/>
                    <a:pt x="346" y="601"/>
                  </a:cubicBezTo>
                  <a:cubicBezTo>
                    <a:pt x="346" y="601"/>
                    <a:pt x="347" y="601"/>
                    <a:pt x="348" y="601"/>
                  </a:cubicBezTo>
                  <a:lnTo>
                    <a:pt x="345" y="585"/>
                  </a:lnTo>
                  <a:close/>
                  <a:moveTo>
                    <a:pt x="345" y="585"/>
                  </a:moveTo>
                  <a:cubicBezTo>
                    <a:pt x="345" y="585"/>
                    <a:pt x="345" y="585"/>
                    <a:pt x="345" y="585"/>
                  </a:cubicBezTo>
                  <a:cubicBezTo>
                    <a:pt x="348" y="601"/>
                    <a:pt x="348" y="601"/>
                    <a:pt x="348" y="601"/>
                  </a:cubicBezTo>
                  <a:cubicBezTo>
                    <a:pt x="348" y="601"/>
                    <a:pt x="348" y="601"/>
                    <a:pt x="348" y="601"/>
                  </a:cubicBezTo>
                  <a:cubicBezTo>
                    <a:pt x="345" y="585"/>
                    <a:pt x="345" y="585"/>
                    <a:pt x="345" y="585"/>
                  </a:cubicBezTo>
                  <a:close/>
                  <a:moveTo>
                    <a:pt x="366" y="581"/>
                  </a:moveTo>
                  <a:cubicBezTo>
                    <a:pt x="366" y="581"/>
                    <a:pt x="365" y="581"/>
                    <a:pt x="364" y="581"/>
                  </a:cubicBezTo>
                  <a:cubicBezTo>
                    <a:pt x="368" y="597"/>
                    <a:pt x="368" y="597"/>
                    <a:pt x="368" y="597"/>
                  </a:cubicBezTo>
                  <a:cubicBezTo>
                    <a:pt x="369" y="597"/>
                    <a:pt x="369" y="597"/>
                    <a:pt x="370" y="597"/>
                  </a:cubicBezTo>
                  <a:cubicBezTo>
                    <a:pt x="366" y="581"/>
                    <a:pt x="366" y="581"/>
                    <a:pt x="366" y="581"/>
                  </a:cubicBezTo>
                  <a:close/>
                  <a:moveTo>
                    <a:pt x="366" y="581"/>
                  </a:moveTo>
                  <a:cubicBezTo>
                    <a:pt x="366" y="581"/>
                    <a:pt x="366" y="581"/>
                    <a:pt x="366" y="581"/>
                  </a:cubicBezTo>
                  <a:cubicBezTo>
                    <a:pt x="370" y="597"/>
                    <a:pt x="370" y="597"/>
                    <a:pt x="370" y="597"/>
                  </a:cubicBezTo>
                  <a:cubicBezTo>
                    <a:pt x="370" y="597"/>
                    <a:pt x="370" y="597"/>
                    <a:pt x="370" y="597"/>
                  </a:cubicBezTo>
                  <a:cubicBezTo>
                    <a:pt x="366" y="581"/>
                    <a:pt x="366" y="581"/>
                    <a:pt x="366" y="581"/>
                  </a:cubicBezTo>
                  <a:close/>
                  <a:moveTo>
                    <a:pt x="387" y="575"/>
                  </a:moveTo>
                  <a:cubicBezTo>
                    <a:pt x="386" y="576"/>
                    <a:pt x="386" y="576"/>
                    <a:pt x="385" y="576"/>
                  </a:cubicBezTo>
                  <a:cubicBezTo>
                    <a:pt x="390" y="591"/>
                    <a:pt x="390" y="591"/>
                    <a:pt x="390" y="591"/>
                  </a:cubicBezTo>
                  <a:cubicBezTo>
                    <a:pt x="390" y="591"/>
                    <a:pt x="391" y="591"/>
                    <a:pt x="392" y="591"/>
                  </a:cubicBezTo>
                  <a:cubicBezTo>
                    <a:pt x="387" y="575"/>
                    <a:pt x="387" y="575"/>
                    <a:pt x="387" y="575"/>
                  </a:cubicBezTo>
                  <a:close/>
                  <a:moveTo>
                    <a:pt x="387" y="575"/>
                  </a:moveTo>
                  <a:cubicBezTo>
                    <a:pt x="387" y="575"/>
                    <a:pt x="387" y="575"/>
                    <a:pt x="387" y="575"/>
                  </a:cubicBezTo>
                  <a:cubicBezTo>
                    <a:pt x="392" y="591"/>
                    <a:pt x="392" y="591"/>
                    <a:pt x="392" y="591"/>
                  </a:cubicBezTo>
                  <a:cubicBezTo>
                    <a:pt x="392" y="591"/>
                    <a:pt x="392" y="591"/>
                    <a:pt x="392" y="591"/>
                  </a:cubicBezTo>
                  <a:cubicBezTo>
                    <a:pt x="387" y="575"/>
                    <a:pt x="387" y="575"/>
                    <a:pt x="387" y="575"/>
                  </a:cubicBezTo>
                  <a:close/>
                  <a:moveTo>
                    <a:pt x="407" y="568"/>
                  </a:moveTo>
                  <a:cubicBezTo>
                    <a:pt x="407" y="569"/>
                    <a:pt x="406" y="569"/>
                    <a:pt x="405" y="569"/>
                  </a:cubicBezTo>
                  <a:cubicBezTo>
                    <a:pt x="411" y="584"/>
                    <a:pt x="411" y="584"/>
                    <a:pt x="411" y="584"/>
                  </a:cubicBezTo>
                  <a:cubicBezTo>
                    <a:pt x="412" y="584"/>
                    <a:pt x="412" y="583"/>
                    <a:pt x="413" y="583"/>
                  </a:cubicBezTo>
                  <a:lnTo>
                    <a:pt x="407" y="568"/>
                  </a:lnTo>
                  <a:close/>
                  <a:moveTo>
                    <a:pt x="407" y="568"/>
                  </a:moveTo>
                  <a:cubicBezTo>
                    <a:pt x="407" y="568"/>
                    <a:pt x="407" y="568"/>
                    <a:pt x="407" y="568"/>
                  </a:cubicBezTo>
                  <a:cubicBezTo>
                    <a:pt x="413" y="583"/>
                    <a:pt x="413" y="583"/>
                    <a:pt x="413" y="583"/>
                  </a:cubicBezTo>
                  <a:cubicBezTo>
                    <a:pt x="413" y="583"/>
                    <a:pt x="413" y="583"/>
                    <a:pt x="413" y="583"/>
                  </a:cubicBezTo>
                  <a:cubicBezTo>
                    <a:pt x="407" y="568"/>
                    <a:pt x="407" y="568"/>
                    <a:pt x="407" y="568"/>
                  </a:cubicBezTo>
                  <a:close/>
                  <a:moveTo>
                    <a:pt x="427" y="560"/>
                  </a:moveTo>
                  <a:cubicBezTo>
                    <a:pt x="426" y="560"/>
                    <a:pt x="426" y="560"/>
                    <a:pt x="425" y="561"/>
                  </a:cubicBezTo>
                  <a:cubicBezTo>
                    <a:pt x="432" y="575"/>
                    <a:pt x="432" y="575"/>
                    <a:pt x="432" y="575"/>
                  </a:cubicBezTo>
                  <a:cubicBezTo>
                    <a:pt x="433" y="575"/>
                    <a:pt x="433" y="574"/>
                    <a:pt x="434" y="574"/>
                  </a:cubicBezTo>
                  <a:cubicBezTo>
                    <a:pt x="427" y="560"/>
                    <a:pt x="427" y="560"/>
                    <a:pt x="427" y="560"/>
                  </a:cubicBezTo>
                  <a:close/>
                  <a:moveTo>
                    <a:pt x="427" y="560"/>
                  </a:moveTo>
                  <a:cubicBezTo>
                    <a:pt x="427" y="560"/>
                    <a:pt x="427" y="560"/>
                    <a:pt x="427" y="560"/>
                  </a:cubicBezTo>
                  <a:cubicBezTo>
                    <a:pt x="434" y="574"/>
                    <a:pt x="434" y="574"/>
                    <a:pt x="434" y="574"/>
                  </a:cubicBezTo>
                  <a:cubicBezTo>
                    <a:pt x="434" y="574"/>
                    <a:pt x="434" y="574"/>
                    <a:pt x="434" y="574"/>
                  </a:cubicBezTo>
                  <a:cubicBezTo>
                    <a:pt x="427" y="560"/>
                    <a:pt x="427" y="560"/>
                    <a:pt x="427" y="560"/>
                  </a:cubicBezTo>
                  <a:close/>
                  <a:moveTo>
                    <a:pt x="446" y="550"/>
                  </a:moveTo>
                  <a:cubicBezTo>
                    <a:pt x="445" y="550"/>
                    <a:pt x="445" y="550"/>
                    <a:pt x="444" y="551"/>
                  </a:cubicBezTo>
                  <a:cubicBezTo>
                    <a:pt x="452" y="565"/>
                    <a:pt x="452" y="565"/>
                    <a:pt x="452" y="565"/>
                  </a:cubicBezTo>
                  <a:cubicBezTo>
                    <a:pt x="453" y="564"/>
                    <a:pt x="453" y="564"/>
                    <a:pt x="454" y="564"/>
                  </a:cubicBezTo>
                  <a:cubicBezTo>
                    <a:pt x="446" y="550"/>
                    <a:pt x="446" y="550"/>
                    <a:pt x="446" y="550"/>
                  </a:cubicBezTo>
                  <a:close/>
                  <a:moveTo>
                    <a:pt x="446" y="550"/>
                  </a:moveTo>
                  <a:cubicBezTo>
                    <a:pt x="446" y="550"/>
                    <a:pt x="446" y="550"/>
                    <a:pt x="446" y="550"/>
                  </a:cubicBezTo>
                  <a:cubicBezTo>
                    <a:pt x="454" y="564"/>
                    <a:pt x="454" y="564"/>
                    <a:pt x="454" y="564"/>
                  </a:cubicBezTo>
                  <a:cubicBezTo>
                    <a:pt x="454" y="564"/>
                    <a:pt x="454" y="564"/>
                    <a:pt x="454" y="564"/>
                  </a:cubicBezTo>
                  <a:cubicBezTo>
                    <a:pt x="446" y="550"/>
                    <a:pt x="446" y="550"/>
                    <a:pt x="446" y="550"/>
                  </a:cubicBezTo>
                  <a:close/>
                  <a:moveTo>
                    <a:pt x="464" y="538"/>
                  </a:moveTo>
                  <a:cubicBezTo>
                    <a:pt x="463" y="539"/>
                    <a:pt x="463" y="539"/>
                    <a:pt x="462" y="539"/>
                  </a:cubicBezTo>
                  <a:cubicBezTo>
                    <a:pt x="471" y="553"/>
                    <a:pt x="471" y="553"/>
                    <a:pt x="471" y="553"/>
                  </a:cubicBezTo>
                  <a:cubicBezTo>
                    <a:pt x="472" y="552"/>
                    <a:pt x="472" y="552"/>
                    <a:pt x="473" y="552"/>
                  </a:cubicBezTo>
                  <a:cubicBezTo>
                    <a:pt x="464" y="538"/>
                    <a:pt x="464" y="538"/>
                    <a:pt x="464" y="538"/>
                  </a:cubicBezTo>
                  <a:close/>
                  <a:moveTo>
                    <a:pt x="464" y="538"/>
                  </a:moveTo>
                  <a:cubicBezTo>
                    <a:pt x="464" y="538"/>
                    <a:pt x="464" y="538"/>
                    <a:pt x="464" y="538"/>
                  </a:cubicBezTo>
                  <a:cubicBezTo>
                    <a:pt x="473" y="552"/>
                    <a:pt x="473" y="552"/>
                    <a:pt x="473" y="552"/>
                  </a:cubicBezTo>
                  <a:cubicBezTo>
                    <a:pt x="473" y="552"/>
                    <a:pt x="473" y="552"/>
                    <a:pt x="473" y="552"/>
                  </a:cubicBezTo>
                  <a:lnTo>
                    <a:pt x="464" y="538"/>
                  </a:lnTo>
                  <a:close/>
                  <a:moveTo>
                    <a:pt x="481" y="526"/>
                  </a:moveTo>
                  <a:cubicBezTo>
                    <a:pt x="480" y="526"/>
                    <a:pt x="480" y="526"/>
                    <a:pt x="479" y="527"/>
                  </a:cubicBezTo>
                  <a:cubicBezTo>
                    <a:pt x="489" y="539"/>
                    <a:pt x="489" y="539"/>
                    <a:pt x="489" y="539"/>
                  </a:cubicBezTo>
                  <a:cubicBezTo>
                    <a:pt x="490" y="539"/>
                    <a:pt x="490" y="539"/>
                    <a:pt x="491" y="538"/>
                  </a:cubicBezTo>
                  <a:cubicBezTo>
                    <a:pt x="481" y="526"/>
                    <a:pt x="481" y="526"/>
                    <a:pt x="481" y="526"/>
                  </a:cubicBezTo>
                  <a:close/>
                  <a:moveTo>
                    <a:pt x="481" y="526"/>
                  </a:moveTo>
                  <a:cubicBezTo>
                    <a:pt x="481" y="526"/>
                    <a:pt x="481" y="526"/>
                    <a:pt x="481" y="526"/>
                  </a:cubicBezTo>
                  <a:cubicBezTo>
                    <a:pt x="491" y="538"/>
                    <a:pt x="491" y="538"/>
                    <a:pt x="491" y="538"/>
                  </a:cubicBezTo>
                  <a:cubicBezTo>
                    <a:pt x="491" y="538"/>
                    <a:pt x="491" y="538"/>
                    <a:pt x="491" y="538"/>
                  </a:cubicBezTo>
                  <a:cubicBezTo>
                    <a:pt x="481" y="526"/>
                    <a:pt x="481" y="526"/>
                    <a:pt x="481" y="526"/>
                  </a:cubicBezTo>
                  <a:close/>
                  <a:moveTo>
                    <a:pt x="497" y="512"/>
                  </a:moveTo>
                  <a:cubicBezTo>
                    <a:pt x="497" y="512"/>
                    <a:pt x="496" y="513"/>
                    <a:pt x="496" y="513"/>
                  </a:cubicBezTo>
                  <a:cubicBezTo>
                    <a:pt x="507" y="525"/>
                    <a:pt x="507" y="525"/>
                    <a:pt x="507" y="525"/>
                  </a:cubicBezTo>
                  <a:cubicBezTo>
                    <a:pt x="507" y="524"/>
                    <a:pt x="508" y="524"/>
                    <a:pt x="508" y="523"/>
                  </a:cubicBezTo>
                  <a:cubicBezTo>
                    <a:pt x="497" y="512"/>
                    <a:pt x="497" y="512"/>
                    <a:pt x="497" y="512"/>
                  </a:cubicBezTo>
                  <a:close/>
                  <a:moveTo>
                    <a:pt x="497" y="512"/>
                  </a:moveTo>
                  <a:cubicBezTo>
                    <a:pt x="497" y="512"/>
                    <a:pt x="497" y="512"/>
                    <a:pt x="497" y="512"/>
                  </a:cubicBezTo>
                  <a:cubicBezTo>
                    <a:pt x="508" y="523"/>
                    <a:pt x="508" y="523"/>
                    <a:pt x="508" y="523"/>
                  </a:cubicBezTo>
                  <a:cubicBezTo>
                    <a:pt x="508" y="523"/>
                    <a:pt x="508" y="523"/>
                    <a:pt x="508" y="523"/>
                  </a:cubicBezTo>
                  <a:cubicBezTo>
                    <a:pt x="497" y="512"/>
                    <a:pt x="497" y="512"/>
                    <a:pt x="497" y="512"/>
                  </a:cubicBezTo>
                  <a:close/>
                  <a:moveTo>
                    <a:pt x="512" y="497"/>
                  </a:moveTo>
                  <a:cubicBezTo>
                    <a:pt x="512" y="497"/>
                    <a:pt x="511" y="497"/>
                    <a:pt x="511" y="498"/>
                  </a:cubicBezTo>
                  <a:cubicBezTo>
                    <a:pt x="523" y="509"/>
                    <a:pt x="523" y="509"/>
                    <a:pt x="523" y="509"/>
                  </a:cubicBezTo>
                  <a:cubicBezTo>
                    <a:pt x="523" y="508"/>
                    <a:pt x="524" y="508"/>
                    <a:pt x="524" y="507"/>
                  </a:cubicBezTo>
                  <a:cubicBezTo>
                    <a:pt x="512" y="497"/>
                    <a:pt x="512" y="497"/>
                    <a:pt x="512" y="497"/>
                  </a:cubicBezTo>
                  <a:close/>
                  <a:moveTo>
                    <a:pt x="512" y="497"/>
                  </a:moveTo>
                  <a:cubicBezTo>
                    <a:pt x="512" y="497"/>
                    <a:pt x="512" y="497"/>
                    <a:pt x="512" y="497"/>
                  </a:cubicBezTo>
                  <a:cubicBezTo>
                    <a:pt x="524" y="507"/>
                    <a:pt x="524" y="507"/>
                    <a:pt x="524" y="507"/>
                  </a:cubicBezTo>
                  <a:cubicBezTo>
                    <a:pt x="524" y="507"/>
                    <a:pt x="524" y="507"/>
                    <a:pt x="524" y="507"/>
                  </a:cubicBezTo>
                  <a:cubicBezTo>
                    <a:pt x="512" y="497"/>
                    <a:pt x="512" y="497"/>
                    <a:pt x="512" y="497"/>
                  </a:cubicBezTo>
                  <a:close/>
                  <a:moveTo>
                    <a:pt x="526" y="480"/>
                  </a:moveTo>
                  <a:cubicBezTo>
                    <a:pt x="526" y="481"/>
                    <a:pt x="526" y="481"/>
                    <a:pt x="525" y="482"/>
                  </a:cubicBezTo>
                  <a:cubicBezTo>
                    <a:pt x="538" y="492"/>
                    <a:pt x="538" y="492"/>
                    <a:pt x="538" y="492"/>
                  </a:cubicBezTo>
                  <a:cubicBezTo>
                    <a:pt x="538" y="491"/>
                    <a:pt x="538" y="491"/>
                    <a:pt x="539" y="490"/>
                  </a:cubicBezTo>
                  <a:cubicBezTo>
                    <a:pt x="526" y="480"/>
                    <a:pt x="526" y="480"/>
                    <a:pt x="526" y="480"/>
                  </a:cubicBezTo>
                  <a:close/>
                  <a:moveTo>
                    <a:pt x="526" y="480"/>
                  </a:moveTo>
                  <a:cubicBezTo>
                    <a:pt x="526" y="480"/>
                    <a:pt x="526" y="480"/>
                    <a:pt x="526" y="480"/>
                  </a:cubicBezTo>
                  <a:cubicBezTo>
                    <a:pt x="539" y="490"/>
                    <a:pt x="539" y="490"/>
                    <a:pt x="539" y="490"/>
                  </a:cubicBezTo>
                  <a:cubicBezTo>
                    <a:pt x="539" y="490"/>
                    <a:pt x="539" y="490"/>
                    <a:pt x="539" y="490"/>
                  </a:cubicBezTo>
                  <a:cubicBezTo>
                    <a:pt x="526" y="480"/>
                    <a:pt x="526" y="480"/>
                    <a:pt x="526" y="480"/>
                  </a:cubicBezTo>
                  <a:close/>
                  <a:moveTo>
                    <a:pt x="539" y="463"/>
                  </a:moveTo>
                  <a:cubicBezTo>
                    <a:pt x="539" y="464"/>
                    <a:pt x="538" y="464"/>
                    <a:pt x="538" y="465"/>
                  </a:cubicBezTo>
                  <a:cubicBezTo>
                    <a:pt x="551" y="474"/>
                    <a:pt x="551" y="474"/>
                    <a:pt x="551" y="474"/>
                  </a:cubicBezTo>
                  <a:cubicBezTo>
                    <a:pt x="551" y="473"/>
                    <a:pt x="552" y="473"/>
                    <a:pt x="552" y="472"/>
                  </a:cubicBezTo>
                  <a:cubicBezTo>
                    <a:pt x="539" y="463"/>
                    <a:pt x="539" y="463"/>
                    <a:pt x="539" y="463"/>
                  </a:cubicBezTo>
                  <a:close/>
                  <a:moveTo>
                    <a:pt x="539" y="463"/>
                  </a:moveTo>
                  <a:cubicBezTo>
                    <a:pt x="539" y="463"/>
                    <a:pt x="539" y="463"/>
                    <a:pt x="539" y="463"/>
                  </a:cubicBezTo>
                  <a:cubicBezTo>
                    <a:pt x="552" y="472"/>
                    <a:pt x="552" y="472"/>
                    <a:pt x="552" y="472"/>
                  </a:cubicBezTo>
                  <a:cubicBezTo>
                    <a:pt x="552" y="472"/>
                    <a:pt x="552" y="472"/>
                    <a:pt x="552" y="472"/>
                  </a:cubicBezTo>
                  <a:cubicBezTo>
                    <a:pt x="539" y="463"/>
                    <a:pt x="539" y="463"/>
                    <a:pt x="539" y="463"/>
                  </a:cubicBezTo>
                  <a:close/>
                  <a:moveTo>
                    <a:pt x="550" y="445"/>
                  </a:moveTo>
                  <a:cubicBezTo>
                    <a:pt x="550" y="446"/>
                    <a:pt x="550" y="446"/>
                    <a:pt x="549" y="447"/>
                  </a:cubicBezTo>
                  <a:cubicBezTo>
                    <a:pt x="563" y="455"/>
                    <a:pt x="563" y="455"/>
                    <a:pt x="563" y="455"/>
                  </a:cubicBezTo>
                  <a:cubicBezTo>
                    <a:pt x="564" y="454"/>
                    <a:pt x="564" y="454"/>
                    <a:pt x="564" y="453"/>
                  </a:cubicBezTo>
                  <a:cubicBezTo>
                    <a:pt x="550" y="445"/>
                    <a:pt x="550" y="445"/>
                    <a:pt x="550" y="445"/>
                  </a:cubicBezTo>
                  <a:close/>
                  <a:moveTo>
                    <a:pt x="550" y="445"/>
                  </a:moveTo>
                  <a:cubicBezTo>
                    <a:pt x="550" y="445"/>
                    <a:pt x="550" y="445"/>
                    <a:pt x="550" y="445"/>
                  </a:cubicBezTo>
                  <a:cubicBezTo>
                    <a:pt x="564" y="453"/>
                    <a:pt x="564" y="453"/>
                    <a:pt x="564" y="453"/>
                  </a:cubicBezTo>
                  <a:cubicBezTo>
                    <a:pt x="564" y="453"/>
                    <a:pt x="564" y="453"/>
                    <a:pt x="564" y="453"/>
                  </a:cubicBezTo>
                  <a:cubicBezTo>
                    <a:pt x="550" y="445"/>
                    <a:pt x="550" y="445"/>
                    <a:pt x="550" y="445"/>
                  </a:cubicBezTo>
                  <a:close/>
                  <a:moveTo>
                    <a:pt x="560" y="426"/>
                  </a:moveTo>
                  <a:cubicBezTo>
                    <a:pt x="560" y="427"/>
                    <a:pt x="560" y="427"/>
                    <a:pt x="560" y="428"/>
                  </a:cubicBezTo>
                  <a:cubicBezTo>
                    <a:pt x="574" y="435"/>
                    <a:pt x="574" y="435"/>
                    <a:pt x="574" y="435"/>
                  </a:cubicBezTo>
                  <a:cubicBezTo>
                    <a:pt x="574" y="434"/>
                    <a:pt x="575" y="434"/>
                    <a:pt x="575" y="433"/>
                  </a:cubicBezTo>
                  <a:cubicBezTo>
                    <a:pt x="560" y="426"/>
                    <a:pt x="560" y="426"/>
                    <a:pt x="560" y="426"/>
                  </a:cubicBezTo>
                  <a:close/>
                  <a:moveTo>
                    <a:pt x="561" y="426"/>
                  </a:moveTo>
                  <a:cubicBezTo>
                    <a:pt x="560" y="426"/>
                    <a:pt x="560" y="426"/>
                    <a:pt x="560" y="426"/>
                  </a:cubicBezTo>
                  <a:cubicBezTo>
                    <a:pt x="575" y="433"/>
                    <a:pt x="575" y="433"/>
                    <a:pt x="575" y="433"/>
                  </a:cubicBezTo>
                  <a:cubicBezTo>
                    <a:pt x="575" y="433"/>
                    <a:pt x="575" y="433"/>
                    <a:pt x="575" y="433"/>
                  </a:cubicBezTo>
                  <a:cubicBezTo>
                    <a:pt x="561" y="426"/>
                    <a:pt x="561" y="426"/>
                    <a:pt x="561" y="426"/>
                  </a:cubicBezTo>
                  <a:close/>
                  <a:moveTo>
                    <a:pt x="569" y="406"/>
                  </a:moveTo>
                  <a:cubicBezTo>
                    <a:pt x="569" y="407"/>
                    <a:pt x="569" y="408"/>
                    <a:pt x="568" y="408"/>
                  </a:cubicBezTo>
                  <a:cubicBezTo>
                    <a:pt x="583" y="414"/>
                    <a:pt x="583" y="414"/>
                    <a:pt x="583" y="414"/>
                  </a:cubicBezTo>
                  <a:cubicBezTo>
                    <a:pt x="583" y="414"/>
                    <a:pt x="584" y="413"/>
                    <a:pt x="584" y="412"/>
                  </a:cubicBezTo>
                  <a:cubicBezTo>
                    <a:pt x="569" y="406"/>
                    <a:pt x="569" y="406"/>
                    <a:pt x="569" y="406"/>
                  </a:cubicBezTo>
                  <a:close/>
                  <a:moveTo>
                    <a:pt x="569" y="406"/>
                  </a:moveTo>
                  <a:cubicBezTo>
                    <a:pt x="569" y="406"/>
                    <a:pt x="569" y="406"/>
                    <a:pt x="569" y="406"/>
                  </a:cubicBezTo>
                  <a:cubicBezTo>
                    <a:pt x="584" y="412"/>
                    <a:pt x="584" y="412"/>
                    <a:pt x="584" y="412"/>
                  </a:cubicBezTo>
                  <a:cubicBezTo>
                    <a:pt x="584" y="412"/>
                    <a:pt x="584" y="412"/>
                    <a:pt x="584" y="412"/>
                  </a:cubicBezTo>
                  <a:cubicBezTo>
                    <a:pt x="569" y="406"/>
                    <a:pt x="569" y="406"/>
                    <a:pt x="569" y="406"/>
                  </a:cubicBezTo>
                  <a:close/>
                  <a:moveTo>
                    <a:pt x="576" y="386"/>
                  </a:moveTo>
                  <a:cubicBezTo>
                    <a:pt x="576" y="387"/>
                    <a:pt x="576" y="387"/>
                    <a:pt x="576" y="388"/>
                  </a:cubicBezTo>
                  <a:cubicBezTo>
                    <a:pt x="591" y="393"/>
                    <a:pt x="591" y="393"/>
                    <a:pt x="591" y="393"/>
                  </a:cubicBezTo>
                  <a:cubicBezTo>
                    <a:pt x="591" y="392"/>
                    <a:pt x="591" y="392"/>
                    <a:pt x="591" y="391"/>
                  </a:cubicBezTo>
                  <a:cubicBezTo>
                    <a:pt x="576" y="386"/>
                    <a:pt x="576" y="386"/>
                    <a:pt x="576" y="386"/>
                  </a:cubicBezTo>
                  <a:close/>
                  <a:moveTo>
                    <a:pt x="576" y="386"/>
                  </a:moveTo>
                  <a:cubicBezTo>
                    <a:pt x="576" y="386"/>
                    <a:pt x="576" y="386"/>
                    <a:pt x="576" y="386"/>
                  </a:cubicBezTo>
                  <a:cubicBezTo>
                    <a:pt x="591" y="391"/>
                    <a:pt x="591" y="391"/>
                    <a:pt x="591" y="391"/>
                  </a:cubicBezTo>
                  <a:cubicBezTo>
                    <a:pt x="591" y="391"/>
                    <a:pt x="591" y="391"/>
                    <a:pt x="591" y="391"/>
                  </a:cubicBezTo>
                  <a:cubicBezTo>
                    <a:pt x="576" y="386"/>
                    <a:pt x="576" y="386"/>
                    <a:pt x="576" y="386"/>
                  </a:cubicBezTo>
                  <a:close/>
                  <a:moveTo>
                    <a:pt x="582" y="366"/>
                  </a:moveTo>
                  <a:cubicBezTo>
                    <a:pt x="582" y="366"/>
                    <a:pt x="581" y="367"/>
                    <a:pt x="581" y="367"/>
                  </a:cubicBezTo>
                  <a:cubicBezTo>
                    <a:pt x="597" y="371"/>
                    <a:pt x="597" y="371"/>
                    <a:pt x="597" y="371"/>
                  </a:cubicBezTo>
                  <a:cubicBezTo>
                    <a:pt x="597" y="370"/>
                    <a:pt x="597" y="370"/>
                    <a:pt x="597" y="369"/>
                  </a:cubicBezTo>
                  <a:cubicBezTo>
                    <a:pt x="582" y="366"/>
                    <a:pt x="582" y="366"/>
                    <a:pt x="582" y="366"/>
                  </a:cubicBezTo>
                  <a:close/>
                  <a:moveTo>
                    <a:pt x="582" y="365"/>
                  </a:moveTo>
                  <a:cubicBezTo>
                    <a:pt x="582" y="366"/>
                    <a:pt x="582" y="366"/>
                    <a:pt x="582" y="366"/>
                  </a:cubicBezTo>
                  <a:cubicBezTo>
                    <a:pt x="597" y="369"/>
                    <a:pt x="597" y="369"/>
                    <a:pt x="597" y="369"/>
                  </a:cubicBezTo>
                  <a:cubicBezTo>
                    <a:pt x="597" y="369"/>
                    <a:pt x="597" y="369"/>
                    <a:pt x="597" y="369"/>
                  </a:cubicBezTo>
                  <a:cubicBezTo>
                    <a:pt x="582" y="365"/>
                    <a:pt x="582" y="365"/>
                    <a:pt x="582" y="365"/>
                  </a:cubicBezTo>
                  <a:close/>
                  <a:moveTo>
                    <a:pt x="586" y="344"/>
                  </a:moveTo>
                  <a:cubicBezTo>
                    <a:pt x="586" y="345"/>
                    <a:pt x="585" y="346"/>
                    <a:pt x="585" y="346"/>
                  </a:cubicBezTo>
                  <a:cubicBezTo>
                    <a:pt x="601" y="349"/>
                    <a:pt x="601" y="349"/>
                    <a:pt x="601" y="349"/>
                  </a:cubicBezTo>
                  <a:cubicBezTo>
                    <a:pt x="601" y="348"/>
                    <a:pt x="601" y="348"/>
                    <a:pt x="601" y="347"/>
                  </a:cubicBezTo>
                  <a:cubicBezTo>
                    <a:pt x="586" y="344"/>
                    <a:pt x="586" y="344"/>
                    <a:pt x="586" y="344"/>
                  </a:cubicBezTo>
                  <a:close/>
                  <a:moveTo>
                    <a:pt x="586" y="344"/>
                  </a:moveTo>
                  <a:cubicBezTo>
                    <a:pt x="586" y="344"/>
                    <a:pt x="586" y="344"/>
                    <a:pt x="586" y="344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586" y="344"/>
                    <a:pt x="586" y="344"/>
                    <a:pt x="586" y="344"/>
                  </a:cubicBezTo>
                  <a:close/>
                  <a:moveTo>
                    <a:pt x="588" y="323"/>
                  </a:moveTo>
                  <a:cubicBezTo>
                    <a:pt x="588" y="324"/>
                    <a:pt x="588" y="325"/>
                    <a:pt x="588" y="325"/>
                  </a:cubicBezTo>
                  <a:cubicBezTo>
                    <a:pt x="604" y="326"/>
                    <a:pt x="604" y="326"/>
                    <a:pt x="604" y="326"/>
                  </a:cubicBezTo>
                  <a:cubicBezTo>
                    <a:pt x="604" y="326"/>
                    <a:pt x="604" y="325"/>
                    <a:pt x="604" y="324"/>
                  </a:cubicBezTo>
                  <a:lnTo>
                    <a:pt x="588" y="323"/>
                  </a:lnTo>
                  <a:close/>
                  <a:moveTo>
                    <a:pt x="588" y="323"/>
                  </a:moveTo>
                  <a:cubicBezTo>
                    <a:pt x="588" y="323"/>
                    <a:pt x="588" y="323"/>
                    <a:pt x="588" y="323"/>
                  </a:cubicBezTo>
                  <a:cubicBezTo>
                    <a:pt x="604" y="324"/>
                    <a:pt x="604" y="324"/>
                    <a:pt x="604" y="324"/>
                  </a:cubicBezTo>
                  <a:cubicBezTo>
                    <a:pt x="604" y="324"/>
                    <a:pt x="604" y="324"/>
                    <a:pt x="604" y="324"/>
                  </a:cubicBezTo>
                  <a:cubicBezTo>
                    <a:pt x="588" y="323"/>
                    <a:pt x="588" y="323"/>
                    <a:pt x="588" y="3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25"/>
            <p:cNvSpPr>
              <a:spLocks noEditPoints="1"/>
            </p:cNvSpPr>
            <p:nvPr/>
          </p:nvSpPr>
          <p:spPr bwMode="auto">
            <a:xfrm>
              <a:off x="4810126" y="2135188"/>
              <a:ext cx="2571750" cy="2593975"/>
            </a:xfrm>
            <a:custGeom>
              <a:avLst/>
              <a:gdLst>
                <a:gd name="T0" fmla="*/ 143 w 805"/>
                <a:gd name="T1" fmla="*/ 143 h 804"/>
                <a:gd name="T2" fmla="*/ 662 w 805"/>
                <a:gd name="T3" fmla="*/ 661 h 804"/>
                <a:gd name="T4" fmla="*/ 397 w 805"/>
                <a:gd name="T5" fmla="*/ 46 h 804"/>
                <a:gd name="T6" fmla="*/ 405 w 805"/>
                <a:gd name="T7" fmla="*/ 43 h 804"/>
                <a:gd name="T8" fmla="*/ 408 w 805"/>
                <a:gd name="T9" fmla="*/ 52 h 804"/>
                <a:gd name="T10" fmla="*/ 400 w 805"/>
                <a:gd name="T11" fmla="*/ 54 h 804"/>
                <a:gd name="T12" fmla="*/ 397 w 805"/>
                <a:gd name="T13" fmla="*/ 46 h 804"/>
                <a:gd name="T14" fmla="*/ 355 w 805"/>
                <a:gd name="T15" fmla="*/ 47 h 804"/>
                <a:gd name="T16" fmla="*/ 363 w 805"/>
                <a:gd name="T17" fmla="*/ 49 h 804"/>
                <a:gd name="T18" fmla="*/ 363 w 805"/>
                <a:gd name="T19" fmla="*/ 56 h 804"/>
                <a:gd name="T20" fmla="*/ 356 w 805"/>
                <a:gd name="T21" fmla="*/ 58 h 804"/>
                <a:gd name="T22" fmla="*/ 352 w 805"/>
                <a:gd name="T23" fmla="*/ 50 h 804"/>
                <a:gd name="T24" fmla="*/ 310 w 805"/>
                <a:gd name="T25" fmla="*/ 56 h 804"/>
                <a:gd name="T26" fmla="*/ 319 w 805"/>
                <a:gd name="T27" fmla="*/ 57 h 804"/>
                <a:gd name="T28" fmla="*/ 320 w 805"/>
                <a:gd name="T29" fmla="*/ 64 h 804"/>
                <a:gd name="T30" fmla="*/ 313 w 805"/>
                <a:gd name="T31" fmla="*/ 67 h 804"/>
                <a:gd name="T32" fmla="*/ 308 w 805"/>
                <a:gd name="T33" fmla="*/ 60 h 804"/>
                <a:gd name="T34" fmla="*/ 271 w 805"/>
                <a:gd name="T35" fmla="*/ 69 h 804"/>
                <a:gd name="T36" fmla="*/ 277 w 805"/>
                <a:gd name="T37" fmla="*/ 75 h 804"/>
                <a:gd name="T38" fmla="*/ 270 w 805"/>
                <a:gd name="T39" fmla="*/ 81 h 804"/>
                <a:gd name="T40" fmla="*/ 265 w 805"/>
                <a:gd name="T41" fmla="*/ 74 h 804"/>
                <a:gd name="T42" fmla="*/ 224 w 805"/>
                <a:gd name="T43" fmla="*/ 91 h 804"/>
                <a:gd name="T44" fmla="*/ 233 w 805"/>
                <a:gd name="T45" fmla="*/ 89 h 804"/>
                <a:gd name="T46" fmla="*/ 235 w 805"/>
                <a:gd name="T47" fmla="*/ 98 h 804"/>
                <a:gd name="T48" fmla="*/ 226 w 805"/>
                <a:gd name="T49" fmla="*/ 99 h 804"/>
                <a:gd name="T50" fmla="*/ 224 w 805"/>
                <a:gd name="T51" fmla="*/ 91 h 804"/>
                <a:gd name="T52" fmla="*/ 48 w 805"/>
                <a:gd name="T53" fmla="*/ 393 h 804"/>
                <a:gd name="T54" fmla="*/ 156 w 805"/>
                <a:gd name="T55" fmla="*/ 142 h 804"/>
                <a:gd name="T56" fmla="*/ 161 w 805"/>
                <a:gd name="T57" fmla="*/ 148 h 804"/>
                <a:gd name="T58" fmla="*/ 48 w 805"/>
                <a:gd name="T59" fmla="*/ 393 h 804"/>
                <a:gd name="T60" fmla="*/ 642 w 805"/>
                <a:gd name="T61" fmla="*/ 641 h 804"/>
                <a:gd name="T62" fmla="*/ 545 w 805"/>
                <a:gd name="T63" fmla="*/ 726 h 804"/>
                <a:gd name="T64" fmla="*/ 503 w 805"/>
                <a:gd name="T65" fmla="*/ 725 h 804"/>
                <a:gd name="T66" fmla="*/ 112 w 805"/>
                <a:gd name="T67" fmla="*/ 574 h 804"/>
                <a:gd name="T68" fmla="*/ 52 w 805"/>
                <a:gd name="T69" fmla="*/ 451 h 804"/>
                <a:gd name="T70" fmla="*/ 164 w 805"/>
                <a:gd name="T71" fmla="*/ 163 h 804"/>
                <a:gd name="T72" fmla="*/ 425 w 805"/>
                <a:gd name="T73" fmla="*/ 49 h 804"/>
                <a:gd name="T74" fmla="*/ 574 w 805"/>
                <a:gd name="T75" fmla="*/ 110 h 804"/>
                <a:gd name="T76" fmla="*/ 673 w 805"/>
                <a:gd name="T77" fmla="*/ 199 h 804"/>
                <a:gd name="T78" fmla="*/ 721 w 805"/>
                <a:gd name="T79" fmla="*/ 556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05" h="804">
                  <a:moveTo>
                    <a:pt x="662" y="143"/>
                  </a:moveTo>
                  <a:cubicBezTo>
                    <a:pt x="519" y="0"/>
                    <a:pt x="287" y="0"/>
                    <a:pt x="143" y="143"/>
                  </a:cubicBezTo>
                  <a:cubicBezTo>
                    <a:pt x="0" y="286"/>
                    <a:pt x="0" y="518"/>
                    <a:pt x="143" y="661"/>
                  </a:cubicBezTo>
                  <a:cubicBezTo>
                    <a:pt x="287" y="804"/>
                    <a:pt x="519" y="804"/>
                    <a:pt x="662" y="661"/>
                  </a:cubicBezTo>
                  <a:cubicBezTo>
                    <a:pt x="805" y="518"/>
                    <a:pt x="805" y="286"/>
                    <a:pt x="662" y="143"/>
                  </a:cubicBezTo>
                  <a:close/>
                  <a:moveTo>
                    <a:pt x="397" y="46"/>
                  </a:moveTo>
                  <a:cubicBezTo>
                    <a:pt x="397" y="45"/>
                    <a:pt x="398" y="43"/>
                    <a:pt x="400" y="43"/>
                  </a:cubicBezTo>
                  <a:cubicBezTo>
                    <a:pt x="405" y="43"/>
                    <a:pt x="405" y="43"/>
                    <a:pt x="405" y="43"/>
                  </a:cubicBezTo>
                  <a:cubicBezTo>
                    <a:pt x="407" y="43"/>
                    <a:pt x="408" y="45"/>
                    <a:pt x="408" y="46"/>
                  </a:cubicBezTo>
                  <a:cubicBezTo>
                    <a:pt x="408" y="52"/>
                    <a:pt x="408" y="52"/>
                    <a:pt x="408" y="52"/>
                  </a:cubicBezTo>
                  <a:cubicBezTo>
                    <a:pt x="408" y="53"/>
                    <a:pt x="407" y="54"/>
                    <a:pt x="405" y="54"/>
                  </a:cubicBezTo>
                  <a:cubicBezTo>
                    <a:pt x="400" y="54"/>
                    <a:pt x="400" y="54"/>
                    <a:pt x="400" y="54"/>
                  </a:cubicBezTo>
                  <a:cubicBezTo>
                    <a:pt x="398" y="54"/>
                    <a:pt x="397" y="53"/>
                    <a:pt x="397" y="52"/>
                  </a:cubicBezTo>
                  <a:lnTo>
                    <a:pt x="397" y="46"/>
                  </a:lnTo>
                  <a:close/>
                  <a:moveTo>
                    <a:pt x="352" y="50"/>
                  </a:moveTo>
                  <a:cubicBezTo>
                    <a:pt x="352" y="49"/>
                    <a:pt x="353" y="47"/>
                    <a:pt x="355" y="47"/>
                  </a:cubicBezTo>
                  <a:cubicBezTo>
                    <a:pt x="360" y="46"/>
                    <a:pt x="360" y="46"/>
                    <a:pt x="360" y="46"/>
                  </a:cubicBezTo>
                  <a:cubicBezTo>
                    <a:pt x="362" y="46"/>
                    <a:pt x="363" y="47"/>
                    <a:pt x="363" y="49"/>
                  </a:cubicBezTo>
                  <a:cubicBezTo>
                    <a:pt x="364" y="54"/>
                    <a:pt x="364" y="54"/>
                    <a:pt x="364" y="54"/>
                  </a:cubicBezTo>
                  <a:cubicBezTo>
                    <a:pt x="364" y="55"/>
                    <a:pt x="364" y="56"/>
                    <a:pt x="363" y="56"/>
                  </a:cubicBezTo>
                  <a:cubicBezTo>
                    <a:pt x="363" y="57"/>
                    <a:pt x="362" y="57"/>
                    <a:pt x="361" y="57"/>
                  </a:cubicBezTo>
                  <a:cubicBezTo>
                    <a:pt x="356" y="58"/>
                    <a:pt x="356" y="58"/>
                    <a:pt x="356" y="58"/>
                  </a:cubicBezTo>
                  <a:cubicBezTo>
                    <a:pt x="354" y="58"/>
                    <a:pt x="353" y="57"/>
                    <a:pt x="353" y="56"/>
                  </a:cubicBezTo>
                  <a:lnTo>
                    <a:pt x="352" y="50"/>
                  </a:lnTo>
                  <a:close/>
                  <a:moveTo>
                    <a:pt x="308" y="60"/>
                  </a:moveTo>
                  <a:cubicBezTo>
                    <a:pt x="308" y="58"/>
                    <a:pt x="309" y="57"/>
                    <a:pt x="310" y="56"/>
                  </a:cubicBezTo>
                  <a:cubicBezTo>
                    <a:pt x="315" y="55"/>
                    <a:pt x="315" y="55"/>
                    <a:pt x="315" y="55"/>
                  </a:cubicBezTo>
                  <a:cubicBezTo>
                    <a:pt x="317" y="55"/>
                    <a:pt x="318" y="55"/>
                    <a:pt x="319" y="57"/>
                  </a:cubicBezTo>
                  <a:cubicBezTo>
                    <a:pt x="320" y="62"/>
                    <a:pt x="320" y="62"/>
                    <a:pt x="320" y="62"/>
                  </a:cubicBezTo>
                  <a:cubicBezTo>
                    <a:pt x="320" y="63"/>
                    <a:pt x="320" y="64"/>
                    <a:pt x="320" y="64"/>
                  </a:cubicBezTo>
                  <a:cubicBezTo>
                    <a:pt x="319" y="65"/>
                    <a:pt x="319" y="65"/>
                    <a:pt x="318" y="66"/>
                  </a:cubicBezTo>
                  <a:cubicBezTo>
                    <a:pt x="313" y="67"/>
                    <a:pt x="313" y="67"/>
                    <a:pt x="313" y="67"/>
                  </a:cubicBezTo>
                  <a:cubicBezTo>
                    <a:pt x="311" y="67"/>
                    <a:pt x="310" y="66"/>
                    <a:pt x="309" y="65"/>
                  </a:cubicBezTo>
                  <a:lnTo>
                    <a:pt x="308" y="60"/>
                  </a:lnTo>
                  <a:close/>
                  <a:moveTo>
                    <a:pt x="266" y="71"/>
                  </a:moveTo>
                  <a:cubicBezTo>
                    <a:pt x="271" y="69"/>
                    <a:pt x="271" y="69"/>
                    <a:pt x="271" y="69"/>
                  </a:cubicBezTo>
                  <a:cubicBezTo>
                    <a:pt x="273" y="68"/>
                    <a:pt x="274" y="69"/>
                    <a:pt x="275" y="70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8" y="77"/>
                    <a:pt x="277" y="78"/>
                    <a:pt x="276" y="79"/>
                  </a:cubicBezTo>
                  <a:cubicBezTo>
                    <a:pt x="270" y="81"/>
                    <a:pt x="270" y="81"/>
                    <a:pt x="270" y="81"/>
                  </a:cubicBezTo>
                  <a:cubicBezTo>
                    <a:pt x="269" y="82"/>
                    <a:pt x="267" y="81"/>
                    <a:pt x="267" y="79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64" y="73"/>
                    <a:pt x="265" y="71"/>
                    <a:pt x="266" y="71"/>
                  </a:cubicBezTo>
                  <a:close/>
                  <a:moveTo>
                    <a:pt x="224" y="91"/>
                  </a:moveTo>
                  <a:cubicBezTo>
                    <a:pt x="229" y="88"/>
                    <a:pt x="229" y="88"/>
                    <a:pt x="229" y="88"/>
                  </a:cubicBezTo>
                  <a:cubicBezTo>
                    <a:pt x="231" y="87"/>
                    <a:pt x="232" y="88"/>
                    <a:pt x="233" y="89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6" y="95"/>
                    <a:pt x="236" y="97"/>
                    <a:pt x="235" y="98"/>
                  </a:cubicBezTo>
                  <a:cubicBezTo>
                    <a:pt x="230" y="100"/>
                    <a:pt x="230" y="100"/>
                    <a:pt x="230" y="100"/>
                  </a:cubicBezTo>
                  <a:cubicBezTo>
                    <a:pt x="228" y="101"/>
                    <a:pt x="227" y="101"/>
                    <a:pt x="226" y="99"/>
                  </a:cubicBezTo>
                  <a:cubicBezTo>
                    <a:pt x="223" y="95"/>
                    <a:pt x="223" y="95"/>
                    <a:pt x="223" y="95"/>
                  </a:cubicBezTo>
                  <a:cubicBezTo>
                    <a:pt x="223" y="93"/>
                    <a:pt x="223" y="92"/>
                    <a:pt x="224" y="91"/>
                  </a:cubicBezTo>
                  <a:close/>
                  <a:moveTo>
                    <a:pt x="48" y="393"/>
                  </a:moveTo>
                  <a:cubicBezTo>
                    <a:pt x="48" y="393"/>
                    <a:pt x="48" y="393"/>
                    <a:pt x="48" y="393"/>
                  </a:cubicBezTo>
                  <a:cubicBezTo>
                    <a:pt x="46" y="393"/>
                    <a:pt x="44" y="391"/>
                    <a:pt x="44" y="389"/>
                  </a:cubicBezTo>
                  <a:cubicBezTo>
                    <a:pt x="48" y="294"/>
                    <a:pt x="87" y="207"/>
                    <a:pt x="156" y="142"/>
                  </a:cubicBezTo>
                  <a:cubicBezTo>
                    <a:pt x="157" y="140"/>
                    <a:pt x="160" y="140"/>
                    <a:pt x="161" y="142"/>
                  </a:cubicBezTo>
                  <a:cubicBezTo>
                    <a:pt x="163" y="144"/>
                    <a:pt x="163" y="146"/>
                    <a:pt x="161" y="148"/>
                  </a:cubicBezTo>
                  <a:cubicBezTo>
                    <a:pt x="94" y="211"/>
                    <a:pt x="56" y="297"/>
                    <a:pt x="52" y="389"/>
                  </a:cubicBezTo>
                  <a:cubicBezTo>
                    <a:pt x="52" y="391"/>
                    <a:pt x="51" y="393"/>
                    <a:pt x="48" y="393"/>
                  </a:cubicBezTo>
                  <a:close/>
                  <a:moveTo>
                    <a:pt x="707" y="549"/>
                  </a:moveTo>
                  <a:cubicBezTo>
                    <a:pt x="691" y="582"/>
                    <a:pt x="669" y="613"/>
                    <a:pt x="642" y="641"/>
                  </a:cubicBezTo>
                  <a:cubicBezTo>
                    <a:pt x="611" y="672"/>
                    <a:pt x="576" y="695"/>
                    <a:pt x="538" y="711"/>
                  </a:cubicBezTo>
                  <a:cubicBezTo>
                    <a:pt x="545" y="726"/>
                    <a:pt x="545" y="726"/>
                    <a:pt x="545" y="726"/>
                  </a:cubicBezTo>
                  <a:cubicBezTo>
                    <a:pt x="532" y="731"/>
                    <a:pt x="520" y="736"/>
                    <a:pt x="507" y="740"/>
                  </a:cubicBezTo>
                  <a:cubicBezTo>
                    <a:pt x="503" y="725"/>
                    <a:pt x="503" y="725"/>
                    <a:pt x="503" y="725"/>
                  </a:cubicBezTo>
                  <a:cubicBezTo>
                    <a:pt x="387" y="761"/>
                    <a:pt x="255" y="733"/>
                    <a:pt x="164" y="641"/>
                  </a:cubicBezTo>
                  <a:cubicBezTo>
                    <a:pt x="143" y="620"/>
                    <a:pt x="126" y="598"/>
                    <a:pt x="112" y="574"/>
                  </a:cubicBezTo>
                  <a:cubicBezTo>
                    <a:pt x="98" y="582"/>
                    <a:pt x="98" y="582"/>
                    <a:pt x="98" y="582"/>
                  </a:cubicBezTo>
                  <a:cubicBezTo>
                    <a:pt x="74" y="541"/>
                    <a:pt x="59" y="496"/>
                    <a:pt x="52" y="451"/>
                  </a:cubicBezTo>
                  <a:cubicBezTo>
                    <a:pt x="68" y="449"/>
                    <a:pt x="68" y="449"/>
                    <a:pt x="68" y="449"/>
                  </a:cubicBezTo>
                  <a:cubicBezTo>
                    <a:pt x="54" y="347"/>
                    <a:pt x="86" y="241"/>
                    <a:pt x="164" y="163"/>
                  </a:cubicBezTo>
                  <a:cubicBezTo>
                    <a:pt x="235" y="91"/>
                    <a:pt x="330" y="59"/>
                    <a:pt x="424" y="65"/>
                  </a:cubicBezTo>
                  <a:cubicBezTo>
                    <a:pt x="425" y="49"/>
                    <a:pt x="425" y="49"/>
                    <a:pt x="425" y="49"/>
                  </a:cubicBezTo>
                  <a:cubicBezTo>
                    <a:pt x="479" y="52"/>
                    <a:pt x="533" y="68"/>
                    <a:pt x="581" y="97"/>
                  </a:cubicBezTo>
                  <a:cubicBezTo>
                    <a:pt x="574" y="110"/>
                    <a:pt x="574" y="110"/>
                    <a:pt x="574" y="110"/>
                  </a:cubicBezTo>
                  <a:cubicBezTo>
                    <a:pt x="598" y="124"/>
                    <a:pt x="621" y="142"/>
                    <a:pt x="642" y="163"/>
                  </a:cubicBezTo>
                  <a:cubicBezTo>
                    <a:pt x="653" y="174"/>
                    <a:pt x="664" y="187"/>
                    <a:pt x="673" y="199"/>
                  </a:cubicBezTo>
                  <a:cubicBezTo>
                    <a:pt x="686" y="190"/>
                    <a:pt x="686" y="190"/>
                    <a:pt x="686" y="190"/>
                  </a:cubicBezTo>
                  <a:cubicBezTo>
                    <a:pt x="766" y="297"/>
                    <a:pt x="778" y="439"/>
                    <a:pt x="721" y="556"/>
                  </a:cubicBezTo>
                  <a:lnTo>
                    <a:pt x="707" y="5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26"/>
            <p:cNvSpPr>
              <a:spLocks/>
            </p:cNvSpPr>
            <p:nvPr/>
          </p:nvSpPr>
          <p:spPr bwMode="auto">
            <a:xfrm>
              <a:off x="6780213" y="2441575"/>
              <a:ext cx="539750" cy="996950"/>
            </a:xfrm>
            <a:custGeom>
              <a:avLst/>
              <a:gdLst>
                <a:gd name="T0" fmla="*/ 16 w 169"/>
                <a:gd name="T1" fmla="*/ 2 h 309"/>
                <a:gd name="T2" fmla="*/ 15 w 169"/>
                <a:gd name="T3" fmla="*/ 4 h 309"/>
                <a:gd name="T4" fmla="*/ 165 w 169"/>
                <a:gd name="T5" fmla="*/ 307 h 309"/>
                <a:gd name="T6" fmla="*/ 167 w 169"/>
                <a:gd name="T7" fmla="*/ 307 h 309"/>
                <a:gd name="T8" fmla="*/ 167 w 169"/>
                <a:gd name="T9" fmla="*/ 305 h 309"/>
                <a:gd name="T10" fmla="*/ 146 w 169"/>
                <a:gd name="T11" fmla="*/ 305 h 309"/>
                <a:gd name="T12" fmla="*/ 146 w 169"/>
                <a:gd name="T13" fmla="*/ 307 h 309"/>
                <a:gd name="T14" fmla="*/ 148 w 169"/>
                <a:gd name="T15" fmla="*/ 307 h 309"/>
                <a:gd name="T16" fmla="*/ 4 w 169"/>
                <a:gd name="T17" fmla="*/ 18 h 309"/>
                <a:gd name="T18" fmla="*/ 3 w 169"/>
                <a:gd name="T19" fmla="*/ 19 h 309"/>
                <a:gd name="T20" fmla="*/ 5 w 169"/>
                <a:gd name="T21" fmla="*/ 20 h 309"/>
                <a:gd name="T22" fmla="*/ 18 w 169"/>
                <a:gd name="T23" fmla="*/ 4 h 309"/>
                <a:gd name="T24" fmla="*/ 16 w 169"/>
                <a:gd name="T25" fmla="*/ 2 h 309"/>
                <a:gd name="T26" fmla="*/ 15 w 169"/>
                <a:gd name="T27" fmla="*/ 4 h 309"/>
                <a:gd name="T28" fmla="*/ 16 w 169"/>
                <a:gd name="T29" fmla="*/ 2 h 309"/>
                <a:gd name="T30" fmla="*/ 14 w 169"/>
                <a:gd name="T31" fmla="*/ 1 h 309"/>
                <a:gd name="T32" fmla="*/ 0 w 169"/>
                <a:gd name="T33" fmla="*/ 20 h 309"/>
                <a:gd name="T34" fmla="*/ 2 w 169"/>
                <a:gd name="T35" fmla="*/ 21 h 309"/>
                <a:gd name="T36" fmla="*/ 144 w 169"/>
                <a:gd name="T37" fmla="*/ 307 h 309"/>
                <a:gd name="T38" fmla="*/ 144 w 169"/>
                <a:gd name="T39" fmla="*/ 309 h 309"/>
                <a:gd name="T40" fmla="*/ 169 w 169"/>
                <a:gd name="T41" fmla="*/ 309 h 309"/>
                <a:gd name="T42" fmla="*/ 169 w 169"/>
                <a:gd name="T43" fmla="*/ 307 h 309"/>
                <a:gd name="T44" fmla="*/ 17 w 169"/>
                <a:gd name="T45" fmla="*/ 1 h 309"/>
                <a:gd name="T46" fmla="*/ 16 w 169"/>
                <a:gd name="T47" fmla="*/ 0 h 309"/>
                <a:gd name="T48" fmla="*/ 14 w 169"/>
                <a:gd name="T49" fmla="*/ 1 h 309"/>
                <a:gd name="T50" fmla="*/ 16 w 169"/>
                <a:gd name="T51" fmla="*/ 2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9" h="309">
                  <a:moveTo>
                    <a:pt x="16" y="2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06" y="73"/>
                    <a:pt x="165" y="183"/>
                    <a:pt x="165" y="307"/>
                  </a:cubicBezTo>
                  <a:cubicBezTo>
                    <a:pt x="167" y="307"/>
                    <a:pt x="167" y="307"/>
                    <a:pt x="167" y="307"/>
                  </a:cubicBezTo>
                  <a:cubicBezTo>
                    <a:pt x="167" y="305"/>
                    <a:pt x="167" y="305"/>
                    <a:pt x="167" y="305"/>
                  </a:cubicBezTo>
                  <a:cubicBezTo>
                    <a:pt x="146" y="305"/>
                    <a:pt x="146" y="305"/>
                    <a:pt x="146" y="305"/>
                  </a:cubicBezTo>
                  <a:cubicBezTo>
                    <a:pt x="146" y="307"/>
                    <a:pt x="146" y="307"/>
                    <a:pt x="146" y="307"/>
                  </a:cubicBezTo>
                  <a:cubicBezTo>
                    <a:pt x="148" y="307"/>
                    <a:pt x="148" y="307"/>
                    <a:pt x="148" y="307"/>
                  </a:cubicBezTo>
                  <a:cubicBezTo>
                    <a:pt x="148" y="189"/>
                    <a:pt x="92" y="84"/>
                    <a:pt x="4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88" y="86"/>
                    <a:pt x="144" y="190"/>
                    <a:pt x="144" y="307"/>
                  </a:cubicBezTo>
                  <a:cubicBezTo>
                    <a:pt x="144" y="309"/>
                    <a:pt x="144" y="309"/>
                    <a:pt x="144" y="309"/>
                  </a:cubicBezTo>
                  <a:cubicBezTo>
                    <a:pt x="169" y="309"/>
                    <a:pt x="169" y="309"/>
                    <a:pt x="169" y="309"/>
                  </a:cubicBezTo>
                  <a:cubicBezTo>
                    <a:pt x="169" y="307"/>
                    <a:pt x="169" y="307"/>
                    <a:pt x="169" y="307"/>
                  </a:cubicBezTo>
                  <a:cubicBezTo>
                    <a:pt x="169" y="182"/>
                    <a:pt x="110" y="71"/>
                    <a:pt x="17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4" y="1"/>
                    <a:pt x="14" y="1"/>
                  </a:cubicBez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27"/>
            <p:cNvSpPr>
              <a:spLocks/>
            </p:cNvSpPr>
            <p:nvPr/>
          </p:nvSpPr>
          <p:spPr bwMode="auto">
            <a:xfrm>
              <a:off x="6208713" y="4325938"/>
              <a:ext cx="665163" cy="330200"/>
            </a:xfrm>
            <a:custGeom>
              <a:avLst/>
              <a:gdLst>
                <a:gd name="T0" fmla="*/ 208 w 208"/>
                <a:gd name="T1" fmla="*/ 15 h 102"/>
                <a:gd name="T2" fmla="*/ 2 w 208"/>
                <a:gd name="T3" fmla="*/ 102 h 102"/>
                <a:gd name="T4" fmla="*/ 0 w 208"/>
                <a:gd name="T5" fmla="*/ 82 h 102"/>
                <a:gd name="T6" fmla="*/ 196 w 208"/>
                <a:gd name="T7" fmla="*/ 0 h 102"/>
                <a:gd name="T8" fmla="*/ 208 w 208"/>
                <a:gd name="T9" fmla="*/ 1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02">
                  <a:moveTo>
                    <a:pt x="208" y="15"/>
                  </a:moveTo>
                  <a:cubicBezTo>
                    <a:pt x="151" y="63"/>
                    <a:pt x="80" y="94"/>
                    <a:pt x="2" y="10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74" y="75"/>
                    <a:pt x="141" y="45"/>
                    <a:pt x="196" y="0"/>
                  </a:cubicBezTo>
                  <a:lnTo>
                    <a:pt x="208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28"/>
            <p:cNvSpPr>
              <a:spLocks noEditPoints="1"/>
            </p:cNvSpPr>
            <p:nvPr/>
          </p:nvSpPr>
          <p:spPr bwMode="auto">
            <a:xfrm>
              <a:off x="6243638" y="4354513"/>
              <a:ext cx="582613" cy="261938"/>
            </a:xfrm>
            <a:custGeom>
              <a:avLst/>
              <a:gdLst>
                <a:gd name="T0" fmla="*/ 4 w 182"/>
                <a:gd name="T1" fmla="*/ 73 h 81"/>
                <a:gd name="T2" fmla="*/ 0 w 182"/>
                <a:gd name="T3" fmla="*/ 73 h 81"/>
                <a:gd name="T4" fmla="*/ 1 w 182"/>
                <a:gd name="T5" fmla="*/ 81 h 81"/>
                <a:gd name="T6" fmla="*/ 5 w 182"/>
                <a:gd name="T7" fmla="*/ 81 h 81"/>
                <a:gd name="T8" fmla="*/ 4 w 182"/>
                <a:gd name="T9" fmla="*/ 73 h 81"/>
                <a:gd name="T10" fmla="*/ 27 w 182"/>
                <a:gd name="T11" fmla="*/ 69 h 81"/>
                <a:gd name="T12" fmla="*/ 24 w 182"/>
                <a:gd name="T13" fmla="*/ 70 h 81"/>
                <a:gd name="T14" fmla="*/ 25 w 182"/>
                <a:gd name="T15" fmla="*/ 77 h 81"/>
                <a:gd name="T16" fmla="*/ 29 w 182"/>
                <a:gd name="T17" fmla="*/ 77 h 81"/>
                <a:gd name="T18" fmla="*/ 27 w 182"/>
                <a:gd name="T19" fmla="*/ 69 h 81"/>
                <a:gd name="T20" fmla="*/ 51 w 182"/>
                <a:gd name="T21" fmla="*/ 63 h 81"/>
                <a:gd name="T22" fmla="*/ 47 w 182"/>
                <a:gd name="T23" fmla="*/ 64 h 81"/>
                <a:gd name="T24" fmla="*/ 49 w 182"/>
                <a:gd name="T25" fmla="*/ 72 h 81"/>
                <a:gd name="T26" fmla="*/ 53 w 182"/>
                <a:gd name="T27" fmla="*/ 71 h 81"/>
                <a:gd name="T28" fmla="*/ 51 w 182"/>
                <a:gd name="T29" fmla="*/ 63 h 81"/>
                <a:gd name="T30" fmla="*/ 73 w 182"/>
                <a:gd name="T31" fmla="*/ 56 h 81"/>
                <a:gd name="T32" fmla="*/ 69 w 182"/>
                <a:gd name="T33" fmla="*/ 57 h 81"/>
                <a:gd name="T34" fmla="*/ 72 w 182"/>
                <a:gd name="T35" fmla="*/ 65 h 81"/>
                <a:gd name="T36" fmla="*/ 76 w 182"/>
                <a:gd name="T37" fmla="*/ 64 h 81"/>
                <a:gd name="T38" fmla="*/ 73 w 182"/>
                <a:gd name="T39" fmla="*/ 56 h 81"/>
                <a:gd name="T40" fmla="*/ 95 w 182"/>
                <a:gd name="T41" fmla="*/ 48 h 81"/>
                <a:gd name="T42" fmla="*/ 92 w 182"/>
                <a:gd name="T43" fmla="*/ 49 h 81"/>
                <a:gd name="T44" fmla="*/ 95 w 182"/>
                <a:gd name="T45" fmla="*/ 57 h 81"/>
                <a:gd name="T46" fmla="*/ 98 w 182"/>
                <a:gd name="T47" fmla="*/ 55 h 81"/>
                <a:gd name="T48" fmla="*/ 95 w 182"/>
                <a:gd name="T49" fmla="*/ 48 h 81"/>
                <a:gd name="T50" fmla="*/ 117 w 182"/>
                <a:gd name="T51" fmla="*/ 38 h 81"/>
                <a:gd name="T52" fmla="*/ 113 w 182"/>
                <a:gd name="T53" fmla="*/ 39 h 81"/>
                <a:gd name="T54" fmla="*/ 117 w 182"/>
                <a:gd name="T55" fmla="*/ 47 h 81"/>
                <a:gd name="T56" fmla="*/ 120 w 182"/>
                <a:gd name="T57" fmla="*/ 45 h 81"/>
                <a:gd name="T58" fmla="*/ 117 w 182"/>
                <a:gd name="T59" fmla="*/ 38 h 81"/>
                <a:gd name="T60" fmla="*/ 138 w 182"/>
                <a:gd name="T61" fmla="*/ 26 h 81"/>
                <a:gd name="T62" fmla="*/ 134 w 182"/>
                <a:gd name="T63" fmla="*/ 28 h 81"/>
                <a:gd name="T64" fmla="*/ 138 w 182"/>
                <a:gd name="T65" fmla="*/ 35 h 81"/>
                <a:gd name="T66" fmla="*/ 142 w 182"/>
                <a:gd name="T67" fmla="*/ 33 h 81"/>
                <a:gd name="T68" fmla="*/ 138 w 182"/>
                <a:gd name="T69" fmla="*/ 26 h 81"/>
                <a:gd name="T70" fmla="*/ 158 w 182"/>
                <a:gd name="T71" fmla="*/ 14 h 81"/>
                <a:gd name="T72" fmla="*/ 154 w 182"/>
                <a:gd name="T73" fmla="*/ 16 h 81"/>
                <a:gd name="T74" fmla="*/ 159 w 182"/>
                <a:gd name="T75" fmla="*/ 22 h 81"/>
                <a:gd name="T76" fmla="*/ 162 w 182"/>
                <a:gd name="T77" fmla="*/ 20 h 81"/>
                <a:gd name="T78" fmla="*/ 158 w 182"/>
                <a:gd name="T79" fmla="*/ 14 h 81"/>
                <a:gd name="T80" fmla="*/ 177 w 182"/>
                <a:gd name="T81" fmla="*/ 0 h 81"/>
                <a:gd name="T82" fmla="*/ 174 w 182"/>
                <a:gd name="T83" fmla="*/ 2 h 81"/>
                <a:gd name="T84" fmla="*/ 179 w 182"/>
                <a:gd name="T85" fmla="*/ 8 h 81"/>
                <a:gd name="T86" fmla="*/ 182 w 182"/>
                <a:gd name="T87" fmla="*/ 6 h 81"/>
                <a:gd name="T88" fmla="*/ 177 w 182"/>
                <a:gd name="T8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" h="81">
                  <a:moveTo>
                    <a:pt x="4" y="73"/>
                  </a:moveTo>
                  <a:cubicBezTo>
                    <a:pt x="3" y="73"/>
                    <a:pt x="1" y="73"/>
                    <a:pt x="0" y="73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3" y="81"/>
                    <a:pt x="4" y="81"/>
                    <a:pt x="5" y="81"/>
                  </a:cubicBezTo>
                  <a:cubicBezTo>
                    <a:pt x="4" y="73"/>
                    <a:pt x="4" y="73"/>
                    <a:pt x="4" y="73"/>
                  </a:cubicBezTo>
                  <a:close/>
                  <a:moveTo>
                    <a:pt x="27" y="69"/>
                  </a:moveTo>
                  <a:cubicBezTo>
                    <a:pt x="26" y="69"/>
                    <a:pt x="25" y="69"/>
                    <a:pt x="24" y="70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6" y="77"/>
                    <a:pt x="28" y="77"/>
                    <a:pt x="29" y="77"/>
                  </a:cubicBezTo>
                  <a:cubicBezTo>
                    <a:pt x="27" y="69"/>
                    <a:pt x="27" y="69"/>
                    <a:pt x="27" y="69"/>
                  </a:cubicBezTo>
                  <a:close/>
                  <a:moveTo>
                    <a:pt x="51" y="63"/>
                  </a:moveTo>
                  <a:cubicBezTo>
                    <a:pt x="49" y="64"/>
                    <a:pt x="48" y="64"/>
                    <a:pt x="47" y="64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1" y="71"/>
                    <a:pt x="53" y="71"/>
                  </a:cubicBezTo>
                  <a:cubicBezTo>
                    <a:pt x="51" y="63"/>
                    <a:pt x="51" y="63"/>
                    <a:pt x="51" y="63"/>
                  </a:cubicBezTo>
                  <a:close/>
                  <a:moveTo>
                    <a:pt x="73" y="56"/>
                  </a:moveTo>
                  <a:cubicBezTo>
                    <a:pt x="72" y="57"/>
                    <a:pt x="71" y="57"/>
                    <a:pt x="69" y="5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3" y="65"/>
                    <a:pt x="75" y="64"/>
                    <a:pt x="76" y="64"/>
                  </a:cubicBezTo>
                  <a:cubicBezTo>
                    <a:pt x="73" y="56"/>
                    <a:pt x="73" y="56"/>
                    <a:pt x="73" y="56"/>
                  </a:cubicBezTo>
                  <a:close/>
                  <a:moveTo>
                    <a:pt x="95" y="48"/>
                  </a:moveTo>
                  <a:cubicBezTo>
                    <a:pt x="94" y="48"/>
                    <a:pt x="93" y="49"/>
                    <a:pt x="92" y="49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6" y="56"/>
                    <a:pt x="97" y="56"/>
                    <a:pt x="98" y="55"/>
                  </a:cubicBezTo>
                  <a:cubicBezTo>
                    <a:pt x="95" y="48"/>
                    <a:pt x="95" y="48"/>
                    <a:pt x="95" y="48"/>
                  </a:cubicBezTo>
                  <a:close/>
                  <a:moveTo>
                    <a:pt x="117" y="38"/>
                  </a:moveTo>
                  <a:cubicBezTo>
                    <a:pt x="116" y="38"/>
                    <a:pt x="114" y="39"/>
                    <a:pt x="113" y="39"/>
                  </a:cubicBezTo>
                  <a:cubicBezTo>
                    <a:pt x="117" y="47"/>
                    <a:pt x="117" y="47"/>
                    <a:pt x="117" y="47"/>
                  </a:cubicBezTo>
                  <a:cubicBezTo>
                    <a:pt x="118" y="46"/>
                    <a:pt x="119" y="45"/>
                    <a:pt x="120" y="45"/>
                  </a:cubicBezTo>
                  <a:cubicBezTo>
                    <a:pt x="117" y="38"/>
                    <a:pt x="117" y="38"/>
                    <a:pt x="117" y="38"/>
                  </a:cubicBezTo>
                  <a:close/>
                  <a:moveTo>
                    <a:pt x="138" y="26"/>
                  </a:moveTo>
                  <a:cubicBezTo>
                    <a:pt x="136" y="27"/>
                    <a:pt x="135" y="28"/>
                    <a:pt x="134" y="28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9" y="34"/>
                    <a:pt x="141" y="34"/>
                    <a:pt x="142" y="33"/>
                  </a:cubicBezTo>
                  <a:cubicBezTo>
                    <a:pt x="138" y="26"/>
                    <a:pt x="138" y="26"/>
                    <a:pt x="138" y="26"/>
                  </a:cubicBezTo>
                  <a:close/>
                  <a:moveTo>
                    <a:pt x="158" y="14"/>
                  </a:moveTo>
                  <a:cubicBezTo>
                    <a:pt x="157" y="14"/>
                    <a:pt x="155" y="15"/>
                    <a:pt x="154" y="16"/>
                  </a:cubicBezTo>
                  <a:cubicBezTo>
                    <a:pt x="159" y="22"/>
                    <a:pt x="159" y="22"/>
                    <a:pt x="159" y="22"/>
                  </a:cubicBezTo>
                  <a:cubicBezTo>
                    <a:pt x="160" y="22"/>
                    <a:pt x="161" y="21"/>
                    <a:pt x="162" y="20"/>
                  </a:cubicBezTo>
                  <a:cubicBezTo>
                    <a:pt x="158" y="14"/>
                    <a:pt x="158" y="14"/>
                    <a:pt x="158" y="14"/>
                  </a:cubicBezTo>
                  <a:close/>
                  <a:moveTo>
                    <a:pt x="177" y="0"/>
                  </a:moveTo>
                  <a:cubicBezTo>
                    <a:pt x="176" y="0"/>
                    <a:pt x="175" y="1"/>
                    <a:pt x="174" y="2"/>
                  </a:cubicBezTo>
                  <a:cubicBezTo>
                    <a:pt x="179" y="8"/>
                    <a:pt x="179" y="8"/>
                    <a:pt x="179" y="8"/>
                  </a:cubicBezTo>
                  <a:cubicBezTo>
                    <a:pt x="180" y="7"/>
                    <a:pt x="181" y="7"/>
                    <a:pt x="182" y="6"/>
                  </a:cubicBezTo>
                  <a:cubicBezTo>
                    <a:pt x="177" y="0"/>
                    <a:pt x="177" y="0"/>
                    <a:pt x="1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29"/>
            <p:cNvSpPr>
              <a:spLocks/>
            </p:cNvSpPr>
            <p:nvPr/>
          </p:nvSpPr>
          <p:spPr bwMode="auto">
            <a:xfrm>
              <a:off x="4897438" y="3560763"/>
              <a:ext cx="452438" cy="793750"/>
            </a:xfrm>
            <a:custGeom>
              <a:avLst/>
              <a:gdLst>
                <a:gd name="T0" fmla="*/ 130 w 142"/>
                <a:gd name="T1" fmla="*/ 244 h 246"/>
                <a:gd name="T2" fmla="*/ 131 w 142"/>
                <a:gd name="T3" fmla="*/ 242 h 246"/>
                <a:gd name="T4" fmla="*/ 5 w 142"/>
                <a:gd name="T5" fmla="*/ 3 h 246"/>
                <a:gd name="T6" fmla="*/ 3 w 142"/>
                <a:gd name="T7" fmla="*/ 4 h 246"/>
                <a:gd name="T8" fmla="*/ 3 w 142"/>
                <a:gd name="T9" fmla="*/ 6 h 246"/>
                <a:gd name="T10" fmla="*/ 17 w 142"/>
                <a:gd name="T11" fmla="*/ 4 h 246"/>
                <a:gd name="T12" fmla="*/ 17 w 142"/>
                <a:gd name="T13" fmla="*/ 2 h 246"/>
                <a:gd name="T14" fmla="*/ 15 w 142"/>
                <a:gd name="T15" fmla="*/ 2 h 246"/>
                <a:gd name="T16" fmla="*/ 138 w 142"/>
                <a:gd name="T17" fmla="*/ 234 h 246"/>
                <a:gd name="T18" fmla="*/ 139 w 142"/>
                <a:gd name="T19" fmla="*/ 232 h 246"/>
                <a:gd name="T20" fmla="*/ 138 w 142"/>
                <a:gd name="T21" fmla="*/ 231 h 246"/>
                <a:gd name="T22" fmla="*/ 128 w 142"/>
                <a:gd name="T23" fmla="*/ 242 h 246"/>
                <a:gd name="T24" fmla="*/ 130 w 142"/>
                <a:gd name="T25" fmla="*/ 244 h 246"/>
                <a:gd name="T26" fmla="*/ 131 w 142"/>
                <a:gd name="T27" fmla="*/ 242 h 246"/>
                <a:gd name="T28" fmla="*/ 130 w 142"/>
                <a:gd name="T29" fmla="*/ 244 h 246"/>
                <a:gd name="T30" fmla="*/ 131 w 142"/>
                <a:gd name="T31" fmla="*/ 245 h 246"/>
                <a:gd name="T32" fmla="*/ 142 w 142"/>
                <a:gd name="T33" fmla="*/ 232 h 246"/>
                <a:gd name="T34" fmla="*/ 141 w 142"/>
                <a:gd name="T35" fmla="*/ 231 h 246"/>
                <a:gd name="T36" fmla="*/ 19 w 142"/>
                <a:gd name="T37" fmla="*/ 2 h 246"/>
                <a:gd name="T38" fmla="*/ 19 w 142"/>
                <a:gd name="T39" fmla="*/ 0 h 246"/>
                <a:gd name="T40" fmla="*/ 0 w 142"/>
                <a:gd name="T41" fmla="*/ 2 h 246"/>
                <a:gd name="T42" fmla="*/ 1 w 142"/>
                <a:gd name="T43" fmla="*/ 4 h 246"/>
                <a:gd name="T44" fmla="*/ 128 w 142"/>
                <a:gd name="T45" fmla="*/ 245 h 246"/>
                <a:gd name="T46" fmla="*/ 130 w 142"/>
                <a:gd name="T47" fmla="*/ 246 h 246"/>
                <a:gd name="T48" fmla="*/ 131 w 142"/>
                <a:gd name="T49" fmla="*/ 245 h 246"/>
                <a:gd name="T50" fmla="*/ 130 w 142"/>
                <a:gd name="T51" fmla="*/ 2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2" h="246">
                  <a:moveTo>
                    <a:pt x="130" y="244"/>
                  </a:moveTo>
                  <a:cubicBezTo>
                    <a:pt x="131" y="242"/>
                    <a:pt x="131" y="242"/>
                    <a:pt x="131" y="242"/>
                  </a:cubicBezTo>
                  <a:cubicBezTo>
                    <a:pt x="62" y="183"/>
                    <a:pt x="16" y="98"/>
                    <a:pt x="5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26" y="94"/>
                    <a:pt x="71" y="176"/>
                    <a:pt x="138" y="234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28" y="242"/>
                    <a:pt x="128" y="242"/>
                    <a:pt x="128" y="242"/>
                  </a:cubicBezTo>
                  <a:cubicBezTo>
                    <a:pt x="130" y="244"/>
                    <a:pt x="130" y="244"/>
                    <a:pt x="130" y="244"/>
                  </a:cubicBezTo>
                  <a:cubicBezTo>
                    <a:pt x="131" y="242"/>
                    <a:pt x="131" y="242"/>
                    <a:pt x="131" y="242"/>
                  </a:cubicBezTo>
                  <a:cubicBezTo>
                    <a:pt x="130" y="244"/>
                    <a:pt x="130" y="244"/>
                    <a:pt x="130" y="244"/>
                  </a:cubicBezTo>
                  <a:cubicBezTo>
                    <a:pt x="131" y="245"/>
                    <a:pt x="131" y="245"/>
                    <a:pt x="131" y="245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75" y="174"/>
                    <a:pt x="30" y="93"/>
                    <a:pt x="19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2" y="100"/>
                    <a:pt x="59" y="185"/>
                    <a:pt x="128" y="245"/>
                  </a:cubicBezTo>
                  <a:cubicBezTo>
                    <a:pt x="130" y="246"/>
                    <a:pt x="130" y="246"/>
                    <a:pt x="130" y="246"/>
                  </a:cubicBezTo>
                  <a:cubicBezTo>
                    <a:pt x="131" y="245"/>
                    <a:pt x="131" y="245"/>
                    <a:pt x="131" y="245"/>
                  </a:cubicBezTo>
                  <a:lnTo>
                    <a:pt x="130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30"/>
            <p:cNvSpPr>
              <a:spLocks noEditPoints="1"/>
            </p:cNvSpPr>
            <p:nvPr/>
          </p:nvSpPr>
          <p:spPr bwMode="auto">
            <a:xfrm>
              <a:off x="4676776" y="1997075"/>
              <a:ext cx="2838450" cy="2871788"/>
            </a:xfrm>
            <a:custGeom>
              <a:avLst/>
              <a:gdLst>
                <a:gd name="T0" fmla="*/ 449 w 889"/>
                <a:gd name="T1" fmla="*/ 866 h 890"/>
                <a:gd name="T2" fmla="*/ 452 w 889"/>
                <a:gd name="T3" fmla="*/ 866 h 890"/>
                <a:gd name="T4" fmla="*/ 347 w 889"/>
                <a:gd name="T5" fmla="*/ 879 h 890"/>
                <a:gd name="T6" fmla="*/ 549 w 889"/>
                <a:gd name="T7" fmla="*/ 853 h 890"/>
                <a:gd name="T8" fmla="*/ 549 w 889"/>
                <a:gd name="T9" fmla="*/ 853 h 890"/>
                <a:gd name="T10" fmla="*/ 348 w 889"/>
                <a:gd name="T11" fmla="*/ 855 h 890"/>
                <a:gd name="T12" fmla="*/ 558 w 889"/>
                <a:gd name="T13" fmla="*/ 875 h 890"/>
                <a:gd name="T14" fmla="*/ 246 w 889"/>
                <a:gd name="T15" fmla="*/ 843 h 890"/>
                <a:gd name="T16" fmla="*/ 643 w 889"/>
                <a:gd name="T17" fmla="*/ 816 h 890"/>
                <a:gd name="T18" fmla="*/ 213 w 889"/>
                <a:gd name="T19" fmla="*/ 796 h 890"/>
                <a:gd name="T20" fmla="*/ 213 w 889"/>
                <a:gd name="T21" fmla="*/ 796 h 890"/>
                <a:gd name="T22" fmla="*/ 657 w 889"/>
                <a:gd name="T23" fmla="*/ 835 h 890"/>
                <a:gd name="T24" fmla="*/ 197 w 889"/>
                <a:gd name="T25" fmla="*/ 814 h 890"/>
                <a:gd name="T26" fmla="*/ 689 w 889"/>
                <a:gd name="T27" fmla="*/ 788 h 890"/>
                <a:gd name="T28" fmla="*/ 136 w 889"/>
                <a:gd name="T29" fmla="*/ 731 h 890"/>
                <a:gd name="T30" fmla="*/ 136 w 889"/>
                <a:gd name="T31" fmla="*/ 731 h 890"/>
                <a:gd name="T32" fmla="*/ 744 w 889"/>
                <a:gd name="T33" fmla="*/ 774 h 890"/>
                <a:gd name="T34" fmla="*/ 85 w 889"/>
                <a:gd name="T35" fmla="*/ 706 h 890"/>
                <a:gd name="T36" fmla="*/ 792 w 889"/>
                <a:gd name="T37" fmla="*/ 682 h 890"/>
                <a:gd name="T38" fmla="*/ 792 w 889"/>
                <a:gd name="T39" fmla="*/ 682 h 890"/>
                <a:gd name="T40" fmla="*/ 77 w 889"/>
                <a:gd name="T41" fmla="*/ 650 h 890"/>
                <a:gd name="T42" fmla="*/ 839 w 889"/>
                <a:gd name="T43" fmla="*/ 650 h 890"/>
                <a:gd name="T44" fmla="*/ 54 w 889"/>
                <a:gd name="T45" fmla="*/ 658 h 890"/>
                <a:gd name="T46" fmla="*/ 819 w 889"/>
                <a:gd name="T47" fmla="*/ 636 h 890"/>
                <a:gd name="T48" fmla="*/ 16 w 889"/>
                <a:gd name="T49" fmla="*/ 562 h 890"/>
                <a:gd name="T50" fmla="*/ 39 w 889"/>
                <a:gd name="T51" fmla="*/ 556 h 890"/>
                <a:gd name="T52" fmla="*/ 878 w 889"/>
                <a:gd name="T53" fmla="*/ 551 h 890"/>
                <a:gd name="T54" fmla="*/ 38 w 889"/>
                <a:gd name="T55" fmla="*/ 553 h 890"/>
                <a:gd name="T56" fmla="*/ 854 w 889"/>
                <a:gd name="T57" fmla="*/ 541 h 890"/>
                <a:gd name="T58" fmla="*/ 0 w 889"/>
                <a:gd name="T59" fmla="*/ 457 h 890"/>
                <a:gd name="T60" fmla="*/ 889 w 889"/>
                <a:gd name="T61" fmla="*/ 428 h 890"/>
                <a:gd name="T62" fmla="*/ 887 w 889"/>
                <a:gd name="T63" fmla="*/ 494 h 890"/>
                <a:gd name="T64" fmla="*/ 0 w 889"/>
                <a:gd name="T65" fmla="*/ 453 h 890"/>
                <a:gd name="T66" fmla="*/ 2 w 889"/>
                <a:gd name="T67" fmla="*/ 404 h 890"/>
                <a:gd name="T68" fmla="*/ 884 w 889"/>
                <a:gd name="T69" fmla="*/ 375 h 890"/>
                <a:gd name="T70" fmla="*/ 33 w 889"/>
                <a:gd name="T71" fmla="*/ 356 h 890"/>
                <a:gd name="T72" fmla="*/ 883 w 889"/>
                <a:gd name="T73" fmla="*/ 371 h 890"/>
                <a:gd name="T74" fmla="*/ 34 w 889"/>
                <a:gd name="T75" fmla="*/ 353 h 890"/>
                <a:gd name="T76" fmla="*/ 848 w 889"/>
                <a:gd name="T77" fmla="*/ 326 h 890"/>
                <a:gd name="T78" fmla="*/ 25 w 889"/>
                <a:gd name="T79" fmla="*/ 296 h 890"/>
                <a:gd name="T80" fmla="*/ 810 w 889"/>
                <a:gd name="T81" fmla="*/ 236 h 890"/>
                <a:gd name="T82" fmla="*/ 71 w 889"/>
                <a:gd name="T83" fmla="*/ 204 h 890"/>
                <a:gd name="T84" fmla="*/ 91 w 889"/>
                <a:gd name="T85" fmla="*/ 217 h 890"/>
                <a:gd name="T86" fmla="*/ 829 w 889"/>
                <a:gd name="T87" fmla="*/ 221 h 890"/>
                <a:gd name="T88" fmla="*/ 93 w 889"/>
                <a:gd name="T89" fmla="*/ 214 h 890"/>
                <a:gd name="T90" fmla="*/ 750 w 889"/>
                <a:gd name="T91" fmla="*/ 156 h 890"/>
                <a:gd name="T92" fmla="*/ 139 w 889"/>
                <a:gd name="T93" fmla="*/ 122 h 890"/>
                <a:gd name="T94" fmla="*/ 728 w 889"/>
                <a:gd name="T95" fmla="*/ 102 h 890"/>
                <a:gd name="T96" fmla="*/ 765 w 889"/>
                <a:gd name="T97" fmla="*/ 136 h 890"/>
                <a:gd name="T98" fmla="*/ 158 w 889"/>
                <a:gd name="T99" fmla="*/ 137 h 890"/>
                <a:gd name="T100" fmla="*/ 710 w 889"/>
                <a:gd name="T101" fmla="*/ 119 h 890"/>
                <a:gd name="T102" fmla="*/ 224 w 889"/>
                <a:gd name="T103" fmla="*/ 58 h 890"/>
                <a:gd name="T104" fmla="*/ 639 w 889"/>
                <a:gd name="T105" fmla="*/ 45 h 890"/>
                <a:gd name="T106" fmla="*/ 639 w 889"/>
                <a:gd name="T107" fmla="*/ 45 h 890"/>
                <a:gd name="T108" fmla="*/ 282 w 889"/>
                <a:gd name="T109" fmla="*/ 57 h 890"/>
                <a:gd name="T110" fmla="*/ 635 w 889"/>
                <a:gd name="T111" fmla="*/ 43 h 890"/>
                <a:gd name="T112" fmla="*/ 285 w 889"/>
                <a:gd name="T113" fmla="*/ 55 h 890"/>
                <a:gd name="T114" fmla="*/ 578 w 889"/>
                <a:gd name="T115" fmla="*/ 46 h 890"/>
                <a:gd name="T116" fmla="*/ 327 w 889"/>
                <a:gd name="T117" fmla="*/ 16 h 890"/>
                <a:gd name="T118" fmla="*/ 483 w 889"/>
                <a:gd name="T119" fmla="*/ 26 h 890"/>
                <a:gd name="T120" fmla="*/ 428 w 889"/>
                <a:gd name="T121" fmla="*/ 0 h 890"/>
                <a:gd name="T122" fmla="*/ 444 w 889"/>
                <a:gd name="T123" fmla="*/ 0 h 890"/>
                <a:gd name="T124" fmla="*/ 481 w 889"/>
                <a:gd name="T125" fmla="*/ 2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9" h="890">
                  <a:moveTo>
                    <a:pt x="402" y="863"/>
                  </a:moveTo>
                  <a:cubicBezTo>
                    <a:pt x="402" y="863"/>
                    <a:pt x="402" y="863"/>
                    <a:pt x="402" y="863"/>
                  </a:cubicBezTo>
                  <a:cubicBezTo>
                    <a:pt x="399" y="887"/>
                    <a:pt x="399" y="887"/>
                    <a:pt x="399" y="887"/>
                  </a:cubicBezTo>
                  <a:cubicBezTo>
                    <a:pt x="399" y="887"/>
                    <a:pt x="399" y="887"/>
                    <a:pt x="399" y="887"/>
                  </a:cubicBezTo>
                  <a:cubicBezTo>
                    <a:pt x="414" y="889"/>
                    <a:pt x="430" y="890"/>
                    <a:pt x="445" y="890"/>
                  </a:cubicBezTo>
                  <a:cubicBezTo>
                    <a:pt x="446" y="890"/>
                    <a:pt x="447" y="890"/>
                    <a:pt x="449" y="890"/>
                  </a:cubicBezTo>
                  <a:cubicBezTo>
                    <a:pt x="449" y="890"/>
                    <a:pt x="449" y="890"/>
                    <a:pt x="449" y="890"/>
                  </a:cubicBezTo>
                  <a:cubicBezTo>
                    <a:pt x="449" y="866"/>
                    <a:pt x="449" y="866"/>
                    <a:pt x="449" y="866"/>
                  </a:cubicBezTo>
                  <a:cubicBezTo>
                    <a:pt x="449" y="866"/>
                    <a:pt x="449" y="866"/>
                    <a:pt x="449" y="866"/>
                  </a:cubicBezTo>
                  <a:cubicBezTo>
                    <a:pt x="448" y="866"/>
                    <a:pt x="448" y="866"/>
                    <a:pt x="448" y="866"/>
                  </a:cubicBezTo>
                  <a:cubicBezTo>
                    <a:pt x="447" y="866"/>
                    <a:pt x="446" y="866"/>
                    <a:pt x="445" y="866"/>
                  </a:cubicBezTo>
                  <a:cubicBezTo>
                    <a:pt x="431" y="866"/>
                    <a:pt x="416" y="865"/>
                    <a:pt x="402" y="863"/>
                  </a:cubicBezTo>
                  <a:moveTo>
                    <a:pt x="499" y="862"/>
                  </a:moveTo>
                  <a:cubicBezTo>
                    <a:pt x="499" y="862"/>
                    <a:pt x="499" y="862"/>
                    <a:pt x="499" y="862"/>
                  </a:cubicBezTo>
                  <a:cubicBezTo>
                    <a:pt x="484" y="864"/>
                    <a:pt x="468" y="865"/>
                    <a:pt x="452" y="866"/>
                  </a:cubicBezTo>
                  <a:cubicBezTo>
                    <a:pt x="452" y="866"/>
                    <a:pt x="452" y="866"/>
                    <a:pt x="452" y="866"/>
                  </a:cubicBezTo>
                  <a:cubicBezTo>
                    <a:pt x="453" y="890"/>
                    <a:pt x="453" y="890"/>
                    <a:pt x="453" y="890"/>
                  </a:cubicBezTo>
                  <a:cubicBezTo>
                    <a:pt x="453" y="890"/>
                    <a:pt x="453" y="890"/>
                    <a:pt x="453" y="890"/>
                  </a:cubicBezTo>
                  <a:cubicBezTo>
                    <a:pt x="469" y="889"/>
                    <a:pt x="486" y="888"/>
                    <a:pt x="502" y="886"/>
                  </a:cubicBezTo>
                  <a:cubicBezTo>
                    <a:pt x="502" y="886"/>
                    <a:pt x="502" y="886"/>
                    <a:pt x="502" y="886"/>
                  </a:cubicBezTo>
                  <a:cubicBezTo>
                    <a:pt x="499" y="862"/>
                    <a:pt x="499" y="862"/>
                    <a:pt x="499" y="862"/>
                  </a:cubicBezTo>
                  <a:cubicBezTo>
                    <a:pt x="499" y="862"/>
                    <a:pt x="499" y="862"/>
                    <a:pt x="499" y="862"/>
                  </a:cubicBezTo>
                  <a:moveTo>
                    <a:pt x="352" y="855"/>
                  </a:moveTo>
                  <a:cubicBezTo>
                    <a:pt x="347" y="879"/>
                    <a:pt x="347" y="879"/>
                    <a:pt x="347" y="879"/>
                  </a:cubicBezTo>
                  <a:cubicBezTo>
                    <a:pt x="347" y="879"/>
                    <a:pt x="347" y="879"/>
                    <a:pt x="347" y="879"/>
                  </a:cubicBezTo>
                  <a:cubicBezTo>
                    <a:pt x="363" y="882"/>
                    <a:pt x="379" y="885"/>
                    <a:pt x="395" y="887"/>
                  </a:cubicBezTo>
                  <a:cubicBezTo>
                    <a:pt x="396" y="887"/>
                    <a:pt x="396" y="887"/>
                    <a:pt x="396" y="887"/>
                  </a:cubicBezTo>
                  <a:cubicBezTo>
                    <a:pt x="398" y="863"/>
                    <a:pt x="398" y="863"/>
                    <a:pt x="398" y="863"/>
                  </a:cubicBezTo>
                  <a:cubicBezTo>
                    <a:pt x="398" y="863"/>
                    <a:pt x="398" y="863"/>
                    <a:pt x="398" y="863"/>
                  </a:cubicBezTo>
                  <a:cubicBezTo>
                    <a:pt x="383" y="861"/>
                    <a:pt x="367" y="859"/>
                    <a:pt x="352" y="855"/>
                  </a:cubicBezTo>
                  <a:cubicBezTo>
                    <a:pt x="352" y="855"/>
                    <a:pt x="352" y="855"/>
                    <a:pt x="352" y="855"/>
                  </a:cubicBezTo>
                  <a:moveTo>
                    <a:pt x="549" y="853"/>
                  </a:moveTo>
                  <a:cubicBezTo>
                    <a:pt x="548" y="853"/>
                    <a:pt x="548" y="853"/>
                    <a:pt x="548" y="853"/>
                  </a:cubicBezTo>
                  <a:cubicBezTo>
                    <a:pt x="533" y="856"/>
                    <a:pt x="518" y="859"/>
                    <a:pt x="503" y="862"/>
                  </a:cubicBezTo>
                  <a:cubicBezTo>
                    <a:pt x="503" y="862"/>
                    <a:pt x="503" y="862"/>
                    <a:pt x="503" y="862"/>
                  </a:cubicBezTo>
                  <a:cubicBezTo>
                    <a:pt x="506" y="885"/>
                    <a:pt x="506" y="885"/>
                    <a:pt x="506" y="885"/>
                  </a:cubicBezTo>
                  <a:cubicBezTo>
                    <a:pt x="506" y="885"/>
                    <a:pt x="506" y="885"/>
                    <a:pt x="506" y="885"/>
                  </a:cubicBezTo>
                  <a:cubicBezTo>
                    <a:pt x="522" y="883"/>
                    <a:pt x="539" y="880"/>
                    <a:pt x="554" y="876"/>
                  </a:cubicBezTo>
                  <a:cubicBezTo>
                    <a:pt x="555" y="876"/>
                    <a:pt x="555" y="876"/>
                    <a:pt x="555" y="876"/>
                  </a:cubicBezTo>
                  <a:cubicBezTo>
                    <a:pt x="549" y="853"/>
                    <a:pt x="549" y="853"/>
                    <a:pt x="549" y="853"/>
                  </a:cubicBezTo>
                  <a:cubicBezTo>
                    <a:pt x="549" y="853"/>
                    <a:pt x="549" y="853"/>
                    <a:pt x="549" y="853"/>
                  </a:cubicBezTo>
                  <a:moveTo>
                    <a:pt x="303" y="841"/>
                  </a:moveTo>
                  <a:cubicBezTo>
                    <a:pt x="295" y="864"/>
                    <a:pt x="295" y="864"/>
                    <a:pt x="295" y="864"/>
                  </a:cubicBezTo>
                  <a:cubicBezTo>
                    <a:pt x="295" y="864"/>
                    <a:pt x="295" y="864"/>
                    <a:pt x="295" y="864"/>
                  </a:cubicBezTo>
                  <a:cubicBezTo>
                    <a:pt x="311" y="869"/>
                    <a:pt x="327" y="874"/>
                    <a:pt x="343" y="878"/>
                  </a:cubicBezTo>
                  <a:cubicBezTo>
                    <a:pt x="342" y="878"/>
                    <a:pt x="342" y="878"/>
                    <a:pt x="342" y="878"/>
                  </a:cubicBezTo>
                  <a:cubicBezTo>
                    <a:pt x="343" y="878"/>
                    <a:pt x="343" y="878"/>
                    <a:pt x="343" y="878"/>
                  </a:cubicBezTo>
                  <a:cubicBezTo>
                    <a:pt x="348" y="855"/>
                    <a:pt x="348" y="855"/>
                    <a:pt x="348" y="855"/>
                  </a:cubicBezTo>
                  <a:cubicBezTo>
                    <a:pt x="348" y="855"/>
                    <a:pt x="348" y="855"/>
                    <a:pt x="348" y="855"/>
                  </a:cubicBezTo>
                  <a:cubicBezTo>
                    <a:pt x="333" y="851"/>
                    <a:pt x="318" y="847"/>
                    <a:pt x="303" y="841"/>
                  </a:cubicBezTo>
                  <a:cubicBezTo>
                    <a:pt x="303" y="841"/>
                    <a:pt x="303" y="841"/>
                    <a:pt x="303" y="841"/>
                  </a:cubicBezTo>
                  <a:moveTo>
                    <a:pt x="597" y="837"/>
                  </a:moveTo>
                  <a:cubicBezTo>
                    <a:pt x="597" y="837"/>
                    <a:pt x="597" y="837"/>
                    <a:pt x="597" y="837"/>
                  </a:cubicBezTo>
                  <a:cubicBezTo>
                    <a:pt x="582" y="843"/>
                    <a:pt x="567" y="848"/>
                    <a:pt x="552" y="852"/>
                  </a:cubicBezTo>
                  <a:cubicBezTo>
                    <a:pt x="552" y="852"/>
                    <a:pt x="552" y="852"/>
                    <a:pt x="552" y="852"/>
                  </a:cubicBezTo>
                  <a:cubicBezTo>
                    <a:pt x="558" y="875"/>
                    <a:pt x="558" y="875"/>
                    <a:pt x="558" y="875"/>
                  </a:cubicBezTo>
                  <a:cubicBezTo>
                    <a:pt x="558" y="875"/>
                    <a:pt x="558" y="875"/>
                    <a:pt x="558" y="875"/>
                  </a:cubicBezTo>
                  <a:cubicBezTo>
                    <a:pt x="574" y="871"/>
                    <a:pt x="590" y="866"/>
                    <a:pt x="605" y="860"/>
                  </a:cubicBezTo>
                  <a:cubicBezTo>
                    <a:pt x="606" y="860"/>
                    <a:pt x="606" y="860"/>
                    <a:pt x="606" y="860"/>
                  </a:cubicBezTo>
                  <a:cubicBezTo>
                    <a:pt x="597" y="837"/>
                    <a:pt x="597" y="837"/>
                    <a:pt x="597" y="837"/>
                  </a:cubicBezTo>
                  <a:cubicBezTo>
                    <a:pt x="597" y="837"/>
                    <a:pt x="597" y="837"/>
                    <a:pt x="597" y="837"/>
                  </a:cubicBezTo>
                  <a:moveTo>
                    <a:pt x="257" y="821"/>
                  </a:moveTo>
                  <a:cubicBezTo>
                    <a:pt x="246" y="843"/>
                    <a:pt x="246" y="843"/>
                    <a:pt x="246" y="843"/>
                  </a:cubicBezTo>
                  <a:cubicBezTo>
                    <a:pt x="246" y="843"/>
                    <a:pt x="246" y="843"/>
                    <a:pt x="246" y="843"/>
                  </a:cubicBezTo>
                  <a:cubicBezTo>
                    <a:pt x="261" y="850"/>
                    <a:pt x="276" y="857"/>
                    <a:pt x="292" y="863"/>
                  </a:cubicBezTo>
                  <a:cubicBezTo>
                    <a:pt x="292" y="863"/>
                    <a:pt x="292" y="863"/>
                    <a:pt x="292" y="863"/>
                  </a:cubicBezTo>
                  <a:cubicBezTo>
                    <a:pt x="300" y="840"/>
                    <a:pt x="300" y="840"/>
                    <a:pt x="300" y="840"/>
                  </a:cubicBezTo>
                  <a:cubicBezTo>
                    <a:pt x="300" y="840"/>
                    <a:pt x="300" y="840"/>
                    <a:pt x="300" y="840"/>
                  </a:cubicBezTo>
                  <a:cubicBezTo>
                    <a:pt x="285" y="835"/>
                    <a:pt x="271" y="829"/>
                    <a:pt x="257" y="822"/>
                  </a:cubicBezTo>
                  <a:cubicBezTo>
                    <a:pt x="257" y="821"/>
                    <a:pt x="257" y="821"/>
                    <a:pt x="257" y="821"/>
                  </a:cubicBezTo>
                  <a:moveTo>
                    <a:pt x="643" y="816"/>
                  </a:moveTo>
                  <a:cubicBezTo>
                    <a:pt x="643" y="816"/>
                    <a:pt x="643" y="816"/>
                    <a:pt x="643" y="816"/>
                  </a:cubicBezTo>
                  <a:cubicBezTo>
                    <a:pt x="629" y="824"/>
                    <a:pt x="615" y="830"/>
                    <a:pt x="600" y="836"/>
                  </a:cubicBezTo>
                  <a:cubicBezTo>
                    <a:pt x="600" y="836"/>
                    <a:pt x="600" y="836"/>
                    <a:pt x="600" y="836"/>
                  </a:cubicBezTo>
                  <a:cubicBezTo>
                    <a:pt x="609" y="858"/>
                    <a:pt x="609" y="858"/>
                    <a:pt x="609" y="858"/>
                  </a:cubicBezTo>
                  <a:cubicBezTo>
                    <a:pt x="609" y="858"/>
                    <a:pt x="609" y="858"/>
                    <a:pt x="609" y="858"/>
                  </a:cubicBezTo>
                  <a:cubicBezTo>
                    <a:pt x="624" y="852"/>
                    <a:pt x="639" y="845"/>
                    <a:pt x="654" y="837"/>
                  </a:cubicBezTo>
                  <a:cubicBezTo>
                    <a:pt x="654" y="837"/>
                    <a:pt x="654" y="837"/>
                    <a:pt x="654" y="837"/>
                  </a:cubicBezTo>
                  <a:cubicBezTo>
                    <a:pt x="643" y="816"/>
                    <a:pt x="643" y="816"/>
                    <a:pt x="643" y="816"/>
                  </a:cubicBezTo>
                  <a:moveTo>
                    <a:pt x="213" y="796"/>
                  </a:moveTo>
                  <a:cubicBezTo>
                    <a:pt x="200" y="816"/>
                    <a:pt x="200" y="816"/>
                    <a:pt x="200" y="816"/>
                  </a:cubicBezTo>
                  <a:cubicBezTo>
                    <a:pt x="200" y="816"/>
                    <a:pt x="200" y="816"/>
                    <a:pt x="200" y="816"/>
                  </a:cubicBezTo>
                  <a:cubicBezTo>
                    <a:pt x="214" y="825"/>
                    <a:pt x="228" y="834"/>
                    <a:pt x="243" y="841"/>
                  </a:cubicBezTo>
                  <a:cubicBezTo>
                    <a:pt x="243" y="841"/>
                    <a:pt x="243" y="841"/>
                    <a:pt x="243" y="841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40" y="813"/>
                    <a:pt x="226" y="805"/>
                    <a:pt x="213" y="796"/>
                  </a:cubicBezTo>
                  <a:cubicBezTo>
                    <a:pt x="213" y="796"/>
                    <a:pt x="213" y="796"/>
                    <a:pt x="213" y="796"/>
                  </a:cubicBezTo>
                  <a:moveTo>
                    <a:pt x="686" y="790"/>
                  </a:moveTo>
                  <a:cubicBezTo>
                    <a:pt x="686" y="790"/>
                    <a:pt x="686" y="790"/>
                    <a:pt x="686" y="790"/>
                  </a:cubicBezTo>
                  <a:cubicBezTo>
                    <a:pt x="673" y="799"/>
                    <a:pt x="660" y="807"/>
                    <a:pt x="646" y="814"/>
                  </a:cubicBezTo>
                  <a:cubicBezTo>
                    <a:pt x="646" y="814"/>
                    <a:pt x="646" y="814"/>
                    <a:pt x="646" y="814"/>
                  </a:cubicBezTo>
                  <a:cubicBezTo>
                    <a:pt x="657" y="835"/>
                    <a:pt x="657" y="835"/>
                    <a:pt x="657" y="835"/>
                  </a:cubicBezTo>
                  <a:cubicBezTo>
                    <a:pt x="657" y="836"/>
                    <a:pt x="657" y="836"/>
                    <a:pt x="657" y="836"/>
                  </a:cubicBezTo>
                  <a:cubicBezTo>
                    <a:pt x="657" y="835"/>
                    <a:pt x="657" y="835"/>
                    <a:pt x="657" y="835"/>
                  </a:cubicBezTo>
                  <a:cubicBezTo>
                    <a:pt x="672" y="828"/>
                    <a:pt x="686" y="819"/>
                    <a:pt x="699" y="809"/>
                  </a:cubicBezTo>
                  <a:cubicBezTo>
                    <a:pt x="699" y="809"/>
                    <a:pt x="699" y="809"/>
                    <a:pt x="699" y="809"/>
                  </a:cubicBezTo>
                  <a:cubicBezTo>
                    <a:pt x="686" y="790"/>
                    <a:pt x="686" y="790"/>
                    <a:pt x="686" y="790"/>
                  </a:cubicBezTo>
                  <a:moveTo>
                    <a:pt x="173" y="766"/>
                  </a:moveTo>
                  <a:cubicBezTo>
                    <a:pt x="157" y="784"/>
                    <a:pt x="157" y="784"/>
                    <a:pt x="157" y="784"/>
                  </a:cubicBezTo>
                  <a:cubicBezTo>
                    <a:pt x="157" y="784"/>
                    <a:pt x="157" y="784"/>
                    <a:pt x="157" y="784"/>
                  </a:cubicBezTo>
                  <a:cubicBezTo>
                    <a:pt x="170" y="795"/>
                    <a:pt x="183" y="805"/>
                    <a:pt x="197" y="814"/>
                  </a:cubicBezTo>
                  <a:cubicBezTo>
                    <a:pt x="197" y="814"/>
                    <a:pt x="197" y="814"/>
                    <a:pt x="197" y="814"/>
                  </a:cubicBezTo>
                  <a:cubicBezTo>
                    <a:pt x="210" y="794"/>
                    <a:pt x="210" y="794"/>
                    <a:pt x="210" y="794"/>
                  </a:cubicBezTo>
                  <a:cubicBezTo>
                    <a:pt x="210" y="794"/>
                    <a:pt x="210" y="794"/>
                    <a:pt x="210" y="794"/>
                  </a:cubicBezTo>
                  <a:cubicBezTo>
                    <a:pt x="197" y="786"/>
                    <a:pt x="185" y="776"/>
                    <a:pt x="173" y="766"/>
                  </a:cubicBezTo>
                  <a:cubicBezTo>
                    <a:pt x="173" y="766"/>
                    <a:pt x="173" y="766"/>
                    <a:pt x="173" y="766"/>
                  </a:cubicBezTo>
                  <a:moveTo>
                    <a:pt x="725" y="758"/>
                  </a:moveTo>
                  <a:cubicBezTo>
                    <a:pt x="725" y="758"/>
                    <a:pt x="725" y="758"/>
                    <a:pt x="725" y="758"/>
                  </a:cubicBezTo>
                  <a:cubicBezTo>
                    <a:pt x="714" y="769"/>
                    <a:pt x="701" y="779"/>
                    <a:pt x="689" y="788"/>
                  </a:cubicBezTo>
                  <a:cubicBezTo>
                    <a:pt x="689" y="788"/>
                    <a:pt x="689" y="788"/>
                    <a:pt x="689" y="788"/>
                  </a:cubicBezTo>
                  <a:cubicBezTo>
                    <a:pt x="702" y="807"/>
                    <a:pt x="702" y="807"/>
                    <a:pt x="702" y="807"/>
                  </a:cubicBezTo>
                  <a:cubicBezTo>
                    <a:pt x="702" y="807"/>
                    <a:pt x="702" y="807"/>
                    <a:pt x="702" y="807"/>
                  </a:cubicBezTo>
                  <a:cubicBezTo>
                    <a:pt x="703" y="807"/>
                    <a:pt x="703" y="807"/>
                    <a:pt x="703" y="807"/>
                  </a:cubicBezTo>
                  <a:cubicBezTo>
                    <a:pt x="716" y="798"/>
                    <a:pt x="729" y="787"/>
                    <a:pt x="741" y="776"/>
                  </a:cubicBezTo>
                  <a:cubicBezTo>
                    <a:pt x="741" y="777"/>
                    <a:pt x="741" y="777"/>
                    <a:pt x="741" y="777"/>
                  </a:cubicBezTo>
                  <a:cubicBezTo>
                    <a:pt x="741" y="776"/>
                    <a:pt x="741" y="776"/>
                    <a:pt x="741" y="776"/>
                  </a:cubicBezTo>
                  <a:cubicBezTo>
                    <a:pt x="725" y="758"/>
                    <a:pt x="725" y="758"/>
                    <a:pt x="725" y="758"/>
                  </a:cubicBezTo>
                  <a:moveTo>
                    <a:pt x="136" y="731"/>
                  </a:moveTo>
                  <a:cubicBezTo>
                    <a:pt x="119" y="747"/>
                    <a:pt x="119" y="747"/>
                    <a:pt x="119" y="747"/>
                  </a:cubicBezTo>
                  <a:cubicBezTo>
                    <a:pt x="119" y="747"/>
                    <a:pt x="119" y="747"/>
                    <a:pt x="119" y="747"/>
                  </a:cubicBezTo>
                  <a:cubicBezTo>
                    <a:pt x="119" y="747"/>
                    <a:pt x="119" y="747"/>
                    <a:pt x="119" y="747"/>
                  </a:cubicBezTo>
                  <a:cubicBezTo>
                    <a:pt x="130" y="759"/>
                    <a:pt x="142" y="771"/>
                    <a:pt x="154" y="782"/>
                  </a:cubicBezTo>
                  <a:cubicBezTo>
                    <a:pt x="154" y="782"/>
                    <a:pt x="154" y="782"/>
                    <a:pt x="154" y="782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58" y="753"/>
                    <a:pt x="147" y="742"/>
                    <a:pt x="136" y="731"/>
                  </a:cubicBezTo>
                  <a:cubicBezTo>
                    <a:pt x="136" y="731"/>
                    <a:pt x="136" y="731"/>
                    <a:pt x="136" y="731"/>
                  </a:cubicBezTo>
                  <a:moveTo>
                    <a:pt x="761" y="722"/>
                  </a:moveTo>
                  <a:cubicBezTo>
                    <a:pt x="761" y="722"/>
                    <a:pt x="761" y="722"/>
                    <a:pt x="761" y="722"/>
                  </a:cubicBezTo>
                  <a:cubicBezTo>
                    <a:pt x="761" y="722"/>
                    <a:pt x="761" y="722"/>
                    <a:pt x="761" y="722"/>
                  </a:cubicBezTo>
                  <a:cubicBezTo>
                    <a:pt x="761" y="723"/>
                    <a:pt x="761" y="723"/>
                    <a:pt x="761" y="723"/>
                  </a:cubicBezTo>
                  <a:cubicBezTo>
                    <a:pt x="750" y="734"/>
                    <a:pt x="739" y="745"/>
                    <a:pt x="728" y="756"/>
                  </a:cubicBezTo>
                  <a:cubicBezTo>
                    <a:pt x="728" y="756"/>
                    <a:pt x="728" y="756"/>
                    <a:pt x="728" y="756"/>
                  </a:cubicBezTo>
                  <a:cubicBezTo>
                    <a:pt x="744" y="774"/>
                    <a:pt x="744" y="774"/>
                    <a:pt x="744" y="774"/>
                  </a:cubicBezTo>
                  <a:cubicBezTo>
                    <a:pt x="744" y="774"/>
                    <a:pt x="744" y="774"/>
                    <a:pt x="744" y="774"/>
                  </a:cubicBezTo>
                  <a:cubicBezTo>
                    <a:pt x="756" y="762"/>
                    <a:pt x="768" y="751"/>
                    <a:pt x="779" y="738"/>
                  </a:cubicBezTo>
                  <a:cubicBezTo>
                    <a:pt x="779" y="738"/>
                    <a:pt x="779" y="738"/>
                    <a:pt x="779" y="738"/>
                  </a:cubicBezTo>
                  <a:cubicBezTo>
                    <a:pt x="761" y="723"/>
                    <a:pt x="761" y="723"/>
                    <a:pt x="761" y="723"/>
                  </a:cubicBezTo>
                  <a:cubicBezTo>
                    <a:pt x="761" y="722"/>
                    <a:pt x="761" y="722"/>
                    <a:pt x="761" y="722"/>
                  </a:cubicBezTo>
                  <a:moveTo>
                    <a:pt x="104" y="692"/>
                  </a:moveTo>
                  <a:cubicBezTo>
                    <a:pt x="85" y="706"/>
                    <a:pt x="85" y="706"/>
                    <a:pt x="85" y="706"/>
                  </a:cubicBezTo>
                  <a:cubicBezTo>
                    <a:pt x="85" y="706"/>
                    <a:pt x="85" y="706"/>
                    <a:pt x="85" y="706"/>
                  </a:cubicBezTo>
                  <a:cubicBezTo>
                    <a:pt x="94" y="719"/>
                    <a:pt x="105" y="732"/>
                    <a:pt x="116" y="744"/>
                  </a:cubicBezTo>
                  <a:cubicBezTo>
                    <a:pt x="116" y="745"/>
                    <a:pt x="116" y="745"/>
                    <a:pt x="116" y="745"/>
                  </a:cubicBezTo>
                  <a:cubicBezTo>
                    <a:pt x="134" y="729"/>
                    <a:pt x="134" y="729"/>
                    <a:pt x="134" y="729"/>
                  </a:cubicBezTo>
                  <a:cubicBezTo>
                    <a:pt x="134" y="729"/>
                    <a:pt x="134" y="729"/>
                    <a:pt x="134" y="729"/>
                  </a:cubicBezTo>
                  <a:cubicBezTo>
                    <a:pt x="134" y="728"/>
                    <a:pt x="134" y="728"/>
                    <a:pt x="134" y="728"/>
                  </a:cubicBezTo>
                  <a:cubicBezTo>
                    <a:pt x="123" y="717"/>
                    <a:pt x="113" y="705"/>
                    <a:pt x="104" y="692"/>
                  </a:cubicBezTo>
                  <a:cubicBezTo>
                    <a:pt x="104" y="692"/>
                    <a:pt x="104" y="692"/>
                    <a:pt x="104" y="692"/>
                  </a:cubicBezTo>
                  <a:moveTo>
                    <a:pt x="792" y="682"/>
                  </a:moveTo>
                  <a:cubicBezTo>
                    <a:pt x="792" y="683"/>
                    <a:pt x="792" y="683"/>
                    <a:pt x="792" y="683"/>
                  </a:cubicBezTo>
                  <a:cubicBezTo>
                    <a:pt x="783" y="695"/>
                    <a:pt x="773" y="708"/>
                    <a:pt x="763" y="720"/>
                  </a:cubicBezTo>
                  <a:cubicBezTo>
                    <a:pt x="763" y="720"/>
                    <a:pt x="763" y="720"/>
                    <a:pt x="763" y="720"/>
                  </a:cubicBezTo>
                  <a:cubicBezTo>
                    <a:pt x="781" y="735"/>
                    <a:pt x="781" y="735"/>
                    <a:pt x="781" y="735"/>
                  </a:cubicBezTo>
                  <a:cubicBezTo>
                    <a:pt x="781" y="735"/>
                    <a:pt x="781" y="735"/>
                    <a:pt x="781" y="735"/>
                  </a:cubicBezTo>
                  <a:cubicBezTo>
                    <a:pt x="792" y="723"/>
                    <a:pt x="802" y="710"/>
                    <a:pt x="811" y="696"/>
                  </a:cubicBezTo>
                  <a:cubicBezTo>
                    <a:pt x="812" y="696"/>
                    <a:pt x="812" y="696"/>
                    <a:pt x="812" y="696"/>
                  </a:cubicBezTo>
                  <a:cubicBezTo>
                    <a:pt x="792" y="682"/>
                    <a:pt x="792" y="682"/>
                    <a:pt x="792" y="682"/>
                  </a:cubicBezTo>
                  <a:moveTo>
                    <a:pt x="77" y="649"/>
                  </a:moveTo>
                  <a:cubicBezTo>
                    <a:pt x="56" y="661"/>
                    <a:pt x="56" y="661"/>
                    <a:pt x="56" y="661"/>
                  </a:cubicBezTo>
                  <a:cubicBezTo>
                    <a:pt x="56" y="661"/>
                    <a:pt x="56" y="661"/>
                    <a:pt x="56" y="661"/>
                  </a:cubicBezTo>
                  <a:cubicBezTo>
                    <a:pt x="64" y="676"/>
                    <a:pt x="73" y="690"/>
                    <a:pt x="82" y="703"/>
                  </a:cubicBezTo>
                  <a:cubicBezTo>
                    <a:pt x="82" y="703"/>
                    <a:pt x="82" y="703"/>
                    <a:pt x="82" y="703"/>
                  </a:cubicBezTo>
                  <a:cubicBezTo>
                    <a:pt x="102" y="689"/>
                    <a:pt x="102" y="689"/>
                    <a:pt x="102" y="689"/>
                  </a:cubicBezTo>
                  <a:cubicBezTo>
                    <a:pt x="102" y="689"/>
                    <a:pt x="102" y="689"/>
                    <a:pt x="102" y="689"/>
                  </a:cubicBezTo>
                  <a:cubicBezTo>
                    <a:pt x="93" y="676"/>
                    <a:pt x="84" y="663"/>
                    <a:pt x="77" y="650"/>
                  </a:cubicBezTo>
                  <a:cubicBezTo>
                    <a:pt x="77" y="649"/>
                    <a:pt x="77" y="649"/>
                    <a:pt x="77" y="649"/>
                  </a:cubicBezTo>
                  <a:moveTo>
                    <a:pt x="818" y="639"/>
                  </a:moveTo>
                  <a:cubicBezTo>
                    <a:pt x="818" y="639"/>
                    <a:pt x="818" y="639"/>
                    <a:pt x="818" y="639"/>
                  </a:cubicBezTo>
                  <a:cubicBezTo>
                    <a:pt x="811" y="653"/>
                    <a:pt x="803" y="667"/>
                    <a:pt x="794" y="679"/>
                  </a:cubicBezTo>
                  <a:cubicBezTo>
                    <a:pt x="794" y="680"/>
                    <a:pt x="794" y="680"/>
                    <a:pt x="794" y="680"/>
                  </a:cubicBezTo>
                  <a:cubicBezTo>
                    <a:pt x="814" y="693"/>
                    <a:pt x="814" y="693"/>
                    <a:pt x="814" y="693"/>
                  </a:cubicBezTo>
                  <a:cubicBezTo>
                    <a:pt x="814" y="693"/>
                    <a:pt x="814" y="693"/>
                    <a:pt x="814" y="693"/>
                  </a:cubicBezTo>
                  <a:cubicBezTo>
                    <a:pt x="823" y="679"/>
                    <a:pt x="831" y="665"/>
                    <a:pt x="839" y="650"/>
                  </a:cubicBezTo>
                  <a:cubicBezTo>
                    <a:pt x="839" y="650"/>
                    <a:pt x="839" y="650"/>
                    <a:pt x="839" y="650"/>
                  </a:cubicBezTo>
                  <a:cubicBezTo>
                    <a:pt x="818" y="639"/>
                    <a:pt x="818" y="639"/>
                    <a:pt x="818" y="639"/>
                  </a:cubicBezTo>
                  <a:cubicBezTo>
                    <a:pt x="818" y="639"/>
                    <a:pt x="818" y="639"/>
                    <a:pt x="818" y="639"/>
                  </a:cubicBezTo>
                  <a:moveTo>
                    <a:pt x="55" y="604"/>
                  </a:moveTo>
                  <a:cubicBezTo>
                    <a:pt x="33" y="613"/>
                    <a:pt x="33" y="613"/>
                    <a:pt x="33" y="613"/>
                  </a:cubicBezTo>
                  <a:cubicBezTo>
                    <a:pt x="33" y="613"/>
                    <a:pt x="33" y="613"/>
                    <a:pt x="33" y="613"/>
                  </a:cubicBezTo>
                  <a:cubicBezTo>
                    <a:pt x="39" y="628"/>
                    <a:pt x="46" y="643"/>
                    <a:pt x="54" y="658"/>
                  </a:cubicBezTo>
                  <a:cubicBezTo>
                    <a:pt x="54" y="658"/>
                    <a:pt x="54" y="658"/>
                    <a:pt x="54" y="658"/>
                  </a:cubicBezTo>
                  <a:cubicBezTo>
                    <a:pt x="75" y="646"/>
                    <a:pt x="75" y="646"/>
                    <a:pt x="75" y="646"/>
                  </a:cubicBezTo>
                  <a:cubicBezTo>
                    <a:pt x="75" y="646"/>
                    <a:pt x="75" y="646"/>
                    <a:pt x="75" y="646"/>
                  </a:cubicBezTo>
                  <a:cubicBezTo>
                    <a:pt x="68" y="633"/>
                    <a:pt x="61" y="618"/>
                    <a:pt x="55" y="604"/>
                  </a:cubicBezTo>
                  <a:cubicBezTo>
                    <a:pt x="55" y="604"/>
                    <a:pt x="55" y="604"/>
                    <a:pt x="55" y="604"/>
                  </a:cubicBezTo>
                  <a:moveTo>
                    <a:pt x="838" y="593"/>
                  </a:moveTo>
                  <a:cubicBezTo>
                    <a:pt x="838" y="593"/>
                    <a:pt x="838" y="593"/>
                    <a:pt x="838" y="593"/>
                  </a:cubicBezTo>
                  <a:cubicBezTo>
                    <a:pt x="833" y="608"/>
                    <a:pt x="827" y="622"/>
                    <a:pt x="820" y="636"/>
                  </a:cubicBezTo>
                  <a:cubicBezTo>
                    <a:pt x="819" y="636"/>
                    <a:pt x="819" y="636"/>
                    <a:pt x="819" y="636"/>
                  </a:cubicBezTo>
                  <a:cubicBezTo>
                    <a:pt x="841" y="647"/>
                    <a:pt x="841" y="647"/>
                    <a:pt x="841" y="647"/>
                  </a:cubicBezTo>
                  <a:cubicBezTo>
                    <a:pt x="841" y="647"/>
                    <a:pt x="841" y="647"/>
                    <a:pt x="841" y="647"/>
                  </a:cubicBezTo>
                  <a:cubicBezTo>
                    <a:pt x="848" y="632"/>
                    <a:pt x="855" y="617"/>
                    <a:pt x="861" y="602"/>
                  </a:cubicBezTo>
                  <a:cubicBezTo>
                    <a:pt x="861" y="602"/>
                    <a:pt x="861" y="602"/>
                    <a:pt x="861" y="602"/>
                  </a:cubicBezTo>
                  <a:cubicBezTo>
                    <a:pt x="838" y="593"/>
                    <a:pt x="838" y="593"/>
                    <a:pt x="838" y="593"/>
                  </a:cubicBezTo>
                  <a:moveTo>
                    <a:pt x="39" y="556"/>
                  </a:moveTo>
                  <a:cubicBezTo>
                    <a:pt x="16" y="562"/>
                    <a:pt x="16" y="562"/>
                    <a:pt x="16" y="562"/>
                  </a:cubicBezTo>
                  <a:cubicBezTo>
                    <a:pt x="16" y="562"/>
                    <a:pt x="16" y="562"/>
                    <a:pt x="16" y="562"/>
                  </a:cubicBezTo>
                  <a:cubicBezTo>
                    <a:pt x="16" y="563"/>
                    <a:pt x="16" y="563"/>
                    <a:pt x="16" y="563"/>
                  </a:cubicBezTo>
                  <a:cubicBezTo>
                    <a:pt x="20" y="578"/>
                    <a:pt x="25" y="594"/>
                    <a:pt x="31" y="609"/>
                  </a:cubicBezTo>
                  <a:cubicBezTo>
                    <a:pt x="31" y="610"/>
                    <a:pt x="31" y="610"/>
                    <a:pt x="31" y="610"/>
                  </a:cubicBezTo>
                  <a:cubicBezTo>
                    <a:pt x="53" y="601"/>
                    <a:pt x="53" y="601"/>
                    <a:pt x="53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48" y="586"/>
                    <a:pt x="43" y="571"/>
                    <a:pt x="39" y="556"/>
                  </a:cubicBezTo>
                  <a:cubicBezTo>
                    <a:pt x="39" y="556"/>
                    <a:pt x="39" y="556"/>
                    <a:pt x="39" y="556"/>
                  </a:cubicBezTo>
                  <a:moveTo>
                    <a:pt x="853" y="545"/>
                  </a:moveTo>
                  <a:cubicBezTo>
                    <a:pt x="853" y="545"/>
                    <a:pt x="853" y="545"/>
                    <a:pt x="853" y="545"/>
                  </a:cubicBezTo>
                  <a:cubicBezTo>
                    <a:pt x="850" y="560"/>
                    <a:pt x="845" y="575"/>
                    <a:pt x="840" y="590"/>
                  </a:cubicBezTo>
                  <a:cubicBezTo>
                    <a:pt x="840" y="590"/>
                    <a:pt x="840" y="590"/>
                    <a:pt x="840" y="590"/>
                  </a:cubicBezTo>
                  <a:cubicBezTo>
                    <a:pt x="862" y="598"/>
                    <a:pt x="862" y="598"/>
                    <a:pt x="862" y="598"/>
                  </a:cubicBezTo>
                  <a:cubicBezTo>
                    <a:pt x="862" y="598"/>
                    <a:pt x="862" y="598"/>
                    <a:pt x="862" y="598"/>
                  </a:cubicBezTo>
                  <a:cubicBezTo>
                    <a:pt x="868" y="582"/>
                    <a:pt x="873" y="567"/>
                    <a:pt x="877" y="551"/>
                  </a:cubicBezTo>
                  <a:cubicBezTo>
                    <a:pt x="878" y="551"/>
                    <a:pt x="878" y="551"/>
                    <a:pt x="878" y="551"/>
                  </a:cubicBezTo>
                  <a:cubicBezTo>
                    <a:pt x="853" y="545"/>
                    <a:pt x="853" y="545"/>
                    <a:pt x="853" y="545"/>
                  </a:cubicBezTo>
                  <a:moveTo>
                    <a:pt x="28" y="507"/>
                  </a:moveTo>
                  <a:cubicBezTo>
                    <a:pt x="5" y="510"/>
                    <a:pt x="5" y="510"/>
                    <a:pt x="5" y="510"/>
                  </a:cubicBezTo>
                  <a:cubicBezTo>
                    <a:pt x="5" y="510"/>
                    <a:pt x="5" y="510"/>
                    <a:pt x="5" y="510"/>
                  </a:cubicBezTo>
                  <a:cubicBezTo>
                    <a:pt x="5" y="510"/>
                    <a:pt x="5" y="510"/>
                    <a:pt x="5" y="510"/>
                  </a:cubicBezTo>
                  <a:cubicBezTo>
                    <a:pt x="7" y="527"/>
                    <a:pt x="10" y="543"/>
                    <a:pt x="15" y="559"/>
                  </a:cubicBezTo>
                  <a:cubicBezTo>
                    <a:pt x="15" y="559"/>
                    <a:pt x="15" y="559"/>
                    <a:pt x="15" y="559"/>
                  </a:cubicBezTo>
                  <a:cubicBezTo>
                    <a:pt x="38" y="553"/>
                    <a:pt x="38" y="553"/>
                    <a:pt x="38" y="553"/>
                  </a:cubicBezTo>
                  <a:cubicBezTo>
                    <a:pt x="38" y="552"/>
                    <a:pt x="38" y="552"/>
                    <a:pt x="38" y="552"/>
                  </a:cubicBezTo>
                  <a:cubicBezTo>
                    <a:pt x="34" y="537"/>
                    <a:pt x="31" y="522"/>
                    <a:pt x="28" y="507"/>
                  </a:cubicBezTo>
                  <a:cubicBezTo>
                    <a:pt x="28" y="507"/>
                    <a:pt x="28" y="507"/>
                    <a:pt x="28" y="507"/>
                  </a:cubicBezTo>
                  <a:moveTo>
                    <a:pt x="863" y="495"/>
                  </a:moveTo>
                  <a:cubicBezTo>
                    <a:pt x="861" y="495"/>
                    <a:pt x="861" y="495"/>
                    <a:pt x="861" y="495"/>
                  </a:cubicBezTo>
                  <a:cubicBezTo>
                    <a:pt x="862" y="495"/>
                    <a:pt x="862" y="495"/>
                    <a:pt x="862" y="495"/>
                  </a:cubicBezTo>
                  <a:cubicBezTo>
                    <a:pt x="860" y="511"/>
                    <a:pt x="858" y="526"/>
                    <a:pt x="854" y="541"/>
                  </a:cubicBezTo>
                  <a:cubicBezTo>
                    <a:pt x="854" y="541"/>
                    <a:pt x="854" y="541"/>
                    <a:pt x="854" y="541"/>
                  </a:cubicBezTo>
                  <a:cubicBezTo>
                    <a:pt x="878" y="547"/>
                    <a:pt x="878" y="547"/>
                    <a:pt x="878" y="547"/>
                  </a:cubicBezTo>
                  <a:cubicBezTo>
                    <a:pt x="878" y="547"/>
                    <a:pt x="878" y="547"/>
                    <a:pt x="878" y="547"/>
                  </a:cubicBezTo>
                  <a:cubicBezTo>
                    <a:pt x="881" y="531"/>
                    <a:pt x="884" y="514"/>
                    <a:pt x="886" y="498"/>
                  </a:cubicBezTo>
                  <a:cubicBezTo>
                    <a:pt x="886" y="498"/>
                    <a:pt x="886" y="498"/>
                    <a:pt x="886" y="498"/>
                  </a:cubicBezTo>
                  <a:cubicBezTo>
                    <a:pt x="863" y="495"/>
                    <a:pt x="863" y="495"/>
                    <a:pt x="863" y="495"/>
                  </a:cubicBezTo>
                  <a:moveTo>
                    <a:pt x="24" y="456"/>
                  </a:moveTo>
                  <a:cubicBezTo>
                    <a:pt x="0" y="457"/>
                    <a:pt x="0" y="457"/>
                    <a:pt x="0" y="457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0" y="474"/>
                    <a:pt x="2" y="490"/>
                    <a:pt x="4" y="506"/>
                  </a:cubicBezTo>
                  <a:cubicBezTo>
                    <a:pt x="4" y="507"/>
                    <a:pt x="4" y="507"/>
                    <a:pt x="4" y="507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6" y="488"/>
                    <a:pt x="24" y="472"/>
                    <a:pt x="24" y="457"/>
                  </a:cubicBezTo>
                  <a:cubicBezTo>
                    <a:pt x="24" y="456"/>
                    <a:pt x="24" y="456"/>
                    <a:pt x="24" y="456"/>
                  </a:cubicBezTo>
                  <a:moveTo>
                    <a:pt x="889" y="428"/>
                  </a:moveTo>
                  <a:cubicBezTo>
                    <a:pt x="865" y="429"/>
                    <a:pt x="865" y="429"/>
                    <a:pt x="865" y="429"/>
                  </a:cubicBezTo>
                  <a:cubicBezTo>
                    <a:pt x="865" y="429"/>
                    <a:pt x="865" y="429"/>
                    <a:pt x="865" y="429"/>
                  </a:cubicBezTo>
                  <a:cubicBezTo>
                    <a:pt x="865" y="429"/>
                    <a:pt x="865" y="429"/>
                    <a:pt x="865" y="429"/>
                  </a:cubicBezTo>
                  <a:cubicBezTo>
                    <a:pt x="865" y="434"/>
                    <a:pt x="865" y="440"/>
                    <a:pt x="865" y="445"/>
                  </a:cubicBezTo>
                  <a:cubicBezTo>
                    <a:pt x="865" y="460"/>
                    <a:pt x="864" y="476"/>
                    <a:pt x="863" y="491"/>
                  </a:cubicBezTo>
                  <a:cubicBezTo>
                    <a:pt x="863" y="492"/>
                    <a:pt x="863" y="492"/>
                    <a:pt x="863" y="492"/>
                  </a:cubicBezTo>
                  <a:cubicBezTo>
                    <a:pt x="886" y="494"/>
                    <a:pt x="886" y="494"/>
                    <a:pt x="886" y="494"/>
                  </a:cubicBezTo>
                  <a:cubicBezTo>
                    <a:pt x="887" y="494"/>
                    <a:pt x="887" y="494"/>
                    <a:pt x="887" y="494"/>
                  </a:cubicBezTo>
                  <a:cubicBezTo>
                    <a:pt x="887" y="494"/>
                    <a:pt x="887" y="494"/>
                    <a:pt x="887" y="494"/>
                  </a:cubicBezTo>
                  <a:cubicBezTo>
                    <a:pt x="888" y="478"/>
                    <a:pt x="889" y="461"/>
                    <a:pt x="889" y="445"/>
                  </a:cubicBezTo>
                  <a:cubicBezTo>
                    <a:pt x="889" y="439"/>
                    <a:pt x="889" y="434"/>
                    <a:pt x="889" y="428"/>
                  </a:cubicBezTo>
                  <a:cubicBezTo>
                    <a:pt x="889" y="428"/>
                    <a:pt x="889" y="428"/>
                    <a:pt x="889" y="428"/>
                  </a:cubicBezTo>
                  <a:moveTo>
                    <a:pt x="2" y="404"/>
                  </a:moveTo>
                  <a:cubicBezTo>
                    <a:pt x="2" y="404"/>
                    <a:pt x="2" y="404"/>
                    <a:pt x="2" y="404"/>
                  </a:cubicBezTo>
                  <a:cubicBezTo>
                    <a:pt x="0" y="417"/>
                    <a:pt x="0" y="431"/>
                    <a:pt x="0" y="445"/>
                  </a:cubicBezTo>
                  <a:cubicBezTo>
                    <a:pt x="0" y="448"/>
                    <a:pt x="0" y="450"/>
                    <a:pt x="0" y="453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0"/>
                    <a:pt x="24" y="448"/>
                    <a:pt x="24" y="445"/>
                  </a:cubicBezTo>
                  <a:cubicBezTo>
                    <a:pt x="24" y="432"/>
                    <a:pt x="24" y="419"/>
                    <a:pt x="26" y="406"/>
                  </a:cubicBezTo>
                  <a:cubicBezTo>
                    <a:pt x="26" y="406"/>
                    <a:pt x="26" y="406"/>
                    <a:pt x="26" y="406"/>
                  </a:cubicBezTo>
                  <a:cubicBezTo>
                    <a:pt x="2" y="404"/>
                    <a:pt x="2" y="404"/>
                    <a:pt x="2" y="404"/>
                  </a:cubicBezTo>
                  <a:moveTo>
                    <a:pt x="884" y="375"/>
                  </a:moveTo>
                  <a:cubicBezTo>
                    <a:pt x="860" y="379"/>
                    <a:pt x="860" y="379"/>
                    <a:pt x="860" y="379"/>
                  </a:cubicBezTo>
                  <a:cubicBezTo>
                    <a:pt x="860" y="379"/>
                    <a:pt x="860" y="379"/>
                    <a:pt x="860" y="379"/>
                  </a:cubicBezTo>
                  <a:cubicBezTo>
                    <a:pt x="863" y="394"/>
                    <a:pt x="864" y="410"/>
                    <a:pt x="865" y="425"/>
                  </a:cubicBezTo>
                  <a:cubicBezTo>
                    <a:pt x="865" y="425"/>
                    <a:pt x="865" y="425"/>
                    <a:pt x="865" y="425"/>
                  </a:cubicBezTo>
                  <a:cubicBezTo>
                    <a:pt x="889" y="424"/>
                    <a:pt x="889" y="424"/>
                    <a:pt x="889" y="424"/>
                  </a:cubicBezTo>
                  <a:cubicBezTo>
                    <a:pt x="889" y="424"/>
                    <a:pt x="889" y="424"/>
                    <a:pt x="889" y="424"/>
                  </a:cubicBezTo>
                  <a:cubicBezTo>
                    <a:pt x="888" y="408"/>
                    <a:pt x="886" y="391"/>
                    <a:pt x="884" y="375"/>
                  </a:cubicBezTo>
                  <a:cubicBezTo>
                    <a:pt x="884" y="375"/>
                    <a:pt x="884" y="375"/>
                    <a:pt x="884" y="375"/>
                  </a:cubicBezTo>
                  <a:moveTo>
                    <a:pt x="10" y="351"/>
                  </a:moveTo>
                  <a:cubicBezTo>
                    <a:pt x="10" y="351"/>
                    <a:pt x="10" y="351"/>
                    <a:pt x="10" y="351"/>
                  </a:cubicBezTo>
                  <a:cubicBezTo>
                    <a:pt x="6" y="367"/>
                    <a:pt x="4" y="383"/>
                    <a:pt x="2" y="400"/>
                  </a:cubicBezTo>
                  <a:cubicBezTo>
                    <a:pt x="2" y="400"/>
                    <a:pt x="2" y="400"/>
                    <a:pt x="2" y="400"/>
                  </a:cubicBezTo>
                  <a:cubicBezTo>
                    <a:pt x="26" y="402"/>
                    <a:pt x="26" y="402"/>
                    <a:pt x="26" y="402"/>
                  </a:cubicBezTo>
                  <a:cubicBezTo>
                    <a:pt x="26" y="402"/>
                    <a:pt x="26" y="402"/>
                    <a:pt x="26" y="402"/>
                  </a:cubicBezTo>
                  <a:cubicBezTo>
                    <a:pt x="27" y="387"/>
                    <a:pt x="30" y="371"/>
                    <a:pt x="33" y="356"/>
                  </a:cubicBezTo>
                  <a:cubicBezTo>
                    <a:pt x="33" y="356"/>
                    <a:pt x="33" y="356"/>
                    <a:pt x="33" y="356"/>
                  </a:cubicBezTo>
                  <a:cubicBezTo>
                    <a:pt x="10" y="351"/>
                    <a:pt x="10" y="351"/>
                    <a:pt x="10" y="351"/>
                  </a:cubicBezTo>
                  <a:moveTo>
                    <a:pt x="872" y="323"/>
                  </a:moveTo>
                  <a:cubicBezTo>
                    <a:pt x="849" y="329"/>
                    <a:pt x="849" y="329"/>
                    <a:pt x="849" y="329"/>
                  </a:cubicBezTo>
                  <a:cubicBezTo>
                    <a:pt x="849" y="329"/>
                    <a:pt x="849" y="329"/>
                    <a:pt x="849" y="329"/>
                  </a:cubicBezTo>
                  <a:cubicBezTo>
                    <a:pt x="854" y="344"/>
                    <a:pt x="857" y="360"/>
                    <a:pt x="860" y="375"/>
                  </a:cubicBezTo>
                  <a:cubicBezTo>
                    <a:pt x="860" y="375"/>
                    <a:pt x="860" y="375"/>
                    <a:pt x="860" y="375"/>
                  </a:cubicBezTo>
                  <a:cubicBezTo>
                    <a:pt x="883" y="371"/>
                    <a:pt x="883" y="371"/>
                    <a:pt x="883" y="371"/>
                  </a:cubicBezTo>
                  <a:cubicBezTo>
                    <a:pt x="883" y="371"/>
                    <a:pt x="883" y="371"/>
                    <a:pt x="883" y="371"/>
                  </a:cubicBezTo>
                  <a:cubicBezTo>
                    <a:pt x="881" y="355"/>
                    <a:pt x="877" y="339"/>
                    <a:pt x="872" y="323"/>
                  </a:cubicBezTo>
                  <a:cubicBezTo>
                    <a:pt x="872" y="323"/>
                    <a:pt x="872" y="323"/>
                    <a:pt x="872" y="323"/>
                  </a:cubicBezTo>
                  <a:moveTo>
                    <a:pt x="24" y="299"/>
                  </a:moveTo>
                  <a:cubicBezTo>
                    <a:pt x="24" y="300"/>
                    <a:pt x="24" y="300"/>
                    <a:pt x="24" y="300"/>
                  </a:cubicBezTo>
                  <a:cubicBezTo>
                    <a:pt x="19" y="315"/>
                    <a:pt x="14" y="331"/>
                    <a:pt x="11" y="347"/>
                  </a:cubicBezTo>
                  <a:cubicBezTo>
                    <a:pt x="11" y="347"/>
                    <a:pt x="11" y="347"/>
                    <a:pt x="11" y="347"/>
                  </a:cubicBezTo>
                  <a:cubicBezTo>
                    <a:pt x="34" y="353"/>
                    <a:pt x="34" y="353"/>
                    <a:pt x="34" y="353"/>
                  </a:cubicBezTo>
                  <a:cubicBezTo>
                    <a:pt x="34" y="352"/>
                    <a:pt x="34" y="352"/>
                    <a:pt x="34" y="352"/>
                  </a:cubicBezTo>
                  <a:cubicBezTo>
                    <a:pt x="37" y="337"/>
                    <a:pt x="42" y="322"/>
                    <a:pt x="47" y="307"/>
                  </a:cubicBezTo>
                  <a:cubicBezTo>
                    <a:pt x="47" y="307"/>
                    <a:pt x="47" y="307"/>
                    <a:pt x="47" y="307"/>
                  </a:cubicBezTo>
                  <a:cubicBezTo>
                    <a:pt x="24" y="299"/>
                    <a:pt x="24" y="299"/>
                    <a:pt x="24" y="299"/>
                  </a:cubicBezTo>
                  <a:moveTo>
                    <a:pt x="855" y="272"/>
                  </a:moveTo>
                  <a:cubicBezTo>
                    <a:pt x="833" y="282"/>
                    <a:pt x="833" y="282"/>
                    <a:pt x="833" y="282"/>
                  </a:cubicBezTo>
                  <a:cubicBezTo>
                    <a:pt x="833" y="282"/>
                    <a:pt x="833" y="282"/>
                    <a:pt x="833" y="282"/>
                  </a:cubicBezTo>
                  <a:cubicBezTo>
                    <a:pt x="839" y="296"/>
                    <a:pt x="844" y="311"/>
                    <a:pt x="848" y="326"/>
                  </a:cubicBezTo>
                  <a:cubicBezTo>
                    <a:pt x="848" y="326"/>
                    <a:pt x="848" y="326"/>
                    <a:pt x="848" y="326"/>
                  </a:cubicBezTo>
                  <a:cubicBezTo>
                    <a:pt x="871" y="319"/>
                    <a:pt x="871" y="319"/>
                    <a:pt x="871" y="319"/>
                  </a:cubicBezTo>
                  <a:cubicBezTo>
                    <a:pt x="871" y="319"/>
                    <a:pt x="871" y="319"/>
                    <a:pt x="871" y="319"/>
                  </a:cubicBezTo>
                  <a:cubicBezTo>
                    <a:pt x="867" y="303"/>
                    <a:pt x="861" y="288"/>
                    <a:pt x="855" y="272"/>
                  </a:cubicBezTo>
                  <a:cubicBezTo>
                    <a:pt x="855" y="272"/>
                    <a:pt x="855" y="272"/>
                    <a:pt x="855" y="272"/>
                  </a:cubicBezTo>
                  <a:moveTo>
                    <a:pt x="45" y="250"/>
                  </a:moveTo>
                  <a:cubicBezTo>
                    <a:pt x="44" y="250"/>
                    <a:pt x="44" y="250"/>
                    <a:pt x="44" y="250"/>
                  </a:cubicBezTo>
                  <a:cubicBezTo>
                    <a:pt x="37" y="265"/>
                    <a:pt x="31" y="280"/>
                    <a:pt x="25" y="296"/>
                  </a:cubicBezTo>
                  <a:cubicBezTo>
                    <a:pt x="24" y="296"/>
                    <a:pt x="24" y="296"/>
                    <a:pt x="24" y="296"/>
                  </a:cubicBezTo>
                  <a:cubicBezTo>
                    <a:pt x="48" y="304"/>
                    <a:pt x="48" y="304"/>
                    <a:pt x="48" y="304"/>
                  </a:cubicBezTo>
                  <a:cubicBezTo>
                    <a:pt x="48" y="304"/>
                    <a:pt x="48" y="304"/>
                    <a:pt x="48" y="304"/>
                  </a:cubicBezTo>
                  <a:cubicBezTo>
                    <a:pt x="53" y="289"/>
                    <a:pt x="59" y="275"/>
                    <a:pt x="66" y="261"/>
                  </a:cubicBezTo>
                  <a:cubicBezTo>
                    <a:pt x="66" y="261"/>
                    <a:pt x="66" y="261"/>
                    <a:pt x="66" y="261"/>
                  </a:cubicBezTo>
                  <a:cubicBezTo>
                    <a:pt x="45" y="250"/>
                    <a:pt x="45" y="250"/>
                    <a:pt x="45" y="250"/>
                  </a:cubicBezTo>
                  <a:moveTo>
                    <a:pt x="831" y="224"/>
                  </a:moveTo>
                  <a:cubicBezTo>
                    <a:pt x="810" y="236"/>
                    <a:pt x="810" y="236"/>
                    <a:pt x="810" y="236"/>
                  </a:cubicBezTo>
                  <a:cubicBezTo>
                    <a:pt x="810" y="237"/>
                    <a:pt x="810" y="237"/>
                    <a:pt x="810" y="237"/>
                  </a:cubicBezTo>
                  <a:cubicBezTo>
                    <a:pt x="818" y="250"/>
                    <a:pt x="825" y="264"/>
                    <a:pt x="831" y="278"/>
                  </a:cubicBezTo>
                  <a:cubicBezTo>
                    <a:pt x="831" y="278"/>
                    <a:pt x="831" y="278"/>
                    <a:pt x="831" y="278"/>
                  </a:cubicBezTo>
                  <a:cubicBezTo>
                    <a:pt x="853" y="269"/>
                    <a:pt x="853" y="269"/>
                    <a:pt x="853" y="269"/>
                  </a:cubicBezTo>
                  <a:cubicBezTo>
                    <a:pt x="853" y="269"/>
                    <a:pt x="853" y="269"/>
                    <a:pt x="853" y="269"/>
                  </a:cubicBezTo>
                  <a:cubicBezTo>
                    <a:pt x="847" y="254"/>
                    <a:pt x="839" y="239"/>
                    <a:pt x="831" y="225"/>
                  </a:cubicBezTo>
                  <a:cubicBezTo>
                    <a:pt x="831" y="224"/>
                    <a:pt x="831" y="224"/>
                    <a:pt x="831" y="224"/>
                  </a:cubicBezTo>
                  <a:moveTo>
                    <a:pt x="71" y="204"/>
                  </a:moveTo>
                  <a:cubicBezTo>
                    <a:pt x="71" y="204"/>
                    <a:pt x="71" y="204"/>
                    <a:pt x="71" y="204"/>
                  </a:cubicBezTo>
                  <a:cubicBezTo>
                    <a:pt x="62" y="217"/>
                    <a:pt x="54" y="232"/>
                    <a:pt x="46" y="246"/>
                  </a:cubicBezTo>
                  <a:cubicBezTo>
                    <a:pt x="46" y="246"/>
                    <a:pt x="46" y="246"/>
                    <a:pt x="46" y="246"/>
                  </a:cubicBezTo>
                  <a:cubicBezTo>
                    <a:pt x="67" y="257"/>
                    <a:pt x="67" y="257"/>
                    <a:pt x="67" y="257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75" y="243"/>
                    <a:pt x="82" y="230"/>
                    <a:pt x="91" y="217"/>
                  </a:cubicBezTo>
                  <a:cubicBezTo>
                    <a:pt x="91" y="217"/>
                    <a:pt x="91" y="217"/>
                    <a:pt x="91" y="217"/>
                  </a:cubicBezTo>
                  <a:cubicBezTo>
                    <a:pt x="71" y="204"/>
                    <a:pt x="71" y="204"/>
                    <a:pt x="71" y="204"/>
                  </a:cubicBezTo>
                  <a:moveTo>
                    <a:pt x="802" y="180"/>
                  </a:moveTo>
                  <a:cubicBezTo>
                    <a:pt x="802" y="180"/>
                    <a:pt x="802" y="180"/>
                    <a:pt x="802" y="180"/>
                  </a:cubicBezTo>
                  <a:cubicBezTo>
                    <a:pt x="782" y="194"/>
                    <a:pt x="782" y="194"/>
                    <a:pt x="782" y="194"/>
                  </a:cubicBezTo>
                  <a:cubicBezTo>
                    <a:pt x="783" y="194"/>
                    <a:pt x="783" y="194"/>
                    <a:pt x="783" y="194"/>
                  </a:cubicBezTo>
                  <a:cubicBezTo>
                    <a:pt x="792" y="207"/>
                    <a:pt x="800" y="220"/>
                    <a:pt x="808" y="233"/>
                  </a:cubicBezTo>
                  <a:cubicBezTo>
                    <a:pt x="808" y="233"/>
                    <a:pt x="808" y="233"/>
                    <a:pt x="808" y="233"/>
                  </a:cubicBezTo>
                  <a:cubicBezTo>
                    <a:pt x="829" y="221"/>
                    <a:pt x="829" y="221"/>
                    <a:pt x="829" y="221"/>
                  </a:cubicBezTo>
                  <a:cubicBezTo>
                    <a:pt x="829" y="221"/>
                    <a:pt x="829" y="221"/>
                    <a:pt x="829" y="221"/>
                  </a:cubicBezTo>
                  <a:cubicBezTo>
                    <a:pt x="821" y="207"/>
                    <a:pt x="812" y="193"/>
                    <a:pt x="802" y="180"/>
                  </a:cubicBezTo>
                  <a:cubicBezTo>
                    <a:pt x="802" y="180"/>
                    <a:pt x="802" y="180"/>
                    <a:pt x="802" y="180"/>
                  </a:cubicBezTo>
                  <a:moveTo>
                    <a:pt x="102" y="161"/>
                  </a:moveTo>
                  <a:cubicBezTo>
                    <a:pt x="102" y="161"/>
                    <a:pt x="102" y="161"/>
                    <a:pt x="102" y="161"/>
                  </a:cubicBezTo>
                  <a:cubicBezTo>
                    <a:pt x="92" y="173"/>
                    <a:pt x="82" y="187"/>
                    <a:pt x="73" y="200"/>
                  </a:cubicBezTo>
                  <a:cubicBezTo>
                    <a:pt x="73" y="200"/>
                    <a:pt x="73" y="200"/>
                    <a:pt x="73" y="200"/>
                  </a:cubicBezTo>
                  <a:cubicBezTo>
                    <a:pt x="93" y="214"/>
                    <a:pt x="93" y="214"/>
                    <a:pt x="93" y="214"/>
                  </a:cubicBezTo>
                  <a:cubicBezTo>
                    <a:pt x="93" y="214"/>
                    <a:pt x="93" y="214"/>
                    <a:pt x="93" y="214"/>
                  </a:cubicBezTo>
                  <a:cubicBezTo>
                    <a:pt x="93" y="213"/>
                    <a:pt x="93" y="213"/>
                    <a:pt x="93" y="213"/>
                  </a:cubicBezTo>
                  <a:cubicBezTo>
                    <a:pt x="102" y="201"/>
                    <a:pt x="111" y="188"/>
                    <a:pt x="121" y="176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02" y="161"/>
                    <a:pt x="102" y="161"/>
                    <a:pt x="102" y="161"/>
                  </a:cubicBezTo>
                  <a:moveTo>
                    <a:pt x="767" y="139"/>
                  </a:moveTo>
                  <a:cubicBezTo>
                    <a:pt x="750" y="155"/>
                    <a:pt x="750" y="155"/>
                    <a:pt x="750" y="155"/>
                  </a:cubicBezTo>
                  <a:cubicBezTo>
                    <a:pt x="750" y="156"/>
                    <a:pt x="750" y="156"/>
                    <a:pt x="750" y="156"/>
                  </a:cubicBezTo>
                  <a:cubicBezTo>
                    <a:pt x="761" y="167"/>
                    <a:pt x="771" y="179"/>
                    <a:pt x="780" y="191"/>
                  </a:cubicBezTo>
                  <a:cubicBezTo>
                    <a:pt x="780" y="191"/>
                    <a:pt x="780" y="191"/>
                    <a:pt x="780" y="191"/>
                  </a:cubicBezTo>
                  <a:cubicBezTo>
                    <a:pt x="800" y="177"/>
                    <a:pt x="800" y="177"/>
                    <a:pt x="800" y="177"/>
                  </a:cubicBezTo>
                  <a:cubicBezTo>
                    <a:pt x="799" y="177"/>
                    <a:pt x="799" y="177"/>
                    <a:pt x="799" y="177"/>
                  </a:cubicBezTo>
                  <a:cubicBezTo>
                    <a:pt x="790" y="164"/>
                    <a:pt x="779" y="151"/>
                    <a:pt x="768" y="139"/>
                  </a:cubicBezTo>
                  <a:cubicBezTo>
                    <a:pt x="767" y="139"/>
                    <a:pt x="767" y="139"/>
                    <a:pt x="767" y="139"/>
                  </a:cubicBezTo>
                  <a:moveTo>
                    <a:pt x="139" y="122"/>
                  </a:moveTo>
                  <a:cubicBezTo>
                    <a:pt x="139" y="122"/>
                    <a:pt x="139" y="122"/>
                    <a:pt x="139" y="122"/>
                  </a:cubicBezTo>
                  <a:cubicBezTo>
                    <a:pt x="127" y="133"/>
                    <a:pt x="116" y="145"/>
                    <a:pt x="105" y="158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23" y="173"/>
                    <a:pt x="123" y="173"/>
                    <a:pt x="123" y="173"/>
                  </a:cubicBezTo>
                  <a:cubicBezTo>
                    <a:pt x="123" y="173"/>
                    <a:pt x="123" y="173"/>
                    <a:pt x="123" y="173"/>
                  </a:cubicBezTo>
                  <a:cubicBezTo>
                    <a:pt x="133" y="161"/>
                    <a:pt x="144" y="150"/>
                    <a:pt x="155" y="139"/>
                  </a:cubicBezTo>
                  <a:cubicBezTo>
                    <a:pt x="155" y="139"/>
                    <a:pt x="155" y="139"/>
                    <a:pt x="155" y="139"/>
                  </a:cubicBezTo>
                  <a:cubicBezTo>
                    <a:pt x="139" y="122"/>
                    <a:pt x="139" y="122"/>
                    <a:pt x="139" y="122"/>
                  </a:cubicBezTo>
                  <a:moveTo>
                    <a:pt x="728" y="102"/>
                  </a:moveTo>
                  <a:cubicBezTo>
                    <a:pt x="713" y="121"/>
                    <a:pt x="713" y="121"/>
                    <a:pt x="713" y="121"/>
                  </a:cubicBezTo>
                  <a:cubicBezTo>
                    <a:pt x="713" y="121"/>
                    <a:pt x="713" y="121"/>
                    <a:pt x="713" y="121"/>
                  </a:cubicBezTo>
                  <a:cubicBezTo>
                    <a:pt x="713" y="121"/>
                    <a:pt x="713" y="121"/>
                    <a:pt x="713" y="121"/>
                  </a:cubicBezTo>
                  <a:cubicBezTo>
                    <a:pt x="725" y="131"/>
                    <a:pt x="737" y="142"/>
                    <a:pt x="747" y="153"/>
                  </a:cubicBezTo>
                  <a:cubicBezTo>
                    <a:pt x="748" y="153"/>
                    <a:pt x="748" y="153"/>
                    <a:pt x="748" y="153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53" y="124"/>
                    <a:pt x="741" y="113"/>
                    <a:pt x="729" y="103"/>
                  </a:cubicBezTo>
                  <a:cubicBezTo>
                    <a:pt x="728" y="102"/>
                    <a:pt x="728" y="102"/>
                    <a:pt x="728" y="102"/>
                  </a:cubicBezTo>
                  <a:moveTo>
                    <a:pt x="180" y="87"/>
                  </a:moveTo>
                  <a:cubicBezTo>
                    <a:pt x="180" y="87"/>
                    <a:pt x="180" y="87"/>
                    <a:pt x="180" y="87"/>
                  </a:cubicBezTo>
                  <a:cubicBezTo>
                    <a:pt x="167" y="97"/>
                    <a:pt x="154" y="108"/>
                    <a:pt x="142" y="119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70" y="126"/>
                    <a:pt x="182" y="116"/>
                    <a:pt x="194" y="107"/>
                  </a:cubicBezTo>
                  <a:cubicBezTo>
                    <a:pt x="194" y="107"/>
                    <a:pt x="194" y="107"/>
                    <a:pt x="194" y="107"/>
                  </a:cubicBezTo>
                  <a:cubicBezTo>
                    <a:pt x="180" y="87"/>
                    <a:pt x="180" y="87"/>
                    <a:pt x="180" y="87"/>
                  </a:cubicBezTo>
                  <a:moveTo>
                    <a:pt x="685" y="71"/>
                  </a:moveTo>
                  <a:cubicBezTo>
                    <a:pt x="672" y="91"/>
                    <a:pt x="672" y="91"/>
                    <a:pt x="672" y="91"/>
                  </a:cubicBezTo>
                  <a:cubicBezTo>
                    <a:pt x="673" y="91"/>
                    <a:pt x="673" y="91"/>
                    <a:pt x="673" y="91"/>
                  </a:cubicBezTo>
                  <a:cubicBezTo>
                    <a:pt x="686" y="100"/>
                    <a:pt x="698" y="109"/>
                    <a:pt x="710" y="119"/>
                  </a:cubicBezTo>
                  <a:cubicBezTo>
                    <a:pt x="710" y="119"/>
                    <a:pt x="710" y="119"/>
                    <a:pt x="710" y="119"/>
                  </a:cubicBezTo>
                  <a:cubicBezTo>
                    <a:pt x="725" y="100"/>
                    <a:pt x="725" y="100"/>
                    <a:pt x="725" y="100"/>
                  </a:cubicBezTo>
                  <a:cubicBezTo>
                    <a:pt x="726" y="100"/>
                    <a:pt x="726" y="100"/>
                    <a:pt x="726" y="100"/>
                  </a:cubicBezTo>
                  <a:cubicBezTo>
                    <a:pt x="725" y="100"/>
                    <a:pt x="725" y="100"/>
                    <a:pt x="725" y="100"/>
                  </a:cubicBezTo>
                  <a:cubicBezTo>
                    <a:pt x="713" y="90"/>
                    <a:pt x="699" y="80"/>
                    <a:pt x="686" y="71"/>
                  </a:cubicBezTo>
                  <a:cubicBezTo>
                    <a:pt x="685" y="71"/>
                    <a:pt x="685" y="71"/>
                    <a:pt x="685" y="71"/>
                  </a:cubicBezTo>
                  <a:moveTo>
                    <a:pt x="225" y="58"/>
                  </a:moveTo>
                  <a:cubicBezTo>
                    <a:pt x="224" y="58"/>
                    <a:pt x="224" y="58"/>
                    <a:pt x="224" y="58"/>
                  </a:cubicBezTo>
                  <a:cubicBezTo>
                    <a:pt x="210" y="66"/>
                    <a:pt x="196" y="75"/>
                    <a:pt x="183" y="85"/>
                  </a:cubicBezTo>
                  <a:cubicBezTo>
                    <a:pt x="183" y="85"/>
                    <a:pt x="183" y="85"/>
                    <a:pt x="183" y="85"/>
                  </a:cubicBezTo>
                  <a:cubicBezTo>
                    <a:pt x="197" y="105"/>
                    <a:pt x="197" y="105"/>
                    <a:pt x="197" y="105"/>
                  </a:cubicBezTo>
                  <a:cubicBezTo>
                    <a:pt x="197" y="104"/>
                    <a:pt x="197" y="104"/>
                    <a:pt x="197" y="104"/>
                  </a:cubicBezTo>
                  <a:cubicBezTo>
                    <a:pt x="210" y="95"/>
                    <a:pt x="223" y="87"/>
                    <a:pt x="236" y="79"/>
                  </a:cubicBezTo>
                  <a:cubicBezTo>
                    <a:pt x="236" y="79"/>
                    <a:pt x="236" y="79"/>
                    <a:pt x="236" y="79"/>
                  </a:cubicBezTo>
                  <a:cubicBezTo>
                    <a:pt x="225" y="58"/>
                    <a:pt x="225" y="58"/>
                    <a:pt x="225" y="58"/>
                  </a:cubicBezTo>
                  <a:moveTo>
                    <a:pt x="639" y="45"/>
                  </a:moveTo>
                  <a:cubicBezTo>
                    <a:pt x="628" y="66"/>
                    <a:pt x="628" y="66"/>
                    <a:pt x="628" y="66"/>
                  </a:cubicBezTo>
                  <a:cubicBezTo>
                    <a:pt x="629" y="66"/>
                    <a:pt x="629" y="66"/>
                    <a:pt x="629" y="66"/>
                  </a:cubicBezTo>
                  <a:cubicBezTo>
                    <a:pt x="642" y="73"/>
                    <a:pt x="656" y="81"/>
                    <a:pt x="669" y="89"/>
                  </a:cubicBezTo>
                  <a:cubicBezTo>
                    <a:pt x="669" y="89"/>
                    <a:pt x="669" y="89"/>
                    <a:pt x="669" y="89"/>
                  </a:cubicBezTo>
                  <a:cubicBezTo>
                    <a:pt x="682" y="69"/>
                    <a:pt x="682" y="69"/>
                    <a:pt x="682" y="69"/>
                  </a:cubicBezTo>
                  <a:cubicBezTo>
                    <a:pt x="682" y="69"/>
                    <a:pt x="682" y="69"/>
                    <a:pt x="682" y="69"/>
                  </a:cubicBezTo>
                  <a:cubicBezTo>
                    <a:pt x="668" y="60"/>
                    <a:pt x="654" y="52"/>
                    <a:pt x="639" y="45"/>
                  </a:cubicBezTo>
                  <a:cubicBezTo>
                    <a:pt x="639" y="45"/>
                    <a:pt x="639" y="45"/>
                    <a:pt x="639" y="45"/>
                  </a:cubicBezTo>
                  <a:moveTo>
                    <a:pt x="272" y="35"/>
                  </a:moveTo>
                  <a:cubicBezTo>
                    <a:pt x="272" y="35"/>
                    <a:pt x="272" y="35"/>
                    <a:pt x="272" y="35"/>
                  </a:cubicBezTo>
                  <a:cubicBezTo>
                    <a:pt x="257" y="41"/>
                    <a:pt x="242" y="48"/>
                    <a:pt x="228" y="56"/>
                  </a:cubicBezTo>
                  <a:cubicBezTo>
                    <a:pt x="228" y="56"/>
                    <a:pt x="228" y="56"/>
                    <a:pt x="228" y="56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53" y="70"/>
                    <a:pt x="267" y="63"/>
                    <a:pt x="282" y="57"/>
                  </a:cubicBezTo>
                  <a:cubicBezTo>
                    <a:pt x="282" y="57"/>
                    <a:pt x="282" y="57"/>
                    <a:pt x="282" y="57"/>
                  </a:cubicBezTo>
                  <a:cubicBezTo>
                    <a:pt x="272" y="35"/>
                    <a:pt x="272" y="35"/>
                    <a:pt x="272" y="35"/>
                  </a:cubicBezTo>
                  <a:moveTo>
                    <a:pt x="589" y="24"/>
                  </a:moveTo>
                  <a:cubicBezTo>
                    <a:pt x="582" y="47"/>
                    <a:pt x="582" y="47"/>
                    <a:pt x="582" y="47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96" y="52"/>
                    <a:pt x="611" y="58"/>
                    <a:pt x="625" y="65"/>
                  </a:cubicBezTo>
                  <a:cubicBezTo>
                    <a:pt x="625" y="65"/>
                    <a:pt x="625" y="65"/>
                    <a:pt x="625" y="65"/>
                  </a:cubicBezTo>
                  <a:cubicBezTo>
                    <a:pt x="635" y="43"/>
                    <a:pt x="635" y="43"/>
                    <a:pt x="635" y="43"/>
                  </a:cubicBezTo>
                  <a:cubicBezTo>
                    <a:pt x="635" y="43"/>
                    <a:pt x="635" y="43"/>
                    <a:pt x="635" y="43"/>
                  </a:cubicBezTo>
                  <a:cubicBezTo>
                    <a:pt x="621" y="36"/>
                    <a:pt x="605" y="30"/>
                    <a:pt x="590" y="24"/>
                  </a:cubicBezTo>
                  <a:cubicBezTo>
                    <a:pt x="589" y="24"/>
                    <a:pt x="589" y="24"/>
                    <a:pt x="589" y="24"/>
                  </a:cubicBezTo>
                  <a:moveTo>
                    <a:pt x="323" y="17"/>
                  </a:moveTo>
                  <a:cubicBezTo>
                    <a:pt x="323" y="17"/>
                    <a:pt x="323" y="17"/>
                    <a:pt x="323" y="17"/>
                  </a:cubicBezTo>
                  <a:cubicBezTo>
                    <a:pt x="307" y="21"/>
                    <a:pt x="291" y="27"/>
                    <a:pt x="276" y="33"/>
                  </a:cubicBezTo>
                  <a:cubicBezTo>
                    <a:pt x="276" y="33"/>
                    <a:pt x="276" y="33"/>
                    <a:pt x="276" y="33"/>
                  </a:cubicBezTo>
                  <a:cubicBezTo>
                    <a:pt x="285" y="55"/>
                    <a:pt x="285" y="55"/>
                    <a:pt x="285" y="55"/>
                  </a:cubicBezTo>
                  <a:cubicBezTo>
                    <a:pt x="285" y="55"/>
                    <a:pt x="285" y="55"/>
                    <a:pt x="285" y="55"/>
                  </a:cubicBezTo>
                  <a:cubicBezTo>
                    <a:pt x="300" y="49"/>
                    <a:pt x="314" y="44"/>
                    <a:pt x="329" y="40"/>
                  </a:cubicBezTo>
                  <a:cubicBezTo>
                    <a:pt x="329" y="40"/>
                    <a:pt x="329" y="40"/>
                    <a:pt x="329" y="40"/>
                  </a:cubicBezTo>
                  <a:cubicBezTo>
                    <a:pt x="323" y="17"/>
                    <a:pt x="323" y="17"/>
                    <a:pt x="323" y="17"/>
                  </a:cubicBezTo>
                  <a:cubicBezTo>
                    <a:pt x="323" y="17"/>
                    <a:pt x="323" y="17"/>
                    <a:pt x="323" y="17"/>
                  </a:cubicBezTo>
                  <a:moveTo>
                    <a:pt x="538" y="8"/>
                  </a:moveTo>
                  <a:cubicBezTo>
                    <a:pt x="533" y="33"/>
                    <a:pt x="533" y="33"/>
                    <a:pt x="533" y="33"/>
                  </a:cubicBezTo>
                  <a:cubicBezTo>
                    <a:pt x="533" y="33"/>
                    <a:pt x="533" y="33"/>
                    <a:pt x="533" y="33"/>
                  </a:cubicBezTo>
                  <a:cubicBezTo>
                    <a:pt x="548" y="37"/>
                    <a:pt x="563" y="41"/>
                    <a:pt x="578" y="46"/>
                  </a:cubicBezTo>
                  <a:cubicBezTo>
                    <a:pt x="578" y="46"/>
                    <a:pt x="578" y="46"/>
                    <a:pt x="578" y="46"/>
                  </a:cubicBezTo>
                  <a:cubicBezTo>
                    <a:pt x="586" y="23"/>
                    <a:pt x="586" y="23"/>
                    <a:pt x="586" y="23"/>
                  </a:cubicBezTo>
                  <a:cubicBezTo>
                    <a:pt x="586" y="23"/>
                    <a:pt x="586" y="23"/>
                    <a:pt x="586" y="23"/>
                  </a:cubicBezTo>
                  <a:cubicBezTo>
                    <a:pt x="570" y="18"/>
                    <a:pt x="554" y="13"/>
                    <a:pt x="538" y="10"/>
                  </a:cubicBezTo>
                  <a:cubicBezTo>
                    <a:pt x="538" y="8"/>
                    <a:pt x="538" y="8"/>
                    <a:pt x="538" y="8"/>
                  </a:cubicBezTo>
                  <a:moveTo>
                    <a:pt x="375" y="5"/>
                  </a:moveTo>
                  <a:cubicBezTo>
                    <a:pt x="375" y="5"/>
                    <a:pt x="375" y="5"/>
                    <a:pt x="375" y="5"/>
                  </a:cubicBezTo>
                  <a:cubicBezTo>
                    <a:pt x="359" y="8"/>
                    <a:pt x="342" y="12"/>
                    <a:pt x="327" y="16"/>
                  </a:cubicBezTo>
                  <a:cubicBezTo>
                    <a:pt x="326" y="16"/>
                    <a:pt x="326" y="16"/>
                    <a:pt x="326" y="16"/>
                  </a:cubicBezTo>
                  <a:cubicBezTo>
                    <a:pt x="333" y="39"/>
                    <a:pt x="333" y="39"/>
                    <a:pt x="333" y="39"/>
                  </a:cubicBezTo>
                  <a:cubicBezTo>
                    <a:pt x="333" y="39"/>
                    <a:pt x="333" y="39"/>
                    <a:pt x="333" y="39"/>
                  </a:cubicBezTo>
                  <a:cubicBezTo>
                    <a:pt x="348" y="35"/>
                    <a:pt x="363" y="32"/>
                    <a:pt x="379" y="29"/>
                  </a:cubicBezTo>
                  <a:cubicBezTo>
                    <a:pt x="379" y="29"/>
                    <a:pt x="379" y="29"/>
                    <a:pt x="379" y="29"/>
                  </a:cubicBezTo>
                  <a:cubicBezTo>
                    <a:pt x="375" y="5"/>
                    <a:pt x="375" y="5"/>
                    <a:pt x="375" y="5"/>
                  </a:cubicBezTo>
                  <a:moveTo>
                    <a:pt x="485" y="2"/>
                  </a:moveTo>
                  <a:cubicBezTo>
                    <a:pt x="483" y="26"/>
                    <a:pt x="483" y="26"/>
                    <a:pt x="483" y="26"/>
                  </a:cubicBezTo>
                  <a:cubicBezTo>
                    <a:pt x="483" y="26"/>
                    <a:pt x="483" y="26"/>
                    <a:pt x="483" y="26"/>
                  </a:cubicBezTo>
                  <a:cubicBezTo>
                    <a:pt x="499" y="27"/>
                    <a:pt x="514" y="29"/>
                    <a:pt x="529" y="33"/>
                  </a:cubicBezTo>
                  <a:cubicBezTo>
                    <a:pt x="530" y="33"/>
                    <a:pt x="530" y="33"/>
                    <a:pt x="530" y="33"/>
                  </a:cubicBezTo>
                  <a:cubicBezTo>
                    <a:pt x="534" y="9"/>
                    <a:pt x="534" y="9"/>
                    <a:pt x="534" y="9"/>
                  </a:cubicBezTo>
                  <a:cubicBezTo>
                    <a:pt x="534" y="9"/>
                    <a:pt x="534" y="9"/>
                    <a:pt x="534" y="9"/>
                  </a:cubicBezTo>
                  <a:cubicBezTo>
                    <a:pt x="518" y="6"/>
                    <a:pt x="502" y="3"/>
                    <a:pt x="485" y="2"/>
                  </a:cubicBezTo>
                  <a:moveTo>
                    <a:pt x="428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12" y="1"/>
                    <a:pt x="395" y="2"/>
                    <a:pt x="379" y="5"/>
                  </a:cubicBezTo>
                  <a:cubicBezTo>
                    <a:pt x="379" y="5"/>
                    <a:pt x="379" y="5"/>
                    <a:pt x="379" y="5"/>
                  </a:cubicBezTo>
                  <a:cubicBezTo>
                    <a:pt x="382" y="29"/>
                    <a:pt x="382" y="29"/>
                    <a:pt x="382" y="29"/>
                  </a:cubicBezTo>
                  <a:cubicBezTo>
                    <a:pt x="382" y="29"/>
                    <a:pt x="382" y="29"/>
                    <a:pt x="382" y="29"/>
                  </a:cubicBezTo>
                  <a:cubicBezTo>
                    <a:pt x="398" y="26"/>
                    <a:pt x="413" y="25"/>
                    <a:pt x="429" y="24"/>
                  </a:cubicBezTo>
                  <a:cubicBezTo>
                    <a:pt x="429" y="24"/>
                    <a:pt x="429" y="24"/>
                    <a:pt x="429" y="24"/>
                  </a:cubicBezTo>
                  <a:cubicBezTo>
                    <a:pt x="428" y="0"/>
                    <a:pt x="428" y="0"/>
                    <a:pt x="428" y="0"/>
                  </a:cubicBezTo>
                  <a:moveTo>
                    <a:pt x="444" y="0"/>
                  </a:moveTo>
                  <a:cubicBezTo>
                    <a:pt x="440" y="0"/>
                    <a:pt x="436" y="0"/>
                    <a:pt x="432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33" y="24"/>
                    <a:pt x="433" y="24"/>
                    <a:pt x="433" y="24"/>
                  </a:cubicBezTo>
                  <a:cubicBezTo>
                    <a:pt x="433" y="24"/>
                    <a:pt x="433" y="24"/>
                    <a:pt x="433" y="24"/>
                  </a:cubicBezTo>
                  <a:cubicBezTo>
                    <a:pt x="436" y="24"/>
                    <a:pt x="440" y="24"/>
                    <a:pt x="445" y="24"/>
                  </a:cubicBezTo>
                  <a:cubicBezTo>
                    <a:pt x="456" y="24"/>
                    <a:pt x="468" y="25"/>
                    <a:pt x="479" y="25"/>
                  </a:cubicBezTo>
                  <a:cubicBezTo>
                    <a:pt x="480" y="25"/>
                    <a:pt x="480" y="25"/>
                    <a:pt x="480" y="25"/>
                  </a:cubicBezTo>
                  <a:cubicBezTo>
                    <a:pt x="481" y="2"/>
                    <a:pt x="481" y="2"/>
                    <a:pt x="481" y="2"/>
                  </a:cubicBezTo>
                  <a:cubicBezTo>
                    <a:pt x="481" y="2"/>
                    <a:pt x="481" y="2"/>
                    <a:pt x="481" y="2"/>
                  </a:cubicBezTo>
                  <a:cubicBezTo>
                    <a:pt x="469" y="1"/>
                    <a:pt x="457" y="0"/>
                    <a:pt x="4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31"/>
            <p:cNvSpPr>
              <a:spLocks/>
            </p:cNvSpPr>
            <p:nvPr/>
          </p:nvSpPr>
          <p:spPr bwMode="auto">
            <a:xfrm>
              <a:off x="6738938" y="4545013"/>
              <a:ext cx="169863" cy="149225"/>
            </a:xfrm>
            <a:custGeom>
              <a:avLst/>
              <a:gdLst>
                <a:gd name="T0" fmla="*/ 11 w 53"/>
                <a:gd name="T1" fmla="*/ 46 h 46"/>
                <a:gd name="T2" fmla="*/ 11 w 53"/>
                <a:gd name="T3" fmla="*/ 45 h 46"/>
                <a:gd name="T4" fmla="*/ 0 w 53"/>
                <a:gd name="T5" fmla="*/ 24 h 46"/>
                <a:gd name="T6" fmla="*/ 0 w 53"/>
                <a:gd name="T7" fmla="*/ 24 h 46"/>
                <a:gd name="T8" fmla="*/ 40 w 53"/>
                <a:gd name="T9" fmla="*/ 0 h 46"/>
                <a:gd name="T10" fmla="*/ 40 w 53"/>
                <a:gd name="T11" fmla="*/ 0 h 46"/>
                <a:gd name="T12" fmla="*/ 53 w 53"/>
                <a:gd name="T13" fmla="*/ 19 h 46"/>
                <a:gd name="T14" fmla="*/ 53 w 53"/>
                <a:gd name="T15" fmla="*/ 19 h 46"/>
                <a:gd name="T16" fmla="*/ 11 w 53"/>
                <a:gd name="T17" fmla="*/ 45 h 46"/>
                <a:gd name="T18" fmla="*/ 11 w 53"/>
                <a:gd name="T1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46">
                  <a:moveTo>
                    <a:pt x="11" y="46"/>
                  </a:moveTo>
                  <a:cubicBezTo>
                    <a:pt x="11" y="45"/>
                    <a:pt x="11" y="45"/>
                    <a:pt x="11" y="4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4" y="17"/>
                    <a:pt x="27" y="9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40" y="29"/>
                    <a:pt x="26" y="38"/>
                    <a:pt x="11" y="45"/>
                  </a:cubicBezTo>
                  <a:lnTo>
                    <a:pt x="11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32"/>
            <p:cNvSpPr>
              <a:spLocks/>
            </p:cNvSpPr>
            <p:nvPr/>
          </p:nvSpPr>
          <p:spPr bwMode="auto">
            <a:xfrm>
              <a:off x="6877051" y="4441825"/>
              <a:ext cx="165100" cy="158750"/>
            </a:xfrm>
            <a:custGeom>
              <a:avLst/>
              <a:gdLst>
                <a:gd name="T0" fmla="*/ 13 w 52"/>
                <a:gd name="T1" fmla="*/ 49 h 49"/>
                <a:gd name="T2" fmla="*/ 13 w 52"/>
                <a:gd name="T3" fmla="*/ 49 h 49"/>
                <a:gd name="T4" fmla="*/ 0 w 52"/>
                <a:gd name="T5" fmla="*/ 30 h 49"/>
                <a:gd name="T6" fmla="*/ 0 w 52"/>
                <a:gd name="T7" fmla="*/ 30 h 49"/>
                <a:gd name="T8" fmla="*/ 36 w 52"/>
                <a:gd name="T9" fmla="*/ 0 h 49"/>
                <a:gd name="T10" fmla="*/ 36 w 52"/>
                <a:gd name="T11" fmla="*/ 0 h 49"/>
                <a:gd name="T12" fmla="*/ 52 w 52"/>
                <a:gd name="T13" fmla="*/ 18 h 49"/>
                <a:gd name="T14" fmla="*/ 52 w 52"/>
                <a:gd name="T15" fmla="*/ 19 h 49"/>
                <a:gd name="T16" fmla="*/ 52 w 52"/>
                <a:gd name="T17" fmla="*/ 18 h 49"/>
                <a:gd name="T18" fmla="*/ 14 w 52"/>
                <a:gd name="T19" fmla="*/ 49 h 49"/>
                <a:gd name="T20" fmla="*/ 13 w 52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49">
                  <a:moveTo>
                    <a:pt x="13" y="49"/>
                  </a:moveTo>
                  <a:cubicBezTo>
                    <a:pt x="13" y="49"/>
                    <a:pt x="13" y="49"/>
                    <a:pt x="13" y="4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2" y="21"/>
                    <a:pt x="25" y="11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40" y="29"/>
                    <a:pt x="27" y="40"/>
                    <a:pt x="14" y="49"/>
                  </a:cubicBezTo>
                  <a:lnTo>
                    <a:pt x="13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33"/>
            <p:cNvSpPr>
              <a:spLocks/>
            </p:cNvSpPr>
            <p:nvPr/>
          </p:nvSpPr>
          <p:spPr bwMode="auto">
            <a:xfrm>
              <a:off x="7000876" y="4325938"/>
              <a:ext cx="163513" cy="168275"/>
            </a:xfrm>
            <a:custGeom>
              <a:avLst/>
              <a:gdLst>
                <a:gd name="T0" fmla="*/ 16 w 51"/>
                <a:gd name="T1" fmla="*/ 52 h 52"/>
                <a:gd name="T2" fmla="*/ 0 w 51"/>
                <a:gd name="T3" fmla="*/ 34 h 52"/>
                <a:gd name="T4" fmla="*/ 0 w 51"/>
                <a:gd name="T5" fmla="*/ 34 h 52"/>
                <a:gd name="T6" fmla="*/ 33 w 51"/>
                <a:gd name="T7" fmla="*/ 1 h 52"/>
                <a:gd name="T8" fmla="*/ 33 w 51"/>
                <a:gd name="T9" fmla="*/ 0 h 52"/>
                <a:gd name="T10" fmla="*/ 33 w 51"/>
                <a:gd name="T11" fmla="*/ 0 h 52"/>
                <a:gd name="T12" fmla="*/ 33 w 51"/>
                <a:gd name="T13" fmla="*/ 0 h 52"/>
                <a:gd name="T14" fmla="*/ 33 w 51"/>
                <a:gd name="T15" fmla="*/ 1 h 52"/>
                <a:gd name="T16" fmla="*/ 51 w 51"/>
                <a:gd name="T17" fmla="*/ 16 h 52"/>
                <a:gd name="T18" fmla="*/ 51 w 51"/>
                <a:gd name="T19" fmla="*/ 16 h 52"/>
                <a:gd name="T20" fmla="*/ 16 w 51"/>
                <a:gd name="T2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52">
                  <a:moveTo>
                    <a:pt x="16" y="52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1" y="23"/>
                    <a:pt x="22" y="12"/>
                    <a:pt x="33" y="1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0" y="29"/>
                    <a:pt x="28" y="40"/>
                    <a:pt x="16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34"/>
            <p:cNvSpPr>
              <a:spLocks/>
            </p:cNvSpPr>
            <p:nvPr/>
          </p:nvSpPr>
          <p:spPr bwMode="auto">
            <a:xfrm>
              <a:off x="7113588" y="4197350"/>
              <a:ext cx="155575" cy="171450"/>
            </a:xfrm>
            <a:custGeom>
              <a:avLst/>
              <a:gdLst>
                <a:gd name="T0" fmla="*/ 18 w 49"/>
                <a:gd name="T1" fmla="*/ 53 h 53"/>
                <a:gd name="T2" fmla="*/ 0 w 49"/>
                <a:gd name="T3" fmla="*/ 38 h 53"/>
                <a:gd name="T4" fmla="*/ 0 w 49"/>
                <a:gd name="T5" fmla="*/ 38 h 53"/>
                <a:gd name="T6" fmla="*/ 29 w 49"/>
                <a:gd name="T7" fmla="*/ 1 h 53"/>
                <a:gd name="T8" fmla="*/ 29 w 49"/>
                <a:gd name="T9" fmla="*/ 0 h 53"/>
                <a:gd name="T10" fmla="*/ 49 w 49"/>
                <a:gd name="T11" fmla="*/ 14 h 53"/>
                <a:gd name="T12" fmla="*/ 48 w 49"/>
                <a:gd name="T13" fmla="*/ 14 h 53"/>
                <a:gd name="T14" fmla="*/ 18 w 49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3">
                  <a:moveTo>
                    <a:pt x="18" y="53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0" y="26"/>
                    <a:pt x="20" y="13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39" y="28"/>
                    <a:pt x="29" y="41"/>
                    <a:pt x="1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35"/>
            <p:cNvSpPr>
              <a:spLocks/>
            </p:cNvSpPr>
            <p:nvPr/>
          </p:nvSpPr>
          <p:spPr bwMode="auto">
            <a:xfrm>
              <a:off x="7212013" y="4057650"/>
              <a:ext cx="144463" cy="174625"/>
            </a:xfrm>
            <a:custGeom>
              <a:avLst/>
              <a:gdLst>
                <a:gd name="T0" fmla="*/ 20 w 45"/>
                <a:gd name="T1" fmla="*/ 54 h 54"/>
                <a:gd name="T2" fmla="*/ 0 w 45"/>
                <a:gd name="T3" fmla="*/ 41 h 54"/>
                <a:gd name="T4" fmla="*/ 0 w 45"/>
                <a:gd name="T5" fmla="*/ 40 h 54"/>
                <a:gd name="T6" fmla="*/ 24 w 45"/>
                <a:gd name="T7" fmla="*/ 0 h 54"/>
                <a:gd name="T8" fmla="*/ 24 w 45"/>
                <a:gd name="T9" fmla="*/ 0 h 54"/>
                <a:gd name="T10" fmla="*/ 24 w 45"/>
                <a:gd name="T11" fmla="*/ 0 h 54"/>
                <a:gd name="T12" fmla="*/ 45 w 45"/>
                <a:gd name="T13" fmla="*/ 11 h 54"/>
                <a:gd name="T14" fmla="*/ 45 w 45"/>
                <a:gd name="T15" fmla="*/ 11 h 54"/>
                <a:gd name="T16" fmla="*/ 20 w 45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54">
                  <a:moveTo>
                    <a:pt x="20" y="54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9" y="28"/>
                    <a:pt x="17" y="14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37" y="26"/>
                    <a:pt x="29" y="40"/>
                    <a:pt x="2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36"/>
            <p:cNvSpPr>
              <a:spLocks/>
            </p:cNvSpPr>
            <p:nvPr/>
          </p:nvSpPr>
          <p:spPr bwMode="auto">
            <a:xfrm>
              <a:off x="7291388" y="3910013"/>
              <a:ext cx="134938" cy="174625"/>
            </a:xfrm>
            <a:custGeom>
              <a:avLst/>
              <a:gdLst>
                <a:gd name="T0" fmla="*/ 22 w 42"/>
                <a:gd name="T1" fmla="*/ 54 h 54"/>
                <a:gd name="T2" fmla="*/ 0 w 42"/>
                <a:gd name="T3" fmla="*/ 43 h 54"/>
                <a:gd name="T4" fmla="*/ 1 w 42"/>
                <a:gd name="T5" fmla="*/ 43 h 54"/>
                <a:gd name="T6" fmla="*/ 19 w 42"/>
                <a:gd name="T7" fmla="*/ 0 h 54"/>
                <a:gd name="T8" fmla="*/ 19 w 42"/>
                <a:gd name="T9" fmla="*/ 0 h 54"/>
                <a:gd name="T10" fmla="*/ 42 w 42"/>
                <a:gd name="T11" fmla="*/ 9 h 54"/>
                <a:gd name="T12" fmla="*/ 42 w 42"/>
                <a:gd name="T13" fmla="*/ 9 h 54"/>
                <a:gd name="T14" fmla="*/ 22 w 42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4">
                  <a:moveTo>
                    <a:pt x="22" y="54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8" y="29"/>
                    <a:pt x="14" y="15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36" y="24"/>
                    <a:pt x="29" y="39"/>
                    <a:pt x="2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37"/>
            <p:cNvSpPr>
              <a:spLocks/>
            </p:cNvSpPr>
            <p:nvPr/>
          </p:nvSpPr>
          <p:spPr bwMode="auto">
            <a:xfrm>
              <a:off x="7359651" y="3754438"/>
              <a:ext cx="120650" cy="171450"/>
            </a:xfrm>
            <a:custGeom>
              <a:avLst/>
              <a:gdLst>
                <a:gd name="T0" fmla="*/ 22 w 38"/>
                <a:gd name="T1" fmla="*/ 53 h 53"/>
                <a:gd name="T2" fmla="*/ 0 w 38"/>
                <a:gd name="T3" fmla="*/ 45 h 53"/>
                <a:gd name="T4" fmla="*/ 0 w 38"/>
                <a:gd name="T5" fmla="*/ 45 h 53"/>
                <a:gd name="T6" fmla="*/ 13 w 38"/>
                <a:gd name="T7" fmla="*/ 0 h 53"/>
                <a:gd name="T8" fmla="*/ 13 w 38"/>
                <a:gd name="T9" fmla="*/ 0 h 53"/>
                <a:gd name="T10" fmla="*/ 38 w 38"/>
                <a:gd name="T11" fmla="*/ 6 h 53"/>
                <a:gd name="T12" fmla="*/ 37 w 38"/>
                <a:gd name="T13" fmla="*/ 6 h 53"/>
                <a:gd name="T14" fmla="*/ 22 w 38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53">
                  <a:moveTo>
                    <a:pt x="22" y="53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5" y="30"/>
                    <a:pt x="10" y="15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3" y="22"/>
                    <a:pt x="28" y="37"/>
                    <a:pt x="22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38"/>
            <p:cNvSpPr>
              <a:spLocks/>
            </p:cNvSpPr>
            <p:nvPr/>
          </p:nvSpPr>
          <p:spPr bwMode="auto">
            <a:xfrm>
              <a:off x="7404101" y="3594100"/>
              <a:ext cx="101600" cy="166688"/>
            </a:xfrm>
            <a:custGeom>
              <a:avLst/>
              <a:gdLst>
                <a:gd name="T0" fmla="*/ 24 w 32"/>
                <a:gd name="T1" fmla="*/ 52 h 52"/>
                <a:gd name="T2" fmla="*/ 0 w 32"/>
                <a:gd name="T3" fmla="*/ 46 h 52"/>
                <a:gd name="T4" fmla="*/ 0 w 32"/>
                <a:gd name="T5" fmla="*/ 46 h 52"/>
                <a:gd name="T6" fmla="*/ 8 w 32"/>
                <a:gd name="T7" fmla="*/ 0 h 52"/>
                <a:gd name="T8" fmla="*/ 7 w 32"/>
                <a:gd name="T9" fmla="*/ 0 h 52"/>
                <a:gd name="T10" fmla="*/ 9 w 32"/>
                <a:gd name="T11" fmla="*/ 0 h 52"/>
                <a:gd name="T12" fmla="*/ 32 w 32"/>
                <a:gd name="T13" fmla="*/ 3 h 52"/>
                <a:gd name="T14" fmla="*/ 32 w 32"/>
                <a:gd name="T15" fmla="*/ 3 h 52"/>
                <a:gd name="T16" fmla="*/ 24 w 32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52">
                  <a:moveTo>
                    <a:pt x="24" y="52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4" y="31"/>
                    <a:pt x="6" y="16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0" y="19"/>
                    <a:pt x="27" y="36"/>
                    <a:pt x="2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39"/>
            <p:cNvSpPr>
              <a:spLocks/>
            </p:cNvSpPr>
            <p:nvPr/>
          </p:nvSpPr>
          <p:spPr bwMode="auto">
            <a:xfrm>
              <a:off x="7432676" y="3378200"/>
              <a:ext cx="82550" cy="212725"/>
            </a:xfrm>
            <a:custGeom>
              <a:avLst/>
              <a:gdLst>
                <a:gd name="T0" fmla="*/ 24 w 26"/>
                <a:gd name="T1" fmla="*/ 66 h 66"/>
                <a:gd name="T2" fmla="*/ 23 w 26"/>
                <a:gd name="T3" fmla="*/ 66 h 66"/>
                <a:gd name="T4" fmla="*/ 0 w 26"/>
                <a:gd name="T5" fmla="*/ 64 h 66"/>
                <a:gd name="T6" fmla="*/ 0 w 26"/>
                <a:gd name="T7" fmla="*/ 63 h 66"/>
                <a:gd name="T8" fmla="*/ 2 w 26"/>
                <a:gd name="T9" fmla="*/ 17 h 66"/>
                <a:gd name="T10" fmla="*/ 2 w 26"/>
                <a:gd name="T11" fmla="*/ 1 h 66"/>
                <a:gd name="T12" fmla="*/ 2 w 26"/>
                <a:gd name="T13" fmla="*/ 1 h 66"/>
                <a:gd name="T14" fmla="*/ 2 w 26"/>
                <a:gd name="T15" fmla="*/ 1 h 66"/>
                <a:gd name="T16" fmla="*/ 26 w 26"/>
                <a:gd name="T17" fmla="*/ 0 h 66"/>
                <a:gd name="T18" fmla="*/ 26 w 26"/>
                <a:gd name="T19" fmla="*/ 0 h 66"/>
                <a:gd name="T20" fmla="*/ 26 w 26"/>
                <a:gd name="T21" fmla="*/ 17 h 66"/>
                <a:gd name="T22" fmla="*/ 24 w 26"/>
                <a:gd name="T2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66">
                  <a:moveTo>
                    <a:pt x="24" y="66"/>
                  </a:moveTo>
                  <a:cubicBezTo>
                    <a:pt x="23" y="66"/>
                    <a:pt x="23" y="66"/>
                    <a:pt x="23" y="6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48"/>
                    <a:pt x="2" y="32"/>
                    <a:pt x="2" y="17"/>
                  </a:cubicBezTo>
                  <a:cubicBezTo>
                    <a:pt x="2" y="12"/>
                    <a:pt x="2" y="6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26" y="33"/>
                    <a:pt x="25" y="50"/>
                    <a:pt x="24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40"/>
            <p:cNvSpPr>
              <a:spLocks/>
            </p:cNvSpPr>
            <p:nvPr/>
          </p:nvSpPr>
          <p:spPr bwMode="auto">
            <a:xfrm>
              <a:off x="7423151" y="3206750"/>
              <a:ext cx="92075" cy="160338"/>
            </a:xfrm>
            <a:custGeom>
              <a:avLst/>
              <a:gdLst>
                <a:gd name="T0" fmla="*/ 5 w 29"/>
                <a:gd name="T1" fmla="*/ 50 h 50"/>
                <a:gd name="T2" fmla="*/ 5 w 29"/>
                <a:gd name="T3" fmla="*/ 50 h 50"/>
                <a:gd name="T4" fmla="*/ 0 w 29"/>
                <a:gd name="T5" fmla="*/ 4 h 50"/>
                <a:gd name="T6" fmla="*/ 0 w 29"/>
                <a:gd name="T7" fmla="*/ 4 h 50"/>
                <a:gd name="T8" fmla="*/ 24 w 29"/>
                <a:gd name="T9" fmla="*/ 0 h 50"/>
                <a:gd name="T10" fmla="*/ 24 w 29"/>
                <a:gd name="T11" fmla="*/ 0 h 50"/>
                <a:gd name="T12" fmla="*/ 29 w 29"/>
                <a:gd name="T13" fmla="*/ 49 h 50"/>
                <a:gd name="T14" fmla="*/ 29 w 29"/>
                <a:gd name="T15" fmla="*/ 49 h 50"/>
                <a:gd name="T16" fmla="*/ 5 w 29"/>
                <a:gd name="T1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50"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4" y="35"/>
                    <a:pt x="3" y="19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6"/>
                    <a:pt x="28" y="33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lnTo>
                    <a:pt x="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41"/>
            <p:cNvSpPr>
              <a:spLocks/>
            </p:cNvSpPr>
            <p:nvPr/>
          </p:nvSpPr>
          <p:spPr bwMode="auto">
            <a:xfrm>
              <a:off x="7388226" y="3038475"/>
              <a:ext cx="107950" cy="168275"/>
            </a:xfrm>
            <a:custGeom>
              <a:avLst/>
              <a:gdLst>
                <a:gd name="T0" fmla="*/ 11 w 34"/>
                <a:gd name="T1" fmla="*/ 52 h 52"/>
                <a:gd name="T2" fmla="*/ 11 w 34"/>
                <a:gd name="T3" fmla="*/ 52 h 52"/>
                <a:gd name="T4" fmla="*/ 0 w 34"/>
                <a:gd name="T5" fmla="*/ 6 h 52"/>
                <a:gd name="T6" fmla="*/ 0 w 34"/>
                <a:gd name="T7" fmla="*/ 6 h 52"/>
                <a:gd name="T8" fmla="*/ 23 w 34"/>
                <a:gd name="T9" fmla="*/ 0 h 52"/>
                <a:gd name="T10" fmla="*/ 23 w 34"/>
                <a:gd name="T11" fmla="*/ 0 h 52"/>
                <a:gd name="T12" fmla="*/ 34 w 34"/>
                <a:gd name="T13" fmla="*/ 48 h 52"/>
                <a:gd name="T14" fmla="*/ 34 w 34"/>
                <a:gd name="T15" fmla="*/ 48 h 52"/>
                <a:gd name="T16" fmla="*/ 11 w 34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11" y="52"/>
                  </a:moveTo>
                  <a:cubicBezTo>
                    <a:pt x="11" y="52"/>
                    <a:pt x="11" y="52"/>
                    <a:pt x="11" y="52"/>
                  </a:cubicBezTo>
                  <a:cubicBezTo>
                    <a:pt x="8" y="37"/>
                    <a:pt x="5" y="21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16"/>
                    <a:pt x="32" y="32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42"/>
            <p:cNvSpPr>
              <a:spLocks/>
            </p:cNvSpPr>
            <p:nvPr/>
          </p:nvSpPr>
          <p:spPr bwMode="auto">
            <a:xfrm>
              <a:off x="7337426" y="2873375"/>
              <a:ext cx="120650" cy="174625"/>
            </a:xfrm>
            <a:custGeom>
              <a:avLst/>
              <a:gdLst>
                <a:gd name="T0" fmla="*/ 15 w 38"/>
                <a:gd name="T1" fmla="*/ 54 h 54"/>
                <a:gd name="T2" fmla="*/ 15 w 38"/>
                <a:gd name="T3" fmla="*/ 54 h 54"/>
                <a:gd name="T4" fmla="*/ 0 w 38"/>
                <a:gd name="T5" fmla="*/ 10 h 54"/>
                <a:gd name="T6" fmla="*/ 0 w 38"/>
                <a:gd name="T7" fmla="*/ 10 h 54"/>
                <a:gd name="T8" fmla="*/ 22 w 38"/>
                <a:gd name="T9" fmla="*/ 0 h 54"/>
                <a:gd name="T10" fmla="*/ 22 w 38"/>
                <a:gd name="T11" fmla="*/ 0 h 54"/>
                <a:gd name="T12" fmla="*/ 38 w 38"/>
                <a:gd name="T13" fmla="*/ 47 h 54"/>
                <a:gd name="T14" fmla="*/ 38 w 38"/>
                <a:gd name="T15" fmla="*/ 47 h 54"/>
                <a:gd name="T16" fmla="*/ 15 w 38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54">
                  <a:moveTo>
                    <a:pt x="15" y="54"/>
                  </a:moveTo>
                  <a:cubicBezTo>
                    <a:pt x="15" y="54"/>
                    <a:pt x="15" y="54"/>
                    <a:pt x="15" y="54"/>
                  </a:cubicBezTo>
                  <a:cubicBezTo>
                    <a:pt x="11" y="39"/>
                    <a:pt x="6" y="24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8" y="16"/>
                    <a:pt x="34" y="31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15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43"/>
            <p:cNvSpPr>
              <a:spLocks/>
            </p:cNvSpPr>
            <p:nvPr/>
          </p:nvSpPr>
          <p:spPr bwMode="auto">
            <a:xfrm>
              <a:off x="7262813" y="2719388"/>
              <a:ext cx="138113" cy="174625"/>
            </a:xfrm>
            <a:custGeom>
              <a:avLst/>
              <a:gdLst>
                <a:gd name="T0" fmla="*/ 21 w 43"/>
                <a:gd name="T1" fmla="*/ 54 h 54"/>
                <a:gd name="T2" fmla="*/ 21 w 43"/>
                <a:gd name="T3" fmla="*/ 54 h 54"/>
                <a:gd name="T4" fmla="*/ 0 w 43"/>
                <a:gd name="T5" fmla="*/ 13 h 54"/>
                <a:gd name="T6" fmla="*/ 0 w 43"/>
                <a:gd name="T7" fmla="*/ 12 h 54"/>
                <a:gd name="T8" fmla="*/ 21 w 43"/>
                <a:gd name="T9" fmla="*/ 0 h 54"/>
                <a:gd name="T10" fmla="*/ 21 w 43"/>
                <a:gd name="T11" fmla="*/ 1 h 54"/>
                <a:gd name="T12" fmla="*/ 43 w 43"/>
                <a:gd name="T13" fmla="*/ 45 h 54"/>
                <a:gd name="T14" fmla="*/ 43 w 43"/>
                <a:gd name="T15" fmla="*/ 45 h 54"/>
                <a:gd name="T16" fmla="*/ 21 w 43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54">
                  <a:moveTo>
                    <a:pt x="21" y="54"/>
                  </a:moveTo>
                  <a:cubicBezTo>
                    <a:pt x="21" y="54"/>
                    <a:pt x="21" y="54"/>
                    <a:pt x="21" y="54"/>
                  </a:cubicBezTo>
                  <a:cubicBezTo>
                    <a:pt x="15" y="40"/>
                    <a:pt x="8" y="26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9" y="15"/>
                    <a:pt x="37" y="30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lnTo>
                    <a:pt x="21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44"/>
            <p:cNvSpPr>
              <a:spLocks/>
            </p:cNvSpPr>
            <p:nvPr/>
          </p:nvSpPr>
          <p:spPr bwMode="auto">
            <a:xfrm>
              <a:off x="7173913" y="2576513"/>
              <a:ext cx="149225" cy="171450"/>
            </a:xfrm>
            <a:custGeom>
              <a:avLst/>
              <a:gdLst>
                <a:gd name="T0" fmla="*/ 26 w 47"/>
                <a:gd name="T1" fmla="*/ 53 h 53"/>
                <a:gd name="T2" fmla="*/ 26 w 47"/>
                <a:gd name="T3" fmla="*/ 53 h 53"/>
                <a:gd name="T4" fmla="*/ 1 w 47"/>
                <a:gd name="T5" fmla="*/ 14 h 53"/>
                <a:gd name="T6" fmla="*/ 0 w 47"/>
                <a:gd name="T7" fmla="*/ 14 h 53"/>
                <a:gd name="T8" fmla="*/ 20 w 47"/>
                <a:gd name="T9" fmla="*/ 0 h 53"/>
                <a:gd name="T10" fmla="*/ 20 w 47"/>
                <a:gd name="T11" fmla="*/ 0 h 53"/>
                <a:gd name="T12" fmla="*/ 20 w 47"/>
                <a:gd name="T13" fmla="*/ 0 h 53"/>
                <a:gd name="T14" fmla="*/ 47 w 47"/>
                <a:gd name="T15" fmla="*/ 41 h 53"/>
                <a:gd name="T16" fmla="*/ 47 w 47"/>
                <a:gd name="T17" fmla="*/ 41 h 53"/>
                <a:gd name="T18" fmla="*/ 26 w 47"/>
                <a:gd name="T1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53">
                  <a:moveTo>
                    <a:pt x="26" y="53"/>
                  </a:moveTo>
                  <a:cubicBezTo>
                    <a:pt x="26" y="53"/>
                    <a:pt x="26" y="53"/>
                    <a:pt x="26" y="53"/>
                  </a:cubicBezTo>
                  <a:cubicBezTo>
                    <a:pt x="18" y="40"/>
                    <a:pt x="10" y="27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0" y="13"/>
                    <a:pt x="39" y="27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26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45"/>
            <p:cNvSpPr>
              <a:spLocks/>
            </p:cNvSpPr>
            <p:nvPr/>
          </p:nvSpPr>
          <p:spPr bwMode="auto">
            <a:xfrm>
              <a:off x="7072313" y="2444750"/>
              <a:ext cx="158750" cy="168275"/>
            </a:xfrm>
            <a:custGeom>
              <a:avLst/>
              <a:gdLst>
                <a:gd name="T0" fmla="*/ 30 w 50"/>
                <a:gd name="T1" fmla="*/ 52 h 52"/>
                <a:gd name="T2" fmla="*/ 30 w 50"/>
                <a:gd name="T3" fmla="*/ 52 h 52"/>
                <a:gd name="T4" fmla="*/ 0 w 50"/>
                <a:gd name="T5" fmla="*/ 17 h 52"/>
                <a:gd name="T6" fmla="*/ 0 w 50"/>
                <a:gd name="T7" fmla="*/ 16 h 52"/>
                <a:gd name="T8" fmla="*/ 17 w 50"/>
                <a:gd name="T9" fmla="*/ 0 h 52"/>
                <a:gd name="T10" fmla="*/ 18 w 50"/>
                <a:gd name="T11" fmla="*/ 0 h 52"/>
                <a:gd name="T12" fmla="*/ 49 w 50"/>
                <a:gd name="T13" fmla="*/ 38 h 52"/>
                <a:gd name="T14" fmla="*/ 50 w 50"/>
                <a:gd name="T15" fmla="*/ 38 h 52"/>
                <a:gd name="T16" fmla="*/ 30 w 50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52">
                  <a:moveTo>
                    <a:pt x="30" y="52"/>
                  </a:moveTo>
                  <a:cubicBezTo>
                    <a:pt x="30" y="52"/>
                    <a:pt x="30" y="52"/>
                    <a:pt x="30" y="52"/>
                  </a:cubicBezTo>
                  <a:cubicBezTo>
                    <a:pt x="21" y="40"/>
                    <a:pt x="11" y="28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9" y="12"/>
                    <a:pt x="40" y="25"/>
                    <a:pt x="49" y="38"/>
                  </a:cubicBezTo>
                  <a:cubicBezTo>
                    <a:pt x="50" y="38"/>
                    <a:pt x="50" y="38"/>
                    <a:pt x="50" y="38"/>
                  </a:cubicBezTo>
                  <a:lnTo>
                    <a:pt x="30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46"/>
            <p:cNvSpPr>
              <a:spLocks/>
            </p:cNvSpPr>
            <p:nvPr/>
          </p:nvSpPr>
          <p:spPr bwMode="auto">
            <a:xfrm>
              <a:off x="6953251" y="2325688"/>
              <a:ext cx="166688" cy="165100"/>
            </a:xfrm>
            <a:custGeom>
              <a:avLst/>
              <a:gdLst>
                <a:gd name="T0" fmla="*/ 35 w 52"/>
                <a:gd name="T1" fmla="*/ 51 h 51"/>
                <a:gd name="T2" fmla="*/ 34 w 52"/>
                <a:gd name="T3" fmla="*/ 51 h 51"/>
                <a:gd name="T4" fmla="*/ 0 w 52"/>
                <a:gd name="T5" fmla="*/ 19 h 51"/>
                <a:gd name="T6" fmla="*/ 0 w 52"/>
                <a:gd name="T7" fmla="*/ 19 h 51"/>
                <a:gd name="T8" fmla="*/ 0 w 52"/>
                <a:gd name="T9" fmla="*/ 19 h 51"/>
                <a:gd name="T10" fmla="*/ 15 w 52"/>
                <a:gd name="T11" fmla="*/ 0 h 51"/>
                <a:gd name="T12" fmla="*/ 16 w 52"/>
                <a:gd name="T13" fmla="*/ 1 h 51"/>
                <a:gd name="T14" fmla="*/ 52 w 52"/>
                <a:gd name="T15" fmla="*/ 34 h 51"/>
                <a:gd name="T16" fmla="*/ 52 w 52"/>
                <a:gd name="T17" fmla="*/ 34 h 51"/>
                <a:gd name="T18" fmla="*/ 52 w 52"/>
                <a:gd name="T19" fmla="*/ 34 h 51"/>
                <a:gd name="T20" fmla="*/ 35 w 52"/>
                <a:gd name="T2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1">
                  <a:moveTo>
                    <a:pt x="35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24" y="40"/>
                    <a:pt x="12" y="2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8" y="11"/>
                    <a:pt x="40" y="22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35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47"/>
            <p:cNvSpPr>
              <a:spLocks/>
            </p:cNvSpPr>
            <p:nvPr/>
          </p:nvSpPr>
          <p:spPr bwMode="auto">
            <a:xfrm>
              <a:off x="5129213" y="2276475"/>
              <a:ext cx="166688" cy="161925"/>
            </a:xfrm>
            <a:custGeom>
              <a:avLst/>
              <a:gdLst>
                <a:gd name="T0" fmla="*/ 16 w 52"/>
                <a:gd name="T1" fmla="*/ 50 h 50"/>
                <a:gd name="T2" fmla="*/ 0 w 52"/>
                <a:gd name="T3" fmla="*/ 32 h 50"/>
                <a:gd name="T4" fmla="*/ 0 w 52"/>
                <a:gd name="T5" fmla="*/ 31 h 50"/>
                <a:gd name="T6" fmla="*/ 0 w 52"/>
                <a:gd name="T7" fmla="*/ 32 h 50"/>
                <a:gd name="T8" fmla="*/ 38 w 52"/>
                <a:gd name="T9" fmla="*/ 0 h 50"/>
                <a:gd name="T10" fmla="*/ 38 w 52"/>
                <a:gd name="T11" fmla="*/ 0 h 50"/>
                <a:gd name="T12" fmla="*/ 52 w 52"/>
                <a:gd name="T13" fmla="*/ 20 h 50"/>
                <a:gd name="T14" fmla="*/ 52 w 52"/>
                <a:gd name="T15" fmla="*/ 20 h 50"/>
                <a:gd name="T16" fmla="*/ 16 w 52"/>
                <a:gd name="T1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0">
                  <a:moveTo>
                    <a:pt x="16" y="5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2" y="21"/>
                    <a:pt x="25" y="1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0" y="29"/>
                    <a:pt x="28" y="39"/>
                    <a:pt x="16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48"/>
            <p:cNvSpPr>
              <a:spLocks/>
            </p:cNvSpPr>
            <p:nvPr/>
          </p:nvSpPr>
          <p:spPr bwMode="auto">
            <a:xfrm>
              <a:off x="6823076" y="2225675"/>
              <a:ext cx="171450" cy="153988"/>
            </a:xfrm>
            <a:custGeom>
              <a:avLst/>
              <a:gdLst>
                <a:gd name="T0" fmla="*/ 38 w 54"/>
                <a:gd name="T1" fmla="*/ 48 h 48"/>
                <a:gd name="T2" fmla="*/ 38 w 54"/>
                <a:gd name="T3" fmla="*/ 48 h 48"/>
                <a:gd name="T4" fmla="*/ 1 w 54"/>
                <a:gd name="T5" fmla="*/ 20 h 48"/>
                <a:gd name="T6" fmla="*/ 0 w 54"/>
                <a:gd name="T7" fmla="*/ 20 h 48"/>
                <a:gd name="T8" fmla="*/ 13 w 54"/>
                <a:gd name="T9" fmla="*/ 0 h 48"/>
                <a:gd name="T10" fmla="*/ 14 w 54"/>
                <a:gd name="T11" fmla="*/ 0 h 48"/>
                <a:gd name="T12" fmla="*/ 53 w 54"/>
                <a:gd name="T13" fmla="*/ 29 h 48"/>
                <a:gd name="T14" fmla="*/ 54 w 54"/>
                <a:gd name="T15" fmla="*/ 29 h 48"/>
                <a:gd name="T16" fmla="*/ 53 w 54"/>
                <a:gd name="T17" fmla="*/ 29 h 48"/>
                <a:gd name="T18" fmla="*/ 38 w 54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48">
                  <a:moveTo>
                    <a:pt x="38" y="48"/>
                  </a:moveTo>
                  <a:cubicBezTo>
                    <a:pt x="38" y="48"/>
                    <a:pt x="38" y="48"/>
                    <a:pt x="38" y="48"/>
                  </a:cubicBezTo>
                  <a:cubicBezTo>
                    <a:pt x="26" y="38"/>
                    <a:pt x="14" y="29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7" y="9"/>
                    <a:pt x="41" y="19"/>
                    <a:pt x="5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3" y="29"/>
                    <a:pt x="53" y="29"/>
                    <a:pt x="53" y="29"/>
                  </a:cubicBezTo>
                  <a:lnTo>
                    <a:pt x="3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49"/>
            <p:cNvSpPr>
              <a:spLocks/>
            </p:cNvSpPr>
            <p:nvPr/>
          </p:nvSpPr>
          <p:spPr bwMode="auto">
            <a:xfrm>
              <a:off x="5260976" y="2182813"/>
              <a:ext cx="169863" cy="152400"/>
            </a:xfrm>
            <a:custGeom>
              <a:avLst/>
              <a:gdLst>
                <a:gd name="T0" fmla="*/ 14 w 53"/>
                <a:gd name="T1" fmla="*/ 47 h 47"/>
                <a:gd name="T2" fmla="*/ 0 w 53"/>
                <a:gd name="T3" fmla="*/ 27 h 47"/>
                <a:gd name="T4" fmla="*/ 0 w 53"/>
                <a:gd name="T5" fmla="*/ 27 h 47"/>
                <a:gd name="T6" fmla="*/ 41 w 53"/>
                <a:gd name="T7" fmla="*/ 0 h 47"/>
                <a:gd name="T8" fmla="*/ 42 w 53"/>
                <a:gd name="T9" fmla="*/ 0 h 47"/>
                <a:gd name="T10" fmla="*/ 53 w 53"/>
                <a:gd name="T11" fmla="*/ 21 h 47"/>
                <a:gd name="T12" fmla="*/ 53 w 53"/>
                <a:gd name="T13" fmla="*/ 21 h 47"/>
                <a:gd name="T14" fmla="*/ 14 w 53"/>
                <a:gd name="T15" fmla="*/ 46 h 47"/>
                <a:gd name="T16" fmla="*/ 14 w 53"/>
                <a:gd name="T1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7">
                  <a:moveTo>
                    <a:pt x="14" y="4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3" y="17"/>
                    <a:pt x="27" y="8"/>
                    <a:pt x="4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0" y="29"/>
                    <a:pt x="27" y="37"/>
                    <a:pt x="14" y="46"/>
                  </a:cubicBezTo>
                  <a:lnTo>
                    <a:pt x="14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50"/>
            <p:cNvSpPr>
              <a:spLocks/>
            </p:cNvSpPr>
            <p:nvPr/>
          </p:nvSpPr>
          <p:spPr bwMode="auto">
            <a:xfrm>
              <a:off x="6681788" y="2141538"/>
              <a:ext cx="173038" cy="141288"/>
            </a:xfrm>
            <a:custGeom>
              <a:avLst/>
              <a:gdLst>
                <a:gd name="T0" fmla="*/ 41 w 54"/>
                <a:gd name="T1" fmla="*/ 44 h 44"/>
                <a:gd name="T2" fmla="*/ 41 w 54"/>
                <a:gd name="T3" fmla="*/ 44 h 44"/>
                <a:gd name="T4" fmla="*/ 1 w 54"/>
                <a:gd name="T5" fmla="*/ 21 h 44"/>
                <a:gd name="T6" fmla="*/ 0 w 54"/>
                <a:gd name="T7" fmla="*/ 21 h 44"/>
                <a:gd name="T8" fmla="*/ 11 w 54"/>
                <a:gd name="T9" fmla="*/ 0 h 44"/>
                <a:gd name="T10" fmla="*/ 11 w 54"/>
                <a:gd name="T11" fmla="*/ 0 h 44"/>
                <a:gd name="T12" fmla="*/ 54 w 54"/>
                <a:gd name="T13" fmla="*/ 24 h 44"/>
                <a:gd name="T14" fmla="*/ 54 w 54"/>
                <a:gd name="T15" fmla="*/ 24 h 44"/>
                <a:gd name="T16" fmla="*/ 41 w 54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44">
                  <a:moveTo>
                    <a:pt x="41" y="44"/>
                  </a:moveTo>
                  <a:cubicBezTo>
                    <a:pt x="41" y="44"/>
                    <a:pt x="41" y="44"/>
                    <a:pt x="41" y="44"/>
                  </a:cubicBezTo>
                  <a:cubicBezTo>
                    <a:pt x="28" y="36"/>
                    <a:pt x="14" y="28"/>
                    <a:pt x="1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6" y="7"/>
                    <a:pt x="40" y="15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lnTo>
                    <a:pt x="4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51"/>
            <p:cNvSpPr>
              <a:spLocks/>
            </p:cNvSpPr>
            <p:nvPr/>
          </p:nvSpPr>
          <p:spPr bwMode="auto">
            <a:xfrm>
              <a:off x="5403851" y="2109788"/>
              <a:ext cx="173038" cy="134938"/>
            </a:xfrm>
            <a:custGeom>
              <a:avLst/>
              <a:gdLst>
                <a:gd name="T0" fmla="*/ 12 w 54"/>
                <a:gd name="T1" fmla="*/ 42 h 42"/>
                <a:gd name="T2" fmla="*/ 0 w 54"/>
                <a:gd name="T3" fmla="*/ 21 h 42"/>
                <a:gd name="T4" fmla="*/ 0 w 54"/>
                <a:gd name="T5" fmla="*/ 21 h 42"/>
                <a:gd name="T6" fmla="*/ 44 w 54"/>
                <a:gd name="T7" fmla="*/ 0 h 42"/>
                <a:gd name="T8" fmla="*/ 44 w 54"/>
                <a:gd name="T9" fmla="*/ 0 h 42"/>
                <a:gd name="T10" fmla="*/ 54 w 54"/>
                <a:gd name="T11" fmla="*/ 22 h 42"/>
                <a:gd name="T12" fmla="*/ 54 w 54"/>
                <a:gd name="T13" fmla="*/ 22 h 42"/>
                <a:gd name="T14" fmla="*/ 12 w 54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42">
                  <a:moveTo>
                    <a:pt x="12" y="42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4" y="13"/>
                    <a:pt x="29" y="6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39" y="28"/>
                    <a:pt x="25" y="35"/>
                    <a:pt x="12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52"/>
            <p:cNvSpPr>
              <a:spLocks/>
            </p:cNvSpPr>
            <p:nvPr/>
          </p:nvSpPr>
          <p:spPr bwMode="auto">
            <a:xfrm>
              <a:off x="6535738" y="2073275"/>
              <a:ext cx="168275" cy="133350"/>
            </a:xfrm>
            <a:custGeom>
              <a:avLst/>
              <a:gdLst>
                <a:gd name="T0" fmla="*/ 43 w 53"/>
                <a:gd name="T1" fmla="*/ 41 h 41"/>
                <a:gd name="T2" fmla="*/ 43 w 53"/>
                <a:gd name="T3" fmla="*/ 41 h 41"/>
                <a:gd name="T4" fmla="*/ 0 w 53"/>
                <a:gd name="T5" fmla="*/ 23 h 41"/>
                <a:gd name="T6" fmla="*/ 0 w 53"/>
                <a:gd name="T7" fmla="*/ 23 h 41"/>
                <a:gd name="T8" fmla="*/ 7 w 53"/>
                <a:gd name="T9" fmla="*/ 0 h 41"/>
                <a:gd name="T10" fmla="*/ 8 w 53"/>
                <a:gd name="T11" fmla="*/ 0 h 41"/>
                <a:gd name="T12" fmla="*/ 53 w 53"/>
                <a:gd name="T13" fmla="*/ 19 h 41"/>
                <a:gd name="T14" fmla="*/ 53 w 53"/>
                <a:gd name="T15" fmla="*/ 19 h 41"/>
                <a:gd name="T16" fmla="*/ 43 w 53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1"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29" y="34"/>
                    <a:pt x="14" y="28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6"/>
                    <a:pt x="39" y="12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lnTo>
                    <a:pt x="43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53"/>
            <p:cNvSpPr>
              <a:spLocks/>
            </p:cNvSpPr>
            <p:nvPr/>
          </p:nvSpPr>
          <p:spPr bwMode="auto">
            <a:xfrm>
              <a:off x="5557838" y="2051050"/>
              <a:ext cx="169863" cy="122238"/>
            </a:xfrm>
            <a:custGeom>
              <a:avLst/>
              <a:gdLst>
                <a:gd name="T0" fmla="*/ 9 w 53"/>
                <a:gd name="T1" fmla="*/ 38 h 38"/>
                <a:gd name="T2" fmla="*/ 0 w 53"/>
                <a:gd name="T3" fmla="*/ 16 h 38"/>
                <a:gd name="T4" fmla="*/ 0 w 53"/>
                <a:gd name="T5" fmla="*/ 16 h 38"/>
                <a:gd name="T6" fmla="*/ 47 w 53"/>
                <a:gd name="T7" fmla="*/ 0 h 38"/>
                <a:gd name="T8" fmla="*/ 47 w 53"/>
                <a:gd name="T9" fmla="*/ 0 h 38"/>
                <a:gd name="T10" fmla="*/ 47 w 53"/>
                <a:gd name="T11" fmla="*/ 0 h 38"/>
                <a:gd name="T12" fmla="*/ 53 w 53"/>
                <a:gd name="T13" fmla="*/ 23 h 38"/>
                <a:gd name="T14" fmla="*/ 53 w 53"/>
                <a:gd name="T15" fmla="*/ 23 h 38"/>
                <a:gd name="T16" fmla="*/ 9 w 53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8">
                  <a:moveTo>
                    <a:pt x="9" y="38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5" y="10"/>
                    <a:pt x="31" y="4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38" y="27"/>
                    <a:pt x="24" y="32"/>
                    <a:pt x="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54"/>
            <p:cNvSpPr>
              <a:spLocks/>
            </p:cNvSpPr>
            <p:nvPr/>
          </p:nvSpPr>
          <p:spPr bwMode="auto">
            <a:xfrm>
              <a:off x="6378576" y="2022475"/>
              <a:ext cx="169863" cy="122238"/>
            </a:xfrm>
            <a:custGeom>
              <a:avLst/>
              <a:gdLst>
                <a:gd name="T0" fmla="*/ 45 w 53"/>
                <a:gd name="T1" fmla="*/ 38 h 38"/>
                <a:gd name="T2" fmla="*/ 45 w 53"/>
                <a:gd name="T3" fmla="*/ 38 h 38"/>
                <a:gd name="T4" fmla="*/ 0 w 53"/>
                <a:gd name="T5" fmla="*/ 25 h 38"/>
                <a:gd name="T6" fmla="*/ 0 w 53"/>
                <a:gd name="T7" fmla="*/ 25 h 38"/>
                <a:gd name="T8" fmla="*/ 5 w 53"/>
                <a:gd name="T9" fmla="*/ 0 h 38"/>
                <a:gd name="T10" fmla="*/ 5 w 53"/>
                <a:gd name="T11" fmla="*/ 2 h 38"/>
                <a:gd name="T12" fmla="*/ 53 w 53"/>
                <a:gd name="T13" fmla="*/ 15 h 38"/>
                <a:gd name="T14" fmla="*/ 53 w 53"/>
                <a:gd name="T15" fmla="*/ 15 h 38"/>
                <a:gd name="T16" fmla="*/ 45 w 53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8">
                  <a:moveTo>
                    <a:pt x="45" y="38"/>
                  </a:moveTo>
                  <a:cubicBezTo>
                    <a:pt x="45" y="38"/>
                    <a:pt x="45" y="38"/>
                    <a:pt x="45" y="38"/>
                  </a:cubicBezTo>
                  <a:cubicBezTo>
                    <a:pt x="30" y="33"/>
                    <a:pt x="15" y="29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1" y="5"/>
                    <a:pt x="37" y="10"/>
                    <a:pt x="53" y="15"/>
                  </a:cubicBezTo>
                  <a:cubicBezTo>
                    <a:pt x="53" y="15"/>
                    <a:pt x="53" y="15"/>
                    <a:pt x="53" y="15"/>
                  </a:cubicBezTo>
                  <a:lnTo>
                    <a:pt x="45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55"/>
            <p:cNvSpPr>
              <a:spLocks/>
            </p:cNvSpPr>
            <p:nvPr/>
          </p:nvSpPr>
          <p:spPr bwMode="auto">
            <a:xfrm>
              <a:off x="5718176" y="2012950"/>
              <a:ext cx="168275" cy="109538"/>
            </a:xfrm>
            <a:custGeom>
              <a:avLst/>
              <a:gdLst>
                <a:gd name="T0" fmla="*/ 7 w 53"/>
                <a:gd name="T1" fmla="*/ 34 h 34"/>
                <a:gd name="T2" fmla="*/ 0 w 53"/>
                <a:gd name="T3" fmla="*/ 11 h 34"/>
                <a:gd name="T4" fmla="*/ 1 w 53"/>
                <a:gd name="T5" fmla="*/ 11 h 34"/>
                <a:gd name="T6" fmla="*/ 49 w 53"/>
                <a:gd name="T7" fmla="*/ 0 h 34"/>
                <a:gd name="T8" fmla="*/ 49 w 53"/>
                <a:gd name="T9" fmla="*/ 0 h 34"/>
                <a:gd name="T10" fmla="*/ 53 w 53"/>
                <a:gd name="T11" fmla="*/ 24 h 34"/>
                <a:gd name="T12" fmla="*/ 53 w 53"/>
                <a:gd name="T13" fmla="*/ 24 h 34"/>
                <a:gd name="T14" fmla="*/ 7 w 53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34">
                  <a:moveTo>
                    <a:pt x="7" y="34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6" y="7"/>
                    <a:pt x="33" y="3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37" y="27"/>
                    <a:pt x="22" y="30"/>
                    <a:pt x="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56"/>
            <p:cNvSpPr>
              <a:spLocks/>
            </p:cNvSpPr>
            <p:nvPr/>
          </p:nvSpPr>
          <p:spPr bwMode="auto">
            <a:xfrm>
              <a:off x="6218238" y="2003425"/>
              <a:ext cx="163513" cy="100013"/>
            </a:xfrm>
            <a:custGeom>
              <a:avLst/>
              <a:gdLst>
                <a:gd name="T0" fmla="*/ 47 w 51"/>
                <a:gd name="T1" fmla="*/ 31 h 31"/>
                <a:gd name="T2" fmla="*/ 46 w 51"/>
                <a:gd name="T3" fmla="*/ 31 h 31"/>
                <a:gd name="T4" fmla="*/ 0 w 51"/>
                <a:gd name="T5" fmla="*/ 24 h 31"/>
                <a:gd name="T6" fmla="*/ 0 w 51"/>
                <a:gd name="T7" fmla="*/ 24 h 31"/>
                <a:gd name="T8" fmla="*/ 2 w 51"/>
                <a:gd name="T9" fmla="*/ 0 h 31"/>
                <a:gd name="T10" fmla="*/ 51 w 51"/>
                <a:gd name="T11" fmla="*/ 7 h 31"/>
                <a:gd name="T12" fmla="*/ 51 w 51"/>
                <a:gd name="T13" fmla="*/ 7 h 31"/>
                <a:gd name="T14" fmla="*/ 47 w 51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31">
                  <a:moveTo>
                    <a:pt x="47" y="31"/>
                  </a:moveTo>
                  <a:cubicBezTo>
                    <a:pt x="46" y="31"/>
                    <a:pt x="46" y="31"/>
                    <a:pt x="46" y="31"/>
                  </a:cubicBezTo>
                  <a:cubicBezTo>
                    <a:pt x="31" y="27"/>
                    <a:pt x="16" y="25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9" y="1"/>
                    <a:pt x="35" y="4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lnTo>
                    <a:pt x="4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57"/>
            <p:cNvSpPr>
              <a:spLocks/>
            </p:cNvSpPr>
            <p:nvPr/>
          </p:nvSpPr>
          <p:spPr bwMode="auto">
            <a:xfrm>
              <a:off x="5886451" y="1997075"/>
              <a:ext cx="160338" cy="93663"/>
            </a:xfrm>
            <a:custGeom>
              <a:avLst/>
              <a:gdLst>
                <a:gd name="T0" fmla="*/ 3 w 50"/>
                <a:gd name="T1" fmla="*/ 29 h 29"/>
                <a:gd name="T2" fmla="*/ 0 w 50"/>
                <a:gd name="T3" fmla="*/ 5 h 29"/>
                <a:gd name="T4" fmla="*/ 0 w 50"/>
                <a:gd name="T5" fmla="*/ 5 h 29"/>
                <a:gd name="T6" fmla="*/ 49 w 50"/>
                <a:gd name="T7" fmla="*/ 0 h 29"/>
                <a:gd name="T8" fmla="*/ 49 w 50"/>
                <a:gd name="T9" fmla="*/ 0 h 29"/>
                <a:gd name="T10" fmla="*/ 50 w 50"/>
                <a:gd name="T11" fmla="*/ 24 h 29"/>
                <a:gd name="T12" fmla="*/ 50 w 50"/>
                <a:gd name="T13" fmla="*/ 24 h 29"/>
                <a:gd name="T14" fmla="*/ 3 w 5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9">
                  <a:moveTo>
                    <a:pt x="3" y="29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6" y="2"/>
                    <a:pt x="33" y="1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34" y="25"/>
                    <a:pt x="19" y="26"/>
                    <a:pt x="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58"/>
            <p:cNvSpPr>
              <a:spLocks/>
            </p:cNvSpPr>
            <p:nvPr/>
          </p:nvSpPr>
          <p:spPr bwMode="auto">
            <a:xfrm>
              <a:off x="6056313" y="1997075"/>
              <a:ext cx="155575" cy="79375"/>
            </a:xfrm>
            <a:custGeom>
              <a:avLst/>
              <a:gdLst>
                <a:gd name="T0" fmla="*/ 48 w 49"/>
                <a:gd name="T1" fmla="*/ 25 h 25"/>
                <a:gd name="T2" fmla="*/ 47 w 49"/>
                <a:gd name="T3" fmla="*/ 25 h 25"/>
                <a:gd name="T4" fmla="*/ 13 w 49"/>
                <a:gd name="T5" fmla="*/ 24 h 25"/>
                <a:gd name="T6" fmla="*/ 1 w 49"/>
                <a:gd name="T7" fmla="*/ 24 h 25"/>
                <a:gd name="T8" fmla="*/ 1 w 49"/>
                <a:gd name="T9" fmla="*/ 24 h 25"/>
                <a:gd name="T10" fmla="*/ 0 w 49"/>
                <a:gd name="T11" fmla="*/ 0 h 25"/>
                <a:gd name="T12" fmla="*/ 0 w 49"/>
                <a:gd name="T13" fmla="*/ 0 h 25"/>
                <a:gd name="T14" fmla="*/ 49 w 49"/>
                <a:gd name="T15" fmla="*/ 2 h 25"/>
                <a:gd name="T16" fmla="*/ 49 w 49"/>
                <a:gd name="T17" fmla="*/ 2 h 25"/>
                <a:gd name="T18" fmla="*/ 48 w 49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25">
                  <a:moveTo>
                    <a:pt x="48" y="25"/>
                  </a:moveTo>
                  <a:cubicBezTo>
                    <a:pt x="47" y="25"/>
                    <a:pt x="47" y="25"/>
                    <a:pt x="47" y="25"/>
                  </a:cubicBezTo>
                  <a:cubicBezTo>
                    <a:pt x="36" y="25"/>
                    <a:pt x="24" y="24"/>
                    <a:pt x="13" y="24"/>
                  </a:cubicBezTo>
                  <a:cubicBezTo>
                    <a:pt x="8" y="24"/>
                    <a:pt x="4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33" y="0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lnTo>
                    <a:pt x="48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59"/>
            <p:cNvSpPr>
              <a:spLocks/>
            </p:cNvSpPr>
            <p:nvPr/>
          </p:nvSpPr>
          <p:spPr bwMode="auto">
            <a:xfrm>
              <a:off x="4648201" y="2425700"/>
              <a:ext cx="407988" cy="1790700"/>
            </a:xfrm>
            <a:custGeom>
              <a:avLst/>
              <a:gdLst>
                <a:gd name="T0" fmla="*/ 74 w 128"/>
                <a:gd name="T1" fmla="*/ 553 h 555"/>
                <a:gd name="T2" fmla="*/ 4 w 128"/>
                <a:gd name="T3" fmla="*/ 312 h 555"/>
                <a:gd name="T4" fmla="*/ 128 w 128"/>
                <a:gd name="T5" fmla="*/ 2 h 555"/>
                <a:gd name="T6" fmla="*/ 125 w 128"/>
                <a:gd name="T7" fmla="*/ 0 h 555"/>
                <a:gd name="T8" fmla="*/ 0 w 128"/>
                <a:gd name="T9" fmla="*/ 312 h 555"/>
                <a:gd name="T10" fmla="*/ 71 w 128"/>
                <a:gd name="T11" fmla="*/ 555 h 555"/>
                <a:gd name="T12" fmla="*/ 74 w 128"/>
                <a:gd name="T13" fmla="*/ 553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555">
                  <a:moveTo>
                    <a:pt x="74" y="553"/>
                  </a:moveTo>
                  <a:cubicBezTo>
                    <a:pt x="30" y="483"/>
                    <a:pt x="4" y="401"/>
                    <a:pt x="4" y="312"/>
                  </a:cubicBezTo>
                  <a:cubicBezTo>
                    <a:pt x="4" y="192"/>
                    <a:pt x="51" y="83"/>
                    <a:pt x="128" y="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48" y="81"/>
                    <a:pt x="0" y="191"/>
                    <a:pt x="0" y="312"/>
                  </a:cubicBezTo>
                  <a:cubicBezTo>
                    <a:pt x="0" y="401"/>
                    <a:pt x="26" y="485"/>
                    <a:pt x="71" y="555"/>
                  </a:cubicBezTo>
                  <a:cubicBezTo>
                    <a:pt x="74" y="553"/>
                    <a:pt x="74" y="553"/>
                    <a:pt x="74" y="5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60"/>
            <p:cNvSpPr>
              <a:spLocks/>
            </p:cNvSpPr>
            <p:nvPr/>
          </p:nvSpPr>
          <p:spPr bwMode="auto">
            <a:xfrm>
              <a:off x="4602163" y="3597275"/>
              <a:ext cx="285750" cy="644525"/>
            </a:xfrm>
            <a:custGeom>
              <a:avLst/>
              <a:gdLst>
                <a:gd name="T0" fmla="*/ 67 w 89"/>
                <a:gd name="T1" fmla="*/ 194 h 200"/>
                <a:gd name="T2" fmla="*/ 69 w 89"/>
                <a:gd name="T3" fmla="*/ 193 h 200"/>
                <a:gd name="T4" fmla="*/ 4 w 89"/>
                <a:gd name="T5" fmla="*/ 12 h 200"/>
                <a:gd name="T6" fmla="*/ 4 w 89"/>
                <a:gd name="T7" fmla="*/ 11 h 200"/>
                <a:gd name="T8" fmla="*/ 9 w 89"/>
                <a:gd name="T9" fmla="*/ 5 h 200"/>
                <a:gd name="T10" fmla="*/ 20 w 89"/>
                <a:gd name="T11" fmla="*/ 4 h 200"/>
                <a:gd name="T12" fmla="*/ 19 w 89"/>
                <a:gd name="T13" fmla="*/ 2 h 200"/>
                <a:gd name="T14" fmla="*/ 17 w 89"/>
                <a:gd name="T15" fmla="*/ 2 h 200"/>
                <a:gd name="T16" fmla="*/ 85 w 89"/>
                <a:gd name="T17" fmla="*/ 192 h 200"/>
                <a:gd name="T18" fmla="*/ 87 w 89"/>
                <a:gd name="T19" fmla="*/ 191 h 200"/>
                <a:gd name="T20" fmla="*/ 86 w 89"/>
                <a:gd name="T21" fmla="*/ 190 h 200"/>
                <a:gd name="T22" fmla="*/ 77 w 89"/>
                <a:gd name="T23" fmla="*/ 195 h 200"/>
                <a:gd name="T24" fmla="*/ 74 w 89"/>
                <a:gd name="T25" fmla="*/ 196 h 200"/>
                <a:gd name="T26" fmla="*/ 69 w 89"/>
                <a:gd name="T27" fmla="*/ 193 h 200"/>
                <a:gd name="T28" fmla="*/ 67 w 89"/>
                <a:gd name="T29" fmla="*/ 194 h 200"/>
                <a:gd name="T30" fmla="*/ 65 w 89"/>
                <a:gd name="T31" fmla="*/ 195 h 200"/>
                <a:gd name="T32" fmla="*/ 74 w 89"/>
                <a:gd name="T33" fmla="*/ 200 h 200"/>
                <a:gd name="T34" fmla="*/ 79 w 89"/>
                <a:gd name="T35" fmla="*/ 199 h 200"/>
                <a:gd name="T36" fmla="*/ 89 w 89"/>
                <a:gd name="T37" fmla="*/ 192 h 200"/>
                <a:gd name="T38" fmla="*/ 88 w 89"/>
                <a:gd name="T39" fmla="*/ 190 h 200"/>
                <a:gd name="T40" fmla="*/ 21 w 89"/>
                <a:gd name="T41" fmla="*/ 2 h 200"/>
                <a:gd name="T42" fmla="*/ 21 w 89"/>
                <a:gd name="T43" fmla="*/ 0 h 200"/>
                <a:gd name="T44" fmla="*/ 9 w 89"/>
                <a:gd name="T45" fmla="*/ 1 h 200"/>
                <a:gd name="T46" fmla="*/ 0 w 89"/>
                <a:gd name="T47" fmla="*/ 11 h 200"/>
                <a:gd name="T48" fmla="*/ 0 w 89"/>
                <a:gd name="T49" fmla="*/ 12 h 200"/>
                <a:gd name="T50" fmla="*/ 65 w 89"/>
                <a:gd name="T51" fmla="*/ 195 h 200"/>
                <a:gd name="T52" fmla="*/ 67 w 89"/>
                <a:gd name="T53" fmla="*/ 19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200">
                  <a:moveTo>
                    <a:pt x="67" y="194"/>
                  </a:moveTo>
                  <a:cubicBezTo>
                    <a:pt x="69" y="193"/>
                    <a:pt x="69" y="193"/>
                    <a:pt x="69" y="193"/>
                  </a:cubicBezTo>
                  <a:cubicBezTo>
                    <a:pt x="35" y="139"/>
                    <a:pt x="13" y="78"/>
                    <a:pt x="4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8"/>
                    <a:pt x="6" y="5"/>
                    <a:pt x="9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25" y="71"/>
                    <a:pt x="49" y="136"/>
                    <a:pt x="85" y="192"/>
                  </a:cubicBezTo>
                  <a:cubicBezTo>
                    <a:pt x="87" y="191"/>
                    <a:pt x="87" y="191"/>
                    <a:pt x="87" y="191"/>
                  </a:cubicBezTo>
                  <a:cubicBezTo>
                    <a:pt x="86" y="190"/>
                    <a:pt x="86" y="190"/>
                    <a:pt x="86" y="190"/>
                  </a:cubicBezTo>
                  <a:cubicBezTo>
                    <a:pt x="77" y="195"/>
                    <a:pt x="77" y="195"/>
                    <a:pt x="77" y="195"/>
                  </a:cubicBezTo>
                  <a:cubicBezTo>
                    <a:pt x="76" y="196"/>
                    <a:pt x="75" y="196"/>
                    <a:pt x="74" y="196"/>
                  </a:cubicBezTo>
                  <a:cubicBezTo>
                    <a:pt x="72" y="196"/>
                    <a:pt x="70" y="195"/>
                    <a:pt x="69" y="193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67" y="198"/>
                    <a:pt x="70" y="200"/>
                    <a:pt x="74" y="200"/>
                  </a:cubicBezTo>
                  <a:cubicBezTo>
                    <a:pt x="75" y="200"/>
                    <a:pt x="77" y="200"/>
                    <a:pt x="79" y="199"/>
                  </a:cubicBezTo>
                  <a:cubicBezTo>
                    <a:pt x="89" y="192"/>
                    <a:pt x="89" y="192"/>
                    <a:pt x="89" y="192"/>
                  </a:cubicBezTo>
                  <a:cubicBezTo>
                    <a:pt x="88" y="190"/>
                    <a:pt x="88" y="190"/>
                    <a:pt x="88" y="190"/>
                  </a:cubicBezTo>
                  <a:cubicBezTo>
                    <a:pt x="53" y="134"/>
                    <a:pt x="29" y="70"/>
                    <a:pt x="21" y="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4" y="2"/>
                    <a:pt x="0" y="6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9" y="79"/>
                    <a:pt x="32" y="141"/>
                    <a:pt x="65" y="195"/>
                  </a:cubicBezTo>
                  <a:lnTo>
                    <a:pt x="67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61"/>
            <p:cNvSpPr>
              <a:spLocks noEditPoints="1"/>
            </p:cNvSpPr>
            <p:nvPr/>
          </p:nvSpPr>
          <p:spPr bwMode="auto">
            <a:xfrm>
              <a:off x="4298951" y="1579563"/>
              <a:ext cx="3660775" cy="3221038"/>
            </a:xfrm>
            <a:custGeom>
              <a:avLst/>
              <a:gdLst>
                <a:gd name="T0" fmla="*/ 950 w 1146"/>
                <a:gd name="T1" fmla="*/ 889 h 998"/>
                <a:gd name="T2" fmla="*/ 976 w 1146"/>
                <a:gd name="T3" fmla="*/ 915 h 998"/>
                <a:gd name="T4" fmla="*/ 1017 w 1146"/>
                <a:gd name="T5" fmla="*/ 858 h 998"/>
                <a:gd name="T6" fmla="*/ 1016 w 1146"/>
                <a:gd name="T7" fmla="*/ 785 h 998"/>
                <a:gd name="T8" fmla="*/ 1072 w 1146"/>
                <a:gd name="T9" fmla="*/ 743 h 998"/>
                <a:gd name="T10" fmla="*/ 1073 w 1146"/>
                <a:gd name="T11" fmla="*/ 739 h 998"/>
                <a:gd name="T12" fmla="*/ 1053 w 1146"/>
                <a:gd name="T13" fmla="*/ 672 h 998"/>
                <a:gd name="T14" fmla="*/ 1089 w 1146"/>
                <a:gd name="T15" fmla="*/ 675 h 998"/>
                <a:gd name="T16" fmla="*/ 1062 w 1146"/>
                <a:gd name="T17" fmla="*/ 606 h 998"/>
                <a:gd name="T18" fmla="*/ 1097 w 1146"/>
                <a:gd name="T19" fmla="*/ 613 h 998"/>
                <a:gd name="T20" fmla="*/ 1098 w 1146"/>
                <a:gd name="T21" fmla="*/ 543 h 998"/>
                <a:gd name="T22" fmla="*/ 30 w 1146"/>
                <a:gd name="T23" fmla="*/ 509 h 998"/>
                <a:gd name="T24" fmla="*/ 66 w 1146"/>
                <a:gd name="T25" fmla="*/ 514 h 998"/>
                <a:gd name="T26" fmla="*/ 1090 w 1146"/>
                <a:gd name="T27" fmla="*/ 477 h 998"/>
                <a:gd name="T28" fmla="*/ 42 w 1146"/>
                <a:gd name="T29" fmla="*/ 444 h 998"/>
                <a:gd name="T30" fmla="*/ 77 w 1146"/>
                <a:gd name="T31" fmla="*/ 453 h 998"/>
                <a:gd name="T32" fmla="*/ 1074 w 1146"/>
                <a:gd name="T33" fmla="*/ 412 h 998"/>
                <a:gd name="T34" fmla="*/ 95 w 1146"/>
                <a:gd name="T35" fmla="*/ 394 h 998"/>
                <a:gd name="T36" fmla="*/ 97 w 1146"/>
                <a:gd name="T37" fmla="*/ 390 h 998"/>
                <a:gd name="T38" fmla="*/ 1018 w 1146"/>
                <a:gd name="T39" fmla="*/ 366 h 998"/>
                <a:gd name="T40" fmla="*/ 1019 w 1146"/>
                <a:gd name="T41" fmla="*/ 370 h 998"/>
                <a:gd name="T42" fmla="*/ 92 w 1146"/>
                <a:gd name="T43" fmla="*/ 317 h 998"/>
                <a:gd name="T44" fmla="*/ 1019 w 1146"/>
                <a:gd name="T45" fmla="*/ 292 h 998"/>
                <a:gd name="T46" fmla="*/ 989 w 1146"/>
                <a:gd name="T47" fmla="*/ 312 h 998"/>
                <a:gd name="T48" fmla="*/ 127 w 1146"/>
                <a:gd name="T49" fmla="*/ 261 h 998"/>
                <a:gd name="T50" fmla="*/ 956 w 1146"/>
                <a:gd name="T51" fmla="*/ 264 h 998"/>
                <a:gd name="T52" fmla="*/ 983 w 1146"/>
                <a:gd name="T53" fmla="*/ 240 h 998"/>
                <a:gd name="T54" fmla="*/ 169 w 1146"/>
                <a:gd name="T55" fmla="*/ 210 h 998"/>
                <a:gd name="T56" fmla="*/ 914 w 1146"/>
                <a:gd name="T57" fmla="*/ 218 h 998"/>
                <a:gd name="T58" fmla="*/ 937 w 1146"/>
                <a:gd name="T59" fmla="*/ 190 h 998"/>
                <a:gd name="T60" fmla="*/ 236 w 1146"/>
                <a:gd name="T61" fmla="*/ 194 h 998"/>
                <a:gd name="T62" fmla="*/ 240 w 1146"/>
                <a:gd name="T63" fmla="*/ 192 h 998"/>
                <a:gd name="T64" fmla="*/ 865 w 1146"/>
                <a:gd name="T65" fmla="*/ 175 h 998"/>
                <a:gd name="T66" fmla="*/ 890 w 1146"/>
                <a:gd name="T67" fmla="*/ 149 h 998"/>
                <a:gd name="T68" fmla="*/ 270 w 1146"/>
                <a:gd name="T69" fmla="*/ 124 h 998"/>
                <a:gd name="T70" fmla="*/ 816 w 1146"/>
                <a:gd name="T71" fmla="*/ 142 h 998"/>
                <a:gd name="T72" fmla="*/ 835 w 1146"/>
                <a:gd name="T73" fmla="*/ 112 h 998"/>
                <a:gd name="T74" fmla="*/ 323 w 1146"/>
                <a:gd name="T75" fmla="*/ 94 h 998"/>
                <a:gd name="T76" fmla="*/ 339 w 1146"/>
                <a:gd name="T77" fmla="*/ 126 h 998"/>
                <a:gd name="T78" fmla="*/ 776 w 1146"/>
                <a:gd name="T79" fmla="*/ 82 h 998"/>
                <a:gd name="T80" fmla="*/ 396 w 1146"/>
                <a:gd name="T81" fmla="*/ 102 h 998"/>
                <a:gd name="T82" fmla="*/ 400 w 1146"/>
                <a:gd name="T83" fmla="*/ 101 h 998"/>
                <a:gd name="T84" fmla="*/ 700 w 1146"/>
                <a:gd name="T85" fmla="*/ 93 h 998"/>
                <a:gd name="T86" fmla="*/ 714 w 1146"/>
                <a:gd name="T87" fmla="*/ 59 h 998"/>
                <a:gd name="T88" fmla="*/ 452 w 1146"/>
                <a:gd name="T89" fmla="*/ 49 h 998"/>
                <a:gd name="T90" fmla="*/ 644 w 1146"/>
                <a:gd name="T91" fmla="*/ 80 h 998"/>
                <a:gd name="T92" fmla="*/ 645 w 1146"/>
                <a:gd name="T93" fmla="*/ 44 h 998"/>
                <a:gd name="T94" fmla="*/ 514 w 1146"/>
                <a:gd name="T95" fmla="*/ 40 h 998"/>
                <a:gd name="T96" fmla="*/ 516 w 1146"/>
                <a:gd name="T97" fmla="*/ 76 h 998"/>
                <a:gd name="T98" fmla="*/ 579 w 1146"/>
                <a:gd name="T99" fmla="*/ 38 h 998"/>
                <a:gd name="T100" fmla="*/ 560 w 1146"/>
                <a:gd name="T101" fmla="*/ 0 h 998"/>
                <a:gd name="T102" fmla="*/ 1031 w 1146"/>
                <a:gd name="T103" fmla="*/ 574 h 998"/>
                <a:gd name="T104" fmla="*/ 1146 w 1146"/>
                <a:gd name="T105" fmla="*/ 574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46" h="998">
                  <a:moveTo>
                    <a:pt x="976" y="915"/>
                  </a:moveTo>
                  <a:cubicBezTo>
                    <a:pt x="948" y="893"/>
                    <a:pt x="948" y="893"/>
                    <a:pt x="948" y="893"/>
                  </a:cubicBezTo>
                  <a:cubicBezTo>
                    <a:pt x="948" y="892"/>
                    <a:pt x="948" y="892"/>
                    <a:pt x="948" y="892"/>
                  </a:cubicBezTo>
                  <a:cubicBezTo>
                    <a:pt x="949" y="892"/>
                    <a:pt x="949" y="891"/>
                    <a:pt x="950" y="891"/>
                  </a:cubicBezTo>
                  <a:cubicBezTo>
                    <a:pt x="950" y="890"/>
                    <a:pt x="950" y="890"/>
                    <a:pt x="951" y="890"/>
                  </a:cubicBezTo>
                  <a:cubicBezTo>
                    <a:pt x="950" y="889"/>
                    <a:pt x="950" y="889"/>
                    <a:pt x="950" y="889"/>
                  </a:cubicBezTo>
                  <a:cubicBezTo>
                    <a:pt x="951" y="889"/>
                    <a:pt x="951" y="889"/>
                    <a:pt x="951" y="889"/>
                  </a:cubicBezTo>
                  <a:cubicBezTo>
                    <a:pt x="951" y="889"/>
                    <a:pt x="951" y="889"/>
                    <a:pt x="951" y="889"/>
                  </a:cubicBezTo>
                  <a:cubicBezTo>
                    <a:pt x="979" y="912"/>
                    <a:pt x="979" y="912"/>
                    <a:pt x="979" y="912"/>
                  </a:cubicBezTo>
                  <a:cubicBezTo>
                    <a:pt x="978" y="913"/>
                    <a:pt x="978" y="913"/>
                    <a:pt x="978" y="913"/>
                  </a:cubicBezTo>
                  <a:cubicBezTo>
                    <a:pt x="978" y="914"/>
                    <a:pt x="977" y="914"/>
                    <a:pt x="976" y="915"/>
                  </a:cubicBezTo>
                  <a:cubicBezTo>
                    <a:pt x="976" y="915"/>
                    <a:pt x="976" y="915"/>
                    <a:pt x="976" y="915"/>
                  </a:cubicBezTo>
                  <a:moveTo>
                    <a:pt x="1015" y="862"/>
                  </a:moveTo>
                  <a:cubicBezTo>
                    <a:pt x="985" y="843"/>
                    <a:pt x="985" y="843"/>
                    <a:pt x="985" y="843"/>
                  </a:cubicBezTo>
                  <a:cubicBezTo>
                    <a:pt x="987" y="839"/>
                    <a:pt x="987" y="839"/>
                    <a:pt x="987" y="839"/>
                  </a:cubicBezTo>
                  <a:cubicBezTo>
                    <a:pt x="986" y="839"/>
                    <a:pt x="986" y="839"/>
                    <a:pt x="986" y="839"/>
                  </a:cubicBezTo>
                  <a:cubicBezTo>
                    <a:pt x="1017" y="858"/>
                    <a:pt x="1017" y="858"/>
                    <a:pt x="1017" y="858"/>
                  </a:cubicBezTo>
                  <a:cubicBezTo>
                    <a:pt x="1017" y="858"/>
                    <a:pt x="1017" y="858"/>
                    <a:pt x="1017" y="858"/>
                  </a:cubicBezTo>
                  <a:cubicBezTo>
                    <a:pt x="1017" y="859"/>
                    <a:pt x="1016" y="861"/>
                    <a:pt x="1015" y="862"/>
                  </a:cubicBezTo>
                  <a:cubicBezTo>
                    <a:pt x="1015" y="862"/>
                    <a:pt x="1015" y="862"/>
                    <a:pt x="1015" y="862"/>
                  </a:cubicBezTo>
                  <a:moveTo>
                    <a:pt x="1047" y="804"/>
                  </a:moveTo>
                  <a:cubicBezTo>
                    <a:pt x="1015" y="789"/>
                    <a:pt x="1015" y="789"/>
                    <a:pt x="1015" y="789"/>
                  </a:cubicBezTo>
                  <a:cubicBezTo>
                    <a:pt x="1015" y="788"/>
                    <a:pt x="1015" y="788"/>
                    <a:pt x="1015" y="788"/>
                  </a:cubicBezTo>
                  <a:cubicBezTo>
                    <a:pt x="1015" y="787"/>
                    <a:pt x="1016" y="786"/>
                    <a:pt x="1016" y="785"/>
                  </a:cubicBezTo>
                  <a:cubicBezTo>
                    <a:pt x="1016" y="785"/>
                    <a:pt x="1016" y="785"/>
                    <a:pt x="1016" y="785"/>
                  </a:cubicBezTo>
                  <a:cubicBezTo>
                    <a:pt x="1049" y="800"/>
                    <a:pt x="1049" y="800"/>
                    <a:pt x="1049" y="800"/>
                  </a:cubicBezTo>
                  <a:cubicBezTo>
                    <a:pt x="1049" y="800"/>
                    <a:pt x="1049" y="800"/>
                    <a:pt x="1049" y="800"/>
                  </a:cubicBezTo>
                  <a:cubicBezTo>
                    <a:pt x="1048" y="801"/>
                    <a:pt x="1048" y="803"/>
                    <a:pt x="1047" y="804"/>
                  </a:cubicBezTo>
                  <a:cubicBezTo>
                    <a:pt x="1047" y="804"/>
                    <a:pt x="1047" y="804"/>
                    <a:pt x="1047" y="804"/>
                  </a:cubicBezTo>
                  <a:moveTo>
                    <a:pt x="1072" y="743"/>
                  </a:moveTo>
                  <a:cubicBezTo>
                    <a:pt x="1038" y="731"/>
                    <a:pt x="1038" y="731"/>
                    <a:pt x="1038" y="731"/>
                  </a:cubicBezTo>
                  <a:cubicBezTo>
                    <a:pt x="1038" y="731"/>
                    <a:pt x="1038" y="731"/>
                    <a:pt x="1038" y="731"/>
                  </a:cubicBezTo>
                  <a:cubicBezTo>
                    <a:pt x="1038" y="730"/>
                    <a:pt x="1038" y="729"/>
                    <a:pt x="1039" y="727"/>
                  </a:cubicBezTo>
                  <a:cubicBezTo>
                    <a:pt x="1039" y="727"/>
                    <a:pt x="1039" y="727"/>
                    <a:pt x="1039" y="727"/>
                  </a:cubicBezTo>
                  <a:cubicBezTo>
                    <a:pt x="1039" y="727"/>
                    <a:pt x="1039" y="727"/>
                    <a:pt x="1039" y="727"/>
                  </a:cubicBezTo>
                  <a:cubicBezTo>
                    <a:pt x="1073" y="739"/>
                    <a:pt x="1073" y="739"/>
                    <a:pt x="1073" y="739"/>
                  </a:cubicBezTo>
                  <a:cubicBezTo>
                    <a:pt x="1073" y="739"/>
                    <a:pt x="1073" y="739"/>
                    <a:pt x="1073" y="739"/>
                  </a:cubicBezTo>
                  <a:cubicBezTo>
                    <a:pt x="1073" y="739"/>
                    <a:pt x="1073" y="740"/>
                    <a:pt x="1072" y="741"/>
                  </a:cubicBezTo>
                  <a:cubicBezTo>
                    <a:pt x="1072" y="741"/>
                    <a:pt x="1072" y="742"/>
                    <a:pt x="1072" y="742"/>
                  </a:cubicBezTo>
                  <a:cubicBezTo>
                    <a:pt x="1072" y="743"/>
                    <a:pt x="1072" y="743"/>
                    <a:pt x="1072" y="743"/>
                  </a:cubicBezTo>
                  <a:moveTo>
                    <a:pt x="1089" y="679"/>
                  </a:moveTo>
                  <a:cubicBezTo>
                    <a:pt x="1053" y="672"/>
                    <a:pt x="1053" y="672"/>
                    <a:pt x="1053" y="672"/>
                  </a:cubicBezTo>
                  <a:cubicBezTo>
                    <a:pt x="1053" y="671"/>
                    <a:pt x="1053" y="671"/>
                    <a:pt x="1053" y="671"/>
                  </a:cubicBezTo>
                  <a:cubicBezTo>
                    <a:pt x="1054" y="670"/>
                    <a:pt x="1054" y="669"/>
                    <a:pt x="1054" y="668"/>
                  </a:cubicBezTo>
                  <a:cubicBezTo>
                    <a:pt x="1053" y="667"/>
                    <a:pt x="1053" y="667"/>
                    <a:pt x="1053" y="667"/>
                  </a:cubicBezTo>
                  <a:cubicBezTo>
                    <a:pt x="1054" y="667"/>
                    <a:pt x="1054" y="667"/>
                    <a:pt x="1054" y="667"/>
                  </a:cubicBezTo>
                  <a:cubicBezTo>
                    <a:pt x="1089" y="674"/>
                    <a:pt x="1089" y="674"/>
                    <a:pt x="1089" y="674"/>
                  </a:cubicBezTo>
                  <a:cubicBezTo>
                    <a:pt x="1089" y="675"/>
                    <a:pt x="1089" y="675"/>
                    <a:pt x="1089" y="675"/>
                  </a:cubicBezTo>
                  <a:cubicBezTo>
                    <a:pt x="1089" y="676"/>
                    <a:pt x="1089" y="677"/>
                    <a:pt x="1089" y="678"/>
                  </a:cubicBezTo>
                  <a:cubicBezTo>
                    <a:pt x="1089" y="679"/>
                    <a:pt x="1089" y="679"/>
                    <a:pt x="1089" y="679"/>
                  </a:cubicBezTo>
                  <a:moveTo>
                    <a:pt x="1097" y="613"/>
                  </a:moveTo>
                  <a:cubicBezTo>
                    <a:pt x="1062" y="610"/>
                    <a:pt x="1062" y="610"/>
                    <a:pt x="1062" y="610"/>
                  </a:cubicBezTo>
                  <a:cubicBezTo>
                    <a:pt x="1062" y="609"/>
                    <a:pt x="1062" y="609"/>
                    <a:pt x="1062" y="609"/>
                  </a:cubicBezTo>
                  <a:cubicBezTo>
                    <a:pt x="1062" y="608"/>
                    <a:pt x="1062" y="607"/>
                    <a:pt x="1062" y="606"/>
                  </a:cubicBezTo>
                  <a:cubicBezTo>
                    <a:pt x="1062" y="606"/>
                    <a:pt x="1062" y="606"/>
                    <a:pt x="1062" y="606"/>
                  </a:cubicBezTo>
                  <a:cubicBezTo>
                    <a:pt x="1098" y="608"/>
                    <a:pt x="1098" y="608"/>
                    <a:pt x="1098" y="608"/>
                  </a:cubicBezTo>
                  <a:cubicBezTo>
                    <a:pt x="1098" y="609"/>
                    <a:pt x="1098" y="609"/>
                    <a:pt x="1098" y="609"/>
                  </a:cubicBezTo>
                  <a:cubicBezTo>
                    <a:pt x="1098" y="610"/>
                    <a:pt x="1098" y="611"/>
                    <a:pt x="1097" y="613"/>
                  </a:cubicBezTo>
                  <a:cubicBezTo>
                    <a:pt x="1097" y="613"/>
                    <a:pt x="1097" y="613"/>
                    <a:pt x="1097" y="613"/>
                  </a:cubicBezTo>
                  <a:cubicBezTo>
                    <a:pt x="1097" y="613"/>
                    <a:pt x="1097" y="613"/>
                    <a:pt x="1097" y="613"/>
                  </a:cubicBezTo>
                  <a:moveTo>
                    <a:pt x="1062" y="549"/>
                  </a:moveTo>
                  <a:cubicBezTo>
                    <a:pt x="1062" y="548"/>
                    <a:pt x="1062" y="548"/>
                    <a:pt x="1062" y="548"/>
                  </a:cubicBezTo>
                  <a:cubicBezTo>
                    <a:pt x="1062" y="547"/>
                    <a:pt x="1062" y="546"/>
                    <a:pt x="1062" y="545"/>
                  </a:cubicBezTo>
                  <a:cubicBezTo>
                    <a:pt x="1062" y="544"/>
                    <a:pt x="1062" y="544"/>
                    <a:pt x="1062" y="544"/>
                  </a:cubicBezTo>
                  <a:cubicBezTo>
                    <a:pt x="1098" y="542"/>
                    <a:pt x="1098" y="542"/>
                    <a:pt x="1098" y="542"/>
                  </a:cubicBezTo>
                  <a:cubicBezTo>
                    <a:pt x="1098" y="543"/>
                    <a:pt x="1098" y="543"/>
                    <a:pt x="1098" y="543"/>
                  </a:cubicBezTo>
                  <a:cubicBezTo>
                    <a:pt x="1098" y="544"/>
                    <a:pt x="1098" y="545"/>
                    <a:pt x="1098" y="547"/>
                  </a:cubicBezTo>
                  <a:cubicBezTo>
                    <a:pt x="1098" y="547"/>
                    <a:pt x="1098" y="547"/>
                    <a:pt x="1098" y="547"/>
                  </a:cubicBezTo>
                  <a:cubicBezTo>
                    <a:pt x="1062" y="549"/>
                    <a:pt x="1062" y="549"/>
                    <a:pt x="1062" y="549"/>
                  </a:cubicBezTo>
                  <a:moveTo>
                    <a:pt x="66" y="514"/>
                  </a:moveTo>
                  <a:cubicBezTo>
                    <a:pt x="30" y="509"/>
                    <a:pt x="30" y="509"/>
                    <a:pt x="30" y="509"/>
                  </a:cubicBezTo>
                  <a:cubicBezTo>
                    <a:pt x="30" y="509"/>
                    <a:pt x="30" y="509"/>
                    <a:pt x="30" y="509"/>
                  </a:cubicBezTo>
                  <a:cubicBezTo>
                    <a:pt x="30" y="508"/>
                    <a:pt x="30" y="507"/>
                    <a:pt x="31" y="505"/>
                  </a:cubicBezTo>
                  <a:cubicBezTo>
                    <a:pt x="31" y="505"/>
                    <a:pt x="31" y="505"/>
                    <a:pt x="31" y="505"/>
                  </a:cubicBezTo>
                  <a:cubicBezTo>
                    <a:pt x="66" y="509"/>
                    <a:pt x="66" y="509"/>
                    <a:pt x="66" y="509"/>
                  </a:cubicBezTo>
                  <a:cubicBezTo>
                    <a:pt x="66" y="510"/>
                    <a:pt x="66" y="510"/>
                    <a:pt x="66" y="510"/>
                  </a:cubicBezTo>
                  <a:cubicBezTo>
                    <a:pt x="66" y="510"/>
                    <a:pt x="66" y="511"/>
                    <a:pt x="66" y="512"/>
                  </a:cubicBezTo>
                  <a:cubicBezTo>
                    <a:pt x="66" y="514"/>
                    <a:pt x="66" y="514"/>
                    <a:pt x="66" y="514"/>
                  </a:cubicBezTo>
                  <a:moveTo>
                    <a:pt x="1055" y="487"/>
                  </a:moveTo>
                  <a:cubicBezTo>
                    <a:pt x="1055" y="487"/>
                    <a:pt x="1055" y="487"/>
                    <a:pt x="1055" y="487"/>
                  </a:cubicBezTo>
                  <a:cubicBezTo>
                    <a:pt x="1055" y="486"/>
                    <a:pt x="1055" y="485"/>
                    <a:pt x="1055" y="483"/>
                  </a:cubicBezTo>
                  <a:cubicBezTo>
                    <a:pt x="1055" y="483"/>
                    <a:pt x="1055" y="483"/>
                    <a:pt x="1055" y="483"/>
                  </a:cubicBezTo>
                  <a:cubicBezTo>
                    <a:pt x="1055" y="483"/>
                    <a:pt x="1055" y="483"/>
                    <a:pt x="1055" y="483"/>
                  </a:cubicBezTo>
                  <a:cubicBezTo>
                    <a:pt x="1090" y="477"/>
                    <a:pt x="1090" y="477"/>
                    <a:pt x="1090" y="477"/>
                  </a:cubicBezTo>
                  <a:cubicBezTo>
                    <a:pt x="1090" y="477"/>
                    <a:pt x="1090" y="477"/>
                    <a:pt x="1090" y="477"/>
                  </a:cubicBezTo>
                  <a:cubicBezTo>
                    <a:pt x="1091" y="481"/>
                    <a:pt x="1091" y="481"/>
                    <a:pt x="1091" y="481"/>
                  </a:cubicBezTo>
                  <a:cubicBezTo>
                    <a:pt x="1055" y="487"/>
                    <a:pt x="1055" y="487"/>
                    <a:pt x="1055" y="487"/>
                  </a:cubicBezTo>
                  <a:moveTo>
                    <a:pt x="77" y="453"/>
                  </a:moveTo>
                  <a:cubicBezTo>
                    <a:pt x="42" y="444"/>
                    <a:pt x="42" y="444"/>
                    <a:pt x="42" y="444"/>
                  </a:cubicBezTo>
                  <a:cubicBezTo>
                    <a:pt x="42" y="444"/>
                    <a:pt x="42" y="444"/>
                    <a:pt x="42" y="444"/>
                  </a:cubicBezTo>
                  <a:cubicBezTo>
                    <a:pt x="42" y="443"/>
                    <a:pt x="43" y="441"/>
                    <a:pt x="43" y="440"/>
                  </a:cubicBezTo>
                  <a:cubicBezTo>
                    <a:pt x="43" y="440"/>
                    <a:pt x="43" y="440"/>
                    <a:pt x="43" y="440"/>
                  </a:cubicBezTo>
                  <a:cubicBezTo>
                    <a:pt x="78" y="449"/>
                    <a:pt x="78" y="449"/>
                    <a:pt x="78" y="449"/>
                  </a:cubicBezTo>
                  <a:cubicBezTo>
                    <a:pt x="78" y="449"/>
                    <a:pt x="78" y="449"/>
                    <a:pt x="78" y="449"/>
                  </a:cubicBezTo>
                  <a:cubicBezTo>
                    <a:pt x="78" y="450"/>
                    <a:pt x="77" y="452"/>
                    <a:pt x="77" y="453"/>
                  </a:cubicBezTo>
                  <a:cubicBezTo>
                    <a:pt x="77" y="453"/>
                    <a:pt x="77" y="453"/>
                    <a:pt x="77" y="453"/>
                  </a:cubicBezTo>
                  <a:moveTo>
                    <a:pt x="1041" y="427"/>
                  </a:moveTo>
                  <a:cubicBezTo>
                    <a:pt x="1041" y="427"/>
                    <a:pt x="1041" y="427"/>
                    <a:pt x="1041" y="427"/>
                  </a:cubicBezTo>
                  <a:cubicBezTo>
                    <a:pt x="1041" y="426"/>
                    <a:pt x="1040" y="425"/>
                    <a:pt x="1040" y="424"/>
                  </a:cubicBezTo>
                  <a:cubicBezTo>
                    <a:pt x="1040" y="423"/>
                    <a:pt x="1040" y="423"/>
                    <a:pt x="1040" y="423"/>
                  </a:cubicBezTo>
                  <a:cubicBezTo>
                    <a:pt x="1040" y="423"/>
                    <a:pt x="1040" y="423"/>
                    <a:pt x="1040" y="423"/>
                  </a:cubicBezTo>
                  <a:cubicBezTo>
                    <a:pt x="1074" y="412"/>
                    <a:pt x="1074" y="412"/>
                    <a:pt x="1074" y="412"/>
                  </a:cubicBezTo>
                  <a:cubicBezTo>
                    <a:pt x="1074" y="413"/>
                    <a:pt x="1074" y="413"/>
                    <a:pt x="1074" y="413"/>
                  </a:cubicBezTo>
                  <a:cubicBezTo>
                    <a:pt x="1075" y="414"/>
                    <a:pt x="1075" y="415"/>
                    <a:pt x="1075" y="417"/>
                  </a:cubicBezTo>
                  <a:cubicBezTo>
                    <a:pt x="1075" y="417"/>
                    <a:pt x="1075" y="417"/>
                    <a:pt x="1075" y="417"/>
                  </a:cubicBezTo>
                  <a:cubicBezTo>
                    <a:pt x="1041" y="427"/>
                    <a:pt x="1041" y="427"/>
                    <a:pt x="1041" y="427"/>
                  </a:cubicBezTo>
                  <a:moveTo>
                    <a:pt x="95" y="394"/>
                  </a:moveTo>
                  <a:cubicBezTo>
                    <a:pt x="95" y="394"/>
                    <a:pt x="95" y="394"/>
                    <a:pt x="95" y="394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80"/>
                    <a:pt x="63" y="378"/>
                    <a:pt x="63" y="377"/>
                  </a:cubicBezTo>
                  <a:cubicBezTo>
                    <a:pt x="64" y="377"/>
                    <a:pt x="64" y="377"/>
                    <a:pt x="64" y="377"/>
                  </a:cubicBezTo>
                  <a:cubicBezTo>
                    <a:pt x="97" y="390"/>
                    <a:pt x="97" y="390"/>
                    <a:pt x="97" y="390"/>
                  </a:cubicBezTo>
                  <a:cubicBezTo>
                    <a:pt x="97" y="390"/>
                    <a:pt x="97" y="390"/>
                    <a:pt x="97" y="390"/>
                  </a:cubicBezTo>
                  <a:cubicBezTo>
                    <a:pt x="96" y="391"/>
                    <a:pt x="96" y="393"/>
                    <a:pt x="96" y="394"/>
                  </a:cubicBezTo>
                  <a:cubicBezTo>
                    <a:pt x="95" y="394"/>
                    <a:pt x="95" y="394"/>
                    <a:pt x="95" y="394"/>
                  </a:cubicBezTo>
                  <a:moveTo>
                    <a:pt x="1019" y="370"/>
                  </a:moveTo>
                  <a:cubicBezTo>
                    <a:pt x="1019" y="369"/>
                    <a:pt x="1019" y="369"/>
                    <a:pt x="1019" y="369"/>
                  </a:cubicBezTo>
                  <a:cubicBezTo>
                    <a:pt x="1019" y="368"/>
                    <a:pt x="1018" y="367"/>
                    <a:pt x="1018" y="366"/>
                  </a:cubicBezTo>
                  <a:cubicBezTo>
                    <a:pt x="1018" y="366"/>
                    <a:pt x="1018" y="366"/>
                    <a:pt x="1018" y="366"/>
                  </a:cubicBezTo>
                  <a:cubicBezTo>
                    <a:pt x="1050" y="351"/>
                    <a:pt x="1050" y="351"/>
                    <a:pt x="1050" y="351"/>
                  </a:cubicBezTo>
                  <a:cubicBezTo>
                    <a:pt x="1050" y="351"/>
                    <a:pt x="1050" y="351"/>
                    <a:pt x="1050" y="351"/>
                  </a:cubicBezTo>
                  <a:cubicBezTo>
                    <a:pt x="1051" y="352"/>
                    <a:pt x="1052" y="353"/>
                    <a:pt x="1052" y="355"/>
                  </a:cubicBezTo>
                  <a:cubicBezTo>
                    <a:pt x="1052" y="355"/>
                    <a:pt x="1052" y="355"/>
                    <a:pt x="1052" y="355"/>
                  </a:cubicBezTo>
                  <a:cubicBezTo>
                    <a:pt x="1052" y="355"/>
                    <a:pt x="1052" y="355"/>
                    <a:pt x="1052" y="355"/>
                  </a:cubicBezTo>
                  <a:cubicBezTo>
                    <a:pt x="1019" y="370"/>
                    <a:pt x="1019" y="370"/>
                    <a:pt x="1019" y="370"/>
                  </a:cubicBezTo>
                  <a:moveTo>
                    <a:pt x="121" y="338"/>
                  </a:moveTo>
                  <a:cubicBezTo>
                    <a:pt x="121" y="338"/>
                    <a:pt x="121" y="338"/>
                    <a:pt x="121" y="338"/>
                  </a:cubicBezTo>
                  <a:cubicBezTo>
                    <a:pt x="89" y="321"/>
                    <a:pt x="89" y="321"/>
                    <a:pt x="89" y="321"/>
                  </a:cubicBezTo>
                  <a:cubicBezTo>
                    <a:pt x="90" y="320"/>
                    <a:pt x="90" y="320"/>
                    <a:pt x="90" y="320"/>
                  </a:cubicBezTo>
                  <a:cubicBezTo>
                    <a:pt x="90" y="319"/>
                    <a:pt x="91" y="318"/>
                    <a:pt x="92" y="317"/>
                  </a:cubicBezTo>
                  <a:cubicBezTo>
                    <a:pt x="92" y="317"/>
                    <a:pt x="92" y="317"/>
                    <a:pt x="92" y="317"/>
                  </a:cubicBezTo>
                  <a:cubicBezTo>
                    <a:pt x="123" y="334"/>
                    <a:pt x="123" y="334"/>
                    <a:pt x="123" y="334"/>
                  </a:cubicBezTo>
                  <a:cubicBezTo>
                    <a:pt x="123" y="334"/>
                    <a:pt x="123" y="334"/>
                    <a:pt x="123" y="334"/>
                  </a:cubicBezTo>
                  <a:cubicBezTo>
                    <a:pt x="123" y="335"/>
                    <a:pt x="122" y="337"/>
                    <a:pt x="121" y="338"/>
                  </a:cubicBezTo>
                  <a:cubicBezTo>
                    <a:pt x="121" y="338"/>
                    <a:pt x="121" y="338"/>
                    <a:pt x="121" y="338"/>
                  </a:cubicBezTo>
                  <a:moveTo>
                    <a:pt x="988" y="312"/>
                  </a:moveTo>
                  <a:cubicBezTo>
                    <a:pt x="1019" y="292"/>
                    <a:pt x="1019" y="292"/>
                    <a:pt x="1019" y="292"/>
                  </a:cubicBezTo>
                  <a:cubicBezTo>
                    <a:pt x="1019" y="293"/>
                    <a:pt x="1019" y="293"/>
                    <a:pt x="1019" y="293"/>
                  </a:cubicBezTo>
                  <a:cubicBezTo>
                    <a:pt x="1020" y="294"/>
                    <a:pt x="1021" y="295"/>
                    <a:pt x="1021" y="296"/>
                  </a:cubicBezTo>
                  <a:cubicBezTo>
                    <a:pt x="1022" y="296"/>
                    <a:pt x="1022" y="296"/>
                    <a:pt x="1022" y="296"/>
                  </a:cubicBezTo>
                  <a:cubicBezTo>
                    <a:pt x="991" y="315"/>
                    <a:pt x="991" y="315"/>
                    <a:pt x="991" y="315"/>
                  </a:cubicBezTo>
                  <a:cubicBezTo>
                    <a:pt x="991" y="315"/>
                    <a:pt x="991" y="315"/>
                    <a:pt x="991" y="315"/>
                  </a:cubicBezTo>
                  <a:cubicBezTo>
                    <a:pt x="990" y="314"/>
                    <a:pt x="990" y="313"/>
                    <a:pt x="989" y="312"/>
                  </a:cubicBezTo>
                  <a:cubicBezTo>
                    <a:pt x="989" y="312"/>
                    <a:pt x="989" y="312"/>
                    <a:pt x="989" y="312"/>
                  </a:cubicBezTo>
                  <a:cubicBezTo>
                    <a:pt x="988" y="312"/>
                    <a:pt x="988" y="312"/>
                    <a:pt x="988" y="312"/>
                  </a:cubicBezTo>
                  <a:moveTo>
                    <a:pt x="154" y="285"/>
                  </a:moveTo>
                  <a:cubicBezTo>
                    <a:pt x="124" y="264"/>
                    <a:pt x="124" y="264"/>
                    <a:pt x="124" y="264"/>
                  </a:cubicBezTo>
                  <a:cubicBezTo>
                    <a:pt x="124" y="264"/>
                    <a:pt x="124" y="264"/>
                    <a:pt x="124" y="264"/>
                  </a:cubicBezTo>
                  <a:cubicBezTo>
                    <a:pt x="125" y="263"/>
                    <a:pt x="126" y="262"/>
                    <a:pt x="127" y="261"/>
                  </a:cubicBezTo>
                  <a:cubicBezTo>
                    <a:pt x="127" y="261"/>
                    <a:pt x="127" y="261"/>
                    <a:pt x="127" y="261"/>
                  </a:cubicBezTo>
                  <a:cubicBezTo>
                    <a:pt x="156" y="282"/>
                    <a:pt x="156" y="282"/>
                    <a:pt x="156" y="282"/>
                  </a:cubicBezTo>
                  <a:cubicBezTo>
                    <a:pt x="156" y="282"/>
                    <a:pt x="156" y="282"/>
                    <a:pt x="156" y="282"/>
                  </a:cubicBezTo>
                  <a:cubicBezTo>
                    <a:pt x="155" y="283"/>
                    <a:pt x="155" y="284"/>
                    <a:pt x="154" y="285"/>
                  </a:cubicBezTo>
                  <a:cubicBezTo>
                    <a:pt x="154" y="285"/>
                    <a:pt x="154" y="285"/>
                    <a:pt x="154" y="285"/>
                  </a:cubicBezTo>
                  <a:moveTo>
                    <a:pt x="956" y="264"/>
                  </a:moveTo>
                  <a:cubicBezTo>
                    <a:pt x="955" y="264"/>
                    <a:pt x="955" y="264"/>
                    <a:pt x="955" y="264"/>
                  </a:cubicBezTo>
                  <a:cubicBezTo>
                    <a:pt x="955" y="263"/>
                    <a:pt x="954" y="262"/>
                    <a:pt x="953" y="261"/>
                  </a:cubicBezTo>
                  <a:cubicBezTo>
                    <a:pt x="953" y="261"/>
                    <a:pt x="953" y="261"/>
                    <a:pt x="953" y="261"/>
                  </a:cubicBezTo>
                  <a:cubicBezTo>
                    <a:pt x="981" y="238"/>
                    <a:pt x="981" y="238"/>
                    <a:pt x="981" y="238"/>
                  </a:cubicBezTo>
                  <a:cubicBezTo>
                    <a:pt x="981" y="239"/>
                    <a:pt x="981" y="239"/>
                    <a:pt x="981" y="239"/>
                  </a:cubicBezTo>
                  <a:cubicBezTo>
                    <a:pt x="982" y="239"/>
                    <a:pt x="982" y="240"/>
                    <a:pt x="983" y="240"/>
                  </a:cubicBezTo>
                  <a:cubicBezTo>
                    <a:pt x="984" y="242"/>
                    <a:pt x="984" y="242"/>
                    <a:pt x="984" y="242"/>
                  </a:cubicBezTo>
                  <a:cubicBezTo>
                    <a:pt x="956" y="264"/>
                    <a:pt x="956" y="264"/>
                    <a:pt x="956" y="264"/>
                  </a:cubicBezTo>
                  <a:moveTo>
                    <a:pt x="192" y="237"/>
                  </a:moveTo>
                  <a:cubicBezTo>
                    <a:pt x="166" y="213"/>
                    <a:pt x="166" y="213"/>
                    <a:pt x="166" y="213"/>
                  </a:cubicBezTo>
                  <a:cubicBezTo>
                    <a:pt x="166" y="213"/>
                    <a:pt x="166" y="213"/>
                    <a:pt x="166" y="213"/>
                  </a:cubicBezTo>
                  <a:cubicBezTo>
                    <a:pt x="167" y="212"/>
                    <a:pt x="168" y="211"/>
                    <a:pt x="169" y="210"/>
                  </a:cubicBezTo>
                  <a:cubicBezTo>
                    <a:pt x="169" y="210"/>
                    <a:pt x="169" y="210"/>
                    <a:pt x="169" y="210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4" y="235"/>
                    <a:pt x="193" y="236"/>
                    <a:pt x="192" y="237"/>
                  </a:cubicBezTo>
                  <a:cubicBezTo>
                    <a:pt x="192" y="237"/>
                    <a:pt x="192" y="237"/>
                    <a:pt x="192" y="237"/>
                  </a:cubicBezTo>
                  <a:moveTo>
                    <a:pt x="914" y="218"/>
                  </a:moveTo>
                  <a:cubicBezTo>
                    <a:pt x="914" y="218"/>
                    <a:pt x="914" y="218"/>
                    <a:pt x="914" y="218"/>
                  </a:cubicBezTo>
                  <a:cubicBezTo>
                    <a:pt x="913" y="217"/>
                    <a:pt x="912" y="216"/>
                    <a:pt x="912" y="215"/>
                  </a:cubicBezTo>
                  <a:cubicBezTo>
                    <a:pt x="911" y="215"/>
                    <a:pt x="911" y="215"/>
                    <a:pt x="911" y="215"/>
                  </a:cubicBezTo>
                  <a:cubicBezTo>
                    <a:pt x="912" y="215"/>
                    <a:pt x="912" y="215"/>
                    <a:pt x="912" y="215"/>
                  </a:cubicBezTo>
                  <a:cubicBezTo>
                    <a:pt x="937" y="189"/>
                    <a:pt x="937" y="189"/>
                    <a:pt x="937" y="189"/>
                  </a:cubicBezTo>
                  <a:cubicBezTo>
                    <a:pt x="937" y="190"/>
                    <a:pt x="937" y="190"/>
                    <a:pt x="937" y="190"/>
                  </a:cubicBezTo>
                  <a:cubicBezTo>
                    <a:pt x="937" y="190"/>
                    <a:pt x="938" y="191"/>
                    <a:pt x="939" y="192"/>
                  </a:cubicBezTo>
                  <a:cubicBezTo>
                    <a:pt x="940" y="193"/>
                    <a:pt x="940" y="193"/>
                    <a:pt x="940" y="193"/>
                  </a:cubicBezTo>
                  <a:cubicBezTo>
                    <a:pt x="940" y="193"/>
                    <a:pt x="940" y="193"/>
                    <a:pt x="940" y="193"/>
                  </a:cubicBezTo>
                  <a:cubicBezTo>
                    <a:pt x="914" y="218"/>
                    <a:pt x="914" y="218"/>
                    <a:pt x="914" y="218"/>
                  </a:cubicBezTo>
                  <a:moveTo>
                    <a:pt x="237" y="194"/>
                  </a:moveTo>
                  <a:cubicBezTo>
                    <a:pt x="236" y="194"/>
                    <a:pt x="236" y="194"/>
                    <a:pt x="236" y="194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14" y="166"/>
                    <a:pt x="215" y="165"/>
                    <a:pt x="216" y="164"/>
                  </a:cubicBezTo>
                  <a:cubicBezTo>
                    <a:pt x="217" y="164"/>
                    <a:pt x="217" y="164"/>
                    <a:pt x="217" y="164"/>
                  </a:cubicBezTo>
                  <a:cubicBezTo>
                    <a:pt x="240" y="191"/>
                    <a:pt x="240" y="191"/>
                    <a:pt x="240" y="191"/>
                  </a:cubicBezTo>
                  <a:cubicBezTo>
                    <a:pt x="240" y="192"/>
                    <a:pt x="240" y="192"/>
                    <a:pt x="240" y="192"/>
                  </a:cubicBezTo>
                  <a:cubicBezTo>
                    <a:pt x="239" y="192"/>
                    <a:pt x="238" y="193"/>
                    <a:pt x="237" y="194"/>
                  </a:cubicBezTo>
                  <a:cubicBezTo>
                    <a:pt x="237" y="194"/>
                    <a:pt x="237" y="194"/>
                    <a:pt x="237" y="194"/>
                  </a:cubicBezTo>
                  <a:moveTo>
                    <a:pt x="868" y="178"/>
                  </a:moveTo>
                  <a:cubicBezTo>
                    <a:pt x="868" y="177"/>
                    <a:pt x="868" y="177"/>
                    <a:pt x="868" y="177"/>
                  </a:cubicBezTo>
                  <a:cubicBezTo>
                    <a:pt x="867" y="177"/>
                    <a:pt x="866" y="176"/>
                    <a:pt x="865" y="175"/>
                  </a:cubicBezTo>
                  <a:cubicBezTo>
                    <a:pt x="865" y="175"/>
                    <a:pt x="865" y="175"/>
                    <a:pt x="865" y="175"/>
                  </a:cubicBezTo>
                  <a:cubicBezTo>
                    <a:pt x="865" y="175"/>
                    <a:pt x="865" y="175"/>
                    <a:pt x="865" y="175"/>
                  </a:cubicBezTo>
                  <a:cubicBezTo>
                    <a:pt x="886" y="146"/>
                    <a:pt x="886" y="146"/>
                    <a:pt x="886" y="146"/>
                  </a:cubicBezTo>
                  <a:cubicBezTo>
                    <a:pt x="887" y="146"/>
                    <a:pt x="887" y="146"/>
                    <a:pt x="887" y="146"/>
                  </a:cubicBezTo>
                  <a:cubicBezTo>
                    <a:pt x="888" y="147"/>
                    <a:pt x="889" y="148"/>
                    <a:pt x="890" y="149"/>
                  </a:cubicBezTo>
                  <a:cubicBezTo>
                    <a:pt x="890" y="149"/>
                    <a:pt x="890" y="149"/>
                    <a:pt x="890" y="149"/>
                  </a:cubicBezTo>
                  <a:cubicBezTo>
                    <a:pt x="890" y="149"/>
                    <a:pt x="890" y="149"/>
                    <a:pt x="890" y="149"/>
                  </a:cubicBezTo>
                  <a:cubicBezTo>
                    <a:pt x="868" y="178"/>
                    <a:pt x="868" y="178"/>
                    <a:pt x="868" y="178"/>
                  </a:cubicBezTo>
                  <a:moveTo>
                    <a:pt x="286" y="157"/>
                  </a:moveTo>
                  <a:cubicBezTo>
                    <a:pt x="266" y="127"/>
                    <a:pt x="266" y="127"/>
                    <a:pt x="266" y="127"/>
                  </a:cubicBezTo>
                  <a:cubicBezTo>
                    <a:pt x="267" y="127"/>
                    <a:pt x="267" y="127"/>
                    <a:pt x="267" y="127"/>
                  </a:cubicBezTo>
                  <a:cubicBezTo>
                    <a:pt x="268" y="126"/>
                    <a:pt x="268" y="125"/>
                    <a:pt x="269" y="125"/>
                  </a:cubicBezTo>
                  <a:cubicBezTo>
                    <a:pt x="270" y="124"/>
                    <a:pt x="270" y="124"/>
                    <a:pt x="270" y="124"/>
                  </a:cubicBezTo>
                  <a:cubicBezTo>
                    <a:pt x="289" y="155"/>
                    <a:pt x="289" y="155"/>
                    <a:pt x="289" y="155"/>
                  </a:cubicBezTo>
                  <a:cubicBezTo>
                    <a:pt x="289" y="155"/>
                    <a:pt x="289" y="155"/>
                    <a:pt x="289" y="155"/>
                  </a:cubicBezTo>
                  <a:cubicBezTo>
                    <a:pt x="288" y="155"/>
                    <a:pt x="288" y="156"/>
                    <a:pt x="287" y="156"/>
                  </a:cubicBezTo>
                  <a:cubicBezTo>
                    <a:pt x="286" y="157"/>
                    <a:pt x="286" y="157"/>
                    <a:pt x="286" y="157"/>
                  </a:cubicBezTo>
                  <a:moveTo>
                    <a:pt x="817" y="143"/>
                  </a:moveTo>
                  <a:cubicBezTo>
                    <a:pt x="816" y="142"/>
                    <a:pt x="816" y="142"/>
                    <a:pt x="816" y="142"/>
                  </a:cubicBezTo>
                  <a:cubicBezTo>
                    <a:pt x="815" y="142"/>
                    <a:pt x="814" y="141"/>
                    <a:pt x="813" y="141"/>
                  </a:cubicBezTo>
                  <a:cubicBezTo>
                    <a:pt x="813" y="141"/>
                    <a:pt x="813" y="141"/>
                    <a:pt x="813" y="141"/>
                  </a:cubicBezTo>
                  <a:cubicBezTo>
                    <a:pt x="813" y="141"/>
                    <a:pt x="813" y="141"/>
                    <a:pt x="813" y="141"/>
                  </a:cubicBezTo>
                  <a:cubicBezTo>
                    <a:pt x="831" y="110"/>
                    <a:pt x="831" y="110"/>
                    <a:pt x="831" y="110"/>
                  </a:cubicBezTo>
                  <a:cubicBezTo>
                    <a:pt x="833" y="110"/>
                    <a:pt x="833" y="110"/>
                    <a:pt x="833" y="110"/>
                  </a:cubicBezTo>
                  <a:cubicBezTo>
                    <a:pt x="833" y="111"/>
                    <a:pt x="834" y="111"/>
                    <a:pt x="835" y="112"/>
                  </a:cubicBezTo>
                  <a:cubicBezTo>
                    <a:pt x="835" y="112"/>
                    <a:pt x="835" y="112"/>
                    <a:pt x="835" y="112"/>
                  </a:cubicBezTo>
                  <a:cubicBezTo>
                    <a:pt x="817" y="143"/>
                    <a:pt x="817" y="143"/>
                    <a:pt x="817" y="143"/>
                  </a:cubicBezTo>
                  <a:moveTo>
                    <a:pt x="339" y="126"/>
                  </a:moveTo>
                  <a:cubicBezTo>
                    <a:pt x="339" y="126"/>
                    <a:pt x="339" y="126"/>
                    <a:pt x="339" y="126"/>
                  </a:cubicBezTo>
                  <a:cubicBezTo>
                    <a:pt x="323" y="94"/>
                    <a:pt x="323" y="94"/>
                    <a:pt x="323" y="94"/>
                  </a:cubicBezTo>
                  <a:cubicBezTo>
                    <a:pt x="323" y="94"/>
                    <a:pt x="323" y="94"/>
                    <a:pt x="323" y="94"/>
                  </a:cubicBezTo>
                  <a:cubicBezTo>
                    <a:pt x="325" y="93"/>
                    <a:pt x="326" y="92"/>
                    <a:pt x="327" y="92"/>
                  </a:cubicBezTo>
                  <a:cubicBezTo>
                    <a:pt x="327" y="92"/>
                    <a:pt x="327" y="92"/>
                    <a:pt x="327" y="92"/>
                  </a:cubicBezTo>
                  <a:cubicBezTo>
                    <a:pt x="343" y="124"/>
                    <a:pt x="343" y="124"/>
                    <a:pt x="343" y="124"/>
                  </a:cubicBezTo>
                  <a:cubicBezTo>
                    <a:pt x="343" y="124"/>
                    <a:pt x="343" y="124"/>
                    <a:pt x="343" y="124"/>
                  </a:cubicBezTo>
                  <a:cubicBezTo>
                    <a:pt x="342" y="125"/>
                    <a:pt x="340" y="125"/>
                    <a:pt x="339" y="126"/>
                  </a:cubicBezTo>
                  <a:cubicBezTo>
                    <a:pt x="339" y="126"/>
                    <a:pt x="339" y="126"/>
                    <a:pt x="339" y="126"/>
                  </a:cubicBezTo>
                  <a:moveTo>
                    <a:pt x="758" y="113"/>
                  </a:moveTo>
                  <a:cubicBezTo>
                    <a:pt x="758" y="113"/>
                    <a:pt x="758" y="113"/>
                    <a:pt x="758" y="113"/>
                  </a:cubicBezTo>
                  <a:cubicBezTo>
                    <a:pt x="772" y="80"/>
                    <a:pt x="772" y="80"/>
                    <a:pt x="772" y="80"/>
                  </a:cubicBezTo>
                  <a:cubicBezTo>
                    <a:pt x="773" y="80"/>
                    <a:pt x="773" y="80"/>
                    <a:pt x="773" y="80"/>
                  </a:cubicBezTo>
                  <a:cubicBezTo>
                    <a:pt x="774" y="81"/>
                    <a:pt x="775" y="81"/>
                    <a:pt x="776" y="82"/>
                  </a:cubicBezTo>
                  <a:cubicBezTo>
                    <a:pt x="776" y="82"/>
                    <a:pt x="776" y="82"/>
                    <a:pt x="776" y="82"/>
                  </a:cubicBezTo>
                  <a:cubicBezTo>
                    <a:pt x="776" y="82"/>
                    <a:pt x="776" y="82"/>
                    <a:pt x="776" y="82"/>
                  </a:cubicBezTo>
                  <a:cubicBezTo>
                    <a:pt x="762" y="115"/>
                    <a:pt x="762" y="115"/>
                    <a:pt x="762" y="115"/>
                  </a:cubicBezTo>
                  <a:cubicBezTo>
                    <a:pt x="762" y="115"/>
                    <a:pt x="762" y="115"/>
                    <a:pt x="762" y="115"/>
                  </a:cubicBezTo>
                  <a:cubicBezTo>
                    <a:pt x="761" y="114"/>
                    <a:pt x="759" y="114"/>
                    <a:pt x="758" y="113"/>
                  </a:cubicBezTo>
                  <a:cubicBezTo>
                    <a:pt x="758" y="113"/>
                    <a:pt x="758" y="113"/>
                    <a:pt x="758" y="113"/>
                  </a:cubicBezTo>
                  <a:moveTo>
                    <a:pt x="396" y="102"/>
                  </a:moveTo>
                  <a:cubicBezTo>
                    <a:pt x="384" y="68"/>
                    <a:pt x="384" y="68"/>
                    <a:pt x="384" y="68"/>
                  </a:cubicBezTo>
                  <a:cubicBezTo>
                    <a:pt x="384" y="68"/>
                    <a:pt x="384" y="68"/>
                    <a:pt x="384" y="68"/>
                  </a:cubicBezTo>
                  <a:cubicBezTo>
                    <a:pt x="385" y="67"/>
                    <a:pt x="387" y="67"/>
                    <a:pt x="388" y="67"/>
                  </a:cubicBezTo>
                  <a:cubicBezTo>
                    <a:pt x="388" y="66"/>
                    <a:pt x="388" y="66"/>
                    <a:pt x="388" y="66"/>
                  </a:cubicBezTo>
                  <a:cubicBezTo>
                    <a:pt x="388" y="67"/>
                    <a:pt x="388" y="67"/>
                    <a:pt x="388" y="67"/>
                  </a:cubicBezTo>
                  <a:cubicBezTo>
                    <a:pt x="400" y="101"/>
                    <a:pt x="400" y="101"/>
                    <a:pt x="400" y="101"/>
                  </a:cubicBezTo>
                  <a:cubicBezTo>
                    <a:pt x="400" y="101"/>
                    <a:pt x="400" y="101"/>
                    <a:pt x="400" y="101"/>
                  </a:cubicBezTo>
                  <a:cubicBezTo>
                    <a:pt x="399" y="101"/>
                    <a:pt x="397" y="101"/>
                    <a:pt x="396" y="102"/>
                  </a:cubicBezTo>
                  <a:cubicBezTo>
                    <a:pt x="396" y="102"/>
                    <a:pt x="396" y="102"/>
                    <a:pt x="396" y="102"/>
                  </a:cubicBezTo>
                  <a:moveTo>
                    <a:pt x="704" y="94"/>
                  </a:moveTo>
                  <a:cubicBezTo>
                    <a:pt x="704" y="94"/>
                    <a:pt x="704" y="94"/>
                    <a:pt x="704" y="94"/>
                  </a:cubicBezTo>
                  <a:cubicBezTo>
                    <a:pt x="702" y="93"/>
                    <a:pt x="701" y="93"/>
                    <a:pt x="700" y="93"/>
                  </a:cubicBezTo>
                  <a:cubicBezTo>
                    <a:pt x="700" y="93"/>
                    <a:pt x="700" y="93"/>
                    <a:pt x="700" y="93"/>
                  </a:cubicBezTo>
                  <a:cubicBezTo>
                    <a:pt x="710" y="58"/>
                    <a:pt x="710" y="58"/>
                    <a:pt x="710" y="58"/>
                  </a:cubicBezTo>
                  <a:cubicBezTo>
                    <a:pt x="710" y="58"/>
                    <a:pt x="710" y="58"/>
                    <a:pt x="710" y="58"/>
                  </a:cubicBezTo>
                  <a:cubicBezTo>
                    <a:pt x="711" y="58"/>
                    <a:pt x="712" y="59"/>
                    <a:pt x="714" y="59"/>
                  </a:cubicBezTo>
                  <a:cubicBezTo>
                    <a:pt x="714" y="59"/>
                    <a:pt x="714" y="59"/>
                    <a:pt x="714" y="59"/>
                  </a:cubicBezTo>
                  <a:cubicBezTo>
                    <a:pt x="714" y="59"/>
                    <a:pt x="714" y="59"/>
                    <a:pt x="714" y="59"/>
                  </a:cubicBezTo>
                  <a:cubicBezTo>
                    <a:pt x="704" y="94"/>
                    <a:pt x="704" y="94"/>
                    <a:pt x="704" y="94"/>
                  </a:cubicBezTo>
                  <a:moveTo>
                    <a:pt x="455" y="85"/>
                  </a:moveTo>
                  <a:cubicBezTo>
                    <a:pt x="455" y="85"/>
                    <a:pt x="455" y="85"/>
                    <a:pt x="455" y="85"/>
                  </a:cubicBezTo>
                  <a:cubicBezTo>
                    <a:pt x="448" y="50"/>
                    <a:pt x="448" y="50"/>
                    <a:pt x="448" y="50"/>
                  </a:cubicBezTo>
                  <a:cubicBezTo>
                    <a:pt x="448" y="50"/>
                    <a:pt x="448" y="50"/>
                    <a:pt x="448" y="50"/>
                  </a:cubicBezTo>
                  <a:cubicBezTo>
                    <a:pt x="449" y="50"/>
                    <a:pt x="451" y="49"/>
                    <a:pt x="452" y="49"/>
                  </a:cubicBezTo>
                  <a:cubicBezTo>
                    <a:pt x="452" y="49"/>
                    <a:pt x="452" y="49"/>
                    <a:pt x="452" y="49"/>
                  </a:cubicBezTo>
                  <a:cubicBezTo>
                    <a:pt x="459" y="84"/>
                    <a:pt x="459" y="84"/>
                    <a:pt x="459" y="84"/>
                  </a:cubicBezTo>
                  <a:cubicBezTo>
                    <a:pt x="459" y="84"/>
                    <a:pt x="459" y="84"/>
                    <a:pt x="459" y="84"/>
                  </a:cubicBezTo>
                  <a:cubicBezTo>
                    <a:pt x="458" y="84"/>
                    <a:pt x="457" y="85"/>
                    <a:pt x="455" y="85"/>
                  </a:cubicBezTo>
                  <a:cubicBezTo>
                    <a:pt x="455" y="85"/>
                    <a:pt x="455" y="85"/>
                    <a:pt x="455" y="85"/>
                  </a:cubicBezTo>
                  <a:moveTo>
                    <a:pt x="644" y="80"/>
                  </a:moveTo>
                  <a:cubicBezTo>
                    <a:pt x="643" y="80"/>
                    <a:pt x="643" y="80"/>
                    <a:pt x="643" y="80"/>
                  </a:cubicBezTo>
                  <a:cubicBezTo>
                    <a:pt x="642" y="80"/>
                    <a:pt x="641" y="80"/>
                    <a:pt x="640" y="79"/>
                  </a:cubicBezTo>
                  <a:cubicBezTo>
                    <a:pt x="639" y="79"/>
                    <a:pt x="639" y="79"/>
                    <a:pt x="639" y="79"/>
                  </a:cubicBezTo>
                  <a:cubicBezTo>
                    <a:pt x="639" y="79"/>
                    <a:pt x="639" y="79"/>
                    <a:pt x="639" y="79"/>
                  </a:cubicBezTo>
                  <a:cubicBezTo>
                    <a:pt x="645" y="44"/>
                    <a:pt x="645" y="44"/>
                    <a:pt x="645" y="44"/>
                  </a:cubicBezTo>
                  <a:cubicBezTo>
                    <a:pt x="645" y="44"/>
                    <a:pt x="645" y="44"/>
                    <a:pt x="645" y="44"/>
                  </a:cubicBezTo>
                  <a:cubicBezTo>
                    <a:pt x="647" y="44"/>
                    <a:pt x="648" y="44"/>
                    <a:pt x="649" y="44"/>
                  </a:cubicBezTo>
                  <a:cubicBezTo>
                    <a:pt x="649" y="45"/>
                    <a:pt x="649" y="45"/>
                    <a:pt x="649" y="45"/>
                  </a:cubicBezTo>
                  <a:cubicBezTo>
                    <a:pt x="644" y="80"/>
                    <a:pt x="644" y="80"/>
                    <a:pt x="644" y="80"/>
                  </a:cubicBezTo>
                  <a:moveTo>
                    <a:pt x="516" y="76"/>
                  </a:moveTo>
                  <a:cubicBezTo>
                    <a:pt x="513" y="40"/>
                    <a:pt x="513" y="40"/>
                    <a:pt x="513" y="40"/>
                  </a:cubicBezTo>
                  <a:cubicBezTo>
                    <a:pt x="514" y="40"/>
                    <a:pt x="514" y="40"/>
                    <a:pt x="514" y="40"/>
                  </a:cubicBezTo>
                  <a:cubicBezTo>
                    <a:pt x="515" y="40"/>
                    <a:pt x="516" y="39"/>
                    <a:pt x="517" y="39"/>
                  </a:cubicBezTo>
                  <a:cubicBezTo>
                    <a:pt x="518" y="39"/>
                    <a:pt x="518" y="39"/>
                    <a:pt x="518" y="39"/>
                  </a:cubicBezTo>
                  <a:cubicBezTo>
                    <a:pt x="521" y="75"/>
                    <a:pt x="521" y="75"/>
                    <a:pt x="521" y="75"/>
                  </a:cubicBezTo>
                  <a:cubicBezTo>
                    <a:pt x="520" y="75"/>
                    <a:pt x="520" y="75"/>
                    <a:pt x="520" y="75"/>
                  </a:cubicBezTo>
                  <a:cubicBezTo>
                    <a:pt x="519" y="75"/>
                    <a:pt x="518" y="75"/>
                    <a:pt x="517" y="76"/>
                  </a:cubicBezTo>
                  <a:cubicBezTo>
                    <a:pt x="516" y="76"/>
                    <a:pt x="516" y="76"/>
                    <a:pt x="516" y="76"/>
                  </a:cubicBezTo>
                  <a:moveTo>
                    <a:pt x="582" y="74"/>
                  </a:moveTo>
                  <a:cubicBezTo>
                    <a:pt x="581" y="74"/>
                    <a:pt x="579" y="74"/>
                    <a:pt x="578" y="74"/>
                  </a:cubicBezTo>
                  <a:cubicBezTo>
                    <a:pt x="578" y="74"/>
                    <a:pt x="578" y="74"/>
                    <a:pt x="578" y="74"/>
                  </a:cubicBezTo>
                  <a:cubicBezTo>
                    <a:pt x="578" y="74"/>
                    <a:pt x="578" y="74"/>
                    <a:pt x="578" y="74"/>
                  </a:cubicBezTo>
                  <a:cubicBezTo>
                    <a:pt x="579" y="38"/>
                    <a:pt x="579" y="38"/>
                    <a:pt x="579" y="38"/>
                  </a:cubicBezTo>
                  <a:cubicBezTo>
                    <a:pt x="579" y="38"/>
                    <a:pt x="579" y="38"/>
                    <a:pt x="579" y="38"/>
                  </a:cubicBezTo>
                  <a:cubicBezTo>
                    <a:pt x="581" y="38"/>
                    <a:pt x="582" y="38"/>
                    <a:pt x="583" y="38"/>
                  </a:cubicBezTo>
                  <a:cubicBezTo>
                    <a:pt x="584" y="38"/>
                    <a:pt x="584" y="38"/>
                    <a:pt x="584" y="38"/>
                  </a:cubicBezTo>
                  <a:cubicBezTo>
                    <a:pt x="582" y="74"/>
                    <a:pt x="582" y="74"/>
                    <a:pt x="582" y="74"/>
                  </a:cubicBezTo>
                  <a:cubicBezTo>
                    <a:pt x="582" y="74"/>
                    <a:pt x="582" y="74"/>
                    <a:pt x="582" y="74"/>
                  </a:cubicBezTo>
                  <a:moveTo>
                    <a:pt x="563" y="0"/>
                  </a:moveTo>
                  <a:cubicBezTo>
                    <a:pt x="562" y="0"/>
                    <a:pt x="561" y="0"/>
                    <a:pt x="560" y="0"/>
                  </a:cubicBezTo>
                  <a:cubicBezTo>
                    <a:pt x="552" y="0"/>
                    <a:pt x="543" y="0"/>
                    <a:pt x="534" y="1"/>
                  </a:cubicBezTo>
                  <a:cubicBezTo>
                    <a:pt x="534" y="12"/>
                    <a:pt x="534" y="12"/>
                    <a:pt x="534" y="12"/>
                  </a:cubicBezTo>
                  <a:cubicBezTo>
                    <a:pt x="237" y="27"/>
                    <a:pt x="0" y="273"/>
                    <a:pt x="0" y="574"/>
                  </a:cubicBezTo>
                  <a:cubicBezTo>
                    <a:pt x="94" y="574"/>
                    <a:pt x="94" y="574"/>
                    <a:pt x="94" y="574"/>
                  </a:cubicBezTo>
                  <a:cubicBezTo>
                    <a:pt x="94" y="315"/>
                    <a:pt x="304" y="105"/>
                    <a:pt x="563" y="105"/>
                  </a:cubicBezTo>
                  <a:cubicBezTo>
                    <a:pt x="822" y="105"/>
                    <a:pt x="1031" y="315"/>
                    <a:pt x="1031" y="574"/>
                  </a:cubicBezTo>
                  <a:cubicBezTo>
                    <a:pt x="1031" y="708"/>
                    <a:pt x="975" y="829"/>
                    <a:pt x="884" y="915"/>
                  </a:cubicBezTo>
                  <a:cubicBezTo>
                    <a:pt x="896" y="927"/>
                    <a:pt x="896" y="927"/>
                    <a:pt x="896" y="927"/>
                  </a:cubicBezTo>
                  <a:cubicBezTo>
                    <a:pt x="919" y="952"/>
                    <a:pt x="919" y="952"/>
                    <a:pt x="919" y="952"/>
                  </a:cubicBezTo>
                  <a:cubicBezTo>
                    <a:pt x="949" y="983"/>
                    <a:pt x="949" y="983"/>
                    <a:pt x="949" y="983"/>
                  </a:cubicBezTo>
                  <a:cubicBezTo>
                    <a:pt x="963" y="998"/>
                    <a:pt x="963" y="998"/>
                    <a:pt x="963" y="998"/>
                  </a:cubicBezTo>
                  <a:cubicBezTo>
                    <a:pt x="1075" y="892"/>
                    <a:pt x="1146" y="741"/>
                    <a:pt x="1146" y="574"/>
                  </a:cubicBezTo>
                  <a:cubicBezTo>
                    <a:pt x="1146" y="563"/>
                    <a:pt x="1145" y="553"/>
                    <a:pt x="1145" y="542"/>
                  </a:cubicBezTo>
                  <a:cubicBezTo>
                    <a:pt x="1124" y="543"/>
                    <a:pt x="1124" y="543"/>
                    <a:pt x="1124" y="543"/>
                  </a:cubicBezTo>
                  <a:cubicBezTo>
                    <a:pt x="1117" y="411"/>
                    <a:pt x="1065" y="292"/>
                    <a:pt x="982" y="199"/>
                  </a:cubicBezTo>
                  <a:cubicBezTo>
                    <a:pt x="991" y="192"/>
                    <a:pt x="991" y="192"/>
                    <a:pt x="991" y="192"/>
                  </a:cubicBezTo>
                  <a:cubicBezTo>
                    <a:pt x="886" y="74"/>
                    <a:pt x="733" y="0"/>
                    <a:pt x="5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62"/>
            <p:cNvSpPr>
              <a:spLocks noEditPoints="1"/>
            </p:cNvSpPr>
            <p:nvPr/>
          </p:nvSpPr>
          <p:spPr bwMode="auto">
            <a:xfrm>
              <a:off x="5375276" y="2697163"/>
              <a:ext cx="1404938" cy="1471613"/>
            </a:xfrm>
            <a:custGeom>
              <a:avLst/>
              <a:gdLst>
                <a:gd name="T0" fmla="*/ 427 w 440"/>
                <a:gd name="T1" fmla="*/ 249 h 456"/>
                <a:gd name="T2" fmla="*/ 424 w 440"/>
                <a:gd name="T3" fmla="*/ 186 h 456"/>
                <a:gd name="T4" fmla="*/ 353 w 440"/>
                <a:gd name="T5" fmla="*/ 71 h 456"/>
                <a:gd name="T6" fmla="*/ 361 w 440"/>
                <a:gd name="T7" fmla="*/ 61 h 456"/>
                <a:gd name="T8" fmla="*/ 292 w 440"/>
                <a:gd name="T9" fmla="*/ 24 h 456"/>
                <a:gd name="T10" fmla="*/ 82 w 440"/>
                <a:gd name="T11" fmla="*/ 69 h 456"/>
                <a:gd name="T12" fmla="*/ 16 w 440"/>
                <a:gd name="T13" fmla="*/ 273 h 456"/>
                <a:gd name="T14" fmla="*/ 160 w 440"/>
                <a:gd name="T15" fmla="*/ 432 h 456"/>
                <a:gd name="T16" fmla="*/ 370 w 440"/>
                <a:gd name="T17" fmla="*/ 387 h 456"/>
                <a:gd name="T18" fmla="*/ 440 w 440"/>
                <a:gd name="T19" fmla="*/ 250 h 456"/>
                <a:gd name="T20" fmla="*/ 427 w 440"/>
                <a:gd name="T21" fmla="*/ 249 h 456"/>
                <a:gd name="T22" fmla="*/ 353 w 440"/>
                <a:gd name="T23" fmla="*/ 368 h 456"/>
                <a:gd name="T24" fmla="*/ 298 w 440"/>
                <a:gd name="T25" fmla="*/ 402 h 456"/>
                <a:gd name="T26" fmla="*/ 302 w 440"/>
                <a:gd name="T27" fmla="*/ 412 h 456"/>
                <a:gd name="T28" fmla="*/ 165 w 440"/>
                <a:gd name="T29" fmla="*/ 417 h 456"/>
                <a:gd name="T30" fmla="*/ 32 w 440"/>
                <a:gd name="T31" fmla="*/ 269 h 456"/>
                <a:gd name="T32" fmla="*/ 28 w 440"/>
                <a:gd name="T33" fmla="*/ 241 h 456"/>
                <a:gd name="T34" fmla="*/ 38 w 440"/>
                <a:gd name="T35" fmla="*/ 240 h 456"/>
                <a:gd name="T36" fmla="*/ 100 w 440"/>
                <a:gd name="T37" fmla="*/ 88 h 456"/>
                <a:gd name="T38" fmla="*/ 169 w 440"/>
                <a:gd name="T39" fmla="*/ 48 h 456"/>
                <a:gd name="T40" fmla="*/ 166 w 440"/>
                <a:gd name="T41" fmla="*/ 38 h 456"/>
                <a:gd name="T42" fmla="*/ 199 w 440"/>
                <a:gd name="T43" fmla="*/ 31 h 456"/>
                <a:gd name="T44" fmla="*/ 200 w 440"/>
                <a:gd name="T45" fmla="*/ 41 h 456"/>
                <a:gd name="T46" fmla="*/ 233 w 440"/>
                <a:gd name="T47" fmla="*/ 39 h 456"/>
                <a:gd name="T48" fmla="*/ 233 w 440"/>
                <a:gd name="T49" fmla="*/ 29 h 456"/>
                <a:gd name="T50" fmla="*/ 287 w 440"/>
                <a:gd name="T51" fmla="*/ 38 h 456"/>
                <a:gd name="T52" fmla="*/ 296 w 440"/>
                <a:gd name="T53" fmla="*/ 41 h 456"/>
                <a:gd name="T54" fmla="*/ 292 w 440"/>
                <a:gd name="T55" fmla="*/ 51 h 456"/>
                <a:gd name="T56" fmla="*/ 411 w 440"/>
                <a:gd name="T57" fmla="*/ 188 h 456"/>
                <a:gd name="T58" fmla="*/ 353 w 440"/>
                <a:gd name="T59" fmla="*/ 36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40" h="456">
                  <a:moveTo>
                    <a:pt x="427" y="249"/>
                  </a:moveTo>
                  <a:cubicBezTo>
                    <a:pt x="429" y="228"/>
                    <a:pt x="428" y="207"/>
                    <a:pt x="424" y="186"/>
                  </a:cubicBezTo>
                  <a:cubicBezTo>
                    <a:pt x="414" y="140"/>
                    <a:pt x="388" y="99"/>
                    <a:pt x="353" y="71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41" y="44"/>
                    <a:pt x="318" y="32"/>
                    <a:pt x="292" y="24"/>
                  </a:cubicBezTo>
                  <a:cubicBezTo>
                    <a:pt x="219" y="0"/>
                    <a:pt x="139" y="17"/>
                    <a:pt x="82" y="69"/>
                  </a:cubicBezTo>
                  <a:cubicBezTo>
                    <a:pt x="25" y="120"/>
                    <a:pt x="0" y="198"/>
                    <a:pt x="16" y="273"/>
                  </a:cubicBezTo>
                  <a:cubicBezTo>
                    <a:pt x="32" y="348"/>
                    <a:pt x="87" y="408"/>
                    <a:pt x="160" y="432"/>
                  </a:cubicBezTo>
                  <a:cubicBezTo>
                    <a:pt x="233" y="456"/>
                    <a:pt x="313" y="439"/>
                    <a:pt x="370" y="387"/>
                  </a:cubicBezTo>
                  <a:cubicBezTo>
                    <a:pt x="410" y="351"/>
                    <a:pt x="434" y="302"/>
                    <a:pt x="440" y="250"/>
                  </a:cubicBezTo>
                  <a:lnTo>
                    <a:pt x="427" y="249"/>
                  </a:lnTo>
                  <a:close/>
                  <a:moveTo>
                    <a:pt x="353" y="368"/>
                  </a:moveTo>
                  <a:cubicBezTo>
                    <a:pt x="336" y="383"/>
                    <a:pt x="318" y="394"/>
                    <a:pt x="298" y="402"/>
                  </a:cubicBezTo>
                  <a:cubicBezTo>
                    <a:pt x="302" y="412"/>
                    <a:pt x="302" y="412"/>
                    <a:pt x="302" y="412"/>
                  </a:cubicBezTo>
                  <a:cubicBezTo>
                    <a:pt x="259" y="430"/>
                    <a:pt x="210" y="432"/>
                    <a:pt x="165" y="417"/>
                  </a:cubicBezTo>
                  <a:cubicBezTo>
                    <a:pt x="97" y="395"/>
                    <a:pt x="46" y="339"/>
                    <a:pt x="32" y="269"/>
                  </a:cubicBezTo>
                  <a:cubicBezTo>
                    <a:pt x="29" y="260"/>
                    <a:pt x="28" y="250"/>
                    <a:pt x="28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34" y="183"/>
                    <a:pt x="56" y="127"/>
                    <a:pt x="100" y="88"/>
                  </a:cubicBezTo>
                  <a:cubicBezTo>
                    <a:pt x="120" y="69"/>
                    <a:pt x="144" y="56"/>
                    <a:pt x="169" y="48"/>
                  </a:cubicBezTo>
                  <a:cubicBezTo>
                    <a:pt x="166" y="38"/>
                    <a:pt x="166" y="38"/>
                    <a:pt x="166" y="38"/>
                  </a:cubicBezTo>
                  <a:cubicBezTo>
                    <a:pt x="177" y="35"/>
                    <a:pt x="188" y="32"/>
                    <a:pt x="199" y="31"/>
                  </a:cubicBezTo>
                  <a:cubicBezTo>
                    <a:pt x="200" y="41"/>
                    <a:pt x="200" y="41"/>
                    <a:pt x="200" y="41"/>
                  </a:cubicBezTo>
                  <a:cubicBezTo>
                    <a:pt x="211" y="39"/>
                    <a:pt x="222" y="39"/>
                    <a:pt x="233" y="39"/>
                  </a:cubicBezTo>
                  <a:cubicBezTo>
                    <a:pt x="233" y="29"/>
                    <a:pt x="233" y="29"/>
                    <a:pt x="233" y="29"/>
                  </a:cubicBezTo>
                  <a:cubicBezTo>
                    <a:pt x="251" y="30"/>
                    <a:pt x="270" y="33"/>
                    <a:pt x="287" y="38"/>
                  </a:cubicBezTo>
                  <a:cubicBezTo>
                    <a:pt x="290" y="39"/>
                    <a:pt x="293" y="40"/>
                    <a:pt x="296" y="41"/>
                  </a:cubicBezTo>
                  <a:cubicBezTo>
                    <a:pt x="292" y="51"/>
                    <a:pt x="292" y="51"/>
                    <a:pt x="292" y="51"/>
                  </a:cubicBezTo>
                  <a:cubicBezTo>
                    <a:pt x="352" y="73"/>
                    <a:pt x="397" y="125"/>
                    <a:pt x="411" y="188"/>
                  </a:cubicBezTo>
                  <a:cubicBezTo>
                    <a:pt x="425" y="254"/>
                    <a:pt x="403" y="323"/>
                    <a:pt x="353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63"/>
            <p:cNvSpPr>
              <a:spLocks noEditPoints="1"/>
            </p:cNvSpPr>
            <p:nvPr/>
          </p:nvSpPr>
          <p:spPr bwMode="auto">
            <a:xfrm>
              <a:off x="3983038" y="1357313"/>
              <a:ext cx="4078288" cy="4130675"/>
            </a:xfrm>
            <a:custGeom>
              <a:avLst/>
              <a:gdLst>
                <a:gd name="T0" fmla="*/ 1277 w 1277"/>
                <a:gd name="T1" fmla="*/ 643 h 1280"/>
                <a:gd name="T2" fmla="*/ 1101 w 1277"/>
                <a:gd name="T3" fmla="*/ 212 h 1280"/>
                <a:gd name="T4" fmla="*/ 1113 w 1277"/>
                <a:gd name="T5" fmla="*/ 200 h 1280"/>
                <a:gd name="T6" fmla="*/ 1146 w 1277"/>
                <a:gd name="T7" fmla="*/ 168 h 1280"/>
                <a:gd name="T8" fmla="*/ 1147 w 1277"/>
                <a:gd name="T9" fmla="*/ 148 h 1280"/>
                <a:gd name="T10" fmla="*/ 1099 w 1277"/>
                <a:gd name="T11" fmla="*/ 106 h 1280"/>
                <a:gd name="T12" fmla="*/ 1086 w 1277"/>
                <a:gd name="T13" fmla="*/ 104 h 1280"/>
                <a:gd name="T14" fmla="*/ 1040 w 1277"/>
                <a:gd name="T15" fmla="*/ 123 h 1280"/>
                <a:gd name="T16" fmla="*/ 665 w 1277"/>
                <a:gd name="T17" fmla="*/ 0 h 1280"/>
                <a:gd name="T18" fmla="*/ 664 w 1277"/>
                <a:gd name="T19" fmla="*/ 28 h 1280"/>
                <a:gd name="T20" fmla="*/ 662 w 1277"/>
                <a:gd name="T21" fmla="*/ 28 h 1280"/>
                <a:gd name="T22" fmla="*/ 285 w 1277"/>
                <a:gd name="T23" fmla="*/ 156 h 1280"/>
                <a:gd name="T24" fmla="*/ 268 w 1277"/>
                <a:gd name="T25" fmla="*/ 134 h 1280"/>
                <a:gd name="T26" fmla="*/ 104 w 1277"/>
                <a:gd name="T27" fmla="*/ 323 h 1280"/>
                <a:gd name="T28" fmla="*/ 112 w 1277"/>
                <a:gd name="T29" fmla="*/ 365 h 1280"/>
                <a:gd name="T30" fmla="*/ 46 w 1277"/>
                <a:gd name="T31" fmla="*/ 643 h 1280"/>
                <a:gd name="T32" fmla="*/ 65 w 1277"/>
                <a:gd name="T33" fmla="*/ 792 h 1280"/>
                <a:gd name="T34" fmla="*/ 0 w 1277"/>
                <a:gd name="T35" fmla="*/ 799 h 1280"/>
                <a:gd name="T36" fmla="*/ 37 w 1277"/>
                <a:gd name="T37" fmla="*/ 911 h 1280"/>
                <a:gd name="T38" fmla="*/ 78 w 1277"/>
                <a:gd name="T39" fmla="*/ 914 h 1280"/>
                <a:gd name="T40" fmla="*/ 368 w 1277"/>
                <a:gd name="T41" fmla="*/ 1215 h 1280"/>
                <a:gd name="T42" fmla="*/ 381 w 1277"/>
                <a:gd name="T43" fmla="*/ 1190 h 1280"/>
                <a:gd name="T44" fmla="*/ 662 w 1277"/>
                <a:gd name="T45" fmla="*/ 1258 h 1280"/>
                <a:gd name="T46" fmla="*/ 744 w 1277"/>
                <a:gd name="T47" fmla="*/ 1253 h 1280"/>
                <a:gd name="T48" fmla="*/ 746 w 1277"/>
                <a:gd name="T49" fmla="*/ 1270 h 1280"/>
                <a:gd name="T50" fmla="*/ 758 w 1277"/>
                <a:gd name="T51" fmla="*/ 1279 h 1280"/>
                <a:gd name="T52" fmla="*/ 1021 w 1277"/>
                <a:gd name="T53" fmla="*/ 1176 h 1280"/>
                <a:gd name="T54" fmla="*/ 1042 w 1277"/>
                <a:gd name="T55" fmla="*/ 1161 h 1280"/>
                <a:gd name="T56" fmla="*/ 1033 w 1277"/>
                <a:gd name="T57" fmla="*/ 1134 h 1280"/>
                <a:gd name="T58" fmla="*/ 1277 w 1277"/>
                <a:gd name="T59" fmla="*/ 643 h 1280"/>
                <a:gd name="T60" fmla="*/ 662 w 1277"/>
                <a:gd name="T61" fmla="*/ 1241 h 1280"/>
                <a:gd name="T62" fmla="*/ 64 w 1277"/>
                <a:gd name="T63" fmla="*/ 643 h 1280"/>
                <a:gd name="T64" fmla="*/ 662 w 1277"/>
                <a:gd name="T65" fmla="*/ 45 h 1280"/>
                <a:gd name="T66" fmla="*/ 1259 w 1277"/>
                <a:gd name="T67" fmla="*/ 643 h 1280"/>
                <a:gd name="T68" fmla="*/ 662 w 1277"/>
                <a:gd name="T69" fmla="*/ 1241 h 1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77" h="1280">
                  <a:moveTo>
                    <a:pt x="1277" y="643"/>
                  </a:moveTo>
                  <a:cubicBezTo>
                    <a:pt x="1277" y="475"/>
                    <a:pt x="1210" y="323"/>
                    <a:pt x="1101" y="212"/>
                  </a:cubicBezTo>
                  <a:cubicBezTo>
                    <a:pt x="1113" y="200"/>
                    <a:pt x="1113" y="200"/>
                    <a:pt x="1113" y="200"/>
                  </a:cubicBezTo>
                  <a:cubicBezTo>
                    <a:pt x="1146" y="168"/>
                    <a:pt x="1146" y="168"/>
                    <a:pt x="1146" y="168"/>
                  </a:cubicBezTo>
                  <a:cubicBezTo>
                    <a:pt x="1152" y="163"/>
                    <a:pt x="1152" y="154"/>
                    <a:pt x="1147" y="148"/>
                  </a:cubicBezTo>
                  <a:cubicBezTo>
                    <a:pt x="1129" y="130"/>
                    <a:pt x="1121" y="122"/>
                    <a:pt x="1099" y="106"/>
                  </a:cubicBezTo>
                  <a:cubicBezTo>
                    <a:pt x="1095" y="103"/>
                    <a:pt x="1090" y="102"/>
                    <a:pt x="1086" y="104"/>
                  </a:cubicBezTo>
                  <a:cubicBezTo>
                    <a:pt x="1040" y="123"/>
                    <a:pt x="1040" y="123"/>
                    <a:pt x="1040" y="123"/>
                  </a:cubicBezTo>
                  <a:cubicBezTo>
                    <a:pt x="934" y="46"/>
                    <a:pt x="805" y="0"/>
                    <a:pt x="665" y="0"/>
                  </a:cubicBezTo>
                  <a:cubicBezTo>
                    <a:pt x="664" y="28"/>
                    <a:pt x="664" y="28"/>
                    <a:pt x="664" y="28"/>
                  </a:cubicBezTo>
                  <a:cubicBezTo>
                    <a:pt x="664" y="28"/>
                    <a:pt x="663" y="28"/>
                    <a:pt x="662" y="28"/>
                  </a:cubicBezTo>
                  <a:cubicBezTo>
                    <a:pt x="520" y="28"/>
                    <a:pt x="389" y="75"/>
                    <a:pt x="285" y="156"/>
                  </a:cubicBezTo>
                  <a:cubicBezTo>
                    <a:pt x="268" y="134"/>
                    <a:pt x="268" y="134"/>
                    <a:pt x="268" y="134"/>
                  </a:cubicBezTo>
                  <a:cubicBezTo>
                    <a:pt x="203" y="184"/>
                    <a:pt x="147" y="248"/>
                    <a:pt x="104" y="323"/>
                  </a:cubicBezTo>
                  <a:cubicBezTo>
                    <a:pt x="99" y="331"/>
                    <a:pt x="107" y="352"/>
                    <a:pt x="112" y="365"/>
                  </a:cubicBezTo>
                  <a:cubicBezTo>
                    <a:pt x="70" y="448"/>
                    <a:pt x="46" y="543"/>
                    <a:pt x="46" y="643"/>
                  </a:cubicBezTo>
                  <a:cubicBezTo>
                    <a:pt x="46" y="694"/>
                    <a:pt x="53" y="744"/>
                    <a:pt x="65" y="792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9" y="834"/>
                    <a:pt x="23" y="878"/>
                    <a:pt x="37" y="911"/>
                  </a:cubicBezTo>
                  <a:cubicBezTo>
                    <a:pt x="39" y="916"/>
                    <a:pt x="59" y="916"/>
                    <a:pt x="78" y="914"/>
                  </a:cubicBezTo>
                  <a:cubicBezTo>
                    <a:pt x="137" y="1039"/>
                    <a:pt x="236" y="1147"/>
                    <a:pt x="368" y="1215"/>
                  </a:cubicBezTo>
                  <a:cubicBezTo>
                    <a:pt x="381" y="1190"/>
                    <a:pt x="381" y="1190"/>
                    <a:pt x="381" y="1190"/>
                  </a:cubicBezTo>
                  <a:cubicBezTo>
                    <a:pt x="465" y="1234"/>
                    <a:pt x="560" y="1258"/>
                    <a:pt x="662" y="1258"/>
                  </a:cubicBezTo>
                  <a:cubicBezTo>
                    <a:pt x="689" y="1258"/>
                    <a:pt x="717" y="1256"/>
                    <a:pt x="744" y="1253"/>
                  </a:cubicBezTo>
                  <a:cubicBezTo>
                    <a:pt x="746" y="1270"/>
                    <a:pt x="746" y="1270"/>
                    <a:pt x="746" y="1270"/>
                  </a:cubicBezTo>
                  <a:cubicBezTo>
                    <a:pt x="747" y="1276"/>
                    <a:pt x="752" y="1280"/>
                    <a:pt x="758" y="1279"/>
                  </a:cubicBezTo>
                  <a:cubicBezTo>
                    <a:pt x="849" y="1265"/>
                    <a:pt x="939" y="1231"/>
                    <a:pt x="1021" y="1176"/>
                  </a:cubicBezTo>
                  <a:cubicBezTo>
                    <a:pt x="1031" y="1169"/>
                    <a:pt x="1032" y="1169"/>
                    <a:pt x="1042" y="1161"/>
                  </a:cubicBezTo>
                  <a:cubicBezTo>
                    <a:pt x="1033" y="1134"/>
                    <a:pt x="1033" y="1134"/>
                    <a:pt x="1033" y="1134"/>
                  </a:cubicBezTo>
                  <a:cubicBezTo>
                    <a:pt x="1181" y="1021"/>
                    <a:pt x="1277" y="843"/>
                    <a:pt x="1277" y="643"/>
                  </a:cubicBezTo>
                  <a:close/>
                  <a:moveTo>
                    <a:pt x="662" y="1241"/>
                  </a:moveTo>
                  <a:cubicBezTo>
                    <a:pt x="331" y="1241"/>
                    <a:pt x="64" y="973"/>
                    <a:pt x="64" y="643"/>
                  </a:cubicBezTo>
                  <a:cubicBezTo>
                    <a:pt x="64" y="313"/>
                    <a:pt x="331" y="45"/>
                    <a:pt x="662" y="45"/>
                  </a:cubicBezTo>
                  <a:cubicBezTo>
                    <a:pt x="992" y="45"/>
                    <a:pt x="1259" y="313"/>
                    <a:pt x="1259" y="643"/>
                  </a:cubicBezTo>
                  <a:cubicBezTo>
                    <a:pt x="1259" y="973"/>
                    <a:pt x="992" y="1241"/>
                    <a:pt x="662" y="1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026" name="Picture 2" descr="https://lh6.googleusercontent.com/wnTmirSngEilN_sX2IO3BEH_1qCHx282XAkahmyKXLCarDJRANfgllDt_g3PFK1-PeLEb36wvM62K0ctgU5z27Zb2rC40LsTqwDf-cZCkaFoUaoqveAGDtNqmf6hoIBVa5XxzyAyS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495" y="1911686"/>
            <a:ext cx="4399645" cy="320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vrRdeeTCq3Us-HR6VV7rtpSMbDT-pP7Scf_gJ3eOojMMG9d7-8FrlG2X0rr61Z7JE1KejND7TZjxAea2523AHAPskjarTF-MOWsbrGn4J3tz_3Uy6qMeHCspoPVad1jUQZXpmBg25d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458" y="1911686"/>
            <a:ext cx="4924745" cy="320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13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78099" y="1117440"/>
            <a:ext cx="1307625" cy="108554"/>
          </a:xfrm>
          <a:prstGeom prst="rect">
            <a:avLst/>
          </a:prstGeom>
          <a:solidFill>
            <a:srgbClr val="00B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>
            <a:off x="388274" y="1267203"/>
            <a:ext cx="3282431" cy="45719"/>
          </a:xfrm>
          <a:prstGeom prst="parallelogram">
            <a:avLst>
              <a:gd name="adj" fmla="val 317559"/>
            </a:avLst>
          </a:prstGeom>
          <a:solidFill>
            <a:srgbClr val="00B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841884" y="902176"/>
            <a:ext cx="492373" cy="498699"/>
            <a:chOff x="3983038" y="1357313"/>
            <a:chExt cx="4078288" cy="4130675"/>
          </a:xfrm>
          <a:solidFill>
            <a:schemeClr val="bg1">
              <a:alpha val="40000"/>
            </a:schemeClr>
          </a:solidFill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4152901" y="1466850"/>
              <a:ext cx="3886200" cy="3930650"/>
            </a:xfrm>
            <a:custGeom>
              <a:avLst/>
              <a:gdLst>
                <a:gd name="T0" fmla="*/ 1217 w 1217"/>
                <a:gd name="T1" fmla="*/ 609 h 1218"/>
                <a:gd name="T2" fmla="*/ 1217 w 1217"/>
                <a:gd name="T3" fmla="*/ 609 h 1218"/>
                <a:gd name="T4" fmla="*/ 1217 w 1217"/>
                <a:gd name="T5" fmla="*/ 609 h 1218"/>
                <a:gd name="T6" fmla="*/ 609 w 1217"/>
                <a:gd name="T7" fmla="*/ 0 h 1218"/>
                <a:gd name="T8" fmla="*/ 0 w 1217"/>
                <a:gd name="T9" fmla="*/ 609 h 1218"/>
                <a:gd name="T10" fmla="*/ 609 w 1217"/>
                <a:gd name="T11" fmla="*/ 1218 h 1218"/>
                <a:gd name="T12" fmla="*/ 1217 w 1217"/>
                <a:gd name="T13" fmla="*/ 609 h 1218"/>
                <a:gd name="T14" fmla="*/ 1215 w 1217"/>
                <a:gd name="T15" fmla="*/ 609 h 1218"/>
                <a:gd name="T16" fmla="*/ 1213 w 1217"/>
                <a:gd name="T17" fmla="*/ 609 h 1218"/>
                <a:gd name="T18" fmla="*/ 1036 w 1217"/>
                <a:gd name="T19" fmla="*/ 1036 h 1218"/>
                <a:gd name="T20" fmla="*/ 609 w 1217"/>
                <a:gd name="T21" fmla="*/ 1214 h 1218"/>
                <a:gd name="T22" fmla="*/ 181 w 1217"/>
                <a:gd name="T23" fmla="*/ 1036 h 1218"/>
                <a:gd name="T24" fmla="*/ 4 w 1217"/>
                <a:gd name="T25" fmla="*/ 609 h 1218"/>
                <a:gd name="T26" fmla="*/ 181 w 1217"/>
                <a:gd name="T27" fmla="*/ 181 h 1218"/>
                <a:gd name="T28" fmla="*/ 609 w 1217"/>
                <a:gd name="T29" fmla="*/ 4 h 1218"/>
                <a:gd name="T30" fmla="*/ 1036 w 1217"/>
                <a:gd name="T31" fmla="*/ 181 h 1218"/>
                <a:gd name="T32" fmla="*/ 1213 w 1217"/>
                <a:gd name="T33" fmla="*/ 609 h 1218"/>
                <a:gd name="T34" fmla="*/ 1215 w 1217"/>
                <a:gd name="T35" fmla="*/ 609 h 1218"/>
                <a:gd name="T36" fmla="*/ 1217 w 1217"/>
                <a:gd name="T37" fmla="*/ 609 h 1218"/>
                <a:gd name="T38" fmla="*/ 1217 w 1217"/>
                <a:gd name="T39" fmla="*/ 609 h 1218"/>
                <a:gd name="T40" fmla="*/ 609 w 1217"/>
                <a:gd name="T41" fmla="*/ 0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7" h="1218">
                  <a:moveTo>
                    <a:pt x="1217" y="609"/>
                  </a:moveTo>
                  <a:cubicBezTo>
                    <a:pt x="1217" y="609"/>
                    <a:pt x="1217" y="609"/>
                    <a:pt x="1217" y="609"/>
                  </a:cubicBezTo>
                  <a:cubicBezTo>
                    <a:pt x="1217" y="609"/>
                    <a:pt x="1217" y="609"/>
                    <a:pt x="1217" y="609"/>
                  </a:cubicBezTo>
                  <a:moveTo>
                    <a:pt x="609" y="0"/>
                  </a:moveTo>
                  <a:cubicBezTo>
                    <a:pt x="272" y="0"/>
                    <a:pt x="0" y="273"/>
                    <a:pt x="0" y="609"/>
                  </a:cubicBezTo>
                  <a:cubicBezTo>
                    <a:pt x="0" y="945"/>
                    <a:pt x="272" y="1218"/>
                    <a:pt x="609" y="1218"/>
                  </a:cubicBezTo>
                  <a:cubicBezTo>
                    <a:pt x="945" y="1218"/>
                    <a:pt x="1217" y="945"/>
                    <a:pt x="1217" y="609"/>
                  </a:cubicBezTo>
                  <a:cubicBezTo>
                    <a:pt x="1215" y="609"/>
                    <a:pt x="1215" y="609"/>
                    <a:pt x="1215" y="609"/>
                  </a:cubicBezTo>
                  <a:cubicBezTo>
                    <a:pt x="1213" y="609"/>
                    <a:pt x="1213" y="609"/>
                    <a:pt x="1213" y="609"/>
                  </a:cubicBezTo>
                  <a:cubicBezTo>
                    <a:pt x="1213" y="776"/>
                    <a:pt x="1146" y="927"/>
                    <a:pt x="1036" y="1036"/>
                  </a:cubicBezTo>
                  <a:cubicBezTo>
                    <a:pt x="927" y="1146"/>
                    <a:pt x="776" y="1214"/>
                    <a:pt x="609" y="1214"/>
                  </a:cubicBezTo>
                  <a:cubicBezTo>
                    <a:pt x="442" y="1214"/>
                    <a:pt x="290" y="1146"/>
                    <a:pt x="181" y="1036"/>
                  </a:cubicBezTo>
                  <a:cubicBezTo>
                    <a:pt x="72" y="927"/>
                    <a:pt x="4" y="776"/>
                    <a:pt x="4" y="609"/>
                  </a:cubicBezTo>
                  <a:cubicBezTo>
                    <a:pt x="4" y="442"/>
                    <a:pt x="72" y="291"/>
                    <a:pt x="181" y="181"/>
                  </a:cubicBezTo>
                  <a:cubicBezTo>
                    <a:pt x="290" y="72"/>
                    <a:pt x="442" y="4"/>
                    <a:pt x="609" y="4"/>
                  </a:cubicBezTo>
                  <a:cubicBezTo>
                    <a:pt x="776" y="4"/>
                    <a:pt x="927" y="72"/>
                    <a:pt x="1036" y="181"/>
                  </a:cubicBezTo>
                  <a:cubicBezTo>
                    <a:pt x="1146" y="291"/>
                    <a:pt x="1213" y="442"/>
                    <a:pt x="1213" y="609"/>
                  </a:cubicBezTo>
                  <a:cubicBezTo>
                    <a:pt x="1215" y="609"/>
                    <a:pt x="1215" y="609"/>
                    <a:pt x="1215" y="609"/>
                  </a:cubicBezTo>
                  <a:cubicBezTo>
                    <a:pt x="1217" y="609"/>
                    <a:pt x="1217" y="609"/>
                    <a:pt x="1217" y="609"/>
                  </a:cubicBezTo>
                  <a:cubicBezTo>
                    <a:pt x="1217" y="609"/>
                    <a:pt x="1217" y="609"/>
                    <a:pt x="1217" y="609"/>
                  </a:cubicBezTo>
                  <a:cubicBezTo>
                    <a:pt x="1217" y="273"/>
                    <a:pt x="945" y="0"/>
                    <a:pt x="6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22"/>
            <p:cNvSpPr>
              <a:spLocks noEditPoints="1"/>
            </p:cNvSpPr>
            <p:nvPr/>
          </p:nvSpPr>
          <p:spPr bwMode="auto">
            <a:xfrm>
              <a:off x="5372101" y="2700338"/>
              <a:ext cx="1447800" cy="815975"/>
            </a:xfrm>
            <a:custGeom>
              <a:avLst/>
              <a:gdLst>
                <a:gd name="T0" fmla="*/ 453 w 453"/>
                <a:gd name="T1" fmla="*/ 237 h 253"/>
                <a:gd name="T2" fmla="*/ 453 w 453"/>
                <a:gd name="T3" fmla="*/ 225 h 253"/>
                <a:gd name="T4" fmla="*/ 433 w 453"/>
                <a:gd name="T5" fmla="*/ 214 h 253"/>
                <a:gd name="T6" fmla="*/ 432 w 453"/>
                <a:gd name="T7" fmla="*/ 203 h 253"/>
                <a:gd name="T8" fmla="*/ 450 w 453"/>
                <a:gd name="T9" fmla="*/ 188 h 253"/>
                <a:gd name="T10" fmla="*/ 427 w 453"/>
                <a:gd name="T11" fmla="*/ 174 h 253"/>
                <a:gd name="T12" fmla="*/ 443 w 453"/>
                <a:gd name="T13" fmla="*/ 161 h 253"/>
                <a:gd name="T14" fmla="*/ 421 w 453"/>
                <a:gd name="T15" fmla="*/ 156 h 253"/>
                <a:gd name="T16" fmla="*/ 417 w 453"/>
                <a:gd name="T17" fmla="*/ 145 h 253"/>
                <a:gd name="T18" fmla="*/ 430 w 453"/>
                <a:gd name="T19" fmla="*/ 126 h 253"/>
                <a:gd name="T20" fmla="*/ 403 w 453"/>
                <a:gd name="T21" fmla="*/ 119 h 253"/>
                <a:gd name="T22" fmla="*/ 415 w 453"/>
                <a:gd name="T23" fmla="*/ 102 h 253"/>
                <a:gd name="T24" fmla="*/ 393 w 453"/>
                <a:gd name="T25" fmla="*/ 103 h 253"/>
                <a:gd name="T26" fmla="*/ 386 w 453"/>
                <a:gd name="T27" fmla="*/ 95 h 253"/>
                <a:gd name="T28" fmla="*/ 393 w 453"/>
                <a:gd name="T29" fmla="*/ 73 h 253"/>
                <a:gd name="T30" fmla="*/ 365 w 453"/>
                <a:gd name="T31" fmla="*/ 73 h 253"/>
                <a:gd name="T32" fmla="*/ 372 w 453"/>
                <a:gd name="T33" fmla="*/ 53 h 253"/>
                <a:gd name="T34" fmla="*/ 351 w 453"/>
                <a:gd name="T35" fmla="*/ 61 h 253"/>
                <a:gd name="T36" fmla="*/ 341 w 453"/>
                <a:gd name="T37" fmla="*/ 55 h 253"/>
                <a:gd name="T38" fmla="*/ 342 w 453"/>
                <a:gd name="T39" fmla="*/ 32 h 253"/>
                <a:gd name="T40" fmla="*/ 315 w 453"/>
                <a:gd name="T41" fmla="*/ 40 h 253"/>
                <a:gd name="T42" fmla="*/ 316 w 453"/>
                <a:gd name="T43" fmla="*/ 19 h 253"/>
                <a:gd name="T44" fmla="*/ 298 w 453"/>
                <a:gd name="T45" fmla="*/ 33 h 253"/>
                <a:gd name="T46" fmla="*/ 288 w 453"/>
                <a:gd name="T47" fmla="*/ 29 h 253"/>
                <a:gd name="T48" fmla="*/ 281 w 453"/>
                <a:gd name="T49" fmla="*/ 7 h 253"/>
                <a:gd name="T50" fmla="*/ 258 w 453"/>
                <a:gd name="T51" fmla="*/ 22 h 253"/>
                <a:gd name="T52" fmla="*/ 253 w 453"/>
                <a:gd name="T53" fmla="*/ 2 h 253"/>
                <a:gd name="T54" fmla="*/ 240 w 453"/>
                <a:gd name="T55" fmla="*/ 20 h 253"/>
                <a:gd name="T56" fmla="*/ 229 w 453"/>
                <a:gd name="T57" fmla="*/ 20 h 253"/>
                <a:gd name="T58" fmla="*/ 217 w 453"/>
                <a:gd name="T59" fmla="*/ 0 h 253"/>
                <a:gd name="T60" fmla="*/ 199 w 453"/>
                <a:gd name="T61" fmla="*/ 22 h 253"/>
                <a:gd name="T62" fmla="*/ 188 w 453"/>
                <a:gd name="T63" fmla="*/ 4 h 253"/>
                <a:gd name="T64" fmla="*/ 180 w 453"/>
                <a:gd name="T65" fmla="*/ 25 h 253"/>
                <a:gd name="T66" fmla="*/ 170 w 453"/>
                <a:gd name="T67" fmla="*/ 28 h 253"/>
                <a:gd name="T68" fmla="*/ 152 w 453"/>
                <a:gd name="T69" fmla="*/ 13 h 253"/>
                <a:gd name="T70" fmla="*/ 142 w 453"/>
                <a:gd name="T71" fmla="*/ 38 h 253"/>
                <a:gd name="T72" fmla="*/ 126 w 453"/>
                <a:gd name="T73" fmla="*/ 24 h 253"/>
                <a:gd name="T74" fmla="*/ 125 w 453"/>
                <a:gd name="T75" fmla="*/ 46 h 253"/>
                <a:gd name="T76" fmla="*/ 115 w 453"/>
                <a:gd name="T77" fmla="*/ 52 h 253"/>
                <a:gd name="T78" fmla="*/ 95 w 453"/>
                <a:gd name="T79" fmla="*/ 43 h 253"/>
                <a:gd name="T80" fmla="*/ 91 w 453"/>
                <a:gd name="T81" fmla="*/ 70 h 253"/>
                <a:gd name="T82" fmla="*/ 73 w 453"/>
                <a:gd name="T83" fmla="*/ 61 h 253"/>
                <a:gd name="T84" fmla="*/ 78 w 453"/>
                <a:gd name="T85" fmla="*/ 83 h 253"/>
                <a:gd name="T86" fmla="*/ 70 w 453"/>
                <a:gd name="T87" fmla="*/ 91 h 253"/>
                <a:gd name="T88" fmla="*/ 48 w 453"/>
                <a:gd name="T89" fmla="*/ 88 h 253"/>
                <a:gd name="T90" fmla="*/ 52 w 453"/>
                <a:gd name="T91" fmla="*/ 115 h 253"/>
                <a:gd name="T92" fmla="*/ 32 w 453"/>
                <a:gd name="T93" fmla="*/ 111 h 253"/>
                <a:gd name="T94" fmla="*/ 43 w 453"/>
                <a:gd name="T95" fmla="*/ 131 h 253"/>
                <a:gd name="T96" fmla="*/ 38 w 453"/>
                <a:gd name="T97" fmla="*/ 141 h 253"/>
                <a:gd name="T98" fmla="*/ 15 w 453"/>
                <a:gd name="T99" fmla="*/ 145 h 253"/>
                <a:gd name="T100" fmla="*/ 28 w 453"/>
                <a:gd name="T101" fmla="*/ 169 h 253"/>
                <a:gd name="T102" fmla="*/ 7 w 453"/>
                <a:gd name="T103" fmla="*/ 172 h 253"/>
                <a:gd name="T104" fmla="*/ 23 w 453"/>
                <a:gd name="T105" fmla="*/ 188 h 253"/>
                <a:gd name="T106" fmla="*/ 21 w 453"/>
                <a:gd name="T107" fmla="*/ 199 h 253"/>
                <a:gd name="T108" fmla="*/ 1 w 453"/>
                <a:gd name="T109" fmla="*/ 208 h 253"/>
                <a:gd name="T110" fmla="*/ 20 w 453"/>
                <a:gd name="T111" fmla="*/ 229 h 253"/>
                <a:gd name="T112" fmla="*/ 20 w 453"/>
                <a:gd name="T113" fmla="*/ 232 h 253"/>
                <a:gd name="T114" fmla="*/ 20 w 453"/>
                <a:gd name="T115" fmla="*/ 24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3" h="253">
                  <a:moveTo>
                    <a:pt x="433" y="240"/>
                  </a:moveTo>
                  <a:cubicBezTo>
                    <a:pt x="433" y="241"/>
                    <a:pt x="433" y="243"/>
                    <a:pt x="433" y="244"/>
                  </a:cubicBezTo>
                  <a:cubicBezTo>
                    <a:pt x="452" y="246"/>
                    <a:pt x="452" y="246"/>
                    <a:pt x="452" y="246"/>
                  </a:cubicBezTo>
                  <a:cubicBezTo>
                    <a:pt x="452" y="244"/>
                    <a:pt x="453" y="243"/>
                    <a:pt x="453" y="241"/>
                  </a:cubicBezTo>
                  <a:cubicBezTo>
                    <a:pt x="433" y="240"/>
                    <a:pt x="433" y="240"/>
                    <a:pt x="433" y="240"/>
                  </a:cubicBezTo>
                  <a:close/>
                  <a:moveTo>
                    <a:pt x="433" y="233"/>
                  </a:moveTo>
                  <a:cubicBezTo>
                    <a:pt x="433" y="234"/>
                    <a:pt x="433" y="235"/>
                    <a:pt x="433" y="236"/>
                  </a:cubicBezTo>
                  <a:cubicBezTo>
                    <a:pt x="453" y="237"/>
                    <a:pt x="453" y="237"/>
                    <a:pt x="453" y="237"/>
                  </a:cubicBezTo>
                  <a:cubicBezTo>
                    <a:pt x="453" y="236"/>
                    <a:pt x="453" y="235"/>
                    <a:pt x="453" y="233"/>
                  </a:cubicBezTo>
                  <a:cubicBezTo>
                    <a:pt x="433" y="233"/>
                    <a:pt x="433" y="233"/>
                    <a:pt x="433" y="233"/>
                  </a:cubicBezTo>
                  <a:close/>
                  <a:moveTo>
                    <a:pt x="434" y="225"/>
                  </a:moveTo>
                  <a:cubicBezTo>
                    <a:pt x="434" y="226"/>
                    <a:pt x="434" y="226"/>
                    <a:pt x="434" y="227"/>
                  </a:cubicBezTo>
                  <a:cubicBezTo>
                    <a:pt x="434" y="228"/>
                    <a:pt x="434" y="228"/>
                    <a:pt x="434" y="229"/>
                  </a:cubicBezTo>
                  <a:cubicBezTo>
                    <a:pt x="453" y="229"/>
                    <a:pt x="453" y="229"/>
                    <a:pt x="453" y="229"/>
                  </a:cubicBezTo>
                  <a:cubicBezTo>
                    <a:pt x="453" y="228"/>
                    <a:pt x="453" y="228"/>
                    <a:pt x="453" y="227"/>
                  </a:cubicBezTo>
                  <a:cubicBezTo>
                    <a:pt x="453" y="226"/>
                    <a:pt x="453" y="226"/>
                    <a:pt x="453" y="225"/>
                  </a:cubicBezTo>
                  <a:cubicBezTo>
                    <a:pt x="434" y="225"/>
                    <a:pt x="434" y="225"/>
                    <a:pt x="434" y="225"/>
                  </a:cubicBezTo>
                  <a:close/>
                  <a:moveTo>
                    <a:pt x="433" y="218"/>
                  </a:moveTo>
                  <a:cubicBezTo>
                    <a:pt x="433" y="219"/>
                    <a:pt x="433" y="220"/>
                    <a:pt x="433" y="222"/>
                  </a:cubicBezTo>
                  <a:cubicBezTo>
                    <a:pt x="453" y="221"/>
                    <a:pt x="453" y="221"/>
                    <a:pt x="453" y="221"/>
                  </a:cubicBezTo>
                  <a:cubicBezTo>
                    <a:pt x="453" y="220"/>
                    <a:pt x="453" y="218"/>
                    <a:pt x="453" y="217"/>
                  </a:cubicBezTo>
                  <a:lnTo>
                    <a:pt x="433" y="218"/>
                  </a:lnTo>
                  <a:close/>
                  <a:moveTo>
                    <a:pt x="433" y="210"/>
                  </a:moveTo>
                  <a:cubicBezTo>
                    <a:pt x="433" y="212"/>
                    <a:pt x="433" y="213"/>
                    <a:pt x="433" y="214"/>
                  </a:cubicBezTo>
                  <a:cubicBezTo>
                    <a:pt x="453" y="213"/>
                    <a:pt x="453" y="213"/>
                    <a:pt x="453" y="213"/>
                  </a:cubicBezTo>
                  <a:cubicBezTo>
                    <a:pt x="453" y="211"/>
                    <a:pt x="453" y="210"/>
                    <a:pt x="452" y="209"/>
                  </a:cubicBezTo>
                  <a:cubicBezTo>
                    <a:pt x="433" y="210"/>
                    <a:pt x="433" y="210"/>
                    <a:pt x="433" y="210"/>
                  </a:cubicBezTo>
                  <a:close/>
                  <a:moveTo>
                    <a:pt x="432" y="203"/>
                  </a:moveTo>
                  <a:cubicBezTo>
                    <a:pt x="432" y="204"/>
                    <a:pt x="432" y="205"/>
                    <a:pt x="433" y="207"/>
                  </a:cubicBezTo>
                  <a:cubicBezTo>
                    <a:pt x="452" y="205"/>
                    <a:pt x="452" y="205"/>
                    <a:pt x="452" y="205"/>
                  </a:cubicBezTo>
                  <a:cubicBezTo>
                    <a:pt x="452" y="203"/>
                    <a:pt x="452" y="202"/>
                    <a:pt x="452" y="201"/>
                  </a:cubicBezTo>
                  <a:cubicBezTo>
                    <a:pt x="432" y="203"/>
                    <a:pt x="432" y="203"/>
                    <a:pt x="432" y="203"/>
                  </a:cubicBezTo>
                  <a:close/>
                  <a:moveTo>
                    <a:pt x="431" y="195"/>
                  </a:moveTo>
                  <a:cubicBezTo>
                    <a:pt x="431" y="197"/>
                    <a:pt x="432" y="198"/>
                    <a:pt x="432" y="199"/>
                  </a:cubicBezTo>
                  <a:cubicBezTo>
                    <a:pt x="451" y="197"/>
                    <a:pt x="451" y="197"/>
                    <a:pt x="451" y="197"/>
                  </a:cubicBezTo>
                  <a:cubicBezTo>
                    <a:pt x="451" y="195"/>
                    <a:pt x="451" y="194"/>
                    <a:pt x="451" y="193"/>
                  </a:cubicBezTo>
                  <a:cubicBezTo>
                    <a:pt x="431" y="195"/>
                    <a:pt x="431" y="195"/>
                    <a:pt x="431" y="195"/>
                  </a:cubicBezTo>
                  <a:close/>
                  <a:moveTo>
                    <a:pt x="430" y="188"/>
                  </a:moveTo>
                  <a:cubicBezTo>
                    <a:pt x="430" y="189"/>
                    <a:pt x="430" y="191"/>
                    <a:pt x="431" y="192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0" y="187"/>
                    <a:pt x="449" y="186"/>
                    <a:pt x="449" y="184"/>
                  </a:cubicBezTo>
                  <a:lnTo>
                    <a:pt x="430" y="188"/>
                  </a:lnTo>
                  <a:close/>
                  <a:moveTo>
                    <a:pt x="428" y="181"/>
                  </a:moveTo>
                  <a:cubicBezTo>
                    <a:pt x="429" y="182"/>
                    <a:pt x="429" y="183"/>
                    <a:pt x="429" y="184"/>
                  </a:cubicBezTo>
                  <a:cubicBezTo>
                    <a:pt x="448" y="180"/>
                    <a:pt x="448" y="180"/>
                    <a:pt x="448" y="180"/>
                  </a:cubicBezTo>
                  <a:cubicBezTo>
                    <a:pt x="448" y="179"/>
                    <a:pt x="448" y="178"/>
                    <a:pt x="447" y="176"/>
                  </a:cubicBezTo>
                  <a:cubicBezTo>
                    <a:pt x="428" y="181"/>
                    <a:pt x="428" y="181"/>
                    <a:pt x="428" y="181"/>
                  </a:cubicBezTo>
                  <a:close/>
                  <a:moveTo>
                    <a:pt x="427" y="174"/>
                  </a:moveTo>
                  <a:cubicBezTo>
                    <a:pt x="427" y="175"/>
                    <a:pt x="427" y="176"/>
                    <a:pt x="428" y="177"/>
                  </a:cubicBezTo>
                  <a:cubicBezTo>
                    <a:pt x="447" y="172"/>
                    <a:pt x="447" y="172"/>
                    <a:pt x="447" y="172"/>
                  </a:cubicBezTo>
                  <a:cubicBezTo>
                    <a:pt x="446" y="171"/>
                    <a:pt x="446" y="170"/>
                    <a:pt x="446" y="168"/>
                  </a:cubicBezTo>
                  <a:cubicBezTo>
                    <a:pt x="427" y="174"/>
                    <a:pt x="427" y="174"/>
                    <a:pt x="427" y="174"/>
                  </a:cubicBezTo>
                  <a:close/>
                  <a:moveTo>
                    <a:pt x="425" y="166"/>
                  </a:moveTo>
                  <a:cubicBezTo>
                    <a:pt x="425" y="168"/>
                    <a:pt x="425" y="169"/>
                    <a:pt x="426" y="170"/>
                  </a:cubicBezTo>
                  <a:cubicBezTo>
                    <a:pt x="444" y="165"/>
                    <a:pt x="444" y="165"/>
                    <a:pt x="444" y="165"/>
                  </a:cubicBezTo>
                  <a:cubicBezTo>
                    <a:pt x="444" y="163"/>
                    <a:pt x="444" y="162"/>
                    <a:pt x="443" y="161"/>
                  </a:cubicBezTo>
                  <a:cubicBezTo>
                    <a:pt x="425" y="166"/>
                    <a:pt x="425" y="166"/>
                    <a:pt x="425" y="166"/>
                  </a:cubicBezTo>
                  <a:close/>
                  <a:moveTo>
                    <a:pt x="422" y="159"/>
                  </a:moveTo>
                  <a:cubicBezTo>
                    <a:pt x="423" y="160"/>
                    <a:pt x="423" y="162"/>
                    <a:pt x="423" y="163"/>
                  </a:cubicBezTo>
                  <a:cubicBezTo>
                    <a:pt x="442" y="157"/>
                    <a:pt x="442" y="157"/>
                    <a:pt x="442" y="157"/>
                  </a:cubicBezTo>
                  <a:cubicBezTo>
                    <a:pt x="442" y="155"/>
                    <a:pt x="441" y="154"/>
                    <a:pt x="441" y="153"/>
                  </a:cubicBezTo>
                  <a:cubicBezTo>
                    <a:pt x="422" y="159"/>
                    <a:pt x="422" y="159"/>
                    <a:pt x="422" y="159"/>
                  </a:cubicBezTo>
                  <a:close/>
                  <a:moveTo>
                    <a:pt x="420" y="152"/>
                  </a:moveTo>
                  <a:cubicBezTo>
                    <a:pt x="420" y="153"/>
                    <a:pt x="421" y="155"/>
                    <a:pt x="421" y="156"/>
                  </a:cubicBezTo>
                  <a:cubicBezTo>
                    <a:pt x="439" y="149"/>
                    <a:pt x="439" y="149"/>
                    <a:pt x="439" y="149"/>
                  </a:cubicBezTo>
                  <a:cubicBezTo>
                    <a:pt x="439" y="148"/>
                    <a:pt x="438" y="146"/>
                    <a:pt x="438" y="145"/>
                  </a:cubicBezTo>
                  <a:cubicBezTo>
                    <a:pt x="420" y="152"/>
                    <a:pt x="420" y="152"/>
                    <a:pt x="420" y="152"/>
                  </a:cubicBezTo>
                  <a:close/>
                  <a:moveTo>
                    <a:pt x="417" y="145"/>
                  </a:moveTo>
                  <a:cubicBezTo>
                    <a:pt x="417" y="146"/>
                    <a:pt x="418" y="148"/>
                    <a:pt x="418" y="149"/>
                  </a:cubicBezTo>
                  <a:cubicBezTo>
                    <a:pt x="436" y="141"/>
                    <a:pt x="436" y="141"/>
                    <a:pt x="436" y="141"/>
                  </a:cubicBezTo>
                  <a:cubicBezTo>
                    <a:pt x="436" y="140"/>
                    <a:pt x="435" y="139"/>
                    <a:pt x="435" y="138"/>
                  </a:cubicBezTo>
                  <a:cubicBezTo>
                    <a:pt x="417" y="145"/>
                    <a:pt x="417" y="145"/>
                    <a:pt x="417" y="145"/>
                  </a:cubicBezTo>
                  <a:close/>
                  <a:moveTo>
                    <a:pt x="414" y="139"/>
                  </a:moveTo>
                  <a:cubicBezTo>
                    <a:pt x="414" y="140"/>
                    <a:pt x="415" y="141"/>
                    <a:pt x="415" y="142"/>
                  </a:cubicBezTo>
                  <a:cubicBezTo>
                    <a:pt x="433" y="134"/>
                    <a:pt x="433" y="134"/>
                    <a:pt x="433" y="134"/>
                  </a:cubicBezTo>
                  <a:cubicBezTo>
                    <a:pt x="433" y="133"/>
                    <a:pt x="432" y="131"/>
                    <a:pt x="432" y="130"/>
                  </a:cubicBezTo>
                  <a:lnTo>
                    <a:pt x="414" y="139"/>
                  </a:lnTo>
                  <a:close/>
                  <a:moveTo>
                    <a:pt x="411" y="132"/>
                  </a:moveTo>
                  <a:cubicBezTo>
                    <a:pt x="411" y="133"/>
                    <a:pt x="412" y="134"/>
                    <a:pt x="412" y="135"/>
                  </a:cubicBezTo>
                  <a:cubicBezTo>
                    <a:pt x="430" y="126"/>
                    <a:pt x="430" y="126"/>
                    <a:pt x="430" y="126"/>
                  </a:cubicBezTo>
                  <a:cubicBezTo>
                    <a:pt x="429" y="125"/>
                    <a:pt x="429" y="124"/>
                    <a:pt x="428" y="123"/>
                  </a:cubicBezTo>
                  <a:lnTo>
                    <a:pt x="411" y="132"/>
                  </a:lnTo>
                  <a:close/>
                  <a:moveTo>
                    <a:pt x="407" y="125"/>
                  </a:moveTo>
                  <a:cubicBezTo>
                    <a:pt x="408" y="126"/>
                    <a:pt x="408" y="127"/>
                    <a:pt x="409" y="129"/>
                  </a:cubicBezTo>
                  <a:cubicBezTo>
                    <a:pt x="426" y="119"/>
                    <a:pt x="426" y="119"/>
                    <a:pt x="426" y="119"/>
                  </a:cubicBezTo>
                  <a:cubicBezTo>
                    <a:pt x="425" y="118"/>
                    <a:pt x="425" y="117"/>
                    <a:pt x="424" y="116"/>
                  </a:cubicBezTo>
                  <a:cubicBezTo>
                    <a:pt x="407" y="125"/>
                    <a:pt x="407" y="125"/>
                    <a:pt x="407" y="125"/>
                  </a:cubicBezTo>
                  <a:close/>
                  <a:moveTo>
                    <a:pt x="403" y="119"/>
                  </a:moveTo>
                  <a:cubicBezTo>
                    <a:pt x="404" y="120"/>
                    <a:pt x="404" y="121"/>
                    <a:pt x="405" y="122"/>
                  </a:cubicBezTo>
                  <a:cubicBezTo>
                    <a:pt x="422" y="112"/>
                    <a:pt x="422" y="112"/>
                    <a:pt x="422" y="112"/>
                  </a:cubicBezTo>
                  <a:cubicBezTo>
                    <a:pt x="421" y="111"/>
                    <a:pt x="421" y="110"/>
                    <a:pt x="420" y="109"/>
                  </a:cubicBezTo>
                  <a:cubicBezTo>
                    <a:pt x="403" y="119"/>
                    <a:pt x="403" y="119"/>
                    <a:pt x="403" y="119"/>
                  </a:cubicBezTo>
                  <a:close/>
                  <a:moveTo>
                    <a:pt x="399" y="113"/>
                  </a:moveTo>
                  <a:cubicBezTo>
                    <a:pt x="400" y="114"/>
                    <a:pt x="401" y="115"/>
                    <a:pt x="401" y="116"/>
                  </a:cubicBezTo>
                  <a:cubicBezTo>
                    <a:pt x="418" y="105"/>
                    <a:pt x="418" y="105"/>
                    <a:pt x="418" y="105"/>
                  </a:cubicBezTo>
                  <a:cubicBezTo>
                    <a:pt x="417" y="104"/>
                    <a:pt x="416" y="103"/>
                    <a:pt x="415" y="102"/>
                  </a:cubicBezTo>
                  <a:cubicBezTo>
                    <a:pt x="399" y="113"/>
                    <a:pt x="399" y="113"/>
                    <a:pt x="399" y="113"/>
                  </a:cubicBezTo>
                  <a:close/>
                  <a:moveTo>
                    <a:pt x="395" y="106"/>
                  </a:moveTo>
                  <a:cubicBezTo>
                    <a:pt x="396" y="107"/>
                    <a:pt x="396" y="108"/>
                    <a:pt x="397" y="109"/>
                  </a:cubicBezTo>
                  <a:cubicBezTo>
                    <a:pt x="413" y="98"/>
                    <a:pt x="413" y="98"/>
                    <a:pt x="413" y="98"/>
                  </a:cubicBezTo>
                  <a:cubicBezTo>
                    <a:pt x="412" y="97"/>
                    <a:pt x="412" y="96"/>
                    <a:pt x="411" y="95"/>
                  </a:cubicBezTo>
                  <a:cubicBezTo>
                    <a:pt x="395" y="106"/>
                    <a:pt x="395" y="106"/>
                    <a:pt x="395" y="106"/>
                  </a:cubicBezTo>
                  <a:close/>
                  <a:moveTo>
                    <a:pt x="390" y="100"/>
                  </a:moveTo>
                  <a:cubicBezTo>
                    <a:pt x="391" y="101"/>
                    <a:pt x="392" y="102"/>
                    <a:pt x="393" y="103"/>
                  </a:cubicBezTo>
                  <a:cubicBezTo>
                    <a:pt x="408" y="92"/>
                    <a:pt x="408" y="92"/>
                    <a:pt x="408" y="92"/>
                  </a:cubicBezTo>
                  <a:cubicBezTo>
                    <a:pt x="408" y="91"/>
                    <a:pt x="407" y="90"/>
                    <a:pt x="406" y="88"/>
                  </a:cubicBezTo>
                  <a:cubicBezTo>
                    <a:pt x="390" y="100"/>
                    <a:pt x="390" y="100"/>
                    <a:pt x="390" y="100"/>
                  </a:cubicBezTo>
                  <a:close/>
                  <a:moveTo>
                    <a:pt x="386" y="95"/>
                  </a:moveTo>
                  <a:cubicBezTo>
                    <a:pt x="387" y="96"/>
                    <a:pt x="387" y="97"/>
                    <a:pt x="388" y="97"/>
                  </a:cubicBezTo>
                  <a:cubicBezTo>
                    <a:pt x="403" y="85"/>
                    <a:pt x="403" y="85"/>
                    <a:pt x="403" y="85"/>
                  </a:cubicBezTo>
                  <a:cubicBezTo>
                    <a:pt x="403" y="84"/>
                    <a:pt x="402" y="83"/>
                    <a:pt x="401" y="82"/>
                  </a:cubicBezTo>
                  <a:cubicBezTo>
                    <a:pt x="386" y="95"/>
                    <a:pt x="386" y="95"/>
                    <a:pt x="386" y="95"/>
                  </a:cubicBezTo>
                  <a:close/>
                  <a:moveTo>
                    <a:pt x="381" y="89"/>
                  </a:moveTo>
                  <a:cubicBezTo>
                    <a:pt x="382" y="90"/>
                    <a:pt x="383" y="91"/>
                    <a:pt x="383" y="92"/>
                  </a:cubicBezTo>
                  <a:cubicBezTo>
                    <a:pt x="398" y="79"/>
                    <a:pt x="398" y="79"/>
                    <a:pt x="398" y="79"/>
                  </a:cubicBezTo>
                  <a:cubicBezTo>
                    <a:pt x="397" y="78"/>
                    <a:pt x="396" y="77"/>
                    <a:pt x="396" y="76"/>
                  </a:cubicBezTo>
                  <a:cubicBezTo>
                    <a:pt x="381" y="89"/>
                    <a:pt x="381" y="89"/>
                    <a:pt x="381" y="89"/>
                  </a:cubicBezTo>
                  <a:close/>
                  <a:moveTo>
                    <a:pt x="376" y="83"/>
                  </a:moveTo>
                  <a:cubicBezTo>
                    <a:pt x="377" y="84"/>
                    <a:pt x="378" y="85"/>
                    <a:pt x="378" y="86"/>
                  </a:cubicBezTo>
                  <a:cubicBezTo>
                    <a:pt x="393" y="73"/>
                    <a:pt x="393" y="73"/>
                    <a:pt x="393" y="73"/>
                  </a:cubicBezTo>
                  <a:cubicBezTo>
                    <a:pt x="392" y="72"/>
                    <a:pt x="391" y="71"/>
                    <a:pt x="390" y="70"/>
                  </a:cubicBezTo>
                  <a:cubicBezTo>
                    <a:pt x="376" y="83"/>
                    <a:pt x="376" y="83"/>
                    <a:pt x="376" y="83"/>
                  </a:cubicBezTo>
                  <a:close/>
                  <a:moveTo>
                    <a:pt x="371" y="78"/>
                  </a:moveTo>
                  <a:cubicBezTo>
                    <a:pt x="371" y="79"/>
                    <a:pt x="372" y="80"/>
                    <a:pt x="373" y="81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6" y="66"/>
                    <a:pt x="385" y="65"/>
                    <a:pt x="384" y="64"/>
                  </a:cubicBezTo>
                  <a:lnTo>
                    <a:pt x="371" y="78"/>
                  </a:lnTo>
                  <a:close/>
                  <a:moveTo>
                    <a:pt x="365" y="73"/>
                  </a:moveTo>
                  <a:cubicBezTo>
                    <a:pt x="366" y="74"/>
                    <a:pt x="367" y="75"/>
                    <a:pt x="368" y="76"/>
                  </a:cubicBezTo>
                  <a:cubicBezTo>
                    <a:pt x="381" y="61"/>
                    <a:pt x="381" y="61"/>
                    <a:pt x="381" y="61"/>
                  </a:cubicBezTo>
                  <a:cubicBezTo>
                    <a:pt x="380" y="60"/>
                    <a:pt x="379" y="59"/>
                    <a:pt x="378" y="59"/>
                  </a:cubicBezTo>
                  <a:cubicBezTo>
                    <a:pt x="365" y="73"/>
                    <a:pt x="365" y="73"/>
                    <a:pt x="365" y="73"/>
                  </a:cubicBezTo>
                  <a:close/>
                  <a:moveTo>
                    <a:pt x="359" y="68"/>
                  </a:moveTo>
                  <a:cubicBezTo>
                    <a:pt x="360" y="69"/>
                    <a:pt x="361" y="70"/>
                    <a:pt x="362" y="71"/>
                  </a:cubicBezTo>
                  <a:cubicBezTo>
                    <a:pt x="375" y="56"/>
                    <a:pt x="375" y="56"/>
                    <a:pt x="375" y="56"/>
                  </a:cubicBezTo>
                  <a:cubicBezTo>
                    <a:pt x="374" y="55"/>
                    <a:pt x="373" y="54"/>
                    <a:pt x="372" y="53"/>
                  </a:cubicBezTo>
                  <a:lnTo>
                    <a:pt x="359" y="68"/>
                  </a:lnTo>
                  <a:close/>
                  <a:moveTo>
                    <a:pt x="354" y="63"/>
                  </a:moveTo>
                  <a:cubicBezTo>
                    <a:pt x="355" y="64"/>
                    <a:pt x="356" y="65"/>
                    <a:pt x="357" y="66"/>
                  </a:cubicBezTo>
                  <a:cubicBezTo>
                    <a:pt x="369" y="51"/>
                    <a:pt x="369" y="51"/>
                    <a:pt x="369" y="51"/>
                  </a:cubicBezTo>
                  <a:cubicBezTo>
                    <a:pt x="368" y="50"/>
                    <a:pt x="367" y="49"/>
                    <a:pt x="366" y="48"/>
                  </a:cubicBezTo>
                  <a:cubicBezTo>
                    <a:pt x="354" y="63"/>
                    <a:pt x="354" y="63"/>
                    <a:pt x="354" y="63"/>
                  </a:cubicBezTo>
                  <a:close/>
                  <a:moveTo>
                    <a:pt x="348" y="59"/>
                  </a:moveTo>
                  <a:cubicBezTo>
                    <a:pt x="349" y="60"/>
                    <a:pt x="350" y="60"/>
                    <a:pt x="351" y="61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1" y="45"/>
                    <a:pt x="360" y="44"/>
                    <a:pt x="359" y="43"/>
                  </a:cubicBezTo>
                  <a:cubicBezTo>
                    <a:pt x="348" y="59"/>
                    <a:pt x="348" y="59"/>
                    <a:pt x="348" y="59"/>
                  </a:cubicBezTo>
                  <a:close/>
                  <a:moveTo>
                    <a:pt x="341" y="55"/>
                  </a:moveTo>
                  <a:cubicBezTo>
                    <a:pt x="343" y="55"/>
                    <a:pt x="344" y="56"/>
                    <a:pt x="345" y="57"/>
                  </a:cubicBezTo>
                  <a:cubicBezTo>
                    <a:pt x="356" y="41"/>
                    <a:pt x="356" y="41"/>
                    <a:pt x="356" y="41"/>
                  </a:cubicBezTo>
                  <a:cubicBezTo>
                    <a:pt x="355" y="40"/>
                    <a:pt x="354" y="39"/>
                    <a:pt x="352" y="38"/>
                  </a:cubicBezTo>
                  <a:cubicBezTo>
                    <a:pt x="341" y="55"/>
                    <a:pt x="341" y="55"/>
                    <a:pt x="341" y="55"/>
                  </a:cubicBezTo>
                  <a:close/>
                  <a:moveTo>
                    <a:pt x="335" y="51"/>
                  </a:moveTo>
                  <a:cubicBezTo>
                    <a:pt x="336" y="51"/>
                    <a:pt x="337" y="52"/>
                    <a:pt x="338" y="53"/>
                  </a:cubicBezTo>
                  <a:cubicBezTo>
                    <a:pt x="349" y="36"/>
                    <a:pt x="349" y="36"/>
                    <a:pt x="349" y="36"/>
                  </a:cubicBezTo>
                  <a:cubicBezTo>
                    <a:pt x="348" y="35"/>
                    <a:pt x="347" y="35"/>
                    <a:pt x="345" y="34"/>
                  </a:cubicBezTo>
                  <a:cubicBezTo>
                    <a:pt x="335" y="51"/>
                    <a:pt x="335" y="51"/>
                    <a:pt x="335" y="51"/>
                  </a:cubicBezTo>
                  <a:close/>
                  <a:moveTo>
                    <a:pt x="329" y="47"/>
                  </a:moveTo>
                  <a:cubicBezTo>
                    <a:pt x="330" y="47"/>
                    <a:pt x="331" y="48"/>
                    <a:pt x="332" y="49"/>
                  </a:cubicBezTo>
                  <a:cubicBezTo>
                    <a:pt x="342" y="32"/>
                    <a:pt x="342" y="32"/>
                    <a:pt x="342" y="32"/>
                  </a:cubicBezTo>
                  <a:cubicBezTo>
                    <a:pt x="341" y="31"/>
                    <a:pt x="340" y="30"/>
                    <a:pt x="338" y="30"/>
                  </a:cubicBezTo>
                  <a:cubicBezTo>
                    <a:pt x="329" y="47"/>
                    <a:pt x="329" y="47"/>
                    <a:pt x="329" y="47"/>
                  </a:cubicBezTo>
                  <a:close/>
                  <a:moveTo>
                    <a:pt x="322" y="43"/>
                  </a:moveTo>
                  <a:cubicBezTo>
                    <a:pt x="323" y="44"/>
                    <a:pt x="324" y="44"/>
                    <a:pt x="325" y="45"/>
                  </a:cubicBezTo>
                  <a:cubicBezTo>
                    <a:pt x="335" y="28"/>
                    <a:pt x="335" y="28"/>
                    <a:pt x="335" y="28"/>
                  </a:cubicBezTo>
                  <a:cubicBezTo>
                    <a:pt x="334" y="27"/>
                    <a:pt x="332" y="26"/>
                    <a:pt x="331" y="26"/>
                  </a:cubicBezTo>
                  <a:cubicBezTo>
                    <a:pt x="322" y="43"/>
                    <a:pt x="322" y="43"/>
                    <a:pt x="322" y="43"/>
                  </a:cubicBezTo>
                  <a:close/>
                  <a:moveTo>
                    <a:pt x="315" y="40"/>
                  </a:moveTo>
                  <a:cubicBezTo>
                    <a:pt x="317" y="40"/>
                    <a:pt x="318" y="41"/>
                    <a:pt x="319" y="42"/>
                  </a:cubicBezTo>
                  <a:cubicBezTo>
                    <a:pt x="328" y="24"/>
                    <a:pt x="328" y="24"/>
                    <a:pt x="328" y="24"/>
                  </a:cubicBezTo>
                  <a:cubicBezTo>
                    <a:pt x="326" y="23"/>
                    <a:pt x="325" y="23"/>
                    <a:pt x="324" y="22"/>
                  </a:cubicBezTo>
                  <a:cubicBezTo>
                    <a:pt x="315" y="40"/>
                    <a:pt x="315" y="40"/>
                    <a:pt x="315" y="40"/>
                  </a:cubicBezTo>
                  <a:close/>
                  <a:moveTo>
                    <a:pt x="309" y="37"/>
                  </a:moveTo>
                  <a:cubicBezTo>
                    <a:pt x="310" y="37"/>
                    <a:pt x="311" y="38"/>
                    <a:pt x="312" y="38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19"/>
                    <a:pt x="316" y="19"/>
                  </a:cubicBezTo>
                  <a:cubicBezTo>
                    <a:pt x="309" y="37"/>
                    <a:pt x="309" y="37"/>
                    <a:pt x="309" y="37"/>
                  </a:cubicBezTo>
                  <a:close/>
                  <a:moveTo>
                    <a:pt x="302" y="34"/>
                  </a:moveTo>
                  <a:cubicBezTo>
                    <a:pt x="303" y="34"/>
                    <a:pt x="304" y="35"/>
                    <a:pt x="305" y="35"/>
                  </a:cubicBezTo>
                  <a:cubicBezTo>
                    <a:pt x="313" y="17"/>
                    <a:pt x="313" y="17"/>
                    <a:pt x="313" y="17"/>
                  </a:cubicBezTo>
                  <a:cubicBezTo>
                    <a:pt x="311" y="17"/>
                    <a:pt x="310" y="16"/>
                    <a:pt x="309" y="16"/>
                  </a:cubicBezTo>
                  <a:cubicBezTo>
                    <a:pt x="302" y="34"/>
                    <a:pt x="302" y="34"/>
                    <a:pt x="302" y="34"/>
                  </a:cubicBezTo>
                  <a:close/>
                  <a:moveTo>
                    <a:pt x="295" y="31"/>
                  </a:moveTo>
                  <a:cubicBezTo>
                    <a:pt x="296" y="32"/>
                    <a:pt x="297" y="32"/>
                    <a:pt x="298" y="33"/>
                  </a:cubicBezTo>
                  <a:cubicBezTo>
                    <a:pt x="305" y="14"/>
                    <a:pt x="305" y="14"/>
                    <a:pt x="305" y="14"/>
                  </a:cubicBezTo>
                  <a:cubicBezTo>
                    <a:pt x="304" y="14"/>
                    <a:pt x="302" y="13"/>
                    <a:pt x="301" y="13"/>
                  </a:cubicBezTo>
                  <a:cubicBezTo>
                    <a:pt x="295" y="31"/>
                    <a:pt x="295" y="31"/>
                    <a:pt x="295" y="31"/>
                  </a:cubicBezTo>
                  <a:close/>
                  <a:moveTo>
                    <a:pt x="288" y="29"/>
                  </a:moveTo>
                  <a:cubicBezTo>
                    <a:pt x="289" y="29"/>
                    <a:pt x="290" y="30"/>
                    <a:pt x="291" y="30"/>
                  </a:cubicBezTo>
                  <a:cubicBezTo>
                    <a:pt x="297" y="12"/>
                    <a:pt x="297" y="12"/>
                    <a:pt x="297" y="12"/>
                  </a:cubicBezTo>
                  <a:cubicBezTo>
                    <a:pt x="296" y="11"/>
                    <a:pt x="295" y="11"/>
                    <a:pt x="293" y="10"/>
                  </a:cubicBezTo>
                  <a:cubicBezTo>
                    <a:pt x="288" y="29"/>
                    <a:pt x="288" y="29"/>
                    <a:pt x="288" y="29"/>
                  </a:cubicBezTo>
                  <a:close/>
                  <a:moveTo>
                    <a:pt x="280" y="27"/>
                  </a:moveTo>
                  <a:cubicBezTo>
                    <a:pt x="282" y="27"/>
                    <a:pt x="283" y="28"/>
                    <a:pt x="284" y="28"/>
                  </a:cubicBezTo>
                  <a:cubicBezTo>
                    <a:pt x="289" y="9"/>
                    <a:pt x="289" y="9"/>
                    <a:pt x="289" y="9"/>
                  </a:cubicBezTo>
                  <a:cubicBezTo>
                    <a:pt x="288" y="9"/>
                    <a:pt x="287" y="8"/>
                    <a:pt x="285" y="8"/>
                  </a:cubicBezTo>
                  <a:cubicBezTo>
                    <a:pt x="280" y="27"/>
                    <a:pt x="280" y="27"/>
                    <a:pt x="280" y="27"/>
                  </a:cubicBezTo>
                  <a:close/>
                  <a:moveTo>
                    <a:pt x="273" y="25"/>
                  </a:moveTo>
                  <a:cubicBezTo>
                    <a:pt x="274" y="25"/>
                    <a:pt x="276" y="26"/>
                    <a:pt x="277" y="26"/>
                  </a:cubicBezTo>
                  <a:cubicBezTo>
                    <a:pt x="281" y="7"/>
                    <a:pt x="281" y="7"/>
                    <a:pt x="281" y="7"/>
                  </a:cubicBezTo>
                  <a:cubicBezTo>
                    <a:pt x="280" y="7"/>
                    <a:pt x="279" y="6"/>
                    <a:pt x="278" y="6"/>
                  </a:cubicBezTo>
                  <a:cubicBezTo>
                    <a:pt x="273" y="25"/>
                    <a:pt x="273" y="25"/>
                    <a:pt x="273" y="25"/>
                  </a:cubicBezTo>
                  <a:close/>
                  <a:moveTo>
                    <a:pt x="266" y="24"/>
                  </a:moveTo>
                  <a:cubicBezTo>
                    <a:pt x="267" y="24"/>
                    <a:pt x="268" y="24"/>
                    <a:pt x="269" y="24"/>
                  </a:cubicBezTo>
                  <a:cubicBezTo>
                    <a:pt x="274" y="5"/>
                    <a:pt x="274" y="5"/>
                    <a:pt x="274" y="5"/>
                  </a:cubicBezTo>
                  <a:cubicBezTo>
                    <a:pt x="272" y="5"/>
                    <a:pt x="271" y="5"/>
                    <a:pt x="269" y="4"/>
                  </a:cubicBezTo>
                  <a:lnTo>
                    <a:pt x="266" y="24"/>
                  </a:lnTo>
                  <a:close/>
                  <a:moveTo>
                    <a:pt x="258" y="22"/>
                  </a:moveTo>
                  <a:cubicBezTo>
                    <a:pt x="260" y="22"/>
                    <a:pt x="261" y="23"/>
                    <a:pt x="262" y="23"/>
                  </a:cubicBezTo>
                  <a:cubicBezTo>
                    <a:pt x="265" y="4"/>
                    <a:pt x="265" y="4"/>
                    <a:pt x="265" y="4"/>
                  </a:cubicBezTo>
                  <a:cubicBezTo>
                    <a:pt x="264" y="3"/>
                    <a:pt x="263" y="3"/>
                    <a:pt x="261" y="3"/>
                  </a:cubicBezTo>
                  <a:lnTo>
                    <a:pt x="258" y="22"/>
                  </a:lnTo>
                  <a:close/>
                  <a:moveTo>
                    <a:pt x="251" y="21"/>
                  </a:moveTo>
                  <a:cubicBezTo>
                    <a:pt x="252" y="21"/>
                    <a:pt x="254" y="22"/>
                    <a:pt x="255" y="22"/>
                  </a:cubicBezTo>
                  <a:cubicBezTo>
                    <a:pt x="257" y="2"/>
                    <a:pt x="257" y="2"/>
                    <a:pt x="257" y="2"/>
                  </a:cubicBezTo>
                  <a:cubicBezTo>
                    <a:pt x="256" y="2"/>
                    <a:pt x="255" y="2"/>
                    <a:pt x="253" y="2"/>
                  </a:cubicBezTo>
                  <a:cubicBezTo>
                    <a:pt x="251" y="21"/>
                    <a:pt x="251" y="21"/>
                    <a:pt x="251" y="21"/>
                  </a:cubicBezTo>
                  <a:close/>
                  <a:moveTo>
                    <a:pt x="244" y="21"/>
                  </a:moveTo>
                  <a:cubicBezTo>
                    <a:pt x="245" y="21"/>
                    <a:pt x="246" y="21"/>
                    <a:pt x="247" y="21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8" y="1"/>
                    <a:pt x="247" y="1"/>
                    <a:pt x="245" y="1"/>
                  </a:cubicBezTo>
                  <a:cubicBezTo>
                    <a:pt x="244" y="21"/>
                    <a:pt x="244" y="21"/>
                    <a:pt x="244" y="21"/>
                  </a:cubicBezTo>
                  <a:close/>
                  <a:moveTo>
                    <a:pt x="236" y="20"/>
                  </a:moveTo>
                  <a:cubicBezTo>
                    <a:pt x="237" y="20"/>
                    <a:pt x="239" y="20"/>
                    <a:pt x="240" y="20"/>
                  </a:cubicBezTo>
                  <a:cubicBezTo>
                    <a:pt x="241" y="1"/>
                    <a:pt x="241" y="1"/>
                    <a:pt x="241" y="1"/>
                  </a:cubicBezTo>
                  <a:cubicBezTo>
                    <a:pt x="240" y="1"/>
                    <a:pt x="238" y="1"/>
                    <a:pt x="237" y="1"/>
                  </a:cubicBezTo>
                  <a:cubicBezTo>
                    <a:pt x="236" y="20"/>
                    <a:pt x="236" y="20"/>
                    <a:pt x="236" y="20"/>
                  </a:cubicBezTo>
                  <a:close/>
                  <a:moveTo>
                    <a:pt x="229" y="20"/>
                  </a:moveTo>
                  <a:cubicBezTo>
                    <a:pt x="230" y="20"/>
                    <a:pt x="231" y="20"/>
                    <a:pt x="232" y="20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32" y="0"/>
                    <a:pt x="230" y="0"/>
                    <a:pt x="229" y="0"/>
                  </a:cubicBezTo>
                  <a:cubicBezTo>
                    <a:pt x="229" y="20"/>
                    <a:pt x="229" y="20"/>
                    <a:pt x="229" y="20"/>
                  </a:cubicBezTo>
                  <a:close/>
                  <a:moveTo>
                    <a:pt x="221" y="20"/>
                  </a:moveTo>
                  <a:cubicBezTo>
                    <a:pt x="222" y="20"/>
                    <a:pt x="224" y="20"/>
                    <a:pt x="225" y="2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3" y="0"/>
                    <a:pt x="222" y="0"/>
                    <a:pt x="221" y="0"/>
                  </a:cubicBezTo>
                  <a:lnTo>
                    <a:pt x="221" y="20"/>
                  </a:lnTo>
                  <a:close/>
                  <a:moveTo>
                    <a:pt x="214" y="20"/>
                  </a:moveTo>
                  <a:cubicBezTo>
                    <a:pt x="215" y="20"/>
                    <a:pt x="216" y="20"/>
                    <a:pt x="217" y="2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5" y="1"/>
                    <a:pt x="214" y="1"/>
                    <a:pt x="213" y="1"/>
                  </a:cubicBezTo>
                  <a:cubicBezTo>
                    <a:pt x="214" y="20"/>
                    <a:pt x="214" y="20"/>
                    <a:pt x="214" y="20"/>
                  </a:cubicBezTo>
                  <a:close/>
                  <a:moveTo>
                    <a:pt x="206" y="21"/>
                  </a:moveTo>
                  <a:cubicBezTo>
                    <a:pt x="207" y="21"/>
                    <a:pt x="209" y="21"/>
                    <a:pt x="210" y="21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07" y="1"/>
                    <a:pt x="206" y="1"/>
                    <a:pt x="204" y="1"/>
                  </a:cubicBezTo>
                  <a:cubicBezTo>
                    <a:pt x="206" y="21"/>
                    <a:pt x="206" y="21"/>
                    <a:pt x="206" y="21"/>
                  </a:cubicBezTo>
                  <a:close/>
                  <a:moveTo>
                    <a:pt x="199" y="22"/>
                  </a:moveTo>
                  <a:cubicBezTo>
                    <a:pt x="200" y="22"/>
                    <a:pt x="201" y="21"/>
                    <a:pt x="203" y="21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199" y="2"/>
                    <a:pt x="198" y="2"/>
                    <a:pt x="196" y="2"/>
                  </a:cubicBezTo>
                  <a:lnTo>
                    <a:pt x="199" y="22"/>
                  </a:lnTo>
                  <a:close/>
                  <a:moveTo>
                    <a:pt x="191" y="23"/>
                  </a:moveTo>
                  <a:cubicBezTo>
                    <a:pt x="193" y="23"/>
                    <a:pt x="194" y="22"/>
                    <a:pt x="195" y="22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1" y="3"/>
                    <a:pt x="189" y="3"/>
                    <a:pt x="188" y="4"/>
                  </a:cubicBezTo>
                  <a:lnTo>
                    <a:pt x="191" y="23"/>
                  </a:lnTo>
                  <a:close/>
                  <a:moveTo>
                    <a:pt x="184" y="24"/>
                  </a:moveTo>
                  <a:cubicBezTo>
                    <a:pt x="185" y="24"/>
                    <a:pt x="187" y="24"/>
                    <a:pt x="188" y="23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3" y="5"/>
                    <a:pt x="181" y="5"/>
                    <a:pt x="180" y="5"/>
                  </a:cubicBezTo>
                  <a:cubicBezTo>
                    <a:pt x="184" y="24"/>
                    <a:pt x="184" y="24"/>
                    <a:pt x="184" y="24"/>
                  </a:cubicBezTo>
                  <a:close/>
                  <a:moveTo>
                    <a:pt x="177" y="26"/>
                  </a:moveTo>
                  <a:cubicBezTo>
                    <a:pt x="178" y="26"/>
                    <a:pt x="179" y="25"/>
                    <a:pt x="180" y="25"/>
                  </a:cubicBezTo>
                  <a:cubicBezTo>
                    <a:pt x="176" y="6"/>
                    <a:pt x="176" y="6"/>
                    <a:pt x="176" y="6"/>
                  </a:cubicBezTo>
                  <a:cubicBezTo>
                    <a:pt x="175" y="6"/>
                    <a:pt x="173" y="7"/>
                    <a:pt x="172" y="7"/>
                  </a:cubicBezTo>
                  <a:cubicBezTo>
                    <a:pt x="177" y="26"/>
                    <a:pt x="177" y="26"/>
                    <a:pt x="177" y="26"/>
                  </a:cubicBezTo>
                  <a:close/>
                  <a:moveTo>
                    <a:pt x="170" y="28"/>
                  </a:moveTo>
                  <a:cubicBezTo>
                    <a:pt x="171" y="27"/>
                    <a:pt x="172" y="27"/>
                    <a:pt x="173" y="27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7" y="8"/>
                    <a:pt x="166" y="9"/>
                    <a:pt x="164" y="9"/>
                  </a:cubicBezTo>
                  <a:cubicBezTo>
                    <a:pt x="170" y="28"/>
                    <a:pt x="170" y="28"/>
                    <a:pt x="170" y="28"/>
                  </a:cubicBezTo>
                  <a:close/>
                  <a:moveTo>
                    <a:pt x="162" y="30"/>
                  </a:moveTo>
                  <a:cubicBezTo>
                    <a:pt x="164" y="30"/>
                    <a:pt x="165" y="29"/>
                    <a:pt x="166" y="29"/>
                  </a:cubicBezTo>
                  <a:cubicBezTo>
                    <a:pt x="160" y="10"/>
                    <a:pt x="160" y="10"/>
                    <a:pt x="160" y="10"/>
                  </a:cubicBezTo>
                  <a:cubicBezTo>
                    <a:pt x="159" y="11"/>
                    <a:pt x="158" y="11"/>
                    <a:pt x="156" y="11"/>
                  </a:cubicBezTo>
                  <a:cubicBezTo>
                    <a:pt x="162" y="30"/>
                    <a:pt x="162" y="30"/>
                    <a:pt x="162" y="30"/>
                  </a:cubicBezTo>
                  <a:close/>
                  <a:moveTo>
                    <a:pt x="155" y="32"/>
                  </a:moveTo>
                  <a:cubicBezTo>
                    <a:pt x="157" y="32"/>
                    <a:pt x="158" y="32"/>
                    <a:pt x="159" y="31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1" y="13"/>
                    <a:pt x="150" y="14"/>
                    <a:pt x="149" y="14"/>
                  </a:cubicBezTo>
                  <a:cubicBezTo>
                    <a:pt x="155" y="32"/>
                    <a:pt x="155" y="32"/>
                    <a:pt x="155" y="32"/>
                  </a:cubicBezTo>
                  <a:close/>
                  <a:moveTo>
                    <a:pt x="148" y="35"/>
                  </a:moveTo>
                  <a:cubicBezTo>
                    <a:pt x="150" y="35"/>
                    <a:pt x="151" y="34"/>
                    <a:pt x="152" y="34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44" y="16"/>
                    <a:pt x="142" y="16"/>
                    <a:pt x="141" y="17"/>
                  </a:cubicBezTo>
                  <a:lnTo>
                    <a:pt x="148" y="35"/>
                  </a:lnTo>
                  <a:close/>
                  <a:moveTo>
                    <a:pt x="142" y="38"/>
                  </a:moveTo>
                  <a:cubicBezTo>
                    <a:pt x="143" y="38"/>
                    <a:pt x="144" y="37"/>
                    <a:pt x="145" y="37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136" y="19"/>
                    <a:pt x="135" y="20"/>
                    <a:pt x="134" y="20"/>
                  </a:cubicBezTo>
                  <a:cubicBezTo>
                    <a:pt x="142" y="38"/>
                    <a:pt x="142" y="38"/>
                    <a:pt x="142" y="38"/>
                  </a:cubicBezTo>
                  <a:close/>
                  <a:moveTo>
                    <a:pt x="135" y="41"/>
                  </a:moveTo>
                  <a:cubicBezTo>
                    <a:pt x="136" y="41"/>
                    <a:pt x="137" y="40"/>
                    <a:pt x="138" y="40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29" y="23"/>
                    <a:pt x="127" y="23"/>
                    <a:pt x="126" y="24"/>
                  </a:cubicBezTo>
                  <a:cubicBezTo>
                    <a:pt x="135" y="41"/>
                    <a:pt x="135" y="41"/>
                    <a:pt x="135" y="41"/>
                  </a:cubicBezTo>
                  <a:close/>
                  <a:moveTo>
                    <a:pt x="128" y="45"/>
                  </a:moveTo>
                  <a:cubicBezTo>
                    <a:pt x="129" y="44"/>
                    <a:pt x="130" y="43"/>
                    <a:pt x="131" y="43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1" y="26"/>
                    <a:pt x="120" y="27"/>
                    <a:pt x="119" y="27"/>
                  </a:cubicBezTo>
                  <a:cubicBezTo>
                    <a:pt x="128" y="45"/>
                    <a:pt x="128" y="45"/>
                    <a:pt x="128" y="45"/>
                  </a:cubicBezTo>
                  <a:close/>
                  <a:moveTo>
                    <a:pt x="122" y="48"/>
                  </a:moveTo>
                  <a:cubicBezTo>
                    <a:pt x="123" y="48"/>
                    <a:pt x="124" y="47"/>
                    <a:pt x="125" y="46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30"/>
                    <a:pt x="113" y="31"/>
                    <a:pt x="112" y="31"/>
                  </a:cubicBezTo>
                  <a:cubicBezTo>
                    <a:pt x="122" y="48"/>
                    <a:pt x="122" y="48"/>
                    <a:pt x="122" y="48"/>
                  </a:cubicBezTo>
                  <a:close/>
                  <a:moveTo>
                    <a:pt x="115" y="52"/>
                  </a:moveTo>
                  <a:cubicBezTo>
                    <a:pt x="116" y="52"/>
                    <a:pt x="117" y="51"/>
                    <a:pt x="119" y="50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7" y="34"/>
                    <a:pt x="106" y="35"/>
                    <a:pt x="105" y="36"/>
                  </a:cubicBezTo>
                  <a:cubicBezTo>
                    <a:pt x="115" y="52"/>
                    <a:pt x="115" y="52"/>
                    <a:pt x="115" y="52"/>
                  </a:cubicBezTo>
                  <a:close/>
                  <a:moveTo>
                    <a:pt x="109" y="56"/>
                  </a:moveTo>
                  <a:cubicBezTo>
                    <a:pt x="110" y="56"/>
                    <a:pt x="111" y="55"/>
                    <a:pt x="112" y="54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0" y="39"/>
                    <a:pt x="99" y="39"/>
                    <a:pt x="98" y="40"/>
                  </a:cubicBezTo>
                  <a:cubicBezTo>
                    <a:pt x="109" y="56"/>
                    <a:pt x="109" y="56"/>
                    <a:pt x="109" y="56"/>
                  </a:cubicBezTo>
                  <a:close/>
                  <a:moveTo>
                    <a:pt x="103" y="61"/>
                  </a:moveTo>
                  <a:cubicBezTo>
                    <a:pt x="104" y="60"/>
                    <a:pt x="105" y="59"/>
                    <a:pt x="106" y="5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4" y="43"/>
                    <a:pt x="92" y="44"/>
                    <a:pt x="91" y="45"/>
                  </a:cubicBezTo>
                  <a:cubicBezTo>
                    <a:pt x="103" y="61"/>
                    <a:pt x="103" y="61"/>
                    <a:pt x="103" y="61"/>
                  </a:cubicBezTo>
                  <a:close/>
                  <a:moveTo>
                    <a:pt x="97" y="65"/>
                  </a:moveTo>
                  <a:cubicBezTo>
                    <a:pt x="98" y="65"/>
                    <a:pt x="99" y="64"/>
                    <a:pt x="100" y="63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7" y="48"/>
                    <a:pt x="86" y="49"/>
                    <a:pt x="85" y="50"/>
                  </a:cubicBezTo>
                  <a:cubicBezTo>
                    <a:pt x="97" y="65"/>
                    <a:pt x="97" y="65"/>
                    <a:pt x="97" y="65"/>
                  </a:cubicBezTo>
                  <a:close/>
                  <a:moveTo>
                    <a:pt x="91" y="70"/>
                  </a:moveTo>
                  <a:cubicBezTo>
                    <a:pt x="92" y="69"/>
                    <a:pt x="93" y="68"/>
                    <a:pt x="94" y="68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1" y="53"/>
                    <a:pt x="80" y="54"/>
                    <a:pt x="79" y="55"/>
                  </a:cubicBezTo>
                  <a:cubicBezTo>
                    <a:pt x="91" y="70"/>
                    <a:pt x="91" y="70"/>
                    <a:pt x="91" y="70"/>
                  </a:cubicBezTo>
                  <a:close/>
                  <a:moveTo>
                    <a:pt x="86" y="75"/>
                  </a:moveTo>
                  <a:cubicBezTo>
                    <a:pt x="87" y="74"/>
                    <a:pt x="88" y="73"/>
                    <a:pt x="89" y="73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5" y="59"/>
                    <a:pt x="74" y="60"/>
                    <a:pt x="73" y="61"/>
                  </a:cubicBezTo>
                  <a:lnTo>
                    <a:pt x="86" y="75"/>
                  </a:lnTo>
                  <a:close/>
                  <a:moveTo>
                    <a:pt x="80" y="80"/>
                  </a:moveTo>
                  <a:cubicBezTo>
                    <a:pt x="81" y="79"/>
                    <a:pt x="82" y="78"/>
                    <a:pt x="83" y="78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69" y="64"/>
                    <a:pt x="68" y="65"/>
                    <a:pt x="67" y="66"/>
                  </a:cubicBezTo>
                  <a:cubicBezTo>
                    <a:pt x="80" y="80"/>
                    <a:pt x="80" y="80"/>
                    <a:pt x="80" y="80"/>
                  </a:cubicBezTo>
                  <a:close/>
                  <a:moveTo>
                    <a:pt x="75" y="86"/>
                  </a:moveTo>
                  <a:cubicBezTo>
                    <a:pt x="76" y="85"/>
                    <a:pt x="77" y="84"/>
                    <a:pt x="78" y="83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63" y="70"/>
                    <a:pt x="62" y="71"/>
                    <a:pt x="61" y="72"/>
                  </a:cubicBezTo>
                  <a:cubicBezTo>
                    <a:pt x="75" y="86"/>
                    <a:pt x="75" y="86"/>
                    <a:pt x="75" y="86"/>
                  </a:cubicBezTo>
                  <a:close/>
                  <a:moveTo>
                    <a:pt x="70" y="91"/>
                  </a:moveTo>
                  <a:cubicBezTo>
                    <a:pt x="71" y="90"/>
                    <a:pt x="72" y="89"/>
                    <a:pt x="73" y="88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7" y="76"/>
                    <a:pt x="56" y="77"/>
                    <a:pt x="55" y="78"/>
                  </a:cubicBezTo>
                  <a:cubicBezTo>
                    <a:pt x="70" y="91"/>
                    <a:pt x="70" y="91"/>
                    <a:pt x="70" y="91"/>
                  </a:cubicBezTo>
                  <a:close/>
                  <a:moveTo>
                    <a:pt x="65" y="97"/>
                  </a:moveTo>
                  <a:cubicBezTo>
                    <a:pt x="66" y="96"/>
                    <a:pt x="67" y="95"/>
                    <a:pt x="68" y="94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2" y="82"/>
                    <a:pt x="51" y="84"/>
                    <a:pt x="50" y="85"/>
                  </a:cubicBezTo>
                  <a:cubicBezTo>
                    <a:pt x="65" y="97"/>
                    <a:pt x="65" y="97"/>
                    <a:pt x="65" y="97"/>
                  </a:cubicBezTo>
                  <a:close/>
                  <a:moveTo>
                    <a:pt x="61" y="103"/>
                  </a:moveTo>
                  <a:cubicBezTo>
                    <a:pt x="62" y="102"/>
                    <a:pt x="62" y="101"/>
                    <a:pt x="63" y="10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61" y="103"/>
                    <a:pt x="61" y="103"/>
                    <a:pt x="61" y="103"/>
                  </a:cubicBezTo>
                  <a:close/>
                  <a:moveTo>
                    <a:pt x="56" y="109"/>
                  </a:moveTo>
                  <a:cubicBezTo>
                    <a:pt x="57" y="108"/>
                    <a:pt x="58" y="107"/>
                    <a:pt x="59" y="106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2" y="95"/>
                    <a:pt x="41" y="97"/>
                    <a:pt x="40" y="98"/>
                  </a:cubicBezTo>
                  <a:cubicBezTo>
                    <a:pt x="56" y="109"/>
                    <a:pt x="56" y="109"/>
                    <a:pt x="56" y="109"/>
                  </a:cubicBezTo>
                  <a:close/>
                  <a:moveTo>
                    <a:pt x="52" y="115"/>
                  </a:moveTo>
                  <a:cubicBezTo>
                    <a:pt x="53" y="114"/>
                    <a:pt x="54" y="113"/>
                    <a:pt x="54" y="112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7" y="102"/>
                    <a:pt x="37" y="103"/>
                    <a:pt x="36" y="105"/>
                  </a:cubicBezTo>
                  <a:cubicBezTo>
                    <a:pt x="52" y="115"/>
                    <a:pt x="52" y="115"/>
                    <a:pt x="52" y="115"/>
                  </a:cubicBezTo>
                  <a:close/>
                  <a:moveTo>
                    <a:pt x="48" y="121"/>
                  </a:moveTo>
                  <a:cubicBezTo>
                    <a:pt x="49" y="120"/>
                    <a:pt x="50" y="119"/>
                    <a:pt x="50" y="11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3" y="109"/>
                    <a:pt x="32" y="110"/>
                    <a:pt x="32" y="111"/>
                  </a:cubicBezTo>
                  <a:cubicBezTo>
                    <a:pt x="48" y="121"/>
                    <a:pt x="48" y="121"/>
                    <a:pt x="48" y="121"/>
                  </a:cubicBezTo>
                  <a:close/>
                  <a:moveTo>
                    <a:pt x="45" y="128"/>
                  </a:moveTo>
                  <a:cubicBezTo>
                    <a:pt x="45" y="127"/>
                    <a:pt x="46" y="126"/>
                    <a:pt x="46" y="125"/>
                  </a:cubicBezTo>
                  <a:cubicBezTo>
                    <a:pt x="29" y="115"/>
                    <a:pt x="29" y="115"/>
                    <a:pt x="29" y="115"/>
                  </a:cubicBezTo>
                  <a:cubicBezTo>
                    <a:pt x="29" y="116"/>
                    <a:pt x="28" y="117"/>
                    <a:pt x="27" y="119"/>
                  </a:cubicBezTo>
                  <a:cubicBezTo>
                    <a:pt x="45" y="128"/>
                    <a:pt x="45" y="128"/>
                    <a:pt x="45" y="128"/>
                  </a:cubicBezTo>
                  <a:close/>
                  <a:moveTo>
                    <a:pt x="41" y="135"/>
                  </a:moveTo>
                  <a:cubicBezTo>
                    <a:pt x="42" y="133"/>
                    <a:pt x="42" y="132"/>
                    <a:pt x="43" y="131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5" y="123"/>
                    <a:pt x="24" y="125"/>
                    <a:pt x="24" y="126"/>
                  </a:cubicBezTo>
                  <a:cubicBezTo>
                    <a:pt x="41" y="135"/>
                    <a:pt x="41" y="135"/>
                    <a:pt x="41" y="135"/>
                  </a:cubicBezTo>
                  <a:close/>
                  <a:moveTo>
                    <a:pt x="38" y="141"/>
                  </a:moveTo>
                  <a:cubicBezTo>
                    <a:pt x="39" y="140"/>
                    <a:pt x="39" y="139"/>
                    <a:pt x="40" y="138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21" y="131"/>
                    <a:pt x="21" y="132"/>
                    <a:pt x="20" y="133"/>
                  </a:cubicBezTo>
                  <a:lnTo>
                    <a:pt x="38" y="141"/>
                  </a:lnTo>
                  <a:close/>
                  <a:moveTo>
                    <a:pt x="35" y="148"/>
                  </a:moveTo>
                  <a:cubicBezTo>
                    <a:pt x="35" y="147"/>
                    <a:pt x="36" y="146"/>
                    <a:pt x="36" y="145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8" y="138"/>
                    <a:pt x="17" y="140"/>
                    <a:pt x="17" y="141"/>
                  </a:cubicBezTo>
                  <a:cubicBezTo>
                    <a:pt x="35" y="148"/>
                    <a:pt x="35" y="148"/>
                    <a:pt x="35" y="148"/>
                  </a:cubicBezTo>
                  <a:close/>
                  <a:moveTo>
                    <a:pt x="32" y="155"/>
                  </a:moveTo>
                  <a:cubicBezTo>
                    <a:pt x="33" y="154"/>
                    <a:pt x="33" y="153"/>
                    <a:pt x="34" y="152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5" y="146"/>
                    <a:pt x="14" y="147"/>
                    <a:pt x="14" y="148"/>
                  </a:cubicBezTo>
                  <a:cubicBezTo>
                    <a:pt x="32" y="155"/>
                    <a:pt x="32" y="155"/>
                    <a:pt x="32" y="155"/>
                  </a:cubicBezTo>
                  <a:close/>
                  <a:moveTo>
                    <a:pt x="30" y="162"/>
                  </a:moveTo>
                  <a:cubicBezTo>
                    <a:pt x="30" y="161"/>
                    <a:pt x="31" y="160"/>
                    <a:pt x="31" y="159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2" y="154"/>
                    <a:pt x="12" y="155"/>
                    <a:pt x="11" y="156"/>
                  </a:cubicBezTo>
                  <a:cubicBezTo>
                    <a:pt x="30" y="162"/>
                    <a:pt x="30" y="162"/>
                    <a:pt x="30" y="162"/>
                  </a:cubicBezTo>
                  <a:close/>
                  <a:moveTo>
                    <a:pt x="28" y="169"/>
                  </a:moveTo>
                  <a:cubicBezTo>
                    <a:pt x="28" y="168"/>
                    <a:pt x="28" y="167"/>
                    <a:pt x="29" y="166"/>
                  </a:cubicBezTo>
                  <a:cubicBezTo>
                    <a:pt x="10" y="160"/>
                    <a:pt x="10" y="160"/>
                    <a:pt x="10" y="160"/>
                  </a:cubicBezTo>
                  <a:cubicBezTo>
                    <a:pt x="10" y="161"/>
                    <a:pt x="9" y="163"/>
                    <a:pt x="9" y="164"/>
                  </a:cubicBezTo>
                  <a:cubicBezTo>
                    <a:pt x="28" y="169"/>
                    <a:pt x="28" y="169"/>
                    <a:pt x="28" y="169"/>
                  </a:cubicBezTo>
                  <a:close/>
                  <a:moveTo>
                    <a:pt x="26" y="177"/>
                  </a:moveTo>
                  <a:cubicBezTo>
                    <a:pt x="26" y="175"/>
                    <a:pt x="26" y="174"/>
                    <a:pt x="27" y="173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7" y="169"/>
                    <a:pt x="7" y="171"/>
                    <a:pt x="7" y="172"/>
                  </a:cubicBezTo>
                  <a:cubicBezTo>
                    <a:pt x="26" y="177"/>
                    <a:pt x="26" y="177"/>
                    <a:pt x="26" y="177"/>
                  </a:cubicBezTo>
                  <a:close/>
                  <a:moveTo>
                    <a:pt x="24" y="184"/>
                  </a:moveTo>
                  <a:cubicBezTo>
                    <a:pt x="24" y="183"/>
                    <a:pt x="25" y="182"/>
                    <a:pt x="25" y="180"/>
                  </a:cubicBezTo>
                  <a:cubicBezTo>
                    <a:pt x="6" y="176"/>
                    <a:pt x="6" y="176"/>
                    <a:pt x="6" y="176"/>
                  </a:cubicBezTo>
                  <a:cubicBezTo>
                    <a:pt x="5" y="177"/>
                    <a:pt x="5" y="179"/>
                    <a:pt x="5" y="180"/>
                  </a:cubicBezTo>
                  <a:cubicBezTo>
                    <a:pt x="24" y="184"/>
                    <a:pt x="24" y="184"/>
                    <a:pt x="24" y="184"/>
                  </a:cubicBezTo>
                  <a:close/>
                  <a:moveTo>
                    <a:pt x="23" y="191"/>
                  </a:moveTo>
                  <a:cubicBezTo>
                    <a:pt x="23" y="190"/>
                    <a:pt x="23" y="189"/>
                    <a:pt x="23" y="188"/>
                  </a:cubicBezTo>
                  <a:cubicBezTo>
                    <a:pt x="4" y="184"/>
                    <a:pt x="4" y="184"/>
                    <a:pt x="4" y="184"/>
                  </a:cubicBezTo>
                  <a:cubicBezTo>
                    <a:pt x="4" y="185"/>
                    <a:pt x="4" y="187"/>
                    <a:pt x="3" y="188"/>
                  </a:cubicBezTo>
                  <a:lnTo>
                    <a:pt x="23" y="191"/>
                  </a:lnTo>
                  <a:close/>
                  <a:moveTo>
                    <a:pt x="21" y="199"/>
                  </a:moveTo>
                  <a:cubicBezTo>
                    <a:pt x="22" y="197"/>
                    <a:pt x="22" y="196"/>
                    <a:pt x="22" y="195"/>
                  </a:cubicBezTo>
                  <a:cubicBezTo>
                    <a:pt x="3" y="192"/>
                    <a:pt x="3" y="192"/>
                    <a:pt x="3" y="192"/>
                  </a:cubicBezTo>
                  <a:cubicBezTo>
                    <a:pt x="2" y="193"/>
                    <a:pt x="2" y="195"/>
                    <a:pt x="2" y="196"/>
                  </a:cubicBezTo>
                  <a:cubicBezTo>
                    <a:pt x="21" y="199"/>
                    <a:pt x="21" y="199"/>
                    <a:pt x="21" y="199"/>
                  </a:cubicBezTo>
                  <a:close/>
                  <a:moveTo>
                    <a:pt x="21" y="206"/>
                  </a:moveTo>
                  <a:cubicBezTo>
                    <a:pt x="21" y="205"/>
                    <a:pt x="21" y="204"/>
                    <a:pt x="21" y="202"/>
                  </a:cubicBezTo>
                  <a:cubicBezTo>
                    <a:pt x="2" y="200"/>
                    <a:pt x="2" y="200"/>
                    <a:pt x="2" y="200"/>
                  </a:cubicBezTo>
                  <a:cubicBezTo>
                    <a:pt x="1" y="202"/>
                    <a:pt x="1" y="203"/>
                    <a:pt x="1" y="204"/>
                  </a:cubicBezTo>
                  <a:lnTo>
                    <a:pt x="21" y="206"/>
                  </a:lnTo>
                  <a:close/>
                  <a:moveTo>
                    <a:pt x="20" y="214"/>
                  </a:moveTo>
                  <a:cubicBezTo>
                    <a:pt x="20" y="212"/>
                    <a:pt x="20" y="211"/>
                    <a:pt x="20" y="210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10"/>
                    <a:pt x="1" y="211"/>
                    <a:pt x="0" y="212"/>
                  </a:cubicBezTo>
                  <a:cubicBezTo>
                    <a:pt x="20" y="214"/>
                    <a:pt x="20" y="214"/>
                    <a:pt x="20" y="214"/>
                  </a:cubicBezTo>
                  <a:close/>
                  <a:moveTo>
                    <a:pt x="20" y="221"/>
                  </a:moveTo>
                  <a:cubicBezTo>
                    <a:pt x="20" y="220"/>
                    <a:pt x="20" y="219"/>
                    <a:pt x="20" y="217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8"/>
                    <a:pt x="0" y="219"/>
                    <a:pt x="0" y="221"/>
                  </a:cubicBezTo>
                  <a:cubicBezTo>
                    <a:pt x="20" y="221"/>
                    <a:pt x="20" y="221"/>
                    <a:pt x="20" y="221"/>
                  </a:cubicBezTo>
                  <a:close/>
                  <a:moveTo>
                    <a:pt x="20" y="229"/>
                  </a:moveTo>
                  <a:cubicBezTo>
                    <a:pt x="20" y="228"/>
                    <a:pt x="20" y="227"/>
                    <a:pt x="20" y="227"/>
                  </a:cubicBezTo>
                  <a:cubicBezTo>
                    <a:pt x="20" y="226"/>
                    <a:pt x="20" y="225"/>
                    <a:pt x="20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25"/>
                    <a:pt x="0" y="226"/>
                    <a:pt x="0" y="227"/>
                  </a:cubicBezTo>
                  <a:cubicBezTo>
                    <a:pt x="0" y="227"/>
                    <a:pt x="0" y="228"/>
                    <a:pt x="0" y="229"/>
                  </a:cubicBezTo>
                  <a:cubicBezTo>
                    <a:pt x="20" y="229"/>
                    <a:pt x="20" y="229"/>
                    <a:pt x="20" y="229"/>
                  </a:cubicBezTo>
                  <a:close/>
                  <a:moveTo>
                    <a:pt x="20" y="236"/>
                  </a:moveTo>
                  <a:cubicBezTo>
                    <a:pt x="20" y="235"/>
                    <a:pt x="20" y="234"/>
                    <a:pt x="20" y="232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4"/>
                    <a:pt x="0" y="236"/>
                    <a:pt x="0" y="237"/>
                  </a:cubicBezTo>
                  <a:cubicBezTo>
                    <a:pt x="20" y="236"/>
                    <a:pt x="20" y="236"/>
                    <a:pt x="20" y="236"/>
                  </a:cubicBezTo>
                  <a:close/>
                  <a:moveTo>
                    <a:pt x="20" y="244"/>
                  </a:moveTo>
                  <a:cubicBezTo>
                    <a:pt x="20" y="242"/>
                    <a:pt x="20" y="241"/>
                    <a:pt x="20" y="240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1" y="242"/>
                    <a:pt x="1" y="244"/>
                    <a:pt x="1" y="245"/>
                  </a:cubicBezTo>
                  <a:cubicBezTo>
                    <a:pt x="20" y="244"/>
                    <a:pt x="20" y="244"/>
                    <a:pt x="20" y="244"/>
                  </a:cubicBezTo>
                  <a:close/>
                  <a:moveTo>
                    <a:pt x="21" y="251"/>
                  </a:moveTo>
                  <a:cubicBezTo>
                    <a:pt x="21" y="250"/>
                    <a:pt x="21" y="248"/>
                    <a:pt x="21" y="247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50"/>
                    <a:pt x="1" y="252"/>
                    <a:pt x="2" y="253"/>
                  </a:cubicBezTo>
                  <a:cubicBezTo>
                    <a:pt x="21" y="251"/>
                    <a:pt x="21" y="251"/>
                    <a:pt x="21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23"/>
            <p:cNvSpPr>
              <a:spLocks noEditPoints="1"/>
            </p:cNvSpPr>
            <p:nvPr/>
          </p:nvSpPr>
          <p:spPr bwMode="auto">
            <a:xfrm>
              <a:off x="5103813" y="2432050"/>
              <a:ext cx="1984375" cy="1997075"/>
            </a:xfrm>
            <a:custGeom>
              <a:avLst/>
              <a:gdLst>
                <a:gd name="T0" fmla="*/ 621 w 621"/>
                <a:gd name="T1" fmla="*/ 314 h 619"/>
                <a:gd name="T2" fmla="*/ 586 w 621"/>
                <a:gd name="T3" fmla="*/ 268 h 619"/>
                <a:gd name="T4" fmla="*/ 586 w 621"/>
                <a:gd name="T5" fmla="*/ 268 h 619"/>
                <a:gd name="T6" fmla="*/ 607 w 621"/>
                <a:gd name="T7" fmla="*/ 218 h 619"/>
                <a:gd name="T8" fmla="*/ 592 w 621"/>
                <a:gd name="T9" fmla="*/ 178 h 619"/>
                <a:gd name="T10" fmla="*/ 542 w 621"/>
                <a:gd name="T11" fmla="*/ 156 h 619"/>
                <a:gd name="T12" fmla="*/ 514 w 621"/>
                <a:gd name="T13" fmla="*/ 120 h 619"/>
                <a:gd name="T14" fmla="*/ 514 w 621"/>
                <a:gd name="T15" fmla="*/ 120 h 619"/>
                <a:gd name="T16" fmla="*/ 504 w 621"/>
                <a:gd name="T17" fmla="*/ 67 h 619"/>
                <a:gd name="T18" fmla="*/ 469 w 621"/>
                <a:gd name="T19" fmla="*/ 43 h 619"/>
                <a:gd name="T20" fmla="*/ 415 w 621"/>
                <a:gd name="T21" fmla="*/ 52 h 619"/>
                <a:gd name="T22" fmla="*/ 372 w 621"/>
                <a:gd name="T23" fmla="*/ 38 h 619"/>
                <a:gd name="T24" fmla="*/ 372 w 621"/>
                <a:gd name="T25" fmla="*/ 38 h 619"/>
                <a:gd name="T26" fmla="*/ 333 w 621"/>
                <a:gd name="T27" fmla="*/ 0 h 619"/>
                <a:gd name="T28" fmla="*/ 291 w 621"/>
                <a:gd name="T29" fmla="*/ 0 h 619"/>
                <a:gd name="T30" fmla="*/ 252 w 621"/>
                <a:gd name="T31" fmla="*/ 38 h 619"/>
                <a:gd name="T32" fmla="*/ 209 w 621"/>
                <a:gd name="T33" fmla="*/ 51 h 619"/>
                <a:gd name="T34" fmla="*/ 209 w 621"/>
                <a:gd name="T35" fmla="*/ 51 h 619"/>
                <a:gd name="T36" fmla="*/ 155 w 621"/>
                <a:gd name="T37" fmla="*/ 41 h 619"/>
                <a:gd name="T38" fmla="*/ 120 w 621"/>
                <a:gd name="T39" fmla="*/ 65 h 619"/>
                <a:gd name="T40" fmla="*/ 109 w 621"/>
                <a:gd name="T41" fmla="*/ 118 h 619"/>
                <a:gd name="T42" fmla="*/ 80 w 621"/>
                <a:gd name="T43" fmla="*/ 153 h 619"/>
                <a:gd name="T44" fmla="*/ 80 w 621"/>
                <a:gd name="T45" fmla="*/ 153 h 619"/>
                <a:gd name="T46" fmla="*/ 31 w 621"/>
                <a:gd name="T47" fmla="*/ 175 h 619"/>
                <a:gd name="T48" fmla="*/ 15 w 621"/>
                <a:gd name="T49" fmla="*/ 215 h 619"/>
                <a:gd name="T50" fmla="*/ 36 w 621"/>
                <a:gd name="T51" fmla="*/ 265 h 619"/>
                <a:gd name="T52" fmla="*/ 32 w 621"/>
                <a:gd name="T53" fmla="*/ 310 h 619"/>
                <a:gd name="T54" fmla="*/ 0 w 621"/>
                <a:gd name="T55" fmla="*/ 310 h 619"/>
                <a:gd name="T56" fmla="*/ 35 w 621"/>
                <a:gd name="T57" fmla="*/ 348 h 619"/>
                <a:gd name="T58" fmla="*/ 45 w 621"/>
                <a:gd name="T59" fmla="*/ 392 h 619"/>
                <a:gd name="T60" fmla="*/ 45 w 621"/>
                <a:gd name="T61" fmla="*/ 392 h 619"/>
                <a:gd name="T62" fmla="*/ 31 w 621"/>
                <a:gd name="T63" fmla="*/ 445 h 619"/>
                <a:gd name="T64" fmla="*/ 52 w 621"/>
                <a:gd name="T65" fmla="*/ 481 h 619"/>
                <a:gd name="T66" fmla="*/ 104 w 621"/>
                <a:gd name="T67" fmla="*/ 496 h 619"/>
                <a:gd name="T68" fmla="*/ 137 w 621"/>
                <a:gd name="T69" fmla="*/ 527 h 619"/>
                <a:gd name="T70" fmla="*/ 137 w 621"/>
                <a:gd name="T71" fmla="*/ 527 h 619"/>
                <a:gd name="T72" fmla="*/ 156 w 621"/>
                <a:gd name="T73" fmla="*/ 579 h 619"/>
                <a:gd name="T74" fmla="*/ 193 w 621"/>
                <a:gd name="T75" fmla="*/ 597 h 619"/>
                <a:gd name="T76" fmla="*/ 245 w 621"/>
                <a:gd name="T77" fmla="*/ 580 h 619"/>
                <a:gd name="T78" fmla="*/ 290 w 621"/>
                <a:gd name="T79" fmla="*/ 587 h 619"/>
                <a:gd name="T80" fmla="*/ 290 w 621"/>
                <a:gd name="T81" fmla="*/ 587 h 619"/>
                <a:gd name="T82" fmla="*/ 334 w 621"/>
                <a:gd name="T83" fmla="*/ 619 h 619"/>
                <a:gd name="T84" fmla="*/ 376 w 621"/>
                <a:gd name="T85" fmla="*/ 613 h 619"/>
                <a:gd name="T86" fmla="*/ 409 w 621"/>
                <a:gd name="T87" fmla="*/ 570 h 619"/>
                <a:gd name="T88" fmla="*/ 450 w 621"/>
                <a:gd name="T89" fmla="*/ 551 h 619"/>
                <a:gd name="T90" fmla="*/ 450 w 621"/>
                <a:gd name="T91" fmla="*/ 551 h 619"/>
                <a:gd name="T92" fmla="*/ 504 w 621"/>
                <a:gd name="T93" fmla="*/ 552 h 619"/>
                <a:gd name="T94" fmla="*/ 535 w 621"/>
                <a:gd name="T95" fmla="*/ 524 h 619"/>
                <a:gd name="T96" fmla="*/ 538 w 621"/>
                <a:gd name="T97" fmla="*/ 470 h 619"/>
                <a:gd name="T98" fmla="*/ 561 w 621"/>
                <a:gd name="T99" fmla="*/ 431 h 619"/>
                <a:gd name="T100" fmla="*/ 561 w 621"/>
                <a:gd name="T101" fmla="*/ 431 h 619"/>
                <a:gd name="T102" fmla="*/ 607 w 621"/>
                <a:gd name="T103" fmla="*/ 401 h 619"/>
                <a:gd name="T104" fmla="*/ 617 w 621"/>
                <a:gd name="T105" fmla="*/ 36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1" h="619">
                  <a:moveTo>
                    <a:pt x="589" y="309"/>
                  </a:moveTo>
                  <a:cubicBezTo>
                    <a:pt x="589" y="310"/>
                    <a:pt x="589" y="310"/>
                    <a:pt x="589" y="310"/>
                  </a:cubicBezTo>
                  <a:cubicBezTo>
                    <a:pt x="589" y="311"/>
                    <a:pt x="589" y="312"/>
                    <a:pt x="589" y="314"/>
                  </a:cubicBezTo>
                  <a:cubicBezTo>
                    <a:pt x="621" y="314"/>
                    <a:pt x="621" y="314"/>
                    <a:pt x="621" y="314"/>
                  </a:cubicBezTo>
                  <a:cubicBezTo>
                    <a:pt x="621" y="313"/>
                    <a:pt x="621" y="311"/>
                    <a:pt x="621" y="310"/>
                  </a:cubicBezTo>
                  <a:cubicBezTo>
                    <a:pt x="621" y="309"/>
                    <a:pt x="621" y="309"/>
                    <a:pt x="621" y="309"/>
                  </a:cubicBezTo>
                  <a:lnTo>
                    <a:pt x="589" y="309"/>
                  </a:lnTo>
                  <a:close/>
                  <a:moveTo>
                    <a:pt x="586" y="268"/>
                  </a:moveTo>
                  <a:cubicBezTo>
                    <a:pt x="586" y="269"/>
                    <a:pt x="586" y="270"/>
                    <a:pt x="586" y="272"/>
                  </a:cubicBezTo>
                  <a:cubicBezTo>
                    <a:pt x="618" y="267"/>
                    <a:pt x="618" y="267"/>
                    <a:pt x="618" y="267"/>
                  </a:cubicBezTo>
                  <a:cubicBezTo>
                    <a:pt x="618" y="266"/>
                    <a:pt x="617" y="264"/>
                    <a:pt x="617" y="263"/>
                  </a:cubicBezTo>
                  <a:lnTo>
                    <a:pt x="586" y="268"/>
                  </a:lnTo>
                  <a:close/>
                  <a:moveTo>
                    <a:pt x="576" y="227"/>
                  </a:moveTo>
                  <a:cubicBezTo>
                    <a:pt x="577" y="229"/>
                    <a:pt x="577" y="230"/>
                    <a:pt x="577" y="231"/>
                  </a:cubicBezTo>
                  <a:cubicBezTo>
                    <a:pt x="608" y="222"/>
                    <a:pt x="608" y="222"/>
                    <a:pt x="608" y="222"/>
                  </a:cubicBezTo>
                  <a:cubicBezTo>
                    <a:pt x="608" y="221"/>
                    <a:pt x="607" y="219"/>
                    <a:pt x="607" y="218"/>
                  </a:cubicBezTo>
                  <a:cubicBezTo>
                    <a:pt x="576" y="227"/>
                    <a:pt x="576" y="227"/>
                    <a:pt x="576" y="227"/>
                  </a:cubicBezTo>
                  <a:close/>
                  <a:moveTo>
                    <a:pt x="561" y="189"/>
                  </a:moveTo>
                  <a:cubicBezTo>
                    <a:pt x="562" y="190"/>
                    <a:pt x="562" y="191"/>
                    <a:pt x="563" y="192"/>
                  </a:cubicBezTo>
                  <a:cubicBezTo>
                    <a:pt x="592" y="178"/>
                    <a:pt x="592" y="178"/>
                    <a:pt x="592" y="178"/>
                  </a:cubicBezTo>
                  <a:cubicBezTo>
                    <a:pt x="591" y="177"/>
                    <a:pt x="590" y="176"/>
                    <a:pt x="590" y="175"/>
                  </a:cubicBezTo>
                  <a:cubicBezTo>
                    <a:pt x="561" y="189"/>
                    <a:pt x="561" y="189"/>
                    <a:pt x="561" y="189"/>
                  </a:cubicBezTo>
                  <a:close/>
                  <a:moveTo>
                    <a:pt x="540" y="153"/>
                  </a:moveTo>
                  <a:cubicBezTo>
                    <a:pt x="541" y="154"/>
                    <a:pt x="542" y="155"/>
                    <a:pt x="542" y="156"/>
                  </a:cubicBezTo>
                  <a:cubicBezTo>
                    <a:pt x="569" y="138"/>
                    <a:pt x="569" y="138"/>
                    <a:pt x="569" y="138"/>
                  </a:cubicBezTo>
                  <a:cubicBezTo>
                    <a:pt x="568" y="137"/>
                    <a:pt x="567" y="136"/>
                    <a:pt x="567" y="135"/>
                  </a:cubicBezTo>
                  <a:lnTo>
                    <a:pt x="540" y="153"/>
                  </a:lnTo>
                  <a:close/>
                  <a:moveTo>
                    <a:pt x="514" y="120"/>
                  </a:moveTo>
                  <a:cubicBezTo>
                    <a:pt x="515" y="121"/>
                    <a:pt x="516" y="122"/>
                    <a:pt x="517" y="123"/>
                  </a:cubicBezTo>
                  <a:cubicBezTo>
                    <a:pt x="540" y="102"/>
                    <a:pt x="540" y="102"/>
                    <a:pt x="540" y="102"/>
                  </a:cubicBezTo>
                  <a:cubicBezTo>
                    <a:pt x="540" y="101"/>
                    <a:pt x="539" y="100"/>
                    <a:pt x="538" y="98"/>
                  </a:cubicBezTo>
                  <a:cubicBezTo>
                    <a:pt x="514" y="120"/>
                    <a:pt x="514" y="120"/>
                    <a:pt x="514" y="120"/>
                  </a:cubicBezTo>
                  <a:close/>
                  <a:moveTo>
                    <a:pt x="484" y="92"/>
                  </a:moveTo>
                  <a:cubicBezTo>
                    <a:pt x="485" y="93"/>
                    <a:pt x="486" y="94"/>
                    <a:pt x="487" y="94"/>
                  </a:cubicBezTo>
                  <a:cubicBezTo>
                    <a:pt x="507" y="70"/>
                    <a:pt x="507" y="70"/>
                    <a:pt x="507" y="70"/>
                  </a:cubicBezTo>
                  <a:cubicBezTo>
                    <a:pt x="506" y="69"/>
                    <a:pt x="505" y="68"/>
                    <a:pt x="504" y="67"/>
                  </a:cubicBezTo>
                  <a:cubicBezTo>
                    <a:pt x="484" y="92"/>
                    <a:pt x="484" y="92"/>
                    <a:pt x="484" y="92"/>
                  </a:cubicBezTo>
                  <a:close/>
                  <a:moveTo>
                    <a:pt x="449" y="69"/>
                  </a:moveTo>
                  <a:cubicBezTo>
                    <a:pt x="450" y="69"/>
                    <a:pt x="451" y="70"/>
                    <a:pt x="453" y="71"/>
                  </a:cubicBezTo>
                  <a:cubicBezTo>
                    <a:pt x="469" y="43"/>
                    <a:pt x="469" y="43"/>
                    <a:pt x="469" y="43"/>
                  </a:cubicBezTo>
                  <a:cubicBezTo>
                    <a:pt x="468" y="42"/>
                    <a:pt x="467" y="42"/>
                    <a:pt x="465" y="41"/>
                  </a:cubicBezTo>
                  <a:cubicBezTo>
                    <a:pt x="449" y="69"/>
                    <a:pt x="449" y="69"/>
                    <a:pt x="449" y="69"/>
                  </a:cubicBezTo>
                  <a:close/>
                  <a:moveTo>
                    <a:pt x="412" y="51"/>
                  </a:moveTo>
                  <a:cubicBezTo>
                    <a:pt x="413" y="51"/>
                    <a:pt x="414" y="52"/>
                    <a:pt x="415" y="52"/>
                  </a:cubicBezTo>
                  <a:cubicBezTo>
                    <a:pt x="427" y="22"/>
                    <a:pt x="427" y="22"/>
                    <a:pt x="427" y="22"/>
                  </a:cubicBezTo>
                  <a:cubicBezTo>
                    <a:pt x="426" y="22"/>
                    <a:pt x="425" y="21"/>
                    <a:pt x="423" y="21"/>
                  </a:cubicBezTo>
                  <a:cubicBezTo>
                    <a:pt x="412" y="51"/>
                    <a:pt x="412" y="51"/>
                    <a:pt x="412" y="51"/>
                  </a:cubicBezTo>
                  <a:close/>
                  <a:moveTo>
                    <a:pt x="372" y="38"/>
                  </a:moveTo>
                  <a:cubicBezTo>
                    <a:pt x="373" y="39"/>
                    <a:pt x="375" y="39"/>
                    <a:pt x="376" y="39"/>
                  </a:cubicBezTo>
                  <a:cubicBezTo>
                    <a:pt x="383" y="8"/>
                    <a:pt x="383" y="8"/>
                    <a:pt x="383" y="8"/>
                  </a:cubicBezTo>
                  <a:cubicBezTo>
                    <a:pt x="382" y="8"/>
                    <a:pt x="380" y="8"/>
                    <a:pt x="379" y="7"/>
                  </a:cubicBezTo>
                  <a:lnTo>
                    <a:pt x="372" y="38"/>
                  </a:lnTo>
                  <a:close/>
                  <a:moveTo>
                    <a:pt x="331" y="32"/>
                  </a:moveTo>
                  <a:cubicBezTo>
                    <a:pt x="332" y="32"/>
                    <a:pt x="333" y="33"/>
                    <a:pt x="335" y="33"/>
                  </a:cubicBezTo>
                  <a:cubicBezTo>
                    <a:pt x="337" y="1"/>
                    <a:pt x="337" y="1"/>
                    <a:pt x="337" y="1"/>
                  </a:cubicBezTo>
                  <a:cubicBezTo>
                    <a:pt x="336" y="1"/>
                    <a:pt x="335" y="1"/>
                    <a:pt x="333" y="0"/>
                  </a:cubicBezTo>
                  <a:cubicBezTo>
                    <a:pt x="331" y="32"/>
                    <a:pt x="331" y="32"/>
                    <a:pt x="331" y="32"/>
                  </a:cubicBezTo>
                  <a:close/>
                  <a:moveTo>
                    <a:pt x="289" y="32"/>
                  </a:moveTo>
                  <a:cubicBezTo>
                    <a:pt x="291" y="32"/>
                    <a:pt x="292" y="32"/>
                    <a:pt x="293" y="32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0" y="0"/>
                    <a:pt x="288" y="0"/>
                    <a:pt x="287" y="1"/>
                  </a:cubicBezTo>
                  <a:lnTo>
                    <a:pt x="289" y="32"/>
                  </a:lnTo>
                  <a:close/>
                  <a:moveTo>
                    <a:pt x="248" y="39"/>
                  </a:moveTo>
                  <a:cubicBezTo>
                    <a:pt x="249" y="38"/>
                    <a:pt x="251" y="38"/>
                    <a:pt x="252" y="38"/>
                  </a:cubicBezTo>
                  <a:cubicBezTo>
                    <a:pt x="245" y="7"/>
                    <a:pt x="245" y="7"/>
                    <a:pt x="245" y="7"/>
                  </a:cubicBezTo>
                  <a:cubicBezTo>
                    <a:pt x="244" y="7"/>
                    <a:pt x="242" y="7"/>
                    <a:pt x="241" y="7"/>
                  </a:cubicBezTo>
                  <a:cubicBezTo>
                    <a:pt x="248" y="39"/>
                    <a:pt x="248" y="39"/>
                    <a:pt x="248" y="39"/>
                  </a:cubicBezTo>
                  <a:close/>
                  <a:moveTo>
                    <a:pt x="209" y="51"/>
                  </a:moveTo>
                  <a:cubicBezTo>
                    <a:pt x="210" y="50"/>
                    <a:pt x="211" y="50"/>
                    <a:pt x="212" y="50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199" y="20"/>
                    <a:pt x="198" y="21"/>
                    <a:pt x="197" y="21"/>
                  </a:cubicBezTo>
                  <a:cubicBezTo>
                    <a:pt x="209" y="51"/>
                    <a:pt x="209" y="51"/>
                    <a:pt x="209" y="51"/>
                  </a:cubicBezTo>
                  <a:close/>
                  <a:moveTo>
                    <a:pt x="171" y="69"/>
                  </a:moveTo>
                  <a:cubicBezTo>
                    <a:pt x="172" y="68"/>
                    <a:pt x="173" y="68"/>
                    <a:pt x="174" y="6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8" y="40"/>
                    <a:pt x="156" y="41"/>
                    <a:pt x="155" y="41"/>
                  </a:cubicBezTo>
                  <a:cubicBezTo>
                    <a:pt x="171" y="69"/>
                    <a:pt x="171" y="69"/>
                    <a:pt x="171" y="69"/>
                  </a:cubicBezTo>
                  <a:close/>
                  <a:moveTo>
                    <a:pt x="137" y="92"/>
                  </a:moveTo>
                  <a:cubicBezTo>
                    <a:pt x="138" y="92"/>
                    <a:pt x="139" y="91"/>
                    <a:pt x="140" y="90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19" y="66"/>
                    <a:pt x="118" y="67"/>
                    <a:pt x="117" y="68"/>
                  </a:cubicBezTo>
                  <a:cubicBezTo>
                    <a:pt x="137" y="92"/>
                    <a:pt x="137" y="92"/>
                    <a:pt x="137" y="92"/>
                  </a:cubicBezTo>
                  <a:close/>
                  <a:moveTo>
                    <a:pt x="106" y="121"/>
                  </a:moveTo>
                  <a:cubicBezTo>
                    <a:pt x="107" y="120"/>
                    <a:pt x="108" y="119"/>
                    <a:pt x="109" y="118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5" y="97"/>
                    <a:pt x="84" y="98"/>
                    <a:pt x="83" y="99"/>
                  </a:cubicBezTo>
                  <a:lnTo>
                    <a:pt x="106" y="121"/>
                  </a:lnTo>
                  <a:close/>
                  <a:moveTo>
                    <a:pt x="80" y="153"/>
                  </a:moveTo>
                  <a:cubicBezTo>
                    <a:pt x="81" y="152"/>
                    <a:pt x="82" y="151"/>
                    <a:pt x="83" y="150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6" y="133"/>
                    <a:pt x="55" y="134"/>
                    <a:pt x="54" y="135"/>
                  </a:cubicBezTo>
                  <a:cubicBezTo>
                    <a:pt x="80" y="153"/>
                    <a:pt x="80" y="153"/>
                    <a:pt x="80" y="153"/>
                  </a:cubicBezTo>
                  <a:close/>
                  <a:moveTo>
                    <a:pt x="60" y="189"/>
                  </a:moveTo>
                  <a:cubicBezTo>
                    <a:pt x="60" y="188"/>
                    <a:pt x="61" y="187"/>
                    <a:pt x="61" y="186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2" y="173"/>
                    <a:pt x="31" y="174"/>
                    <a:pt x="31" y="175"/>
                  </a:cubicBezTo>
                  <a:lnTo>
                    <a:pt x="60" y="189"/>
                  </a:lnTo>
                  <a:close/>
                  <a:moveTo>
                    <a:pt x="45" y="228"/>
                  </a:moveTo>
                  <a:cubicBezTo>
                    <a:pt x="45" y="227"/>
                    <a:pt x="45" y="226"/>
                    <a:pt x="46" y="224"/>
                  </a:cubicBezTo>
                  <a:cubicBezTo>
                    <a:pt x="15" y="215"/>
                    <a:pt x="15" y="215"/>
                    <a:pt x="15" y="215"/>
                  </a:cubicBezTo>
                  <a:cubicBezTo>
                    <a:pt x="15" y="216"/>
                    <a:pt x="14" y="217"/>
                    <a:pt x="14" y="219"/>
                  </a:cubicBezTo>
                  <a:lnTo>
                    <a:pt x="45" y="228"/>
                  </a:lnTo>
                  <a:close/>
                  <a:moveTo>
                    <a:pt x="35" y="269"/>
                  </a:moveTo>
                  <a:cubicBezTo>
                    <a:pt x="36" y="267"/>
                    <a:pt x="36" y="266"/>
                    <a:pt x="36" y="265"/>
                  </a:cubicBezTo>
                  <a:cubicBezTo>
                    <a:pt x="4" y="260"/>
                    <a:pt x="4" y="260"/>
                    <a:pt x="4" y="260"/>
                  </a:cubicBezTo>
                  <a:cubicBezTo>
                    <a:pt x="4" y="261"/>
                    <a:pt x="4" y="263"/>
                    <a:pt x="4" y="264"/>
                  </a:cubicBezTo>
                  <a:cubicBezTo>
                    <a:pt x="35" y="269"/>
                    <a:pt x="35" y="269"/>
                    <a:pt x="35" y="269"/>
                  </a:cubicBezTo>
                  <a:close/>
                  <a:moveTo>
                    <a:pt x="32" y="310"/>
                  </a:moveTo>
                  <a:cubicBezTo>
                    <a:pt x="32" y="310"/>
                    <a:pt x="32" y="310"/>
                    <a:pt x="32" y="310"/>
                  </a:cubicBezTo>
                  <a:cubicBezTo>
                    <a:pt x="32" y="309"/>
                    <a:pt x="32" y="308"/>
                    <a:pt x="32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lnTo>
                    <a:pt x="32" y="310"/>
                  </a:lnTo>
                  <a:close/>
                  <a:moveTo>
                    <a:pt x="35" y="352"/>
                  </a:moveTo>
                  <a:cubicBezTo>
                    <a:pt x="35" y="350"/>
                    <a:pt x="35" y="349"/>
                    <a:pt x="35" y="348"/>
                  </a:cubicBezTo>
                  <a:cubicBezTo>
                    <a:pt x="3" y="352"/>
                    <a:pt x="3" y="352"/>
                    <a:pt x="3" y="352"/>
                  </a:cubicBezTo>
                  <a:cubicBezTo>
                    <a:pt x="3" y="354"/>
                    <a:pt x="4" y="355"/>
                    <a:pt x="4" y="356"/>
                  </a:cubicBezTo>
                  <a:cubicBezTo>
                    <a:pt x="35" y="352"/>
                    <a:pt x="35" y="352"/>
                    <a:pt x="35" y="352"/>
                  </a:cubicBezTo>
                  <a:close/>
                  <a:moveTo>
                    <a:pt x="45" y="392"/>
                  </a:moveTo>
                  <a:cubicBezTo>
                    <a:pt x="44" y="391"/>
                    <a:pt x="44" y="390"/>
                    <a:pt x="44" y="388"/>
                  </a:cubicBezTo>
                  <a:cubicBezTo>
                    <a:pt x="13" y="398"/>
                    <a:pt x="13" y="398"/>
                    <a:pt x="13" y="398"/>
                  </a:cubicBezTo>
                  <a:cubicBezTo>
                    <a:pt x="13" y="399"/>
                    <a:pt x="14" y="400"/>
                    <a:pt x="14" y="402"/>
                  </a:cubicBezTo>
                  <a:cubicBezTo>
                    <a:pt x="45" y="392"/>
                    <a:pt x="45" y="392"/>
                    <a:pt x="45" y="392"/>
                  </a:cubicBezTo>
                  <a:close/>
                  <a:moveTo>
                    <a:pt x="60" y="431"/>
                  </a:moveTo>
                  <a:cubicBezTo>
                    <a:pt x="59" y="430"/>
                    <a:pt x="59" y="429"/>
                    <a:pt x="58" y="427"/>
                  </a:cubicBezTo>
                  <a:cubicBezTo>
                    <a:pt x="29" y="441"/>
                    <a:pt x="29" y="441"/>
                    <a:pt x="29" y="441"/>
                  </a:cubicBezTo>
                  <a:cubicBezTo>
                    <a:pt x="30" y="442"/>
                    <a:pt x="31" y="443"/>
                    <a:pt x="31" y="445"/>
                  </a:cubicBezTo>
                  <a:cubicBezTo>
                    <a:pt x="60" y="431"/>
                    <a:pt x="60" y="431"/>
                    <a:pt x="60" y="431"/>
                  </a:cubicBezTo>
                  <a:close/>
                  <a:moveTo>
                    <a:pt x="81" y="467"/>
                  </a:moveTo>
                  <a:cubicBezTo>
                    <a:pt x="80" y="466"/>
                    <a:pt x="79" y="465"/>
                    <a:pt x="79" y="464"/>
                  </a:cubicBezTo>
                  <a:cubicBezTo>
                    <a:pt x="52" y="481"/>
                    <a:pt x="52" y="481"/>
                    <a:pt x="52" y="481"/>
                  </a:cubicBezTo>
                  <a:cubicBezTo>
                    <a:pt x="53" y="482"/>
                    <a:pt x="54" y="484"/>
                    <a:pt x="54" y="485"/>
                  </a:cubicBezTo>
                  <a:cubicBezTo>
                    <a:pt x="81" y="467"/>
                    <a:pt x="81" y="467"/>
                    <a:pt x="81" y="467"/>
                  </a:cubicBezTo>
                  <a:close/>
                  <a:moveTo>
                    <a:pt x="107" y="499"/>
                  </a:moveTo>
                  <a:cubicBezTo>
                    <a:pt x="106" y="498"/>
                    <a:pt x="105" y="497"/>
                    <a:pt x="104" y="496"/>
                  </a:cubicBezTo>
                  <a:cubicBezTo>
                    <a:pt x="80" y="518"/>
                    <a:pt x="80" y="518"/>
                    <a:pt x="80" y="518"/>
                  </a:cubicBezTo>
                  <a:cubicBezTo>
                    <a:pt x="81" y="519"/>
                    <a:pt x="82" y="520"/>
                    <a:pt x="83" y="521"/>
                  </a:cubicBezTo>
                  <a:cubicBezTo>
                    <a:pt x="107" y="499"/>
                    <a:pt x="107" y="499"/>
                    <a:pt x="107" y="499"/>
                  </a:cubicBezTo>
                  <a:close/>
                  <a:moveTo>
                    <a:pt x="137" y="527"/>
                  </a:moveTo>
                  <a:cubicBezTo>
                    <a:pt x="136" y="527"/>
                    <a:pt x="135" y="526"/>
                    <a:pt x="134" y="525"/>
                  </a:cubicBezTo>
                  <a:cubicBezTo>
                    <a:pt x="114" y="550"/>
                    <a:pt x="114" y="550"/>
                    <a:pt x="114" y="550"/>
                  </a:cubicBezTo>
                  <a:cubicBezTo>
                    <a:pt x="115" y="551"/>
                    <a:pt x="116" y="552"/>
                    <a:pt x="117" y="552"/>
                  </a:cubicBezTo>
                  <a:cubicBezTo>
                    <a:pt x="137" y="527"/>
                    <a:pt x="137" y="527"/>
                    <a:pt x="137" y="527"/>
                  </a:cubicBezTo>
                  <a:close/>
                  <a:moveTo>
                    <a:pt x="172" y="551"/>
                  </a:moveTo>
                  <a:cubicBezTo>
                    <a:pt x="170" y="550"/>
                    <a:pt x="169" y="550"/>
                    <a:pt x="168" y="549"/>
                  </a:cubicBezTo>
                  <a:cubicBezTo>
                    <a:pt x="152" y="576"/>
                    <a:pt x="152" y="576"/>
                    <a:pt x="152" y="576"/>
                  </a:cubicBezTo>
                  <a:cubicBezTo>
                    <a:pt x="153" y="577"/>
                    <a:pt x="154" y="578"/>
                    <a:pt x="156" y="579"/>
                  </a:cubicBezTo>
                  <a:lnTo>
                    <a:pt x="172" y="551"/>
                  </a:lnTo>
                  <a:close/>
                  <a:moveTo>
                    <a:pt x="209" y="569"/>
                  </a:moveTo>
                  <a:cubicBezTo>
                    <a:pt x="208" y="569"/>
                    <a:pt x="207" y="568"/>
                    <a:pt x="206" y="568"/>
                  </a:cubicBezTo>
                  <a:cubicBezTo>
                    <a:pt x="193" y="597"/>
                    <a:pt x="193" y="597"/>
                    <a:pt x="193" y="597"/>
                  </a:cubicBezTo>
                  <a:cubicBezTo>
                    <a:pt x="195" y="598"/>
                    <a:pt x="196" y="598"/>
                    <a:pt x="197" y="599"/>
                  </a:cubicBezTo>
                  <a:cubicBezTo>
                    <a:pt x="209" y="569"/>
                    <a:pt x="209" y="569"/>
                    <a:pt x="209" y="569"/>
                  </a:cubicBezTo>
                  <a:close/>
                  <a:moveTo>
                    <a:pt x="249" y="581"/>
                  </a:moveTo>
                  <a:cubicBezTo>
                    <a:pt x="248" y="581"/>
                    <a:pt x="246" y="581"/>
                    <a:pt x="245" y="580"/>
                  </a:cubicBezTo>
                  <a:cubicBezTo>
                    <a:pt x="238" y="611"/>
                    <a:pt x="238" y="611"/>
                    <a:pt x="238" y="611"/>
                  </a:cubicBezTo>
                  <a:cubicBezTo>
                    <a:pt x="239" y="612"/>
                    <a:pt x="240" y="612"/>
                    <a:pt x="242" y="612"/>
                  </a:cubicBezTo>
                  <a:lnTo>
                    <a:pt x="249" y="581"/>
                  </a:lnTo>
                  <a:close/>
                  <a:moveTo>
                    <a:pt x="290" y="587"/>
                  </a:moveTo>
                  <a:cubicBezTo>
                    <a:pt x="289" y="587"/>
                    <a:pt x="287" y="587"/>
                    <a:pt x="286" y="587"/>
                  </a:cubicBezTo>
                  <a:cubicBezTo>
                    <a:pt x="283" y="619"/>
                    <a:pt x="283" y="619"/>
                    <a:pt x="283" y="619"/>
                  </a:cubicBezTo>
                  <a:cubicBezTo>
                    <a:pt x="285" y="619"/>
                    <a:pt x="286" y="619"/>
                    <a:pt x="288" y="619"/>
                  </a:cubicBezTo>
                  <a:cubicBezTo>
                    <a:pt x="290" y="587"/>
                    <a:pt x="290" y="587"/>
                    <a:pt x="290" y="587"/>
                  </a:cubicBezTo>
                  <a:close/>
                  <a:moveTo>
                    <a:pt x="332" y="587"/>
                  </a:moveTo>
                  <a:cubicBezTo>
                    <a:pt x="330" y="587"/>
                    <a:pt x="329" y="587"/>
                    <a:pt x="328" y="588"/>
                  </a:cubicBezTo>
                  <a:cubicBezTo>
                    <a:pt x="330" y="619"/>
                    <a:pt x="330" y="619"/>
                    <a:pt x="330" y="619"/>
                  </a:cubicBezTo>
                  <a:cubicBezTo>
                    <a:pt x="331" y="619"/>
                    <a:pt x="332" y="619"/>
                    <a:pt x="334" y="619"/>
                  </a:cubicBezTo>
                  <a:cubicBezTo>
                    <a:pt x="332" y="587"/>
                    <a:pt x="332" y="587"/>
                    <a:pt x="332" y="587"/>
                  </a:cubicBezTo>
                  <a:close/>
                  <a:moveTo>
                    <a:pt x="373" y="581"/>
                  </a:moveTo>
                  <a:cubicBezTo>
                    <a:pt x="371" y="581"/>
                    <a:pt x="370" y="582"/>
                    <a:pt x="369" y="582"/>
                  </a:cubicBezTo>
                  <a:cubicBezTo>
                    <a:pt x="376" y="613"/>
                    <a:pt x="376" y="613"/>
                    <a:pt x="376" y="613"/>
                  </a:cubicBezTo>
                  <a:cubicBezTo>
                    <a:pt x="377" y="613"/>
                    <a:pt x="378" y="613"/>
                    <a:pt x="380" y="612"/>
                  </a:cubicBezTo>
                  <a:cubicBezTo>
                    <a:pt x="373" y="581"/>
                    <a:pt x="373" y="581"/>
                    <a:pt x="373" y="581"/>
                  </a:cubicBezTo>
                  <a:close/>
                  <a:moveTo>
                    <a:pt x="412" y="569"/>
                  </a:moveTo>
                  <a:cubicBezTo>
                    <a:pt x="411" y="569"/>
                    <a:pt x="410" y="570"/>
                    <a:pt x="409" y="570"/>
                  </a:cubicBezTo>
                  <a:cubicBezTo>
                    <a:pt x="420" y="600"/>
                    <a:pt x="420" y="600"/>
                    <a:pt x="420" y="600"/>
                  </a:cubicBezTo>
                  <a:cubicBezTo>
                    <a:pt x="421" y="600"/>
                    <a:pt x="423" y="599"/>
                    <a:pt x="424" y="599"/>
                  </a:cubicBezTo>
                  <a:cubicBezTo>
                    <a:pt x="412" y="569"/>
                    <a:pt x="412" y="569"/>
                    <a:pt x="412" y="569"/>
                  </a:cubicBezTo>
                  <a:close/>
                  <a:moveTo>
                    <a:pt x="450" y="551"/>
                  </a:moveTo>
                  <a:cubicBezTo>
                    <a:pt x="449" y="551"/>
                    <a:pt x="448" y="552"/>
                    <a:pt x="446" y="553"/>
                  </a:cubicBezTo>
                  <a:cubicBezTo>
                    <a:pt x="462" y="581"/>
                    <a:pt x="462" y="581"/>
                    <a:pt x="462" y="581"/>
                  </a:cubicBezTo>
                  <a:cubicBezTo>
                    <a:pt x="463" y="580"/>
                    <a:pt x="465" y="579"/>
                    <a:pt x="466" y="579"/>
                  </a:cubicBezTo>
                  <a:lnTo>
                    <a:pt x="450" y="551"/>
                  </a:lnTo>
                  <a:close/>
                  <a:moveTo>
                    <a:pt x="484" y="527"/>
                  </a:moveTo>
                  <a:cubicBezTo>
                    <a:pt x="483" y="528"/>
                    <a:pt x="482" y="529"/>
                    <a:pt x="481" y="530"/>
                  </a:cubicBezTo>
                  <a:cubicBezTo>
                    <a:pt x="501" y="555"/>
                    <a:pt x="501" y="555"/>
                    <a:pt x="501" y="555"/>
                  </a:cubicBezTo>
                  <a:cubicBezTo>
                    <a:pt x="502" y="554"/>
                    <a:pt x="503" y="553"/>
                    <a:pt x="504" y="552"/>
                  </a:cubicBezTo>
                  <a:cubicBezTo>
                    <a:pt x="484" y="527"/>
                    <a:pt x="484" y="527"/>
                    <a:pt x="484" y="527"/>
                  </a:cubicBezTo>
                  <a:close/>
                  <a:moveTo>
                    <a:pt x="515" y="499"/>
                  </a:moveTo>
                  <a:cubicBezTo>
                    <a:pt x="514" y="500"/>
                    <a:pt x="513" y="501"/>
                    <a:pt x="512" y="502"/>
                  </a:cubicBezTo>
                  <a:cubicBezTo>
                    <a:pt x="535" y="524"/>
                    <a:pt x="535" y="524"/>
                    <a:pt x="535" y="524"/>
                  </a:cubicBezTo>
                  <a:cubicBezTo>
                    <a:pt x="536" y="523"/>
                    <a:pt x="537" y="522"/>
                    <a:pt x="538" y="521"/>
                  </a:cubicBezTo>
                  <a:lnTo>
                    <a:pt x="515" y="499"/>
                  </a:lnTo>
                  <a:close/>
                  <a:moveTo>
                    <a:pt x="540" y="467"/>
                  </a:moveTo>
                  <a:cubicBezTo>
                    <a:pt x="540" y="468"/>
                    <a:pt x="539" y="469"/>
                    <a:pt x="538" y="470"/>
                  </a:cubicBezTo>
                  <a:cubicBezTo>
                    <a:pt x="564" y="488"/>
                    <a:pt x="564" y="488"/>
                    <a:pt x="564" y="488"/>
                  </a:cubicBezTo>
                  <a:cubicBezTo>
                    <a:pt x="565" y="487"/>
                    <a:pt x="566" y="486"/>
                    <a:pt x="567" y="485"/>
                  </a:cubicBezTo>
                  <a:cubicBezTo>
                    <a:pt x="540" y="467"/>
                    <a:pt x="540" y="467"/>
                    <a:pt x="540" y="467"/>
                  </a:cubicBezTo>
                  <a:close/>
                  <a:moveTo>
                    <a:pt x="561" y="431"/>
                  </a:moveTo>
                  <a:cubicBezTo>
                    <a:pt x="561" y="432"/>
                    <a:pt x="560" y="433"/>
                    <a:pt x="560" y="434"/>
                  </a:cubicBezTo>
                  <a:cubicBezTo>
                    <a:pt x="588" y="448"/>
                    <a:pt x="588" y="448"/>
                    <a:pt x="588" y="448"/>
                  </a:cubicBezTo>
                  <a:cubicBezTo>
                    <a:pt x="589" y="447"/>
                    <a:pt x="590" y="446"/>
                    <a:pt x="590" y="444"/>
                  </a:cubicBezTo>
                  <a:lnTo>
                    <a:pt x="561" y="431"/>
                  </a:lnTo>
                  <a:close/>
                  <a:moveTo>
                    <a:pt x="577" y="392"/>
                  </a:moveTo>
                  <a:cubicBezTo>
                    <a:pt x="576" y="393"/>
                    <a:pt x="576" y="394"/>
                    <a:pt x="575" y="395"/>
                  </a:cubicBezTo>
                  <a:cubicBezTo>
                    <a:pt x="606" y="405"/>
                    <a:pt x="606" y="405"/>
                    <a:pt x="606" y="405"/>
                  </a:cubicBezTo>
                  <a:cubicBezTo>
                    <a:pt x="606" y="404"/>
                    <a:pt x="607" y="403"/>
                    <a:pt x="607" y="401"/>
                  </a:cubicBezTo>
                  <a:cubicBezTo>
                    <a:pt x="577" y="392"/>
                    <a:pt x="577" y="392"/>
                    <a:pt x="577" y="392"/>
                  </a:cubicBezTo>
                  <a:close/>
                  <a:moveTo>
                    <a:pt x="586" y="351"/>
                  </a:moveTo>
                  <a:cubicBezTo>
                    <a:pt x="586" y="353"/>
                    <a:pt x="585" y="354"/>
                    <a:pt x="585" y="355"/>
                  </a:cubicBezTo>
                  <a:cubicBezTo>
                    <a:pt x="617" y="360"/>
                    <a:pt x="617" y="360"/>
                    <a:pt x="617" y="360"/>
                  </a:cubicBezTo>
                  <a:cubicBezTo>
                    <a:pt x="617" y="359"/>
                    <a:pt x="617" y="357"/>
                    <a:pt x="617" y="356"/>
                  </a:cubicBezTo>
                  <a:cubicBezTo>
                    <a:pt x="586" y="351"/>
                    <a:pt x="586" y="351"/>
                    <a:pt x="586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4"/>
            <p:cNvSpPr>
              <a:spLocks noEditPoints="1"/>
            </p:cNvSpPr>
            <p:nvPr/>
          </p:nvSpPr>
          <p:spPr bwMode="auto">
            <a:xfrm>
              <a:off x="5129213" y="2457450"/>
              <a:ext cx="1933575" cy="1949450"/>
            </a:xfrm>
            <a:custGeom>
              <a:avLst/>
              <a:gdLst>
                <a:gd name="T0" fmla="*/ 588 w 605"/>
                <a:gd name="T1" fmla="*/ 282 h 604"/>
                <a:gd name="T2" fmla="*/ 586 w 605"/>
                <a:gd name="T3" fmla="*/ 259 h 604"/>
                <a:gd name="T4" fmla="*/ 582 w 605"/>
                <a:gd name="T5" fmla="*/ 238 h 604"/>
                <a:gd name="T6" fmla="*/ 584 w 605"/>
                <a:gd name="T7" fmla="*/ 191 h 604"/>
                <a:gd name="T8" fmla="*/ 575 w 605"/>
                <a:gd name="T9" fmla="*/ 170 h 604"/>
                <a:gd name="T10" fmla="*/ 540 w 605"/>
                <a:gd name="T11" fmla="*/ 142 h 604"/>
                <a:gd name="T12" fmla="*/ 526 w 605"/>
                <a:gd name="T13" fmla="*/ 123 h 604"/>
                <a:gd name="T14" fmla="*/ 512 w 605"/>
                <a:gd name="T15" fmla="*/ 107 h 604"/>
                <a:gd name="T16" fmla="*/ 491 w 605"/>
                <a:gd name="T17" fmla="*/ 65 h 604"/>
                <a:gd name="T18" fmla="*/ 472 w 605"/>
                <a:gd name="T19" fmla="*/ 52 h 604"/>
                <a:gd name="T20" fmla="*/ 428 w 605"/>
                <a:gd name="T21" fmla="*/ 45 h 604"/>
                <a:gd name="T22" fmla="*/ 407 w 605"/>
                <a:gd name="T23" fmla="*/ 35 h 604"/>
                <a:gd name="T24" fmla="*/ 386 w 605"/>
                <a:gd name="T25" fmla="*/ 28 h 604"/>
                <a:gd name="T26" fmla="*/ 347 w 605"/>
                <a:gd name="T27" fmla="*/ 3 h 604"/>
                <a:gd name="T28" fmla="*/ 325 w 605"/>
                <a:gd name="T29" fmla="*/ 0 h 604"/>
                <a:gd name="T30" fmla="*/ 302 w 605"/>
                <a:gd name="T31" fmla="*/ 16 h 604"/>
                <a:gd name="T32" fmla="*/ 257 w 605"/>
                <a:gd name="T33" fmla="*/ 3 h 604"/>
                <a:gd name="T34" fmla="*/ 235 w 605"/>
                <a:gd name="T35" fmla="*/ 7 h 604"/>
                <a:gd name="T36" fmla="*/ 199 w 605"/>
                <a:gd name="T37" fmla="*/ 35 h 604"/>
                <a:gd name="T38" fmla="*/ 178 w 605"/>
                <a:gd name="T39" fmla="*/ 44 h 604"/>
                <a:gd name="T40" fmla="*/ 159 w 605"/>
                <a:gd name="T41" fmla="*/ 54 h 604"/>
                <a:gd name="T42" fmla="*/ 114 w 605"/>
                <a:gd name="T43" fmla="*/ 66 h 604"/>
                <a:gd name="T44" fmla="*/ 97 w 605"/>
                <a:gd name="T45" fmla="*/ 80 h 604"/>
                <a:gd name="T46" fmla="*/ 80 w 605"/>
                <a:gd name="T47" fmla="*/ 122 h 604"/>
                <a:gd name="T48" fmla="*/ 66 w 605"/>
                <a:gd name="T49" fmla="*/ 141 h 604"/>
                <a:gd name="T50" fmla="*/ 54 w 605"/>
                <a:gd name="T51" fmla="*/ 159 h 604"/>
                <a:gd name="T52" fmla="*/ 21 w 605"/>
                <a:gd name="T53" fmla="*/ 192 h 604"/>
                <a:gd name="T54" fmla="*/ 14 w 605"/>
                <a:gd name="T55" fmla="*/ 213 h 604"/>
                <a:gd name="T56" fmla="*/ 20 w 605"/>
                <a:gd name="T57" fmla="*/ 258 h 604"/>
                <a:gd name="T58" fmla="*/ 17 w 605"/>
                <a:gd name="T59" fmla="*/ 281 h 604"/>
                <a:gd name="T60" fmla="*/ 0 w 605"/>
                <a:gd name="T61" fmla="*/ 302 h 604"/>
                <a:gd name="T62" fmla="*/ 19 w 605"/>
                <a:gd name="T63" fmla="*/ 343 h 604"/>
                <a:gd name="T64" fmla="*/ 24 w 605"/>
                <a:gd name="T65" fmla="*/ 366 h 604"/>
                <a:gd name="T66" fmla="*/ 29 w 605"/>
                <a:gd name="T67" fmla="*/ 386 h 604"/>
                <a:gd name="T68" fmla="*/ 30 w 605"/>
                <a:gd name="T69" fmla="*/ 433 h 604"/>
                <a:gd name="T70" fmla="*/ 41 w 605"/>
                <a:gd name="T71" fmla="*/ 453 h 604"/>
                <a:gd name="T72" fmla="*/ 78 w 605"/>
                <a:gd name="T73" fmla="*/ 479 h 604"/>
                <a:gd name="T74" fmla="*/ 93 w 605"/>
                <a:gd name="T75" fmla="*/ 497 h 604"/>
                <a:gd name="T76" fmla="*/ 108 w 605"/>
                <a:gd name="T77" fmla="*/ 512 h 604"/>
                <a:gd name="T78" fmla="*/ 132 w 605"/>
                <a:gd name="T79" fmla="*/ 552 h 604"/>
                <a:gd name="T80" fmla="*/ 152 w 605"/>
                <a:gd name="T81" fmla="*/ 564 h 604"/>
                <a:gd name="T82" fmla="*/ 198 w 605"/>
                <a:gd name="T83" fmla="*/ 568 h 604"/>
                <a:gd name="T84" fmla="*/ 218 w 605"/>
                <a:gd name="T85" fmla="*/ 575 h 604"/>
                <a:gd name="T86" fmla="*/ 236 w 605"/>
                <a:gd name="T87" fmla="*/ 597 h 604"/>
                <a:gd name="T88" fmla="*/ 278 w 605"/>
                <a:gd name="T89" fmla="*/ 603 h 604"/>
                <a:gd name="T90" fmla="*/ 303 w 605"/>
                <a:gd name="T91" fmla="*/ 588 h 604"/>
                <a:gd name="T92" fmla="*/ 325 w 605"/>
                <a:gd name="T93" fmla="*/ 603 h 604"/>
                <a:gd name="T94" fmla="*/ 368 w 605"/>
                <a:gd name="T95" fmla="*/ 597 h 604"/>
                <a:gd name="T96" fmla="*/ 387 w 605"/>
                <a:gd name="T97" fmla="*/ 575 h 604"/>
                <a:gd name="T98" fmla="*/ 427 w 605"/>
                <a:gd name="T99" fmla="*/ 560 h 604"/>
                <a:gd name="T100" fmla="*/ 446 w 605"/>
                <a:gd name="T101" fmla="*/ 550 h 604"/>
                <a:gd name="T102" fmla="*/ 473 w 605"/>
                <a:gd name="T103" fmla="*/ 552 h 604"/>
                <a:gd name="T104" fmla="*/ 507 w 605"/>
                <a:gd name="T105" fmla="*/ 525 h 604"/>
                <a:gd name="T106" fmla="*/ 512 w 605"/>
                <a:gd name="T107" fmla="*/ 497 h 604"/>
                <a:gd name="T108" fmla="*/ 539 w 605"/>
                <a:gd name="T109" fmla="*/ 463 h 604"/>
                <a:gd name="T110" fmla="*/ 550 w 605"/>
                <a:gd name="T111" fmla="*/ 445 h 604"/>
                <a:gd name="T112" fmla="*/ 575 w 605"/>
                <a:gd name="T113" fmla="*/ 433 h 604"/>
                <a:gd name="T114" fmla="*/ 591 w 605"/>
                <a:gd name="T115" fmla="*/ 393 h 604"/>
                <a:gd name="T116" fmla="*/ 582 w 605"/>
                <a:gd name="T117" fmla="*/ 366 h 604"/>
                <a:gd name="T118" fmla="*/ 586 w 605"/>
                <a:gd name="T119" fmla="*/ 34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5" h="604">
                  <a:moveTo>
                    <a:pt x="589" y="301"/>
                  </a:moveTo>
                  <a:cubicBezTo>
                    <a:pt x="589" y="302"/>
                    <a:pt x="589" y="302"/>
                    <a:pt x="589" y="302"/>
                  </a:cubicBezTo>
                  <a:cubicBezTo>
                    <a:pt x="589" y="302"/>
                    <a:pt x="589" y="303"/>
                    <a:pt x="589" y="304"/>
                  </a:cubicBezTo>
                  <a:cubicBezTo>
                    <a:pt x="605" y="304"/>
                    <a:pt x="605" y="304"/>
                    <a:pt x="605" y="304"/>
                  </a:cubicBezTo>
                  <a:cubicBezTo>
                    <a:pt x="605" y="303"/>
                    <a:pt x="605" y="303"/>
                    <a:pt x="605" y="302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589" y="301"/>
                    <a:pt x="589" y="301"/>
                    <a:pt x="589" y="301"/>
                  </a:cubicBezTo>
                  <a:close/>
                  <a:moveTo>
                    <a:pt x="589" y="301"/>
                  </a:moveTo>
                  <a:cubicBezTo>
                    <a:pt x="589" y="301"/>
                    <a:pt x="589" y="301"/>
                    <a:pt x="589" y="301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589" y="301"/>
                    <a:pt x="589" y="301"/>
                    <a:pt x="589" y="301"/>
                  </a:cubicBezTo>
                  <a:close/>
                  <a:moveTo>
                    <a:pt x="588" y="280"/>
                  </a:moveTo>
                  <a:cubicBezTo>
                    <a:pt x="588" y="281"/>
                    <a:pt x="588" y="281"/>
                    <a:pt x="588" y="282"/>
                  </a:cubicBezTo>
                  <a:cubicBezTo>
                    <a:pt x="604" y="281"/>
                    <a:pt x="604" y="281"/>
                    <a:pt x="604" y="281"/>
                  </a:cubicBezTo>
                  <a:cubicBezTo>
                    <a:pt x="604" y="280"/>
                    <a:pt x="604" y="279"/>
                    <a:pt x="604" y="279"/>
                  </a:cubicBezTo>
                  <a:cubicBezTo>
                    <a:pt x="588" y="280"/>
                    <a:pt x="588" y="280"/>
                    <a:pt x="588" y="280"/>
                  </a:cubicBezTo>
                  <a:close/>
                  <a:moveTo>
                    <a:pt x="588" y="280"/>
                  </a:moveTo>
                  <a:cubicBezTo>
                    <a:pt x="588" y="280"/>
                    <a:pt x="588" y="280"/>
                    <a:pt x="588" y="280"/>
                  </a:cubicBezTo>
                  <a:cubicBezTo>
                    <a:pt x="604" y="279"/>
                    <a:pt x="604" y="279"/>
                    <a:pt x="604" y="279"/>
                  </a:cubicBezTo>
                  <a:cubicBezTo>
                    <a:pt x="604" y="279"/>
                    <a:pt x="604" y="279"/>
                    <a:pt x="604" y="279"/>
                  </a:cubicBezTo>
                  <a:cubicBezTo>
                    <a:pt x="588" y="280"/>
                    <a:pt x="588" y="280"/>
                    <a:pt x="588" y="280"/>
                  </a:cubicBezTo>
                  <a:close/>
                  <a:moveTo>
                    <a:pt x="586" y="259"/>
                  </a:moveTo>
                  <a:cubicBezTo>
                    <a:pt x="586" y="259"/>
                    <a:pt x="586" y="260"/>
                    <a:pt x="586" y="261"/>
                  </a:cubicBezTo>
                  <a:cubicBezTo>
                    <a:pt x="602" y="258"/>
                    <a:pt x="602" y="258"/>
                    <a:pt x="602" y="258"/>
                  </a:cubicBezTo>
                  <a:cubicBezTo>
                    <a:pt x="602" y="258"/>
                    <a:pt x="601" y="257"/>
                    <a:pt x="601" y="256"/>
                  </a:cubicBezTo>
                  <a:cubicBezTo>
                    <a:pt x="586" y="259"/>
                    <a:pt x="586" y="259"/>
                    <a:pt x="586" y="259"/>
                  </a:cubicBezTo>
                  <a:close/>
                  <a:moveTo>
                    <a:pt x="586" y="259"/>
                  </a:moveTo>
                  <a:cubicBezTo>
                    <a:pt x="586" y="259"/>
                    <a:pt x="586" y="259"/>
                    <a:pt x="586" y="259"/>
                  </a:cubicBezTo>
                  <a:cubicBezTo>
                    <a:pt x="601" y="256"/>
                    <a:pt x="601" y="256"/>
                    <a:pt x="601" y="256"/>
                  </a:cubicBezTo>
                  <a:cubicBezTo>
                    <a:pt x="601" y="256"/>
                    <a:pt x="601" y="256"/>
                    <a:pt x="601" y="256"/>
                  </a:cubicBezTo>
                  <a:cubicBezTo>
                    <a:pt x="586" y="259"/>
                    <a:pt x="586" y="259"/>
                    <a:pt x="586" y="259"/>
                  </a:cubicBezTo>
                  <a:close/>
                  <a:moveTo>
                    <a:pt x="582" y="238"/>
                  </a:moveTo>
                  <a:cubicBezTo>
                    <a:pt x="582" y="238"/>
                    <a:pt x="582" y="239"/>
                    <a:pt x="582" y="240"/>
                  </a:cubicBezTo>
                  <a:cubicBezTo>
                    <a:pt x="598" y="236"/>
                    <a:pt x="598" y="236"/>
                    <a:pt x="598" y="236"/>
                  </a:cubicBezTo>
                  <a:cubicBezTo>
                    <a:pt x="597" y="235"/>
                    <a:pt x="597" y="235"/>
                    <a:pt x="597" y="234"/>
                  </a:cubicBezTo>
                  <a:cubicBezTo>
                    <a:pt x="582" y="238"/>
                    <a:pt x="582" y="238"/>
                    <a:pt x="582" y="238"/>
                  </a:cubicBezTo>
                  <a:close/>
                  <a:moveTo>
                    <a:pt x="582" y="238"/>
                  </a:moveTo>
                  <a:cubicBezTo>
                    <a:pt x="582" y="238"/>
                    <a:pt x="582" y="238"/>
                    <a:pt x="582" y="238"/>
                  </a:cubicBezTo>
                  <a:cubicBezTo>
                    <a:pt x="597" y="234"/>
                    <a:pt x="597" y="234"/>
                    <a:pt x="597" y="234"/>
                  </a:cubicBezTo>
                  <a:cubicBezTo>
                    <a:pt x="597" y="234"/>
                    <a:pt x="597" y="234"/>
                    <a:pt x="597" y="234"/>
                  </a:cubicBezTo>
                  <a:cubicBezTo>
                    <a:pt x="582" y="238"/>
                    <a:pt x="582" y="238"/>
                    <a:pt x="582" y="238"/>
                  </a:cubicBezTo>
                  <a:close/>
                  <a:moveTo>
                    <a:pt x="576" y="217"/>
                  </a:moveTo>
                  <a:cubicBezTo>
                    <a:pt x="576" y="218"/>
                    <a:pt x="576" y="218"/>
                    <a:pt x="577" y="219"/>
                  </a:cubicBezTo>
                  <a:cubicBezTo>
                    <a:pt x="592" y="214"/>
                    <a:pt x="592" y="214"/>
                    <a:pt x="592" y="214"/>
                  </a:cubicBezTo>
                  <a:cubicBezTo>
                    <a:pt x="592" y="214"/>
                    <a:pt x="591" y="213"/>
                    <a:pt x="591" y="212"/>
                  </a:cubicBezTo>
                  <a:cubicBezTo>
                    <a:pt x="576" y="217"/>
                    <a:pt x="576" y="217"/>
                    <a:pt x="576" y="217"/>
                  </a:cubicBezTo>
                  <a:close/>
                  <a:moveTo>
                    <a:pt x="576" y="217"/>
                  </a:moveTo>
                  <a:cubicBezTo>
                    <a:pt x="576" y="217"/>
                    <a:pt x="576" y="217"/>
                    <a:pt x="576" y="217"/>
                  </a:cubicBezTo>
                  <a:cubicBezTo>
                    <a:pt x="591" y="212"/>
                    <a:pt x="591" y="212"/>
                    <a:pt x="591" y="212"/>
                  </a:cubicBezTo>
                  <a:cubicBezTo>
                    <a:pt x="591" y="212"/>
                    <a:pt x="591" y="212"/>
                    <a:pt x="591" y="212"/>
                  </a:cubicBezTo>
                  <a:cubicBezTo>
                    <a:pt x="576" y="217"/>
                    <a:pt x="576" y="217"/>
                    <a:pt x="576" y="217"/>
                  </a:cubicBezTo>
                  <a:close/>
                  <a:moveTo>
                    <a:pt x="569" y="197"/>
                  </a:moveTo>
                  <a:cubicBezTo>
                    <a:pt x="569" y="197"/>
                    <a:pt x="569" y="198"/>
                    <a:pt x="570" y="199"/>
                  </a:cubicBezTo>
                  <a:cubicBezTo>
                    <a:pt x="585" y="193"/>
                    <a:pt x="585" y="193"/>
                    <a:pt x="585" y="193"/>
                  </a:cubicBezTo>
                  <a:cubicBezTo>
                    <a:pt x="584" y="192"/>
                    <a:pt x="584" y="192"/>
                    <a:pt x="584" y="191"/>
                  </a:cubicBezTo>
                  <a:cubicBezTo>
                    <a:pt x="569" y="197"/>
                    <a:pt x="569" y="197"/>
                    <a:pt x="569" y="197"/>
                  </a:cubicBezTo>
                  <a:close/>
                  <a:moveTo>
                    <a:pt x="569" y="197"/>
                  </a:moveTo>
                  <a:cubicBezTo>
                    <a:pt x="569" y="197"/>
                    <a:pt x="569" y="197"/>
                    <a:pt x="569" y="197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69" y="197"/>
                    <a:pt x="569" y="197"/>
                    <a:pt x="569" y="197"/>
                  </a:cubicBezTo>
                  <a:close/>
                  <a:moveTo>
                    <a:pt x="560" y="177"/>
                  </a:moveTo>
                  <a:cubicBezTo>
                    <a:pt x="561" y="178"/>
                    <a:pt x="561" y="178"/>
                    <a:pt x="561" y="179"/>
                  </a:cubicBezTo>
                  <a:cubicBezTo>
                    <a:pt x="576" y="172"/>
                    <a:pt x="576" y="172"/>
                    <a:pt x="576" y="172"/>
                  </a:cubicBezTo>
                  <a:cubicBezTo>
                    <a:pt x="575" y="171"/>
                    <a:pt x="575" y="171"/>
                    <a:pt x="575" y="170"/>
                  </a:cubicBezTo>
                  <a:cubicBezTo>
                    <a:pt x="560" y="177"/>
                    <a:pt x="560" y="177"/>
                    <a:pt x="560" y="177"/>
                  </a:cubicBezTo>
                  <a:close/>
                  <a:moveTo>
                    <a:pt x="560" y="177"/>
                  </a:moveTo>
                  <a:cubicBezTo>
                    <a:pt x="560" y="177"/>
                    <a:pt x="560" y="177"/>
                    <a:pt x="560" y="177"/>
                  </a:cubicBezTo>
                  <a:cubicBezTo>
                    <a:pt x="575" y="170"/>
                    <a:pt x="575" y="170"/>
                    <a:pt x="575" y="170"/>
                  </a:cubicBezTo>
                  <a:cubicBezTo>
                    <a:pt x="575" y="170"/>
                    <a:pt x="575" y="170"/>
                    <a:pt x="575" y="170"/>
                  </a:cubicBezTo>
                  <a:cubicBezTo>
                    <a:pt x="560" y="177"/>
                    <a:pt x="560" y="177"/>
                    <a:pt x="560" y="177"/>
                  </a:cubicBezTo>
                  <a:close/>
                  <a:moveTo>
                    <a:pt x="550" y="158"/>
                  </a:moveTo>
                  <a:cubicBezTo>
                    <a:pt x="551" y="159"/>
                    <a:pt x="551" y="159"/>
                    <a:pt x="551" y="160"/>
                  </a:cubicBezTo>
                  <a:cubicBezTo>
                    <a:pt x="565" y="152"/>
                    <a:pt x="565" y="152"/>
                    <a:pt x="565" y="152"/>
                  </a:cubicBezTo>
                  <a:cubicBezTo>
                    <a:pt x="565" y="151"/>
                    <a:pt x="564" y="151"/>
                    <a:pt x="564" y="150"/>
                  </a:cubicBezTo>
                  <a:lnTo>
                    <a:pt x="550" y="158"/>
                  </a:lnTo>
                  <a:close/>
                  <a:moveTo>
                    <a:pt x="550" y="158"/>
                  </a:moveTo>
                  <a:cubicBezTo>
                    <a:pt x="550" y="158"/>
                    <a:pt x="550" y="158"/>
                    <a:pt x="550" y="158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50" y="158"/>
                    <a:pt x="550" y="158"/>
                    <a:pt x="550" y="158"/>
                  </a:cubicBezTo>
                  <a:close/>
                  <a:moveTo>
                    <a:pt x="539" y="140"/>
                  </a:moveTo>
                  <a:cubicBezTo>
                    <a:pt x="539" y="141"/>
                    <a:pt x="540" y="141"/>
                    <a:pt x="540" y="142"/>
                  </a:cubicBezTo>
                  <a:cubicBezTo>
                    <a:pt x="553" y="133"/>
                    <a:pt x="553" y="133"/>
                    <a:pt x="553" y="133"/>
                  </a:cubicBezTo>
                  <a:cubicBezTo>
                    <a:pt x="553" y="132"/>
                    <a:pt x="552" y="132"/>
                    <a:pt x="552" y="131"/>
                  </a:cubicBezTo>
                  <a:cubicBezTo>
                    <a:pt x="539" y="140"/>
                    <a:pt x="539" y="140"/>
                    <a:pt x="539" y="140"/>
                  </a:cubicBezTo>
                  <a:close/>
                  <a:moveTo>
                    <a:pt x="539" y="140"/>
                  </a:moveTo>
                  <a:cubicBezTo>
                    <a:pt x="539" y="140"/>
                    <a:pt x="539" y="140"/>
                    <a:pt x="539" y="140"/>
                  </a:cubicBezTo>
                  <a:cubicBezTo>
                    <a:pt x="552" y="131"/>
                    <a:pt x="552" y="131"/>
                    <a:pt x="552" y="131"/>
                  </a:cubicBezTo>
                  <a:cubicBezTo>
                    <a:pt x="552" y="131"/>
                    <a:pt x="552" y="131"/>
                    <a:pt x="552" y="131"/>
                  </a:cubicBezTo>
                  <a:cubicBezTo>
                    <a:pt x="539" y="140"/>
                    <a:pt x="539" y="140"/>
                    <a:pt x="539" y="140"/>
                  </a:cubicBezTo>
                  <a:close/>
                  <a:moveTo>
                    <a:pt x="526" y="123"/>
                  </a:moveTo>
                  <a:cubicBezTo>
                    <a:pt x="527" y="124"/>
                    <a:pt x="527" y="124"/>
                    <a:pt x="527" y="125"/>
                  </a:cubicBezTo>
                  <a:cubicBezTo>
                    <a:pt x="540" y="115"/>
                    <a:pt x="540" y="115"/>
                    <a:pt x="540" y="115"/>
                  </a:cubicBezTo>
                  <a:cubicBezTo>
                    <a:pt x="539" y="114"/>
                    <a:pt x="539" y="114"/>
                    <a:pt x="539" y="113"/>
                  </a:cubicBezTo>
                  <a:cubicBezTo>
                    <a:pt x="526" y="123"/>
                    <a:pt x="526" y="123"/>
                    <a:pt x="526" y="123"/>
                  </a:cubicBezTo>
                  <a:close/>
                  <a:moveTo>
                    <a:pt x="526" y="123"/>
                  </a:moveTo>
                  <a:cubicBezTo>
                    <a:pt x="526" y="123"/>
                    <a:pt x="526" y="123"/>
                    <a:pt x="526" y="123"/>
                  </a:cubicBezTo>
                  <a:cubicBezTo>
                    <a:pt x="539" y="113"/>
                    <a:pt x="539" y="113"/>
                    <a:pt x="539" y="113"/>
                  </a:cubicBezTo>
                  <a:cubicBezTo>
                    <a:pt x="539" y="113"/>
                    <a:pt x="539" y="113"/>
                    <a:pt x="539" y="113"/>
                  </a:cubicBezTo>
                  <a:cubicBezTo>
                    <a:pt x="526" y="123"/>
                    <a:pt x="526" y="123"/>
                    <a:pt x="526" y="123"/>
                  </a:cubicBezTo>
                  <a:close/>
                  <a:moveTo>
                    <a:pt x="512" y="107"/>
                  </a:moveTo>
                  <a:cubicBezTo>
                    <a:pt x="513" y="107"/>
                    <a:pt x="513" y="108"/>
                    <a:pt x="513" y="108"/>
                  </a:cubicBezTo>
                  <a:cubicBezTo>
                    <a:pt x="525" y="97"/>
                    <a:pt x="525" y="97"/>
                    <a:pt x="525" y="97"/>
                  </a:cubicBezTo>
                  <a:cubicBezTo>
                    <a:pt x="525" y="97"/>
                    <a:pt x="524" y="96"/>
                    <a:pt x="524" y="96"/>
                  </a:cubicBezTo>
                  <a:cubicBezTo>
                    <a:pt x="512" y="107"/>
                    <a:pt x="512" y="107"/>
                    <a:pt x="512" y="107"/>
                  </a:cubicBezTo>
                  <a:close/>
                  <a:moveTo>
                    <a:pt x="512" y="107"/>
                  </a:moveTo>
                  <a:cubicBezTo>
                    <a:pt x="512" y="107"/>
                    <a:pt x="512" y="107"/>
                    <a:pt x="512" y="107"/>
                  </a:cubicBezTo>
                  <a:cubicBezTo>
                    <a:pt x="524" y="96"/>
                    <a:pt x="524" y="96"/>
                    <a:pt x="524" y="96"/>
                  </a:cubicBezTo>
                  <a:cubicBezTo>
                    <a:pt x="524" y="96"/>
                    <a:pt x="524" y="96"/>
                    <a:pt x="524" y="96"/>
                  </a:cubicBezTo>
                  <a:cubicBezTo>
                    <a:pt x="512" y="107"/>
                    <a:pt x="512" y="107"/>
                    <a:pt x="512" y="107"/>
                  </a:cubicBezTo>
                  <a:close/>
                  <a:moveTo>
                    <a:pt x="497" y="92"/>
                  </a:moveTo>
                  <a:cubicBezTo>
                    <a:pt x="497" y="92"/>
                    <a:pt x="498" y="93"/>
                    <a:pt x="498" y="93"/>
                  </a:cubicBezTo>
                  <a:cubicBezTo>
                    <a:pt x="509" y="81"/>
                    <a:pt x="509" y="81"/>
                    <a:pt x="509" y="81"/>
                  </a:cubicBezTo>
                  <a:cubicBezTo>
                    <a:pt x="509" y="81"/>
                    <a:pt x="508" y="80"/>
                    <a:pt x="508" y="80"/>
                  </a:cubicBezTo>
                  <a:cubicBezTo>
                    <a:pt x="497" y="92"/>
                    <a:pt x="497" y="92"/>
                    <a:pt x="497" y="92"/>
                  </a:cubicBezTo>
                  <a:close/>
                  <a:moveTo>
                    <a:pt x="497" y="92"/>
                  </a:moveTo>
                  <a:cubicBezTo>
                    <a:pt x="497" y="92"/>
                    <a:pt x="497" y="92"/>
                    <a:pt x="497" y="92"/>
                  </a:cubicBezTo>
                  <a:cubicBezTo>
                    <a:pt x="508" y="80"/>
                    <a:pt x="508" y="80"/>
                    <a:pt x="508" y="80"/>
                  </a:cubicBezTo>
                  <a:cubicBezTo>
                    <a:pt x="508" y="80"/>
                    <a:pt x="508" y="80"/>
                    <a:pt x="508" y="80"/>
                  </a:cubicBezTo>
                  <a:cubicBezTo>
                    <a:pt x="497" y="92"/>
                    <a:pt x="497" y="92"/>
                    <a:pt x="497" y="92"/>
                  </a:cubicBezTo>
                  <a:close/>
                  <a:moveTo>
                    <a:pt x="481" y="78"/>
                  </a:moveTo>
                  <a:cubicBezTo>
                    <a:pt x="481" y="78"/>
                    <a:pt x="482" y="79"/>
                    <a:pt x="482" y="79"/>
                  </a:cubicBezTo>
                  <a:cubicBezTo>
                    <a:pt x="492" y="67"/>
                    <a:pt x="492" y="67"/>
                    <a:pt x="492" y="67"/>
                  </a:cubicBezTo>
                  <a:cubicBezTo>
                    <a:pt x="492" y="66"/>
                    <a:pt x="491" y="66"/>
                    <a:pt x="491" y="65"/>
                  </a:cubicBezTo>
                  <a:lnTo>
                    <a:pt x="481" y="78"/>
                  </a:lnTo>
                  <a:close/>
                  <a:moveTo>
                    <a:pt x="481" y="78"/>
                  </a:moveTo>
                  <a:cubicBezTo>
                    <a:pt x="481" y="78"/>
                    <a:pt x="481" y="78"/>
                    <a:pt x="481" y="78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81" y="78"/>
                    <a:pt x="481" y="78"/>
                    <a:pt x="481" y="78"/>
                  </a:cubicBezTo>
                  <a:close/>
                  <a:moveTo>
                    <a:pt x="463" y="65"/>
                  </a:moveTo>
                  <a:cubicBezTo>
                    <a:pt x="464" y="65"/>
                    <a:pt x="465" y="66"/>
                    <a:pt x="465" y="66"/>
                  </a:cubicBezTo>
                  <a:cubicBezTo>
                    <a:pt x="474" y="53"/>
                    <a:pt x="474" y="53"/>
                    <a:pt x="474" y="53"/>
                  </a:cubicBezTo>
                  <a:cubicBezTo>
                    <a:pt x="474" y="53"/>
                    <a:pt x="473" y="52"/>
                    <a:pt x="472" y="52"/>
                  </a:cubicBezTo>
                  <a:cubicBezTo>
                    <a:pt x="463" y="65"/>
                    <a:pt x="463" y="65"/>
                    <a:pt x="463" y="65"/>
                  </a:cubicBezTo>
                  <a:close/>
                  <a:moveTo>
                    <a:pt x="463" y="65"/>
                  </a:moveTo>
                  <a:cubicBezTo>
                    <a:pt x="463" y="65"/>
                    <a:pt x="463" y="65"/>
                    <a:pt x="463" y="65"/>
                  </a:cubicBezTo>
                  <a:cubicBezTo>
                    <a:pt x="472" y="52"/>
                    <a:pt x="472" y="52"/>
                    <a:pt x="472" y="52"/>
                  </a:cubicBezTo>
                  <a:cubicBezTo>
                    <a:pt x="472" y="52"/>
                    <a:pt x="472" y="52"/>
                    <a:pt x="472" y="52"/>
                  </a:cubicBezTo>
                  <a:cubicBezTo>
                    <a:pt x="463" y="65"/>
                    <a:pt x="463" y="65"/>
                    <a:pt x="463" y="65"/>
                  </a:cubicBezTo>
                  <a:close/>
                  <a:moveTo>
                    <a:pt x="445" y="54"/>
                  </a:moveTo>
                  <a:cubicBezTo>
                    <a:pt x="446" y="54"/>
                    <a:pt x="446" y="54"/>
                    <a:pt x="447" y="55"/>
                  </a:cubicBezTo>
                  <a:cubicBezTo>
                    <a:pt x="455" y="41"/>
                    <a:pt x="455" y="41"/>
                    <a:pt x="455" y="41"/>
                  </a:cubicBezTo>
                  <a:cubicBezTo>
                    <a:pt x="455" y="41"/>
                    <a:pt x="454" y="40"/>
                    <a:pt x="453" y="40"/>
                  </a:cubicBezTo>
                  <a:cubicBezTo>
                    <a:pt x="445" y="54"/>
                    <a:pt x="445" y="54"/>
                    <a:pt x="445" y="54"/>
                  </a:cubicBezTo>
                  <a:close/>
                  <a:moveTo>
                    <a:pt x="445" y="54"/>
                  </a:moveTo>
                  <a:cubicBezTo>
                    <a:pt x="445" y="54"/>
                    <a:pt x="445" y="54"/>
                    <a:pt x="445" y="54"/>
                  </a:cubicBezTo>
                  <a:cubicBezTo>
                    <a:pt x="453" y="40"/>
                    <a:pt x="453" y="40"/>
                    <a:pt x="453" y="40"/>
                  </a:cubicBezTo>
                  <a:cubicBezTo>
                    <a:pt x="453" y="40"/>
                    <a:pt x="453" y="40"/>
                    <a:pt x="453" y="40"/>
                  </a:cubicBezTo>
                  <a:cubicBezTo>
                    <a:pt x="445" y="54"/>
                    <a:pt x="445" y="54"/>
                    <a:pt x="445" y="54"/>
                  </a:cubicBezTo>
                  <a:close/>
                  <a:moveTo>
                    <a:pt x="426" y="44"/>
                  </a:moveTo>
                  <a:cubicBezTo>
                    <a:pt x="427" y="44"/>
                    <a:pt x="428" y="44"/>
                    <a:pt x="428" y="45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4" y="30"/>
                    <a:pt x="433" y="29"/>
                  </a:cubicBezTo>
                  <a:cubicBezTo>
                    <a:pt x="426" y="44"/>
                    <a:pt x="426" y="44"/>
                    <a:pt x="426" y="44"/>
                  </a:cubicBezTo>
                  <a:close/>
                  <a:moveTo>
                    <a:pt x="426" y="44"/>
                  </a:moveTo>
                  <a:cubicBezTo>
                    <a:pt x="426" y="44"/>
                    <a:pt x="426" y="44"/>
                    <a:pt x="426" y="44"/>
                  </a:cubicBezTo>
                  <a:cubicBezTo>
                    <a:pt x="433" y="29"/>
                    <a:pt x="433" y="29"/>
                    <a:pt x="433" y="29"/>
                  </a:cubicBezTo>
                  <a:cubicBezTo>
                    <a:pt x="433" y="29"/>
                    <a:pt x="433" y="29"/>
                    <a:pt x="433" y="29"/>
                  </a:cubicBezTo>
                  <a:cubicBezTo>
                    <a:pt x="426" y="44"/>
                    <a:pt x="426" y="44"/>
                    <a:pt x="426" y="44"/>
                  </a:cubicBezTo>
                  <a:close/>
                  <a:moveTo>
                    <a:pt x="407" y="35"/>
                  </a:moveTo>
                  <a:cubicBezTo>
                    <a:pt x="407" y="35"/>
                    <a:pt x="408" y="36"/>
                    <a:pt x="409" y="36"/>
                  </a:cubicBezTo>
                  <a:cubicBezTo>
                    <a:pt x="415" y="21"/>
                    <a:pt x="415" y="21"/>
                    <a:pt x="415" y="21"/>
                  </a:cubicBezTo>
                  <a:cubicBezTo>
                    <a:pt x="414" y="21"/>
                    <a:pt x="413" y="21"/>
                    <a:pt x="413" y="20"/>
                  </a:cubicBezTo>
                  <a:cubicBezTo>
                    <a:pt x="407" y="35"/>
                    <a:pt x="407" y="35"/>
                    <a:pt x="407" y="35"/>
                  </a:cubicBezTo>
                  <a:close/>
                  <a:moveTo>
                    <a:pt x="407" y="35"/>
                  </a:moveTo>
                  <a:cubicBezTo>
                    <a:pt x="407" y="35"/>
                    <a:pt x="407" y="35"/>
                    <a:pt x="407" y="35"/>
                  </a:cubicBezTo>
                  <a:cubicBezTo>
                    <a:pt x="413" y="20"/>
                    <a:pt x="413" y="20"/>
                    <a:pt x="413" y="20"/>
                  </a:cubicBezTo>
                  <a:cubicBezTo>
                    <a:pt x="413" y="20"/>
                    <a:pt x="413" y="20"/>
                    <a:pt x="413" y="20"/>
                  </a:cubicBezTo>
                  <a:cubicBezTo>
                    <a:pt x="407" y="35"/>
                    <a:pt x="407" y="35"/>
                    <a:pt x="407" y="35"/>
                  </a:cubicBezTo>
                  <a:close/>
                  <a:moveTo>
                    <a:pt x="387" y="28"/>
                  </a:moveTo>
                  <a:cubicBezTo>
                    <a:pt x="387" y="28"/>
                    <a:pt x="388" y="29"/>
                    <a:pt x="388" y="29"/>
                  </a:cubicBezTo>
                  <a:cubicBezTo>
                    <a:pt x="393" y="13"/>
                    <a:pt x="393" y="13"/>
                    <a:pt x="393" y="13"/>
                  </a:cubicBezTo>
                  <a:cubicBezTo>
                    <a:pt x="393" y="13"/>
                    <a:pt x="392" y="13"/>
                    <a:pt x="391" y="13"/>
                  </a:cubicBezTo>
                  <a:cubicBezTo>
                    <a:pt x="387" y="28"/>
                    <a:pt x="387" y="28"/>
                    <a:pt x="387" y="28"/>
                  </a:cubicBezTo>
                  <a:close/>
                  <a:moveTo>
                    <a:pt x="386" y="28"/>
                  </a:moveTo>
                  <a:cubicBezTo>
                    <a:pt x="387" y="28"/>
                    <a:pt x="387" y="28"/>
                    <a:pt x="387" y="28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386" y="28"/>
                    <a:pt x="386" y="28"/>
                    <a:pt x="386" y="28"/>
                  </a:cubicBezTo>
                  <a:close/>
                  <a:moveTo>
                    <a:pt x="366" y="23"/>
                  </a:moveTo>
                  <a:cubicBezTo>
                    <a:pt x="366" y="23"/>
                    <a:pt x="367" y="23"/>
                    <a:pt x="368" y="23"/>
                  </a:cubicBezTo>
                  <a:cubicBezTo>
                    <a:pt x="371" y="7"/>
                    <a:pt x="371" y="7"/>
                    <a:pt x="371" y="7"/>
                  </a:cubicBezTo>
                  <a:cubicBezTo>
                    <a:pt x="371" y="7"/>
                    <a:pt x="370" y="7"/>
                    <a:pt x="369" y="7"/>
                  </a:cubicBezTo>
                  <a:cubicBezTo>
                    <a:pt x="366" y="23"/>
                    <a:pt x="366" y="23"/>
                    <a:pt x="366" y="23"/>
                  </a:cubicBezTo>
                  <a:close/>
                  <a:moveTo>
                    <a:pt x="366" y="23"/>
                  </a:moveTo>
                  <a:cubicBezTo>
                    <a:pt x="366" y="23"/>
                    <a:pt x="366" y="23"/>
                    <a:pt x="366" y="23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6" y="23"/>
                    <a:pt x="366" y="23"/>
                    <a:pt x="366" y="23"/>
                  </a:cubicBezTo>
                  <a:close/>
                  <a:moveTo>
                    <a:pt x="345" y="19"/>
                  </a:moveTo>
                  <a:cubicBezTo>
                    <a:pt x="345" y="19"/>
                    <a:pt x="346" y="19"/>
                    <a:pt x="347" y="19"/>
                  </a:cubicBezTo>
                  <a:cubicBezTo>
                    <a:pt x="349" y="3"/>
                    <a:pt x="349" y="3"/>
                    <a:pt x="349" y="3"/>
                  </a:cubicBezTo>
                  <a:cubicBezTo>
                    <a:pt x="349" y="3"/>
                    <a:pt x="348" y="3"/>
                    <a:pt x="347" y="3"/>
                  </a:cubicBezTo>
                  <a:cubicBezTo>
                    <a:pt x="345" y="19"/>
                    <a:pt x="345" y="19"/>
                    <a:pt x="345" y="19"/>
                  </a:cubicBezTo>
                  <a:close/>
                  <a:moveTo>
                    <a:pt x="345" y="19"/>
                  </a:moveTo>
                  <a:cubicBezTo>
                    <a:pt x="345" y="19"/>
                    <a:pt x="345" y="19"/>
                    <a:pt x="345" y="19"/>
                  </a:cubicBezTo>
                  <a:cubicBezTo>
                    <a:pt x="347" y="3"/>
                    <a:pt x="347" y="3"/>
                    <a:pt x="347" y="3"/>
                  </a:cubicBezTo>
                  <a:cubicBezTo>
                    <a:pt x="347" y="3"/>
                    <a:pt x="347" y="3"/>
                    <a:pt x="347" y="3"/>
                  </a:cubicBezTo>
                  <a:cubicBezTo>
                    <a:pt x="345" y="19"/>
                    <a:pt x="345" y="19"/>
                    <a:pt x="345" y="19"/>
                  </a:cubicBezTo>
                  <a:close/>
                  <a:moveTo>
                    <a:pt x="324" y="16"/>
                  </a:moveTo>
                  <a:cubicBezTo>
                    <a:pt x="324" y="16"/>
                    <a:pt x="325" y="16"/>
                    <a:pt x="325" y="17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26" y="1"/>
                    <a:pt x="325" y="0"/>
                    <a:pt x="325" y="0"/>
                  </a:cubicBezTo>
                  <a:cubicBezTo>
                    <a:pt x="324" y="16"/>
                    <a:pt x="324" y="16"/>
                    <a:pt x="324" y="16"/>
                  </a:cubicBezTo>
                  <a:close/>
                  <a:moveTo>
                    <a:pt x="323" y="16"/>
                  </a:moveTo>
                  <a:cubicBezTo>
                    <a:pt x="324" y="16"/>
                    <a:pt x="324" y="16"/>
                    <a:pt x="324" y="16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23" y="16"/>
                    <a:pt x="323" y="16"/>
                    <a:pt x="323" y="16"/>
                  </a:cubicBezTo>
                  <a:close/>
                  <a:moveTo>
                    <a:pt x="302" y="16"/>
                  </a:moveTo>
                  <a:cubicBezTo>
                    <a:pt x="303" y="16"/>
                    <a:pt x="303" y="16"/>
                    <a:pt x="303" y="16"/>
                  </a:cubicBezTo>
                  <a:cubicBezTo>
                    <a:pt x="303" y="16"/>
                    <a:pt x="304" y="16"/>
                    <a:pt x="304" y="16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304" y="0"/>
                    <a:pt x="303" y="0"/>
                    <a:pt x="303" y="0"/>
                  </a:cubicBezTo>
                  <a:cubicBezTo>
                    <a:pt x="302" y="0"/>
                    <a:pt x="302" y="0"/>
                    <a:pt x="302" y="0"/>
                  </a:cubicBezTo>
                  <a:lnTo>
                    <a:pt x="302" y="16"/>
                  </a:lnTo>
                  <a:close/>
                  <a:moveTo>
                    <a:pt x="302" y="16"/>
                  </a:moveTo>
                  <a:cubicBezTo>
                    <a:pt x="302" y="16"/>
                    <a:pt x="302" y="16"/>
                    <a:pt x="302" y="16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02" y="0"/>
                    <a:pt x="302" y="0"/>
                    <a:pt x="302" y="0"/>
                  </a:cubicBezTo>
                  <a:lnTo>
                    <a:pt x="302" y="16"/>
                  </a:lnTo>
                  <a:close/>
                  <a:moveTo>
                    <a:pt x="281" y="16"/>
                  </a:moveTo>
                  <a:cubicBezTo>
                    <a:pt x="281" y="16"/>
                    <a:pt x="282" y="16"/>
                    <a:pt x="283" y="16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1" y="0"/>
                    <a:pt x="280" y="0"/>
                    <a:pt x="280" y="0"/>
                  </a:cubicBezTo>
                  <a:cubicBezTo>
                    <a:pt x="281" y="16"/>
                    <a:pt x="281" y="16"/>
                    <a:pt x="281" y="16"/>
                  </a:cubicBezTo>
                  <a:close/>
                  <a:moveTo>
                    <a:pt x="281" y="16"/>
                  </a:moveTo>
                  <a:cubicBezTo>
                    <a:pt x="281" y="16"/>
                    <a:pt x="281" y="16"/>
                    <a:pt x="281" y="16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81" y="16"/>
                    <a:pt x="281" y="16"/>
                    <a:pt x="281" y="16"/>
                  </a:cubicBezTo>
                  <a:close/>
                  <a:moveTo>
                    <a:pt x="259" y="19"/>
                  </a:moveTo>
                  <a:cubicBezTo>
                    <a:pt x="260" y="19"/>
                    <a:pt x="261" y="19"/>
                    <a:pt x="261" y="19"/>
                  </a:cubicBezTo>
                  <a:cubicBezTo>
                    <a:pt x="259" y="3"/>
                    <a:pt x="259" y="3"/>
                    <a:pt x="259" y="3"/>
                  </a:cubicBezTo>
                  <a:cubicBezTo>
                    <a:pt x="258" y="3"/>
                    <a:pt x="258" y="3"/>
                    <a:pt x="257" y="3"/>
                  </a:cubicBezTo>
                  <a:cubicBezTo>
                    <a:pt x="259" y="19"/>
                    <a:pt x="259" y="19"/>
                    <a:pt x="259" y="19"/>
                  </a:cubicBezTo>
                  <a:close/>
                  <a:moveTo>
                    <a:pt x="259" y="19"/>
                  </a:moveTo>
                  <a:cubicBezTo>
                    <a:pt x="259" y="19"/>
                    <a:pt x="259" y="19"/>
                    <a:pt x="259" y="19"/>
                  </a:cubicBezTo>
                  <a:cubicBezTo>
                    <a:pt x="257" y="3"/>
                    <a:pt x="257" y="3"/>
                    <a:pt x="257" y="3"/>
                  </a:cubicBezTo>
                  <a:cubicBezTo>
                    <a:pt x="257" y="3"/>
                    <a:pt x="257" y="3"/>
                    <a:pt x="257" y="3"/>
                  </a:cubicBezTo>
                  <a:cubicBezTo>
                    <a:pt x="259" y="19"/>
                    <a:pt x="259" y="19"/>
                    <a:pt x="259" y="19"/>
                  </a:cubicBezTo>
                  <a:close/>
                  <a:moveTo>
                    <a:pt x="238" y="23"/>
                  </a:moveTo>
                  <a:cubicBezTo>
                    <a:pt x="239" y="23"/>
                    <a:pt x="240" y="23"/>
                    <a:pt x="240" y="22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6" y="7"/>
                    <a:pt x="236" y="7"/>
                    <a:pt x="235" y="7"/>
                  </a:cubicBezTo>
                  <a:cubicBezTo>
                    <a:pt x="238" y="23"/>
                    <a:pt x="238" y="23"/>
                    <a:pt x="238" y="23"/>
                  </a:cubicBezTo>
                  <a:close/>
                  <a:moveTo>
                    <a:pt x="238" y="23"/>
                  </a:moveTo>
                  <a:cubicBezTo>
                    <a:pt x="238" y="23"/>
                    <a:pt x="238" y="23"/>
                    <a:pt x="238" y="23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8" y="23"/>
                    <a:pt x="238" y="23"/>
                    <a:pt x="238" y="23"/>
                  </a:cubicBezTo>
                  <a:close/>
                  <a:moveTo>
                    <a:pt x="218" y="28"/>
                  </a:moveTo>
                  <a:cubicBezTo>
                    <a:pt x="218" y="28"/>
                    <a:pt x="219" y="28"/>
                    <a:pt x="220" y="28"/>
                  </a:cubicBezTo>
                  <a:cubicBezTo>
                    <a:pt x="215" y="12"/>
                    <a:pt x="215" y="12"/>
                    <a:pt x="215" y="12"/>
                  </a:cubicBezTo>
                  <a:cubicBezTo>
                    <a:pt x="214" y="13"/>
                    <a:pt x="214" y="13"/>
                    <a:pt x="213" y="13"/>
                  </a:cubicBezTo>
                  <a:cubicBezTo>
                    <a:pt x="218" y="28"/>
                    <a:pt x="218" y="28"/>
                    <a:pt x="218" y="28"/>
                  </a:cubicBezTo>
                  <a:close/>
                  <a:moveTo>
                    <a:pt x="218" y="28"/>
                  </a:moveTo>
                  <a:cubicBezTo>
                    <a:pt x="218" y="28"/>
                    <a:pt x="218" y="28"/>
                    <a:pt x="218" y="28"/>
                  </a:cubicBezTo>
                  <a:cubicBezTo>
                    <a:pt x="213" y="13"/>
                    <a:pt x="213" y="13"/>
                    <a:pt x="213" y="13"/>
                  </a:cubicBezTo>
                  <a:cubicBezTo>
                    <a:pt x="213" y="13"/>
                    <a:pt x="213" y="13"/>
                    <a:pt x="213" y="13"/>
                  </a:cubicBezTo>
                  <a:cubicBezTo>
                    <a:pt x="218" y="28"/>
                    <a:pt x="218" y="28"/>
                    <a:pt x="218" y="28"/>
                  </a:cubicBezTo>
                  <a:close/>
                  <a:moveTo>
                    <a:pt x="198" y="35"/>
                  </a:moveTo>
                  <a:cubicBezTo>
                    <a:pt x="198" y="35"/>
                    <a:pt x="199" y="35"/>
                    <a:pt x="199" y="35"/>
                  </a:cubicBezTo>
                  <a:cubicBezTo>
                    <a:pt x="194" y="20"/>
                    <a:pt x="194" y="20"/>
                    <a:pt x="194" y="20"/>
                  </a:cubicBezTo>
                  <a:cubicBezTo>
                    <a:pt x="193" y="20"/>
                    <a:pt x="192" y="20"/>
                    <a:pt x="192" y="21"/>
                  </a:cubicBezTo>
                  <a:cubicBezTo>
                    <a:pt x="198" y="35"/>
                    <a:pt x="198" y="35"/>
                    <a:pt x="198" y="35"/>
                  </a:cubicBezTo>
                  <a:close/>
                  <a:moveTo>
                    <a:pt x="198" y="35"/>
                  </a:moveTo>
                  <a:cubicBezTo>
                    <a:pt x="198" y="35"/>
                    <a:pt x="198" y="35"/>
                    <a:pt x="198" y="35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8" y="35"/>
                    <a:pt x="198" y="35"/>
                    <a:pt x="198" y="35"/>
                  </a:cubicBezTo>
                  <a:close/>
                  <a:moveTo>
                    <a:pt x="178" y="44"/>
                  </a:moveTo>
                  <a:cubicBezTo>
                    <a:pt x="179" y="44"/>
                    <a:pt x="179" y="43"/>
                    <a:pt x="180" y="43"/>
                  </a:cubicBezTo>
                  <a:cubicBezTo>
                    <a:pt x="173" y="29"/>
                    <a:pt x="173" y="29"/>
                    <a:pt x="173" y="29"/>
                  </a:cubicBezTo>
                  <a:cubicBezTo>
                    <a:pt x="172" y="29"/>
                    <a:pt x="172" y="29"/>
                    <a:pt x="171" y="30"/>
                  </a:cubicBezTo>
                  <a:cubicBezTo>
                    <a:pt x="178" y="44"/>
                    <a:pt x="178" y="44"/>
                    <a:pt x="178" y="44"/>
                  </a:cubicBezTo>
                  <a:close/>
                  <a:moveTo>
                    <a:pt x="178" y="44"/>
                  </a:moveTo>
                  <a:cubicBezTo>
                    <a:pt x="178" y="44"/>
                    <a:pt x="178" y="44"/>
                    <a:pt x="178" y="44"/>
                  </a:cubicBezTo>
                  <a:cubicBezTo>
                    <a:pt x="171" y="30"/>
                    <a:pt x="171" y="30"/>
                    <a:pt x="171" y="30"/>
                  </a:cubicBezTo>
                  <a:cubicBezTo>
                    <a:pt x="171" y="30"/>
                    <a:pt x="171" y="30"/>
                    <a:pt x="171" y="30"/>
                  </a:cubicBezTo>
                  <a:cubicBezTo>
                    <a:pt x="178" y="44"/>
                    <a:pt x="178" y="44"/>
                    <a:pt x="178" y="44"/>
                  </a:cubicBezTo>
                  <a:close/>
                  <a:moveTo>
                    <a:pt x="159" y="54"/>
                  </a:moveTo>
                  <a:cubicBezTo>
                    <a:pt x="160" y="54"/>
                    <a:pt x="160" y="53"/>
                    <a:pt x="161" y="53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52" y="40"/>
                    <a:pt x="152" y="40"/>
                    <a:pt x="151" y="40"/>
                  </a:cubicBezTo>
                  <a:cubicBezTo>
                    <a:pt x="159" y="54"/>
                    <a:pt x="159" y="54"/>
                    <a:pt x="159" y="54"/>
                  </a:cubicBezTo>
                  <a:close/>
                  <a:moveTo>
                    <a:pt x="159" y="54"/>
                  </a:moveTo>
                  <a:cubicBezTo>
                    <a:pt x="159" y="54"/>
                    <a:pt x="159" y="54"/>
                    <a:pt x="159" y="54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9" y="54"/>
                    <a:pt x="159" y="54"/>
                    <a:pt x="159" y="54"/>
                  </a:cubicBezTo>
                  <a:close/>
                  <a:moveTo>
                    <a:pt x="141" y="65"/>
                  </a:moveTo>
                  <a:cubicBezTo>
                    <a:pt x="142" y="65"/>
                    <a:pt x="142" y="65"/>
                    <a:pt x="143" y="64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3" y="52"/>
                    <a:pt x="133" y="52"/>
                    <a:pt x="132" y="52"/>
                  </a:cubicBezTo>
                  <a:cubicBezTo>
                    <a:pt x="141" y="65"/>
                    <a:pt x="141" y="65"/>
                    <a:pt x="141" y="65"/>
                  </a:cubicBezTo>
                  <a:close/>
                  <a:moveTo>
                    <a:pt x="141" y="65"/>
                  </a:moveTo>
                  <a:cubicBezTo>
                    <a:pt x="141" y="65"/>
                    <a:pt x="141" y="65"/>
                    <a:pt x="141" y="65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41" y="65"/>
                    <a:pt x="141" y="65"/>
                    <a:pt x="141" y="65"/>
                  </a:cubicBezTo>
                  <a:close/>
                  <a:moveTo>
                    <a:pt x="124" y="78"/>
                  </a:moveTo>
                  <a:cubicBezTo>
                    <a:pt x="124" y="78"/>
                    <a:pt x="125" y="77"/>
                    <a:pt x="125" y="77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65"/>
                    <a:pt x="114" y="65"/>
                    <a:pt x="114" y="66"/>
                  </a:cubicBezTo>
                  <a:cubicBezTo>
                    <a:pt x="124" y="78"/>
                    <a:pt x="124" y="78"/>
                    <a:pt x="124" y="78"/>
                  </a:cubicBezTo>
                  <a:close/>
                  <a:moveTo>
                    <a:pt x="124" y="78"/>
                  </a:moveTo>
                  <a:cubicBezTo>
                    <a:pt x="124" y="78"/>
                    <a:pt x="124" y="78"/>
                    <a:pt x="124" y="78"/>
                  </a:cubicBezTo>
                  <a:cubicBezTo>
                    <a:pt x="114" y="66"/>
                    <a:pt x="114" y="66"/>
                    <a:pt x="114" y="66"/>
                  </a:cubicBezTo>
                  <a:cubicBezTo>
                    <a:pt x="114" y="66"/>
                    <a:pt x="114" y="66"/>
                    <a:pt x="114" y="66"/>
                  </a:cubicBezTo>
                  <a:cubicBezTo>
                    <a:pt x="124" y="78"/>
                    <a:pt x="124" y="78"/>
                    <a:pt x="124" y="78"/>
                  </a:cubicBezTo>
                  <a:close/>
                  <a:moveTo>
                    <a:pt x="108" y="92"/>
                  </a:moveTo>
                  <a:cubicBezTo>
                    <a:pt x="108" y="92"/>
                    <a:pt x="109" y="91"/>
                    <a:pt x="109" y="91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98" y="80"/>
                    <a:pt x="97" y="80"/>
                    <a:pt x="97" y="80"/>
                  </a:cubicBezTo>
                  <a:cubicBezTo>
                    <a:pt x="108" y="92"/>
                    <a:pt x="108" y="92"/>
                    <a:pt x="108" y="92"/>
                  </a:cubicBezTo>
                  <a:close/>
                  <a:moveTo>
                    <a:pt x="108" y="92"/>
                  </a:moveTo>
                  <a:cubicBezTo>
                    <a:pt x="108" y="92"/>
                    <a:pt x="108" y="92"/>
                    <a:pt x="108" y="92"/>
                  </a:cubicBezTo>
                  <a:cubicBezTo>
                    <a:pt x="97" y="80"/>
                    <a:pt x="97" y="80"/>
                    <a:pt x="97" y="80"/>
                  </a:cubicBezTo>
                  <a:cubicBezTo>
                    <a:pt x="97" y="81"/>
                    <a:pt x="97" y="81"/>
                    <a:pt x="97" y="81"/>
                  </a:cubicBezTo>
                  <a:cubicBezTo>
                    <a:pt x="108" y="92"/>
                    <a:pt x="108" y="92"/>
                    <a:pt x="108" y="92"/>
                  </a:cubicBezTo>
                  <a:close/>
                  <a:moveTo>
                    <a:pt x="93" y="107"/>
                  </a:moveTo>
                  <a:cubicBezTo>
                    <a:pt x="93" y="107"/>
                    <a:pt x="93" y="106"/>
                    <a:pt x="94" y="106"/>
                  </a:cubicBezTo>
                  <a:cubicBezTo>
                    <a:pt x="82" y="95"/>
                    <a:pt x="82" y="95"/>
                    <a:pt x="82" y="95"/>
                  </a:cubicBezTo>
                  <a:cubicBezTo>
                    <a:pt x="82" y="95"/>
                    <a:pt x="81" y="96"/>
                    <a:pt x="81" y="96"/>
                  </a:cubicBezTo>
                  <a:lnTo>
                    <a:pt x="93" y="107"/>
                  </a:lnTo>
                  <a:close/>
                  <a:moveTo>
                    <a:pt x="93" y="107"/>
                  </a:moveTo>
                  <a:cubicBezTo>
                    <a:pt x="93" y="107"/>
                    <a:pt x="93" y="107"/>
                    <a:pt x="93" y="107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93" y="107"/>
                    <a:pt x="93" y="107"/>
                    <a:pt x="93" y="107"/>
                  </a:cubicBezTo>
                  <a:close/>
                  <a:moveTo>
                    <a:pt x="79" y="124"/>
                  </a:moveTo>
                  <a:cubicBezTo>
                    <a:pt x="79" y="123"/>
                    <a:pt x="79" y="123"/>
                    <a:pt x="80" y="12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7" y="113"/>
                    <a:pt x="67" y="113"/>
                    <a:pt x="66" y="114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79" y="124"/>
                  </a:moveTo>
                  <a:cubicBezTo>
                    <a:pt x="79" y="124"/>
                    <a:pt x="79" y="124"/>
                    <a:pt x="79" y="124"/>
                  </a:cubicBezTo>
                  <a:cubicBezTo>
                    <a:pt x="66" y="114"/>
                    <a:pt x="66" y="114"/>
                    <a:pt x="66" y="114"/>
                  </a:cubicBezTo>
                  <a:cubicBezTo>
                    <a:pt x="66" y="114"/>
                    <a:pt x="66" y="114"/>
                    <a:pt x="66" y="114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66" y="141"/>
                  </a:moveTo>
                  <a:cubicBezTo>
                    <a:pt x="66" y="140"/>
                    <a:pt x="67" y="140"/>
                    <a:pt x="67" y="139"/>
                  </a:cubicBezTo>
                  <a:cubicBezTo>
                    <a:pt x="54" y="130"/>
                    <a:pt x="54" y="130"/>
                    <a:pt x="54" y="130"/>
                  </a:cubicBezTo>
                  <a:cubicBezTo>
                    <a:pt x="53" y="131"/>
                    <a:pt x="53" y="131"/>
                    <a:pt x="53" y="132"/>
                  </a:cubicBezTo>
                  <a:cubicBezTo>
                    <a:pt x="66" y="141"/>
                    <a:pt x="66" y="141"/>
                    <a:pt x="66" y="141"/>
                  </a:cubicBezTo>
                  <a:close/>
                  <a:moveTo>
                    <a:pt x="66" y="141"/>
                  </a:moveTo>
                  <a:cubicBezTo>
                    <a:pt x="66" y="141"/>
                    <a:pt x="66" y="141"/>
                    <a:pt x="66" y="141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66" y="141"/>
                    <a:pt x="66" y="141"/>
                    <a:pt x="66" y="141"/>
                  </a:cubicBezTo>
                  <a:close/>
                  <a:moveTo>
                    <a:pt x="55" y="159"/>
                  </a:moveTo>
                  <a:cubicBezTo>
                    <a:pt x="55" y="158"/>
                    <a:pt x="55" y="158"/>
                    <a:pt x="55" y="157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1" y="150"/>
                    <a:pt x="41" y="150"/>
                    <a:pt x="41" y="151"/>
                  </a:cubicBezTo>
                  <a:cubicBezTo>
                    <a:pt x="55" y="159"/>
                    <a:pt x="55" y="159"/>
                    <a:pt x="55" y="159"/>
                  </a:cubicBezTo>
                  <a:close/>
                  <a:moveTo>
                    <a:pt x="54" y="159"/>
                  </a:moveTo>
                  <a:cubicBezTo>
                    <a:pt x="55" y="159"/>
                    <a:pt x="55" y="159"/>
                    <a:pt x="55" y="159"/>
                  </a:cubicBezTo>
                  <a:cubicBezTo>
                    <a:pt x="41" y="151"/>
                    <a:pt x="41" y="151"/>
                    <a:pt x="41" y="151"/>
                  </a:cubicBezTo>
                  <a:cubicBezTo>
                    <a:pt x="41" y="151"/>
                    <a:pt x="41" y="151"/>
                    <a:pt x="41" y="151"/>
                  </a:cubicBezTo>
                  <a:cubicBezTo>
                    <a:pt x="54" y="159"/>
                    <a:pt x="54" y="159"/>
                    <a:pt x="54" y="159"/>
                  </a:cubicBezTo>
                  <a:close/>
                  <a:moveTo>
                    <a:pt x="45" y="178"/>
                  </a:moveTo>
                  <a:cubicBezTo>
                    <a:pt x="45" y="177"/>
                    <a:pt x="45" y="177"/>
                    <a:pt x="45" y="176"/>
                  </a:cubicBezTo>
                  <a:cubicBezTo>
                    <a:pt x="31" y="169"/>
                    <a:pt x="31" y="169"/>
                    <a:pt x="31" y="169"/>
                  </a:cubicBezTo>
                  <a:cubicBezTo>
                    <a:pt x="31" y="170"/>
                    <a:pt x="30" y="170"/>
                    <a:pt x="30" y="171"/>
                  </a:cubicBezTo>
                  <a:cubicBezTo>
                    <a:pt x="45" y="178"/>
                    <a:pt x="45" y="178"/>
                    <a:pt x="45" y="178"/>
                  </a:cubicBezTo>
                  <a:close/>
                  <a:moveTo>
                    <a:pt x="44" y="178"/>
                  </a:moveTo>
                  <a:cubicBezTo>
                    <a:pt x="45" y="178"/>
                    <a:pt x="45" y="178"/>
                    <a:pt x="45" y="178"/>
                  </a:cubicBezTo>
                  <a:cubicBezTo>
                    <a:pt x="30" y="171"/>
                    <a:pt x="30" y="171"/>
                    <a:pt x="30" y="171"/>
                  </a:cubicBezTo>
                  <a:cubicBezTo>
                    <a:pt x="30" y="171"/>
                    <a:pt x="30" y="171"/>
                    <a:pt x="30" y="171"/>
                  </a:cubicBezTo>
                  <a:cubicBezTo>
                    <a:pt x="44" y="178"/>
                    <a:pt x="44" y="178"/>
                    <a:pt x="44" y="178"/>
                  </a:cubicBezTo>
                  <a:close/>
                  <a:moveTo>
                    <a:pt x="36" y="198"/>
                  </a:moveTo>
                  <a:cubicBezTo>
                    <a:pt x="36" y="197"/>
                    <a:pt x="36" y="196"/>
                    <a:pt x="37" y="196"/>
                  </a:cubicBezTo>
                  <a:cubicBezTo>
                    <a:pt x="22" y="190"/>
                    <a:pt x="22" y="190"/>
                    <a:pt x="22" y="190"/>
                  </a:cubicBezTo>
                  <a:cubicBezTo>
                    <a:pt x="22" y="190"/>
                    <a:pt x="21" y="191"/>
                    <a:pt x="21" y="192"/>
                  </a:cubicBezTo>
                  <a:cubicBezTo>
                    <a:pt x="36" y="198"/>
                    <a:pt x="36" y="198"/>
                    <a:pt x="36" y="198"/>
                  </a:cubicBezTo>
                  <a:close/>
                  <a:moveTo>
                    <a:pt x="36" y="198"/>
                  </a:moveTo>
                  <a:cubicBezTo>
                    <a:pt x="36" y="198"/>
                    <a:pt x="36" y="198"/>
                    <a:pt x="36" y="198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36" y="198"/>
                    <a:pt x="36" y="198"/>
                    <a:pt x="36" y="198"/>
                  </a:cubicBezTo>
                  <a:close/>
                  <a:moveTo>
                    <a:pt x="29" y="218"/>
                  </a:moveTo>
                  <a:cubicBezTo>
                    <a:pt x="29" y="217"/>
                    <a:pt x="29" y="217"/>
                    <a:pt x="29" y="216"/>
                  </a:cubicBezTo>
                  <a:cubicBezTo>
                    <a:pt x="14" y="211"/>
                    <a:pt x="14" y="211"/>
                    <a:pt x="14" y="211"/>
                  </a:cubicBezTo>
                  <a:cubicBezTo>
                    <a:pt x="14" y="212"/>
                    <a:pt x="14" y="212"/>
                    <a:pt x="14" y="213"/>
                  </a:cubicBezTo>
                  <a:cubicBezTo>
                    <a:pt x="29" y="218"/>
                    <a:pt x="29" y="218"/>
                    <a:pt x="29" y="218"/>
                  </a:cubicBezTo>
                  <a:close/>
                  <a:moveTo>
                    <a:pt x="29" y="218"/>
                  </a:moveTo>
                  <a:cubicBezTo>
                    <a:pt x="29" y="218"/>
                    <a:pt x="29" y="218"/>
                    <a:pt x="29" y="218"/>
                  </a:cubicBezTo>
                  <a:cubicBezTo>
                    <a:pt x="14" y="213"/>
                    <a:pt x="14" y="213"/>
                    <a:pt x="14" y="213"/>
                  </a:cubicBezTo>
                  <a:cubicBezTo>
                    <a:pt x="14" y="213"/>
                    <a:pt x="14" y="213"/>
                    <a:pt x="14" y="213"/>
                  </a:cubicBezTo>
                  <a:cubicBezTo>
                    <a:pt x="29" y="218"/>
                    <a:pt x="29" y="218"/>
                    <a:pt x="29" y="218"/>
                  </a:cubicBezTo>
                  <a:close/>
                  <a:moveTo>
                    <a:pt x="23" y="238"/>
                  </a:moveTo>
                  <a:cubicBezTo>
                    <a:pt x="24" y="238"/>
                    <a:pt x="24" y="237"/>
                    <a:pt x="24" y="23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8" y="234"/>
                    <a:pt x="8" y="234"/>
                    <a:pt x="8" y="235"/>
                  </a:cubicBezTo>
                  <a:cubicBezTo>
                    <a:pt x="23" y="238"/>
                    <a:pt x="23" y="238"/>
                    <a:pt x="23" y="238"/>
                  </a:cubicBezTo>
                  <a:close/>
                  <a:moveTo>
                    <a:pt x="23" y="238"/>
                  </a:moveTo>
                  <a:cubicBezTo>
                    <a:pt x="23" y="238"/>
                    <a:pt x="23" y="238"/>
                    <a:pt x="23" y="238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23" y="238"/>
                    <a:pt x="23" y="238"/>
                    <a:pt x="23" y="238"/>
                  </a:cubicBezTo>
                  <a:close/>
                  <a:moveTo>
                    <a:pt x="19" y="259"/>
                  </a:moveTo>
                  <a:cubicBezTo>
                    <a:pt x="20" y="259"/>
                    <a:pt x="20" y="258"/>
                    <a:pt x="20" y="258"/>
                  </a:cubicBezTo>
                  <a:cubicBezTo>
                    <a:pt x="4" y="255"/>
                    <a:pt x="4" y="255"/>
                    <a:pt x="4" y="255"/>
                  </a:cubicBezTo>
                  <a:cubicBezTo>
                    <a:pt x="4" y="256"/>
                    <a:pt x="4" y="256"/>
                    <a:pt x="4" y="257"/>
                  </a:cubicBezTo>
                  <a:lnTo>
                    <a:pt x="19" y="259"/>
                  </a:lnTo>
                  <a:close/>
                  <a:moveTo>
                    <a:pt x="19" y="259"/>
                  </a:moveTo>
                  <a:cubicBezTo>
                    <a:pt x="19" y="259"/>
                    <a:pt x="19" y="259"/>
                    <a:pt x="19" y="259"/>
                  </a:cubicBezTo>
                  <a:cubicBezTo>
                    <a:pt x="4" y="257"/>
                    <a:pt x="4" y="257"/>
                    <a:pt x="4" y="257"/>
                  </a:cubicBezTo>
                  <a:cubicBezTo>
                    <a:pt x="4" y="257"/>
                    <a:pt x="4" y="257"/>
                    <a:pt x="4" y="257"/>
                  </a:cubicBezTo>
                  <a:cubicBezTo>
                    <a:pt x="19" y="259"/>
                    <a:pt x="19" y="259"/>
                    <a:pt x="19" y="259"/>
                  </a:cubicBezTo>
                  <a:close/>
                  <a:moveTo>
                    <a:pt x="17" y="281"/>
                  </a:moveTo>
                  <a:cubicBezTo>
                    <a:pt x="17" y="280"/>
                    <a:pt x="17" y="279"/>
                    <a:pt x="17" y="279"/>
                  </a:cubicBezTo>
                  <a:cubicBezTo>
                    <a:pt x="1" y="278"/>
                    <a:pt x="1" y="278"/>
                    <a:pt x="1" y="278"/>
                  </a:cubicBezTo>
                  <a:cubicBezTo>
                    <a:pt x="1" y="278"/>
                    <a:pt x="1" y="279"/>
                    <a:pt x="1" y="280"/>
                  </a:cubicBezTo>
                  <a:lnTo>
                    <a:pt x="17" y="281"/>
                  </a:lnTo>
                  <a:close/>
                  <a:moveTo>
                    <a:pt x="17" y="281"/>
                  </a:moveTo>
                  <a:cubicBezTo>
                    <a:pt x="17" y="281"/>
                    <a:pt x="17" y="281"/>
                    <a:pt x="17" y="281"/>
                  </a:cubicBezTo>
                  <a:cubicBezTo>
                    <a:pt x="1" y="280"/>
                    <a:pt x="1" y="280"/>
                    <a:pt x="1" y="280"/>
                  </a:cubicBezTo>
                  <a:cubicBezTo>
                    <a:pt x="1" y="280"/>
                    <a:pt x="1" y="280"/>
                    <a:pt x="1" y="280"/>
                  </a:cubicBezTo>
                  <a:cubicBezTo>
                    <a:pt x="17" y="281"/>
                    <a:pt x="17" y="281"/>
                    <a:pt x="17" y="281"/>
                  </a:cubicBezTo>
                  <a:close/>
                  <a:moveTo>
                    <a:pt x="16" y="302"/>
                  </a:moveTo>
                  <a:cubicBezTo>
                    <a:pt x="16" y="302"/>
                    <a:pt x="16" y="302"/>
                    <a:pt x="16" y="302"/>
                  </a:cubicBezTo>
                  <a:cubicBezTo>
                    <a:pt x="16" y="301"/>
                    <a:pt x="16" y="301"/>
                    <a:pt x="16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6" y="302"/>
                    <a:pt x="16" y="302"/>
                    <a:pt x="16" y="302"/>
                  </a:cubicBezTo>
                  <a:close/>
                  <a:moveTo>
                    <a:pt x="16" y="302"/>
                  </a:moveTo>
                  <a:cubicBezTo>
                    <a:pt x="16" y="302"/>
                    <a:pt x="16" y="302"/>
                    <a:pt x="16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6" y="302"/>
                    <a:pt x="16" y="302"/>
                    <a:pt x="16" y="302"/>
                  </a:cubicBezTo>
                  <a:close/>
                  <a:moveTo>
                    <a:pt x="17" y="324"/>
                  </a:moveTo>
                  <a:cubicBezTo>
                    <a:pt x="17" y="323"/>
                    <a:pt x="17" y="322"/>
                    <a:pt x="17" y="322"/>
                  </a:cubicBezTo>
                  <a:cubicBezTo>
                    <a:pt x="1" y="323"/>
                    <a:pt x="1" y="323"/>
                    <a:pt x="1" y="323"/>
                  </a:cubicBezTo>
                  <a:cubicBezTo>
                    <a:pt x="1" y="323"/>
                    <a:pt x="1" y="324"/>
                    <a:pt x="1" y="325"/>
                  </a:cubicBezTo>
                  <a:cubicBezTo>
                    <a:pt x="17" y="324"/>
                    <a:pt x="17" y="324"/>
                    <a:pt x="17" y="324"/>
                  </a:cubicBezTo>
                  <a:close/>
                  <a:moveTo>
                    <a:pt x="17" y="324"/>
                  </a:moveTo>
                  <a:cubicBezTo>
                    <a:pt x="17" y="324"/>
                    <a:pt x="17" y="324"/>
                    <a:pt x="17" y="324"/>
                  </a:cubicBezTo>
                  <a:cubicBezTo>
                    <a:pt x="1" y="325"/>
                    <a:pt x="1" y="325"/>
                    <a:pt x="1" y="325"/>
                  </a:cubicBezTo>
                  <a:cubicBezTo>
                    <a:pt x="1" y="325"/>
                    <a:pt x="1" y="325"/>
                    <a:pt x="1" y="325"/>
                  </a:cubicBezTo>
                  <a:cubicBezTo>
                    <a:pt x="17" y="324"/>
                    <a:pt x="17" y="324"/>
                    <a:pt x="17" y="324"/>
                  </a:cubicBezTo>
                  <a:close/>
                  <a:moveTo>
                    <a:pt x="20" y="345"/>
                  </a:moveTo>
                  <a:cubicBezTo>
                    <a:pt x="19" y="344"/>
                    <a:pt x="19" y="343"/>
                    <a:pt x="19" y="343"/>
                  </a:cubicBezTo>
                  <a:cubicBezTo>
                    <a:pt x="3" y="345"/>
                    <a:pt x="3" y="345"/>
                    <a:pt x="3" y="345"/>
                  </a:cubicBezTo>
                  <a:cubicBezTo>
                    <a:pt x="4" y="346"/>
                    <a:pt x="4" y="346"/>
                    <a:pt x="4" y="347"/>
                  </a:cubicBezTo>
                  <a:cubicBezTo>
                    <a:pt x="20" y="345"/>
                    <a:pt x="20" y="345"/>
                    <a:pt x="20" y="345"/>
                  </a:cubicBezTo>
                  <a:close/>
                  <a:moveTo>
                    <a:pt x="20" y="345"/>
                  </a:moveTo>
                  <a:cubicBezTo>
                    <a:pt x="20" y="345"/>
                    <a:pt x="20" y="345"/>
                    <a:pt x="20" y="345"/>
                  </a:cubicBezTo>
                  <a:cubicBezTo>
                    <a:pt x="4" y="347"/>
                    <a:pt x="4" y="347"/>
                    <a:pt x="4" y="347"/>
                  </a:cubicBezTo>
                  <a:cubicBezTo>
                    <a:pt x="4" y="347"/>
                    <a:pt x="4" y="347"/>
                    <a:pt x="4" y="347"/>
                  </a:cubicBezTo>
                  <a:cubicBezTo>
                    <a:pt x="20" y="345"/>
                    <a:pt x="20" y="345"/>
                    <a:pt x="20" y="345"/>
                  </a:cubicBezTo>
                  <a:close/>
                  <a:moveTo>
                    <a:pt x="24" y="366"/>
                  </a:moveTo>
                  <a:cubicBezTo>
                    <a:pt x="23" y="365"/>
                    <a:pt x="23" y="365"/>
                    <a:pt x="23" y="364"/>
                  </a:cubicBezTo>
                  <a:cubicBezTo>
                    <a:pt x="7" y="367"/>
                    <a:pt x="7" y="367"/>
                    <a:pt x="7" y="367"/>
                  </a:cubicBezTo>
                  <a:cubicBezTo>
                    <a:pt x="8" y="368"/>
                    <a:pt x="8" y="369"/>
                    <a:pt x="8" y="369"/>
                  </a:cubicBezTo>
                  <a:cubicBezTo>
                    <a:pt x="24" y="366"/>
                    <a:pt x="24" y="366"/>
                    <a:pt x="24" y="366"/>
                  </a:cubicBezTo>
                  <a:close/>
                  <a:moveTo>
                    <a:pt x="24" y="366"/>
                  </a:moveTo>
                  <a:cubicBezTo>
                    <a:pt x="24" y="366"/>
                    <a:pt x="24" y="366"/>
                    <a:pt x="24" y="366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24" y="366"/>
                    <a:pt x="24" y="366"/>
                    <a:pt x="24" y="366"/>
                  </a:cubicBezTo>
                  <a:close/>
                  <a:moveTo>
                    <a:pt x="29" y="386"/>
                  </a:moveTo>
                  <a:cubicBezTo>
                    <a:pt x="29" y="386"/>
                    <a:pt x="29" y="385"/>
                    <a:pt x="28" y="385"/>
                  </a:cubicBezTo>
                  <a:cubicBezTo>
                    <a:pt x="13" y="389"/>
                    <a:pt x="13" y="389"/>
                    <a:pt x="13" y="389"/>
                  </a:cubicBezTo>
                  <a:cubicBezTo>
                    <a:pt x="13" y="390"/>
                    <a:pt x="14" y="391"/>
                    <a:pt x="14" y="391"/>
                  </a:cubicBezTo>
                  <a:lnTo>
                    <a:pt x="29" y="386"/>
                  </a:lnTo>
                  <a:close/>
                  <a:moveTo>
                    <a:pt x="29" y="386"/>
                  </a:moveTo>
                  <a:cubicBezTo>
                    <a:pt x="29" y="386"/>
                    <a:pt x="29" y="386"/>
                    <a:pt x="29" y="386"/>
                  </a:cubicBezTo>
                  <a:cubicBezTo>
                    <a:pt x="14" y="391"/>
                    <a:pt x="14" y="391"/>
                    <a:pt x="14" y="391"/>
                  </a:cubicBezTo>
                  <a:cubicBezTo>
                    <a:pt x="14" y="391"/>
                    <a:pt x="14" y="391"/>
                    <a:pt x="14" y="391"/>
                  </a:cubicBezTo>
                  <a:cubicBezTo>
                    <a:pt x="29" y="386"/>
                    <a:pt x="29" y="386"/>
                    <a:pt x="29" y="386"/>
                  </a:cubicBezTo>
                  <a:close/>
                  <a:moveTo>
                    <a:pt x="36" y="407"/>
                  </a:moveTo>
                  <a:cubicBezTo>
                    <a:pt x="36" y="406"/>
                    <a:pt x="36" y="405"/>
                    <a:pt x="35" y="405"/>
                  </a:cubicBezTo>
                  <a:cubicBezTo>
                    <a:pt x="21" y="411"/>
                    <a:pt x="21" y="411"/>
                    <a:pt x="21" y="411"/>
                  </a:cubicBezTo>
                  <a:cubicBezTo>
                    <a:pt x="21" y="411"/>
                    <a:pt x="21" y="412"/>
                    <a:pt x="21" y="413"/>
                  </a:cubicBezTo>
                  <a:cubicBezTo>
                    <a:pt x="36" y="407"/>
                    <a:pt x="36" y="407"/>
                    <a:pt x="36" y="407"/>
                  </a:cubicBezTo>
                  <a:close/>
                  <a:moveTo>
                    <a:pt x="36" y="407"/>
                  </a:moveTo>
                  <a:cubicBezTo>
                    <a:pt x="36" y="407"/>
                    <a:pt x="36" y="407"/>
                    <a:pt x="36" y="407"/>
                  </a:cubicBezTo>
                  <a:cubicBezTo>
                    <a:pt x="21" y="413"/>
                    <a:pt x="21" y="413"/>
                    <a:pt x="21" y="413"/>
                  </a:cubicBezTo>
                  <a:cubicBezTo>
                    <a:pt x="21" y="413"/>
                    <a:pt x="21" y="413"/>
                    <a:pt x="21" y="413"/>
                  </a:cubicBezTo>
                  <a:cubicBezTo>
                    <a:pt x="36" y="407"/>
                    <a:pt x="36" y="407"/>
                    <a:pt x="36" y="407"/>
                  </a:cubicBezTo>
                  <a:close/>
                  <a:moveTo>
                    <a:pt x="45" y="426"/>
                  </a:moveTo>
                  <a:cubicBezTo>
                    <a:pt x="44" y="426"/>
                    <a:pt x="44" y="425"/>
                    <a:pt x="44" y="424"/>
                  </a:cubicBezTo>
                  <a:cubicBezTo>
                    <a:pt x="29" y="431"/>
                    <a:pt x="29" y="431"/>
                    <a:pt x="29" y="431"/>
                  </a:cubicBezTo>
                  <a:cubicBezTo>
                    <a:pt x="30" y="432"/>
                    <a:pt x="30" y="433"/>
                    <a:pt x="30" y="433"/>
                  </a:cubicBezTo>
                  <a:cubicBezTo>
                    <a:pt x="45" y="426"/>
                    <a:pt x="45" y="426"/>
                    <a:pt x="45" y="426"/>
                  </a:cubicBezTo>
                  <a:close/>
                  <a:moveTo>
                    <a:pt x="45" y="426"/>
                  </a:moveTo>
                  <a:cubicBezTo>
                    <a:pt x="45" y="426"/>
                    <a:pt x="45" y="426"/>
                    <a:pt x="45" y="426"/>
                  </a:cubicBezTo>
                  <a:cubicBezTo>
                    <a:pt x="30" y="433"/>
                    <a:pt x="30" y="433"/>
                    <a:pt x="30" y="433"/>
                  </a:cubicBezTo>
                  <a:cubicBezTo>
                    <a:pt x="30" y="433"/>
                    <a:pt x="30" y="433"/>
                    <a:pt x="30" y="433"/>
                  </a:cubicBezTo>
                  <a:cubicBezTo>
                    <a:pt x="45" y="426"/>
                    <a:pt x="45" y="426"/>
                    <a:pt x="45" y="426"/>
                  </a:cubicBezTo>
                  <a:close/>
                  <a:moveTo>
                    <a:pt x="55" y="445"/>
                  </a:moveTo>
                  <a:cubicBezTo>
                    <a:pt x="54" y="445"/>
                    <a:pt x="54" y="444"/>
                    <a:pt x="54" y="443"/>
                  </a:cubicBezTo>
                  <a:cubicBezTo>
                    <a:pt x="40" y="451"/>
                    <a:pt x="40" y="451"/>
                    <a:pt x="40" y="451"/>
                  </a:cubicBezTo>
                  <a:cubicBezTo>
                    <a:pt x="40" y="452"/>
                    <a:pt x="41" y="453"/>
                    <a:pt x="41" y="453"/>
                  </a:cubicBezTo>
                  <a:cubicBezTo>
                    <a:pt x="55" y="445"/>
                    <a:pt x="55" y="445"/>
                    <a:pt x="55" y="445"/>
                  </a:cubicBezTo>
                  <a:close/>
                  <a:moveTo>
                    <a:pt x="55" y="445"/>
                  </a:moveTo>
                  <a:cubicBezTo>
                    <a:pt x="55" y="445"/>
                    <a:pt x="55" y="445"/>
                    <a:pt x="55" y="445"/>
                  </a:cubicBezTo>
                  <a:cubicBezTo>
                    <a:pt x="41" y="453"/>
                    <a:pt x="41" y="453"/>
                    <a:pt x="41" y="453"/>
                  </a:cubicBezTo>
                  <a:cubicBezTo>
                    <a:pt x="41" y="453"/>
                    <a:pt x="41" y="453"/>
                    <a:pt x="41" y="453"/>
                  </a:cubicBezTo>
                  <a:cubicBezTo>
                    <a:pt x="55" y="445"/>
                    <a:pt x="55" y="445"/>
                    <a:pt x="55" y="445"/>
                  </a:cubicBezTo>
                  <a:close/>
                  <a:moveTo>
                    <a:pt x="66" y="463"/>
                  </a:moveTo>
                  <a:cubicBezTo>
                    <a:pt x="66" y="463"/>
                    <a:pt x="65" y="462"/>
                    <a:pt x="65" y="462"/>
                  </a:cubicBezTo>
                  <a:cubicBezTo>
                    <a:pt x="52" y="471"/>
                    <a:pt x="52" y="471"/>
                    <a:pt x="52" y="471"/>
                  </a:cubicBezTo>
                  <a:cubicBezTo>
                    <a:pt x="52" y="471"/>
                    <a:pt x="53" y="472"/>
                    <a:pt x="53" y="472"/>
                  </a:cubicBezTo>
                  <a:lnTo>
                    <a:pt x="66" y="463"/>
                  </a:lnTo>
                  <a:close/>
                  <a:moveTo>
                    <a:pt x="66" y="463"/>
                  </a:moveTo>
                  <a:cubicBezTo>
                    <a:pt x="66" y="463"/>
                    <a:pt x="66" y="463"/>
                    <a:pt x="66" y="463"/>
                  </a:cubicBezTo>
                  <a:cubicBezTo>
                    <a:pt x="53" y="472"/>
                    <a:pt x="53" y="472"/>
                    <a:pt x="53" y="472"/>
                  </a:cubicBezTo>
                  <a:cubicBezTo>
                    <a:pt x="53" y="472"/>
                    <a:pt x="53" y="472"/>
                    <a:pt x="53" y="472"/>
                  </a:cubicBezTo>
                  <a:cubicBezTo>
                    <a:pt x="66" y="463"/>
                    <a:pt x="66" y="463"/>
                    <a:pt x="66" y="463"/>
                  </a:cubicBezTo>
                  <a:close/>
                  <a:moveTo>
                    <a:pt x="79" y="480"/>
                  </a:moveTo>
                  <a:cubicBezTo>
                    <a:pt x="78" y="480"/>
                    <a:pt x="78" y="479"/>
                    <a:pt x="78" y="479"/>
                  </a:cubicBezTo>
                  <a:cubicBezTo>
                    <a:pt x="65" y="489"/>
                    <a:pt x="65" y="489"/>
                    <a:pt x="65" y="489"/>
                  </a:cubicBezTo>
                  <a:cubicBezTo>
                    <a:pt x="65" y="489"/>
                    <a:pt x="66" y="490"/>
                    <a:pt x="66" y="490"/>
                  </a:cubicBezTo>
                  <a:lnTo>
                    <a:pt x="79" y="480"/>
                  </a:lnTo>
                  <a:close/>
                  <a:moveTo>
                    <a:pt x="79" y="480"/>
                  </a:moveTo>
                  <a:cubicBezTo>
                    <a:pt x="79" y="480"/>
                    <a:pt x="79" y="480"/>
                    <a:pt x="79" y="480"/>
                  </a:cubicBezTo>
                  <a:cubicBezTo>
                    <a:pt x="66" y="490"/>
                    <a:pt x="66" y="490"/>
                    <a:pt x="66" y="490"/>
                  </a:cubicBezTo>
                  <a:cubicBezTo>
                    <a:pt x="66" y="490"/>
                    <a:pt x="66" y="490"/>
                    <a:pt x="66" y="490"/>
                  </a:cubicBezTo>
                  <a:cubicBezTo>
                    <a:pt x="79" y="480"/>
                    <a:pt x="79" y="480"/>
                    <a:pt x="79" y="480"/>
                  </a:cubicBezTo>
                  <a:close/>
                  <a:moveTo>
                    <a:pt x="93" y="497"/>
                  </a:moveTo>
                  <a:cubicBezTo>
                    <a:pt x="92" y="496"/>
                    <a:pt x="92" y="496"/>
                    <a:pt x="91" y="495"/>
                  </a:cubicBezTo>
                  <a:cubicBezTo>
                    <a:pt x="80" y="506"/>
                    <a:pt x="80" y="506"/>
                    <a:pt x="80" y="506"/>
                  </a:cubicBezTo>
                  <a:cubicBezTo>
                    <a:pt x="80" y="506"/>
                    <a:pt x="81" y="507"/>
                    <a:pt x="81" y="507"/>
                  </a:cubicBezTo>
                  <a:cubicBezTo>
                    <a:pt x="93" y="497"/>
                    <a:pt x="93" y="497"/>
                    <a:pt x="93" y="497"/>
                  </a:cubicBezTo>
                  <a:close/>
                  <a:moveTo>
                    <a:pt x="93" y="497"/>
                  </a:moveTo>
                  <a:cubicBezTo>
                    <a:pt x="93" y="497"/>
                    <a:pt x="93" y="497"/>
                    <a:pt x="93" y="497"/>
                  </a:cubicBezTo>
                  <a:cubicBezTo>
                    <a:pt x="81" y="507"/>
                    <a:pt x="81" y="507"/>
                    <a:pt x="81" y="507"/>
                  </a:cubicBezTo>
                  <a:cubicBezTo>
                    <a:pt x="81" y="508"/>
                    <a:pt x="81" y="508"/>
                    <a:pt x="81" y="508"/>
                  </a:cubicBezTo>
                  <a:cubicBezTo>
                    <a:pt x="93" y="497"/>
                    <a:pt x="93" y="497"/>
                    <a:pt x="93" y="497"/>
                  </a:cubicBezTo>
                  <a:close/>
                  <a:moveTo>
                    <a:pt x="108" y="512"/>
                  </a:moveTo>
                  <a:cubicBezTo>
                    <a:pt x="107" y="511"/>
                    <a:pt x="107" y="511"/>
                    <a:pt x="107" y="510"/>
                  </a:cubicBezTo>
                  <a:cubicBezTo>
                    <a:pt x="96" y="522"/>
                    <a:pt x="96" y="522"/>
                    <a:pt x="96" y="522"/>
                  </a:cubicBezTo>
                  <a:cubicBezTo>
                    <a:pt x="96" y="523"/>
                    <a:pt x="97" y="523"/>
                    <a:pt x="97" y="523"/>
                  </a:cubicBezTo>
                  <a:lnTo>
                    <a:pt x="108" y="512"/>
                  </a:lnTo>
                  <a:close/>
                  <a:moveTo>
                    <a:pt x="108" y="512"/>
                  </a:moveTo>
                  <a:cubicBezTo>
                    <a:pt x="108" y="512"/>
                    <a:pt x="108" y="512"/>
                    <a:pt x="108" y="512"/>
                  </a:cubicBezTo>
                  <a:cubicBezTo>
                    <a:pt x="97" y="523"/>
                    <a:pt x="97" y="523"/>
                    <a:pt x="97" y="523"/>
                  </a:cubicBezTo>
                  <a:cubicBezTo>
                    <a:pt x="97" y="523"/>
                    <a:pt x="97" y="523"/>
                    <a:pt x="97" y="523"/>
                  </a:cubicBezTo>
                  <a:cubicBezTo>
                    <a:pt x="108" y="512"/>
                    <a:pt x="108" y="512"/>
                    <a:pt x="108" y="512"/>
                  </a:cubicBezTo>
                  <a:close/>
                  <a:moveTo>
                    <a:pt x="124" y="526"/>
                  </a:moveTo>
                  <a:cubicBezTo>
                    <a:pt x="124" y="525"/>
                    <a:pt x="123" y="525"/>
                    <a:pt x="123" y="524"/>
                  </a:cubicBezTo>
                  <a:cubicBezTo>
                    <a:pt x="113" y="537"/>
                    <a:pt x="113" y="537"/>
                    <a:pt x="113" y="537"/>
                  </a:cubicBezTo>
                  <a:cubicBezTo>
                    <a:pt x="113" y="537"/>
                    <a:pt x="114" y="538"/>
                    <a:pt x="114" y="538"/>
                  </a:cubicBezTo>
                  <a:cubicBezTo>
                    <a:pt x="124" y="526"/>
                    <a:pt x="124" y="526"/>
                    <a:pt x="124" y="526"/>
                  </a:cubicBezTo>
                  <a:close/>
                  <a:moveTo>
                    <a:pt x="124" y="526"/>
                  </a:moveTo>
                  <a:cubicBezTo>
                    <a:pt x="124" y="526"/>
                    <a:pt x="124" y="526"/>
                    <a:pt x="124" y="526"/>
                  </a:cubicBezTo>
                  <a:cubicBezTo>
                    <a:pt x="114" y="538"/>
                    <a:pt x="114" y="538"/>
                    <a:pt x="114" y="538"/>
                  </a:cubicBezTo>
                  <a:cubicBezTo>
                    <a:pt x="114" y="538"/>
                    <a:pt x="114" y="538"/>
                    <a:pt x="114" y="538"/>
                  </a:cubicBezTo>
                  <a:cubicBezTo>
                    <a:pt x="124" y="526"/>
                    <a:pt x="124" y="526"/>
                    <a:pt x="124" y="526"/>
                  </a:cubicBezTo>
                  <a:close/>
                  <a:moveTo>
                    <a:pt x="141" y="538"/>
                  </a:moveTo>
                  <a:cubicBezTo>
                    <a:pt x="141" y="538"/>
                    <a:pt x="140" y="538"/>
                    <a:pt x="140" y="537"/>
                  </a:cubicBezTo>
                  <a:cubicBezTo>
                    <a:pt x="131" y="550"/>
                    <a:pt x="131" y="550"/>
                    <a:pt x="131" y="550"/>
                  </a:cubicBezTo>
                  <a:cubicBezTo>
                    <a:pt x="131" y="551"/>
                    <a:pt x="132" y="551"/>
                    <a:pt x="132" y="552"/>
                  </a:cubicBezTo>
                  <a:lnTo>
                    <a:pt x="141" y="538"/>
                  </a:lnTo>
                  <a:close/>
                  <a:moveTo>
                    <a:pt x="141" y="538"/>
                  </a:moveTo>
                  <a:cubicBezTo>
                    <a:pt x="141" y="538"/>
                    <a:pt x="141" y="538"/>
                    <a:pt x="141" y="538"/>
                  </a:cubicBezTo>
                  <a:cubicBezTo>
                    <a:pt x="132" y="552"/>
                    <a:pt x="132" y="552"/>
                    <a:pt x="132" y="552"/>
                  </a:cubicBezTo>
                  <a:cubicBezTo>
                    <a:pt x="132" y="552"/>
                    <a:pt x="132" y="552"/>
                    <a:pt x="132" y="552"/>
                  </a:cubicBezTo>
                  <a:cubicBezTo>
                    <a:pt x="141" y="538"/>
                    <a:pt x="141" y="538"/>
                    <a:pt x="141" y="538"/>
                  </a:cubicBezTo>
                  <a:close/>
                  <a:moveTo>
                    <a:pt x="160" y="550"/>
                  </a:moveTo>
                  <a:cubicBezTo>
                    <a:pt x="159" y="549"/>
                    <a:pt x="158" y="549"/>
                    <a:pt x="158" y="549"/>
                  </a:cubicBezTo>
                  <a:cubicBezTo>
                    <a:pt x="150" y="563"/>
                    <a:pt x="150" y="563"/>
                    <a:pt x="150" y="563"/>
                  </a:cubicBezTo>
                  <a:cubicBezTo>
                    <a:pt x="150" y="563"/>
                    <a:pt x="151" y="563"/>
                    <a:pt x="152" y="564"/>
                  </a:cubicBezTo>
                  <a:cubicBezTo>
                    <a:pt x="160" y="550"/>
                    <a:pt x="160" y="550"/>
                    <a:pt x="160" y="550"/>
                  </a:cubicBezTo>
                  <a:close/>
                  <a:moveTo>
                    <a:pt x="160" y="550"/>
                  </a:moveTo>
                  <a:cubicBezTo>
                    <a:pt x="160" y="550"/>
                    <a:pt x="160" y="550"/>
                    <a:pt x="160" y="550"/>
                  </a:cubicBezTo>
                  <a:cubicBezTo>
                    <a:pt x="152" y="564"/>
                    <a:pt x="152" y="564"/>
                    <a:pt x="152" y="564"/>
                  </a:cubicBezTo>
                  <a:cubicBezTo>
                    <a:pt x="152" y="564"/>
                    <a:pt x="152" y="564"/>
                    <a:pt x="152" y="564"/>
                  </a:cubicBezTo>
                  <a:cubicBezTo>
                    <a:pt x="160" y="550"/>
                    <a:pt x="160" y="550"/>
                    <a:pt x="160" y="550"/>
                  </a:cubicBezTo>
                  <a:close/>
                  <a:moveTo>
                    <a:pt x="178" y="560"/>
                  </a:moveTo>
                  <a:cubicBezTo>
                    <a:pt x="178" y="560"/>
                    <a:pt x="177" y="559"/>
                    <a:pt x="177" y="559"/>
                  </a:cubicBezTo>
                  <a:cubicBezTo>
                    <a:pt x="170" y="573"/>
                    <a:pt x="170" y="573"/>
                    <a:pt x="170" y="573"/>
                  </a:cubicBezTo>
                  <a:cubicBezTo>
                    <a:pt x="170" y="574"/>
                    <a:pt x="171" y="574"/>
                    <a:pt x="172" y="574"/>
                  </a:cubicBezTo>
                  <a:cubicBezTo>
                    <a:pt x="178" y="560"/>
                    <a:pt x="178" y="560"/>
                    <a:pt x="178" y="560"/>
                  </a:cubicBezTo>
                  <a:close/>
                  <a:moveTo>
                    <a:pt x="179" y="560"/>
                  </a:moveTo>
                  <a:cubicBezTo>
                    <a:pt x="178" y="560"/>
                    <a:pt x="178" y="560"/>
                    <a:pt x="178" y="560"/>
                  </a:cubicBezTo>
                  <a:cubicBezTo>
                    <a:pt x="172" y="574"/>
                    <a:pt x="172" y="574"/>
                    <a:pt x="172" y="574"/>
                  </a:cubicBezTo>
                  <a:cubicBezTo>
                    <a:pt x="172" y="574"/>
                    <a:pt x="172" y="574"/>
                    <a:pt x="172" y="574"/>
                  </a:cubicBezTo>
                  <a:cubicBezTo>
                    <a:pt x="178" y="560"/>
                    <a:pt x="178" y="560"/>
                    <a:pt x="178" y="560"/>
                  </a:cubicBezTo>
                  <a:lnTo>
                    <a:pt x="179" y="560"/>
                  </a:lnTo>
                  <a:close/>
                  <a:moveTo>
                    <a:pt x="198" y="568"/>
                  </a:moveTo>
                  <a:cubicBezTo>
                    <a:pt x="197" y="568"/>
                    <a:pt x="197" y="568"/>
                    <a:pt x="196" y="568"/>
                  </a:cubicBezTo>
                  <a:cubicBezTo>
                    <a:pt x="190" y="583"/>
                    <a:pt x="190" y="583"/>
                    <a:pt x="190" y="583"/>
                  </a:cubicBezTo>
                  <a:cubicBezTo>
                    <a:pt x="191" y="583"/>
                    <a:pt x="192" y="583"/>
                    <a:pt x="192" y="583"/>
                  </a:cubicBezTo>
                  <a:cubicBezTo>
                    <a:pt x="198" y="568"/>
                    <a:pt x="198" y="568"/>
                    <a:pt x="198" y="568"/>
                  </a:cubicBezTo>
                  <a:close/>
                  <a:moveTo>
                    <a:pt x="198" y="568"/>
                  </a:moveTo>
                  <a:cubicBezTo>
                    <a:pt x="198" y="568"/>
                    <a:pt x="198" y="568"/>
                    <a:pt x="198" y="568"/>
                  </a:cubicBezTo>
                  <a:cubicBezTo>
                    <a:pt x="192" y="583"/>
                    <a:pt x="192" y="583"/>
                    <a:pt x="192" y="583"/>
                  </a:cubicBezTo>
                  <a:cubicBezTo>
                    <a:pt x="192" y="583"/>
                    <a:pt x="192" y="583"/>
                    <a:pt x="192" y="583"/>
                  </a:cubicBezTo>
                  <a:cubicBezTo>
                    <a:pt x="198" y="568"/>
                    <a:pt x="198" y="568"/>
                    <a:pt x="198" y="568"/>
                  </a:cubicBezTo>
                  <a:close/>
                  <a:moveTo>
                    <a:pt x="218" y="575"/>
                  </a:moveTo>
                  <a:cubicBezTo>
                    <a:pt x="218" y="575"/>
                    <a:pt x="217" y="575"/>
                    <a:pt x="216" y="575"/>
                  </a:cubicBezTo>
                  <a:cubicBezTo>
                    <a:pt x="212" y="590"/>
                    <a:pt x="212" y="590"/>
                    <a:pt x="212" y="590"/>
                  </a:cubicBezTo>
                  <a:cubicBezTo>
                    <a:pt x="212" y="590"/>
                    <a:pt x="213" y="591"/>
                    <a:pt x="214" y="591"/>
                  </a:cubicBezTo>
                  <a:cubicBezTo>
                    <a:pt x="218" y="575"/>
                    <a:pt x="218" y="575"/>
                    <a:pt x="218" y="575"/>
                  </a:cubicBezTo>
                  <a:close/>
                  <a:moveTo>
                    <a:pt x="218" y="575"/>
                  </a:moveTo>
                  <a:cubicBezTo>
                    <a:pt x="218" y="575"/>
                    <a:pt x="218" y="575"/>
                    <a:pt x="218" y="575"/>
                  </a:cubicBezTo>
                  <a:cubicBezTo>
                    <a:pt x="214" y="591"/>
                    <a:pt x="214" y="591"/>
                    <a:pt x="214" y="591"/>
                  </a:cubicBezTo>
                  <a:cubicBezTo>
                    <a:pt x="214" y="591"/>
                    <a:pt x="214" y="591"/>
                    <a:pt x="214" y="591"/>
                  </a:cubicBezTo>
                  <a:cubicBezTo>
                    <a:pt x="218" y="575"/>
                    <a:pt x="218" y="575"/>
                    <a:pt x="218" y="575"/>
                  </a:cubicBezTo>
                  <a:close/>
                  <a:moveTo>
                    <a:pt x="239" y="581"/>
                  </a:moveTo>
                  <a:cubicBezTo>
                    <a:pt x="238" y="581"/>
                    <a:pt x="238" y="581"/>
                    <a:pt x="237" y="581"/>
                  </a:cubicBezTo>
                  <a:cubicBezTo>
                    <a:pt x="233" y="596"/>
                    <a:pt x="233" y="596"/>
                    <a:pt x="233" y="596"/>
                  </a:cubicBezTo>
                  <a:cubicBezTo>
                    <a:pt x="234" y="596"/>
                    <a:pt x="235" y="596"/>
                    <a:pt x="235" y="597"/>
                  </a:cubicBezTo>
                  <a:cubicBezTo>
                    <a:pt x="239" y="581"/>
                    <a:pt x="239" y="581"/>
                    <a:pt x="239" y="581"/>
                  </a:cubicBezTo>
                  <a:close/>
                  <a:moveTo>
                    <a:pt x="239" y="581"/>
                  </a:moveTo>
                  <a:cubicBezTo>
                    <a:pt x="239" y="581"/>
                    <a:pt x="239" y="581"/>
                    <a:pt x="239" y="581"/>
                  </a:cubicBezTo>
                  <a:cubicBezTo>
                    <a:pt x="235" y="597"/>
                    <a:pt x="235" y="597"/>
                    <a:pt x="235" y="597"/>
                  </a:cubicBezTo>
                  <a:cubicBezTo>
                    <a:pt x="236" y="597"/>
                    <a:pt x="236" y="597"/>
                    <a:pt x="236" y="597"/>
                  </a:cubicBezTo>
                  <a:cubicBezTo>
                    <a:pt x="239" y="581"/>
                    <a:pt x="239" y="581"/>
                    <a:pt x="239" y="581"/>
                  </a:cubicBezTo>
                  <a:close/>
                  <a:moveTo>
                    <a:pt x="260" y="585"/>
                  </a:moveTo>
                  <a:cubicBezTo>
                    <a:pt x="259" y="585"/>
                    <a:pt x="259" y="585"/>
                    <a:pt x="258" y="585"/>
                  </a:cubicBezTo>
                  <a:cubicBezTo>
                    <a:pt x="256" y="600"/>
                    <a:pt x="256" y="600"/>
                    <a:pt x="256" y="600"/>
                  </a:cubicBezTo>
                  <a:cubicBezTo>
                    <a:pt x="256" y="601"/>
                    <a:pt x="257" y="601"/>
                    <a:pt x="258" y="601"/>
                  </a:cubicBezTo>
                  <a:cubicBezTo>
                    <a:pt x="260" y="585"/>
                    <a:pt x="260" y="585"/>
                    <a:pt x="260" y="585"/>
                  </a:cubicBezTo>
                  <a:close/>
                  <a:moveTo>
                    <a:pt x="260" y="585"/>
                  </a:moveTo>
                  <a:cubicBezTo>
                    <a:pt x="260" y="585"/>
                    <a:pt x="260" y="585"/>
                    <a:pt x="260" y="585"/>
                  </a:cubicBezTo>
                  <a:cubicBezTo>
                    <a:pt x="258" y="601"/>
                    <a:pt x="258" y="601"/>
                    <a:pt x="258" y="601"/>
                  </a:cubicBezTo>
                  <a:cubicBezTo>
                    <a:pt x="258" y="601"/>
                    <a:pt x="258" y="601"/>
                    <a:pt x="258" y="601"/>
                  </a:cubicBezTo>
                  <a:cubicBezTo>
                    <a:pt x="260" y="585"/>
                    <a:pt x="260" y="585"/>
                    <a:pt x="260" y="585"/>
                  </a:cubicBezTo>
                  <a:close/>
                  <a:moveTo>
                    <a:pt x="281" y="587"/>
                  </a:moveTo>
                  <a:cubicBezTo>
                    <a:pt x="281" y="587"/>
                    <a:pt x="280" y="587"/>
                    <a:pt x="279" y="587"/>
                  </a:cubicBezTo>
                  <a:cubicBezTo>
                    <a:pt x="278" y="603"/>
                    <a:pt x="278" y="603"/>
                    <a:pt x="278" y="603"/>
                  </a:cubicBezTo>
                  <a:cubicBezTo>
                    <a:pt x="279" y="603"/>
                    <a:pt x="279" y="603"/>
                    <a:pt x="280" y="603"/>
                  </a:cubicBezTo>
                  <a:lnTo>
                    <a:pt x="281" y="587"/>
                  </a:lnTo>
                  <a:close/>
                  <a:moveTo>
                    <a:pt x="281" y="587"/>
                  </a:moveTo>
                  <a:cubicBezTo>
                    <a:pt x="281" y="587"/>
                    <a:pt x="281" y="587"/>
                    <a:pt x="281" y="587"/>
                  </a:cubicBezTo>
                  <a:cubicBezTo>
                    <a:pt x="280" y="603"/>
                    <a:pt x="280" y="603"/>
                    <a:pt x="280" y="603"/>
                  </a:cubicBezTo>
                  <a:cubicBezTo>
                    <a:pt x="280" y="603"/>
                    <a:pt x="280" y="603"/>
                    <a:pt x="280" y="603"/>
                  </a:cubicBezTo>
                  <a:cubicBezTo>
                    <a:pt x="281" y="587"/>
                    <a:pt x="281" y="587"/>
                    <a:pt x="281" y="587"/>
                  </a:cubicBezTo>
                  <a:close/>
                  <a:moveTo>
                    <a:pt x="303" y="588"/>
                  </a:moveTo>
                  <a:cubicBezTo>
                    <a:pt x="303" y="588"/>
                    <a:pt x="303" y="588"/>
                    <a:pt x="303" y="588"/>
                  </a:cubicBezTo>
                  <a:cubicBezTo>
                    <a:pt x="302" y="588"/>
                    <a:pt x="301" y="588"/>
                    <a:pt x="301" y="588"/>
                  </a:cubicBezTo>
                  <a:cubicBezTo>
                    <a:pt x="301" y="604"/>
                    <a:pt x="301" y="604"/>
                    <a:pt x="301" y="604"/>
                  </a:cubicBezTo>
                  <a:cubicBezTo>
                    <a:pt x="301" y="604"/>
                    <a:pt x="302" y="604"/>
                    <a:pt x="303" y="604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588"/>
                    <a:pt x="303" y="588"/>
                    <a:pt x="303" y="588"/>
                  </a:cubicBezTo>
                  <a:close/>
                  <a:moveTo>
                    <a:pt x="303" y="588"/>
                  </a:moveTo>
                  <a:cubicBezTo>
                    <a:pt x="303" y="588"/>
                    <a:pt x="303" y="588"/>
                    <a:pt x="303" y="588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588"/>
                    <a:pt x="303" y="588"/>
                    <a:pt x="303" y="588"/>
                  </a:cubicBezTo>
                  <a:close/>
                  <a:moveTo>
                    <a:pt x="324" y="587"/>
                  </a:moveTo>
                  <a:cubicBezTo>
                    <a:pt x="323" y="587"/>
                    <a:pt x="323" y="587"/>
                    <a:pt x="322" y="587"/>
                  </a:cubicBezTo>
                  <a:cubicBezTo>
                    <a:pt x="323" y="603"/>
                    <a:pt x="323" y="603"/>
                    <a:pt x="323" y="603"/>
                  </a:cubicBezTo>
                  <a:cubicBezTo>
                    <a:pt x="324" y="603"/>
                    <a:pt x="325" y="603"/>
                    <a:pt x="325" y="603"/>
                  </a:cubicBezTo>
                  <a:cubicBezTo>
                    <a:pt x="324" y="587"/>
                    <a:pt x="324" y="587"/>
                    <a:pt x="324" y="587"/>
                  </a:cubicBezTo>
                  <a:close/>
                  <a:moveTo>
                    <a:pt x="324" y="587"/>
                  </a:moveTo>
                  <a:cubicBezTo>
                    <a:pt x="324" y="587"/>
                    <a:pt x="324" y="587"/>
                    <a:pt x="324" y="587"/>
                  </a:cubicBezTo>
                  <a:cubicBezTo>
                    <a:pt x="325" y="603"/>
                    <a:pt x="325" y="603"/>
                    <a:pt x="325" y="603"/>
                  </a:cubicBezTo>
                  <a:cubicBezTo>
                    <a:pt x="325" y="603"/>
                    <a:pt x="325" y="603"/>
                    <a:pt x="325" y="603"/>
                  </a:cubicBezTo>
                  <a:cubicBezTo>
                    <a:pt x="324" y="587"/>
                    <a:pt x="324" y="587"/>
                    <a:pt x="324" y="587"/>
                  </a:cubicBezTo>
                  <a:close/>
                  <a:moveTo>
                    <a:pt x="345" y="585"/>
                  </a:moveTo>
                  <a:cubicBezTo>
                    <a:pt x="345" y="585"/>
                    <a:pt x="344" y="585"/>
                    <a:pt x="343" y="585"/>
                  </a:cubicBezTo>
                  <a:cubicBezTo>
                    <a:pt x="346" y="601"/>
                    <a:pt x="346" y="601"/>
                    <a:pt x="346" y="601"/>
                  </a:cubicBezTo>
                  <a:cubicBezTo>
                    <a:pt x="346" y="601"/>
                    <a:pt x="347" y="601"/>
                    <a:pt x="348" y="601"/>
                  </a:cubicBezTo>
                  <a:lnTo>
                    <a:pt x="345" y="585"/>
                  </a:lnTo>
                  <a:close/>
                  <a:moveTo>
                    <a:pt x="345" y="585"/>
                  </a:moveTo>
                  <a:cubicBezTo>
                    <a:pt x="345" y="585"/>
                    <a:pt x="345" y="585"/>
                    <a:pt x="345" y="585"/>
                  </a:cubicBezTo>
                  <a:cubicBezTo>
                    <a:pt x="348" y="601"/>
                    <a:pt x="348" y="601"/>
                    <a:pt x="348" y="601"/>
                  </a:cubicBezTo>
                  <a:cubicBezTo>
                    <a:pt x="348" y="601"/>
                    <a:pt x="348" y="601"/>
                    <a:pt x="348" y="601"/>
                  </a:cubicBezTo>
                  <a:cubicBezTo>
                    <a:pt x="345" y="585"/>
                    <a:pt x="345" y="585"/>
                    <a:pt x="345" y="585"/>
                  </a:cubicBezTo>
                  <a:close/>
                  <a:moveTo>
                    <a:pt x="366" y="581"/>
                  </a:moveTo>
                  <a:cubicBezTo>
                    <a:pt x="366" y="581"/>
                    <a:pt x="365" y="581"/>
                    <a:pt x="364" y="581"/>
                  </a:cubicBezTo>
                  <a:cubicBezTo>
                    <a:pt x="368" y="597"/>
                    <a:pt x="368" y="597"/>
                    <a:pt x="368" y="597"/>
                  </a:cubicBezTo>
                  <a:cubicBezTo>
                    <a:pt x="369" y="597"/>
                    <a:pt x="369" y="597"/>
                    <a:pt x="370" y="597"/>
                  </a:cubicBezTo>
                  <a:cubicBezTo>
                    <a:pt x="366" y="581"/>
                    <a:pt x="366" y="581"/>
                    <a:pt x="366" y="581"/>
                  </a:cubicBezTo>
                  <a:close/>
                  <a:moveTo>
                    <a:pt x="366" y="581"/>
                  </a:moveTo>
                  <a:cubicBezTo>
                    <a:pt x="366" y="581"/>
                    <a:pt x="366" y="581"/>
                    <a:pt x="366" y="581"/>
                  </a:cubicBezTo>
                  <a:cubicBezTo>
                    <a:pt x="370" y="597"/>
                    <a:pt x="370" y="597"/>
                    <a:pt x="370" y="597"/>
                  </a:cubicBezTo>
                  <a:cubicBezTo>
                    <a:pt x="370" y="597"/>
                    <a:pt x="370" y="597"/>
                    <a:pt x="370" y="597"/>
                  </a:cubicBezTo>
                  <a:cubicBezTo>
                    <a:pt x="366" y="581"/>
                    <a:pt x="366" y="581"/>
                    <a:pt x="366" y="581"/>
                  </a:cubicBezTo>
                  <a:close/>
                  <a:moveTo>
                    <a:pt x="387" y="575"/>
                  </a:moveTo>
                  <a:cubicBezTo>
                    <a:pt x="386" y="576"/>
                    <a:pt x="386" y="576"/>
                    <a:pt x="385" y="576"/>
                  </a:cubicBezTo>
                  <a:cubicBezTo>
                    <a:pt x="390" y="591"/>
                    <a:pt x="390" y="591"/>
                    <a:pt x="390" y="591"/>
                  </a:cubicBezTo>
                  <a:cubicBezTo>
                    <a:pt x="390" y="591"/>
                    <a:pt x="391" y="591"/>
                    <a:pt x="392" y="591"/>
                  </a:cubicBezTo>
                  <a:cubicBezTo>
                    <a:pt x="387" y="575"/>
                    <a:pt x="387" y="575"/>
                    <a:pt x="387" y="575"/>
                  </a:cubicBezTo>
                  <a:close/>
                  <a:moveTo>
                    <a:pt x="387" y="575"/>
                  </a:moveTo>
                  <a:cubicBezTo>
                    <a:pt x="387" y="575"/>
                    <a:pt x="387" y="575"/>
                    <a:pt x="387" y="575"/>
                  </a:cubicBezTo>
                  <a:cubicBezTo>
                    <a:pt x="392" y="591"/>
                    <a:pt x="392" y="591"/>
                    <a:pt x="392" y="591"/>
                  </a:cubicBezTo>
                  <a:cubicBezTo>
                    <a:pt x="392" y="591"/>
                    <a:pt x="392" y="591"/>
                    <a:pt x="392" y="591"/>
                  </a:cubicBezTo>
                  <a:cubicBezTo>
                    <a:pt x="387" y="575"/>
                    <a:pt x="387" y="575"/>
                    <a:pt x="387" y="575"/>
                  </a:cubicBezTo>
                  <a:close/>
                  <a:moveTo>
                    <a:pt x="407" y="568"/>
                  </a:moveTo>
                  <a:cubicBezTo>
                    <a:pt x="407" y="569"/>
                    <a:pt x="406" y="569"/>
                    <a:pt x="405" y="569"/>
                  </a:cubicBezTo>
                  <a:cubicBezTo>
                    <a:pt x="411" y="584"/>
                    <a:pt x="411" y="584"/>
                    <a:pt x="411" y="584"/>
                  </a:cubicBezTo>
                  <a:cubicBezTo>
                    <a:pt x="412" y="584"/>
                    <a:pt x="412" y="583"/>
                    <a:pt x="413" y="583"/>
                  </a:cubicBezTo>
                  <a:lnTo>
                    <a:pt x="407" y="568"/>
                  </a:lnTo>
                  <a:close/>
                  <a:moveTo>
                    <a:pt x="407" y="568"/>
                  </a:moveTo>
                  <a:cubicBezTo>
                    <a:pt x="407" y="568"/>
                    <a:pt x="407" y="568"/>
                    <a:pt x="407" y="568"/>
                  </a:cubicBezTo>
                  <a:cubicBezTo>
                    <a:pt x="413" y="583"/>
                    <a:pt x="413" y="583"/>
                    <a:pt x="413" y="583"/>
                  </a:cubicBezTo>
                  <a:cubicBezTo>
                    <a:pt x="413" y="583"/>
                    <a:pt x="413" y="583"/>
                    <a:pt x="413" y="583"/>
                  </a:cubicBezTo>
                  <a:cubicBezTo>
                    <a:pt x="407" y="568"/>
                    <a:pt x="407" y="568"/>
                    <a:pt x="407" y="568"/>
                  </a:cubicBezTo>
                  <a:close/>
                  <a:moveTo>
                    <a:pt x="427" y="560"/>
                  </a:moveTo>
                  <a:cubicBezTo>
                    <a:pt x="426" y="560"/>
                    <a:pt x="426" y="560"/>
                    <a:pt x="425" y="561"/>
                  </a:cubicBezTo>
                  <a:cubicBezTo>
                    <a:pt x="432" y="575"/>
                    <a:pt x="432" y="575"/>
                    <a:pt x="432" y="575"/>
                  </a:cubicBezTo>
                  <a:cubicBezTo>
                    <a:pt x="433" y="575"/>
                    <a:pt x="433" y="574"/>
                    <a:pt x="434" y="574"/>
                  </a:cubicBezTo>
                  <a:cubicBezTo>
                    <a:pt x="427" y="560"/>
                    <a:pt x="427" y="560"/>
                    <a:pt x="427" y="560"/>
                  </a:cubicBezTo>
                  <a:close/>
                  <a:moveTo>
                    <a:pt x="427" y="560"/>
                  </a:moveTo>
                  <a:cubicBezTo>
                    <a:pt x="427" y="560"/>
                    <a:pt x="427" y="560"/>
                    <a:pt x="427" y="560"/>
                  </a:cubicBezTo>
                  <a:cubicBezTo>
                    <a:pt x="434" y="574"/>
                    <a:pt x="434" y="574"/>
                    <a:pt x="434" y="574"/>
                  </a:cubicBezTo>
                  <a:cubicBezTo>
                    <a:pt x="434" y="574"/>
                    <a:pt x="434" y="574"/>
                    <a:pt x="434" y="574"/>
                  </a:cubicBezTo>
                  <a:cubicBezTo>
                    <a:pt x="427" y="560"/>
                    <a:pt x="427" y="560"/>
                    <a:pt x="427" y="560"/>
                  </a:cubicBezTo>
                  <a:close/>
                  <a:moveTo>
                    <a:pt x="446" y="550"/>
                  </a:moveTo>
                  <a:cubicBezTo>
                    <a:pt x="445" y="550"/>
                    <a:pt x="445" y="550"/>
                    <a:pt x="444" y="551"/>
                  </a:cubicBezTo>
                  <a:cubicBezTo>
                    <a:pt x="452" y="565"/>
                    <a:pt x="452" y="565"/>
                    <a:pt x="452" y="565"/>
                  </a:cubicBezTo>
                  <a:cubicBezTo>
                    <a:pt x="453" y="564"/>
                    <a:pt x="453" y="564"/>
                    <a:pt x="454" y="564"/>
                  </a:cubicBezTo>
                  <a:cubicBezTo>
                    <a:pt x="446" y="550"/>
                    <a:pt x="446" y="550"/>
                    <a:pt x="446" y="550"/>
                  </a:cubicBezTo>
                  <a:close/>
                  <a:moveTo>
                    <a:pt x="446" y="550"/>
                  </a:moveTo>
                  <a:cubicBezTo>
                    <a:pt x="446" y="550"/>
                    <a:pt x="446" y="550"/>
                    <a:pt x="446" y="550"/>
                  </a:cubicBezTo>
                  <a:cubicBezTo>
                    <a:pt x="454" y="564"/>
                    <a:pt x="454" y="564"/>
                    <a:pt x="454" y="564"/>
                  </a:cubicBezTo>
                  <a:cubicBezTo>
                    <a:pt x="454" y="564"/>
                    <a:pt x="454" y="564"/>
                    <a:pt x="454" y="564"/>
                  </a:cubicBezTo>
                  <a:cubicBezTo>
                    <a:pt x="446" y="550"/>
                    <a:pt x="446" y="550"/>
                    <a:pt x="446" y="550"/>
                  </a:cubicBezTo>
                  <a:close/>
                  <a:moveTo>
                    <a:pt x="464" y="538"/>
                  </a:moveTo>
                  <a:cubicBezTo>
                    <a:pt x="463" y="539"/>
                    <a:pt x="463" y="539"/>
                    <a:pt x="462" y="539"/>
                  </a:cubicBezTo>
                  <a:cubicBezTo>
                    <a:pt x="471" y="553"/>
                    <a:pt x="471" y="553"/>
                    <a:pt x="471" y="553"/>
                  </a:cubicBezTo>
                  <a:cubicBezTo>
                    <a:pt x="472" y="552"/>
                    <a:pt x="472" y="552"/>
                    <a:pt x="473" y="552"/>
                  </a:cubicBezTo>
                  <a:cubicBezTo>
                    <a:pt x="464" y="538"/>
                    <a:pt x="464" y="538"/>
                    <a:pt x="464" y="538"/>
                  </a:cubicBezTo>
                  <a:close/>
                  <a:moveTo>
                    <a:pt x="464" y="538"/>
                  </a:moveTo>
                  <a:cubicBezTo>
                    <a:pt x="464" y="538"/>
                    <a:pt x="464" y="538"/>
                    <a:pt x="464" y="538"/>
                  </a:cubicBezTo>
                  <a:cubicBezTo>
                    <a:pt x="473" y="552"/>
                    <a:pt x="473" y="552"/>
                    <a:pt x="473" y="552"/>
                  </a:cubicBezTo>
                  <a:cubicBezTo>
                    <a:pt x="473" y="552"/>
                    <a:pt x="473" y="552"/>
                    <a:pt x="473" y="552"/>
                  </a:cubicBezTo>
                  <a:lnTo>
                    <a:pt x="464" y="538"/>
                  </a:lnTo>
                  <a:close/>
                  <a:moveTo>
                    <a:pt x="481" y="526"/>
                  </a:moveTo>
                  <a:cubicBezTo>
                    <a:pt x="480" y="526"/>
                    <a:pt x="480" y="526"/>
                    <a:pt x="479" y="527"/>
                  </a:cubicBezTo>
                  <a:cubicBezTo>
                    <a:pt x="489" y="539"/>
                    <a:pt x="489" y="539"/>
                    <a:pt x="489" y="539"/>
                  </a:cubicBezTo>
                  <a:cubicBezTo>
                    <a:pt x="490" y="539"/>
                    <a:pt x="490" y="539"/>
                    <a:pt x="491" y="538"/>
                  </a:cubicBezTo>
                  <a:cubicBezTo>
                    <a:pt x="481" y="526"/>
                    <a:pt x="481" y="526"/>
                    <a:pt x="481" y="526"/>
                  </a:cubicBezTo>
                  <a:close/>
                  <a:moveTo>
                    <a:pt x="481" y="526"/>
                  </a:moveTo>
                  <a:cubicBezTo>
                    <a:pt x="481" y="526"/>
                    <a:pt x="481" y="526"/>
                    <a:pt x="481" y="526"/>
                  </a:cubicBezTo>
                  <a:cubicBezTo>
                    <a:pt x="491" y="538"/>
                    <a:pt x="491" y="538"/>
                    <a:pt x="491" y="538"/>
                  </a:cubicBezTo>
                  <a:cubicBezTo>
                    <a:pt x="491" y="538"/>
                    <a:pt x="491" y="538"/>
                    <a:pt x="491" y="538"/>
                  </a:cubicBezTo>
                  <a:cubicBezTo>
                    <a:pt x="481" y="526"/>
                    <a:pt x="481" y="526"/>
                    <a:pt x="481" y="526"/>
                  </a:cubicBezTo>
                  <a:close/>
                  <a:moveTo>
                    <a:pt x="497" y="512"/>
                  </a:moveTo>
                  <a:cubicBezTo>
                    <a:pt x="497" y="512"/>
                    <a:pt x="496" y="513"/>
                    <a:pt x="496" y="513"/>
                  </a:cubicBezTo>
                  <a:cubicBezTo>
                    <a:pt x="507" y="525"/>
                    <a:pt x="507" y="525"/>
                    <a:pt x="507" y="525"/>
                  </a:cubicBezTo>
                  <a:cubicBezTo>
                    <a:pt x="507" y="524"/>
                    <a:pt x="508" y="524"/>
                    <a:pt x="508" y="523"/>
                  </a:cubicBezTo>
                  <a:cubicBezTo>
                    <a:pt x="497" y="512"/>
                    <a:pt x="497" y="512"/>
                    <a:pt x="497" y="512"/>
                  </a:cubicBezTo>
                  <a:close/>
                  <a:moveTo>
                    <a:pt x="497" y="512"/>
                  </a:moveTo>
                  <a:cubicBezTo>
                    <a:pt x="497" y="512"/>
                    <a:pt x="497" y="512"/>
                    <a:pt x="497" y="512"/>
                  </a:cubicBezTo>
                  <a:cubicBezTo>
                    <a:pt x="508" y="523"/>
                    <a:pt x="508" y="523"/>
                    <a:pt x="508" y="523"/>
                  </a:cubicBezTo>
                  <a:cubicBezTo>
                    <a:pt x="508" y="523"/>
                    <a:pt x="508" y="523"/>
                    <a:pt x="508" y="523"/>
                  </a:cubicBezTo>
                  <a:cubicBezTo>
                    <a:pt x="497" y="512"/>
                    <a:pt x="497" y="512"/>
                    <a:pt x="497" y="512"/>
                  </a:cubicBezTo>
                  <a:close/>
                  <a:moveTo>
                    <a:pt x="512" y="497"/>
                  </a:moveTo>
                  <a:cubicBezTo>
                    <a:pt x="512" y="497"/>
                    <a:pt x="511" y="497"/>
                    <a:pt x="511" y="498"/>
                  </a:cubicBezTo>
                  <a:cubicBezTo>
                    <a:pt x="523" y="509"/>
                    <a:pt x="523" y="509"/>
                    <a:pt x="523" y="509"/>
                  </a:cubicBezTo>
                  <a:cubicBezTo>
                    <a:pt x="523" y="508"/>
                    <a:pt x="524" y="508"/>
                    <a:pt x="524" y="507"/>
                  </a:cubicBezTo>
                  <a:cubicBezTo>
                    <a:pt x="512" y="497"/>
                    <a:pt x="512" y="497"/>
                    <a:pt x="512" y="497"/>
                  </a:cubicBezTo>
                  <a:close/>
                  <a:moveTo>
                    <a:pt x="512" y="497"/>
                  </a:moveTo>
                  <a:cubicBezTo>
                    <a:pt x="512" y="497"/>
                    <a:pt x="512" y="497"/>
                    <a:pt x="512" y="497"/>
                  </a:cubicBezTo>
                  <a:cubicBezTo>
                    <a:pt x="524" y="507"/>
                    <a:pt x="524" y="507"/>
                    <a:pt x="524" y="507"/>
                  </a:cubicBezTo>
                  <a:cubicBezTo>
                    <a:pt x="524" y="507"/>
                    <a:pt x="524" y="507"/>
                    <a:pt x="524" y="507"/>
                  </a:cubicBezTo>
                  <a:cubicBezTo>
                    <a:pt x="512" y="497"/>
                    <a:pt x="512" y="497"/>
                    <a:pt x="512" y="497"/>
                  </a:cubicBezTo>
                  <a:close/>
                  <a:moveTo>
                    <a:pt x="526" y="480"/>
                  </a:moveTo>
                  <a:cubicBezTo>
                    <a:pt x="526" y="481"/>
                    <a:pt x="526" y="481"/>
                    <a:pt x="525" y="482"/>
                  </a:cubicBezTo>
                  <a:cubicBezTo>
                    <a:pt x="538" y="492"/>
                    <a:pt x="538" y="492"/>
                    <a:pt x="538" y="492"/>
                  </a:cubicBezTo>
                  <a:cubicBezTo>
                    <a:pt x="538" y="491"/>
                    <a:pt x="538" y="491"/>
                    <a:pt x="539" y="490"/>
                  </a:cubicBezTo>
                  <a:cubicBezTo>
                    <a:pt x="526" y="480"/>
                    <a:pt x="526" y="480"/>
                    <a:pt x="526" y="480"/>
                  </a:cubicBezTo>
                  <a:close/>
                  <a:moveTo>
                    <a:pt x="526" y="480"/>
                  </a:moveTo>
                  <a:cubicBezTo>
                    <a:pt x="526" y="480"/>
                    <a:pt x="526" y="480"/>
                    <a:pt x="526" y="480"/>
                  </a:cubicBezTo>
                  <a:cubicBezTo>
                    <a:pt x="539" y="490"/>
                    <a:pt x="539" y="490"/>
                    <a:pt x="539" y="490"/>
                  </a:cubicBezTo>
                  <a:cubicBezTo>
                    <a:pt x="539" y="490"/>
                    <a:pt x="539" y="490"/>
                    <a:pt x="539" y="490"/>
                  </a:cubicBezTo>
                  <a:cubicBezTo>
                    <a:pt x="526" y="480"/>
                    <a:pt x="526" y="480"/>
                    <a:pt x="526" y="480"/>
                  </a:cubicBezTo>
                  <a:close/>
                  <a:moveTo>
                    <a:pt x="539" y="463"/>
                  </a:moveTo>
                  <a:cubicBezTo>
                    <a:pt x="539" y="464"/>
                    <a:pt x="538" y="464"/>
                    <a:pt x="538" y="465"/>
                  </a:cubicBezTo>
                  <a:cubicBezTo>
                    <a:pt x="551" y="474"/>
                    <a:pt x="551" y="474"/>
                    <a:pt x="551" y="474"/>
                  </a:cubicBezTo>
                  <a:cubicBezTo>
                    <a:pt x="551" y="473"/>
                    <a:pt x="552" y="473"/>
                    <a:pt x="552" y="472"/>
                  </a:cubicBezTo>
                  <a:cubicBezTo>
                    <a:pt x="539" y="463"/>
                    <a:pt x="539" y="463"/>
                    <a:pt x="539" y="463"/>
                  </a:cubicBezTo>
                  <a:close/>
                  <a:moveTo>
                    <a:pt x="539" y="463"/>
                  </a:moveTo>
                  <a:cubicBezTo>
                    <a:pt x="539" y="463"/>
                    <a:pt x="539" y="463"/>
                    <a:pt x="539" y="463"/>
                  </a:cubicBezTo>
                  <a:cubicBezTo>
                    <a:pt x="552" y="472"/>
                    <a:pt x="552" y="472"/>
                    <a:pt x="552" y="472"/>
                  </a:cubicBezTo>
                  <a:cubicBezTo>
                    <a:pt x="552" y="472"/>
                    <a:pt x="552" y="472"/>
                    <a:pt x="552" y="472"/>
                  </a:cubicBezTo>
                  <a:cubicBezTo>
                    <a:pt x="539" y="463"/>
                    <a:pt x="539" y="463"/>
                    <a:pt x="539" y="463"/>
                  </a:cubicBezTo>
                  <a:close/>
                  <a:moveTo>
                    <a:pt x="550" y="445"/>
                  </a:moveTo>
                  <a:cubicBezTo>
                    <a:pt x="550" y="446"/>
                    <a:pt x="550" y="446"/>
                    <a:pt x="549" y="447"/>
                  </a:cubicBezTo>
                  <a:cubicBezTo>
                    <a:pt x="563" y="455"/>
                    <a:pt x="563" y="455"/>
                    <a:pt x="563" y="455"/>
                  </a:cubicBezTo>
                  <a:cubicBezTo>
                    <a:pt x="564" y="454"/>
                    <a:pt x="564" y="454"/>
                    <a:pt x="564" y="453"/>
                  </a:cubicBezTo>
                  <a:cubicBezTo>
                    <a:pt x="550" y="445"/>
                    <a:pt x="550" y="445"/>
                    <a:pt x="550" y="445"/>
                  </a:cubicBezTo>
                  <a:close/>
                  <a:moveTo>
                    <a:pt x="550" y="445"/>
                  </a:moveTo>
                  <a:cubicBezTo>
                    <a:pt x="550" y="445"/>
                    <a:pt x="550" y="445"/>
                    <a:pt x="550" y="445"/>
                  </a:cubicBezTo>
                  <a:cubicBezTo>
                    <a:pt x="564" y="453"/>
                    <a:pt x="564" y="453"/>
                    <a:pt x="564" y="453"/>
                  </a:cubicBezTo>
                  <a:cubicBezTo>
                    <a:pt x="564" y="453"/>
                    <a:pt x="564" y="453"/>
                    <a:pt x="564" y="453"/>
                  </a:cubicBezTo>
                  <a:cubicBezTo>
                    <a:pt x="550" y="445"/>
                    <a:pt x="550" y="445"/>
                    <a:pt x="550" y="445"/>
                  </a:cubicBezTo>
                  <a:close/>
                  <a:moveTo>
                    <a:pt x="560" y="426"/>
                  </a:moveTo>
                  <a:cubicBezTo>
                    <a:pt x="560" y="427"/>
                    <a:pt x="560" y="427"/>
                    <a:pt x="560" y="428"/>
                  </a:cubicBezTo>
                  <a:cubicBezTo>
                    <a:pt x="574" y="435"/>
                    <a:pt x="574" y="435"/>
                    <a:pt x="574" y="435"/>
                  </a:cubicBezTo>
                  <a:cubicBezTo>
                    <a:pt x="574" y="434"/>
                    <a:pt x="575" y="434"/>
                    <a:pt x="575" y="433"/>
                  </a:cubicBezTo>
                  <a:cubicBezTo>
                    <a:pt x="560" y="426"/>
                    <a:pt x="560" y="426"/>
                    <a:pt x="560" y="426"/>
                  </a:cubicBezTo>
                  <a:close/>
                  <a:moveTo>
                    <a:pt x="561" y="426"/>
                  </a:moveTo>
                  <a:cubicBezTo>
                    <a:pt x="560" y="426"/>
                    <a:pt x="560" y="426"/>
                    <a:pt x="560" y="426"/>
                  </a:cubicBezTo>
                  <a:cubicBezTo>
                    <a:pt x="575" y="433"/>
                    <a:pt x="575" y="433"/>
                    <a:pt x="575" y="433"/>
                  </a:cubicBezTo>
                  <a:cubicBezTo>
                    <a:pt x="575" y="433"/>
                    <a:pt x="575" y="433"/>
                    <a:pt x="575" y="433"/>
                  </a:cubicBezTo>
                  <a:cubicBezTo>
                    <a:pt x="561" y="426"/>
                    <a:pt x="561" y="426"/>
                    <a:pt x="561" y="426"/>
                  </a:cubicBezTo>
                  <a:close/>
                  <a:moveTo>
                    <a:pt x="569" y="406"/>
                  </a:moveTo>
                  <a:cubicBezTo>
                    <a:pt x="569" y="407"/>
                    <a:pt x="569" y="408"/>
                    <a:pt x="568" y="408"/>
                  </a:cubicBezTo>
                  <a:cubicBezTo>
                    <a:pt x="583" y="414"/>
                    <a:pt x="583" y="414"/>
                    <a:pt x="583" y="414"/>
                  </a:cubicBezTo>
                  <a:cubicBezTo>
                    <a:pt x="583" y="414"/>
                    <a:pt x="584" y="413"/>
                    <a:pt x="584" y="412"/>
                  </a:cubicBezTo>
                  <a:cubicBezTo>
                    <a:pt x="569" y="406"/>
                    <a:pt x="569" y="406"/>
                    <a:pt x="569" y="406"/>
                  </a:cubicBezTo>
                  <a:close/>
                  <a:moveTo>
                    <a:pt x="569" y="406"/>
                  </a:moveTo>
                  <a:cubicBezTo>
                    <a:pt x="569" y="406"/>
                    <a:pt x="569" y="406"/>
                    <a:pt x="569" y="406"/>
                  </a:cubicBezTo>
                  <a:cubicBezTo>
                    <a:pt x="584" y="412"/>
                    <a:pt x="584" y="412"/>
                    <a:pt x="584" y="412"/>
                  </a:cubicBezTo>
                  <a:cubicBezTo>
                    <a:pt x="584" y="412"/>
                    <a:pt x="584" y="412"/>
                    <a:pt x="584" y="412"/>
                  </a:cubicBezTo>
                  <a:cubicBezTo>
                    <a:pt x="569" y="406"/>
                    <a:pt x="569" y="406"/>
                    <a:pt x="569" y="406"/>
                  </a:cubicBezTo>
                  <a:close/>
                  <a:moveTo>
                    <a:pt x="576" y="386"/>
                  </a:moveTo>
                  <a:cubicBezTo>
                    <a:pt x="576" y="387"/>
                    <a:pt x="576" y="387"/>
                    <a:pt x="576" y="388"/>
                  </a:cubicBezTo>
                  <a:cubicBezTo>
                    <a:pt x="591" y="393"/>
                    <a:pt x="591" y="393"/>
                    <a:pt x="591" y="393"/>
                  </a:cubicBezTo>
                  <a:cubicBezTo>
                    <a:pt x="591" y="392"/>
                    <a:pt x="591" y="392"/>
                    <a:pt x="591" y="391"/>
                  </a:cubicBezTo>
                  <a:cubicBezTo>
                    <a:pt x="576" y="386"/>
                    <a:pt x="576" y="386"/>
                    <a:pt x="576" y="386"/>
                  </a:cubicBezTo>
                  <a:close/>
                  <a:moveTo>
                    <a:pt x="576" y="386"/>
                  </a:moveTo>
                  <a:cubicBezTo>
                    <a:pt x="576" y="386"/>
                    <a:pt x="576" y="386"/>
                    <a:pt x="576" y="386"/>
                  </a:cubicBezTo>
                  <a:cubicBezTo>
                    <a:pt x="591" y="391"/>
                    <a:pt x="591" y="391"/>
                    <a:pt x="591" y="391"/>
                  </a:cubicBezTo>
                  <a:cubicBezTo>
                    <a:pt x="591" y="391"/>
                    <a:pt x="591" y="391"/>
                    <a:pt x="591" y="391"/>
                  </a:cubicBezTo>
                  <a:cubicBezTo>
                    <a:pt x="576" y="386"/>
                    <a:pt x="576" y="386"/>
                    <a:pt x="576" y="386"/>
                  </a:cubicBezTo>
                  <a:close/>
                  <a:moveTo>
                    <a:pt x="582" y="366"/>
                  </a:moveTo>
                  <a:cubicBezTo>
                    <a:pt x="582" y="366"/>
                    <a:pt x="581" y="367"/>
                    <a:pt x="581" y="367"/>
                  </a:cubicBezTo>
                  <a:cubicBezTo>
                    <a:pt x="597" y="371"/>
                    <a:pt x="597" y="371"/>
                    <a:pt x="597" y="371"/>
                  </a:cubicBezTo>
                  <a:cubicBezTo>
                    <a:pt x="597" y="370"/>
                    <a:pt x="597" y="370"/>
                    <a:pt x="597" y="369"/>
                  </a:cubicBezTo>
                  <a:cubicBezTo>
                    <a:pt x="582" y="366"/>
                    <a:pt x="582" y="366"/>
                    <a:pt x="582" y="366"/>
                  </a:cubicBezTo>
                  <a:close/>
                  <a:moveTo>
                    <a:pt x="582" y="365"/>
                  </a:moveTo>
                  <a:cubicBezTo>
                    <a:pt x="582" y="366"/>
                    <a:pt x="582" y="366"/>
                    <a:pt x="582" y="366"/>
                  </a:cubicBezTo>
                  <a:cubicBezTo>
                    <a:pt x="597" y="369"/>
                    <a:pt x="597" y="369"/>
                    <a:pt x="597" y="369"/>
                  </a:cubicBezTo>
                  <a:cubicBezTo>
                    <a:pt x="597" y="369"/>
                    <a:pt x="597" y="369"/>
                    <a:pt x="597" y="369"/>
                  </a:cubicBezTo>
                  <a:cubicBezTo>
                    <a:pt x="582" y="365"/>
                    <a:pt x="582" y="365"/>
                    <a:pt x="582" y="365"/>
                  </a:cubicBezTo>
                  <a:close/>
                  <a:moveTo>
                    <a:pt x="586" y="344"/>
                  </a:moveTo>
                  <a:cubicBezTo>
                    <a:pt x="586" y="345"/>
                    <a:pt x="585" y="346"/>
                    <a:pt x="585" y="346"/>
                  </a:cubicBezTo>
                  <a:cubicBezTo>
                    <a:pt x="601" y="349"/>
                    <a:pt x="601" y="349"/>
                    <a:pt x="601" y="349"/>
                  </a:cubicBezTo>
                  <a:cubicBezTo>
                    <a:pt x="601" y="348"/>
                    <a:pt x="601" y="348"/>
                    <a:pt x="601" y="347"/>
                  </a:cubicBezTo>
                  <a:cubicBezTo>
                    <a:pt x="586" y="344"/>
                    <a:pt x="586" y="344"/>
                    <a:pt x="586" y="344"/>
                  </a:cubicBezTo>
                  <a:close/>
                  <a:moveTo>
                    <a:pt x="586" y="344"/>
                  </a:moveTo>
                  <a:cubicBezTo>
                    <a:pt x="586" y="344"/>
                    <a:pt x="586" y="344"/>
                    <a:pt x="586" y="344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586" y="344"/>
                    <a:pt x="586" y="344"/>
                    <a:pt x="586" y="344"/>
                  </a:cubicBezTo>
                  <a:close/>
                  <a:moveTo>
                    <a:pt x="588" y="323"/>
                  </a:moveTo>
                  <a:cubicBezTo>
                    <a:pt x="588" y="324"/>
                    <a:pt x="588" y="325"/>
                    <a:pt x="588" y="325"/>
                  </a:cubicBezTo>
                  <a:cubicBezTo>
                    <a:pt x="604" y="326"/>
                    <a:pt x="604" y="326"/>
                    <a:pt x="604" y="326"/>
                  </a:cubicBezTo>
                  <a:cubicBezTo>
                    <a:pt x="604" y="326"/>
                    <a:pt x="604" y="325"/>
                    <a:pt x="604" y="324"/>
                  </a:cubicBezTo>
                  <a:lnTo>
                    <a:pt x="588" y="323"/>
                  </a:lnTo>
                  <a:close/>
                  <a:moveTo>
                    <a:pt x="588" y="323"/>
                  </a:moveTo>
                  <a:cubicBezTo>
                    <a:pt x="588" y="323"/>
                    <a:pt x="588" y="323"/>
                    <a:pt x="588" y="323"/>
                  </a:cubicBezTo>
                  <a:cubicBezTo>
                    <a:pt x="604" y="324"/>
                    <a:pt x="604" y="324"/>
                    <a:pt x="604" y="324"/>
                  </a:cubicBezTo>
                  <a:cubicBezTo>
                    <a:pt x="604" y="324"/>
                    <a:pt x="604" y="324"/>
                    <a:pt x="604" y="324"/>
                  </a:cubicBezTo>
                  <a:cubicBezTo>
                    <a:pt x="588" y="323"/>
                    <a:pt x="588" y="323"/>
                    <a:pt x="588" y="3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5"/>
            <p:cNvSpPr>
              <a:spLocks noEditPoints="1"/>
            </p:cNvSpPr>
            <p:nvPr/>
          </p:nvSpPr>
          <p:spPr bwMode="auto">
            <a:xfrm>
              <a:off x="4810126" y="2135188"/>
              <a:ext cx="2571750" cy="2593975"/>
            </a:xfrm>
            <a:custGeom>
              <a:avLst/>
              <a:gdLst>
                <a:gd name="T0" fmla="*/ 143 w 805"/>
                <a:gd name="T1" fmla="*/ 143 h 804"/>
                <a:gd name="T2" fmla="*/ 662 w 805"/>
                <a:gd name="T3" fmla="*/ 661 h 804"/>
                <a:gd name="T4" fmla="*/ 397 w 805"/>
                <a:gd name="T5" fmla="*/ 46 h 804"/>
                <a:gd name="T6" fmla="*/ 405 w 805"/>
                <a:gd name="T7" fmla="*/ 43 h 804"/>
                <a:gd name="T8" fmla="*/ 408 w 805"/>
                <a:gd name="T9" fmla="*/ 52 h 804"/>
                <a:gd name="T10" fmla="*/ 400 w 805"/>
                <a:gd name="T11" fmla="*/ 54 h 804"/>
                <a:gd name="T12" fmla="*/ 397 w 805"/>
                <a:gd name="T13" fmla="*/ 46 h 804"/>
                <a:gd name="T14" fmla="*/ 355 w 805"/>
                <a:gd name="T15" fmla="*/ 47 h 804"/>
                <a:gd name="T16" fmla="*/ 363 w 805"/>
                <a:gd name="T17" fmla="*/ 49 h 804"/>
                <a:gd name="T18" fmla="*/ 363 w 805"/>
                <a:gd name="T19" fmla="*/ 56 h 804"/>
                <a:gd name="T20" fmla="*/ 356 w 805"/>
                <a:gd name="T21" fmla="*/ 58 h 804"/>
                <a:gd name="T22" fmla="*/ 352 w 805"/>
                <a:gd name="T23" fmla="*/ 50 h 804"/>
                <a:gd name="T24" fmla="*/ 310 w 805"/>
                <a:gd name="T25" fmla="*/ 56 h 804"/>
                <a:gd name="T26" fmla="*/ 319 w 805"/>
                <a:gd name="T27" fmla="*/ 57 h 804"/>
                <a:gd name="T28" fmla="*/ 320 w 805"/>
                <a:gd name="T29" fmla="*/ 64 h 804"/>
                <a:gd name="T30" fmla="*/ 313 w 805"/>
                <a:gd name="T31" fmla="*/ 67 h 804"/>
                <a:gd name="T32" fmla="*/ 308 w 805"/>
                <a:gd name="T33" fmla="*/ 60 h 804"/>
                <a:gd name="T34" fmla="*/ 271 w 805"/>
                <a:gd name="T35" fmla="*/ 69 h 804"/>
                <a:gd name="T36" fmla="*/ 277 w 805"/>
                <a:gd name="T37" fmla="*/ 75 h 804"/>
                <a:gd name="T38" fmla="*/ 270 w 805"/>
                <a:gd name="T39" fmla="*/ 81 h 804"/>
                <a:gd name="T40" fmla="*/ 265 w 805"/>
                <a:gd name="T41" fmla="*/ 74 h 804"/>
                <a:gd name="T42" fmla="*/ 224 w 805"/>
                <a:gd name="T43" fmla="*/ 91 h 804"/>
                <a:gd name="T44" fmla="*/ 233 w 805"/>
                <a:gd name="T45" fmla="*/ 89 h 804"/>
                <a:gd name="T46" fmla="*/ 235 w 805"/>
                <a:gd name="T47" fmla="*/ 98 h 804"/>
                <a:gd name="T48" fmla="*/ 226 w 805"/>
                <a:gd name="T49" fmla="*/ 99 h 804"/>
                <a:gd name="T50" fmla="*/ 224 w 805"/>
                <a:gd name="T51" fmla="*/ 91 h 804"/>
                <a:gd name="T52" fmla="*/ 48 w 805"/>
                <a:gd name="T53" fmla="*/ 393 h 804"/>
                <a:gd name="T54" fmla="*/ 156 w 805"/>
                <a:gd name="T55" fmla="*/ 142 h 804"/>
                <a:gd name="T56" fmla="*/ 161 w 805"/>
                <a:gd name="T57" fmla="*/ 148 h 804"/>
                <a:gd name="T58" fmla="*/ 48 w 805"/>
                <a:gd name="T59" fmla="*/ 393 h 804"/>
                <a:gd name="T60" fmla="*/ 642 w 805"/>
                <a:gd name="T61" fmla="*/ 641 h 804"/>
                <a:gd name="T62" fmla="*/ 545 w 805"/>
                <a:gd name="T63" fmla="*/ 726 h 804"/>
                <a:gd name="T64" fmla="*/ 503 w 805"/>
                <a:gd name="T65" fmla="*/ 725 h 804"/>
                <a:gd name="T66" fmla="*/ 112 w 805"/>
                <a:gd name="T67" fmla="*/ 574 h 804"/>
                <a:gd name="T68" fmla="*/ 52 w 805"/>
                <a:gd name="T69" fmla="*/ 451 h 804"/>
                <a:gd name="T70" fmla="*/ 164 w 805"/>
                <a:gd name="T71" fmla="*/ 163 h 804"/>
                <a:gd name="T72" fmla="*/ 425 w 805"/>
                <a:gd name="T73" fmla="*/ 49 h 804"/>
                <a:gd name="T74" fmla="*/ 574 w 805"/>
                <a:gd name="T75" fmla="*/ 110 h 804"/>
                <a:gd name="T76" fmla="*/ 673 w 805"/>
                <a:gd name="T77" fmla="*/ 199 h 804"/>
                <a:gd name="T78" fmla="*/ 721 w 805"/>
                <a:gd name="T79" fmla="*/ 556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05" h="804">
                  <a:moveTo>
                    <a:pt x="662" y="143"/>
                  </a:moveTo>
                  <a:cubicBezTo>
                    <a:pt x="519" y="0"/>
                    <a:pt x="287" y="0"/>
                    <a:pt x="143" y="143"/>
                  </a:cubicBezTo>
                  <a:cubicBezTo>
                    <a:pt x="0" y="286"/>
                    <a:pt x="0" y="518"/>
                    <a:pt x="143" y="661"/>
                  </a:cubicBezTo>
                  <a:cubicBezTo>
                    <a:pt x="287" y="804"/>
                    <a:pt x="519" y="804"/>
                    <a:pt x="662" y="661"/>
                  </a:cubicBezTo>
                  <a:cubicBezTo>
                    <a:pt x="805" y="518"/>
                    <a:pt x="805" y="286"/>
                    <a:pt x="662" y="143"/>
                  </a:cubicBezTo>
                  <a:close/>
                  <a:moveTo>
                    <a:pt x="397" y="46"/>
                  </a:moveTo>
                  <a:cubicBezTo>
                    <a:pt x="397" y="45"/>
                    <a:pt x="398" y="43"/>
                    <a:pt x="400" y="43"/>
                  </a:cubicBezTo>
                  <a:cubicBezTo>
                    <a:pt x="405" y="43"/>
                    <a:pt x="405" y="43"/>
                    <a:pt x="405" y="43"/>
                  </a:cubicBezTo>
                  <a:cubicBezTo>
                    <a:pt x="407" y="43"/>
                    <a:pt x="408" y="45"/>
                    <a:pt x="408" y="46"/>
                  </a:cubicBezTo>
                  <a:cubicBezTo>
                    <a:pt x="408" y="52"/>
                    <a:pt x="408" y="52"/>
                    <a:pt x="408" y="52"/>
                  </a:cubicBezTo>
                  <a:cubicBezTo>
                    <a:pt x="408" y="53"/>
                    <a:pt x="407" y="54"/>
                    <a:pt x="405" y="54"/>
                  </a:cubicBezTo>
                  <a:cubicBezTo>
                    <a:pt x="400" y="54"/>
                    <a:pt x="400" y="54"/>
                    <a:pt x="400" y="54"/>
                  </a:cubicBezTo>
                  <a:cubicBezTo>
                    <a:pt x="398" y="54"/>
                    <a:pt x="397" y="53"/>
                    <a:pt x="397" y="52"/>
                  </a:cubicBezTo>
                  <a:lnTo>
                    <a:pt x="397" y="46"/>
                  </a:lnTo>
                  <a:close/>
                  <a:moveTo>
                    <a:pt x="352" y="50"/>
                  </a:moveTo>
                  <a:cubicBezTo>
                    <a:pt x="352" y="49"/>
                    <a:pt x="353" y="47"/>
                    <a:pt x="355" y="47"/>
                  </a:cubicBezTo>
                  <a:cubicBezTo>
                    <a:pt x="360" y="46"/>
                    <a:pt x="360" y="46"/>
                    <a:pt x="360" y="46"/>
                  </a:cubicBezTo>
                  <a:cubicBezTo>
                    <a:pt x="362" y="46"/>
                    <a:pt x="363" y="47"/>
                    <a:pt x="363" y="49"/>
                  </a:cubicBezTo>
                  <a:cubicBezTo>
                    <a:pt x="364" y="54"/>
                    <a:pt x="364" y="54"/>
                    <a:pt x="364" y="54"/>
                  </a:cubicBezTo>
                  <a:cubicBezTo>
                    <a:pt x="364" y="55"/>
                    <a:pt x="364" y="56"/>
                    <a:pt x="363" y="56"/>
                  </a:cubicBezTo>
                  <a:cubicBezTo>
                    <a:pt x="363" y="57"/>
                    <a:pt x="362" y="57"/>
                    <a:pt x="361" y="57"/>
                  </a:cubicBezTo>
                  <a:cubicBezTo>
                    <a:pt x="356" y="58"/>
                    <a:pt x="356" y="58"/>
                    <a:pt x="356" y="58"/>
                  </a:cubicBezTo>
                  <a:cubicBezTo>
                    <a:pt x="354" y="58"/>
                    <a:pt x="353" y="57"/>
                    <a:pt x="353" y="56"/>
                  </a:cubicBezTo>
                  <a:lnTo>
                    <a:pt x="352" y="50"/>
                  </a:lnTo>
                  <a:close/>
                  <a:moveTo>
                    <a:pt x="308" y="60"/>
                  </a:moveTo>
                  <a:cubicBezTo>
                    <a:pt x="308" y="58"/>
                    <a:pt x="309" y="57"/>
                    <a:pt x="310" y="56"/>
                  </a:cubicBezTo>
                  <a:cubicBezTo>
                    <a:pt x="315" y="55"/>
                    <a:pt x="315" y="55"/>
                    <a:pt x="315" y="55"/>
                  </a:cubicBezTo>
                  <a:cubicBezTo>
                    <a:pt x="317" y="55"/>
                    <a:pt x="318" y="55"/>
                    <a:pt x="319" y="57"/>
                  </a:cubicBezTo>
                  <a:cubicBezTo>
                    <a:pt x="320" y="62"/>
                    <a:pt x="320" y="62"/>
                    <a:pt x="320" y="62"/>
                  </a:cubicBezTo>
                  <a:cubicBezTo>
                    <a:pt x="320" y="63"/>
                    <a:pt x="320" y="64"/>
                    <a:pt x="320" y="64"/>
                  </a:cubicBezTo>
                  <a:cubicBezTo>
                    <a:pt x="319" y="65"/>
                    <a:pt x="319" y="65"/>
                    <a:pt x="318" y="66"/>
                  </a:cubicBezTo>
                  <a:cubicBezTo>
                    <a:pt x="313" y="67"/>
                    <a:pt x="313" y="67"/>
                    <a:pt x="313" y="67"/>
                  </a:cubicBezTo>
                  <a:cubicBezTo>
                    <a:pt x="311" y="67"/>
                    <a:pt x="310" y="66"/>
                    <a:pt x="309" y="65"/>
                  </a:cubicBezTo>
                  <a:lnTo>
                    <a:pt x="308" y="60"/>
                  </a:lnTo>
                  <a:close/>
                  <a:moveTo>
                    <a:pt x="266" y="71"/>
                  </a:moveTo>
                  <a:cubicBezTo>
                    <a:pt x="271" y="69"/>
                    <a:pt x="271" y="69"/>
                    <a:pt x="271" y="69"/>
                  </a:cubicBezTo>
                  <a:cubicBezTo>
                    <a:pt x="273" y="68"/>
                    <a:pt x="274" y="69"/>
                    <a:pt x="275" y="70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8" y="77"/>
                    <a:pt x="277" y="78"/>
                    <a:pt x="276" y="79"/>
                  </a:cubicBezTo>
                  <a:cubicBezTo>
                    <a:pt x="270" y="81"/>
                    <a:pt x="270" y="81"/>
                    <a:pt x="270" y="81"/>
                  </a:cubicBezTo>
                  <a:cubicBezTo>
                    <a:pt x="269" y="82"/>
                    <a:pt x="267" y="81"/>
                    <a:pt x="267" y="79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64" y="73"/>
                    <a:pt x="265" y="71"/>
                    <a:pt x="266" y="71"/>
                  </a:cubicBezTo>
                  <a:close/>
                  <a:moveTo>
                    <a:pt x="224" y="91"/>
                  </a:moveTo>
                  <a:cubicBezTo>
                    <a:pt x="229" y="88"/>
                    <a:pt x="229" y="88"/>
                    <a:pt x="229" y="88"/>
                  </a:cubicBezTo>
                  <a:cubicBezTo>
                    <a:pt x="231" y="87"/>
                    <a:pt x="232" y="88"/>
                    <a:pt x="233" y="89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6" y="95"/>
                    <a:pt x="236" y="97"/>
                    <a:pt x="235" y="98"/>
                  </a:cubicBezTo>
                  <a:cubicBezTo>
                    <a:pt x="230" y="100"/>
                    <a:pt x="230" y="100"/>
                    <a:pt x="230" y="100"/>
                  </a:cubicBezTo>
                  <a:cubicBezTo>
                    <a:pt x="228" y="101"/>
                    <a:pt x="227" y="101"/>
                    <a:pt x="226" y="99"/>
                  </a:cubicBezTo>
                  <a:cubicBezTo>
                    <a:pt x="223" y="95"/>
                    <a:pt x="223" y="95"/>
                    <a:pt x="223" y="95"/>
                  </a:cubicBezTo>
                  <a:cubicBezTo>
                    <a:pt x="223" y="93"/>
                    <a:pt x="223" y="92"/>
                    <a:pt x="224" y="91"/>
                  </a:cubicBezTo>
                  <a:close/>
                  <a:moveTo>
                    <a:pt x="48" y="393"/>
                  </a:moveTo>
                  <a:cubicBezTo>
                    <a:pt x="48" y="393"/>
                    <a:pt x="48" y="393"/>
                    <a:pt x="48" y="393"/>
                  </a:cubicBezTo>
                  <a:cubicBezTo>
                    <a:pt x="46" y="393"/>
                    <a:pt x="44" y="391"/>
                    <a:pt x="44" y="389"/>
                  </a:cubicBezTo>
                  <a:cubicBezTo>
                    <a:pt x="48" y="294"/>
                    <a:pt x="87" y="207"/>
                    <a:pt x="156" y="142"/>
                  </a:cubicBezTo>
                  <a:cubicBezTo>
                    <a:pt x="157" y="140"/>
                    <a:pt x="160" y="140"/>
                    <a:pt x="161" y="142"/>
                  </a:cubicBezTo>
                  <a:cubicBezTo>
                    <a:pt x="163" y="144"/>
                    <a:pt x="163" y="146"/>
                    <a:pt x="161" y="148"/>
                  </a:cubicBezTo>
                  <a:cubicBezTo>
                    <a:pt x="94" y="211"/>
                    <a:pt x="56" y="297"/>
                    <a:pt x="52" y="389"/>
                  </a:cubicBezTo>
                  <a:cubicBezTo>
                    <a:pt x="52" y="391"/>
                    <a:pt x="51" y="393"/>
                    <a:pt x="48" y="393"/>
                  </a:cubicBezTo>
                  <a:close/>
                  <a:moveTo>
                    <a:pt x="707" y="549"/>
                  </a:moveTo>
                  <a:cubicBezTo>
                    <a:pt x="691" y="582"/>
                    <a:pt x="669" y="613"/>
                    <a:pt x="642" y="641"/>
                  </a:cubicBezTo>
                  <a:cubicBezTo>
                    <a:pt x="611" y="672"/>
                    <a:pt x="576" y="695"/>
                    <a:pt x="538" y="711"/>
                  </a:cubicBezTo>
                  <a:cubicBezTo>
                    <a:pt x="545" y="726"/>
                    <a:pt x="545" y="726"/>
                    <a:pt x="545" y="726"/>
                  </a:cubicBezTo>
                  <a:cubicBezTo>
                    <a:pt x="532" y="731"/>
                    <a:pt x="520" y="736"/>
                    <a:pt x="507" y="740"/>
                  </a:cubicBezTo>
                  <a:cubicBezTo>
                    <a:pt x="503" y="725"/>
                    <a:pt x="503" y="725"/>
                    <a:pt x="503" y="725"/>
                  </a:cubicBezTo>
                  <a:cubicBezTo>
                    <a:pt x="387" y="761"/>
                    <a:pt x="255" y="733"/>
                    <a:pt x="164" y="641"/>
                  </a:cubicBezTo>
                  <a:cubicBezTo>
                    <a:pt x="143" y="620"/>
                    <a:pt x="126" y="598"/>
                    <a:pt x="112" y="574"/>
                  </a:cubicBezTo>
                  <a:cubicBezTo>
                    <a:pt x="98" y="582"/>
                    <a:pt x="98" y="582"/>
                    <a:pt x="98" y="582"/>
                  </a:cubicBezTo>
                  <a:cubicBezTo>
                    <a:pt x="74" y="541"/>
                    <a:pt x="59" y="496"/>
                    <a:pt x="52" y="451"/>
                  </a:cubicBezTo>
                  <a:cubicBezTo>
                    <a:pt x="68" y="449"/>
                    <a:pt x="68" y="449"/>
                    <a:pt x="68" y="449"/>
                  </a:cubicBezTo>
                  <a:cubicBezTo>
                    <a:pt x="54" y="347"/>
                    <a:pt x="86" y="241"/>
                    <a:pt x="164" y="163"/>
                  </a:cubicBezTo>
                  <a:cubicBezTo>
                    <a:pt x="235" y="91"/>
                    <a:pt x="330" y="59"/>
                    <a:pt x="424" y="65"/>
                  </a:cubicBezTo>
                  <a:cubicBezTo>
                    <a:pt x="425" y="49"/>
                    <a:pt x="425" y="49"/>
                    <a:pt x="425" y="49"/>
                  </a:cubicBezTo>
                  <a:cubicBezTo>
                    <a:pt x="479" y="52"/>
                    <a:pt x="533" y="68"/>
                    <a:pt x="581" y="97"/>
                  </a:cubicBezTo>
                  <a:cubicBezTo>
                    <a:pt x="574" y="110"/>
                    <a:pt x="574" y="110"/>
                    <a:pt x="574" y="110"/>
                  </a:cubicBezTo>
                  <a:cubicBezTo>
                    <a:pt x="598" y="124"/>
                    <a:pt x="621" y="142"/>
                    <a:pt x="642" y="163"/>
                  </a:cubicBezTo>
                  <a:cubicBezTo>
                    <a:pt x="653" y="174"/>
                    <a:pt x="664" y="187"/>
                    <a:pt x="673" y="199"/>
                  </a:cubicBezTo>
                  <a:cubicBezTo>
                    <a:pt x="686" y="190"/>
                    <a:pt x="686" y="190"/>
                    <a:pt x="686" y="190"/>
                  </a:cubicBezTo>
                  <a:cubicBezTo>
                    <a:pt x="766" y="297"/>
                    <a:pt x="778" y="439"/>
                    <a:pt x="721" y="556"/>
                  </a:cubicBezTo>
                  <a:lnTo>
                    <a:pt x="707" y="5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6780213" y="2441575"/>
              <a:ext cx="539750" cy="996950"/>
            </a:xfrm>
            <a:custGeom>
              <a:avLst/>
              <a:gdLst>
                <a:gd name="T0" fmla="*/ 16 w 169"/>
                <a:gd name="T1" fmla="*/ 2 h 309"/>
                <a:gd name="T2" fmla="*/ 15 w 169"/>
                <a:gd name="T3" fmla="*/ 4 h 309"/>
                <a:gd name="T4" fmla="*/ 165 w 169"/>
                <a:gd name="T5" fmla="*/ 307 h 309"/>
                <a:gd name="T6" fmla="*/ 167 w 169"/>
                <a:gd name="T7" fmla="*/ 307 h 309"/>
                <a:gd name="T8" fmla="*/ 167 w 169"/>
                <a:gd name="T9" fmla="*/ 305 h 309"/>
                <a:gd name="T10" fmla="*/ 146 w 169"/>
                <a:gd name="T11" fmla="*/ 305 h 309"/>
                <a:gd name="T12" fmla="*/ 146 w 169"/>
                <a:gd name="T13" fmla="*/ 307 h 309"/>
                <a:gd name="T14" fmla="*/ 148 w 169"/>
                <a:gd name="T15" fmla="*/ 307 h 309"/>
                <a:gd name="T16" fmla="*/ 4 w 169"/>
                <a:gd name="T17" fmla="*/ 18 h 309"/>
                <a:gd name="T18" fmla="*/ 3 w 169"/>
                <a:gd name="T19" fmla="*/ 19 h 309"/>
                <a:gd name="T20" fmla="*/ 5 w 169"/>
                <a:gd name="T21" fmla="*/ 20 h 309"/>
                <a:gd name="T22" fmla="*/ 18 w 169"/>
                <a:gd name="T23" fmla="*/ 4 h 309"/>
                <a:gd name="T24" fmla="*/ 16 w 169"/>
                <a:gd name="T25" fmla="*/ 2 h 309"/>
                <a:gd name="T26" fmla="*/ 15 w 169"/>
                <a:gd name="T27" fmla="*/ 4 h 309"/>
                <a:gd name="T28" fmla="*/ 16 w 169"/>
                <a:gd name="T29" fmla="*/ 2 h 309"/>
                <a:gd name="T30" fmla="*/ 14 w 169"/>
                <a:gd name="T31" fmla="*/ 1 h 309"/>
                <a:gd name="T32" fmla="*/ 0 w 169"/>
                <a:gd name="T33" fmla="*/ 20 h 309"/>
                <a:gd name="T34" fmla="*/ 2 w 169"/>
                <a:gd name="T35" fmla="*/ 21 h 309"/>
                <a:gd name="T36" fmla="*/ 144 w 169"/>
                <a:gd name="T37" fmla="*/ 307 h 309"/>
                <a:gd name="T38" fmla="*/ 144 w 169"/>
                <a:gd name="T39" fmla="*/ 309 h 309"/>
                <a:gd name="T40" fmla="*/ 169 w 169"/>
                <a:gd name="T41" fmla="*/ 309 h 309"/>
                <a:gd name="T42" fmla="*/ 169 w 169"/>
                <a:gd name="T43" fmla="*/ 307 h 309"/>
                <a:gd name="T44" fmla="*/ 17 w 169"/>
                <a:gd name="T45" fmla="*/ 1 h 309"/>
                <a:gd name="T46" fmla="*/ 16 w 169"/>
                <a:gd name="T47" fmla="*/ 0 h 309"/>
                <a:gd name="T48" fmla="*/ 14 w 169"/>
                <a:gd name="T49" fmla="*/ 1 h 309"/>
                <a:gd name="T50" fmla="*/ 16 w 169"/>
                <a:gd name="T51" fmla="*/ 2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9" h="309">
                  <a:moveTo>
                    <a:pt x="16" y="2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06" y="73"/>
                    <a:pt x="165" y="183"/>
                    <a:pt x="165" y="307"/>
                  </a:cubicBezTo>
                  <a:cubicBezTo>
                    <a:pt x="167" y="307"/>
                    <a:pt x="167" y="307"/>
                    <a:pt x="167" y="307"/>
                  </a:cubicBezTo>
                  <a:cubicBezTo>
                    <a:pt x="167" y="305"/>
                    <a:pt x="167" y="305"/>
                    <a:pt x="167" y="305"/>
                  </a:cubicBezTo>
                  <a:cubicBezTo>
                    <a:pt x="146" y="305"/>
                    <a:pt x="146" y="305"/>
                    <a:pt x="146" y="305"/>
                  </a:cubicBezTo>
                  <a:cubicBezTo>
                    <a:pt x="146" y="307"/>
                    <a:pt x="146" y="307"/>
                    <a:pt x="146" y="307"/>
                  </a:cubicBezTo>
                  <a:cubicBezTo>
                    <a:pt x="148" y="307"/>
                    <a:pt x="148" y="307"/>
                    <a:pt x="148" y="307"/>
                  </a:cubicBezTo>
                  <a:cubicBezTo>
                    <a:pt x="148" y="189"/>
                    <a:pt x="92" y="84"/>
                    <a:pt x="4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88" y="86"/>
                    <a:pt x="144" y="190"/>
                    <a:pt x="144" y="307"/>
                  </a:cubicBezTo>
                  <a:cubicBezTo>
                    <a:pt x="144" y="309"/>
                    <a:pt x="144" y="309"/>
                    <a:pt x="144" y="309"/>
                  </a:cubicBezTo>
                  <a:cubicBezTo>
                    <a:pt x="169" y="309"/>
                    <a:pt x="169" y="309"/>
                    <a:pt x="169" y="309"/>
                  </a:cubicBezTo>
                  <a:cubicBezTo>
                    <a:pt x="169" y="307"/>
                    <a:pt x="169" y="307"/>
                    <a:pt x="169" y="307"/>
                  </a:cubicBezTo>
                  <a:cubicBezTo>
                    <a:pt x="169" y="182"/>
                    <a:pt x="110" y="71"/>
                    <a:pt x="17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4" y="1"/>
                    <a:pt x="14" y="1"/>
                  </a:cubicBez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7"/>
            <p:cNvSpPr>
              <a:spLocks/>
            </p:cNvSpPr>
            <p:nvPr/>
          </p:nvSpPr>
          <p:spPr bwMode="auto">
            <a:xfrm>
              <a:off x="6208713" y="4325938"/>
              <a:ext cx="665163" cy="330200"/>
            </a:xfrm>
            <a:custGeom>
              <a:avLst/>
              <a:gdLst>
                <a:gd name="T0" fmla="*/ 208 w 208"/>
                <a:gd name="T1" fmla="*/ 15 h 102"/>
                <a:gd name="T2" fmla="*/ 2 w 208"/>
                <a:gd name="T3" fmla="*/ 102 h 102"/>
                <a:gd name="T4" fmla="*/ 0 w 208"/>
                <a:gd name="T5" fmla="*/ 82 h 102"/>
                <a:gd name="T6" fmla="*/ 196 w 208"/>
                <a:gd name="T7" fmla="*/ 0 h 102"/>
                <a:gd name="T8" fmla="*/ 208 w 208"/>
                <a:gd name="T9" fmla="*/ 1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02">
                  <a:moveTo>
                    <a:pt x="208" y="15"/>
                  </a:moveTo>
                  <a:cubicBezTo>
                    <a:pt x="151" y="63"/>
                    <a:pt x="80" y="94"/>
                    <a:pt x="2" y="10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74" y="75"/>
                    <a:pt x="141" y="45"/>
                    <a:pt x="196" y="0"/>
                  </a:cubicBezTo>
                  <a:lnTo>
                    <a:pt x="208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8"/>
            <p:cNvSpPr>
              <a:spLocks noEditPoints="1"/>
            </p:cNvSpPr>
            <p:nvPr/>
          </p:nvSpPr>
          <p:spPr bwMode="auto">
            <a:xfrm>
              <a:off x="6243638" y="4354513"/>
              <a:ext cx="582613" cy="261938"/>
            </a:xfrm>
            <a:custGeom>
              <a:avLst/>
              <a:gdLst>
                <a:gd name="T0" fmla="*/ 4 w 182"/>
                <a:gd name="T1" fmla="*/ 73 h 81"/>
                <a:gd name="T2" fmla="*/ 0 w 182"/>
                <a:gd name="T3" fmla="*/ 73 h 81"/>
                <a:gd name="T4" fmla="*/ 1 w 182"/>
                <a:gd name="T5" fmla="*/ 81 h 81"/>
                <a:gd name="T6" fmla="*/ 5 w 182"/>
                <a:gd name="T7" fmla="*/ 81 h 81"/>
                <a:gd name="T8" fmla="*/ 4 w 182"/>
                <a:gd name="T9" fmla="*/ 73 h 81"/>
                <a:gd name="T10" fmla="*/ 27 w 182"/>
                <a:gd name="T11" fmla="*/ 69 h 81"/>
                <a:gd name="T12" fmla="*/ 24 w 182"/>
                <a:gd name="T13" fmla="*/ 70 h 81"/>
                <a:gd name="T14" fmla="*/ 25 w 182"/>
                <a:gd name="T15" fmla="*/ 77 h 81"/>
                <a:gd name="T16" fmla="*/ 29 w 182"/>
                <a:gd name="T17" fmla="*/ 77 h 81"/>
                <a:gd name="T18" fmla="*/ 27 w 182"/>
                <a:gd name="T19" fmla="*/ 69 h 81"/>
                <a:gd name="T20" fmla="*/ 51 w 182"/>
                <a:gd name="T21" fmla="*/ 63 h 81"/>
                <a:gd name="T22" fmla="*/ 47 w 182"/>
                <a:gd name="T23" fmla="*/ 64 h 81"/>
                <a:gd name="T24" fmla="*/ 49 w 182"/>
                <a:gd name="T25" fmla="*/ 72 h 81"/>
                <a:gd name="T26" fmla="*/ 53 w 182"/>
                <a:gd name="T27" fmla="*/ 71 h 81"/>
                <a:gd name="T28" fmla="*/ 51 w 182"/>
                <a:gd name="T29" fmla="*/ 63 h 81"/>
                <a:gd name="T30" fmla="*/ 73 w 182"/>
                <a:gd name="T31" fmla="*/ 56 h 81"/>
                <a:gd name="T32" fmla="*/ 69 w 182"/>
                <a:gd name="T33" fmla="*/ 57 h 81"/>
                <a:gd name="T34" fmla="*/ 72 w 182"/>
                <a:gd name="T35" fmla="*/ 65 h 81"/>
                <a:gd name="T36" fmla="*/ 76 w 182"/>
                <a:gd name="T37" fmla="*/ 64 h 81"/>
                <a:gd name="T38" fmla="*/ 73 w 182"/>
                <a:gd name="T39" fmla="*/ 56 h 81"/>
                <a:gd name="T40" fmla="*/ 95 w 182"/>
                <a:gd name="T41" fmla="*/ 48 h 81"/>
                <a:gd name="T42" fmla="*/ 92 w 182"/>
                <a:gd name="T43" fmla="*/ 49 h 81"/>
                <a:gd name="T44" fmla="*/ 95 w 182"/>
                <a:gd name="T45" fmla="*/ 57 h 81"/>
                <a:gd name="T46" fmla="*/ 98 w 182"/>
                <a:gd name="T47" fmla="*/ 55 h 81"/>
                <a:gd name="T48" fmla="*/ 95 w 182"/>
                <a:gd name="T49" fmla="*/ 48 h 81"/>
                <a:gd name="T50" fmla="*/ 117 w 182"/>
                <a:gd name="T51" fmla="*/ 38 h 81"/>
                <a:gd name="T52" fmla="*/ 113 w 182"/>
                <a:gd name="T53" fmla="*/ 39 h 81"/>
                <a:gd name="T54" fmla="*/ 117 w 182"/>
                <a:gd name="T55" fmla="*/ 47 h 81"/>
                <a:gd name="T56" fmla="*/ 120 w 182"/>
                <a:gd name="T57" fmla="*/ 45 h 81"/>
                <a:gd name="T58" fmla="*/ 117 w 182"/>
                <a:gd name="T59" fmla="*/ 38 h 81"/>
                <a:gd name="T60" fmla="*/ 138 w 182"/>
                <a:gd name="T61" fmla="*/ 26 h 81"/>
                <a:gd name="T62" fmla="*/ 134 w 182"/>
                <a:gd name="T63" fmla="*/ 28 h 81"/>
                <a:gd name="T64" fmla="*/ 138 w 182"/>
                <a:gd name="T65" fmla="*/ 35 h 81"/>
                <a:gd name="T66" fmla="*/ 142 w 182"/>
                <a:gd name="T67" fmla="*/ 33 h 81"/>
                <a:gd name="T68" fmla="*/ 138 w 182"/>
                <a:gd name="T69" fmla="*/ 26 h 81"/>
                <a:gd name="T70" fmla="*/ 158 w 182"/>
                <a:gd name="T71" fmla="*/ 14 h 81"/>
                <a:gd name="T72" fmla="*/ 154 w 182"/>
                <a:gd name="T73" fmla="*/ 16 h 81"/>
                <a:gd name="T74" fmla="*/ 159 w 182"/>
                <a:gd name="T75" fmla="*/ 22 h 81"/>
                <a:gd name="T76" fmla="*/ 162 w 182"/>
                <a:gd name="T77" fmla="*/ 20 h 81"/>
                <a:gd name="T78" fmla="*/ 158 w 182"/>
                <a:gd name="T79" fmla="*/ 14 h 81"/>
                <a:gd name="T80" fmla="*/ 177 w 182"/>
                <a:gd name="T81" fmla="*/ 0 h 81"/>
                <a:gd name="T82" fmla="*/ 174 w 182"/>
                <a:gd name="T83" fmla="*/ 2 h 81"/>
                <a:gd name="T84" fmla="*/ 179 w 182"/>
                <a:gd name="T85" fmla="*/ 8 h 81"/>
                <a:gd name="T86" fmla="*/ 182 w 182"/>
                <a:gd name="T87" fmla="*/ 6 h 81"/>
                <a:gd name="T88" fmla="*/ 177 w 182"/>
                <a:gd name="T8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" h="81">
                  <a:moveTo>
                    <a:pt x="4" y="73"/>
                  </a:moveTo>
                  <a:cubicBezTo>
                    <a:pt x="3" y="73"/>
                    <a:pt x="1" y="73"/>
                    <a:pt x="0" y="73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3" y="81"/>
                    <a:pt x="4" y="81"/>
                    <a:pt x="5" y="81"/>
                  </a:cubicBezTo>
                  <a:cubicBezTo>
                    <a:pt x="4" y="73"/>
                    <a:pt x="4" y="73"/>
                    <a:pt x="4" y="73"/>
                  </a:cubicBezTo>
                  <a:close/>
                  <a:moveTo>
                    <a:pt x="27" y="69"/>
                  </a:moveTo>
                  <a:cubicBezTo>
                    <a:pt x="26" y="69"/>
                    <a:pt x="25" y="69"/>
                    <a:pt x="24" y="70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6" y="77"/>
                    <a:pt x="28" y="77"/>
                    <a:pt x="29" y="77"/>
                  </a:cubicBezTo>
                  <a:cubicBezTo>
                    <a:pt x="27" y="69"/>
                    <a:pt x="27" y="69"/>
                    <a:pt x="27" y="69"/>
                  </a:cubicBezTo>
                  <a:close/>
                  <a:moveTo>
                    <a:pt x="51" y="63"/>
                  </a:moveTo>
                  <a:cubicBezTo>
                    <a:pt x="49" y="64"/>
                    <a:pt x="48" y="64"/>
                    <a:pt x="47" y="64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1" y="71"/>
                    <a:pt x="53" y="71"/>
                  </a:cubicBezTo>
                  <a:cubicBezTo>
                    <a:pt x="51" y="63"/>
                    <a:pt x="51" y="63"/>
                    <a:pt x="51" y="63"/>
                  </a:cubicBezTo>
                  <a:close/>
                  <a:moveTo>
                    <a:pt x="73" y="56"/>
                  </a:moveTo>
                  <a:cubicBezTo>
                    <a:pt x="72" y="57"/>
                    <a:pt x="71" y="57"/>
                    <a:pt x="69" y="5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3" y="65"/>
                    <a:pt x="75" y="64"/>
                    <a:pt x="76" y="64"/>
                  </a:cubicBezTo>
                  <a:cubicBezTo>
                    <a:pt x="73" y="56"/>
                    <a:pt x="73" y="56"/>
                    <a:pt x="73" y="56"/>
                  </a:cubicBezTo>
                  <a:close/>
                  <a:moveTo>
                    <a:pt x="95" y="48"/>
                  </a:moveTo>
                  <a:cubicBezTo>
                    <a:pt x="94" y="48"/>
                    <a:pt x="93" y="49"/>
                    <a:pt x="92" y="49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6" y="56"/>
                    <a:pt x="97" y="56"/>
                    <a:pt x="98" y="55"/>
                  </a:cubicBezTo>
                  <a:cubicBezTo>
                    <a:pt x="95" y="48"/>
                    <a:pt x="95" y="48"/>
                    <a:pt x="95" y="48"/>
                  </a:cubicBezTo>
                  <a:close/>
                  <a:moveTo>
                    <a:pt x="117" y="38"/>
                  </a:moveTo>
                  <a:cubicBezTo>
                    <a:pt x="116" y="38"/>
                    <a:pt x="114" y="39"/>
                    <a:pt x="113" y="39"/>
                  </a:cubicBezTo>
                  <a:cubicBezTo>
                    <a:pt x="117" y="47"/>
                    <a:pt x="117" y="47"/>
                    <a:pt x="117" y="47"/>
                  </a:cubicBezTo>
                  <a:cubicBezTo>
                    <a:pt x="118" y="46"/>
                    <a:pt x="119" y="45"/>
                    <a:pt x="120" y="45"/>
                  </a:cubicBezTo>
                  <a:cubicBezTo>
                    <a:pt x="117" y="38"/>
                    <a:pt x="117" y="38"/>
                    <a:pt x="117" y="38"/>
                  </a:cubicBezTo>
                  <a:close/>
                  <a:moveTo>
                    <a:pt x="138" y="26"/>
                  </a:moveTo>
                  <a:cubicBezTo>
                    <a:pt x="136" y="27"/>
                    <a:pt x="135" y="28"/>
                    <a:pt x="134" y="28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9" y="34"/>
                    <a:pt x="141" y="34"/>
                    <a:pt x="142" y="33"/>
                  </a:cubicBezTo>
                  <a:cubicBezTo>
                    <a:pt x="138" y="26"/>
                    <a:pt x="138" y="26"/>
                    <a:pt x="138" y="26"/>
                  </a:cubicBezTo>
                  <a:close/>
                  <a:moveTo>
                    <a:pt x="158" y="14"/>
                  </a:moveTo>
                  <a:cubicBezTo>
                    <a:pt x="157" y="14"/>
                    <a:pt x="155" y="15"/>
                    <a:pt x="154" y="16"/>
                  </a:cubicBezTo>
                  <a:cubicBezTo>
                    <a:pt x="159" y="22"/>
                    <a:pt x="159" y="22"/>
                    <a:pt x="159" y="22"/>
                  </a:cubicBezTo>
                  <a:cubicBezTo>
                    <a:pt x="160" y="22"/>
                    <a:pt x="161" y="21"/>
                    <a:pt x="162" y="20"/>
                  </a:cubicBezTo>
                  <a:cubicBezTo>
                    <a:pt x="158" y="14"/>
                    <a:pt x="158" y="14"/>
                    <a:pt x="158" y="14"/>
                  </a:cubicBezTo>
                  <a:close/>
                  <a:moveTo>
                    <a:pt x="177" y="0"/>
                  </a:moveTo>
                  <a:cubicBezTo>
                    <a:pt x="176" y="0"/>
                    <a:pt x="175" y="1"/>
                    <a:pt x="174" y="2"/>
                  </a:cubicBezTo>
                  <a:cubicBezTo>
                    <a:pt x="179" y="8"/>
                    <a:pt x="179" y="8"/>
                    <a:pt x="179" y="8"/>
                  </a:cubicBezTo>
                  <a:cubicBezTo>
                    <a:pt x="180" y="7"/>
                    <a:pt x="181" y="7"/>
                    <a:pt x="182" y="6"/>
                  </a:cubicBezTo>
                  <a:cubicBezTo>
                    <a:pt x="177" y="0"/>
                    <a:pt x="177" y="0"/>
                    <a:pt x="1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9"/>
            <p:cNvSpPr>
              <a:spLocks/>
            </p:cNvSpPr>
            <p:nvPr/>
          </p:nvSpPr>
          <p:spPr bwMode="auto">
            <a:xfrm>
              <a:off x="4897438" y="3560763"/>
              <a:ext cx="452438" cy="793750"/>
            </a:xfrm>
            <a:custGeom>
              <a:avLst/>
              <a:gdLst>
                <a:gd name="T0" fmla="*/ 130 w 142"/>
                <a:gd name="T1" fmla="*/ 244 h 246"/>
                <a:gd name="T2" fmla="*/ 131 w 142"/>
                <a:gd name="T3" fmla="*/ 242 h 246"/>
                <a:gd name="T4" fmla="*/ 5 w 142"/>
                <a:gd name="T5" fmla="*/ 3 h 246"/>
                <a:gd name="T6" fmla="*/ 3 w 142"/>
                <a:gd name="T7" fmla="*/ 4 h 246"/>
                <a:gd name="T8" fmla="*/ 3 w 142"/>
                <a:gd name="T9" fmla="*/ 6 h 246"/>
                <a:gd name="T10" fmla="*/ 17 w 142"/>
                <a:gd name="T11" fmla="*/ 4 h 246"/>
                <a:gd name="T12" fmla="*/ 17 w 142"/>
                <a:gd name="T13" fmla="*/ 2 h 246"/>
                <a:gd name="T14" fmla="*/ 15 w 142"/>
                <a:gd name="T15" fmla="*/ 2 h 246"/>
                <a:gd name="T16" fmla="*/ 138 w 142"/>
                <a:gd name="T17" fmla="*/ 234 h 246"/>
                <a:gd name="T18" fmla="*/ 139 w 142"/>
                <a:gd name="T19" fmla="*/ 232 h 246"/>
                <a:gd name="T20" fmla="*/ 138 w 142"/>
                <a:gd name="T21" fmla="*/ 231 h 246"/>
                <a:gd name="T22" fmla="*/ 128 w 142"/>
                <a:gd name="T23" fmla="*/ 242 h 246"/>
                <a:gd name="T24" fmla="*/ 130 w 142"/>
                <a:gd name="T25" fmla="*/ 244 h 246"/>
                <a:gd name="T26" fmla="*/ 131 w 142"/>
                <a:gd name="T27" fmla="*/ 242 h 246"/>
                <a:gd name="T28" fmla="*/ 130 w 142"/>
                <a:gd name="T29" fmla="*/ 244 h 246"/>
                <a:gd name="T30" fmla="*/ 131 w 142"/>
                <a:gd name="T31" fmla="*/ 245 h 246"/>
                <a:gd name="T32" fmla="*/ 142 w 142"/>
                <a:gd name="T33" fmla="*/ 232 h 246"/>
                <a:gd name="T34" fmla="*/ 141 w 142"/>
                <a:gd name="T35" fmla="*/ 231 h 246"/>
                <a:gd name="T36" fmla="*/ 19 w 142"/>
                <a:gd name="T37" fmla="*/ 2 h 246"/>
                <a:gd name="T38" fmla="*/ 19 w 142"/>
                <a:gd name="T39" fmla="*/ 0 h 246"/>
                <a:gd name="T40" fmla="*/ 0 w 142"/>
                <a:gd name="T41" fmla="*/ 2 h 246"/>
                <a:gd name="T42" fmla="*/ 1 w 142"/>
                <a:gd name="T43" fmla="*/ 4 h 246"/>
                <a:gd name="T44" fmla="*/ 128 w 142"/>
                <a:gd name="T45" fmla="*/ 245 h 246"/>
                <a:gd name="T46" fmla="*/ 130 w 142"/>
                <a:gd name="T47" fmla="*/ 246 h 246"/>
                <a:gd name="T48" fmla="*/ 131 w 142"/>
                <a:gd name="T49" fmla="*/ 245 h 246"/>
                <a:gd name="T50" fmla="*/ 130 w 142"/>
                <a:gd name="T51" fmla="*/ 2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2" h="246">
                  <a:moveTo>
                    <a:pt x="130" y="244"/>
                  </a:moveTo>
                  <a:cubicBezTo>
                    <a:pt x="131" y="242"/>
                    <a:pt x="131" y="242"/>
                    <a:pt x="131" y="242"/>
                  </a:cubicBezTo>
                  <a:cubicBezTo>
                    <a:pt x="62" y="183"/>
                    <a:pt x="16" y="98"/>
                    <a:pt x="5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26" y="94"/>
                    <a:pt x="71" y="176"/>
                    <a:pt x="138" y="234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28" y="242"/>
                    <a:pt x="128" y="242"/>
                    <a:pt x="128" y="242"/>
                  </a:cubicBezTo>
                  <a:cubicBezTo>
                    <a:pt x="130" y="244"/>
                    <a:pt x="130" y="244"/>
                    <a:pt x="130" y="244"/>
                  </a:cubicBezTo>
                  <a:cubicBezTo>
                    <a:pt x="131" y="242"/>
                    <a:pt x="131" y="242"/>
                    <a:pt x="131" y="242"/>
                  </a:cubicBezTo>
                  <a:cubicBezTo>
                    <a:pt x="130" y="244"/>
                    <a:pt x="130" y="244"/>
                    <a:pt x="130" y="244"/>
                  </a:cubicBezTo>
                  <a:cubicBezTo>
                    <a:pt x="131" y="245"/>
                    <a:pt x="131" y="245"/>
                    <a:pt x="131" y="245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75" y="174"/>
                    <a:pt x="30" y="93"/>
                    <a:pt x="19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2" y="100"/>
                    <a:pt x="59" y="185"/>
                    <a:pt x="128" y="245"/>
                  </a:cubicBezTo>
                  <a:cubicBezTo>
                    <a:pt x="130" y="246"/>
                    <a:pt x="130" y="246"/>
                    <a:pt x="130" y="246"/>
                  </a:cubicBezTo>
                  <a:cubicBezTo>
                    <a:pt x="131" y="245"/>
                    <a:pt x="131" y="245"/>
                    <a:pt x="131" y="245"/>
                  </a:cubicBezTo>
                  <a:lnTo>
                    <a:pt x="130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30"/>
            <p:cNvSpPr>
              <a:spLocks noEditPoints="1"/>
            </p:cNvSpPr>
            <p:nvPr/>
          </p:nvSpPr>
          <p:spPr bwMode="auto">
            <a:xfrm>
              <a:off x="4676776" y="1997075"/>
              <a:ext cx="2838450" cy="2871788"/>
            </a:xfrm>
            <a:custGeom>
              <a:avLst/>
              <a:gdLst>
                <a:gd name="T0" fmla="*/ 449 w 889"/>
                <a:gd name="T1" fmla="*/ 866 h 890"/>
                <a:gd name="T2" fmla="*/ 452 w 889"/>
                <a:gd name="T3" fmla="*/ 866 h 890"/>
                <a:gd name="T4" fmla="*/ 347 w 889"/>
                <a:gd name="T5" fmla="*/ 879 h 890"/>
                <a:gd name="T6" fmla="*/ 549 w 889"/>
                <a:gd name="T7" fmla="*/ 853 h 890"/>
                <a:gd name="T8" fmla="*/ 549 w 889"/>
                <a:gd name="T9" fmla="*/ 853 h 890"/>
                <a:gd name="T10" fmla="*/ 348 w 889"/>
                <a:gd name="T11" fmla="*/ 855 h 890"/>
                <a:gd name="T12" fmla="*/ 558 w 889"/>
                <a:gd name="T13" fmla="*/ 875 h 890"/>
                <a:gd name="T14" fmla="*/ 246 w 889"/>
                <a:gd name="T15" fmla="*/ 843 h 890"/>
                <a:gd name="T16" fmla="*/ 643 w 889"/>
                <a:gd name="T17" fmla="*/ 816 h 890"/>
                <a:gd name="T18" fmla="*/ 213 w 889"/>
                <a:gd name="T19" fmla="*/ 796 h 890"/>
                <a:gd name="T20" fmla="*/ 213 w 889"/>
                <a:gd name="T21" fmla="*/ 796 h 890"/>
                <a:gd name="T22" fmla="*/ 657 w 889"/>
                <a:gd name="T23" fmla="*/ 835 h 890"/>
                <a:gd name="T24" fmla="*/ 197 w 889"/>
                <a:gd name="T25" fmla="*/ 814 h 890"/>
                <a:gd name="T26" fmla="*/ 689 w 889"/>
                <a:gd name="T27" fmla="*/ 788 h 890"/>
                <a:gd name="T28" fmla="*/ 136 w 889"/>
                <a:gd name="T29" fmla="*/ 731 h 890"/>
                <a:gd name="T30" fmla="*/ 136 w 889"/>
                <a:gd name="T31" fmla="*/ 731 h 890"/>
                <a:gd name="T32" fmla="*/ 744 w 889"/>
                <a:gd name="T33" fmla="*/ 774 h 890"/>
                <a:gd name="T34" fmla="*/ 85 w 889"/>
                <a:gd name="T35" fmla="*/ 706 h 890"/>
                <a:gd name="T36" fmla="*/ 792 w 889"/>
                <a:gd name="T37" fmla="*/ 682 h 890"/>
                <a:gd name="T38" fmla="*/ 792 w 889"/>
                <a:gd name="T39" fmla="*/ 682 h 890"/>
                <a:gd name="T40" fmla="*/ 77 w 889"/>
                <a:gd name="T41" fmla="*/ 650 h 890"/>
                <a:gd name="T42" fmla="*/ 839 w 889"/>
                <a:gd name="T43" fmla="*/ 650 h 890"/>
                <a:gd name="T44" fmla="*/ 54 w 889"/>
                <a:gd name="T45" fmla="*/ 658 h 890"/>
                <a:gd name="T46" fmla="*/ 819 w 889"/>
                <a:gd name="T47" fmla="*/ 636 h 890"/>
                <a:gd name="T48" fmla="*/ 16 w 889"/>
                <a:gd name="T49" fmla="*/ 562 h 890"/>
                <a:gd name="T50" fmla="*/ 39 w 889"/>
                <a:gd name="T51" fmla="*/ 556 h 890"/>
                <a:gd name="T52" fmla="*/ 878 w 889"/>
                <a:gd name="T53" fmla="*/ 551 h 890"/>
                <a:gd name="T54" fmla="*/ 38 w 889"/>
                <a:gd name="T55" fmla="*/ 553 h 890"/>
                <a:gd name="T56" fmla="*/ 854 w 889"/>
                <a:gd name="T57" fmla="*/ 541 h 890"/>
                <a:gd name="T58" fmla="*/ 0 w 889"/>
                <a:gd name="T59" fmla="*/ 457 h 890"/>
                <a:gd name="T60" fmla="*/ 889 w 889"/>
                <a:gd name="T61" fmla="*/ 428 h 890"/>
                <a:gd name="T62" fmla="*/ 887 w 889"/>
                <a:gd name="T63" fmla="*/ 494 h 890"/>
                <a:gd name="T64" fmla="*/ 0 w 889"/>
                <a:gd name="T65" fmla="*/ 453 h 890"/>
                <a:gd name="T66" fmla="*/ 2 w 889"/>
                <a:gd name="T67" fmla="*/ 404 h 890"/>
                <a:gd name="T68" fmla="*/ 884 w 889"/>
                <a:gd name="T69" fmla="*/ 375 h 890"/>
                <a:gd name="T70" fmla="*/ 33 w 889"/>
                <a:gd name="T71" fmla="*/ 356 h 890"/>
                <a:gd name="T72" fmla="*/ 883 w 889"/>
                <a:gd name="T73" fmla="*/ 371 h 890"/>
                <a:gd name="T74" fmla="*/ 34 w 889"/>
                <a:gd name="T75" fmla="*/ 353 h 890"/>
                <a:gd name="T76" fmla="*/ 848 w 889"/>
                <a:gd name="T77" fmla="*/ 326 h 890"/>
                <a:gd name="T78" fmla="*/ 25 w 889"/>
                <a:gd name="T79" fmla="*/ 296 h 890"/>
                <a:gd name="T80" fmla="*/ 810 w 889"/>
                <a:gd name="T81" fmla="*/ 236 h 890"/>
                <a:gd name="T82" fmla="*/ 71 w 889"/>
                <a:gd name="T83" fmla="*/ 204 h 890"/>
                <a:gd name="T84" fmla="*/ 91 w 889"/>
                <a:gd name="T85" fmla="*/ 217 h 890"/>
                <a:gd name="T86" fmla="*/ 829 w 889"/>
                <a:gd name="T87" fmla="*/ 221 h 890"/>
                <a:gd name="T88" fmla="*/ 93 w 889"/>
                <a:gd name="T89" fmla="*/ 214 h 890"/>
                <a:gd name="T90" fmla="*/ 750 w 889"/>
                <a:gd name="T91" fmla="*/ 156 h 890"/>
                <a:gd name="T92" fmla="*/ 139 w 889"/>
                <a:gd name="T93" fmla="*/ 122 h 890"/>
                <a:gd name="T94" fmla="*/ 728 w 889"/>
                <a:gd name="T95" fmla="*/ 102 h 890"/>
                <a:gd name="T96" fmla="*/ 765 w 889"/>
                <a:gd name="T97" fmla="*/ 136 h 890"/>
                <a:gd name="T98" fmla="*/ 158 w 889"/>
                <a:gd name="T99" fmla="*/ 137 h 890"/>
                <a:gd name="T100" fmla="*/ 710 w 889"/>
                <a:gd name="T101" fmla="*/ 119 h 890"/>
                <a:gd name="T102" fmla="*/ 224 w 889"/>
                <a:gd name="T103" fmla="*/ 58 h 890"/>
                <a:gd name="T104" fmla="*/ 639 w 889"/>
                <a:gd name="T105" fmla="*/ 45 h 890"/>
                <a:gd name="T106" fmla="*/ 639 w 889"/>
                <a:gd name="T107" fmla="*/ 45 h 890"/>
                <a:gd name="T108" fmla="*/ 282 w 889"/>
                <a:gd name="T109" fmla="*/ 57 h 890"/>
                <a:gd name="T110" fmla="*/ 635 w 889"/>
                <a:gd name="T111" fmla="*/ 43 h 890"/>
                <a:gd name="T112" fmla="*/ 285 w 889"/>
                <a:gd name="T113" fmla="*/ 55 h 890"/>
                <a:gd name="T114" fmla="*/ 578 w 889"/>
                <a:gd name="T115" fmla="*/ 46 h 890"/>
                <a:gd name="T116" fmla="*/ 327 w 889"/>
                <a:gd name="T117" fmla="*/ 16 h 890"/>
                <a:gd name="T118" fmla="*/ 483 w 889"/>
                <a:gd name="T119" fmla="*/ 26 h 890"/>
                <a:gd name="T120" fmla="*/ 428 w 889"/>
                <a:gd name="T121" fmla="*/ 0 h 890"/>
                <a:gd name="T122" fmla="*/ 444 w 889"/>
                <a:gd name="T123" fmla="*/ 0 h 890"/>
                <a:gd name="T124" fmla="*/ 481 w 889"/>
                <a:gd name="T125" fmla="*/ 2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9" h="890">
                  <a:moveTo>
                    <a:pt x="402" y="863"/>
                  </a:moveTo>
                  <a:cubicBezTo>
                    <a:pt x="402" y="863"/>
                    <a:pt x="402" y="863"/>
                    <a:pt x="402" y="863"/>
                  </a:cubicBezTo>
                  <a:cubicBezTo>
                    <a:pt x="399" y="887"/>
                    <a:pt x="399" y="887"/>
                    <a:pt x="399" y="887"/>
                  </a:cubicBezTo>
                  <a:cubicBezTo>
                    <a:pt x="399" y="887"/>
                    <a:pt x="399" y="887"/>
                    <a:pt x="399" y="887"/>
                  </a:cubicBezTo>
                  <a:cubicBezTo>
                    <a:pt x="414" y="889"/>
                    <a:pt x="430" y="890"/>
                    <a:pt x="445" y="890"/>
                  </a:cubicBezTo>
                  <a:cubicBezTo>
                    <a:pt x="446" y="890"/>
                    <a:pt x="447" y="890"/>
                    <a:pt x="449" y="890"/>
                  </a:cubicBezTo>
                  <a:cubicBezTo>
                    <a:pt x="449" y="890"/>
                    <a:pt x="449" y="890"/>
                    <a:pt x="449" y="890"/>
                  </a:cubicBezTo>
                  <a:cubicBezTo>
                    <a:pt x="449" y="866"/>
                    <a:pt x="449" y="866"/>
                    <a:pt x="449" y="866"/>
                  </a:cubicBezTo>
                  <a:cubicBezTo>
                    <a:pt x="449" y="866"/>
                    <a:pt x="449" y="866"/>
                    <a:pt x="449" y="866"/>
                  </a:cubicBezTo>
                  <a:cubicBezTo>
                    <a:pt x="448" y="866"/>
                    <a:pt x="448" y="866"/>
                    <a:pt x="448" y="866"/>
                  </a:cubicBezTo>
                  <a:cubicBezTo>
                    <a:pt x="447" y="866"/>
                    <a:pt x="446" y="866"/>
                    <a:pt x="445" y="866"/>
                  </a:cubicBezTo>
                  <a:cubicBezTo>
                    <a:pt x="431" y="866"/>
                    <a:pt x="416" y="865"/>
                    <a:pt x="402" y="863"/>
                  </a:cubicBezTo>
                  <a:moveTo>
                    <a:pt x="499" y="862"/>
                  </a:moveTo>
                  <a:cubicBezTo>
                    <a:pt x="499" y="862"/>
                    <a:pt x="499" y="862"/>
                    <a:pt x="499" y="862"/>
                  </a:cubicBezTo>
                  <a:cubicBezTo>
                    <a:pt x="484" y="864"/>
                    <a:pt x="468" y="865"/>
                    <a:pt x="452" y="866"/>
                  </a:cubicBezTo>
                  <a:cubicBezTo>
                    <a:pt x="452" y="866"/>
                    <a:pt x="452" y="866"/>
                    <a:pt x="452" y="866"/>
                  </a:cubicBezTo>
                  <a:cubicBezTo>
                    <a:pt x="453" y="890"/>
                    <a:pt x="453" y="890"/>
                    <a:pt x="453" y="890"/>
                  </a:cubicBezTo>
                  <a:cubicBezTo>
                    <a:pt x="453" y="890"/>
                    <a:pt x="453" y="890"/>
                    <a:pt x="453" y="890"/>
                  </a:cubicBezTo>
                  <a:cubicBezTo>
                    <a:pt x="469" y="889"/>
                    <a:pt x="486" y="888"/>
                    <a:pt x="502" y="886"/>
                  </a:cubicBezTo>
                  <a:cubicBezTo>
                    <a:pt x="502" y="886"/>
                    <a:pt x="502" y="886"/>
                    <a:pt x="502" y="886"/>
                  </a:cubicBezTo>
                  <a:cubicBezTo>
                    <a:pt x="499" y="862"/>
                    <a:pt x="499" y="862"/>
                    <a:pt x="499" y="862"/>
                  </a:cubicBezTo>
                  <a:cubicBezTo>
                    <a:pt x="499" y="862"/>
                    <a:pt x="499" y="862"/>
                    <a:pt x="499" y="862"/>
                  </a:cubicBezTo>
                  <a:moveTo>
                    <a:pt x="352" y="855"/>
                  </a:moveTo>
                  <a:cubicBezTo>
                    <a:pt x="347" y="879"/>
                    <a:pt x="347" y="879"/>
                    <a:pt x="347" y="879"/>
                  </a:cubicBezTo>
                  <a:cubicBezTo>
                    <a:pt x="347" y="879"/>
                    <a:pt x="347" y="879"/>
                    <a:pt x="347" y="879"/>
                  </a:cubicBezTo>
                  <a:cubicBezTo>
                    <a:pt x="363" y="882"/>
                    <a:pt x="379" y="885"/>
                    <a:pt x="395" y="887"/>
                  </a:cubicBezTo>
                  <a:cubicBezTo>
                    <a:pt x="396" y="887"/>
                    <a:pt x="396" y="887"/>
                    <a:pt x="396" y="887"/>
                  </a:cubicBezTo>
                  <a:cubicBezTo>
                    <a:pt x="398" y="863"/>
                    <a:pt x="398" y="863"/>
                    <a:pt x="398" y="863"/>
                  </a:cubicBezTo>
                  <a:cubicBezTo>
                    <a:pt x="398" y="863"/>
                    <a:pt x="398" y="863"/>
                    <a:pt x="398" y="863"/>
                  </a:cubicBezTo>
                  <a:cubicBezTo>
                    <a:pt x="383" y="861"/>
                    <a:pt x="367" y="859"/>
                    <a:pt x="352" y="855"/>
                  </a:cubicBezTo>
                  <a:cubicBezTo>
                    <a:pt x="352" y="855"/>
                    <a:pt x="352" y="855"/>
                    <a:pt x="352" y="855"/>
                  </a:cubicBezTo>
                  <a:moveTo>
                    <a:pt x="549" y="853"/>
                  </a:moveTo>
                  <a:cubicBezTo>
                    <a:pt x="548" y="853"/>
                    <a:pt x="548" y="853"/>
                    <a:pt x="548" y="853"/>
                  </a:cubicBezTo>
                  <a:cubicBezTo>
                    <a:pt x="533" y="856"/>
                    <a:pt x="518" y="859"/>
                    <a:pt x="503" y="862"/>
                  </a:cubicBezTo>
                  <a:cubicBezTo>
                    <a:pt x="503" y="862"/>
                    <a:pt x="503" y="862"/>
                    <a:pt x="503" y="862"/>
                  </a:cubicBezTo>
                  <a:cubicBezTo>
                    <a:pt x="506" y="885"/>
                    <a:pt x="506" y="885"/>
                    <a:pt x="506" y="885"/>
                  </a:cubicBezTo>
                  <a:cubicBezTo>
                    <a:pt x="506" y="885"/>
                    <a:pt x="506" y="885"/>
                    <a:pt x="506" y="885"/>
                  </a:cubicBezTo>
                  <a:cubicBezTo>
                    <a:pt x="522" y="883"/>
                    <a:pt x="539" y="880"/>
                    <a:pt x="554" y="876"/>
                  </a:cubicBezTo>
                  <a:cubicBezTo>
                    <a:pt x="555" y="876"/>
                    <a:pt x="555" y="876"/>
                    <a:pt x="555" y="876"/>
                  </a:cubicBezTo>
                  <a:cubicBezTo>
                    <a:pt x="549" y="853"/>
                    <a:pt x="549" y="853"/>
                    <a:pt x="549" y="853"/>
                  </a:cubicBezTo>
                  <a:cubicBezTo>
                    <a:pt x="549" y="853"/>
                    <a:pt x="549" y="853"/>
                    <a:pt x="549" y="853"/>
                  </a:cubicBezTo>
                  <a:moveTo>
                    <a:pt x="303" y="841"/>
                  </a:moveTo>
                  <a:cubicBezTo>
                    <a:pt x="295" y="864"/>
                    <a:pt x="295" y="864"/>
                    <a:pt x="295" y="864"/>
                  </a:cubicBezTo>
                  <a:cubicBezTo>
                    <a:pt x="295" y="864"/>
                    <a:pt x="295" y="864"/>
                    <a:pt x="295" y="864"/>
                  </a:cubicBezTo>
                  <a:cubicBezTo>
                    <a:pt x="311" y="869"/>
                    <a:pt x="327" y="874"/>
                    <a:pt x="343" y="878"/>
                  </a:cubicBezTo>
                  <a:cubicBezTo>
                    <a:pt x="342" y="878"/>
                    <a:pt x="342" y="878"/>
                    <a:pt x="342" y="878"/>
                  </a:cubicBezTo>
                  <a:cubicBezTo>
                    <a:pt x="343" y="878"/>
                    <a:pt x="343" y="878"/>
                    <a:pt x="343" y="878"/>
                  </a:cubicBezTo>
                  <a:cubicBezTo>
                    <a:pt x="348" y="855"/>
                    <a:pt x="348" y="855"/>
                    <a:pt x="348" y="855"/>
                  </a:cubicBezTo>
                  <a:cubicBezTo>
                    <a:pt x="348" y="855"/>
                    <a:pt x="348" y="855"/>
                    <a:pt x="348" y="855"/>
                  </a:cubicBezTo>
                  <a:cubicBezTo>
                    <a:pt x="333" y="851"/>
                    <a:pt x="318" y="847"/>
                    <a:pt x="303" y="841"/>
                  </a:cubicBezTo>
                  <a:cubicBezTo>
                    <a:pt x="303" y="841"/>
                    <a:pt x="303" y="841"/>
                    <a:pt x="303" y="841"/>
                  </a:cubicBezTo>
                  <a:moveTo>
                    <a:pt x="597" y="837"/>
                  </a:moveTo>
                  <a:cubicBezTo>
                    <a:pt x="597" y="837"/>
                    <a:pt x="597" y="837"/>
                    <a:pt x="597" y="837"/>
                  </a:cubicBezTo>
                  <a:cubicBezTo>
                    <a:pt x="582" y="843"/>
                    <a:pt x="567" y="848"/>
                    <a:pt x="552" y="852"/>
                  </a:cubicBezTo>
                  <a:cubicBezTo>
                    <a:pt x="552" y="852"/>
                    <a:pt x="552" y="852"/>
                    <a:pt x="552" y="852"/>
                  </a:cubicBezTo>
                  <a:cubicBezTo>
                    <a:pt x="558" y="875"/>
                    <a:pt x="558" y="875"/>
                    <a:pt x="558" y="875"/>
                  </a:cubicBezTo>
                  <a:cubicBezTo>
                    <a:pt x="558" y="875"/>
                    <a:pt x="558" y="875"/>
                    <a:pt x="558" y="875"/>
                  </a:cubicBezTo>
                  <a:cubicBezTo>
                    <a:pt x="574" y="871"/>
                    <a:pt x="590" y="866"/>
                    <a:pt x="605" y="860"/>
                  </a:cubicBezTo>
                  <a:cubicBezTo>
                    <a:pt x="606" y="860"/>
                    <a:pt x="606" y="860"/>
                    <a:pt x="606" y="860"/>
                  </a:cubicBezTo>
                  <a:cubicBezTo>
                    <a:pt x="597" y="837"/>
                    <a:pt x="597" y="837"/>
                    <a:pt x="597" y="837"/>
                  </a:cubicBezTo>
                  <a:cubicBezTo>
                    <a:pt x="597" y="837"/>
                    <a:pt x="597" y="837"/>
                    <a:pt x="597" y="837"/>
                  </a:cubicBezTo>
                  <a:moveTo>
                    <a:pt x="257" y="821"/>
                  </a:moveTo>
                  <a:cubicBezTo>
                    <a:pt x="246" y="843"/>
                    <a:pt x="246" y="843"/>
                    <a:pt x="246" y="843"/>
                  </a:cubicBezTo>
                  <a:cubicBezTo>
                    <a:pt x="246" y="843"/>
                    <a:pt x="246" y="843"/>
                    <a:pt x="246" y="843"/>
                  </a:cubicBezTo>
                  <a:cubicBezTo>
                    <a:pt x="261" y="850"/>
                    <a:pt x="276" y="857"/>
                    <a:pt x="292" y="863"/>
                  </a:cubicBezTo>
                  <a:cubicBezTo>
                    <a:pt x="292" y="863"/>
                    <a:pt x="292" y="863"/>
                    <a:pt x="292" y="863"/>
                  </a:cubicBezTo>
                  <a:cubicBezTo>
                    <a:pt x="300" y="840"/>
                    <a:pt x="300" y="840"/>
                    <a:pt x="300" y="840"/>
                  </a:cubicBezTo>
                  <a:cubicBezTo>
                    <a:pt x="300" y="840"/>
                    <a:pt x="300" y="840"/>
                    <a:pt x="300" y="840"/>
                  </a:cubicBezTo>
                  <a:cubicBezTo>
                    <a:pt x="285" y="835"/>
                    <a:pt x="271" y="829"/>
                    <a:pt x="257" y="822"/>
                  </a:cubicBezTo>
                  <a:cubicBezTo>
                    <a:pt x="257" y="821"/>
                    <a:pt x="257" y="821"/>
                    <a:pt x="257" y="821"/>
                  </a:cubicBezTo>
                  <a:moveTo>
                    <a:pt x="643" y="816"/>
                  </a:moveTo>
                  <a:cubicBezTo>
                    <a:pt x="643" y="816"/>
                    <a:pt x="643" y="816"/>
                    <a:pt x="643" y="816"/>
                  </a:cubicBezTo>
                  <a:cubicBezTo>
                    <a:pt x="629" y="824"/>
                    <a:pt x="615" y="830"/>
                    <a:pt x="600" y="836"/>
                  </a:cubicBezTo>
                  <a:cubicBezTo>
                    <a:pt x="600" y="836"/>
                    <a:pt x="600" y="836"/>
                    <a:pt x="600" y="836"/>
                  </a:cubicBezTo>
                  <a:cubicBezTo>
                    <a:pt x="609" y="858"/>
                    <a:pt x="609" y="858"/>
                    <a:pt x="609" y="858"/>
                  </a:cubicBezTo>
                  <a:cubicBezTo>
                    <a:pt x="609" y="858"/>
                    <a:pt x="609" y="858"/>
                    <a:pt x="609" y="858"/>
                  </a:cubicBezTo>
                  <a:cubicBezTo>
                    <a:pt x="624" y="852"/>
                    <a:pt x="639" y="845"/>
                    <a:pt x="654" y="837"/>
                  </a:cubicBezTo>
                  <a:cubicBezTo>
                    <a:pt x="654" y="837"/>
                    <a:pt x="654" y="837"/>
                    <a:pt x="654" y="837"/>
                  </a:cubicBezTo>
                  <a:cubicBezTo>
                    <a:pt x="643" y="816"/>
                    <a:pt x="643" y="816"/>
                    <a:pt x="643" y="816"/>
                  </a:cubicBezTo>
                  <a:moveTo>
                    <a:pt x="213" y="796"/>
                  </a:moveTo>
                  <a:cubicBezTo>
                    <a:pt x="200" y="816"/>
                    <a:pt x="200" y="816"/>
                    <a:pt x="200" y="816"/>
                  </a:cubicBezTo>
                  <a:cubicBezTo>
                    <a:pt x="200" y="816"/>
                    <a:pt x="200" y="816"/>
                    <a:pt x="200" y="816"/>
                  </a:cubicBezTo>
                  <a:cubicBezTo>
                    <a:pt x="214" y="825"/>
                    <a:pt x="228" y="834"/>
                    <a:pt x="243" y="841"/>
                  </a:cubicBezTo>
                  <a:cubicBezTo>
                    <a:pt x="243" y="841"/>
                    <a:pt x="243" y="841"/>
                    <a:pt x="243" y="841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40" y="813"/>
                    <a:pt x="226" y="805"/>
                    <a:pt x="213" y="796"/>
                  </a:cubicBezTo>
                  <a:cubicBezTo>
                    <a:pt x="213" y="796"/>
                    <a:pt x="213" y="796"/>
                    <a:pt x="213" y="796"/>
                  </a:cubicBezTo>
                  <a:moveTo>
                    <a:pt x="686" y="790"/>
                  </a:moveTo>
                  <a:cubicBezTo>
                    <a:pt x="686" y="790"/>
                    <a:pt x="686" y="790"/>
                    <a:pt x="686" y="790"/>
                  </a:cubicBezTo>
                  <a:cubicBezTo>
                    <a:pt x="673" y="799"/>
                    <a:pt x="660" y="807"/>
                    <a:pt x="646" y="814"/>
                  </a:cubicBezTo>
                  <a:cubicBezTo>
                    <a:pt x="646" y="814"/>
                    <a:pt x="646" y="814"/>
                    <a:pt x="646" y="814"/>
                  </a:cubicBezTo>
                  <a:cubicBezTo>
                    <a:pt x="657" y="835"/>
                    <a:pt x="657" y="835"/>
                    <a:pt x="657" y="835"/>
                  </a:cubicBezTo>
                  <a:cubicBezTo>
                    <a:pt x="657" y="836"/>
                    <a:pt x="657" y="836"/>
                    <a:pt x="657" y="836"/>
                  </a:cubicBezTo>
                  <a:cubicBezTo>
                    <a:pt x="657" y="835"/>
                    <a:pt x="657" y="835"/>
                    <a:pt x="657" y="835"/>
                  </a:cubicBezTo>
                  <a:cubicBezTo>
                    <a:pt x="672" y="828"/>
                    <a:pt x="686" y="819"/>
                    <a:pt x="699" y="809"/>
                  </a:cubicBezTo>
                  <a:cubicBezTo>
                    <a:pt x="699" y="809"/>
                    <a:pt x="699" y="809"/>
                    <a:pt x="699" y="809"/>
                  </a:cubicBezTo>
                  <a:cubicBezTo>
                    <a:pt x="686" y="790"/>
                    <a:pt x="686" y="790"/>
                    <a:pt x="686" y="790"/>
                  </a:cubicBezTo>
                  <a:moveTo>
                    <a:pt x="173" y="766"/>
                  </a:moveTo>
                  <a:cubicBezTo>
                    <a:pt x="157" y="784"/>
                    <a:pt x="157" y="784"/>
                    <a:pt x="157" y="784"/>
                  </a:cubicBezTo>
                  <a:cubicBezTo>
                    <a:pt x="157" y="784"/>
                    <a:pt x="157" y="784"/>
                    <a:pt x="157" y="784"/>
                  </a:cubicBezTo>
                  <a:cubicBezTo>
                    <a:pt x="170" y="795"/>
                    <a:pt x="183" y="805"/>
                    <a:pt x="197" y="814"/>
                  </a:cubicBezTo>
                  <a:cubicBezTo>
                    <a:pt x="197" y="814"/>
                    <a:pt x="197" y="814"/>
                    <a:pt x="197" y="814"/>
                  </a:cubicBezTo>
                  <a:cubicBezTo>
                    <a:pt x="210" y="794"/>
                    <a:pt x="210" y="794"/>
                    <a:pt x="210" y="794"/>
                  </a:cubicBezTo>
                  <a:cubicBezTo>
                    <a:pt x="210" y="794"/>
                    <a:pt x="210" y="794"/>
                    <a:pt x="210" y="794"/>
                  </a:cubicBezTo>
                  <a:cubicBezTo>
                    <a:pt x="197" y="786"/>
                    <a:pt x="185" y="776"/>
                    <a:pt x="173" y="766"/>
                  </a:cubicBezTo>
                  <a:cubicBezTo>
                    <a:pt x="173" y="766"/>
                    <a:pt x="173" y="766"/>
                    <a:pt x="173" y="766"/>
                  </a:cubicBezTo>
                  <a:moveTo>
                    <a:pt x="725" y="758"/>
                  </a:moveTo>
                  <a:cubicBezTo>
                    <a:pt x="725" y="758"/>
                    <a:pt x="725" y="758"/>
                    <a:pt x="725" y="758"/>
                  </a:cubicBezTo>
                  <a:cubicBezTo>
                    <a:pt x="714" y="769"/>
                    <a:pt x="701" y="779"/>
                    <a:pt x="689" y="788"/>
                  </a:cubicBezTo>
                  <a:cubicBezTo>
                    <a:pt x="689" y="788"/>
                    <a:pt x="689" y="788"/>
                    <a:pt x="689" y="788"/>
                  </a:cubicBezTo>
                  <a:cubicBezTo>
                    <a:pt x="702" y="807"/>
                    <a:pt x="702" y="807"/>
                    <a:pt x="702" y="807"/>
                  </a:cubicBezTo>
                  <a:cubicBezTo>
                    <a:pt x="702" y="807"/>
                    <a:pt x="702" y="807"/>
                    <a:pt x="702" y="807"/>
                  </a:cubicBezTo>
                  <a:cubicBezTo>
                    <a:pt x="703" y="807"/>
                    <a:pt x="703" y="807"/>
                    <a:pt x="703" y="807"/>
                  </a:cubicBezTo>
                  <a:cubicBezTo>
                    <a:pt x="716" y="798"/>
                    <a:pt x="729" y="787"/>
                    <a:pt x="741" y="776"/>
                  </a:cubicBezTo>
                  <a:cubicBezTo>
                    <a:pt x="741" y="777"/>
                    <a:pt x="741" y="777"/>
                    <a:pt x="741" y="777"/>
                  </a:cubicBezTo>
                  <a:cubicBezTo>
                    <a:pt x="741" y="776"/>
                    <a:pt x="741" y="776"/>
                    <a:pt x="741" y="776"/>
                  </a:cubicBezTo>
                  <a:cubicBezTo>
                    <a:pt x="725" y="758"/>
                    <a:pt x="725" y="758"/>
                    <a:pt x="725" y="758"/>
                  </a:cubicBezTo>
                  <a:moveTo>
                    <a:pt x="136" y="731"/>
                  </a:moveTo>
                  <a:cubicBezTo>
                    <a:pt x="119" y="747"/>
                    <a:pt x="119" y="747"/>
                    <a:pt x="119" y="747"/>
                  </a:cubicBezTo>
                  <a:cubicBezTo>
                    <a:pt x="119" y="747"/>
                    <a:pt x="119" y="747"/>
                    <a:pt x="119" y="747"/>
                  </a:cubicBezTo>
                  <a:cubicBezTo>
                    <a:pt x="119" y="747"/>
                    <a:pt x="119" y="747"/>
                    <a:pt x="119" y="747"/>
                  </a:cubicBezTo>
                  <a:cubicBezTo>
                    <a:pt x="130" y="759"/>
                    <a:pt x="142" y="771"/>
                    <a:pt x="154" y="782"/>
                  </a:cubicBezTo>
                  <a:cubicBezTo>
                    <a:pt x="154" y="782"/>
                    <a:pt x="154" y="782"/>
                    <a:pt x="154" y="782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58" y="753"/>
                    <a:pt x="147" y="742"/>
                    <a:pt x="136" y="731"/>
                  </a:cubicBezTo>
                  <a:cubicBezTo>
                    <a:pt x="136" y="731"/>
                    <a:pt x="136" y="731"/>
                    <a:pt x="136" y="731"/>
                  </a:cubicBezTo>
                  <a:moveTo>
                    <a:pt x="761" y="722"/>
                  </a:moveTo>
                  <a:cubicBezTo>
                    <a:pt x="761" y="722"/>
                    <a:pt x="761" y="722"/>
                    <a:pt x="761" y="722"/>
                  </a:cubicBezTo>
                  <a:cubicBezTo>
                    <a:pt x="761" y="722"/>
                    <a:pt x="761" y="722"/>
                    <a:pt x="761" y="722"/>
                  </a:cubicBezTo>
                  <a:cubicBezTo>
                    <a:pt x="761" y="723"/>
                    <a:pt x="761" y="723"/>
                    <a:pt x="761" y="723"/>
                  </a:cubicBezTo>
                  <a:cubicBezTo>
                    <a:pt x="750" y="734"/>
                    <a:pt x="739" y="745"/>
                    <a:pt x="728" y="756"/>
                  </a:cubicBezTo>
                  <a:cubicBezTo>
                    <a:pt x="728" y="756"/>
                    <a:pt x="728" y="756"/>
                    <a:pt x="728" y="756"/>
                  </a:cubicBezTo>
                  <a:cubicBezTo>
                    <a:pt x="744" y="774"/>
                    <a:pt x="744" y="774"/>
                    <a:pt x="744" y="774"/>
                  </a:cubicBezTo>
                  <a:cubicBezTo>
                    <a:pt x="744" y="774"/>
                    <a:pt x="744" y="774"/>
                    <a:pt x="744" y="774"/>
                  </a:cubicBezTo>
                  <a:cubicBezTo>
                    <a:pt x="756" y="762"/>
                    <a:pt x="768" y="751"/>
                    <a:pt x="779" y="738"/>
                  </a:cubicBezTo>
                  <a:cubicBezTo>
                    <a:pt x="779" y="738"/>
                    <a:pt x="779" y="738"/>
                    <a:pt x="779" y="738"/>
                  </a:cubicBezTo>
                  <a:cubicBezTo>
                    <a:pt x="761" y="723"/>
                    <a:pt x="761" y="723"/>
                    <a:pt x="761" y="723"/>
                  </a:cubicBezTo>
                  <a:cubicBezTo>
                    <a:pt x="761" y="722"/>
                    <a:pt x="761" y="722"/>
                    <a:pt x="761" y="722"/>
                  </a:cubicBezTo>
                  <a:moveTo>
                    <a:pt x="104" y="692"/>
                  </a:moveTo>
                  <a:cubicBezTo>
                    <a:pt x="85" y="706"/>
                    <a:pt x="85" y="706"/>
                    <a:pt x="85" y="706"/>
                  </a:cubicBezTo>
                  <a:cubicBezTo>
                    <a:pt x="85" y="706"/>
                    <a:pt x="85" y="706"/>
                    <a:pt x="85" y="706"/>
                  </a:cubicBezTo>
                  <a:cubicBezTo>
                    <a:pt x="94" y="719"/>
                    <a:pt x="105" y="732"/>
                    <a:pt x="116" y="744"/>
                  </a:cubicBezTo>
                  <a:cubicBezTo>
                    <a:pt x="116" y="745"/>
                    <a:pt x="116" y="745"/>
                    <a:pt x="116" y="745"/>
                  </a:cubicBezTo>
                  <a:cubicBezTo>
                    <a:pt x="134" y="729"/>
                    <a:pt x="134" y="729"/>
                    <a:pt x="134" y="729"/>
                  </a:cubicBezTo>
                  <a:cubicBezTo>
                    <a:pt x="134" y="729"/>
                    <a:pt x="134" y="729"/>
                    <a:pt x="134" y="729"/>
                  </a:cubicBezTo>
                  <a:cubicBezTo>
                    <a:pt x="134" y="728"/>
                    <a:pt x="134" y="728"/>
                    <a:pt x="134" y="728"/>
                  </a:cubicBezTo>
                  <a:cubicBezTo>
                    <a:pt x="123" y="717"/>
                    <a:pt x="113" y="705"/>
                    <a:pt x="104" y="692"/>
                  </a:cubicBezTo>
                  <a:cubicBezTo>
                    <a:pt x="104" y="692"/>
                    <a:pt x="104" y="692"/>
                    <a:pt x="104" y="692"/>
                  </a:cubicBezTo>
                  <a:moveTo>
                    <a:pt x="792" y="682"/>
                  </a:moveTo>
                  <a:cubicBezTo>
                    <a:pt x="792" y="683"/>
                    <a:pt x="792" y="683"/>
                    <a:pt x="792" y="683"/>
                  </a:cubicBezTo>
                  <a:cubicBezTo>
                    <a:pt x="783" y="695"/>
                    <a:pt x="773" y="708"/>
                    <a:pt x="763" y="720"/>
                  </a:cubicBezTo>
                  <a:cubicBezTo>
                    <a:pt x="763" y="720"/>
                    <a:pt x="763" y="720"/>
                    <a:pt x="763" y="720"/>
                  </a:cubicBezTo>
                  <a:cubicBezTo>
                    <a:pt x="781" y="735"/>
                    <a:pt x="781" y="735"/>
                    <a:pt x="781" y="735"/>
                  </a:cubicBezTo>
                  <a:cubicBezTo>
                    <a:pt x="781" y="735"/>
                    <a:pt x="781" y="735"/>
                    <a:pt x="781" y="735"/>
                  </a:cubicBezTo>
                  <a:cubicBezTo>
                    <a:pt x="792" y="723"/>
                    <a:pt x="802" y="710"/>
                    <a:pt x="811" y="696"/>
                  </a:cubicBezTo>
                  <a:cubicBezTo>
                    <a:pt x="812" y="696"/>
                    <a:pt x="812" y="696"/>
                    <a:pt x="812" y="696"/>
                  </a:cubicBezTo>
                  <a:cubicBezTo>
                    <a:pt x="792" y="682"/>
                    <a:pt x="792" y="682"/>
                    <a:pt x="792" y="682"/>
                  </a:cubicBezTo>
                  <a:moveTo>
                    <a:pt x="77" y="649"/>
                  </a:moveTo>
                  <a:cubicBezTo>
                    <a:pt x="56" y="661"/>
                    <a:pt x="56" y="661"/>
                    <a:pt x="56" y="661"/>
                  </a:cubicBezTo>
                  <a:cubicBezTo>
                    <a:pt x="56" y="661"/>
                    <a:pt x="56" y="661"/>
                    <a:pt x="56" y="661"/>
                  </a:cubicBezTo>
                  <a:cubicBezTo>
                    <a:pt x="64" y="676"/>
                    <a:pt x="73" y="690"/>
                    <a:pt x="82" y="703"/>
                  </a:cubicBezTo>
                  <a:cubicBezTo>
                    <a:pt x="82" y="703"/>
                    <a:pt x="82" y="703"/>
                    <a:pt x="82" y="703"/>
                  </a:cubicBezTo>
                  <a:cubicBezTo>
                    <a:pt x="102" y="689"/>
                    <a:pt x="102" y="689"/>
                    <a:pt x="102" y="689"/>
                  </a:cubicBezTo>
                  <a:cubicBezTo>
                    <a:pt x="102" y="689"/>
                    <a:pt x="102" y="689"/>
                    <a:pt x="102" y="689"/>
                  </a:cubicBezTo>
                  <a:cubicBezTo>
                    <a:pt x="93" y="676"/>
                    <a:pt x="84" y="663"/>
                    <a:pt x="77" y="650"/>
                  </a:cubicBezTo>
                  <a:cubicBezTo>
                    <a:pt x="77" y="649"/>
                    <a:pt x="77" y="649"/>
                    <a:pt x="77" y="649"/>
                  </a:cubicBezTo>
                  <a:moveTo>
                    <a:pt x="818" y="639"/>
                  </a:moveTo>
                  <a:cubicBezTo>
                    <a:pt x="818" y="639"/>
                    <a:pt x="818" y="639"/>
                    <a:pt x="818" y="639"/>
                  </a:cubicBezTo>
                  <a:cubicBezTo>
                    <a:pt x="811" y="653"/>
                    <a:pt x="803" y="667"/>
                    <a:pt x="794" y="679"/>
                  </a:cubicBezTo>
                  <a:cubicBezTo>
                    <a:pt x="794" y="680"/>
                    <a:pt x="794" y="680"/>
                    <a:pt x="794" y="680"/>
                  </a:cubicBezTo>
                  <a:cubicBezTo>
                    <a:pt x="814" y="693"/>
                    <a:pt x="814" y="693"/>
                    <a:pt x="814" y="693"/>
                  </a:cubicBezTo>
                  <a:cubicBezTo>
                    <a:pt x="814" y="693"/>
                    <a:pt x="814" y="693"/>
                    <a:pt x="814" y="693"/>
                  </a:cubicBezTo>
                  <a:cubicBezTo>
                    <a:pt x="823" y="679"/>
                    <a:pt x="831" y="665"/>
                    <a:pt x="839" y="650"/>
                  </a:cubicBezTo>
                  <a:cubicBezTo>
                    <a:pt x="839" y="650"/>
                    <a:pt x="839" y="650"/>
                    <a:pt x="839" y="650"/>
                  </a:cubicBezTo>
                  <a:cubicBezTo>
                    <a:pt x="818" y="639"/>
                    <a:pt x="818" y="639"/>
                    <a:pt x="818" y="639"/>
                  </a:cubicBezTo>
                  <a:cubicBezTo>
                    <a:pt x="818" y="639"/>
                    <a:pt x="818" y="639"/>
                    <a:pt x="818" y="639"/>
                  </a:cubicBezTo>
                  <a:moveTo>
                    <a:pt x="55" y="604"/>
                  </a:moveTo>
                  <a:cubicBezTo>
                    <a:pt x="33" y="613"/>
                    <a:pt x="33" y="613"/>
                    <a:pt x="33" y="613"/>
                  </a:cubicBezTo>
                  <a:cubicBezTo>
                    <a:pt x="33" y="613"/>
                    <a:pt x="33" y="613"/>
                    <a:pt x="33" y="613"/>
                  </a:cubicBezTo>
                  <a:cubicBezTo>
                    <a:pt x="39" y="628"/>
                    <a:pt x="46" y="643"/>
                    <a:pt x="54" y="658"/>
                  </a:cubicBezTo>
                  <a:cubicBezTo>
                    <a:pt x="54" y="658"/>
                    <a:pt x="54" y="658"/>
                    <a:pt x="54" y="658"/>
                  </a:cubicBezTo>
                  <a:cubicBezTo>
                    <a:pt x="75" y="646"/>
                    <a:pt x="75" y="646"/>
                    <a:pt x="75" y="646"/>
                  </a:cubicBezTo>
                  <a:cubicBezTo>
                    <a:pt x="75" y="646"/>
                    <a:pt x="75" y="646"/>
                    <a:pt x="75" y="646"/>
                  </a:cubicBezTo>
                  <a:cubicBezTo>
                    <a:pt x="68" y="633"/>
                    <a:pt x="61" y="618"/>
                    <a:pt x="55" y="604"/>
                  </a:cubicBezTo>
                  <a:cubicBezTo>
                    <a:pt x="55" y="604"/>
                    <a:pt x="55" y="604"/>
                    <a:pt x="55" y="604"/>
                  </a:cubicBezTo>
                  <a:moveTo>
                    <a:pt x="838" y="593"/>
                  </a:moveTo>
                  <a:cubicBezTo>
                    <a:pt x="838" y="593"/>
                    <a:pt x="838" y="593"/>
                    <a:pt x="838" y="593"/>
                  </a:cubicBezTo>
                  <a:cubicBezTo>
                    <a:pt x="833" y="608"/>
                    <a:pt x="827" y="622"/>
                    <a:pt x="820" y="636"/>
                  </a:cubicBezTo>
                  <a:cubicBezTo>
                    <a:pt x="819" y="636"/>
                    <a:pt x="819" y="636"/>
                    <a:pt x="819" y="636"/>
                  </a:cubicBezTo>
                  <a:cubicBezTo>
                    <a:pt x="841" y="647"/>
                    <a:pt x="841" y="647"/>
                    <a:pt x="841" y="647"/>
                  </a:cubicBezTo>
                  <a:cubicBezTo>
                    <a:pt x="841" y="647"/>
                    <a:pt x="841" y="647"/>
                    <a:pt x="841" y="647"/>
                  </a:cubicBezTo>
                  <a:cubicBezTo>
                    <a:pt x="848" y="632"/>
                    <a:pt x="855" y="617"/>
                    <a:pt x="861" y="602"/>
                  </a:cubicBezTo>
                  <a:cubicBezTo>
                    <a:pt x="861" y="602"/>
                    <a:pt x="861" y="602"/>
                    <a:pt x="861" y="602"/>
                  </a:cubicBezTo>
                  <a:cubicBezTo>
                    <a:pt x="838" y="593"/>
                    <a:pt x="838" y="593"/>
                    <a:pt x="838" y="593"/>
                  </a:cubicBezTo>
                  <a:moveTo>
                    <a:pt x="39" y="556"/>
                  </a:moveTo>
                  <a:cubicBezTo>
                    <a:pt x="16" y="562"/>
                    <a:pt x="16" y="562"/>
                    <a:pt x="16" y="562"/>
                  </a:cubicBezTo>
                  <a:cubicBezTo>
                    <a:pt x="16" y="562"/>
                    <a:pt x="16" y="562"/>
                    <a:pt x="16" y="562"/>
                  </a:cubicBezTo>
                  <a:cubicBezTo>
                    <a:pt x="16" y="563"/>
                    <a:pt x="16" y="563"/>
                    <a:pt x="16" y="563"/>
                  </a:cubicBezTo>
                  <a:cubicBezTo>
                    <a:pt x="20" y="578"/>
                    <a:pt x="25" y="594"/>
                    <a:pt x="31" y="609"/>
                  </a:cubicBezTo>
                  <a:cubicBezTo>
                    <a:pt x="31" y="610"/>
                    <a:pt x="31" y="610"/>
                    <a:pt x="31" y="610"/>
                  </a:cubicBezTo>
                  <a:cubicBezTo>
                    <a:pt x="53" y="601"/>
                    <a:pt x="53" y="601"/>
                    <a:pt x="53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48" y="586"/>
                    <a:pt x="43" y="571"/>
                    <a:pt x="39" y="556"/>
                  </a:cubicBezTo>
                  <a:cubicBezTo>
                    <a:pt x="39" y="556"/>
                    <a:pt x="39" y="556"/>
                    <a:pt x="39" y="556"/>
                  </a:cubicBezTo>
                  <a:moveTo>
                    <a:pt x="853" y="545"/>
                  </a:moveTo>
                  <a:cubicBezTo>
                    <a:pt x="853" y="545"/>
                    <a:pt x="853" y="545"/>
                    <a:pt x="853" y="545"/>
                  </a:cubicBezTo>
                  <a:cubicBezTo>
                    <a:pt x="850" y="560"/>
                    <a:pt x="845" y="575"/>
                    <a:pt x="840" y="590"/>
                  </a:cubicBezTo>
                  <a:cubicBezTo>
                    <a:pt x="840" y="590"/>
                    <a:pt x="840" y="590"/>
                    <a:pt x="840" y="590"/>
                  </a:cubicBezTo>
                  <a:cubicBezTo>
                    <a:pt x="862" y="598"/>
                    <a:pt x="862" y="598"/>
                    <a:pt x="862" y="598"/>
                  </a:cubicBezTo>
                  <a:cubicBezTo>
                    <a:pt x="862" y="598"/>
                    <a:pt x="862" y="598"/>
                    <a:pt x="862" y="598"/>
                  </a:cubicBezTo>
                  <a:cubicBezTo>
                    <a:pt x="868" y="582"/>
                    <a:pt x="873" y="567"/>
                    <a:pt x="877" y="551"/>
                  </a:cubicBezTo>
                  <a:cubicBezTo>
                    <a:pt x="878" y="551"/>
                    <a:pt x="878" y="551"/>
                    <a:pt x="878" y="551"/>
                  </a:cubicBezTo>
                  <a:cubicBezTo>
                    <a:pt x="853" y="545"/>
                    <a:pt x="853" y="545"/>
                    <a:pt x="853" y="545"/>
                  </a:cubicBezTo>
                  <a:moveTo>
                    <a:pt x="28" y="507"/>
                  </a:moveTo>
                  <a:cubicBezTo>
                    <a:pt x="5" y="510"/>
                    <a:pt x="5" y="510"/>
                    <a:pt x="5" y="510"/>
                  </a:cubicBezTo>
                  <a:cubicBezTo>
                    <a:pt x="5" y="510"/>
                    <a:pt x="5" y="510"/>
                    <a:pt x="5" y="510"/>
                  </a:cubicBezTo>
                  <a:cubicBezTo>
                    <a:pt x="5" y="510"/>
                    <a:pt x="5" y="510"/>
                    <a:pt x="5" y="510"/>
                  </a:cubicBezTo>
                  <a:cubicBezTo>
                    <a:pt x="7" y="527"/>
                    <a:pt x="10" y="543"/>
                    <a:pt x="15" y="559"/>
                  </a:cubicBezTo>
                  <a:cubicBezTo>
                    <a:pt x="15" y="559"/>
                    <a:pt x="15" y="559"/>
                    <a:pt x="15" y="559"/>
                  </a:cubicBezTo>
                  <a:cubicBezTo>
                    <a:pt x="38" y="553"/>
                    <a:pt x="38" y="553"/>
                    <a:pt x="38" y="553"/>
                  </a:cubicBezTo>
                  <a:cubicBezTo>
                    <a:pt x="38" y="552"/>
                    <a:pt x="38" y="552"/>
                    <a:pt x="38" y="552"/>
                  </a:cubicBezTo>
                  <a:cubicBezTo>
                    <a:pt x="34" y="537"/>
                    <a:pt x="31" y="522"/>
                    <a:pt x="28" y="507"/>
                  </a:cubicBezTo>
                  <a:cubicBezTo>
                    <a:pt x="28" y="507"/>
                    <a:pt x="28" y="507"/>
                    <a:pt x="28" y="507"/>
                  </a:cubicBezTo>
                  <a:moveTo>
                    <a:pt x="863" y="495"/>
                  </a:moveTo>
                  <a:cubicBezTo>
                    <a:pt x="861" y="495"/>
                    <a:pt x="861" y="495"/>
                    <a:pt x="861" y="495"/>
                  </a:cubicBezTo>
                  <a:cubicBezTo>
                    <a:pt x="862" y="495"/>
                    <a:pt x="862" y="495"/>
                    <a:pt x="862" y="495"/>
                  </a:cubicBezTo>
                  <a:cubicBezTo>
                    <a:pt x="860" y="511"/>
                    <a:pt x="858" y="526"/>
                    <a:pt x="854" y="541"/>
                  </a:cubicBezTo>
                  <a:cubicBezTo>
                    <a:pt x="854" y="541"/>
                    <a:pt x="854" y="541"/>
                    <a:pt x="854" y="541"/>
                  </a:cubicBezTo>
                  <a:cubicBezTo>
                    <a:pt x="878" y="547"/>
                    <a:pt x="878" y="547"/>
                    <a:pt x="878" y="547"/>
                  </a:cubicBezTo>
                  <a:cubicBezTo>
                    <a:pt x="878" y="547"/>
                    <a:pt x="878" y="547"/>
                    <a:pt x="878" y="547"/>
                  </a:cubicBezTo>
                  <a:cubicBezTo>
                    <a:pt x="881" y="531"/>
                    <a:pt x="884" y="514"/>
                    <a:pt x="886" y="498"/>
                  </a:cubicBezTo>
                  <a:cubicBezTo>
                    <a:pt x="886" y="498"/>
                    <a:pt x="886" y="498"/>
                    <a:pt x="886" y="498"/>
                  </a:cubicBezTo>
                  <a:cubicBezTo>
                    <a:pt x="863" y="495"/>
                    <a:pt x="863" y="495"/>
                    <a:pt x="863" y="495"/>
                  </a:cubicBezTo>
                  <a:moveTo>
                    <a:pt x="24" y="456"/>
                  </a:moveTo>
                  <a:cubicBezTo>
                    <a:pt x="0" y="457"/>
                    <a:pt x="0" y="457"/>
                    <a:pt x="0" y="457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0" y="474"/>
                    <a:pt x="2" y="490"/>
                    <a:pt x="4" y="506"/>
                  </a:cubicBezTo>
                  <a:cubicBezTo>
                    <a:pt x="4" y="507"/>
                    <a:pt x="4" y="507"/>
                    <a:pt x="4" y="507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6" y="488"/>
                    <a:pt x="24" y="472"/>
                    <a:pt x="24" y="457"/>
                  </a:cubicBezTo>
                  <a:cubicBezTo>
                    <a:pt x="24" y="456"/>
                    <a:pt x="24" y="456"/>
                    <a:pt x="24" y="456"/>
                  </a:cubicBezTo>
                  <a:moveTo>
                    <a:pt x="889" y="428"/>
                  </a:moveTo>
                  <a:cubicBezTo>
                    <a:pt x="865" y="429"/>
                    <a:pt x="865" y="429"/>
                    <a:pt x="865" y="429"/>
                  </a:cubicBezTo>
                  <a:cubicBezTo>
                    <a:pt x="865" y="429"/>
                    <a:pt x="865" y="429"/>
                    <a:pt x="865" y="429"/>
                  </a:cubicBezTo>
                  <a:cubicBezTo>
                    <a:pt x="865" y="429"/>
                    <a:pt x="865" y="429"/>
                    <a:pt x="865" y="429"/>
                  </a:cubicBezTo>
                  <a:cubicBezTo>
                    <a:pt x="865" y="434"/>
                    <a:pt x="865" y="440"/>
                    <a:pt x="865" y="445"/>
                  </a:cubicBezTo>
                  <a:cubicBezTo>
                    <a:pt x="865" y="460"/>
                    <a:pt x="864" y="476"/>
                    <a:pt x="863" y="491"/>
                  </a:cubicBezTo>
                  <a:cubicBezTo>
                    <a:pt x="863" y="492"/>
                    <a:pt x="863" y="492"/>
                    <a:pt x="863" y="492"/>
                  </a:cubicBezTo>
                  <a:cubicBezTo>
                    <a:pt x="886" y="494"/>
                    <a:pt x="886" y="494"/>
                    <a:pt x="886" y="494"/>
                  </a:cubicBezTo>
                  <a:cubicBezTo>
                    <a:pt x="887" y="494"/>
                    <a:pt x="887" y="494"/>
                    <a:pt x="887" y="494"/>
                  </a:cubicBezTo>
                  <a:cubicBezTo>
                    <a:pt x="887" y="494"/>
                    <a:pt x="887" y="494"/>
                    <a:pt x="887" y="494"/>
                  </a:cubicBezTo>
                  <a:cubicBezTo>
                    <a:pt x="888" y="478"/>
                    <a:pt x="889" y="461"/>
                    <a:pt x="889" y="445"/>
                  </a:cubicBezTo>
                  <a:cubicBezTo>
                    <a:pt x="889" y="439"/>
                    <a:pt x="889" y="434"/>
                    <a:pt x="889" y="428"/>
                  </a:cubicBezTo>
                  <a:cubicBezTo>
                    <a:pt x="889" y="428"/>
                    <a:pt x="889" y="428"/>
                    <a:pt x="889" y="428"/>
                  </a:cubicBezTo>
                  <a:moveTo>
                    <a:pt x="2" y="404"/>
                  </a:moveTo>
                  <a:cubicBezTo>
                    <a:pt x="2" y="404"/>
                    <a:pt x="2" y="404"/>
                    <a:pt x="2" y="404"/>
                  </a:cubicBezTo>
                  <a:cubicBezTo>
                    <a:pt x="0" y="417"/>
                    <a:pt x="0" y="431"/>
                    <a:pt x="0" y="445"/>
                  </a:cubicBezTo>
                  <a:cubicBezTo>
                    <a:pt x="0" y="448"/>
                    <a:pt x="0" y="450"/>
                    <a:pt x="0" y="453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0"/>
                    <a:pt x="24" y="448"/>
                    <a:pt x="24" y="445"/>
                  </a:cubicBezTo>
                  <a:cubicBezTo>
                    <a:pt x="24" y="432"/>
                    <a:pt x="24" y="419"/>
                    <a:pt x="26" y="406"/>
                  </a:cubicBezTo>
                  <a:cubicBezTo>
                    <a:pt x="26" y="406"/>
                    <a:pt x="26" y="406"/>
                    <a:pt x="26" y="406"/>
                  </a:cubicBezTo>
                  <a:cubicBezTo>
                    <a:pt x="2" y="404"/>
                    <a:pt x="2" y="404"/>
                    <a:pt x="2" y="404"/>
                  </a:cubicBezTo>
                  <a:moveTo>
                    <a:pt x="884" y="375"/>
                  </a:moveTo>
                  <a:cubicBezTo>
                    <a:pt x="860" y="379"/>
                    <a:pt x="860" y="379"/>
                    <a:pt x="860" y="379"/>
                  </a:cubicBezTo>
                  <a:cubicBezTo>
                    <a:pt x="860" y="379"/>
                    <a:pt x="860" y="379"/>
                    <a:pt x="860" y="379"/>
                  </a:cubicBezTo>
                  <a:cubicBezTo>
                    <a:pt x="863" y="394"/>
                    <a:pt x="864" y="410"/>
                    <a:pt x="865" y="425"/>
                  </a:cubicBezTo>
                  <a:cubicBezTo>
                    <a:pt x="865" y="425"/>
                    <a:pt x="865" y="425"/>
                    <a:pt x="865" y="425"/>
                  </a:cubicBezTo>
                  <a:cubicBezTo>
                    <a:pt x="889" y="424"/>
                    <a:pt x="889" y="424"/>
                    <a:pt x="889" y="424"/>
                  </a:cubicBezTo>
                  <a:cubicBezTo>
                    <a:pt x="889" y="424"/>
                    <a:pt x="889" y="424"/>
                    <a:pt x="889" y="424"/>
                  </a:cubicBezTo>
                  <a:cubicBezTo>
                    <a:pt x="888" y="408"/>
                    <a:pt x="886" y="391"/>
                    <a:pt x="884" y="375"/>
                  </a:cubicBezTo>
                  <a:cubicBezTo>
                    <a:pt x="884" y="375"/>
                    <a:pt x="884" y="375"/>
                    <a:pt x="884" y="375"/>
                  </a:cubicBezTo>
                  <a:moveTo>
                    <a:pt x="10" y="351"/>
                  </a:moveTo>
                  <a:cubicBezTo>
                    <a:pt x="10" y="351"/>
                    <a:pt x="10" y="351"/>
                    <a:pt x="10" y="351"/>
                  </a:cubicBezTo>
                  <a:cubicBezTo>
                    <a:pt x="6" y="367"/>
                    <a:pt x="4" y="383"/>
                    <a:pt x="2" y="400"/>
                  </a:cubicBezTo>
                  <a:cubicBezTo>
                    <a:pt x="2" y="400"/>
                    <a:pt x="2" y="400"/>
                    <a:pt x="2" y="400"/>
                  </a:cubicBezTo>
                  <a:cubicBezTo>
                    <a:pt x="26" y="402"/>
                    <a:pt x="26" y="402"/>
                    <a:pt x="26" y="402"/>
                  </a:cubicBezTo>
                  <a:cubicBezTo>
                    <a:pt x="26" y="402"/>
                    <a:pt x="26" y="402"/>
                    <a:pt x="26" y="402"/>
                  </a:cubicBezTo>
                  <a:cubicBezTo>
                    <a:pt x="27" y="387"/>
                    <a:pt x="30" y="371"/>
                    <a:pt x="33" y="356"/>
                  </a:cubicBezTo>
                  <a:cubicBezTo>
                    <a:pt x="33" y="356"/>
                    <a:pt x="33" y="356"/>
                    <a:pt x="33" y="356"/>
                  </a:cubicBezTo>
                  <a:cubicBezTo>
                    <a:pt x="10" y="351"/>
                    <a:pt x="10" y="351"/>
                    <a:pt x="10" y="351"/>
                  </a:cubicBezTo>
                  <a:moveTo>
                    <a:pt x="872" y="323"/>
                  </a:moveTo>
                  <a:cubicBezTo>
                    <a:pt x="849" y="329"/>
                    <a:pt x="849" y="329"/>
                    <a:pt x="849" y="329"/>
                  </a:cubicBezTo>
                  <a:cubicBezTo>
                    <a:pt x="849" y="329"/>
                    <a:pt x="849" y="329"/>
                    <a:pt x="849" y="329"/>
                  </a:cubicBezTo>
                  <a:cubicBezTo>
                    <a:pt x="854" y="344"/>
                    <a:pt x="857" y="360"/>
                    <a:pt x="860" y="375"/>
                  </a:cubicBezTo>
                  <a:cubicBezTo>
                    <a:pt x="860" y="375"/>
                    <a:pt x="860" y="375"/>
                    <a:pt x="860" y="375"/>
                  </a:cubicBezTo>
                  <a:cubicBezTo>
                    <a:pt x="883" y="371"/>
                    <a:pt x="883" y="371"/>
                    <a:pt x="883" y="371"/>
                  </a:cubicBezTo>
                  <a:cubicBezTo>
                    <a:pt x="883" y="371"/>
                    <a:pt x="883" y="371"/>
                    <a:pt x="883" y="371"/>
                  </a:cubicBezTo>
                  <a:cubicBezTo>
                    <a:pt x="881" y="355"/>
                    <a:pt x="877" y="339"/>
                    <a:pt x="872" y="323"/>
                  </a:cubicBezTo>
                  <a:cubicBezTo>
                    <a:pt x="872" y="323"/>
                    <a:pt x="872" y="323"/>
                    <a:pt x="872" y="323"/>
                  </a:cubicBezTo>
                  <a:moveTo>
                    <a:pt x="24" y="299"/>
                  </a:moveTo>
                  <a:cubicBezTo>
                    <a:pt x="24" y="300"/>
                    <a:pt x="24" y="300"/>
                    <a:pt x="24" y="300"/>
                  </a:cubicBezTo>
                  <a:cubicBezTo>
                    <a:pt x="19" y="315"/>
                    <a:pt x="14" y="331"/>
                    <a:pt x="11" y="347"/>
                  </a:cubicBezTo>
                  <a:cubicBezTo>
                    <a:pt x="11" y="347"/>
                    <a:pt x="11" y="347"/>
                    <a:pt x="11" y="347"/>
                  </a:cubicBezTo>
                  <a:cubicBezTo>
                    <a:pt x="34" y="353"/>
                    <a:pt x="34" y="353"/>
                    <a:pt x="34" y="353"/>
                  </a:cubicBezTo>
                  <a:cubicBezTo>
                    <a:pt x="34" y="352"/>
                    <a:pt x="34" y="352"/>
                    <a:pt x="34" y="352"/>
                  </a:cubicBezTo>
                  <a:cubicBezTo>
                    <a:pt x="37" y="337"/>
                    <a:pt x="42" y="322"/>
                    <a:pt x="47" y="307"/>
                  </a:cubicBezTo>
                  <a:cubicBezTo>
                    <a:pt x="47" y="307"/>
                    <a:pt x="47" y="307"/>
                    <a:pt x="47" y="307"/>
                  </a:cubicBezTo>
                  <a:cubicBezTo>
                    <a:pt x="24" y="299"/>
                    <a:pt x="24" y="299"/>
                    <a:pt x="24" y="299"/>
                  </a:cubicBezTo>
                  <a:moveTo>
                    <a:pt x="855" y="272"/>
                  </a:moveTo>
                  <a:cubicBezTo>
                    <a:pt x="833" y="282"/>
                    <a:pt x="833" y="282"/>
                    <a:pt x="833" y="282"/>
                  </a:cubicBezTo>
                  <a:cubicBezTo>
                    <a:pt x="833" y="282"/>
                    <a:pt x="833" y="282"/>
                    <a:pt x="833" y="282"/>
                  </a:cubicBezTo>
                  <a:cubicBezTo>
                    <a:pt x="839" y="296"/>
                    <a:pt x="844" y="311"/>
                    <a:pt x="848" y="326"/>
                  </a:cubicBezTo>
                  <a:cubicBezTo>
                    <a:pt x="848" y="326"/>
                    <a:pt x="848" y="326"/>
                    <a:pt x="848" y="326"/>
                  </a:cubicBezTo>
                  <a:cubicBezTo>
                    <a:pt x="871" y="319"/>
                    <a:pt x="871" y="319"/>
                    <a:pt x="871" y="319"/>
                  </a:cubicBezTo>
                  <a:cubicBezTo>
                    <a:pt x="871" y="319"/>
                    <a:pt x="871" y="319"/>
                    <a:pt x="871" y="319"/>
                  </a:cubicBezTo>
                  <a:cubicBezTo>
                    <a:pt x="867" y="303"/>
                    <a:pt x="861" y="288"/>
                    <a:pt x="855" y="272"/>
                  </a:cubicBezTo>
                  <a:cubicBezTo>
                    <a:pt x="855" y="272"/>
                    <a:pt x="855" y="272"/>
                    <a:pt x="855" y="272"/>
                  </a:cubicBezTo>
                  <a:moveTo>
                    <a:pt x="45" y="250"/>
                  </a:moveTo>
                  <a:cubicBezTo>
                    <a:pt x="44" y="250"/>
                    <a:pt x="44" y="250"/>
                    <a:pt x="44" y="250"/>
                  </a:cubicBezTo>
                  <a:cubicBezTo>
                    <a:pt x="37" y="265"/>
                    <a:pt x="31" y="280"/>
                    <a:pt x="25" y="296"/>
                  </a:cubicBezTo>
                  <a:cubicBezTo>
                    <a:pt x="24" y="296"/>
                    <a:pt x="24" y="296"/>
                    <a:pt x="24" y="296"/>
                  </a:cubicBezTo>
                  <a:cubicBezTo>
                    <a:pt x="48" y="304"/>
                    <a:pt x="48" y="304"/>
                    <a:pt x="48" y="304"/>
                  </a:cubicBezTo>
                  <a:cubicBezTo>
                    <a:pt x="48" y="304"/>
                    <a:pt x="48" y="304"/>
                    <a:pt x="48" y="304"/>
                  </a:cubicBezTo>
                  <a:cubicBezTo>
                    <a:pt x="53" y="289"/>
                    <a:pt x="59" y="275"/>
                    <a:pt x="66" y="261"/>
                  </a:cubicBezTo>
                  <a:cubicBezTo>
                    <a:pt x="66" y="261"/>
                    <a:pt x="66" y="261"/>
                    <a:pt x="66" y="261"/>
                  </a:cubicBezTo>
                  <a:cubicBezTo>
                    <a:pt x="45" y="250"/>
                    <a:pt x="45" y="250"/>
                    <a:pt x="45" y="250"/>
                  </a:cubicBezTo>
                  <a:moveTo>
                    <a:pt x="831" y="224"/>
                  </a:moveTo>
                  <a:cubicBezTo>
                    <a:pt x="810" y="236"/>
                    <a:pt x="810" y="236"/>
                    <a:pt x="810" y="236"/>
                  </a:cubicBezTo>
                  <a:cubicBezTo>
                    <a:pt x="810" y="237"/>
                    <a:pt x="810" y="237"/>
                    <a:pt x="810" y="237"/>
                  </a:cubicBezTo>
                  <a:cubicBezTo>
                    <a:pt x="818" y="250"/>
                    <a:pt x="825" y="264"/>
                    <a:pt x="831" y="278"/>
                  </a:cubicBezTo>
                  <a:cubicBezTo>
                    <a:pt x="831" y="278"/>
                    <a:pt x="831" y="278"/>
                    <a:pt x="831" y="278"/>
                  </a:cubicBezTo>
                  <a:cubicBezTo>
                    <a:pt x="853" y="269"/>
                    <a:pt x="853" y="269"/>
                    <a:pt x="853" y="269"/>
                  </a:cubicBezTo>
                  <a:cubicBezTo>
                    <a:pt x="853" y="269"/>
                    <a:pt x="853" y="269"/>
                    <a:pt x="853" y="269"/>
                  </a:cubicBezTo>
                  <a:cubicBezTo>
                    <a:pt x="847" y="254"/>
                    <a:pt x="839" y="239"/>
                    <a:pt x="831" y="225"/>
                  </a:cubicBezTo>
                  <a:cubicBezTo>
                    <a:pt x="831" y="224"/>
                    <a:pt x="831" y="224"/>
                    <a:pt x="831" y="224"/>
                  </a:cubicBezTo>
                  <a:moveTo>
                    <a:pt x="71" y="204"/>
                  </a:moveTo>
                  <a:cubicBezTo>
                    <a:pt x="71" y="204"/>
                    <a:pt x="71" y="204"/>
                    <a:pt x="71" y="204"/>
                  </a:cubicBezTo>
                  <a:cubicBezTo>
                    <a:pt x="62" y="217"/>
                    <a:pt x="54" y="232"/>
                    <a:pt x="46" y="246"/>
                  </a:cubicBezTo>
                  <a:cubicBezTo>
                    <a:pt x="46" y="246"/>
                    <a:pt x="46" y="246"/>
                    <a:pt x="46" y="246"/>
                  </a:cubicBezTo>
                  <a:cubicBezTo>
                    <a:pt x="67" y="257"/>
                    <a:pt x="67" y="257"/>
                    <a:pt x="67" y="257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75" y="243"/>
                    <a:pt x="82" y="230"/>
                    <a:pt x="91" y="217"/>
                  </a:cubicBezTo>
                  <a:cubicBezTo>
                    <a:pt x="91" y="217"/>
                    <a:pt x="91" y="217"/>
                    <a:pt x="91" y="217"/>
                  </a:cubicBezTo>
                  <a:cubicBezTo>
                    <a:pt x="71" y="204"/>
                    <a:pt x="71" y="204"/>
                    <a:pt x="71" y="204"/>
                  </a:cubicBezTo>
                  <a:moveTo>
                    <a:pt x="802" y="180"/>
                  </a:moveTo>
                  <a:cubicBezTo>
                    <a:pt x="802" y="180"/>
                    <a:pt x="802" y="180"/>
                    <a:pt x="802" y="180"/>
                  </a:cubicBezTo>
                  <a:cubicBezTo>
                    <a:pt x="782" y="194"/>
                    <a:pt x="782" y="194"/>
                    <a:pt x="782" y="194"/>
                  </a:cubicBezTo>
                  <a:cubicBezTo>
                    <a:pt x="783" y="194"/>
                    <a:pt x="783" y="194"/>
                    <a:pt x="783" y="194"/>
                  </a:cubicBezTo>
                  <a:cubicBezTo>
                    <a:pt x="792" y="207"/>
                    <a:pt x="800" y="220"/>
                    <a:pt x="808" y="233"/>
                  </a:cubicBezTo>
                  <a:cubicBezTo>
                    <a:pt x="808" y="233"/>
                    <a:pt x="808" y="233"/>
                    <a:pt x="808" y="233"/>
                  </a:cubicBezTo>
                  <a:cubicBezTo>
                    <a:pt x="829" y="221"/>
                    <a:pt x="829" y="221"/>
                    <a:pt x="829" y="221"/>
                  </a:cubicBezTo>
                  <a:cubicBezTo>
                    <a:pt x="829" y="221"/>
                    <a:pt x="829" y="221"/>
                    <a:pt x="829" y="221"/>
                  </a:cubicBezTo>
                  <a:cubicBezTo>
                    <a:pt x="821" y="207"/>
                    <a:pt x="812" y="193"/>
                    <a:pt x="802" y="180"/>
                  </a:cubicBezTo>
                  <a:cubicBezTo>
                    <a:pt x="802" y="180"/>
                    <a:pt x="802" y="180"/>
                    <a:pt x="802" y="180"/>
                  </a:cubicBezTo>
                  <a:moveTo>
                    <a:pt x="102" y="161"/>
                  </a:moveTo>
                  <a:cubicBezTo>
                    <a:pt x="102" y="161"/>
                    <a:pt x="102" y="161"/>
                    <a:pt x="102" y="161"/>
                  </a:cubicBezTo>
                  <a:cubicBezTo>
                    <a:pt x="92" y="173"/>
                    <a:pt x="82" y="187"/>
                    <a:pt x="73" y="200"/>
                  </a:cubicBezTo>
                  <a:cubicBezTo>
                    <a:pt x="73" y="200"/>
                    <a:pt x="73" y="200"/>
                    <a:pt x="73" y="200"/>
                  </a:cubicBezTo>
                  <a:cubicBezTo>
                    <a:pt x="93" y="214"/>
                    <a:pt x="93" y="214"/>
                    <a:pt x="93" y="214"/>
                  </a:cubicBezTo>
                  <a:cubicBezTo>
                    <a:pt x="93" y="214"/>
                    <a:pt x="93" y="214"/>
                    <a:pt x="93" y="214"/>
                  </a:cubicBezTo>
                  <a:cubicBezTo>
                    <a:pt x="93" y="213"/>
                    <a:pt x="93" y="213"/>
                    <a:pt x="93" y="213"/>
                  </a:cubicBezTo>
                  <a:cubicBezTo>
                    <a:pt x="102" y="201"/>
                    <a:pt x="111" y="188"/>
                    <a:pt x="121" y="176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02" y="161"/>
                    <a:pt x="102" y="161"/>
                    <a:pt x="102" y="161"/>
                  </a:cubicBezTo>
                  <a:moveTo>
                    <a:pt x="767" y="139"/>
                  </a:moveTo>
                  <a:cubicBezTo>
                    <a:pt x="750" y="155"/>
                    <a:pt x="750" y="155"/>
                    <a:pt x="750" y="155"/>
                  </a:cubicBezTo>
                  <a:cubicBezTo>
                    <a:pt x="750" y="156"/>
                    <a:pt x="750" y="156"/>
                    <a:pt x="750" y="156"/>
                  </a:cubicBezTo>
                  <a:cubicBezTo>
                    <a:pt x="761" y="167"/>
                    <a:pt x="771" y="179"/>
                    <a:pt x="780" y="191"/>
                  </a:cubicBezTo>
                  <a:cubicBezTo>
                    <a:pt x="780" y="191"/>
                    <a:pt x="780" y="191"/>
                    <a:pt x="780" y="191"/>
                  </a:cubicBezTo>
                  <a:cubicBezTo>
                    <a:pt x="800" y="177"/>
                    <a:pt x="800" y="177"/>
                    <a:pt x="800" y="177"/>
                  </a:cubicBezTo>
                  <a:cubicBezTo>
                    <a:pt x="799" y="177"/>
                    <a:pt x="799" y="177"/>
                    <a:pt x="799" y="177"/>
                  </a:cubicBezTo>
                  <a:cubicBezTo>
                    <a:pt x="790" y="164"/>
                    <a:pt x="779" y="151"/>
                    <a:pt x="768" y="139"/>
                  </a:cubicBezTo>
                  <a:cubicBezTo>
                    <a:pt x="767" y="139"/>
                    <a:pt x="767" y="139"/>
                    <a:pt x="767" y="139"/>
                  </a:cubicBezTo>
                  <a:moveTo>
                    <a:pt x="139" y="122"/>
                  </a:moveTo>
                  <a:cubicBezTo>
                    <a:pt x="139" y="122"/>
                    <a:pt x="139" y="122"/>
                    <a:pt x="139" y="122"/>
                  </a:cubicBezTo>
                  <a:cubicBezTo>
                    <a:pt x="127" y="133"/>
                    <a:pt x="116" y="145"/>
                    <a:pt x="105" y="158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23" y="173"/>
                    <a:pt x="123" y="173"/>
                    <a:pt x="123" y="173"/>
                  </a:cubicBezTo>
                  <a:cubicBezTo>
                    <a:pt x="123" y="173"/>
                    <a:pt x="123" y="173"/>
                    <a:pt x="123" y="173"/>
                  </a:cubicBezTo>
                  <a:cubicBezTo>
                    <a:pt x="133" y="161"/>
                    <a:pt x="144" y="150"/>
                    <a:pt x="155" y="139"/>
                  </a:cubicBezTo>
                  <a:cubicBezTo>
                    <a:pt x="155" y="139"/>
                    <a:pt x="155" y="139"/>
                    <a:pt x="155" y="139"/>
                  </a:cubicBezTo>
                  <a:cubicBezTo>
                    <a:pt x="139" y="122"/>
                    <a:pt x="139" y="122"/>
                    <a:pt x="139" y="122"/>
                  </a:cubicBezTo>
                  <a:moveTo>
                    <a:pt x="728" y="102"/>
                  </a:moveTo>
                  <a:cubicBezTo>
                    <a:pt x="713" y="121"/>
                    <a:pt x="713" y="121"/>
                    <a:pt x="713" y="121"/>
                  </a:cubicBezTo>
                  <a:cubicBezTo>
                    <a:pt x="713" y="121"/>
                    <a:pt x="713" y="121"/>
                    <a:pt x="713" y="121"/>
                  </a:cubicBezTo>
                  <a:cubicBezTo>
                    <a:pt x="713" y="121"/>
                    <a:pt x="713" y="121"/>
                    <a:pt x="713" y="121"/>
                  </a:cubicBezTo>
                  <a:cubicBezTo>
                    <a:pt x="725" y="131"/>
                    <a:pt x="737" y="142"/>
                    <a:pt x="747" y="153"/>
                  </a:cubicBezTo>
                  <a:cubicBezTo>
                    <a:pt x="748" y="153"/>
                    <a:pt x="748" y="153"/>
                    <a:pt x="748" y="153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53" y="124"/>
                    <a:pt x="741" y="113"/>
                    <a:pt x="729" y="103"/>
                  </a:cubicBezTo>
                  <a:cubicBezTo>
                    <a:pt x="728" y="102"/>
                    <a:pt x="728" y="102"/>
                    <a:pt x="728" y="102"/>
                  </a:cubicBezTo>
                  <a:moveTo>
                    <a:pt x="180" y="87"/>
                  </a:moveTo>
                  <a:cubicBezTo>
                    <a:pt x="180" y="87"/>
                    <a:pt x="180" y="87"/>
                    <a:pt x="180" y="87"/>
                  </a:cubicBezTo>
                  <a:cubicBezTo>
                    <a:pt x="167" y="97"/>
                    <a:pt x="154" y="108"/>
                    <a:pt x="142" y="119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70" y="126"/>
                    <a:pt x="182" y="116"/>
                    <a:pt x="194" y="107"/>
                  </a:cubicBezTo>
                  <a:cubicBezTo>
                    <a:pt x="194" y="107"/>
                    <a:pt x="194" y="107"/>
                    <a:pt x="194" y="107"/>
                  </a:cubicBezTo>
                  <a:cubicBezTo>
                    <a:pt x="180" y="87"/>
                    <a:pt x="180" y="87"/>
                    <a:pt x="180" y="87"/>
                  </a:cubicBezTo>
                  <a:moveTo>
                    <a:pt x="685" y="71"/>
                  </a:moveTo>
                  <a:cubicBezTo>
                    <a:pt x="672" y="91"/>
                    <a:pt x="672" y="91"/>
                    <a:pt x="672" y="91"/>
                  </a:cubicBezTo>
                  <a:cubicBezTo>
                    <a:pt x="673" y="91"/>
                    <a:pt x="673" y="91"/>
                    <a:pt x="673" y="91"/>
                  </a:cubicBezTo>
                  <a:cubicBezTo>
                    <a:pt x="686" y="100"/>
                    <a:pt x="698" y="109"/>
                    <a:pt x="710" y="119"/>
                  </a:cubicBezTo>
                  <a:cubicBezTo>
                    <a:pt x="710" y="119"/>
                    <a:pt x="710" y="119"/>
                    <a:pt x="710" y="119"/>
                  </a:cubicBezTo>
                  <a:cubicBezTo>
                    <a:pt x="725" y="100"/>
                    <a:pt x="725" y="100"/>
                    <a:pt x="725" y="100"/>
                  </a:cubicBezTo>
                  <a:cubicBezTo>
                    <a:pt x="726" y="100"/>
                    <a:pt x="726" y="100"/>
                    <a:pt x="726" y="100"/>
                  </a:cubicBezTo>
                  <a:cubicBezTo>
                    <a:pt x="725" y="100"/>
                    <a:pt x="725" y="100"/>
                    <a:pt x="725" y="100"/>
                  </a:cubicBezTo>
                  <a:cubicBezTo>
                    <a:pt x="713" y="90"/>
                    <a:pt x="699" y="80"/>
                    <a:pt x="686" y="71"/>
                  </a:cubicBezTo>
                  <a:cubicBezTo>
                    <a:pt x="685" y="71"/>
                    <a:pt x="685" y="71"/>
                    <a:pt x="685" y="71"/>
                  </a:cubicBezTo>
                  <a:moveTo>
                    <a:pt x="225" y="58"/>
                  </a:moveTo>
                  <a:cubicBezTo>
                    <a:pt x="224" y="58"/>
                    <a:pt x="224" y="58"/>
                    <a:pt x="224" y="58"/>
                  </a:cubicBezTo>
                  <a:cubicBezTo>
                    <a:pt x="210" y="66"/>
                    <a:pt x="196" y="75"/>
                    <a:pt x="183" y="85"/>
                  </a:cubicBezTo>
                  <a:cubicBezTo>
                    <a:pt x="183" y="85"/>
                    <a:pt x="183" y="85"/>
                    <a:pt x="183" y="85"/>
                  </a:cubicBezTo>
                  <a:cubicBezTo>
                    <a:pt x="197" y="105"/>
                    <a:pt x="197" y="105"/>
                    <a:pt x="197" y="105"/>
                  </a:cubicBezTo>
                  <a:cubicBezTo>
                    <a:pt x="197" y="104"/>
                    <a:pt x="197" y="104"/>
                    <a:pt x="197" y="104"/>
                  </a:cubicBezTo>
                  <a:cubicBezTo>
                    <a:pt x="210" y="95"/>
                    <a:pt x="223" y="87"/>
                    <a:pt x="236" y="79"/>
                  </a:cubicBezTo>
                  <a:cubicBezTo>
                    <a:pt x="236" y="79"/>
                    <a:pt x="236" y="79"/>
                    <a:pt x="236" y="79"/>
                  </a:cubicBezTo>
                  <a:cubicBezTo>
                    <a:pt x="225" y="58"/>
                    <a:pt x="225" y="58"/>
                    <a:pt x="225" y="58"/>
                  </a:cubicBezTo>
                  <a:moveTo>
                    <a:pt x="639" y="45"/>
                  </a:moveTo>
                  <a:cubicBezTo>
                    <a:pt x="628" y="66"/>
                    <a:pt x="628" y="66"/>
                    <a:pt x="628" y="66"/>
                  </a:cubicBezTo>
                  <a:cubicBezTo>
                    <a:pt x="629" y="66"/>
                    <a:pt x="629" y="66"/>
                    <a:pt x="629" y="66"/>
                  </a:cubicBezTo>
                  <a:cubicBezTo>
                    <a:pt x="642" y="73"/>
                    <a:pt x="656" y="81"/>
                    <a:pt x="669" y="89"/>
                  </a:cubicBezTo>
                  <a:cubicBezTo>
                    <a:pt x="669" y="89"/>
                    <a:pt x="669" y="89"/>
                    <a:pt x="669" y="89"/>
                  </a:cubicBezTo>
                  <a:cubicBezTo>
                    <a:pt x="682" y="69"/>
                    <a:pt x="682" y="69"/>
                    <a:pt x="682" y="69"/>
                  </a:cubicBezTo>
                  <a:cubicBezTo>
                    <a:pt x="682" y="69"/>
                    <a:pt x="682" y="69"/>
                    <a:pt x="682" y="69"/>
                  </a:cubicBezTo>
                  <a:cubicBezTo>
                    <a:pt x="668" y="60"/>
                    <a:pt x="654" y="52"/>
                    <a:pt x="639" y="45"/>
                  </a:cubicBezTo>
                  <a:cubicBezTo>
                    <a:pt x="639" y="45"/>
                    <a:pt x="639" y="45"/>
                    <a:pt x="639" y="45"/>
                  </a:cubicBezTo>
                  <a:moveTo>
                    <a:pt x="272" y="35"/>
                  </a:moveTo>
                  <a:cubicBezTo>
                    <a:pt x="272" y="35"/>
                    <a:pt x="272" y="35"/>
                    <a:pt x="272" y="35"/>
                  </a:cubicBezTo>
                  <a:cubicBezTo>
                    <a:pt x="257" y="41"/>
                    <a:pt x="242" y="48"/>
                    <a:pt x="228" y="56"/>
                  </a:cubicBezTo>
                  <a:cubicBezTo>
                    <a:pt x="228" y="56"/>
                    <a:pt x="228" y="56"/>
                    <a:pt x="228" y="56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53" y="70"/>
                    <a:pt x="267" y="63"/>
                    <a:pt x="282" y="57"/>
                  </a:cubicBezTo>
                  <a:cubicBezTo>
                    <a:pt x="282" y="57"/>
                    <a:pt x="282" y="57"/>
                    <a:pt x="282" y="57"/>
                  </a:cubicBezTo>
                  <a:cubicBezTo>
                    <a:pt x="272" y="35"/>
                    <a:pt x="272" y="35"/>
                    <a:pt x="272" y="35"/>
                  </a:cubicBezTo>
                  <a:moveTo>
                    <a:pt x="589" y="24"/>
                  </a:moveTo>
                  <a:cubicBezTo>
                    <a:pt x="582" y="47"/>
                    <a:pt x="582" y="47"/>
                    <a:pt x="582" y="47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96" y="52"/>
                    <a:pt x="611" y="58"/>
                    <a:pt x="625" y="65"/>
                  </a:cubicBezTo>
                  <a:cubicBezTo>
                    <a:pt x="625" y="65"/>
                    <a:pt x="625" y="65"/>
                    <a:pt x="625" y="65"/>
                  </a:cubicBezTo>
                  <a:cubicBezTo>
                    <a:pt x="635" y="43"/>
                    <a:pt x="635" y="43"/>
                    <a:pt x="635" y="43"/>
                  </a:cubicBezTo>
                  <a:cubicBezTo>
                    <a:pt x="635" y="43"/>
                    <a:pt x="635" y="43"/>
                    <a:pt x="635" y="43"/>
                  </a:cubicBezTo>
                  <a:cubicBezTo>
                    <a:pt x="621" y="36"/>
                    <a:pt x="605" y="30"/>
                    <a:pt x="590" y="24"/>
                  </a:cubicBezTo>
                  <a:cubicBezTo>
                    <a:pt x="589" y="24"/>
                    <a:pt x="589" y="24"/>
                    <a:pt x="589" y="24"/>
                  </a:cubicBezTo>
                  <a:moveTo>
                    <a:pt x="323" y="17"/>
                  </a:moveTo>
                  <a:cubicBezTo>
                    <a:pt x="323" y="17"/>
                    <a:pt x="323" y="17"/>
                    <a:pt x="323" y="17"/>
                  </a:cubicBezTo>
                  <a:cubicBezTo>
                    <a:pt x="307" y="21"/>
                    <a:pt x="291" y="27"/>
                    <a:pt x="276" y="33"/>
                  </a:cubicBezTo>
                  <a:cubicBezTo>
                    <a:pt x="276" y="33"/>
                    <a:pt x="276" y="33"/>
                    <a:pt x="276" y="33"/>
                  </a:cubicBezTo>
                  <a:cubicBezTo>
                    <a:pt x="285" y="55"/>
                    <a:pt x="285" y="55"/>
                    <a:pt x="285" y="55"/>
                  </a:cubicBezTo>
                  <a:cubicBezTo>
                    <a:pt x="285" y="55"/>
                    <a:pt x="285" y="55"/>
                    <a:pt x="285" y="55"/>
                  </a:cubicBezTo>
                  <a:cubicBezTo>
                    <a:pt x="300" y="49"/>
                    <a:pt x="314" y="44"/>
                    <a:pt x="329" y="40"/>
                  </a:cubicBezTo>
                  <a:cubicBezTo>
                    <a:pt x="329" y="40"/>
                    <a:pt x="329" y="40"/>
                    <a:pt x="329" y="40"/>
                  </a:cubicBezTo>
                  <a:cubicBezTo>
                    <a:pt x="323" y="17"/>
                    <a:pt x="323" y="17"/>
                    <a:pt x="323" y="17"/>
                  </a:cubicBezTo>
                  <a:cubicBezTo>
                    <a:pt x="323" y="17"/>
                    <a:pt x="323" y="17"/>
                    <a:pt x="323" y="17"/>
                  </a:cubicBezTo>
                  <a:moveTo>
                    <a:pt x="538" y="8"/>
                  </a:moveTo>
                  <a:cubicBezTo>
                    <a:pt x="533" y="33"/>
                    <a:pt x="533" y="33"/>
                    <a:pt x="533" y="33"/>
                  </a:cubicBezTo>
                  <a:cubicBezTo>
                    <a:pt x="533" y="33"/>
                    <a:pt x="533" y="33"/>
                    <a:pt x="533" y="33"/>
                  </a:cubicBezTo>
                  <a:cubicBezTo>
                    <a:pt x="548" y="37"/>
                    <a:pt x="563" y="41"/>
                    <a:pt x="578" y="46"/>
                  </a:cubicBezTo>
                  <a:cubicBezTo>
                    <a:pt x="578" y="46"/>
                    <a:pt x="578" y="46"/>
                    <a:pt x="578" y="46"/>
                  </a:cubicBezTo>
                  <a:cubicBezTo>
                    <a:pt x="586" y="23"/>
                    <a:pt x="586" y="23"/>
                    <a:pt x="586" y="23"/>
                  </a:cubicBezTo>
                  <a:cubicBezTo>
                    <a:pt x="586" y="23"/>
                    <a:pt x="586" y="23"/>
                    <a:pt x="586" y="23"/>
                  </a:cubicBezTo>
                  <a:cubicBezTo>
                    <a:pt x="570" y="18"/>
                    <a:pt x="554" y="13"/>
                    <a:pt x="538" y="10"/>
                  </a:cubicBezTo>
                  <a:cubicBezTo>
                    <a:pt x="538" y="8"/>
                    <a:pt x="538" y="8"/>
                    <a:pt x="538" y="8"/>
                  </a:cubicBezTo>
                  <a:moveTo>
                    <a:pt x="375" y="5"/>
                  </a:moveTo>
                  <a:cubicBezTo>
                    <a:pt x="375" y="5"/>
                    <a:pt x="375" y="5"/>
                    <a:pt x="375" y="5"/>
                  </a:cubicBezTo>
                  <a:cubicBezTo>
                    <a:pt x="359" y="8"/>
                    <a:pt x="342" y="12"/>
                    <a:pt x="327" y="16"/>
                  </a:cubicBezTo>
                  <a:cubicBezTo>
                    <a:pt x="326" y="16"/>
                    <a:pt x="326" y="16"/>
                    <a:pt x="326" y="16"/>
                  </a:cubicBezTo>
                  <a:cubicBezTo>
                    <a:pt x="333" y="39"/>
                    <a:pt x="333" y="39"/>
                    <a:pt x="333" y="39"/>
                  </a:cubicBezTo>
                  <a:cubicBezTo>
                    <a:pt x="333" y="39"/>
                    <a:pt x="333" y="39"/>
                    <a:pt x="333" y="39"/>
                  </a:cubicBezTo>
                  <a:cubicBezTo>
                    <a:pt x="348" y="35"/>
                    <a:pt x="363" y="32"/>
                    <a:pt x="379" y="29"/>
                  </a:cubicBezTo>
                  <a:cubicBezTo>
                    <a:pt x="379" y="29"/>
                    <a:pt x="379" y="29"/>
                    <a:pt x="379" y="29"/>
                  </a:cubicBezTo>
                  <a:cubicBezTo>
                    <a:pt x="375" y="5"/>
                    <a:pt x="375" y="5"/>
                    <a:pt x="375" y="5"/>
                  </a:cubicBezTo>
                  <a:moveTo>
                    <a:pt x="485" y="2"/>
                  </a:moveTo>
                  <a:cubicBezTo>
                    <a:pt x="483" y="26"/>
                    <a:pt x="483" y="26"/>
                    <a:pt x="483" y="26"/>
                  </a:cubicBezTo>
                  <a:cubicBezTo>
                    <a:pt x="483" y="26"/>
                    <a:pt x="483" y="26"/>
                    <a:pt x="483" y="26"/>
                  </a:cubicBezTo>
                  <a:cubicBezTo>
                    <a:pt x="499" y="27"/>
                    <a:pt x="514" y="29"/>
                    <a:pt x="529" y="33"/>
                  </a:cubicBezTo>
                  <a:cubicBezTo>
                    <a:pt x="530" y="33"/>
                    <a:pt x="530" y="33"/>
                    <a:pt x="530" y="33"/>
                  </a:cubicBezTo>
                  <a:cubicBezTo>
                    <a:pt x="534" y="9"/>
                    <a:pt x="534" y="9"/>
                    <a:pt x="534" y="9"/>
                  </a:cubicBezTo>
                  <a:cubicBezTo>
                    <a:pt x="534" y="9"/>
                    <a:pt x="534" y="9"/>
                    <a:pt x="534" y="9"/>
                  </a:cubicBezTo>
                  <a:cubicBezTo>
                    <a:pt x="518" y="6"/>
                    <a:pt x="502" y="3"/>
                    <a:pt x="485" y="2"/>
                  </a:cubicBezTo>
                  <a:moveTo>
                    <a:pt x="428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12" y="1"/>
                    <a:pt x="395" y="2"/>
                    <a:pt x="379" y="5"/>
                  </a:cubicBezTo>
                  <a:cubicBezTo>
                    <a:pt x="379" y="5"/>
                    <a:pt x="379" y="5"/>
                    <a:pt x="379" y="5"/>
                  </a:cubicBezTo>
                  <a:cubicBezTo>
                    <a:pt x="382" y="29"/>
                    <a:pt x="382" y="29"/>
                    <a:pt x="382" y="29"/>
                  </a:cubicBezTo>
                  <a:cubicBezTo>
                    <a:pt x="382" y="29"/>
                    <a:pt x="382" y="29"/>
                    <a:pt x="382" y="29"/>
                  </a:cubicBezTo>
                  <a:cubicBezTo>
                    <a:pt x="398" y="26"/>
                    <a:pt x="413" y="25"/>
                    <a:pt x="429" y="24"/>
                  </a:cubicBezTo>
                  <a:cubicBezTo>
                    <a:pt x="429" y="24"/>
                    <a:pt x="429" y="24"/>
                    <a:pt x="429" y="24"/>
                  </a:cubicBezTo>
                  <a:cubicBezTo>
                    <a:pt x="428" y="0"/>
                    <a:pt x="428" y="0"/>
                    <a:pt x="428" y="0"/>
                  </a:cubicBezTo>
                  <a:moveTo>
                    <a:pt x="444" y="0"/>
                  </a:moveTo>
                  <a:cubicBezTo>
                    <a:pt x="440" y="0"/>
                    <a:pt x="436" y="0"/>
                    <a:pt x="432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33" y="24"/>
                    <a:pt x="433" y="24"/>
                    <a:pt x="433" y="24"/>
                  </a:cubicBezTo>
                  <a:cubicBezTo>
                    <a:pt x="433" y="24"/>
                    <a:pt x="433" y="24"/>
                    <a:pt x="433" y="24"/>
                  </a:cubicBezTo>
                  <a:cubicBezTo>
                    <a:pt x="436" y="24"/>
                    <a:pt x="440" y="24"/>
                    <a:pt x="445" y="24"/>
                  </a:cubicBezTo>
                  <a:cubicBezTo>
                    <a:pt x="456" y="24"/>
                    <a:pt x="468" y="25"/>
                    <a:pt x="479" y="25"/>
                  </a:cubicBezTo>
                  <a:cubicBezTo>
                    <a:pt x="480" y="25"/>
                    <a:pt x="480" y="25"/>
                    <a:pt x="480" y="25"/>
                  </a:cubicBezTo>
                  <a:cubicBezTo>
                    <a:pt x="481" y="2"/>
                    <a:pt x="481" y="2"/>
                    <a:pt x="481" y="2"/>
                  </a:cubicBezTo>
                  <a:cubicBezTo>
                    <a:pt x="481" y="2"/>
                    <a:pt x="481" y="2"/>
                    <a:pt x="481" y="2"/>
                  </a:cubicBezTo>
                  <a:cubicBezTo>
                    <a:pt x="469" y="1"/>
                    <a:pt x="457" y="0"/>
                    <a:pt x="4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31"/>
            <p:cNvSpPr>
              <a:spLocks/>
            </p:cNvSpPr>
            <p:nvPr/>
          </p:nvSpPr>
          <p:spPr bwMode="auto">
            <a:xfrm>
              <a:off x="6738938" y="4545013"/>
              <a:ext cx="169863" cy="149225"/>
            </a:xfrm>
            <a:custGeom>
              <a:avLst/>
              <a:gdLst>
                <a:gd name="T0" fmla="*/ 11 w 53"/>
                <a:gd name="T1" fmla="*/ 46 h 46"/>
                <a:gd name="T2" fmla="*/ 11 w 53"/>
                <a:gd name="T3" fmla="*/ 45 h 46"/>
                <a:gd name="T4" fmla="*/ 0 w 53"/>
                <a:gd name="T5" fmla="*/ 24 h 46"/>
                <a:gd name="T6" fmla="*/ 0 w 53"/>
                <a:gd name="T7" fmla="*/ 24 h 46"/>
                <a:gd name="T8" fmla="*/ 40 w 53"/>
                <a:gd name="T9" fmla="*/ 0 h 46"/>
                <a:gd name="T10" fmla="*/ 40 w 53"/>
                <a:gd name="T11" fmla="*/ 0 h 46"/>
                <a:gd name="T12" fmla="*/ 53 w 53"/>
                <a:gd name="T13" fmla="*/ 19 h 46"/>
                <a:gd name="T14" fmla="*/ 53 w 53"/>
                <a:gd name="T15" fmla="*/ 19 h 46"/>
                <a:gd name="T16" fmla="*/ 11 w 53"/>
                <a:gd name="T17" fmla="*/ 45 h 46"/>
                <a:gd name="T18" fmla="*/ 11 w 53"/>
                <a:gd name="T1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46">
                  <a:moveTo>
                    <a:pt x="11" y="46"/>
                  </a:moveTo>
                  <a:cubicBezTo>
                    <a:pt x="11" y="45"/>
                    <a:pt x="11" y="45"/>
                    <a:pt x="11" y="4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4" y="17"/>
                    <a:pt x="27" y="9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40" y="29"/>
                    <a:pt x="26" y="38"/>
                    <a:pt x="11" y="45"/>
                  </a:cubicBezTo>
                  <a:lnTo>
                    <a:pt x="11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2"/>
            <p:cNvSpPr>
              <a:spLocks/>
            </p:cNvSpPr>
            <p:nvPr/>
          </p:nvSpPr>
          <p:spPr bwMode="auto">
            <a:xfrm>
              <a:off x="6877051" y="4441825"/>
              <a:ext cx="165100" cy="158750"/>
            </a:xfrm>
            <a:custGeom>
              <a:avLst/>
              <a:gdLst>
                <a:gd name="T0" fmla="*/ 13 w 52"/>
                <a:gd name="T1" fmla="*/ 49 h 49"/>
                <a:gd name="T2" fmla="*/ 13 w 52"/>
                <a:gd name="T3" fmla="*/ 49 h 49"/>
                <a:gd name="T4" fmla="*/ 0 w 52"/>
                <a:gd name="T5" fmla="*/ 30 h 49"/>
                <a:gd name="T6" fmla="*/ 0 w 52"/>
                <a:gd name="T7" fmla="*/ 30 h 49"/>
                <a:gd name="T8" fmla="*/ 36 w 52"/>
                <a:gd name="T9" fmla="*/ 0 h 49"/>
                <a:gd name="T10" fmla="*/ 36 w 52"/>
                <a:gd name="T11" fmla="*/ 0 h 49"/>
                <a:gd name="T12" fmla="*/ 52 w 52"/>
                <a:gd name="T13" fmla="*/ 18 h 49"/>
                <a:gd name="T14" fmla="*/ 52 w 52"/>
                <a:gd name="T15" fmla="*/ 19 h 49"/>
                <a:gd name="T16" fmla="*/ 52 w 52"/>
                <a:gd name="T17" fmla="*/ 18 h 49"/>
                <a:gd name="T18" fmla="*/ 14 w 52"/>
                <a:gd name="T19" fmla="*/ 49 h 49"/>
                <a:gd name="T20" fmla="*/ 13 w 52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49">
                  <a:moveTo>
                    <a:pt x="13" y="49"/>
                  </a:moveTo>
                  <a:cubicBezTo>
                    <a:pt x="13" y="49"/>
                    <a:pt x="13" y="49"/>
                    <a:pt x="13" y="4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2" y="21"/>
                    <a:pt x="25" y="11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40" y="29"/>
                    <a:pt x="27" y="40"/>
                    <a:pt x="14" y="49"/>
                  </a:cubicBezTo>
                  <a:lnTo>
                    <a:pt x="13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>
              <a:off x="7000876" y="4325938"/>
              <a:ext cx="163513" cy="168275"/>
            </a:xfrm>
            <a:custGeom>
              <a:avLst/>
              <a:gdLst>
                <a:gd name="T0" fmla="*/ 16 w 51"/>
                <a:gd name="T1" fmla="*/ 52 h 52"/>
                <a:gd name="T2" fmla="*/ 0 w 51"/>
                <a:gd name="T3" fmla="*/ 34 h 52"/>
                <a:gd name="T4" fmla="*/ 0 w 51"/>
                <a:gd name="T5" fmla="*/ 34 h 52"/>
                <a:gd name="T6" fmla="*/ 33 w 51"/>
                <a:gd name="T7" fmla="*/ 1 h 52"/>
                <a:gd name="T8" fmla="*/ 33 w 51"/>
                <a:gd name="T9" fmla="*/ 0 h 52"/>
                <a:gd name="T10" fmla="*/ 33 w 51"/>
                <a:gd name="T11" fmla="*/ 0 h 52"/>
                <a:gd name="T12" fmla="*/ 33 w 51"/>
                <a:gd name="T13" fmla="*/ 0 h 52"/>
                <a:gd name="T14" fmla="*/ 33 w 51"/>
                <a:gd name="T15" fmla="*/ 1 h 52"/>
                <a:gd name="T16" fmla="*/ 51 w 51"/>
                <a:gd name="T17" fmla="*/ 16 h 52"/>
                <a:gd name="T18" fmla="*/ 51 w 51"/>
                <a:gd name="T19" fmla="*/ 16 h 52"/>
                <a:gd name="T20" fmla="*/ 16 w 51"/>
                <a:gd name="T2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52">
                  <a:moveTo>
                    <a:pt x="16" y="52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1" y="23"/>
                    <a:pt x="22" y="12"/>
                    <a:pt x="33" y="1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0" y="29"/>
                    <a:pt x="28" y="40"/>
                    <a:pt x="16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>
              <a:off x="7113588" y="4197350"/>
              <a:ext cx="155575" cy="171450"/>
            </a:xfrm>
            <a:custGeom>
              <a:avLst/>
              <a:gdLst>
                <a:gd name="T0" fmla="*/ 18 w 49"/>
                <a:gd name="T1" fmla="*/ 53 h 53"/>
                <a:gd name="T2" fmla="*/ 0 w 49"/>
                <a:gd name="T3" fmla="*/ 38 h 53"/>
                <a:gd name="T4" fmla="*/ 0 w 49"/>
                <a:gd name="T5" fmla="*/ 38 h 53"/>
                <a:gd name="T6" fmla="*/ 29 w 49"/>
                <a:gd name="T7" fmla="*/ 1 h 53"/>
                <a:gd name="T8" fmla="*/ 29 w 49"/>
                <a:gd name="T9" fmla="*/ 0 h 53"/>
                <a:gd name="T10" fmla="*/ 49 w 49"/>
                <a:gd name="T11" fmla="*/ 14 h 53"/>
                <a:gd name="T12" fmla="*/ 48 w 49"/>
                <a:gd name="T13" fmla="*/ 14 h 53"/>
                <a:gd name="T14" fmla="*/ 18 w 49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3">
                  <a:moveTo>
                    <a:pt x="18" y="53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0" y="26"/>
                    <a:pt x="20" y="13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39" y="28"/>
                    <a:pt x="29" y="41"/>
                    <a:pt x="1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7212013" y="4057650"/>
              <a:ext cx="144463" cy="174625"/>
            </a:xfrm>
            <a:custGeom>
              <a:avLst/>
              <a:gdLst>
                <a:gd name="T0" fmla="*/ 20 w 45"/>
                <a:gd name="T1" fmla="*/ 54 h 54"/>
                <a:gd name="T2" fmla="*/ 0 w 45"/>
                <a:gd name="T3" fmla="*/ 41 h 54"/>
                <a:gd name="T4" fmla="*/ 0 w 45"/>
                <a:gd name="T5" fmla="*/ 40 h 54"/>
                <a:gd name="T6" fmla="*/ 24 w 45"/>
                <a:gd name="T7" fmla="*/ 0 h 54"/>
                <a:gd name="T8" fmla="*/ 24 w 45"/>
                <a:gd name="T9" fmla="*/ 0 h 54"/>
                <a:gd name="T10" fmla="*/ 24 w 45"/>
                <a:gd name="T11" fmla="*/ 0 h 54"/>
                <a:gd name="T12" fmla="*/ 45 w 45"/>
                <a:gd name="T13" fmla="*/ 11 h 54"/>
                <a:gd name="T14" fmla="*/ 45 w 45"/>
                <a:gd name="T15" fmla="*/ 11 h 54"/>
                <a:gd name="T16" fmla="*/ 20 w 45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54">
                  <a:moveTo>
                    <a:pt x="20" y="54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9" y="28"/>
                    <a:pt x="17" y="14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37" y="26"/>
                    <a:pt x="29" y="40"/>
                    <a:pt x="2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7291388" y="3910013"/>
              <a:ext cx="134938" cy="174625"/>
            </a:xfrm>
            <a:custGeom>
              <a:avLst/>
              <a:gdLst>
                <a:gd name="T0" fmla="*/ 22 w 42"/>
                <a:gd name="T1" fmla="*/ 54 h 54"/>
                <a:gd name="T2" fmla="*/ 0 w 42"/>
                <a:gd name="T3" fmla="*/ 43 h 54"/>
                <a:gd name="T4" fmla="*/ 1 w 42"/>
                <a:gd name="T5" fmla="*/ 43 h 54"/>
                <a:gd name="T6" fmla="*/ 19 w 42"/>
                <a:gd name="T7" fmla="*/ 0 h 54"/>
                <a:gd name="T8" fmla="*/ 19 w 42"/>
                <a:gd name="T9" fmla="*/ 0 h 54"/>
                <a:gd name="T10" fmla="*/ 42 w 42"/>
                <a:gd name="T11" fmla="*/ 9 h 54"/>
                <a:gd name="T12" fmla="*/ 42 w 42"/>
                <a:gd name="T13" fmla="*/ 9 h 54"/>
                <a:gd name="T14" fmla="*/ 22 w 42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4">
                  <a:moveTo>
                    <a:pt x="22" y="54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8" y="29"/>
                    <a:pt x="14" y="15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36" y="24"/>
                    <a:pt x="29" y="39"/>
                    <a:pt x="2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7359651" y="3754438"/>
              <a:ext cx="120650" cy="171450"/>
            </a:xfrm>
            <a:custGeom>
              <a:avLst/>
              <a:gdLst>
                <a:gd name="T0" fmla="*/ 22 w 38"/>
                <a:gd name="T1" fmla="*/ 53 h 53"/>
                <a:gd name="T2" fmla="*/ 0 w 38"/>
                <a:gd name="T3" fmla="*/ 45 h 53"/>
                <a:gd name="T4" fmla="*/ 0 w 38"/>
                <a:gd name="T5" fmla="*/ 45 h 53"/>
                <a:gd name="T6" fmla="*/ 13 w 38"/>
                <a:gd name="T7" fmla="*/ 0 h 53"/>
                <a:gd name="T8" fmla="*/ 13 w 38"/>
                <a:gd name="T9" fmla="*/ 0 h 53"/>
                <a:gd name="T10" fmla="*/ 38 w 38"/>
                <a:gd name="T11" fmla="*/ 6 h 53"/>
                <a:gd name="T12" fmla="*/ 37 w 38"/>
                <a:gd name="T13" fmla="*/ 6 h 53"/>
                <a:gd name="T14" fmla="*/ 22 w 38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53">
                  <a:moveTo>
                    <a:pt x="22" y="53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5" y="30"/>
                    <a:pt x="10" y="15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3" y="22"/>
                    <a:pt x="28" y="37"/>
                    <a:pt x="22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7404101" y="3594100"/>
              <a:ext cx="101600" cy="166688"/>
            </a:xfrm>
            <a:custGeom>
              <a:avLst/>
              <a:gdLst>
                <a:gd name="T0" fmla="*/ 24 w 32"/>
                <a:gd name="T1" fmla="*/ 52 h 52"/>
                <a:gd name="T2" fmla="*/ 0 w 32"/>
                <a:gd name="T3" fmla="*/ 46 h 52"/>
                <a:gd name="T4" fmla="*/ 0 w 32"/>
                <a:gd name="T5" fmla="*/ 46 h 52"/>
                <a:gd name="T6" fmla="*/ 8 w 32"/>
                <a:gd name="T7" fmla="*/ 0 h 52"/>
                <a:gd name="T8" fmla="*/ 7 w 32"/>
                <a:gd name="T9" fmla="*/ 0 h 52"/>
                <a:gd name="T10" fmla="*/ 9 w 32"/>
                <a:gd name="T11" fmla="*/ 0 h 52"/>
                <a:gd name="T12" fmla="*/ 32 w 32"/>
                <a:gd name="T13" fmla="*/ 3 h 52"/>
                <a:gd name="T14" fmla="*/ 32 w 32"/>
                <a:gd name="T15" fmla="*/ 3 h 52"/>
                <a:gd name="T16" fmla="*/ 24 w 32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52">
                  <a:moveTo>
                    <a:pt x="24" y="52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4" y="31"/>
                    <a:pt x="6" y="16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0" y="19"/>
                    <a:pt x="27" y="36"/>
                    <a:pt x="2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9"/>
            <p:cNvSpPr>
              <a:spLocks/>
            </p:cNvSpPr>
            <p:nvPr/>
          </p:nvSpPr>
          <p:spPr bwMode="auto">
            <a:xfrm>
              <a:off x="7432676" y="3378200"/>
              <a:ext cx="82550" cy="212725"/>
            </a:xfrm>
            <a:custGeom>
              <a:avLst/>
              <a:gdLst>
                <a:gd name="T0" fmla="*/ 24 w 26"/>
                <a:gd name="T1" fmla="*/ 66 h 66"/>
                <a:gd name="T2" fmla="*/ 23 w 26"/>
                <a:gd name="T3" fmla="*/ 66 h 66"/>
                <a:gd name="T4" fmla="*/ 0 w 26"/>
                <a:gd name="T5" fmla="*/ 64 h 66"/>
                <a:gd name="T6" fmla="*/ 0 w 26"/>
                <a:gd name="T7" fmla="*/ 63 h 66"/>
                <a:gd name="T8" fmla="*/ 2 w 26"/>
                <a:gd name="T9" fmla="*/ 17 h 66"/>
                <a:gd name="T10" fmla="*/ 2 w 26"/>
                <a:gd name="T11" fmla="*/ 1 h 66"/>
                <a:gd name="T12" fmla="*/ 2 w 26"/>
                <a:gd name="T13" fmla="*/ 1 h 66"/>
                <a:gd name="T14" fmla="*/ 2 w 26"/>
                <a:gd name="T15" fmla="*/ 1 h 66"/>
                <a:gd name="T16" fmla="*/ 26 w 26"/>
                <a:gd name="T17" fmla="*/ 0 h 66"/>
                <a:gd name="T18" fmla="*/ 26 w 26"/>
                <a:gd name="T19" fmla="*/ 0 h 66"/>
                <a:gd name="T20" fmla="*/ 26 w 26"/>
                <a:gd name="T21" fmla="*/ 17 h 66"/>
                <a:gd name="T22" fmla="*/ 24 w 26"/>
                <a:gd name="T2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66">
                  <a:moveTo>
                    <a:pt x="24" y="66"/>
                  </a:moveTo>
                  <a:cubicBezTo>
                    <a:pt x="23" y="66"/>
                    <a:pt x="23" y="66"/>
                    <a:pt x="23" y="6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48"/>
                    <a:pt x="2" y="32"/>
                    <a:pt x="2" y="17"/>
                  </a:cubicBezTo>
                  <a:cubicBezTo>
                    <a:pt x="2" y="12"/>
                    <a:pt x="2" y="6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26" y="33"/>
                    <a:pt x="25" y="50"/>
                    <a:pt x="24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0"/>
            <p:cNvSpPr>
              <a:spLocks/>
            </p:cNvSpPr>
            <p:nvPr/>
          </p:nvSpPr>
          <p:spPr bwMode="auto">
            <a:xfrm>
              <a:off x="7423151" y="3206750"/>
              <a:ext cx="92075" cy="160338"/>
            </a:xfrm>
            <a:custGeom>
              <a:avLst/>
              <a:gdLst>
                <a:gd name="T0" fmla="*/ 5 w 29"/>
                <a:gd name="T1" fmla="*/ 50 h 50"/>
                <a:gd name="T2" fmla="*/ 5 w 29"/>
                <a:gd name="T3" fmla="*/ 50 h 50"/>
                <a:gd name="T4" fmla="*/ 0 w 29"/>
                <a:gd name="T5" fmla="*/ 4 h 50"/>
                <a:gd name="T6" fmla="*/ 0 w 29"/>
                <a:gd name="T7" fmla="*/ 4 h 50"/>
                <a:gd name="T8" fmla="*/ 24 w 29"/>
                <a:gd name="T9" fmla="*/ 0 h 50"/>
                <a:gd name="T10" fmla="*/ 24 w 29"/>
                <a:gd name="T11" fmla="*/ 0 h 50"/>
                <a:gd name="T12" fmla="*/ 29 w 29"/>
                <a:gd name="T13" fmla="*/ 49 h 50"/>
                <a:gd name="T14" fmla="*/ 29 w 29"/>
                <a:gd name="T15" fmla="*/ 49 h 50"/>
                <a:gd name="T16" fmla="*/ 5 w 29"/>
                <a:gd name="T1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50"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4" y="35"/>
                    <a:pt x="3" y="19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6"/>
                    <a:pt x="28" y="33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lnTo>
                    <a:pt x="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1"/>
            <p:cNvSpPr>
              <a:spLocks/>
            </p:cNvSpPr>
            <p:nvPr/>
          </p:nvSpPr>
          <p:spPr bwMode="auto">
            <a:xfrm>
              <a:off x="7388226" y="3038475"/>
              <a:ext cx="107950" cy="168275"/>
            </a:xfrm>
            <a:custGeom>
              <a:avLst/>
              <a:gdLst>
                <a:gd name="T0" fmla="*/ 11 w 34"/>
                <a:gd name="T1" fmla="*/ 52 h 52"/>
                <a:gd name="T2" fmla="*/ 11 w 34"/>
                <a:gd name="T3" fmla="*/ 52 h 52"/>
                <a:gd name="T4" fmla="*/ 0 w 34"/>
                <a:gd name="T5" fmla="*/ 6 h 52"/>
                <a:gd name="T6" fmla="*/ 0 w 34"/>
                <a:gd name="T7" fmla="*/ 6 h 52"/>
                <a:gd name="T8" fmla="*/ 23 w 34"/>
                <a:gd name="T9" fmla="*/ 0 h 52"/>
                <a:gd name="T10" fmla="*/ 23 w 34"/>
                <a:gd name="T11" fmla="*/ 0 h 52"/>
                <a:gd name="T12" fmla="*/ 34 w 34"/>
                <a:gd name="T13" fmla="*/ 48 h 52"/>
                <a:gd name="T14" fmla="*/ 34 w 34"/>
                <a:gd name="T15" fmla="*/ 48 h 52"/>
                <a:gd name="T16" fmla="*/ 11 w 34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11" y="52"/>
                  </a:moveTo>
                  <a:cubicBezTo>
                    <a:pt x="11" y="52"/>
                    <a:pt x="11" y="52"/>
                    <a:pt x="11" y="52"/>
                  </a:cubicBezTo>
                  <a:cubicBezTo>
                    <a:pt x="8" y="37"/>
                    <a:pt x="5" y="21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16"/>
                    <a:pt x="32" y="32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2"/>
            <p:cNvSpPr>
              <a:spLocks/>
            </p:cNvSpPr>
            <p:nvPr/>
          </p:nvSpPr>
          <p:spPr bwMode="auto">
            <a:xfrm>
              <a:off x="7337426" y="2873375"/>
              <a:ext cx="120650" cy="174625"/>
            </a:xfrm>
            <a:custGeom>
              <a:avLst/>
              <a:gdLst>
                <a:gd name="T0" fmla="*/ 15 w 38"/>
                <a:gd name="T1" fmla="*/ 54 h 54"/>
                <a:gd name="T2" fmla="*/ 15 w 38"/>
                <a:gd name="T3" fmla="*/ 54 h 54"/>
                <a:gd name="T4" fmla="*/ 0 w 38"/>
                <a:gd name="T5" fmla="*/ 10 h 54"/>
                <a:gd name="T6" fmla="*/ 0 w 38"/>
                <a:gd name="T7" fmla="*/ 10 h 54"/>
                <a:gd name="T8" fmla="*/ 22 w 38"/>
                <a:gd name="T9" fmla="*/ 0 h 54"/>
                <a:gd name="T10" fmla="*/ 22 w 38"/>
                <a:gd name="T11" fmla="*/ 0 h 54"/>
                <a:gd name="T12" fmla="*/ 38 w 38"/>
                <a:gd name="T13" fmla="*/ 47 h 54"/>
                <a:gd name="T14" fmla="*/ 38 w 38"/>
                <a:gd name="T15" fmla="*/ 47 h 54"/>
                <a:gd name="T16" fmla="*/ 15 w 38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54">
                  <a:moveTo>
                    <a:pt x="15" y="54"/>
                  </a:moveTo>
                  <a:cubicBezTo>
                    <a:pt x="15" y="54"/>
                    <a:pt x="15" y="54"/>
                    <a:pt x="15" y="54"/>
                  </a:cubicBezTo>
                  <a:cubicBezTo>
                    <a:pt x="11" y="39"/>
                    <a:pt x="6" y="24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8" y="16"/>
                    <a:pt x="34" y="31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15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3"/>
            <p:cNvSpPr>
              <a:spLocks/>
            </p:cNvSpPr>
            <p:nvPr/>
          </p:nvSpPr>
          <p:spPr bwMode="auto">
            <a:xfrm>
              <a:off x="7262813" y="2719388"/>
              <a:ext cx="138113" cy="174625"/>
            </a:xfrm>
            <a:custGeom>
              <a:avLst/>
              <a:gdLst>
                <a:gd name="T0" fmla="*/ 21 w 43"/>
                <a:gd name="T1" fmla="*/ 54 h 54"/>
                <a:gd name="T2" fmla="*/ 21 w 43"/>
                <a:gd name="T3" fmla="*/ 54 h 54"/>
                <a:gd name="T4" fmla="*/ 0 w 43"/>
                <a:gd name="T5" fmla="*/ 13 h 54"/>
                <a:gd name="T6" fmla="*/ 0 w 43"/>
                <a:gd name="T7" fmla="*/ 12 h 54"/>
                <a:gd name="T8" fmla="*/ 21 w 43"/>
                <a:gd name="T9" fmla="*/ 0 h 54"/>
                <a:gd name="T10" fmla="*/ 21 w 43"/>
                <a:gd name="T11" fmla="*/ 1 h 54"/>
                <a:gd name="T12" fmla="*/ 43 w 43"/>
                <a:gd name="T13" fmla="*/ 45 h 54"/>
                <a:gd name="T14" fmla="*/ 43 w 43"/>
                <a:gd name="T15" fmla="*/ 45 h 54"/>
                <a:gd name="T16" fmla="*/ 21 w 43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54">
                  <a:moveTo>
                    <a:pt x="21" y="54"/>
                  </a:moveTo>
                  <a:cubicBezTo>
                    <a:pt x="21" y="54"/>
                    <a:pt x="21" y="54"/>
                    <a:pt x="21" y="54"/>
                  </a:cubicBezTo>
                  <a:cubicBezTo>
                    <a:pt x="15" y="40"/>
                    <a:pt x="8" y="26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9" y="15"/>
                    <a:pt x="37" y="30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lnTo>
                    <a:pt x="21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4"/>
            <p:cNvSpPr>
              <a:spLocks/>
            </p:cNvSpPr>
            <p:nvPr/>
          </p:nvSpPr>
          <p:spPr bwMode="auto">
            <a:xfrm>
              <a:off x="7173913" y="2576513"/>
              <a:ext cx="149225" cy="171450"/>
            </a:xfrm>
            <a:custGeom>
              <a:avLst/>
              <a:gdLst>
                <a:gd name="T0" fmla="*/ 26 w 47"/>
                <a:gd name="T1" fmla="*/ 53 h 53"/>
                <a:gd name="T2" fmla="*/ 26 w 47"/>
                <a:gd name="T3" fmla="*/ 53 h 53"/>
                <a:gd name="T4" fmla="*/ 1 w 47"/>
                <a:gd name="T5" fmla="*/ 14 h 53"/>
                <a:gd name="T6" fmla="*/ 0 w 47"/>
                <a:gd name="T7" fmla="*/ 14 h 53"/>
                <a:gd name="T8" fmla="*/ 20 w 47"/>
                <a:gd name="T9" fmla="*/ 0 h 53"/>
                <a:gd name="T10" fmla="*/ 20 w 47"/>
                <a:gd name="T11" fmla="*/ 0 h 53"/>
                <a:gd name="T12" fmla="*/ 20 w 47"/>
                <a:gd name="T13" fmla="*/ 0 h 53"/>
                <a:gd name="T14" fmla="*/ 47 w 47"/>
                <a:gd name="T15" fmla="*/ 41 h 53"/>
                <a:gd name="T16" fmla="*/ 47 w 47"/>
                <a:gd name="T17" fmla="*/ 41 h 53"/>
                <a:gd name="T18" fmla="*/ 26 w 47"/>
                <a:gd name="T1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53">
                  <a:moveTo>
                    <a:pt x="26" y="53"/>
                  </a:moveTo>
                  <a:cubicBezTo>
                    <a:pt x="26" y="53"/>
                    <a:pt x="26" y="53"/>
                    <a:pt x="26" y="53"/>
                  </a:cubicBezTo>
                  <a:cubicBezTo>
                    <a:pt x="18" y="40"/>
                    <a:pt x="10" y="27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0" y="13"/>
                    <a:pt x="39" y="27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26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5"/>
            <p:cNvSpPr>
              <a:spLocks/>
            </p:cNvSpPr>
            <p:nvPr/>
          </p:nvSpPr>
          <p:spPr bwMode="auto">
            <a:xfrm>
              <a:off x="7072313" y="2444750"/>
              <a:ext cx="158750" cy="168275"/>
            </a:xfrm>
            <a:custGeom>
              <a:avLst/>
              <a:gdLst>
                <a:gd name="T0" fmla="*/ 30 w 50"/>
                <a:gd name="T1" fmla="*/ 52 h 52"/>
                <a:gd name="T2" fmla="*/ 30 w 50"/>
                <a:gd name="T3" fmla="*/ 52 h 52"/>
                <a:gd name="T4" fmla="*/ 0 w 50"/>
                <a:gd name="T5" fmla="*/ 17 h 52"/>
                <a:gd name="T6" fmla="*/ 0 w 50"/>
                <a:gd name="T7" fmla="*/ 16 h 52"/>
                <a:gd name="T8" fmla="*/ 17 w 50"/>
                <a:gd name="T9" fmla="*/ 0 h 52"/>
                <a:gd name="T10" fmla="*/ 18 w 50"/>
                <a:gd name="T11" fmla="*/ 0 h 52"/>
                <a:gd name="T12" fmla="*/ 49 w 50"/>
                <a:gd name="T13" fmla="*/ 38 h 52"/>
                <a:gd name="T14" fmla="*/ 50 w 50"/>
                <a:gd name="T15" fmla="*/ 38 h 52"/>
                <a:gd name="T16" fmla="*/ 30 w 50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52">
                  <a:moveTo>
                    <a:pt x="30" y="52"/>
                  </a:moveTo>
                  <a:cubicBezTo>
                    <a:pt x="30" y="52"/>
                    <a:pt x="30" y="52"/>
                    <a:pt x="30" y="52"/>
                  </a:cubicBezTo>
                  <a:cubicBezTo>
                    <a:pt x="21" y="40"/>
                    <a:pt x="11" y="28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9" y="12"/>
                    <a:pt x="40" y="25"/>
                    <a:pt x="49" y="38"/>
                  </a:cubicBezTo>
                  <a:cubicBezTo>
                    <a:pt x="50" y="38"/>
                    <a:pt x="50" y="38"/>
                    <a:pt x="50" y="38"/>
                  </a:cubicBezTo>
                  <a:lnTo>
                    <a:pt x="30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6"/>
            <p:cNvSpPr>
              <a:spLocks/>
            </p:cNvSpPr>
            <p:nvPr/>
          </p:nvSpPr>
          <p:spPr bwMode="auto">
            <a:xfrm>
              <a:off x="6953251" y="2325688"/>
              <a:ext cx="166688" cy="165100"/>
            </a:xfrm>
            <a:custGeom>
              <a:avLst/>
              <a:gdLst>
                <a:gd name="T0" fmla="*/ 35 w 52"/>
                <a:gd name="T1" fmla="*/ 51 h 51"/>
                <a:gd name="T2" fmla="*/ 34 w 52"/>
                <a:gd name="T3" fmla="*/ 51 h 51"/>
                <a:gd name="T4" fmla="*/ 0 w 52"/>
                <a:gd name="T5" fmla="*/ 19 h 51"/>
                <a:gd name="T6" fmla="*/ 0 w 52"/>
                <a:gd name="T7" fmla="*/ 19 h 51"/>
                <a:gd name="T8" fmla="*/ 0 w 52"/>
                <a:gd name="T9" fmla="*/ 19 h 51"/>
                <a:gd name="T10" fmla="*/ 15 w 52"/>
                <a:gd name="T11" fmla="*/ 0 h 51"/>
                <a:gd name="T12" fmla="*/ 16 w 52"/>
                <a:gd name="T13" fmla="*/ 1 h 51"/>
                <a:gd name="T14" fmla="*/ 52 w 52"/>
                <a:gd name="T15" fmla="*/ 34 h 51"/>
                <a:gd name="T16" fmla="*/ 52 w 52"/>
                <a:gd name="T17" fmla="*/ 34 h 51"/>
                <a:gd name="T18" fmla="*/ 52 w 52"/>
                <a:gd name="T19" fmla="*/ 34 h 51"/>
                <a:gd name="T20" fmla="*/ 35 w 52"/>
                <a:gd name="T2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1">
                  <a:moveTo>
                    <a:pt x="35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24" y="40"/>
                    <a:pt x="12" y="2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8" y="11"/>
                    <a:pt x="40" y="22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35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7"/>
            <p:cNvSpPr>
              <a:spLocks/>
            </p:cNvSpPr>
            <p:nvPr/>
          </p:nvSpPr>
          <p:spPr bwMode="auto">
            <a:xfrm>
              <a:off x="5129213" y="2276475"/>
              <a:ext cx="166688" cy="161925"/>
            </a:xfrm>
            <a:custGeom>
              <a:avLst/>
              <a:gdLst>
                <a:gd name="T0" fmla="*/ 16 w 52"/>
                <a:gd name="T1" fmla="*/ 50 h 50"/>
                <a:gd name="T2" fmla="*/ 0 w 52"/>
                <a:gd name="T3" fmla="*/ 32 h 50"/>
                <a:gd name="T4" fmla="*/ 0 w 52"/>
                <a:gd name="T5" fmla="*/ 31 h 50"/>
                <a:gd name="T6" fmla="*/ 0 w 52"/>
                <a:gd name="T7" fmla="*/ 32 h 50"/>
                <a:gd name="T8" fmla="*/ 38 w 52"/>
                <a:gd name="T9" fmla="*/ 0 h 50"/>
                <a:gd name="T10" fmla="*/ 38 w 52"/>
                <a:gd name="T11" fmla="*/ 0 h 50"/>
                <a:gd name="T12" fmla="*/ 52 w 52"/>
                <a:gd name="T13" fmla="*/ 20 h 50"/>
                <a:gd name="T14" fmla="*/ 52 w 52"/>
                <a:gd name="T15" fmla="*/ 20 h 50"/>
                <a:gd name="T16" fmla="*/ 16 w 52"/>
                <a:gd name="T1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0">
                  <a:moveTo>
                    <a:pt x="16" y="5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2" y="21"/>
                    <a:pt x="25" y="1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0" y="29"/>
                    <a:pt x="28" y="39"/>
                    <a:pt x="16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8"/>
            <p:cNvSpPr>
              <a:spLocks/>
            </p:cNvSpPr>
            <p:nvPr/>
          </p:nvSpPr>
          <p:spPr bwMode="auto">
            <a:xfrm>
              <a:off x="6823076" y="2225675"/>
              <a:ext cx="171450" cy="153988"/>
            </a:xfrm>
            <a:custGeom>
              <a:avLst/>
              <a:gdLst>
                <a:gd name="T0" fmla="*/ 38 w 54"/>
                <a:gd name="T1" fmla="*/ 48 h 48"/>
                <a:gd name="T2" fmla="*/ 38 w 54"/>
                <a:gd name="T3" fmla="*/ 48 h 48"/>
                <a:gd name="T4" fmla="*/ 1 w 54"/>
                <a:gd name="T5" fmla="*/ 20 h 48"/>
                <a:gd name="T6" fmla="*/ 0 w 54"/>
                <a:gd name="T7" fmla="*/ 20 h 48"/>
                <a:gd name="T8" fmla="*/ 13 w 54"/>
                <a:gd name="T9" fmla="*/ 0 h 48"/>
                <a:gd name="T10" fmla="*/ 14 w 54"/>
                <a:gd name="T11" fmla="*/ 0 h 48"/>
                <a:gd name="T12" fmla="*/ 53 w 54"/>
                <a:gd name="T13" fmla="*/ 29 h 48"/>
                <a:gd name="T14" fmla="*/ 54 w 54"/>
                <a:gd name="T15" fmla="*/ 29 h 48"/>
                <a:gd name="T16" fmla="*/ 53 w 54"/>
                <a:gd name="T17" fmla="*/ 29 h 48"/>
                <a:gd name="T18" fmla="*/ 38 w 54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48">
                  <a:moveTo>
                    <a:pt x="38" y="48"/>
                  </a:moveTo>
                  <a:cubicBezTo>
                    <a:pt x="38" y="48"/>
                    <a:pt x="38" y="48"/>
                    <a:pt x="38" y="48"/>
                  </a:cubicBezTo>
                  <a:cubicBezTo>
                    <a:pt x="26" y="38"/>
                    <a:pt x="14" y="29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7" y="9"/>
                    <a:pt x="41" y="19"/>
                    <a:pt x="5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3" y="29"/>
                    <a:pt x="53" y="29"/>
                    <a:pt x="53" y="29"/>
                  </a:cubicBezTo>
                  <a:lnTo>
                    <a:pt x="3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9"/>
            <p:cNvSpPr>
              <a:spLocks/>
            </p:cNvSpPr>
            <p:nvPr/>
          </p:nvSpPr>
          <p:spPr bwMode="auto">
            <a:xfrm>
              <a:off x="5260976" y="2182813"/>
              <a:ext cx="169863" cy="152400"/>
            </a:xfrm>
            <a:custGeom>
              <a:avLst/>
              <a:gdLst>
                <a:gd name="T0" fmla="*/ 14 w 53"/>
                <a:gd name="T1" fmla="*/ 47 h 47"/>
                <a:gd name="T2" fmla="*/ 0 w 53"/>
                <a:gd name="T3" fmla="*/ 27 h 47"/>
                <a:gd name="T4" fmla="*/ 0 w 53"/>
                <a:gd name="T5" fmla="*/ 27 h 47"/>
                <a:gd name="T6" fmla="*/ 41 w 53"/>
                <a:gd name="T7" fmla="*/ 0 h 47"/>
                <a:gd name="T8" fmla="*/ 42 w 53"/>
                <a:gd name="T9" fmla="*/ 0 h 47"/>
                <a:gd name="T10" fmla="*/ 53 w 53"/>
                <a:gd name="T11" fmla="*/ 21 h 47"/>
                <a:gd name="T12" fmla="*/ 53 w 53"/>
                <a:gd name="T13" fmla="*/ 21 h 47"/>
                <a:gd name="T14" fmla="*/ 14 w 53"/>
                <a:gd name="T15" fmla="*/ 46 h 47"/>
                <a:gd name="T16" fmla="*/ 14 w 53"/>
                <a:gd name="T1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7">
                  <a:moveTo>
                    <a:pt x="14" y="4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3" y="17"/>
                    <a:pt x="27" y="8"/>
                    <a:pt x="4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0" y="29"/>
                    <a:pt x="27" y="37"/>
                    <a:pt x="14" y="46"/>
                  </a:cubicBezTo>
                  <a:lnTo>
                    <a:pt x="14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0"/>
            <p:cNvSpPr>
              <a:spLocks/>
            </p:cNvSpPr>
            <p:nvPr/>
          </p:nvSpPr>
          <p:spPr bwMode="auto">
            <a:xfrm>
              <a:off x="6681788" y="2141538"/>
              <a:ext cx="173038" cy="141288"/>
            </a:xfrm>
            <a:custGeom>
              <a:avLst/>
              <a:gdLst>
                <a:gd name="T0" fmla="*/ 41 w 54"/>
                <a:gd name="T1" fmla="*/ 44 h 44"/>
                <a:gd name="T2" fmla="*/ 41 w 54"/>
                <a:gd name="T3" fmla="*/ 44 h 44"/>
                <a:gd name="T4" fmla="*/ 1 w 54"/>
                <a:gd name="T5" fmla="*/ 21 h 44"/>
                <a:gd name="T6" fmla="*/ 0 w 54"/>
                <a:gd name="T7" fmla="*/ 21 h 44"/>
                <a:gd name="T8" fmla="*/ 11 w 54"/>
                <a:gd name="T9" fmla="*/ 0 h 44"/>
                <a:gd name="T10" fmla="*/ 11 w 54"/>
                <a:gd name="T11" fmla="*/ 0 h 44"/>
                <a:gd name="T12" fmla="*/ 54 w 54"/>
                <a:gd name="T13" fmla="*/ 24 h 44"/>
                <a:gd name="T14" fmla="*/ 54 w 54"/>
                <a:gd name="T15" fmla="*/ 24 h 44"/>
                <a:gd name="T16" fmla="*/ 41 w 54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44">
                  <a:moveTo>
                    <a:pt x="41" y="44"/>
                  </a:moveTo>
                  <a:cubicBezTo>
                    <a:pt x="41" y="44"/>
                    <a:pt x="41" y="44"/>
                    <a:pt x="41" y="44"/>
                  </a:cubicBezTo>
                  <a:cubicBezTo>
                    <a:pt x="28" y="36"/>
                    <a:pt x="14" y="28"/>
                    <a:pt x="1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6" y="7"/>
                    <a:pt x="40" y="15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lnTo>
                    <a:pt x="4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1"/>
            <p:cNvSpPr>
              <a:spLocks/>
            </p:cNvSpPr>
            <p:nvPr/>
          </p:nvSpPr>
          <p:spPr bwMode="auto">
            <a:xfrm>
              <a:off x="5403851" y="2109788"/>
              <a:ext cx="173038" cy="134938"/>
            </a:xfrm>
            <a:custGeom>
              <a:avLst/>
              <a:gdLst>
                <a:gd name="T0" fmla="*/ 12 w 54"/>
                <a:gd name="T1" fmla="*/ 42 h 42"/>
                <a:gd name="T2" fmla="*/ 0 w 54"/>
                <a:gd name="T3" fmla="*/ 21 h 42"/>
                <a:gd name="T4" fmla="*/ 0 w 54"/>
                <a:gd name="T5" fmla="*/ 21 h 42"/>
                <a:gd name="T6" fmla="*/ 44 w 54"/>
                <a:gd name="T7" fmla="*/ 0 h 42"/>
                <a:gd name="T8" fmla="*/ 44 w 54"/>
                <a:gd name="T9" fmla="*/ 0 h 42"/>
                <a:gd name="T10" fmla="*/ 54 w 54"/>
                <a:gd name="T11" fmla="*/ 22 h 42"/>
                <a:gd name="T12" fmla="*/ 54 w 54"/>
                <a:gd name="T13" fmla="*/ 22 h 42"/>
                <a:gd name="T14" fmla="*/ 12 w 54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42">
                  <a:moveTo>
                    <a:pt x="12" y="42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4" y="13"/>
                    <a:pt x="29" y="6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39" y="28"/>
                    <a:pt x="25" y="35"/>
                    <a:pt x="12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2"/>
            <p:cNvSpPr>
              <a:spLocks/>
            </p:cNvSpPr>
            <p:nvPr/>
          </p:nvSpPr>
          <p:spPr bwMode="auto">
            <a:xfrm>
              <a:off x="6535738" y="2073275"/>
              <a:ext cx="168275" cy="133350"/>
            </a:xfrm>
            <a:custGeom>
              <a:avLst/>
              <a:gdLst>
                <a:gd name="T0" fmla="*/ 43 w 53"/>
                <a:gd name="T1" fmla="*/ 41 h 41"/>
                <a:gd name="T2" fmla="*/ 43 w 53"/>
                <a:gd name="T3" fmla="*/ 41 h 41"/>
                <a:gd name="T4" fmla="*/ 0 w 53"/>
                <a:gd name="T5" fmla="*/ 23 h 41"/>
                <a:gd name="T6" fmla="*/ 0 w 53"/>
                <a:gd name="T7" fmla="*/ 23 h 41"/>
                <a:gd name="T8" fmla="*/ 7 w 53"/>
                <a:gd name="T9" fmla="*/ 0 h 41"/>
                <a:gd name="T10" fmla="*/ 8 w 53"/>
                <a:gd name="T11" fmla="*/ 0 h 41"/>
                <a:gd name="T12" fmla="*/ 53 w 53"/>
                <a:gd name="T13" fmla="*/ 19 h 41"/>
                <a:gd name="T14" fmla="*/ 53 w 53"/>
                <a:gd name="T15" fmla="*/ 19 h 41"/>
                <a:gd name="T16" fmla="*/ 43 w 53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1"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29" y="34"/>
                    <a:pt x="14" y="28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6"/>
                    <a:pt x="39" y="12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lnTo>
                    <a:pt x="43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3"/>
            <p:cNvSpPr>
              <a:spLocks/>
            </p:cNvSpPr>
            <p:nvPr/>
          </p:nvSpPr>
          <p:spPr bwMode="auto">
            <a:xfrm>
              <a:off x="5557838" y="2051050"/>
              <a:ext cx="169863" cy="122238"/>
            </a:xfrm>
            <a:custGeom>
              <a:avLst/>
              <a:gdLst>
                <a:gd name="T0" fmla="*/ 9 w 53"/>
                <a:gd name="T1" fmla="*/ 38 h 38"/>
                <a:gd name="T2" fmla="*/ 0 w 53"/>
                <a:gd name="T3" fmla="*/ 16 h 38"/>
                <a:gd name="T4" fmla="*/ 0 w 53"/>
                <a:gd name="T5" fmla="*/ 16 h 38"/>
                <a:gd name="T6" fmla="*/ 47 w 53"/>
                <a:gd name="T7" fmla="*/ 0 h 38"/>
                <a:gd name="T8" fmla="*/ 47 w 53"/>
                <a:gd name="T9" fmla="*/ 0 h 38"/>
                <a:gd name="T10" fmla="*/ 47 w 53"/>
                <a:gd name="T11" fmla="*/ 0 h 38"/>
                <a:gd name="T12" fmla="*/ 53 w 53"/>
                <a:gd name="T13" fmla="*/ 23 h 38"/>
                <a:gd name="T14" fmla="*/ 53 w 53"/>
                <a:gd name="T15" fmla="*/ 23 h 38"/>
                <a:gd name="T16" fmla="*/ 9 w 53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8">
                  <a:moveTo>
                    <a:pt x="9" y="38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5" y="10"/>
                    <a:pt x="31" y="4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38" y="27"/>
                    <a:pt x="24" y="32"/>
                    <a:pt x="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54"/>
            <p:cNvSpPr>
              <a:spLocks/>
            </p:cNvSpPr>
            <p:nvPr/>
          </p:nvSpPr>
          <p:spPr bwMode="auto">
            <a:xfrm>
              <a:off x="6378576" y="2022475"/>
              <a:ext cx="169863" cy="122238"/>
            </a:xfrm>
            <a:custGeom>
              <a:avLst/>
              <a:gdLst>
                <a:gd name="T0" fmla="*/ 45 w 53"/>
                <a:gd name="T1" fmla="*/ 38 h 38"/>
                <a:gd name="T2" fmla="*/ 45 w 53"/>
                <a:gd name="T3" fmla="*/ 38 h 38"/>
                <a:gd name="T4" fmla="*/ 0 w 53"/>
                <a:gd name="T5" fmla="*/ 25 h 38"/>
                <a:gd name="T6" fmla="*/ 0 w 53"/>
                <a:gd name="T7" fmla="*/ 25 h 38"/>
                <a:gd name="T8" fmla="*/ 5 w 53"/>
                <a:gd name="T9" fmla="*/ 0 h 38"/>
                <a:gd name="T10" fmla="*/ 5 w 53"/>
                <a:gd name="T11" fmla="*/ 2 h 38"/>
                <a:gd name="T12" fmla="*/ 53 w 53"/>
                <a:gd name="T13" fmla="*/ 15 h 38"/>
                <a:gd name="T14" fmla="*/ 53 w 53"/>
                <a:gd name="T15" fmla="*/ 15 h 38"/>
                <a:gd name="T16" fmla="*/ 45 w 53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8">
                  <a:moveTo>
                    <a:pt x="45" y="38"/>
                  </a:moveTo>
                  <a:cubicBezTo>
                    <a:pt x="45" y="38"/>
                    <a:pt x="45" y="38"/>
                    <a:pt x="45" y="38"/>
                  </a:cubicBezTo>
                  <a:cubicBezTo>
                    <a:pt x="30" y="33"/>
                    <a:pt x="15" y="29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1" y="5"/>
                    <a:pt x="37" y="10"/>
                    <a:pt x="53" y="15"/>
                  </a:cubicBezTo>
                  <a:cubicBezTo>
                    <a:pt x="53" y="15"/>
                    <a:pt x="53" y="15"/>
                    <a:pt x="53" y="15"/>
                  </a:cubicBezTo>
                  <a:lnTo>
                    <a:pt x="45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5"/>
            <p:cNvSpPr>
              <a:spLocks/>
            </p:cNvSpPr>
            <p:nvPr/>
          </p:nvSpPr>
          <p:spPr bwMode="auto">
            <a:xfrm>
              <a:off x="5718176" y="2012950"/>
              <a:ext cx="168275" cy="109538"/>
            </a:xfrm>
            <a:custGeom>
              <a:avLst/>
              <a:gdLst>
                <a:gd name="T0" fmla="*/ 7 w 53"/>
                <a:gd name="T1" fmla="*/ 34 h 34"/>
                <a:gd name="T2" fmla="*/ 0 w 53"/>
                <a:gd name="T3" fmla="*/ 11 h 34"/>
                <a:gd name="T4" fmla="*/ 1 w 53"/>
                <a:gd name="T5" fmla="*/ 11 h 34"/>
                <a:gd name="T6" fmla="*/ 49 w 53"/>
                <a:gd name="T7" fmla="*/ 0 h 34"/>
                <a:gd name="T8" fmla="*/ 49 w 53"/>
                <a:gd name="T9" fmla="*/ 0 h 34"/>
                <a:gd name="T10" fmla="*/ 53 w 53"/>
                <a:gd name="T11" fmla="*/ 24 h 34"/>
                <a:gd name="T12" fmla="*/ 53 w 53"/>
                <a:gd name="T13" fmla="*/ 24 h 34"/>
                <a:gd name="T14" fmla="*/ 7 w 53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34">
                  <a:moveTo>
                    <a:pt x="7" y="34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6" y="7"/>
                    <a:pt x="33" y="3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37" y="27"/>
                    <a:pt x="22" y="30"/>
                    <a:pt x="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56"/>
            <p:cNvSpPr>
              <a:spLocks/>
            </p:cNvSpPr>
            <p:nvPr/>
          </p:nvSpPr>
          <p:spPr bwMode="auto">
            <a:xfrm>
              <a:off x="6218238" y="2003425"/>
              <a:ext cx="163513" cy="100013"/>
            </a:xfrm>
            <a:custGeom>
              <a:avLst/>
              <a:gdLst>
                <a:gd name="T0" fmla="*/ 47 w 51"/>
                <a:gd name="T1" fmla="*/ 31 h 31"/>
                <a:gd name="T2" fmla="*/ 46 w 51"/>
                <a:gd name="T3" fmla="*/ 31 h 31"/>
                <a:gd name="T4" fmla="*/ 0 w 51"/>
                <a:gd name="T5" fmla="*/ 24 h 31"/>
                <a:gd name="T6" fmla="*/ 0 w 51"/>
                <a:gd name="T7" fmla="*/ 24 h 31"/>
                <a:gd name="T8" fmla="*/ 2 w 51"/>
                <a:gd name="T9" fmla="*/ 0 h 31"/>
                <a:gd name="T10" fmla="*/ 51 w 51"/>
                <a:gd name="T11" fmla="*/ 7 h 31"/>
                <a:gd name="T12" fmla="*/ 51 w 51"/>
                <a:gd name="T13" fmla="*/ 7 h 31"/>
                <a:gd name="T14" fmla="*/ 47 w 51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31">
                  <a:moveTo>
                    <a:pt x="47" y="31"/>
                  </a:moveTo>
                  <a:cubicBezTo>
                    <a:pt x="46" y="31"/>
                    <a:pt x="46" y="31"/>
                    <a:pt x="46" y="31"/>
                  </a:cubicBezTo>
                  <a:cubicBezTo>
                    <a:pt x="31" y="27"/>
                    <a:pt x="16" y="25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9" y="1"/>
                    <a:pt x="35" y="4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lnTo>
                    <a:pt x="4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57"/>
            <p:cNvSpPr>
              <a:spLocks/>
            </p:cNvSpPr>
            <p:nvPr/>
          </p:nvSpPr>
          <p:spPr bwMode="auto">
            <a:xfrm>
              <a:off x="5886451" y="1997075"/>
              <a:ext cx="160338" cy="93663"/>
            </a:xfrm>
            <a:custGeom>
              <a:avLst/>
              <a:gdLst>
                <a:gd name="T0" fmla="*/ 3 w 50"/>
                <a:gd name="T1" fmla="*/ 29 h 29"/>
                <a:gd name="T2" fmla="*/ 0 w 50"/>
                <a:gd name="T3" fmla="*/ 5 h 29"/>
                <a:gd name="T4" fmla="*/ 0 w 50"/>
                <a:gd name="T5" fmla="*/ 5 h 29"/>
                <a:gd name="T6" fmla="*/ 49 w 50"/>
                <a:gd name="T7" fmla="*/ 0 h 29"/>
                <a:gd name="T8" fmla="*/ 49 w 50"/>
                <a:gd name="T9" fmla="*/ 0 h 29"/>
                <a:gd name="T10" fmla="*/ 50 w 50"/>
                <a:gd name="T11" fmla="*/ 24 h 29"/>
                <a:gd name="T12" fmla="*/ 50 w 50"/>
                <a:gd name="T13" fmla="*/ 24 h 29"/>
                <a:gd name="T14" fmla="*/ 3 w 5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9">
                  <a:moveTo>
                    <a:pt x="3" y="29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6" y="2"/>
                    <a:pt x="33" y="1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34" y="25"/>
                    <a:pt x="19" y="26"/>
                    <a:pt x="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58"/>
            <p:cNvSpPr>
              <a:spLocks/>
            </p:cNvSpPr>
            <p:nvPr/>
          </p:nvSpPr>
          <p:spPr bwMode="auto">
            <a:xfrm>
              <a:off x="6056313" y="1997075"/>
              <a:ext cx="155575" cy="79375"/>
            </a:xfrm>
            <a:custGeom>
              <a:avLst/>
              <a:gdLst>
                <a:gd name="T0" fmla="*/ 48 w 49"/>
                <a:gd name="T1" fmla="*/ 25 h 25"/>
                <a:gd name="T2" fmla="*/ 47 w 49"/>
                <a:gd name="T3" fmla="*/ 25 h 25"/>
                <a:gd name="T4" fmla="*/ 13 w 49"/>
                <a:gd name="T5" fmla="*/ 24 h 25"/>
                <a:gd name="T6" fmla="*/ 1 w 49"/>
                <a:gd name="T7" fmla="*/ 24 h 25"/>
                <a:gd name="T8" fmla="*/ 1 w 49"/>
                <a:gd name="T9" fmla="*/ 24 h 25"/>
                <a:gd name="T10" fmla="*/ 0 w 49"/>
                <a:gd name="T11" fmla="*/ 0 h 25"/>
                <a:gd name="T12" fmla="*/ 0 w 49"/>
                <a:gd name="T13" fmla="*/ 0 h 25"/>
                <a:gd name="T14" fmla="*/ 49 w 49"/>
                <a:gd name="T15" fmla="*/ 2 h 25"/>
                <a:gd name="T16" fmla="*/ 49 w 49"/>
                <a:gd name="T17" fmla="*/ 2 h 25"/>
                <a:gd name="T18" fmla="*/ 48 w 49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25">
                  <a:moveTo>
                    <a:pt x="48" y="25"/>
                  </a:moveTo>
                  <a:cubicBezTo>
                    <a:pt x="47" y="25"/>
                    <a:pt x="47" y="25"/>
                    <a:pt x="47" y="25"/>
                  </a:cubicBezTo>
                  <a:cubicBezTo>
                    <a:pt x="36" y="25"/>
                    <a:pt x="24" y="24"/>
                    <a:pt x="13" y="24"/>
                  </a:cubicBezTo>
                  <a:cubicBezTo>
                    <a:pt x="8" y="24"/>
                    <a:pt x="4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33" y="0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lnTo>
                    <a:pt x="48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59"/>
            <p:cNvSpPr>
              <a:spLocks/>
            </p:cNvSpPr>
            <p:nvPr/>
          </p:nvSpPr>
          <p:spPr bwMode="auto">
            <a:xfrm>
              <a:off x="4648201" y="2425700"/>
              <a:ext cx="407988" cy="1790700"/>
            </a:xfrm>
            <a:custGeom>
              <a:avLst/>
              <a:gdLst>
                <a:gd name="T0" fmla="*/ 74 w 128"/>
                <a:gd name="T1" fmla="*/ 553 h 555"/>
                <a:gd name="T2" fmla="*/ 4 w 128"/>
                <a:gd name="T3" fmla="*/ 312 h 555"/>
                <a:gd name="T4" fmla="*/ 128 w 128"/>
                <a:gd name="T5" fmla="*/ 2 h 555"/>
                <a:gd name="T6" fmla="*/ 125 w 128"/>
                <a:gd name="T7" fmla="*/ 0 h 555"/>
                <a:gd name="T8" fmla="*/ 0 w 128"/>
                <a:gd name="T9" fmla="*/ 312 h 555"/>
                <a:gd name="T10" fmla="*/ 71 w 128"/>
                <a:gd name="T11" fmla="*/ 555 h 555"/>
                <a:gd name="T12" fmla="*/ 74 w 128"/>
                <a:gd name="T13" fmla="*/ 553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555">
                  <a:moveTo>
                    <a:pt x="74" y="553"/>
                  </a:moveTo>
                  <a:cubicBezTo>
                    <a:pt x="30" y="483"/>
                    <a:pt x="4" y="401"/>
                    <a:pt x="4" y="312"/>
                  </a:cubicBezTo>
                  <a:cubicBezTo>
                    <a:pt x="4" y="192"/>
                    <a:pt x="51" y="83"/>
                    <a:pt x="128" y="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48" y="81"/>
                    <a:pt x="0" y="191"/>
                    <a:pt x="0" y="312"/>
                  </a:cubicBezTo>
                  <a:cubicBezTo>
                    <a:pt x="0" y="401"/>
                    <a:pt x="26" y="485"/>
                    <a:pt x="71" y="555"/>
                  </a:cubicBezTo>
                  <a:cubicBezTo>
                    <a:pt x="74" y="553"/>
                    <a:pt x="74" y="553"/>
                    <a:pt x="74" y="5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60"/>
            <p:cNvSpPr>
              <a:spLocks/>
            </p:cNvSpPr>
            <p:nvPr/>
          </p:nvSpPr>
          <p:spPr bwMode="auto">
            <a:xfrm>
              <a:off x="4602163" y="3597275"/>
              <a:ext cx="285750" cy="644525"/>
            </a:xfrm>
            <a:custGeom>
              <a:avLst/>
              <a:gdLst>
                <a:gd name="T0" fmla="*/ 67 w 89"/>
                <a:gd name="T1" fmla="*/ 194 h 200"/>
                <a:gd name="T2" fmla="*/ 69 w 89"/>
                <a:gd name="T3" fmla="*/ 193 h 200"/>
                <a:gd name="T4" fmla="*/ 4 w 89"/>
                <a:gd name="T5" fmla="*/ 12 h 200"/>
                <a:gd name="T6" fmla="*/ 4 w 89"/>
                <a:gd name="T7" fmla="*/ 11 h 200"/>
                <a:gd name="T8" fmla="*/ 9 w 89"/>
                <a:gd name="T9" fmla="*/ 5 h 200"/>
                <a:gd name="T10" fmla="*/ 20 w 89"/>
                <a:gd name="T11" fmla="*/ 4 h 200"/>
                <a:gd name="T12" fmla="*/ 19 w 89"/>
                <a:gd name="T13" fmla="*/ 2 h 200"/>
                <a:gd name="T14" fmla="*/ 17 w 89"/>
                <a:gd name="T15" fmla="*/ 2 h 200"/>
                <a:gd name="T16" fmla="*/ 85 w 89"/>
                <a:gd name="T17" fmla="*/ 192 h 200"/>
                <a:gd name="T18" fmla="*/ 87 w 89"/>
                <a:gd name="T19" fmla="*/ 191 h 200"/>
                <a:gd name="T20" fmla="*/ 86 w 89"/>
                <a:gd name="T21" fmla="*/ 190 h 200"/>
                <a:gd name="T22" fmla="*/ 77 w 89"/>
                <a:gd name="T23" fmla="*/ 195 h 200"/>
                <a:gd name="T24" fmla="*/ 74 w 89"/>
                <a:gd name="T25" fmla="*/ 196 h 200"/>
                <a:gd name="T26" fmla="*/ 69 w 89"/>
                <a:gd name="T27" fmla="*/ 193 h 200"/>
                <a:gd name="T28" fmla="*/ 67 w 89"/>
                <a:gd name="T29" fmla="*/ 194 h 200"/>
                <a:gd name="T30" fmla="*/ 65 w 89"/>
                <a:gd name="T31" fmla="*/ 195 h 200"/>
                <a:gd name="T32" fmla="*/ 74 w 89"/>
                <a:gd name="T33" fmla="*/ 200 h 200"/>
                <a:gd name="T34" fmla="*/ 79 w 89"/>
                <a:gd name="T35" fmla="*/ 199 h 200"/>
                <a:gd name="T36" fmla="*/ 89 w 89"/>
                <a:gd name="T37" fmla="*/ 192 h 200"/>
                <a:gd name="T38" fmla="*/ 88 w 89"/>
                <a:gd name="T39" fmla="*/ 190 h 200"/>
                <a:gd name="T40" fmla="*/ 21 w 89"/>
                <a:gd name="T41" fmla="*/ 2 h 200"/>
                <a:gd name="T42" fmla="*/ 21 w 89"/>
                <a:gd name="T43" fmla="*/ 0 h 200"/>
                <a:gd name="T44" fmla="*/ 9 w 89"/>
                <a:gd name="T45" fmla="*/ 1 h 200"/>
                <a:gd name="T46" fmla="*/ 0 w 89"/>
                <a:gd name="T47" fmla="*/ 11 h 200"/>
                <a:gd name="T48" fmla="*/ 0 w 89"/>
                <a:gd name="T49" fmla="*/ 12 h 200"/>
                <a:gd name="T50" fmla="*/ 65 w 89"/>
                <a:gd name="T51" fmla="*/ 195 h 200"/>
                <a:gd name="T52" fmla="*/ 67 w 89"/>
                <a:gd name="T53" fmla="*/ 19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200">
                  <a:moveTo>
                    <a:pt x="67" y="194"/>
                  </a:moveTo>
                  <a:cubicBezTo>
                    <a:pt x="69" y="193"/>
                    <a:pt x="69" y="193"/>
                    <a:pt x="69" y="193"/>
                  </a:cubicBezTo>
                  <a:cubicBezTo>
                    <a:pt x="35" y="139"/>
                    <a:pt x="13" y="78"/>
                    <a:pt x="4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8"/>
                    <a:pt x="6" y="5"/>
                    <a:pt x="9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25" y="71"/>
                    <a:pt x="49" y="136"/>
                    <a:pt x="85" y="192"/>
                  </a:cubicBezTo>
                  <a:cubicBezTo>
                    <a:pt x="87" y="191"/>
                    <a:pt x="87" y="191"/>
                    <a:pt x="87" y="191"/>
                  </a:cubicBezTo>
                  <a:cubicBezTo>
                    <a:pt x="86" y="190"/>
                    <a:pt x="86" y="190"/>
                    <a:pt x="86" y="190"/>
                  </a:cubicBezTo>
                  <a:cubicBezTo>
                    <a:pt x="77" y="195"/>
                    <a:pt x="77" y="195"/>
                    <a:pt x="77" y="195"/>
                  </a:cubicBezTo>
                  <a:cubicBezTo>
                    <a:pt x="76" y="196"/>
                    <a:pt x="75" y="196"/>
                    <a:pt x="74" y="196"/>
                  </a:cubicBezTo>
                  <a:cubicBezTo>
                    <a:pt x="72" y="196"/>
                    <a:pt x="70" y="195"/>
                    <a:pt x="69" y="193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67" y="198"/>
                    <a:pt x="70" y="200"/>
                    <a:pt x="74" y="200"/>
                  </a:cubicBezTo>
                  <a:cubicBezTo>
                    <a:pt x="75" y="200"/>
                    <a:pt x="77" y="200"/>
                    <a:pt x="79" y="199"/>
                  </a:cubicBezTo>
                  <a:cubicBezTo>
                    <a:pt x="89" y="192"/>
                    <a:pt x="89" y="192"/>
                    <a:pt x="89" y="192"/>
                  </a:cubicBezTo>
                  <a:cubicBezTo>
                    <a:pt x="88" y="190"/>
                    <a:pt x="88" y="190"/>
                    <a:pt x="88" y="190"/>
                  </a:cubicBezTo>
                  <a:cubicBezTo>
                    <a:pt x="53" y="134"/>
                    <a:pt x="29" y="70"/>
                    <a:pt x="21" y="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4" y="2"/>
                    <a:pt x="0" y="6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9" y="79"/>
                    <a:pt x="32" y="141"/>
                    <a:pt x="65" y="195"/>
                  </a:cubicBezTo>
                  <a:lnTo>
                    <a:pt x="67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61"/>
            <p:cNvSpPr>
              <a:spLocks noEditPoints="1"/>
            </p:cNvSpPr>
            <p:nvPr/>
          </p:nvSpPr>
          <p:spPr bwMode="auto">
            <a:xfrm>
              <a:off x="4298951" y="1579563"/>
              <a:ext cx="3660775" cy="3221038"/>
            </a:xfrm>
            <a:custGeom>
              <a:avLst/>
              <a:gdLst>
                <a:gd name="T0" fmla="*/ 950 w 1146"/>
                <a:gd name="T1" fmla="*/ 889 h 998"/>
                <a:gd name="T2" fmla="*/ 976 w 1146"/>
                <a:gd name="T3" fmla="*/ 915 h 998"/>
                <a:gd name="T4" fmla="*/ 1017 w 1146"/>
                <a:gd name="T5" fmla="*/ 858 h 998"/>
                <a:gd name="T6" fmla="*/ 1016 w 1146"/>
                <a:gd name="T7" fmla="*/ 785 h 998"/>
                <a:gd name="T8" fmla="*/ 1072 w 1146"/>
                <a:gd name="T9" fmla="*/ 743 h 998"/>
                <a:gd name="T10" fmla="*/ 1073 w 1146"/>
                <a:gd name="T11" fmla="*/ 739 h 998"/>
                <a:gd name="T12" fmla="*/ 1053 w 1146"/>
                <a:gd name="T13" fmla="*/ 672 h 998"/>
                <a:gd name="T14" fmla="*/ 1089 w 1146"/>
                <a:gd name="T15" fmla="*/ 675 h 998"/>
                <a:gd name="T16" fmla="*/ 1062 w 1146"/>
                <a:gd name="T17" fmla="*/ 606 h 998"/>
                <a:gd name="T18" fmla="*/ 1097 w 1146"/>
                <a:gd name="T19" fmla="*/ 613 h 998"/>
                <a:gd name="T20" fmla="*/ 1098 w 1146"/>
                <a:gd name="T21" fmla="*/ 543 h 998"/>
                <a:gd name="T22" fmla="*/ 30 w 1146"/>
                <a:gd name="T23" fmla="*/ 509 h 998"/>
                <a:gd name="T24" fmla="*/ 66 w 1146"/>
                <a:gd name="T25" fmla="*/ 514 h 998"/>
                <a:gd name="T26" fmla="*/ 1090 w 1146"/>
                <a:gd name="T27" fmla="*/ 477 h 998"/>
                <a:gd name="T28" fmla="*/ 42 w 1146"/>
                <a:gd name="T29" fmla="*/ 444 h 998"/>
                <a:gd name="T30" fmla="*/ 77 w 1146"/>
                <a:gd name="T31" fmla="*/ 453 h 998"/>
                <a:gd name="T32" fmla="*/ 1074 w 1146"/>
                <a:gd name="T33" fmla="*/ 412 h 998"/>
                <a:gd name="T34" fmla="*/ 95 w 1146"/>
                <a:gd name="T35" fmla="*/ 394 h 998"/>
                <a:gd name="T36" fmla="*/ 97 w 1146"/>
                <a:gd name="T37" fmla="*/ 390 h 998"/>
                <a:gd name="T38" fmla="*/ 1018 w 1146"/>
                <a:gd name="T39" fmla="*/ 366 h 998"/>
                <a:gd name="T40" fmla="*/ 1019 w 1146"/>
                <a:gd name="T41" fmla="*/ 370 h 998"/>
                <a:gd name="T42" fmla="*/ 92 w 1146"/>
                <a:gd name="T43" fmla="*/ 317 h 998"/>
                <a:gd name="T44" fmla="*/ 1019 w 1146"/>
                <a:gd name="T45" fmla="*/ 292 h 998"/>
                <a:gd name="T46" fmla="*/ 989 w 1146"/>
                <a:gd name="T47" fmla="*/ 312 h 998"/>
                <a:gd name="T48" fmla="*/ 127 w 1146"/>
                <a:gd name="T49" fmla="*/ 261 h 998"/>
                <a:gd name="T50" fmla="*/ 956 w 1146"/>
                <a:gd name="T51" fmla="*/ 264 h 998"/>
                <a:gd name="T52" fmla="*/ 983 w 1146"/>
                <a:gd name="T53" fmla="*/ 240 h 998"/>
                <a:gd name="T54" fmla="*/ 169 w 1146"/>
                <a:gd name="T55" fmla="*/ 210 h 998"/>
                <a:gd name="T56" fmla="*/ 914 w 1146"/>
                <a:gd name="T57" fmla="*/ 218 h 998"/>
                <a:gd name="T58" fmla="*/ 937 w 1146"/>
                <a:gd name="T59" fmla="*/ 190 h 998"/>
                <a:gd name="T60" fmla="*/ 236 w 1146"/>
                <a:gd name="T61" fmla="*/ 194 h 998"/>
                <a:gd name="T62" fmla="*/ 240 w 1146"/>
                <a:gd name="T63" fmla="*/ 192 h 998"/>
                <a:gd name="T64" fmla="*/ 865 w 1146"/>
                <a:gd name="T65" fmla="*/ 175 h 998"/>
                <a:gd name="T66" fmla="*/ 890 w 1146"/>
                <a:gd name="T67" fmla="*/ 149 h 998"/>
                <a:gd name="T68" fmla="*/ 270 w 1146"/>
                <a:gd name="T69" fmla="*/ 124 h 998"/>
                <a:gd name="T70" fmla="*/ 816 w 1146"/>
                <a:gd name="T71" fmla="*/ 142 h 998"/>
                <a:gd name="T72" fmla="*/ 835 w 1146"/>
                <a:gd name="T73" fmla="*/ 112 h 998"/>
                <a:gd name="T74" fmla="*/ 323 w 1146"/>
                <a:gd name="T75" fmla="*/ 94 h 998"/>
                <a:gd name="T76" fmla="*/ 339 w 1146"/>
                <a:gd name="T77" fmla="*/ 126 h 998"/>
                <a:gd name="T78" fmla="*/ 776 w 1146"/>
                <a:gd name="T79" fmla="*/ 82 h 998"/>
                <a:gd name="T80" fmla="*/ 396 w 1146"/>
                <a:gd name="T81" fmla="*/ 102 h 998"/>
                <a:gd name="T82" fmla="*/ 400 w 1146"/>
                <a:gd name="T83" fmla="*/ 101 h 998"/>
                <a:gd name="T84" fmla="*/ 700 w 1146"/>
                <a:gd name="T85" fmla="*/ 93 h 998"/>
                <a:gd name="T86" fmla="*/ 714 w 1146"/>
                <a:gd name="T87" fmla="*/ 59 h 998"/>
                <a:gd name="T88" fmla="*/ 452 w 1146"/>
                <a:gd name="T89" fmla="*/ 49 h 998"/>
                <a:gd name="T90" fmla="*/ 644 w 1146"/>
                <a:gd name="T91" fmla="*/ 80 h 998"/>
                <a:gd name="T92" fmla="*/ 645 w 1146"/>
                <a:gd name="T93" fmla="*/ 44 h 998"/>
                <a:gd name="T94" fmla="*/ 514 w 1146"/>
                <a:gd name="T95" fmla="*/ 40 h 998"/>
                <a:gd name="T96" fmla="*/ 516 w 1146"/>
                <a:gd name="T97" fmla="*/ 76 h 998"/>
                <a:gd name="T98" fmla="*/ 579 w 1146"/>
                <a:gd name="T99" fmla="*/ 38 h 998"/>
                <a:gd name="T100" fmla="*/ 560 w 1146"/>
                <a:gd name="T101" fmla="*/ 0 h 998"/>
                <a:gd name="T102" fmla="*/ 1031 w 1146"/>
                <a:gd name="T103" fmla="*/ 574 h 998"/>
                <a:gd name="T104" fmla="*/ 1146 w 1146"/>
                <a:gd name="T105" fmla="*/ 574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46" h="998">
                  <a:moveTo>
                    <a:pt x="976" y="915"/>
                  </a:moveTo>
                  <a:cubicBezTo>
                    <a:pt x="948" y="893"/>
                    <a:pt x="948" y="893"/>
                    <a:pt x="948" y="893"/>
                  </a:cubicBezTo>
                  <a:cubicBezTo>
                    <a:pt x="948" y="892"/>
                    <a:pt x="948" y="892"/>
                    <a:pt x="948" y="892"/>
                  </a:cubicBezTo>
                  <a:cubicBezTo>
                    <a:pt x="949" y="892"/>
                    <a:pt x="949" y="891"/>
                    <a:pt x="950" y="891"/>
                  </a:cubicBezTo>
                  <a:cubicBezTo>
                    <a:pt x="950" y="890"/>
                    <a:pt x="950" y="890"/>
                    <a:pt x="951" y="890"/>
                  </a:cubicBezTo>
                  <a:cubicBezTo>
                    <a:pt x="950" y="889"/>
                    <a:pt x="950" y="889"/>
                    <a:pt x="950" y="889"/>
                  </a:cubicBezTo>
                  <a:cubicBezTo>
                    <a:pt x="951" y="889"/>
                    <a:pt x="951" y="889"/>
                    <a:pt x="951" y="889"/>
                  </a:cubicBezTo>
                  <a:cubicBezTo>
                    <a:pt x="951" y="889"/>
                    <a:pt x="951" y="889"/>
                    <a:pt x="951" y="889"/>
                  </a:cubicBezTo>
                  <a:cubicBezTo>
                    <a:pt x="979" y="912"/>
                    <a:pt x="979" y="912"/>
                    <a:pt x="979" y="912"/>
                  </a:cubicBezTo>
                  <a:cubicBezTo>
                    <a:pt x="978" y="913"/>
                    <a:pt x="978" y="913"/>
                    <a:pt x="978" y="913"/>
                  </a:cubicBezTo>
                  <a:cubicBezTo>
                    <a:pt x="978" y="914"/>
                    <a:pt x="977" y="914"/>
                    <a:pt x="976" y="915"/>
                  </a:cubicBezTo>
                  <a:cubicBezTo>
                    <a:pt x="976" y="915"/>
                    <a:pt x="976" y="915"/>
                    <a:pt x="976" y="915"/>
                  </a:cubicBezTo>
                  <a:moveTo>
                    <a:pt x="1015" y="862"/>
                  </a:moveTo>
                  <a:cubicBezTo>
                    <a:pt x="985" y="843"/>
                    <a:pt x="985" y="843"/>
                    <a:pt x="985" y="843"/>
                  </a:cubicBezTo>
                  <a:cubicBezTo>
                    <a:pt x="987" y="839"/>
                    <a:pt x="987" y="839"/>
                    <a:pt x="987" y="839"/>
                  </a:cubicBezTo>
                  <a:cubicBezTo>
                    <a:pt x="986" y="839"/>
                    <a:pt x="986" y="839"/>
                    <a:pt x="986" y="839"/>
                  </a:cubicBezTo>
                  <a:cubicBezTo>
                    <a:pt x="1017" y="858"/>
                    <a:pt x="1017" y="858"/>
                    <a:pt x="1017" y="858"/>
                  </a:cubicBezTo>
                  <a:cubicBezTo>
                    <a:pt x="1017" y="858"/>
                    <a:pt x="1017" y="858"/>
                    <a:pt x="1017" y="858"/>
                  </a:cubicBezTo>
                  <a:cubicBezTo>
                    <a:pt x="1017" y="859"/>
                    <a:pt x="1016" y="861"/>
                    <a:pt x="1015" y="862"/>
                  </a:cubicBezTo>
                  <a:cubicBezTo>
                    <a:pt x="1015" y="862"/>
                    <a:pt x="1015" y="862"/>
                    <a:pt x="1015" y="862"/>
                  </a:cubicBezTo>
                  <a:moveTo>
                    <a:pt x="1047" y="804"/>
                  </a:moveTo>
                  <a:cubicBezTo>
                    <a:pt x="1015" y="789"/>
                    <a:pt x="1015" y="789"/>
                    <a:pt x="1015" y="789"/>
                  </a:cubicBezTo>
                  <a:cubicBezTo>
                    <a:pt x="1015" y="788"/>
                    <a:pt x="1015" y="788"/>
                    <a:pt x="1015" y="788"/>
                  </a:cubicBezTo>
                  <a:cubicBezTo>
                    <a:pt x="1015" y="787"/>
                    <a:pt x="1016" y="786"/>
                    <a:pt x="1016" y="785"/>
                  </a:cubicBezTo>
                  <a:cubicBezTo>
                    <a:pt x="1016" y="785"/>
                    <a:pt x="1016" y="785"/>
                    <a:pt x="1016" y="785"/>
                  </a:cubicBezTo>
                  <a:cubicBezTo>
                    <a:pt x="1049" y="800"/>
                    <a:pt x="1049" y="800"/>
                    <a:pt x="1049" y="800"/>
                  </a:cubicBezTo>
                  <a:cubicBezTo>
                    <a:pt x="1049" y="800"/>
                    <a:pt x="1049" y="800"/>
                    <a:pt x="1049" y="800"/>
                  </a:cubicBezTo>
                  <a:cubicBezTo>
                    <a:pt x="1048" y="801"/>
                    <a:pt x="1048" y="803"/>
                    <a:pt x="1047" y="804"/>
                  </a:cubicBezTo>
                  <a:cubicBezTo>
                    <a:pt x="1047" y="804"/>
                    <a:pt x="1047" y="804"/>
                    <a:pt x="1047" y="804"/>
                  </a:cubicBezTo>
                  <a:moveTo>
                    <a:pt x="1072" y="743"/>
                  </a:moveTo>
                  <a:cubicBezTo>
                    <a:pt x="1038" y="731"/>
                    <a:pt x="1038" y="731"/>
                    <a:pt x="1038" y="731"/>
                  </a:cubicBezTo>
                  <a:cubicBezTo>
                    <a:pt x="1038" y="731"/>
                    <a:pt x="1038" y="731"/>
                    <a:pt x="1038" y="731"/>
                  </a:cubicBezTo>
                  <a:cubicBezTo>
                    <a:pt x="1038" y="730"/>
                    <a:pt x="1038" y="729"/>
                    <a:pt x="1039" y="727"/>
                  </a:cubicBezTo>
                  <a:cubicBezTo>
                    <a:pt x="1039" y="727"/>
                    <a:pt x="1039" y="727"/>
                    <a:pt x="1039" y="727"/>
                  </a:cubicBezTo>
                  <a:cubicBezTo>
                    <a:pt x="1039" y="727"/>
                    <a:pt x="1039" y="727"/>
                    <a:pt x="1039" y="727"/>
                  </a:cubicBezTo>
                  <a:cubicBezTo>
                    <a:pt x="1073" y="739"/>
                    <a:pt x="1073" y="739"/>
                    <a:pt x="1073" y="739"/>
                  </a:cubicBezTo>
                  <a:cubicBezTo>
                    <a:pt x="1073" y="739"/>
                    <a:pt x="1073" y="739"/>
                    <a:pt x="1073" y="739"/>
                  </a:cubicBezTo>
                  <a:cubicBezTo>
                    <a:pt x="1073" y="739"/>
                    <a:pt x="1073" y="740"/>
                    <a:pt x="1072" y="741"/>
                  </a:cubicBezTo>
                  <a:cubicBezTo>
                    <a:pt x="1072" y="741"/>
                    <a:pt x="1072" y="742"/>
                    <a:pt x="1072" y="742"/>
                  </a:cubicBezTo>
                  <a:cubicBezTo>
                    <a:pt x="1072" y="743"/>
                    <a:pt x="1072" y="743"/>
                    <a:pt x="1072" y="743"/>
                  </a:cubicBezTo>
                  <a:moveTo>
                    <a:pt x="1089" y="679"/>
                  </a:moveTo>
                  <a:cubicBezTo>
                    <a:pt x="1053" y="672"/>
                    <a:pt x="1053" y="672"/>
                    <a:pt x="1053" y="672"/>
                  </a:cubicBezTo>
                  <a:cubicBezTo>
                    <a:pt x="1053" y="671"/>
                    <a:pt x="1053" y="671"/>
                    <a:pt x="1053" y="671"/>
                  </a:cubicBezTo>
                  <a:cubicBezTo>
                    <a:pt x="1054" y="670"/>
                    <a:pt x="1054" y="669"/>
                    <a:pt x="1054" y="668"/>
                  </a:cubicBezTo>
                  <a:cubicBezTo>
                    <a:pt x="1053" y="667"/>
                    <a:pt x="1053" y="667"/>
                    <a:pt x="1053" y="667"/>
                  </a:cubicBezTo>
                  <a:cubicBezTo>
                    <a:pt x="1054" y="667"/>
                    <a:pt x="1054" y="667"/>
                    <a:pt x="1054" y="667"/>
                  </a:cubicBezTo>
                  <a:cubicBezTo>
                    <a:pt x="1089" y="674"/>
                    <a:pt x="1089" y="674"/>
                    <a:pt x="1089" y="674"/>
                  </a:cubicBezTo>
                  <a:cubicBezTo>
                    <a:pt x="1089" y="675"/>
                    <a:pt x="1089" y="675"/>
                    <a:pt x="1089" y="675"/>
                  </a:cubicBezTo>
                  <a:cubicBezTo>
                    <a:pt x="1089" y="676"/>
                    <a:pt x="1089" y="677"/>
                    <a:pt x="1089" y="678"/>
                  </a:cubicBezTo>
                  <a:cubicBezTo>
                    <a:pt x="1089" y="679"/>
                    <a:pt x="1089" y="679"/>
                    <a:pt x="1089" y="679"/>
                  </a:cubicBezTo>
                  <a:moveTo>
                    <a:pt x="1097" y="613"/>
                  </a:moveTo>
                  <a:cubicBezTo>
                    <a:pt x="1062" y="610"/>
                    <a:pt x="1062" y="610"/>
                    <a:pt x="1062" y="610"/>
                  </a:cubicBezTo>
                  <a:cubicBezTo>
                    <a:pt x="1062" y="609"/>
                    <a:pt x="1062" y="609"/>
                    <a:pt x="1062" y="609"/>
                  </a:cubicBezTo>
                  <a:cubicBezTo>
                    <a:pt x="1062" y="608"/>
                    <a:pt x="1062" y="607"/>
                    <a:pt x="1062" y="606"/>
                  </a:cubicBezTo>
                  <a:cubicBezTo>
                    <a:pt x="1062" y="606"/>
                    <a:pt x="1062" y="606"/>
                    <a:pt x="1062" y="606"/>
                  </a:cubicBezTo>
                  <a:cubicBezTo>
                    <a:pt x="1098" y="608"/>
                    <a:pt x="1098" y="608"/>
                    <a:pt x="1098" y="608"/>
                  </a:cubicBezTo>
                  <a:cubicBezTo>
                    <a:pt x="1098" y="609"/>
                    <a:pt x="1098" y="609"/>
                    <a:pt x="1098" y="609"/>
                  </a:cubicBezTo>
                  <a:cubicBezTo>
                    <a:pt x="1098" y="610"/>
                    <a:pt x="1098" y="611"/>
                    <a:pt x="1097" y="613"/>
                  </a:cubicBezTo>
                  <a:cubicBezTo>
                    <a:pt x="1097" y="613"/>
                    <a:pt x="1097" y="613"/>
                    <a:pt x="1097" y="613"/>
                  </a:cubicBezTo>
                  <a:cubicBezTo>
                    <a:pt x="1097" y="613"/>
                    <a:pt x="1097" y="613"/>
                    <a:pt x="1097" y="613"/>
                  </a:cubicBezTo>
                  <a:moveTo>
                    <a:pt x="1062" y="549"/>
                  </a:moveTo>
                  <a:cubicBezTo>
                    <a:pt x="1062" y="548"/>
                    <a:pt x="1062" y="548"/>
                    <a:pt x="1062" y="548"/>
                  </a:cubicBezTo>
                  <a:cubicBezTo>
                    <a:pt x="1062" y="547"/>
                    <a:pt x="1062" y="546"/>
                    <a:pt x="1062" y="545"/>
                  </a:cubicBezTo>
                  <a:cubicBezTo>
                    <a:pt x="1062" y="544"/>
                    <a:pt x="1062" y="544"/>
                    <a:pt x="1062" y="544"/>
                  </a:cubicBezTo>
                  <a:cubicBezTo>
                    <a:pt x="1098" y="542"/>
                    <a:pt x="1098" y="542"/>
                    <a:pt x="1098" y="542"/>
                  </a:cubicBezTo>
                  <a:cubicBezTo>
                    <a:pt x="1098" y="543"/>
                    <a:pt x="1098" y="543"/>
                    <a:pt x="1098" y="543"/>
                  </a:cubicBezTo>
                  <a:cubicBezTo>
                    <a:pt x="1098" y="544"/>
                    <a:pt x="1098" y="545"/>
                    <a:pt x="1098" y="547"/>
                  </a:cubicBezTo>
                  <a:cubicBezTo>
                    <a:pt x="1098" y="547"/>
                    <a:pt x="1098" y="547"/>
                    <a:pt x="1098" y="547"/>
                  </a:cubicBezTo>
                  <a:cubicBezTo>
                    <a:pt x="1062" y="549"/>
                    <a:pt x="1062" y="549"/>
                    <a:pt x="1062" y="549"/>
                  </a:cubicBezTo>
                  <a:moveTo>
                    <a:pt x="66" y="514"/>
                  </a:moveTo>
                  <a:cubicBezTo>
                    <a:pt x="30" y="509"/>
                    <a:pt x="30" y="509"/>
                    <a:pt x="30" y="509"/>
                  </a:cubicBezTo>
                  <a:cubicBezTo>
                    <a:pt x="30" y="509"/>
                    <a:pt x="30" y="509"/>
                    <a:pt x="30" y="509"/>
                  </a:cubicBezTo>
                  <a:cubicBezTo>
                    <a:pt x="30" y="508"/>
                    <a:pt x="30" y="507"/>
                    <a:pt x="31" y="505"/>
                  </a:cubicBezTo>
                  <a:cubicBezTo>
                    <a:pt x="31" y="505"/>
                    <a:pt x="31" y="505"/>
                    <a:pt x="31" y="505"/>
                  </a:cubicBezTo>
                  <a:cubicBezTo>
                    <a:pt x="66" y="509"/>
                    <a:pt x="66" y="509"/>
                    <a:pt x="66" y="509"/>
                  </a:cubicBezTo>
                  <a:cubicBezTo>
                    <a:pt x="66" y="510"/>
                    <a:pt x="66" y="510"/>
                    <a:pt x="66" y="510"/>
                  </a:cubicBezTo>
                  <a:cubicBezTo>
                    <a:pt x="66" y="510"/>
                    <a:pt x="66" y="511"/>
                    <a:pt x="66" y="512"/>
                  </a:cubicBezTo>
                  <a:cubicBezTo>
                    <a:pt x="66" y="514"/>
                    <a:pt x="66" y="514"/>
                    <a:pt x="66" y="514"/>
                  </a:cubicBezTo>
                  <a:moveTo>
                    <a:pt x="1055" y="487"/>
                  </a:moveTo>
                  <a:cubicBezTo>
                    <a:pt x="1055" y="487"/>
                    <a:pt x="1055" y="487"/>
                    <a:pt x="1055" y="487"/>
                  </a:cubicBezTo>
                  <a:cubicBezTo>
                    <a:pt x="1055" y="486"/>
                    <a:pt x="1055" y="485"/>
                    <a:pt x="1055" y="483"/>
                  </a:cubicBezTo>
                  <a:cubicBezTo>
                    <a:pt x="1055" y="483"/>
                    <a:pt x="1055" y="483"/>
                    <a:pt x="1055" y="483"/>
                  </a:cubicBezTo>
                  <a:cubicBezTo>
                    <a:pt x="1055" y="483"/>
                    <a:pt x="1055" y="483"/>
                    <a:pt x="1055" y="483"/>
                  </a:cubicBezTo>
                  <a:cubicBezTo>
                    <a:pt x="1090" y="477"/>
                    <a:pt x="1090" y="477"/>
                    <a:pt x="1090" y="477"/>
                  </a:cubicBezTo>
                  <a:cubicBezTo>
                    <a:pt x="1090" y="477"/>
                    <a:pt x="1090" y="477"/>
                    <a:pt x="1090" y="477"/>
                  </a:cubicBezTo>
                  <a:cubicBezTo>
                    <a:pt x="1091" y="481"/>
                    <a:pt x="1091" y="481"/>
                    <a:pt x="1091" y="481"/>
                  </a:cubicBezTo>
                  <a:cubicBezTo>
                    <a:pt x="1055" y="487"/>
                    <a:pt x="1055" y="487"/>
                    <a:pt x="1055" y="487"/>
                  </a:cubicBezTo>
                  <a:moveTo>
                    <a:pt x="77" y="453"/>
                  </a:moveTo>
                  <a:cubicBezTo>
                    <a:pt x="42" y="444"/>
                    <a:pt x="42" y="444"/>
                    <a:pt x="42" y="444"/>
                  </a:cubicBezTo>
                  <a:cubicBezTo>
                    <a:pt x="42" y="444"/>
                    <a:pt x="42" y="444"/>
                    <a:pt x="42" y="444"/>
                  </a:cubicBezTo>
                  <a:cubicBezTo>
                    <a:pt x="42" y="443"/>
                    <a:pt x="43" y="441"/>
                    <a:pt x="43" y="440"/>
                  </a:cubicBezTo>
                  <a:cubicBezTo>
                    <a:pt x="43" y="440"/>
                    <a:pt x="43" y="440"/>
                    <a:pt x="43" y="440"/>
                  </a:cubicBezTo>
                  <a:cubicBezTo>
                    <a:pt x="78" y="449"/>
                    <a:pt x="78" y="449"/>
                    <a:pt x="78" y="449"/>
                  </a:cubicBezTo>
                  <a:cubicBezTo>
                    <a:pt x="78" y="449"/>
                    <a:pt x="78" y="449"/>
                    <a:pt x="78" y="449"/>
                  </a:cubicBezTo>
                  <a:cubicBezTo>
                    <a:pt x="78" y="450"/>
                    <a:pt x="77" y="452"/>
                    <a:pt x="77" y="453"/>
                  </a:cubicBezTo>
                  <a:cubicBezTo>
                    <a:pt x="77" y="453"/>
                    <a:pt x="77" y="453"/>
                    <a:pt x="77" y="453"/>
                  </a:cubicBezTo>
                  <a:moveTo>
                    <a:pt x="1041" y="427"/>
                  </a:moveTo>
                  <a:cubicBezTo>
                    <a:pt x="1041" y="427"/>
                    <a:pt x="1041" y="427"/>
                    <a:pt x="1041" y="427"/>
                  </a:cubicBezTo>
                  <a:cubicBezTo>
                    <a:pt x="1041" y="426"/>
                    <a:pt x="1040" y="425"/>
                    <a:pt x="1040" y="424"/>
                  </a:cubicBezTo>
                  <a:cubicBezTo>
                    <a:pt x="1040" y="423"/>
                    <a:pt x="1040" y="423"/>
                    <a:pt x="1040" y="423"/>
                  </a:cubicBezTo>
                  <a:cubicBezTo>
                    <a:pt x="1040" y="423"/>
                    <a:pt x="1040" y="423"/>
                    <a:pt x="1040" y="423"/>
                  </a:cubicBezTo>
                  <a:cubicBezTo>
                    <a:pt x="1074" y="412"/>
                    <a:pt x="1074" y="412"/>
                    <a:pt x="1074" y="412"/>
                  </a:cubicBezTo>
                  <a:cubicBezTo>
                    <a:pt x="1074" y="413"/>
                    <a:pt x="1074" y="413"/>
                    <a:pt x="1074" y="413"/>
                  </a:cubicBezTo>
                  <a:cubicBezTo>
                    <a:pt x="1075" y="414"/>
                    <a:pt x="1075" y="415"/>
                    <a:pt x="1075" y="417"/>
                  </a:cubicBezTo>
                  <a:cubicBezTo>
                    <a:pt x="1075" y="417"/>
                    <a:pt x="1075" y="417"/>
                    <a:pt x="1075" y="417"/>
                  </a:cubicBezTo>
                  <a:cubicBezTo>
                    <a:pt x="1041" y="427"/>
                    <a:pt x="1041" y="427"/>
                    <a:pt x="1041" y="427"/>
                  </a:cubicBezTo>
                  <a:moveTo>
                    <a:pt x="95" y="394"/>
                  </a:moveTo>
                  <a:cubicBezTo>
                    <a:pt x="95" y="394"/>
                    <a:pt x="95" y="394"/>
                    <a:pt x="95" y="394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80"/>
                    <a:pt x="63" y="378"/>
                    <a:pt x="63" y="377"/>
                  </a:cubicBezTo>
                  <a:cubicBezTo>
                    <a:pt x="64" y="377"/>
                    <a:pt x="64" y="377"/>
                    <a:pt x="64" y="377"/>
                  </a:cubicBezTo>
                  <a:cubicBezTo>
                    <a:pt x="97" y="390"/>
                    <a:pt x="97" y="390"/>
                    <a:pt x="97" y="390"/>
                  </a:cubicBezTo>
                  <a:cubicBezTo>
                    <a:pt x="97" y="390"/>
                    <a:pt x="97" y="390"/>
                    <a:pt x="97" y="390"/>
                  </a:cubicBezTo>
                  <a:cubicBezTo>
                    <a:pt x="96" y="391"/>
                    <a:pt x="96" y="393"/>
                    <a:pt x="96" y="394"/>
                  </a:cubicBezTo>
                  <a:cubicBezTo>
                    <a:pt x="95" y="394"/>
                    <a:pt x="95" y="394"/>
                    <a:pt x="95" y="394"/>
                  </a:cubicBezTo>
                  <a:moveTo>
                    <a:pt x="1019" y="370"/>
                  </a:moveTo>
                  <a:cubicBezTo>
                    <a:pt x="1019" y="369"/>
                    <a:pt x="1019" y="369"/>
                    <a:pt x="1019" y="369"/>
                  </a:cubicBezTo>
                  <a:cubicBezTo>
                    <a:pt x="1019" y="368"/>
                    <a:pt x="1018" y="367"/>
                    <a:pt x="1018" y="366"/>
                  </a:cubicBezTo>
                  <a:cubicBezTo>
                    <a:pt x="1018" y="366"/>
                    <a:pt x="1018" y="366"/>
                    <a:pt x="1018" y="366"/>
                  </a:cubicBezTo>
                  <a:cubicBezTo>
                    <a:pt x="1050" y="351"/>
                    <a:pt x="1050" y="351"/>
                    <a:pt x="1050" y="351"/>
                  </a:cubicBezTo>
                  <a:cubicBezTo>
                    <a:pt x="1050" y="351"/>
                    <a:pt x="1050" y="351"/>
                    <a:pt x="1050" y="351"/>
                  </a:cubicBezTo>
                  <a:cubicBezTo>
                    <a:pt x="1051" y="352"/>
                    <a:pt x="1052" y="353"/>
                    <a:pt x="1052" y="355"/>
                  </a:cubicBezTo>
                  <a:cubicBezTo>
                    <a:pt x="1052" y="355"/>
                    <a:pt x="1052" y="355"/>
                    <a:pt x="1052" y="355"/>
                  </a:cubicBezTo>
                  <a:cubicBezTo>
                    <a:pt x="1052" y="355"/>
                    <a:pt x="1052" y="355"/>
                    <a:pt x="1052" y="355"/>
                  </a:cubicBezTo>
                  <a:cubicBezTo>
                    <a:pt x="1019" y="370"/>
                    <a:pt x="1019" y="370"/>
                    <a:pt x="1019" y="370"/>
                  </a:cubicBezTo>
                  <a:moveTo>
                    <a:pt x="121" y="338"/>
                  </a:moveTo>
                  <a:cubicBezTo>
                    <a:pt x="121" y="338"/>
                    <a:pt x="121" y="338"/>
                    <a:pt x="121" y="338"/>
                  </a:cubicBezTo>
                  <a:cubicBezTo>
                    <a:pt x="89" y="321"/>
                    <a:pt x="89" y="321"/>
                    <a:pt x="89" y="321"/>
                  </a:cubicBezTo>
                  <a:cubicBezTo>
                    <a:pt x="90" y="320"/>
                    <a:pt x="90" y="320"/>
                    <a:pt x="90" y="320"/>
                  </a:cubicBezTo>
                  <a:cubicBezTo>
                    <a:pt x="90" y="319"/>
                    <a:pt x="91" y="318"/>
                    <a:pt x="92" y="317"/>
                  </a:cubicBezTo>
                  <a:cubicBezTo>
                    <a:pt x="92" y="317"/>
                    <a:pt x="92" y="317"/>
                    <a:pt x="92" y="317"/>
                  </a:cubicBezTo>
                  <a:cubicBezTo>
                    <a:pt x="123" y="334"/>
                    <a:pt x="123" y="334"/>
                    <a:pt x="123" y="334"/>
                  </a:cubicBezTo>
                  <a:cubicBezTo>
                    <a:pt x="123" y="334"/>
                    <a:pt x="123" y="334"/>
                    <a:pt x="123" y="334"/>
                  </a:cubicBezTo>
                  <a:cubicBezTo>
                    <a:pt x="123" y="335"/>
                    <a:pt x="122" y="337"/>
                    <a:pt x="121" y="338"/>
                  </a:cubicBezTo>
                  <a:cubicBezTo>
                    <a:pt x="121" y="338"/>
                    <a:pt x="121" y="338"/>
                    <a:pt x="121" y="338"/>
                  </a:cubicBezTo>
                  <a:moveTo>
                    <a:pt x="988" y="312"/>
                  </a:moveTo>
                  <a:cubicBezTo>
                    <a:pt x="1019" y="292"/>
                    <a:pt x="1019" y="292"/>
                    <a:pt x="1019" y="292"/>
                  </a:cubicBezTo>
                  <a:cubicBezTo>
                    <a:pt x="1019" y="293"/>
                    <a:pt x="1019" y="293"/>
                    <a:pt x="1019" y="293"/>
                  </a:cubicBezTo>
                  <a:cubicBezTo>
                    <a:pt x="1020" y="294"/>
                    <a:pt x="1021" y="295"/>
                    <a:pt x="1021" y="296"/>
                  </a:cubicBezTo>
                  <a:cubicBezTo>
                    <a:pt x="1022" y="296"/>
                    <a:pt x="1022" y="296"/>
                    <a:pt x="1022" y="296"/>
                  </a:cubicBezTo>
                  <a:cubicBezTo>
                    <a:pt x="991" y="315"/>
                    <a:pt x="991" y="315"/>
                    <a:pt x="991" y="315"/>
                  </a:cubicBezTo>
                  <a:cubicBezTo>
                    <a:pt x="991" y="315"/>
                    <a:pt x="991" y="315"/>
                    <a:pt x="991" y="315"/>
                  </a:cubicBezTo>
                  <a:cubicBezTo>
                    <a:pt x="990" y="314"/>
                    <a:pt x="990" y="313"/>
                    <a:pt x="989" y="312"/>
                  </a:cubicBezTo>
                  <a:cubicBezTo>
                    <a:pt x="989" y="312"/>
                    <a:pt x="989" y="312"/>
                    <a:pt x="989" y="312"/>
                  </a:cubicBezTo>
                  <a:cubicBezTo>
                    <a:pt x="988" y="312"/>
                    <a:pt x="988" y="312"/>
                    <a:pt x="988" y="312"/>
                  </a:cubicBezTo>
                  <a:moveTo>
                    <a:pt x="154" y="285"/>
                  </a:moveTo>
                  <a:cubicBezTo>
                    <a:pt x="124" y="264"/>
                    <a:pt x="124" y="264"/>
                    <a:pt x="124" y="264"/>
                  </a:cubicBezTo>
                  <a:cubicBezTo>
                    <a:pt x="124" y="264"/>
                    <a:pt x="124" y="264"/>
                    <a:pt x="124" y="264"/>
                  </a:cubicBezTo>
                  <a:cubicBezTo>
                    <a:pt x="125" y="263"/>
                    <a:pt x="126" y="262"/>
                    <a:pt x="127" y="261"/>
                  </a:cubicBezTo>
                  <a:cubicBezTo>
                    <a:pt x="127" y="261"/>
                    <a:pt x="127" y="261"/>
                    <a:pt x="127" y="261"/>
                  </a:cubicBezTo>
                  <a:cubicBezTo>
                    <a:pt x="156" y="282"/>
                    <a:pt x="156" y="282"/>
                    <a:pt x="156" y="282"/>
                  </a:cubicBezTo>
                  <a:cubicBezTo>
                    <a:pt x="156" y="282"/>
                    <a:pt x="156" y="282"/>
                    <a:pt x="156" y="282"/>
                  </a:cubicBezTo>
                  <a:cubicBezTo>
                    <a:pt x="155" y="283"/>
                    <a:pt x="155" y="284"/>
                    <a:pt x="154" y="285"/>
                  </a:cubicBezTo>
                  <a:cubicBezTo>
                    <a:pt x="154" y="285"/>
                    <a:pt x="154" y="285"/>
                    <a:pt x="154" y="285"/>
                  </a:cubicBezTo>
                  <a:moveTo>
                    <a:pt x="956" y="264"/>
                  </a:moveTo>
                  <a:cubicBezTo>
                    <a:pt x="955" y="264"/>
                    <a:pt x="955" y="264"/>
                    <a:pt x="955" y="264"/>
                  </a:cubicBezTo>
                  <a:cubicBezTo>
                    <a:pt x="955" y="263"/>
                    <a:pt x="954" y="262"/>
                    <a:pt x="953" y="261"/>
                  </a:cubicBezTo>
                  <a:cubicBezTo>
                    <a:pt x="953" y="261"/>
                    <a:pt x="953" y="261"/>
                    <a:pt x="953" y="261"/>
                  </a:cubicBezTo>
                  <a:cubicBezTo>
                    <a:pt x="981" y="238"/>
                    <a:pt x="981" y="238"/>
                    <a:pt x="981" y="238"/>
                  </a:cubicBezTo>
                  <a:cubicBezTo>
                    <a:pt x="981" y="239"/>
                    <a:pt x="981" y="239"/>
                    <a:pt x="981" y="239"/>
                  </a:cubicBezTo>
                  <a:cubicBezTo>
                    <a:pt x="982" y="239"/>
                    <a:pt x="982" y="240"/>
                    <a:pt x="983" y="240"/>
                  </a:cubicBezTo>
                  <a:cubicBezTo>
                    <a:pt x="984" y="242"/>
                    <a:pt x="984" y="242"/>
                    <a:pt x="984" y="242"/>
                  </a:cubicBezTo>
                  <a:cubicBezTo>
                    <a:pt x="956" y="264"/>
                    <a:pt x="956" y="264"/>
                    <a:pt x="956" y="264"/>
                  </a:cubicBezTo>
                  <a:moveTo>
                    <a:pt x="192" y="237"/>
                  </a:moveTo>
                  <a:cubicBezTo>
                    <a:pt x="166" y="213"/>
                    <a:pt x="166" y="213"/>
                    <a:pt x="166" y="213"/>
                  </a:cubicBezTo>
                  <a:cubicBezTo>
                    <a:pt x="166" y="213"/>
                    <a:pt x="166" y="213"/>
                    <a:pt x="166" y="213"/>
                  </a:cubicBezTo>
                  <a:cubicBezTo>
                    <a:pt x="167" y="212"/>
                    <a:pt x="168" y="211"/>
                    <a:pt x="169" y="210"/>
                  </a:cubicBezTo>
                  <a:cubicBezTo>
                    <a:pt x="169" y="210"/>
                    <a:pt x="169" y="210"/>
                    <a:pt x="169" y="210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4" y="235"/>
                    <a:pt x="193" y="236"/>
                    <a:pt x="192" y="237"/>
                  </a:cubicBezTo>
                  <a:cubicBezTo>
                    <a:pt x="192" y="237"/>
                    <a:pt x="192" y="237"/>
                    <a:pt x="192" y="237"/>
                  </a:cubicBezTo>
                  <a:moveTo>
                    <a:pt x="914" y="218"/>
                  </a:moveTo>
                  <a:cubicBezTo>
                    <a:pt x="914" y="218"/>
                    <a:pt x="914" y="218"/>
                    <a:pt x="914" y="218"/>
                  </a:cubicBezTo>
                  <a:cubicBezTo>
                    <a:pt x="913" y="217"/>
                    <a:pt x="912" y="216"/>
                    <a:pt x="912" y="215"/>
                  </a:cubicBezTo>
                  <a:cubicBezTo>
                    <a:pt x="911" y="215"/>
                    <a:pt x="911" y="215"/>
                    <a:pt x="911" y="215"/>
                  </a:cubicBezTo>
                  <a:cubicBezTo>
                    <a:pt x="912" y="215"/>
                    <a:pt x="912" y="215"/>
                    <a:pt x="912" y="215"/>
                  </a:cubicBezTo>
                  <a:cubicBezTo>
                    <a:pt x="937" y="189"/>
                    <a:pt x="937" y="189"/>
                    <a:pt x="937" y="189"/>
                  </a:cubicBezTo>
                  <a:cubicBezTo>
                    <a:pt x="937" y="190"/>
                    <a:pt x="937" y="190"/>
                    <a:pt x="937" y="190"/>
                  </a:cubicBezTo>
                  <a:cubicBezTo>
                    <a:pt x="937" y="190"/>
                    <a:pt x="938" y="191"/>
                    <a:pt x="939" y="192"/>
                  </a:cubicBezTo>
                  <a:cubicBezTo>
                    <a:pt x="940" y="193"/>
                    <a:pt x="940" y="193"/>
                    <a:pt x="940" y="193"/>
                  </a:cubicBezTo>
                  <a:cubicBezTo>
                    <a:pt x="940" y="193"/>
                    <a:pt x="940" y="193"/>
                    <a:pt x="940" y="193"/>
                  </a:cubicBezTo>
                  <a:cubicBezTo>
                    <a:pt x="914" y="218"/>
                    <a:pt x="914" y="218"/>
                    <a:pt x="914" y="218"/>
                  </a:cubicBezTo>
                  <a:moveTo>
                    <a:pt x="237" y="194"/>
                  </a:moveTo>
                  <a:cubicBezTo>
                    <a:pt x="236" y="194"/>
                    <a:pt x="236" y="194"/>
                    <a:pt x="236" y="194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14" y="166"/>
                    <a:pt x="215" y="165"/>
                    <a:pt x="216" y="164"/>
                  </a:cubicBezTo>
                  <a:cubicBezTo>
                    <a:pt x="217" y="164"/>
                    <a:pt x="217" y="164"/>
                    <a:pt x="217" y="164"/>
                  </a:cubicBezTo>
                  <a:cubicBezTo>
                    <a:pt x="240" y="191"/>
                    <a:pt x="240" y="191"/>
                    <a:pt x="240" y="191"/>
                  </a:cubicBezTo>
                  <a:cubicBezTo>
                    <a:pt x="240" y="192"/>
                    <a:pt x="240" y="192"/>
                    <a:pt x="240" y="192"/>
                  </a:cubicBezTo>
                  <a:cubicBezTo>
                    <a:pt x="239" y="192"/>
                    <a:pt x="238" y="193"/>
                    <a:pt x="237" y="194"/>
                  </a:cubicBezTo>
                  <a:cubicBezTo>
                    <a:pt x="237" y="194"/>
                    <a:pt x="237" y="194"/>
                    <a:pt x="237" y="194"/>
                  </a:cubicBezTo>
                  <a:moveTo>
                    <a:pt x="868" y="178"/>
                  </a:moveTo>
                  <a:cubicBezTo>
                    <a:pt x="868" y="177"/>
                    <a:pt x="868" y="177"/>
                    <a:pt x="868" y="177"/>
                  </a:cubicBezTo>
                  <a:cubicBezTo>
                    <a:pt x="867" y="177"/>
                    <a:pt x="866" y="176"/>
                    <a:pt x="865" y="175"/>
                  </a:cubicBezTo>
                  <a:cubicBezTo>
                    <a:pt x="865" y="175"/>
                    <a:pt x="865" y="175"/>
                    <a:pt x="865" y="175"/>
                  </a:cubicBezTo>
                  <a:cubicBezTo>
                    <a:pt x="865" y="175"/>
                    <a:pt x="865" y="175"/>
                    <a:pt x="865" y="175"/>
                  </a:cubicBezTo>
                  <a:cubicBezTo>
                    <a:pt x="886" y="146"/>
                    <a:pt x="886" y="146"/>
                    <a:pt x="886" y="146"/>
                  </a:cubicBezTo>
                  <a:cubicBezTo>
                    <a:pt x="887" y="146"/>
                    <a:pt x="887" y="146"/>
                    <a:pt x="887" y="146"/>
                  </a:cubicBezTo>
                  <a:cubicBezTo>
                    <a:pt x="888" y="147"/>
                    <a:pt x="889" y="148"/>
                    <a:pt x="890" y="149"/>
                  </a:cubicBezTo>
                  <a:cubicBezTo>
                    <a:pt x="890" y="149"/>
                    <a:pt x="890" y="149"/>
                    <a:pt x="890" y="149"/>
                  </a:cubicBezTo>
                  <a:cubicBezTo>
                    <a:pt x="890" y="149"/>
                    <a:pt x="890" y="149"/>
                    <a:pt x="890" y="149"/>
                  </a:cubicBezTo>
                  <a:cubicBezTo>
                    <a:pt x="868" y="178"/>
                    <a:pt x="868" y="178"/>
                    <a:pt x="868" y="178"/>
                  </a:cubicBezTo>
                  <a:moveTo>
                    <a:pt x="286" y="157"/>
                  </a:moveTo>
                  <a:cubicBezTo>
                    <a:pt x="266" y="127"/>
                    <a:pt x="266" y="127"/>
                    <a:pt x="266" y="127"/>
                  </a:cubicBezTo>
                  <a:cubicBezTo>
                    <a:pt x="267" y="127"/>
                    <a:pt x="267" y="127"/>
                    <a:pt x="267" y="127"/>
                  </a:cubicBezTo>
                  <a:cubicBezTo>
                    <a:pt x="268" y="126"/>
                    <a:pt x="268" y="125"/>
                    <a:pt x="269" y="125"/>
                  </a:cubicBezTo>
                  <a:cubicBezTo>
                    <a:pt x="270" y="124"/>
                    <a:pt x="270" y="124"/>
                    <a:pt x="270" y="124"/>
                  </a:cubicBezTo>
                  <a:cubicBezTo>
                    <a:pt x="289" y="155"/>
                    <a:pt x="289" y="155"/>
                    <a:pt x="289" y="155"/>
                  </a:cubicBezTo>
                  <a:cubicBezTo>
                    <a:pt x="289" y="155"/>
                    <a:pt x="289" y="155"/>
                    <a:pt x="289" y="155"/>
                  </a:cubicBezTo>
                  <a:cubicBezTo>
                    <a:pt x="288" y="155"/>
                    <a:pt x="288" y="156"/>
                    <a:pt x="287" y="156"/>
                  </a:cubicBezTo>
                  <a:cubicBezTo>
                    <a:pt x="286" y="157"/>
                    <a:pt x="286" y="157"/>
                    <a:pt x="286" y="157"/>
                  </a:cubicBezTo>
                  <a:moveTo>
                    <a:pt x="817" y="143"/>
                  </a:moveTo>
                  <a:cubicBezTo>
                    <a:pt x="816" y="142"/>
                    <a:pt x="816" y="142"/>
                    <a:pt x="816" y="142"/>
                  </a:cubicBezTo>
                  <a:cubicBezTo>
                    <a:pt x="815" y="142"/>
                    <a:pt x="814" y="141"/>
                    <a:pt x="813" y="141"/>
                  </a:cubicBezTo>
                  <a:cubicBezTo>
                    <a:pt x="813" y="141"/>
                    <a:pt x="813" y="141"/>
                    <a:pt x="813" y="141"/>
                  </a:cubicBezTo>
                  <a:cubicBezTo>
                    <a:pt x="813" y="141"/>
                    <a:pt x="813" y="141"/>
                    <a:pt x="813" y="141"/>
                  </a:cubicBezTo>
                  <a:cubicBezTo>
                    <a:pt x="831" y="110"/>
                    <a:pt x="831" y="110"/>
                    <a:pt x="831" y="110"/>
                  </a:cubicBezTo>
                  <a:cubicBezTo>
                    <a:pt x="833" y="110"/>
                    <a:pt x="833" y="110"/>
                    <a:pt x="833" y="110"/>
                  </a:cubicBezTo>
                  <a:cubicBezTo>
                    <a:pt x="833" y="111"/>
                    <a:pt x="834" y="111"/>
                    <a:pt x="835" y="112"/>
                  </a:cubicBezTo>
                  <a:cubicBezTo>
                    <a:pt x="835" y="112"/>
                    <a:pt x="835" y="112"/>
                    <a:pt x="835" y="112"/>
                  </a:cubicBezTo>
                  <a:cubicBezTo>
                    <a:pt x="817" y="143"/>
                    <a:pt x="817" y="143"/>
                    <a:pt x="817" y="143"/>
                  </a:cubicBezTo>
                  <a:moveTo>
                    <a:pt x="339" y="126"/>
                  </a:moveTo>
                  <a:cubicBezTo>
                    <a:pt x="339" y="126"/>
                    <a:pt x="339" y="126"/>
                    <a:pt x="339" y="126"/>
                  </a:cubicBezTo>
                  <a:cubicBezTo>
                    <a:pt x="323" y="94"/>
                    <a:pt x="323" y="94"/>
                    <a:pt x="323" y="94"/>
                  </a:cubicBezTo>
                  <a:cubicBezTo>
                    <a:pt x="323" y="94"/>
                    <a:pt x="323" y="94"/>
                    <a:pt x="323" y="94"/>
                  </a:cubicBezTo>
                  <a:cubicBezTo>
                    <a:pt x="325" y="93"/>
                    <a:pt x="326" y="92"/>
                    <a:pt x="327" y="92"/>
                  </a:cubicBezTo>
                  <a:cubicBezTo>
                    <a:pt x="327" y="92"/>
                    <a:pt x="327" y="92"/>
                    <a:pt x="327" y="92"/>
                  </a:cubicBezTo>
                  <a:cubicBezTo>
                    <a:pt x="343" y="124"/>
                    <a:pt x="343" y="124"/>
                    <a:pt x="343" y="124"/>
                  </a:cubicBezTo>
                  <a:cubicBezTo>
                    <a:pt x="343" y="124"/>
                    <a:pt x="343" y="124"/>
                    <a:pt x="343" y="124"/>
                  </a:cubicBezTo>
                  <a:cubicBezTo>
                    <a:pt x="342" y="125"/>
                    <a:pt x="340" y="125"/>
                    <a:pt x="339" y="126"/>
                  </a:cubicBezTo>
                  <a:cubicBezTo>
                    <a:pt x="339" y="126"/>
                    <a:pt x="339" y="126"/>
                    <a:pt x="339" y="126"/>
                  </a:cubicBezTo>
                  <a:moveTo>
                    <a:pt x="758" y="113"/>
                  </a:moveTo>
                  <a:cubicBezTo>
                    <a:pt x="758" y="113"/>
                    <a:pt x="758" y="113"/>
                    <a:pt x="758" y="113"/>
                  </a:cubicBezTo>
                  <a:cubicBezTo>
                    <a:pt x="772" y="80"/>
                    <a:pt x="772" y="80"/>
                    <a:pt x="772" y="80"/>
                  </a:cubicBezTo>
                  <a:cubicBezTo>
                    <a:pt x="773" y="80"/>
                    <a:pt x="773" y="80"/>
                    <a:pt x="773" y="80"/>
                  </a:cubicBezTo>
                  <a:cubicBezTo>
                    <a:pt x="774" y="81"/>
                    <a:pt x="775" y="81"/>
                    <a:pt x="776" y="82"/>
                  </a:cubicBezTo>
                  <a:cubicBezTo>
                    <a:pt x="776" y="82"/>
                    <a:pt x="776" y="82"/>
                    <a:pt x="776" y="82"/>
                  </a:cubicBezTo>
                  <a:cubicBezTo>
                    <a:pt x="776" y="82"/>
                    <a:pt x="776" y="82"/>
                    <a:pt x="776" y="82"/>
                  </a:cubicBezTo>
                  <a:cubicBezTo>
                    <a:pt x="762" y="115"/>
                    <a:pt x="762" y="115"/>
                    <a:pt x="762" y="115"/>
                  </a:cubicBezTo>
                  <a:cubicBezTo>
                    <a:pt x="762" y="115"/>
                    <a:pt x="762" y="115"/>
                    <a:pt x="762" y="115"/>
                  </a:cubicBezTo>
                  <a:cubicBezTo>
                    <a:pt x="761" y="114"/>
                    <a:pt x="759" y="114"/>
                    <a:pt x="758" y="113"/>
                  </a:cubicBezTo>
                  <a:cubicBezTo>
                    <a:pt x="758" y="113"/>
                    <a:pt x="758" y="113"/>
                    <a:pt x="758" y="113"/>
                  </a:cubicBezTo>
                  <a:moveTo>
                    <a:pt x="396" y="102"/>
                  </a:moveTo>
                  <a:cubicBezTo>
                    <a:pt x="384" y="68"/>
                    <a:pt x="384" y="68"/>
                    <a:pt x="384" y="68"/>
                  </a:cubicBezTo>
                  <a:cubicBezTo>
                    <a:pt x="384" y="68"/>
                    <a:pt x="384" y="68"/>
                    <a:pt x="384" y="68"/>
                  </a:cubicBezTo>
                  <a:cubicBezTo>
                    <a:pt x="385" y="67"/>
                    <a:pt x="387" y="67"/>
                    <a:pt x="388" y="67"/>
                  </a:cubicBezTo>
                  <a:cubicBezTo>
                    <a:pt x="388" y="66"/>
                    <a:pt x="388" y="66"/>
                    <a:pt x="388" y="66"/>
                  </a:cubicBezTo>
                  <a:cubicBezTo>
                    <a:pt x="388" y="67"/>
                    <a:pt x="388" y="67"/>
                    <a:pt x="388" y="67"/>
                  </a:cubicBezTo>
                  <a:cubicBezTo>
                    <a:pt x="400" y="101"/>
                    <a:pt x="400" y="101"/>
                    <a:pt x="400" y="101"/>
                  </a:cubicBezTo>
                  <a:cubicBezTo>
                    <a:pt x="400" y="101"/>
                    <a:pt x="400" y="101"/>
                    <a:pt x="400" y="101"/>
                  </a:cubicBezTo>
                  <a:cubicBezTo>
                    <a:pt x="399" y="101"/>
                    <a:pt x="397" y="101"/>
                    <a:pt x="396" y="102"/>
                  </a:cubicBezTo>
                  <a:cubicBezTo>
                    <a:pt x="396" y="102"/>
                    <a:pt x="396" y="102"/>
                    <a:pt x="396" y="102"/>
                  </a:cubicBezTo>
                  <a:moveTo>
                    <a:pt x="704" y="94"/>
                  </a:moveTo>
                  <a:cubicBezTo>
                    <a:pt x="704" y="94"/>
                    <a:pt x="704" y="94"/>
                    <a:pt x="704" y="94"/>
                  </a:cubicBezTo>
                  <a:cubicBezTo>
                    <a:pt x="702" y="93"/>
                    <a:pt x="701" y="93"/>
                    <a:pt x="700" y="93"/>
                  </a:cubicBezTo>
                  <a:cubicBezTo>
                    <a:pt x="700" y="93"/>
                    <a:pt x="700" y="93"/>
                    <a:pt x="700" y="93"/>
                  </a:cubicBezTo>
                  <a:cubicBezTo>
                    <a:pt x="710" y="58"/>
                    <a:pt x="710" y="58"/>
                    <a:pt x="710" y="58"/>
                  </a:cubicBezTo>
                  <a:cubicBezTo>
                    <a:pt x="710" y="58"/>
                    <a:pt x="710" y="58"/>
                    <a:pt x="710" y="58"/>
                  </a:cubicBezTo>
                  <a:cubicBezTo>
                    <a:pt x="711" y="58"/>
                    <a:pt x="712" y="59"/>
                    <a:pt x="714" y="59"/>
                  </a:cubicBezTo>
                  <a:cubicBezTo>
                    <a:pt x="714" y="59"/>
                    <a:pt x="714" y="59"/>
                    <a:pt x="714" y="59"/>
                  </a:cubicBezTo>
                  <a:cubicBezTo>
                    <a:pt x="714" y="59"/>
                    <a:pt x="714" y="59"/>
                    <a:pt x="714" y="59"/>
                  </a:cubicBezTo>
                  <a:cubicBezTo>
                    <a:pt x="704" y="94"/>
                    <a:pt x="704" y="94"/>
                    <a:pt x="704" y="94"/>
                  </a:cubicBezTo>
                  <a:moveTo>
                    <a:pt x="455" y="85"/>
                  </a:moveTo>
                  <a:cubicBezTo>
                    <a:pt x="455" y="85"/>
                    <a:pt x="455" y="85"/>
                    <a:pt x="455" y="85"/>
                  </a:cubicBezTo>
                  <a:cubicBezTo>
                    <a:pt x="448" y="50"/>
                    <a:pt x="448" y="50"/>
                    <a:pt x="448" y="50"/>
                  </a:cubicBezTo>
                  <a:cubicBezTo>
                    <a:pt x="448" y="50"/>
                    <a:pt x="448" y="50"/>
                    <a:pt x="448" y="50"/>
                  </a:cubicBezTo>
                  <a:cubicBezTo>
                    <a:pt x="449" y="50"/>
                    <a:pt x="451" y="49"/>
                    <a:pt x="452" y="49"/>
                  </a:cubicBezTo>
                  <a:cubicBezTo>
                    <a:pt x="452" y="49"/>
                    <a:pt x="452" y="49"/>
                    <a:pt x="452" y="49"/>
                  </a:cubicBezTo>
                  <a:cubicBezTo>
                    <a:pt x="459" y="84"/>
                    <a:pt x="459" y="84"/>
                    <a:pt x="459" y="84"/>
                  </a:cubicBezTo>
                  <a:cubicBezTo>
                    <a:pt x="459" y="84"/>
                    <a:pt x="459" y="84"/>
                    <a:pt x="459" y="84"/>
                  </a:cubicBezTo>
                  <a:cubicBezTo>
                    <a:pt x="458" y="84"/>
                    <a:pt x="457" y="85"/>
                    <a:pt x="455" y="85"/>
                  </a:cubicBezTo>
                  <a:cubicBezTo>
                    <a:pt x="455" y="85"/>
                    <a:pt x="455" y="85"/>
                    <a:pt x="455" y="85"/>
                  </a:cubicBezTo>
                  <a:moveTo>
                    <a:pt x="644" y="80"/>
                  </a:moveTo>
                  <a:cubicBezTo>
                    <a:pt x="643" y="80"/>
                    <a:pt x="643" y="80"/>
                    <a:pt x="643" y="80"/>
                  </a:cubicBezTo>
                  <a:cubicBezTo>
                    <a:pt x="642" y="80"/>
                    <a:pt x="641" y="80"/>
                    <a:pt x="640" y="79"/>
                  </a:cubicBezTo>
                  <a:cubicBezTo>
                    <a:pt x="639" y="79"/>
                    <a:pt x="639" y="79"/>
                    <a:pt x="639" y="79"/>
                  </a:cubicBezTo>
                  <a:cubicBezTo>
                    <a:pt x="639" y="79"/>
                    <a:pt x="639" y="79"/>
                    <a:pt x="639" y="79"/>
                  </a:cubicBezTo>
                  <a:cubicBezTo>
                    <a:pt x="645" y="44"/>
                    <a:pt x="645" y="44"/>
                    <a:pt x="645" y="44"/>
                  </a:cubicBezTo>
                  <a:cubicBezTo>
                    <a:pt x="645" y="44"/>
                    <a:pt x="645" y="44"/>
                    <a:pt x="645" y="44"/>
                  </a:cubicBezTo>
                  <a:cubicBezTo>
                    <a:pt x="647" y="44"/>
                    <a:pt x="648" y="44"/>
                    <a:pt x="649" y="44"/>
                  </a:cubicBezTo>
                  <a:cubicBezTo>
                    <a:pt x="649" y="45"/>
                    <a:pt x="649" y="45"/>
                    <a:pt x="649" y="45"/>
                  </a:cubicBezTo>
                  <a:cubicBezTo>
                    <a:pt x="644" y="80"/>
                    <a:pt x="644" y="80"/>
                    <a:pt x="644" y="80"/>
                  </a:cubicBezTo>
                  <a:moveTo>
                    <a:pt x="516" y="76"/>
                  </a:moveTo>
                  <a:cubicBezTo>
                    <a:pt x="513" y="40"/>
                    <a:pt x="513" y="40"/>
                    <a:pt x="513" y="40"/>
                  </a:cubicBezTo>
                  <a:cubicBezTo>
                    <a:pt x="514" y="40"/>
                    <a:pt x="514" y="40"/>
                    <a:pt x="514" y="40"/>
                  </a:cubicBezTo>
                  <a:cubicBezTo>
                    <a:pt x="515" y="40"/>
                    <a:pt x="516" y="39"/>
                    <a:pt x="517" y="39"/>
                  </a:cubicBezTo>
                  <a:cubicBezTo>
                    <a:pt x="518" y="39"/>
                    <a:pt x="518" y="39"/>
                    <a:pt x="518" y="39"/>
                  </a:cubicBezTo>
                  <a:cubicBezTo>
                    <a:pt x="521" y="75"/>
                    <a:pt x="521" y="75"/>
                    <a:pt x="521" y="75"/>
                  </a:cubicBezTo>
                  <a:cubicBezTo>
                    <a:pt x="520" y="75"/>
                    <a:pt x="520" y="75"/>
                    <a:pt x="520" y="75"/>
                  </a:cubicBezTo>
                  <a:cubicBezTo>
                    <a:pt x="519" y="75"/>
                    <a:pt x="518" y="75"/>
                    <a:pt x="517" y="76"/>
                  </a:cubicBezTo>
                  <a:cubicBezTo>
                    <a:pt x="516" y="76"/>
                    <a:pt x="516" y="76"/>
                    <a:pt x="516" y="76"/>
                  </a:cubicBezTo>
                  <a:moveTo>
                    <a:pt x="582" y="74"/>
                  </a:moveTo>
                  <a:cubicBezTo>
                    <a:pt x="581" y="74"/>
                    <a:pt x="579" y="74"/>
                    <a:pt x="578" y="74"/>
                  </a:cubicBezTo>
                  <a:cubicBezTo>
                    <a:pt x="578" y="74"/>
                    <a:pt x="578" y="74"/>
                    <a:pt x="578" y="74"/>
                  </a:cubicBezTo>
                  <a:cubicBezTo>
                    <a:pt x="578" y="74"/>
                    <a:pt x="578" y="74"/>
                    <a:pt x="578" y="74"/>
                  </a:cubicBezTo>
                  <a:cubicBezTo>
                    <a:pt x="579" y="38"/>
                    <a:pt x="579" y="38"/>
                    <a:pt x="579" y="38"/>
                  </a:cubicBezTo>
                  <a:cubicBezTo>
                    <a:pt x="579" y="38"/>
                    <a:pt x="579" y="38"/>
                    <a:pt x="579" y="38"/>
                  </a:cubicBezTo>
                  <a:cubicBezTo>
                    <a:pt x="581" y="38"/>
                    <a:pt x="582" y="38"/>
                    <a:pt x="583" y="38"/>
                  </a:cubicBezTo>
                  <a:cubicBezTo>
                    <a:pt x="584" y="38"/>
                    <a:pt x="584" y="38"/>
                    <a:pt x="584" y="38"/>
                  </a:cubicBezTo>
                  <a:cubicBezTo>
                    <a:pt x="582" y="74"/>
                    <a:pt x="582" y="74"/>
                    <a:pt x="582" y="74"/>
                  </a:cubicBezTo>
                  <a:cubicBezTo>
                    <a:pt x="582" y="74"/>
                    <a:pt x="582" y="74"/>
                    <a:pt x="582" y="74"/>
                  </a:cubicBezTo>
                  <a:moveTo>
                    <a:pt x="563" y="0"/>
                  </a:moveTo>
                  <a:cubicBezTo>
                    <a:pt x="562" y="0"/>
                    <a:pt x="561" y="0"/>
                    <a:pt x="560" y="0"/>
                  </a:cubicBezTo>
                  <a:cubicBezTo>
                    <a:pt x="552" y="0"/>
                    <a:pt x="543" y="0"/>
                    <a:pt x="534" y="1"/>
                  </a:cubicBezTo>
                  <a:cubicBezTo>
                    <a:pt x="534" y="12"/>
                    <a:pt x="534" y="12"/>
                    <a:pt x="534" y="12"/>
                  </a:cubicBezTo>
                  <a:cubicBezTo>
                    <a:pt x="237" y="27"/>
                    <a:pt x="0" y="273"/>
                    <a:pt x="0" y="574"/>
                  </a:cubicBezTo>
                  <a:cubicBezTo>
                    <a:pt x="94" y="574"/>
                    <a:pt x="94" y="574"/>
                    <a:pt x="94" y="574"/>
                  </a:cubicBezTo>
                  <a:cubicBezTo>
                    <a:pt x="94" y="315"/>
                    <a:pt x="304" y="105"/>
                    <a:pt x="563" y="105"/>
                  </a:cubicBezTo>
                  <a:cubicBezTo>
                    <a:pt x="822" y="105"/>
                    <a:pt x="1031" y="315"/>
                    <a:pt x="1031" y="574"/>
                  </a:cubicBezTo>
                  <a:cubicBezTo>
                    <a:pt x="1031" y="708"/>
                    <a:pt x="975" y="829"/>
                    <a:pt x="884" y="915"/>
                  </a:cubicBezTo>
                  <a:cubicBezTo>
                    <a:pt x="896" y="927"/>
                    <a:pt x="896" y="927"/>
                    <a:pt x="896" y="927"/>
                  </a:cubicBezTo>
                  <a:cubicBezTo>
                    <a:pt x="919" y="952"/>
                    <a:pt x="919" y="952"/>
                    <a:pt x="919" y="952"/>
                  </a:cubicBezTo>
                  <a:cubicBezTo>
                    <a:pt x="949" y="983"/>
                    <a:pt x="949" y="983"/>
                    <a:pt x="949" y="983"/>
                  </a:cubicBezTo>
                  <a:cubicBezTo>
                    <a:pt x="963" y="998"/>
                    <a:pt x="963" y="998"/>
                    <a:pt x="963" y="998"/>
                  </a:cubicBezTo>
                  <a:cubicBezTo>
                    <a:pt x="1075" y="892"/>
                    <a:pt x="1146" y="741"/>
                    <a:pt x="1146" y="574"/>
                  </a:cubicBezTo>
                  <a:cubicBezTo>
                    <a:pt x="1146" y="563"/>
                    <a:pt x="1145" y="553"/>
                    <a:pt x="1145" y="542"/>
                  </a:cubicBezTo>
                  <a:cubicBezTo>
                    <a:pt x="1124" y="543"/>
                    <a:pt x="1124" y="543"/>
                    <a:pt x="1124" y="543"/>
                  </a:cubicBezTo>
                  <a:cubicBezTo>
                    <a:pt x="1117" y="411"/>
                    <a:pt x="1065" y="292"/>
                    <a:pt x="982" y="199"/>
                  </a:cubicBezTo>
                  <a:cubicBezTo>
                    <a:pt x="991" y="192"/>
                    <a:pt x="991" y="192"/>
                    <a:pt x="991" y="192"/>
                  </a:cubicBezTo>
                  <a:cubicBezTo>
                    <a:pt x="886" y="74"/>
                    <a:pt x="733" y="0"/>
                    <a:pt x="5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62"/>
            <p:cNvSpPr>
              <a:spLocks noEditPoints="1"/>
            </p:cNvSpPr>
            <p:nvPr/>
          </p:nvSpPr>
          <p:spPr bwMode="auto">
            <a:xfrm>
              <a:off x="5375276" y="2697163"/>
              <a:ext cx="1404938" cy="1471613"/>
            </a:xfrm>
            <a:custGeom>
              <a:avLst/>
              <a:gdLst>
                <a:gd name="T0" fmla="*/ 427 w 440"/>
                <a:gd name="T1" fmla="*/ 249 h 456"/>
                <a:gd name="T2" fmla="*/ 424 w 440"/>
                <a:gd name="T3" fmla="*/ 186 h 456"/>
                <a:gd name="T4" fmla="*/ 353 w 440"/>
                <a:gd name="T5" fmla="*/ 71 h 456"/>
                <a:gd name="T6" fmla="*/ 361 w 440"/>
                <a:gd name="T7" fmla="*/ 61 h 456"/>
                <a:gd name="T8" fmla="*/ 292 w 440"/>
                <a:gd name="T9" fmla="*/ 24 h 456"/>
                <a:gd name="T10" fmla="*/ 82 w 440"/>
                <a:gd name="T11" fmla="*/ 69 h 456"/>
                <a:gd name="T12" fmla="*/ 16 w 440"/>
                <a:gd name="T13" fmla="*/ 273 h 456"/>
                <a:gd name="T14" fmla="*/ 160 w 440"/>
                <a:gd name="T15" fmla="*/ 432 h 456"/>
                <a:gd name="T16" fmla="*/ 370 w 440"/>
                <a:gd name="T17" fmla="*/ 387 h 456"/>
                <a:gd name="T18" fmla="*/ 440 w 440"/>
                <a:gd name="T19" fmla="*/ 250 h 456"/>
                <a:gd name="T20" fmla="*/ 427 w 440"/>
                <a:gd name="T21" fmla="*/ 249 h 456"/>
                <a:gd name="T22" fmla="*/ 353 w 440"/>
                <a:gd name="T23" fmla="*/ 368 h 456"/>
                <a:gd name="T24" fmla="*/ 298 w 440"/>
                <a:gd name="T25" fmla="*/ 402 h 456"/>
                <a:gd name="T26" fmla="*/ 302 w 440"/>
                <a:gd name="T27" fmla="*/ 412 h 456"/>
                <a:gd name="T28" fmla="*/ 165 w 440"/>
                <a:gd name="T29" fmla="*/ 417 h 456"/>
                <a:gd name="T30" fmla="*/ 32 w 440"/>
                <a:gd name="T31" fmla="*/ 269 h 456"/>
                <a:gd name="T32" fmla="*/ 28 w 440"/>
                <a:gd name="T33" fmla="*/ 241 h 456"/>
                <a:gd name="T34" fmla="*/ 38 w 440"/>
                <a:gd name="T35" fmla="*/ 240 h 456"/>
                <a:gd name="T36" fmla="*/ 100 w 440"/>
                <a:gd name="T37" fmla="*/ 88 h 456"/>
                <a:gd name="T38" fmla="*/ 169 w 440"/>
                <a:gd name="T39" fmla="*/ 48 h 456"/>
                <a:gd name="T40" fmla="*/ 166 w 440"/>
                <a:gd name="T41" fmla="*/ 38 h 456"/>
                <a:gd name="T42" fmla="*/ 199 w 440"/>
                <a:gd name="T43" fmla="*/ 31 h 456"/>
                <a:gd name="T44" fmla="*/ 200 w 440"/>
                <a:gd name="T45" fmla="*/ 41 h 456"/>
                <a:gd name="T46" fmla="*/ 233 w 440"/>
                <a:gd name="T47" fmla="*/ 39 h 456"/>
                <a:gd name="T48" fmla="*/ 233 w 440"/>
                <a:gd name="T49" fmla="*/ 29 h 456"/>
                <a:gd name="T50" fmla="*/ 287 w 440"/>
                <a:gd name="T51" fmla="*/ 38 h 456"/>
                <a:gd name="T52" fmla="*/ 296 w 440"/>
                <a:gd name="T53" fmla="*/ 41 h 456"/>
                <a:gd name="T54" fmla="*/ 292 w 440"/>
                <a:gd name="T55" fmla="*/ 51 h 456"/>
                <a:gd name="T56" fmla="*/ 411 w 440"/>
                <a:gd name="T57" fmla="*/ 188 h 456"/>
                <a:gd name="T58" fmla="*/ 353 w 440"/>
                <a:gd name="T59" fmla="*/ 36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40" h="456">
                  <a:moveTo>
                    <a:pt x="427" y="249"/>
                  </a:moveTo>
                  <a:cubicBezTo>
                    <a:pt x="429" y="228"/>
                    <a:pt x="428" y="207"/>
                    <a:pt x="424" y="186"/>
                  </a:cubicBezTo>
                  <a:cubicBezTo>
                    <a:pt x="414" y="140"/>
                    <a:pt x="388" y="99"/>
                    <a:pt x="353" y="71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41" y="44"/>
                    <a:pt x="318" y="32"/>
                    <a:pt x="292" y="24"/>
                  </a:cubicBezTo>
                  <a:cubicBezTo>
                    <a:pt x="219" y="0"/>
                    <a:pt x="139" y="17"/>
                    <a:pt x="82" y="69"/>
                  </a:cubicBezTo>
                  <a:cubicBezTo>
                    <a:pt x="25" y="120"/>
                    <a:pt x="0" y="198"/>
                    <a:pt x="16" y="273"/>
                  </a:cubicBezTo>
                  <a:cubicBezTo>
                    <a:pt x="32" y="348"/>
                    <a:pt x="87" y="408"/>
                    <a:pt x="160" y="432"/>
                  </a:cubicBezTo>
                  <a:cubicBezTo>
                    <a:pt x="233" y="456"/>
                    <a:pt x="313" y="439"/>
                    <a:pt x="370" y="387"/>
                  </a:cubicBezTo>
                  <a:cubicBezTo>
                    <a:pt x="410" y="351"/>
                    <a:pt x="434" y="302"/>
                    <a:pt x="440" y="250"/>
                  </a:cubicBezTo>
                  <a:lnTo>
                    <a:pt x="427" y="249"/>
                  </a:lnTo>
                  <a:close/>
                  <a:moveTo>
                    <a:pt x="353" y="368"/>
                  </a:moveTo>
                  <a:cubicBezTo>
                    <a:pt x="336" y="383"/>
                    <a:pt x="318" y="394"/>
                    <a:pt x="298" y="402"/>
                  </a:cubicBezTo>
                  <a:cubicBezTo>
                    <a:pt x="302" y="412"/>
                    <a:pt x="302" y="412"/>
                    <a:pt x="302" y="412"/>
                  </a:cubicBezTo>
                  <a:cubicBezTo>
                    <a:pt x="259" y="430"/>
                    <a:pt x="210" y="432"/>
                    <a:pt x="165" y="417"/>
                  </a:cubicBezTo>
                  <a:cubicBezTo>
                    <a:pt x="97" y="395"/>
                    <a:pt x="46" y="339"/>
                    <a:pt x="32" y="269"/>
                  </a:cubicBezTo>
                  <a:cubicBezTo>
                    <a:pt x="29" y="260"/>
                    <a:pt x="28" y="250"/>
                    <a:pt x="28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34" y="183"/>
                    <a:pt x="56" y="127"/>
                    <a:pt x="100" y="88"/>
                  </a:cubicBezTo>
                  <a:cubicBezTo>
                    <a:pt x="120" y="69"/>
                    <a:pt x="144" y="56"/>
                    <a:pt x="169" y="48"/>
                  </a:cubicBezTo>
                  <a:cubicBezTo>
                    <a:pt x="166" y="38"/>
                    <a:pt x="166" y="38"/>
                    <a:pt x="166" y="38"/>
                  </a:cubicBezTo>
                  <a:cubicBezTo>
                    <a:pt x="177" y="35"/>
                    <a:pt x="188" y="32"/>
                    <a:pt x="199" y="31"/>
                  </a:cubicBezTo>
                  <a:cubicBezTo>
                    <a:pt x="200" y="41"/>
                    <a:pt x="200" y="41"/>
                    <a:pt x="200" y="41"/>
                  </a:cubicBezTo>
                  <a:cubicBezTo>
                    <a:pt x="211" y="39"/>
                    <a:pt x="222" y="39"/>
                    <a:pt x="233" y="39"/>
                  </a:cubicBezTo>
                  <a:cubicBezTo>
                    <a:pt x="233" y="29"/>
                    <a:pt x="233" y="29"/>
                    <a:pt x="233" y="29"/>
                  </a:cubicBezTo>
                  <a:cubicBezTo>
                    <a:pt x="251" y="30"/>
                    <a:pt x="270" y="33"/>
                    <a:pt x="287" y="38"/>
                  </a:cubicBezTo>
                  <a:cubicBezTo>
                    <a:pt x="290" y="39"/>
                    <a:pt x="293" y="40"/>
                    <a:pt x="296" y="41"/>
                  </a:cubicBezTo>
                  <a:cubicBezTo>
                    <a:pt x="292" y="51"/>
                    <a:pt x="292" y="51"/>
                    <a:pt x="292" y="51"/>
                  </a:cubicBezTo>
                  <a:cubicBezTo>
                    <a:pt x="352" y="73"/>
                    <a:pt x="397" y="125"/>
                    <a:pt x="411" y="188"/>
                  </a:cubicBezTo>
                  <a:cubicBezTo>
                    <a:pt x="425" y="254"/>
                    <a:pt x="403" y="323"/>
                    <a:pt x="353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63"/>
            <p:cNvSpPr>
              <a:spLocks noEditPoints="1"/>
            </p:cNvSpPr>
            <p:nvPr/>
          </p:nvSpPr>
          <p:spPr bwMode="auto">
            <a:xfrm>
              <a:off x="3983038" y="1357313"/>
              <a:ext cx="4078288" cy="4130675"/>
            </a:xfrm>
            <a:custGeom>
              <a:avLst/>
              <a:gdLst>
                <a:gd name="T0" fmla="*/ 1277 w 1277"/>
                <a:gd name="T1" fmla="*/ 643 h 1280"/>
                <a:gd name="T2" fmla="*/ 1101 w 1277"/>
                <a:gd name="T3" fmla="*/ 212 h 1280"/>
                <a:gd name="T4" fmla="*/ 1113 w 1277"/>
                <a:gd name="T5" fmla="*/ 200 h 1280"/>
                <a:gd name="T6" fmla="*/ 1146 w 1277"/>
                <a:gd name="T7" fmla="*/ 168 h 1280"/>
                <a:gd name="T8" fmla="*/ 1147 w 1277"/>
                <a:gd name="T9" fmla="*/ 148 h 1280"/>
                <a:gd name="T10" fmla="*/ 1099 w 1277"/>
                <a:gd name="T11" fmla="*/ 106 h 1280"/>
                <a:gd name="T12" fmla="*/ 1086 w 1277"/>
                <a:gd name="T13" fmla="*/ 104 h 1280"/>
                <a:gd name="T14" fmla="*/ 1040 w 1277"/>
                <a:gd name="T15" fmla="*/ 123 h 1280"/>
                <a:gd name="T16" fmla="*/ 665 w 1277"/>
                <a:gd name="T17" fmla="*/ 0 h 1280"/>
                <a:gd name="T18" fmla="*/ 664 w 1277"/>
                <a:gd name="T19" fmla="*/ 28 h 1280"/>
                <a:gd name="T20" fmla="*/ 662 w 1277"/>
                <a:gd name="T21" fmla="*/ 28 h 1280"/>
                <a:gd name="T22" fmla="*/ 285 w 1277"/>
                <a:gd name="T23" fmla="*/ 156 h 1280"/>
                <a:gd name="T24" fmla="*/ 268 w 1277"/>
                <a:gd name="T25" fmla="*/ 134 h 1280"/>
                <a:gd name="T26" fmla="*/ 104 w 1277"/>
                <a:gd name="T27" fmla="*/ 323 h 1280"/>
                <a:gd name="T28" fmla="*/ 112 w 1277"/>
                <a:gd name="T29" fmla="*/ 365 h 1280"/>
                <a:gd name="T30" fmla="*/ 46 w 1277"/>
                <a:gd name="T31" fmla="*/ 643 h 1280"/>
                <a:gd name="T32" fmla="*/ 65 w 1277"/>
                <a:gd name="T33" fmla="*/ 792 h 1280"/>
                <a:gd name="T34" fmla="*/ 0 w 1277"/>
                <a:gd name="T35" fmla="*/ 799 h 1280"/>
                <a:gd name="T36" fmla="*/ 37 w 1277"/>
                <a:gd name="T37" fmla="*/ 911 h 1280"/>
                <a:gd name="T38" fmla="*/ 78 w 1277"/>
                <a:gd name="T39" fmla="*/ 914 h 1280"/>
                <a:gd name="T40" fmla="*/ 368 w 1277"/>
                <a:gd name="T41" fmla="*/ 1215 h 1280"/>
                <a:gd name="T42" fmla="*/ 381 w 1277"/>
                <a:gd name="T43" fmla="*/ 1190 h 1280"/>
                <a:gd name="T44" fmla="*/ 662 w 1277"/>
                <a:gd name="T45" fmla="*/ 1258 h 1280"/>
                <a:gd name="T46" fmla="*/ 744 w 1277"/>
                <a:gd name="T47" fmla="*/ 1253 h 1280"/>
                <a:gd name="T48" fmla="*/ 746 w 1277"/>
                <a:gd name="T49" fmla="*/ 1270 h 1280"/>
                <a:gd name="T50" fmla="*/ 758 w 1277"/>
                <a:gd name="T51" fmla="*/ 1279 h 1280"/>
                <a:gd name="T52" fmla="*/ 1021 w 1277"/>
                <a:gd name="T53" fmla="*/ 1176 h 1280"/>
                <a:gd name="T54" fmla="*/ 1042 w 1277"/>
                <a:gd name="T55" fmla="*/ 1161 h 1280"/>
                <a:gd name="T56" fmla="*/ 1033 w 1277"/>
                <a:gd name="T57" fmla="*/ 1134 h 1280"/>
                <a:gd name="T58" fmla="*/ 1277 w 1277"/>
                <a:gd name="T59" fmla="*/ 643 h 1280"/>
                <a:gd name="T60" fmla="*/ 662 w 1277"/>
                <a:gd name="T61" fmla="*/ 1241 h 1280"/>
                <a:gd name="T62" fmla="*/ 64 w 1277"/>
                <a:gd name="T63" fmla="*/ 643 h 1280"/>
                <a:gd name="T64" fmla="*/ 662 w 1277"/>
                <a:gd name="T65" fmla="*/ 45 h 1280"/>
                <a:gd name="T66" fmla="*/ 1259 w 1277"/>
                <a:gd name="T67" fmla="*/ 643 h 1280"/>
                <a:gd name="T68" fmla="*/ 662 w 1277"/>
                <a:gd name="T69" fmla="*/ 1241 h 1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77" h="1280">
                  <a:moveTo>
                    <a:pt x="1277" y="643"/>
                  </a:moveTo>
                  <a:cubicBezTo>
                    <a:pt x="1277" y="475"/>
                    <a:pt x="1210" y="323"/>
                    <a:pt x="1101" y="212"/>
                  </a:cubicBezTo>
                  <a:cubicBezTo>
                    <a:pt x="1113" y="200"/>
                    <a:pt x="1113" y="200"/>
                    <a:pt x="1113" y="200"/>
                  </a:cubicBezTo>
                  <a:cubicBezTo>
                    <a:pt x="1146" y="168"/>
                    <a:pt x="1146" y="168"/>
                    <a:pt x="1146" y="168"/>
                  </a:cubicBezTo>
                  <a:cubicBezTo>
                    <a:pt x="1152" y="163"/>
                    <a:pt x="1152" y="154"/>
                    <a:pt x="1147" y="148"/>
                  </a:cubicBezTo>
                  <a:cubicBezTo>
                    <a:pt x="1129" y="130"/>
                    <a:pt x="1121" y="122"/>
                    <a:pt x="1099" y="106"/>
                  </a:cubicBezTo>
                  <a:cubicBezTo>
                    <a:pt x="1095" y="103"/>
                    <a:pt x="1090" y="102"/>
                    <a:pt x="1086" y="104"/>
                  </a:cubicBezTo>
                  <a:cubicBezTo>
                    <a:pt x="1040" y="123"/>
                    <a:pt x="1040" y="123"/>
                    <a:pt x="1040" y="123"/>
                  </a:cubicBezTo>
                  <a:cubicBezTo>
                    <a:pt x="934" y="46"/>
                    <a:pt x="805" y="0"/>
                    <a:pt x="665" y="0"/>
                  </a:cubicBezTo>
                  <a:cubicBezTo>
                    <a:pt x="664" y="28"/>
                    <a:pt x="664" y="28"/>
                    <a:pt x="664" y="28"/>
                  </a:cubicBezTo>
                  <a:cubicBezTo>
                    <a:pt x="664" y="28"/>
                    <a:pt x="663" y="28"/>
                    <a:pt x="662" y="28"/>
                  </a:cubicBezTo>
                  <a:cubicBezTo>
                    <a:pt x="520" y="28"/>
                    <a:pt x="389" y="75"/>
                    <a:pt x="285" y="156"/>
                  </a:cubicBezTo>
                  <a:cubicBezTo>
                    <a:pt x="268" y="134"/>
                    <a:pt x="268" y="134"/>
                    <a:pt x="268" y="134"/>
                  </a:cubicBezTo>
                  <a:cubicBezTo>
                    <a:pt x="203" y="184"/>
                    <a:pt x="147" y="248"/>
                    <a:pt x="104" y="323"/>
                  </a:cubicBezTo>
                  <a:cubicBezTo>
                    <a:pt x="99" y="331"/>
                    <a:pt x="107" y="352"/>
                    <a:pt x="112" y="365"/>
                  </a:cubicBezTo>
                  <a:cubicBezTo>
                    <a:pt x="70" y="448"/>
                    <a:pt x="46" y="543"/>
                    <a:pt x="46" y="643"/>
                  </a:cubicBezTo>
                  <a:cubicBezTo>
                    <a:pt x="46" y="694"/>
                    <a:pt x="53" y="744"/>
                    <a:pt x="65" y="792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9" y="834"/>
                    <a:pt x="23" y="878"/>
                    <a:pt x="37" y="911"/>
                  </a:cubicBezTo>
                  <a:cubicBezTo>
                    <a:pt x="39" y="916"/>
                    <a:pt x="59" y="916"/>
                    <a:pt x="78" y="914"/>
                  </a:cubicBezTo>
                  <a:cubicBezTo>
                    <a:pt x="137" y="1039"/>
                    <a:pt x="236" y="1147"/>
                    <a:pt x="368" y="1215"/>
                  </a:cubicBezTo>
                  <a:cubicBezTo>
                    <a:pt x="381" y="1190"/>
                    <a:pt x="381" y="1190"/>
                    <a:pt x="381" y="1190"/>
                  </a:cubicBezTo>
                  <a:cubicBezTo>
                    <a:pt x="465" y="1234"/>
                    <a:pt x="560" y="1258"/>
                    <a:pt x="662" y="1258"/>
                  </a:cubicBezTo>
                  <a:cubicBezTo>
                    <a:pt x="689" y="1258"/>
                    <a:pt x="717" y="1256"/>
                    <a:pt x="744" y="1253"/>
                  </a:cubicBezTo>
                  <a:cubicBezTo>
                    <a:pt x="746" y="1270"/>
                    <a:pt x="746" y="1270"/>
                    <a:pt x="746" y="1270"/>
                  </a:cubicBezTo>
                  <a:cubicBezTo>
                    <a:pt x="747" y="1276"/>
                    <a:pt x="752" y="1280"/>
                    <a:pt x="758" y="1279"/>
                  </a:cubicBezTo>
                  <a:cubicBezTo>
                    <a:pt x="849" y="1265"/>
                    <a:pt x="939" y="1231"/>
                    <a:pt x="1021" y="1176"/>
                  </a:cubicBezTo>
                  <a:cubicBezTo>
                    <a:pt x="1031" y="1169"/>
                    <a:pt x="1032" y="1169"/>
                    <a:pt x="1042" y="1161"/>
                  </a:cubicBezTo>
                  <a:cubicBezTo>
                    <a:pt x="1033" y="1134"/>
                    <a:pt x="1033" y="1134"/>
                    <a:pt x="1033" y="1134"/>
                  </a:cubicBezTo>
                  <a:cubicBezTo>
                    <a:pt x="1181" y="1021"/>
                    <a:pt x="1277" y="843"/>
                    <a:pt x="1277" y="643"/>
                  </a:cubicBezTo>
                  <a:close/>
                  <a:moveTo>
                    <a:pt x="662" y="1241"/>
                  </a:moveTo>
                  <a:cubicBezTo>
                    <a:pt x="331" y="1241"/>
                    <a:pt x="64" y="973"/>
                    <a:pt x="64" y="643"/>
                  </a:cubicBezTo>
                  <a:cubicBezTo>
                    <a:pt x="64" y="313"/>
                    <a:pt x="331" y="45"/>
                    <a:pt x="662" y="45"/>
                  </a:cubicBezTo>
                  <a:cubicBezTo>
                    <a:pt x="992" y="45"/>
                    <a:pt x="1259" y="313"/>
                    <a:pt x="1259" y="643"/>
                  </a:cubicBezTo>
                  <a:cubicBezTo>
                    <a:pt x="1259" y="973"/>
                    <a:pt x="992" y="1241"/>
                    <a:pt x="662" y="1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8" name="椭圆 47"/>
          <p:cNvSpPr/>
          <p:nvPr/>
        </p:nvSpPr>
        <p:spPr>
          <a:xfrm>
            <a:off x="3986938" y="1259752"/>
            <a:ext cx="106371" cy="106371"/>
          </a:xfrm>
          <a:prstGeom prst="ellipse">
            <a:avLst/>
          </a:prstGeom>
          <a:solidFill>
            <a:srgbClr val="00B4EB"/>
          </a:solidFill>
          <a:ln>
            <a:solidFill>
              <a:srgbClr val="00B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4158094" y="1259752"/>
            <a:ext cx="106371" cy="106371"/>
          </a:xfrm>
          <a:prstGeom prst="ellipse">
            <a:avLst/>
          </a:prstGeom>
          <a:solidFill>
            <a:srgbClr val="00B4EB"/>
          </a:solidFill>
          <a:ln>
            <a:solidFill>
              <a:srgbClr val="00B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4330383" y="1259752"/>
            <a:ext cx="106371" cy="106371"/>
          </a:xfrm>
          <a:prstGeom prst="ellipse">
            <a:avLst/>
          </a:prstGeom>
          <a:solidFill>
            <a:srgbClr val="00B4EB"/>
          </a:solidFill>
          <a:ln>
            <a:solidFill>
              <a:srgbClr val="00B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716746" y="1254898"/>
            <a:ext cx="106371" cy="106371"/>
          </a:xfrm>
          <a:prstGeom prst="ellipse">
            <a:avLst/>
          </a:prstGeom>
          <a:solidFill>
            <a:srgbClr val="00B4EB"/>
          </a:solidFill>
          <a:ln>
            <a:solidFill>
              <a:srgbClr val="00B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/>
        </p:nvCxnSpPr>
        <p:spPr>
          <a:xfrm>
            <a:off x="1315061" y="261778"/>
            <a:ext cx="3021989" cy="0"/>
          </a:xfrm>
          <a:prstGeom prst="line">
            <a:avLst/>
          </a:prstGeom>
          <a:ln>
            <a:solidFill>
              <a:srgbClr val="00B4EB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964835" y="1380078"/>
            <a:ext cx="3021989" cy="0"/>
          </a:xfrm>
          <a:prstGeom prst="line">
            <a:avLst/>
          </a:prstGeom>
          <a:ln>
            <a:solidFill>
              <a:srgbClr val="00B4E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 rot="10800000">
            <a:off x="410345" y="441464"/>
            <a:ext cx="4965700" cy="45719"/>
            <a:chOff x="-839788" y="7580313"/>
            <a:chExt cx="4965700" cy="233363"/>
          </a:xfrm>
        </p:grpSpPr>
        <p:sp>
          <p:nvSpPr>
            <p:cNvPr id="55" name="Freeform 18"/>
            <p:cNvSpPr>
              <a:spLocks/>
            </p:cNvSpPr>
            <p:nvPr/>
          </p:nvSpPr>
          <p:spPr bwMode="auto">
            <a:xfrm>
              <a:off x="-782638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1"/>
            <p:cNvSpPr>
              <a:spLocks/>
            </p:cNvSpPr>
            <p:nvPr/>
          </p:nvSpPr>
          <p:spPr bwMode="auto">
            <a:xfrm>
              <a:off x="-5715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2"/>
            <p:cNvSpPr>
              <a:spLocks/>
            </p:cNvSpPr>
            <p:nvPr/>
          </p:nvSpPr>
          <p:spPr bwMode="auto">
            <a:xfrm>
              <a:off x="-501650" y="7580313"/>
              <a:ext cx="0" cy="190500"/>
            </a:xfrm>
            <a:custGeom>
              <a:avLst/>
              <a:gdLst>
                <a:gd name="T0" fmla="*/ 0 h 120"/>
                <a:gd name="T1" fmla="*/ 120 h 120"/>
                <a:gd name="T2" fmla="*/ 0 h 1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20">
                  <a:moveTo>
                    <a:pt x="0" y="0"/>
                  </a:move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3"/>
            <p:cNvSpPr>
              <a:spLocks/>
            </p:cNvSpPr>
            <p:nvPr/>
          </p:nvSpPr>
          <p:spPr bwMode="auto">
            <a:xfrm>
              <a:off x="-839788" y="7580313"/>
              <a:ext cx="0" cy="233363"/>
            </a:xfrm>
            <a:custGeom>
              <a:avLst/>
              <a:gdLst>
                <a:gd name="T0" fmla="*/ 0 h 147"/>
                <a:gd name="T1" fmla="*/ 147 h 147"/>
                <a:gd name="T2" fmla="*/ 0 h 14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47">
                  <a:moveTo>
                    <a:pt x="0" y="0"/>
                  </a:moveTo>
                  <a:lnTo>
                    <a:pt x="0" y="14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4"/>
            <p:cNvSpPr>
              <a:spLocks/>
            </p:cNvSpPr>
            <p:nvPr/>
          </p:nvSpPr>
          <p:spPr bwMode="auto">
            <a:xfrm>
              <a:off x="-4318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5"/>
            <p:cNvSpPr>
              <a:spLocks/>
            </p:cNvSpPr>
            <p:nvPr/>
          </p:nvSpPr>
          <p:spPr bwMode="auto">
            <a:xfrm>
              <a:off x="-360363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6"/>
            <p:cNvSpPr>
              <a:spLocks/>
            </p:cNvSpPr>
            <p:nvPr/>
          </p:nvSpPr>
          <p:spPr bwMode="auto">
            <a:xfrm>
              <a:off x="-293688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7"/>
            <p:cNvSpPr>
              <a:spLocks/>
            </p:cNvSpPr>
            <p:nvPr/>
          </p:nvSpPr>
          <p:spPr bwMode="auto">
            <a:xfrm>
              <a:off x="-223838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8"/>
            <p:cNvSpPr>
              <a:spLocks/>
            </p:cNvSpPr>
            <p:nvPr/>
          </p:nvSpPr>
          <p:spPr bwMode="auto">
            <a:xfrm>
              <a:off x="-103188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9"/>
            <p:cNvSpPr>
              <a:spLocks/>
            </p:cNvSpPr>
            <p:nvPr/>
          </p:nvSpPr>
          <p:spPr bwMode="auto">
            <a:xfrm>
              <a:off x="-317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30"/>
            <p:cNvSpPr>
              <a:spLocks/>
            </p:cNvSpPr>
            <p:nvPr/>
          </p:nvSpPr>
          <p:spPr bwMode="auto">
            <a:xfrm>
              <a:off x="381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31"/>
            <p:cNvSpPr>
              <a:spLocks/>
            </p:cNvSpPr>
            <p:nvPr/>
          </p:nvSpPr>
          <p:spPr bwMode="auto">
            <a:xfrm>
              <a:off x="1079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32"/>
            <p:cNvSpPr>
              <a:spLocks/>
            </p:cNvSpPr>
            <p:nvPr/>
          </p:nvSpPr>
          <p:spPr bwMode="auto">
            <a:xfrm>
              <a:off x="177800" y="7580313"/>
              <a:ext cx="0" cy="190500"/>
            </a:xfrm>
            <a:custGeom>
              <a:avLst/>
              <a:gdLst>
                <a:gd name="T0" fmla="*/ 0 h 120"/>
                <a:gd name="T1" fmla="*/ 120 h 120"/>
                <a:gd name="T2" fmla="*/ 0 h 1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20">
                  <a:moveTo>
                    <a:pt x="0" y="0"/>
                  </a:move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34"/>
            <p:cNvSpPr>
              <a:spLocks/>
            </p:cNvSpPr>
            <p:nvPr/>
          </p:nvSpPr>
          <p:spPr bwMode="auto">
            <a:xfrm>
              <a:off x="2476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35"/>
            <p:cNvSpPr>
              <a:spLocks/>
            </p:cNvSpPr>
            <p:nvPr/>
          </p:nvSpPr>
          <p:spPr bwMode="auto">
            <a:xfrm>
              <a:off x="31908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36"/>
            <p:cNvSpPr>
              <a:spLocks/>
            </p:cNvSpPr>
            <p:nvPr/>
          </p:nvSpPr>
          <p:spPr bwMode="auto">
            <a:xfrm>
              <a:off x="38893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37"/>
            <p:cNvSpPr>
              <a:spLocks/>
            </p:cNvSpPr>
            <p:nvPr/>
          </p:nvSpPr>
          <p:spPr bwMode="auto">
            <a:xfrm>
              <a:off x="45878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38"/>
            <p:cNvSpPr>
              <a:spLocks/>
            </p:cNvSpPr>
            <p:nvPr/>
          </p:nvSpPr>
          <p:spPr bwMode="auto">
            <a:xfrm>
              <a:off x="57943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39"/>
            <p:cNvSpPr>
              <a:spLocks/>
            </p:cNvSpPr>
            <p:nvPr/>
          </p:nvSpPr>
          <p:spPr bwMode="auto">
            <a:xfrm>
              <a:off x="65087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4"/>
            <p:cNvSpPr>
              <a:spLocks/>
            </p:cNvSpPr>
            <p:nvPr/>
          </p:nvSpPr>
          <p:spPr bwMode="auto">
            <a:xfrm>
              <a:off x="93027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5"/>
            <p:cNvSpPr>
              <a:spLocks/>
            </p:cNvSpPr>
            <p:nvPr/>
          </p:nvSpPr>
          <p:spPr bwMode="auto">
            <a:xfrm>
              <a:off x="10017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6"/>
            <p:cNvSpPr>
              <a:spLocks/>
            </p:cNvSpPr>
            <p:nvPr/>
          </p:nvSpPr>
          <p:spPr bwMode="auto">
            <a:xfrm>
              <a:off x="107156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47"/>
            <p:cNvSpPr>
              <a:spLocks/>
            </p:cNvSpPr>
            <p:nvPr/>
          </p:nvSpPr>
          <p:spPr bwMode="auto">
            <a:xfrm>
              <a:off x="11414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49"/>
            <p:cNvSpPr>
              <a:spLocks/>
            </p:cNvSpPr>
            <p:nvPr/>
          </p:nvSpPr>
          <p:spPr bwMode="auto">
            <a:xfrm>
              <a:off x="13319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0"/>
            <p:cNvSpPr>
              <a:spLocks/>
            </p:cNvSpPr>
            <p:nvPr/>
          </p:nvSpPr>
          <p:spPr bwMode="auto">
            <a:xfrm>
              <a:off x="14033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1"/>
            <p:cNvSpPr>
              <a:spLocks/>
            </p:cNvSpPr>
            <p:nvPr/>
          </p:nvSpPr>
          <p:spPr bwMode="auto">
            <a:xfrm>
              <a:off x="14732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1204912" y="7580313"/>
              <a:ext cx="0" cy="233363"/>
            </a:xfrm>
            <a:custGeom>
              <a:avLst/>
              <a:gdLst>
                <a:gd name="T0" fmla="*/ 0 h 147"/>
                <a:gd name="T1" fmla="*/ 147 h 147"/>
                <a:gd name="T2" fmla="*/ 0 h 14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47">
                  <a:moveTo>
                    <a:pt x="0" y="0"/>
                  </a:moveTo>
                  <a:lnTo>
                    <a:pt x="0" y="14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16129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16827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6"/>
            <p:cNvSpPr>
              <a:spLocks/>
            </p:cNvSpPr>
            <p:nvPr/>
          </p:nvSpPr>
          <p:spPr bwMode="auto">
            <a:xfrm>
              <a:off x="17510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57"/>
            <p:cNvSpPr>
              <a:spLocks/>
            </p:cNvSpPr>
            <p:nvPr/>
          </p:nvSpPr>
          <p:spPr bwMode="auto">
            <a:xfrm>
              <a:off x="182086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58"/>
            <p:cNvSpPr>
              <a:spLocks/>
            </p:cNvSpPr>
            <p:nvPr/>
          </p:nvSpPr>
          <p:spPr bwMode="auto">
            <a:xfrm>
              <a:off x="19415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59"/>
            <p:cNvSpPr>
              <a:spLocks/>
            </p:cNvSpPr>
            <p:nvPr/>
          </p:nvSpPr>
          <p:spPr bwMode="auto">
            <a:xfrm>
              <a:off x="201136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60"/>
            <p:cNvSpPr>
              <a:spLocks/>
            </p:cNvSpPr>
            <p:nvPr/>
          </p:nvSpPr>
          <p:spPr bwMode="auto">
            <a:xfrm>
              <a:off x="20828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1"/>
            <p:cNvSpPr>
              <a:spLocks/>
            </p:cNvSpPr>
            <p:nvPr/>
          </p:nvSpPr>
          <p:spPr bwMode="auto">
            <a:xfrm>
              <a:off x="21526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62"/>
            <p:cNvSpPr>
              <a:spLocks/>
            </p:cNvSpPr>
            <p:nvPr/>
          </p:nvSpPr>
          <p:spPr bwMode="auto">
            <a:xfrm>
              <a:off x="2222500" y="7580313"/>
              <a:ext cx="0" cy="190500"/>
            </a:xfrm>
            <a:custGeom>
              <a:avLst/>
              <a:gdLst>
                <a:gd name="T0" fmla="*/ 0 h 120"/>
                <a:gd name="T1" fmla="*/ 120 h 120"/>
                <a:gd name="T2" fmla="*/ 0 h 1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20">
                  <a:moveTo>
                    <a:pt x="0" y="0"/>
                  </a:move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63"/>
            <p:cNvSpPr>
              <a:spLocks/>
            </p:cNvSpPr>
            <p:nvPr/>
          </p:nvSpPr>
          <p:spPr bwMode="auto">
            <a:xfrm>
              <a:off x="1884362" y="7580313"/>
              <a:ext cx="0" cy="233363"/>
            </a:xfrm>
            <a:custGeom>
              <a:avLst/>
              <a:gdLst>
                <a:gd name="T0" fmla="*/ 0 h 147"/>
                <a:gd name="T1" fmla="*/ 147 h 147"/>
                <a:gd name="T2" fmla="*/ 0 h 14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47">
                  <a:moveTo>
                    <a:pt x="0" y="0"/>
                  </a:moveTo>
                  <a:lnTo>
                    <a:pt x="0" y="14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64"/>
            <p:cNvSpPr>
              <a:spLocks/>
            </p:cNvSpPr>
            <p:nvPr/>
          </p:nvSpPr>
          <p:spPr bwMode="auto">
            <a:xfrm>
              <a:off x="22923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65"/>
            <p:cNvSpPr>
              <a:spLocks/>
            </p:cNvSpPr>
            <p:nvPr/>
          </p:nvSpPr>
          <p:spPr bwMode="auto">
            <a:xfrm>
              <a:off x="23622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66"/>
            <p:cNvSpPr>
              <a:spLocks/>
            </p:cNvSpPr>
            <p:nvPr/>
          </p:nvSpPr>
          <p:spPr bwMode="auto">
            <a:xfrm>
              <a:off x="243363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68"/>
            <p:cNvSpPr>
              <a:spLocks/>
            </p:cNvSpPr>
            <p:nvPr/>
          </p:nvSpPr>
          <p:spPr bwMode="auto">
            <a:xfrm>
              <a:off x="262413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69"/>
            <p:cNvSpPr>
              <a:spLocks/>
            </p:cNvSpPr>
            <p:nvPr/>
          </p:nvSpPr>
          <p:spPr bwMode="auto">
            <a:xfrm>
              <a:off x="269398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70"/>
            <p:cNvSpPr>
              <a:spLocks/>
            </p:cNvSpPr>
            <p:nvPr/>
          </p:nvSpPr>
          <p:spPr bwMode="auto">
            <a:xfrm>
              <a:off x="276542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1"/>
            <p:cNvSpPr>
              <a:spLocks/>
            </p:cNvSpPr>
            <p:nvPr/>
          </p:nvSpPr>
          <p:spPr bwMode="auto">
            <a:xfrm>
              <a:off x="283527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72"/>
            <p:cNvSpPr>
              <a:spLocks/>
            </p:cNvSpPr>
            <p:nvPr/>
          </p:nvSpPr>
          <p:spPr bwMode="auto">
            <a:xfrm>
              <a:off x="2905125" y="7580313"/>
              <a:ext cx="0" cy="190500"/>
            </a:xfrm>
            <a:custGeom>
              <a:avLst/>
              <a:gdLst>
                <a:gd name="T0" fmla="*/ 0 h 120"/>
                <a:gd name="T1" fmla="*/ 120 h 120"/>
                <a:gd name="T2" fmla="*/ 0 h 1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20">
                  <a:moveTo>
                    <a:pt x="0" y="0"/>
                  </a:move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74"/>
            <p:cNvSpPr>
              <a:spLocks/>
            </p:cNvSpPr>
            <p:nvPr/>
          </p:nvSpPr>
          <p:spPr bwMode="auto">
            <a:xfrm>
              <a:off x="297497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75"/>
            <p:cNvSpPr>
              <a:spLocks/>
            </p:cNvSpPr>
            <p:nvPr/>
          </p:nvSpPr>
          <p:spPr bwMode="auto">
            <a:xfrm>
              <a:off x="304482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76"/>
            <p:cNvSpPr>
              <a:spLocks/>
            </p:cNvSpPr>
            <p:nvPr/>
          </p:nvSpPr>
          <p:spPr bwMode="auto">
            <a:xfrm>
              <a:off x="311626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77"/>
            <p:cNvSpPr>
              <a:spLocks/>
            </p:cNvSpPr>
            <p:nvPr/>
          </p:nvSpPr>
          <p:spPr bwMode="auto">
            <a:xfrm>
              <a:off x="31861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78"/>
            <p:cNvSpPr>
              <a:spLocks/>
            </p:cNvSpPr>
            <p:nvPr/>
          </p:nvSpPr>
          <p:spPr bwMode="auto">
            <a:xfrm>
              <a:off x="330676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79"/>
            <p:cNvSpPr>
              <a:spLocks/>
            </p:cNvSpPr>
            <p:nvPr/>
          </p:nvSpPr>
          <p:spPr bwMode="auto">
            <a:xfrm>
              <a:off x="33766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81"/>
            <p:cNvSpPr>
              <a:spLocks/>
            </p:cNvSpPr>
            <p:nvPr/>
          </p:nvSpPr>
          <p:spPr bwMode="auto">
            <a:xfrm>
              <a:off x="35179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82"/>
            <p:cNvSpPr>
              <a:spLocks/>
            </p:cNvSpPr>
            <p:nvPr/>
          </p:nvSpPr>
          <p:spPr bwMode="auto">
            <a:xfrm>
              <a:off x="3587750" y="7580313"/>
              <a:ext cx="0" cy="190500"/>
            </a:xfrm>
            <a:custGeom>
              <a:avLst/>
              <a:gdLst>
                <a:gd name="T0" fmla="*/ 0 h 120"/>
                <a:gd name="T1" fmla="*/ 120 h 120"/>
                <a:gd name="T2" fmla="*/ 0 h 1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20">
                  <a:moveTo>
                    <a:pt x="0" y="0"/>
                  </a:move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7274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79412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88"/>
            <p:cNvSpPr>
              <a:spLocks/>
            </p:cNvSpPr>
            <p:nvPr/>
          </p:nvSpPr>
          <p:spPr bwMode="auto">
            <a:xfrm>
              <a:off x="39862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89"/>
            <p:cNvSpPr>
              <a:spLocks/>
            </p:cNvSpPr>
            <p:nvPr/>
          </p:nvSpPr>
          <p:spPr bwMode="auto">
            <a:xfrm>
              <a:off x="405606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90"/>
            <p:cNvSpPr>
              <a:spLocks/>
            </p:cNvSpPr>
            <p:nvPr/>
          </p:nvSpPr>
          <p:spPr bwMode="auto">
            <a:xfrm>
              <a:off x="41259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93"/>
            <p:cNvSpPr>
              <a:spLocks/>
            </p:cNvSpPr>
            <p:nvPr/>
          </p:nvSpPr>
          <p:spPr bwMode="auto">
            <a:xfrm>
              <a:off x="3929062" y="7580313"/>
              <a:ext cx="0" cy="233363"/>
            </a:xfrm>
            <a:custGeom>
              <a:avLst/>
              <a:gdLst>
                <a:gd name="T0" fmla="*/ 0 h 147"/>
                <a:gd name="T1" fmla="*/ 147 h 147"/>
                <a:gd name="T2" fmla="*/ 0 h 14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47">
                  <a:moveTo>
                    <a:pt x="0" y="0"/>
                  </a:moveTo>
                  <a:lnTo>
                    <a:pt x="0" y="14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4" name="文本框 113"/>
          <p:cNvSpPr txBox="1"/>
          <p:nvPr/>
        </p:nvSpPr>
        <p:spPr>
          <a:xfrm>
            <a:off x="305490" y="506153"/>
            <a:ext cx="3876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Experimental Result</a:t>
            </a:r>
            <a:endParaRPr lang="zh-CN" altLang="en-US" sz="3200" b="1" dirty="0">
              <a:solidFill>
                <a:schemeClr val="bg1"/>
              </a:solidFill>
              <a:latin typeface="MStiffHeiHK-UltraBold" panose="00000900000000000000" pitchFamily="50" charset="-120"/>
              <a:ea typeface="MStiffHeiHK-UltraBold" panose="00000900000000000000" pitchFamily="50" charset="-120"/>
            </a:endParaRPr>
          </a:p>
        </p:txBody>
      </p:sp>
      <p:grpSp>
        <p:nvGrpSpPr>
          <p:cNvPr id="136" name="组合 135"/>
          <p:cNvGrpSpPr/>
          <p:nvPr/>
        </p:nvGrpSpPr>
        <p:grpSpPr>
          <a:xfrm rot="10800000" flipH="1">
            <a:off x="831975" y="1419466"/>
            <a:ext cx="10491473" cy="4877076"/>
            <a:chOff x="850264" y="1552754"/>
            <a:chExt cx="10491473" cy="4877076"/>
          </a:xfrm>
        </p:grpSpPr>
        <p:grpSp>
          <p:nvGrpSpPr>
            <p:cNvPr id="135" name="组合 134"/>
            <p:cNvGrpSpPr/>
            <p:nvPr/>
          </p:nvGrpSpPr>
          <p:grpSpPr>
            <a:xfrm>
              <a:off x="850264" y="1552754"/>
              <a:ext cx="10491473" cy="4877076"/>
              <a:chOff x="850264" y="1552754"/>
              <a:chExt cx="10491473" cy="4877076"/>
            </a:xfrm>
          </p:grpSpPr>
          <p:sp>
            <p:nvSpPr>
              <p:cNvPr id="131" name="任意多边形 130"/>
              <p:cNvSpPr/>
              <p:nvPr/>
            </p:nvSpPr>
            <p:spPr>
              <a:xfrm>
                <a:off x="850264" y="1552754"/>
                <a:ext cx="10491473" cy="4877076"/>
              </a:xfrm>
              <a:custGeom>
                <a:avLst/>
                <a:gdLst>
                  <a:gd name="connsiteX0" fmla="*/ 7831355 w 10491473"/>
                  <a:gd name="connsiteY0" fmla="*/ 0 h 4877076"/>
                  <a:gd name="connsiteX1" fmla="*/ 9266735 w 10491473"/>
                  <a:gd name="connsiteY1" fmla="*/ 0 h 4877076"/>
                  <a:gd name="connsiteX2" fmla="*/ 9506378 w 10491473"/>
                  <a:gd name="connsiteY2" fmla="*/ 273194 h 4877076"/>
                  <a:gd name="connsiteX3" fmla="*/ 9724144 w 10491473"/>
                  <a:gd name="connsiteY3" fmla="*/ 273194 h 4877076"/>
                  <a:gd name="connsiteX4" fmla="*/ 10491473 w 10491473"/>
                  <a:gd name="connsiteY4" fmla="*/ 1040523 h 4877076"/>
                  <a:gd name="connsiteX5" fmla="*/ 10491473 w 10491473"/>
                  <a:gd name="connsiteY5" fmla="*/ 4877076 h 4877076"/>
                  <a:gd name="connsiteX6" fmla="*/ 10083708 w 10491473"/>
                  <a:gd name="connsiteY6" fmla="*/ 4877076 h 4877076"/>
                  <a:gd name="connsiteX7" fmla="*/ 9976858 w 10491473"/>
                  <a:gd name="connsiteY7" fmla="*/ 4718650 h 4877076"/>
                  <a:gd name="connsiteX8" fmla="*/ 9017366 w 10491473"/>
                  <a:gd name="connsiteY8" fmla="*/ 4718650 h 4877076"/>
                  <a:gd name="connsiteX9" fmla="*/ 8910516 w 10491473"/>
                  <a:gd name="connsiteY9" fmla="*/ 4877076 h 4877076"/>
                  <a:gd name="connsiteX10" fmla="*/ 767329 w 10491473"/>
                  <a:gd name="connsiteY10" fmla="*/ 4877076 h 4877076"/>
                  <a:gd name="connsiteX11" fmla="*/ 0 w 10491473"/>
                  <a:gd name="connsiteY11" fmla="*/ 4109747 h 4877076"/>
                  <a:gd name="connsiteX12" fmla="*/ 0 w 10491473"/>
                  <a:gd name="connsiteY12" fmla="*/ 3233529 h 4877076"/>
                  <a:gd name="connsiteX13" fmla="*/ 177598 w 10491473"/>
                  <a:gd name="connsiteY13" fmla="*/ 3068263 h 4877076"/>
                  <a:gd name="connsiteX14" fmla="*/ 177598 w 10491473"/>
                  <a:gd name="connsiteY14" fmla="*/ 2401062 h 4877076"/>
                  <a:gd name="connsiteX15" fmla="*/ 0 w 10491473"/>
                  <a:gd name="connsiteY15" fmla="*/ 2235796 h 4877076"/>
                  <a:gd name="connsiteX16" fmla="*/ 0 w 10491473"/>
                  <a:gd name="connsiteY16" fmla="*/ 273194 h 4877076"/>
                  <a:gd name="connsiteX17" fmla="*/ 433369 w 10491473"/>
                  <a:gd name="connsiteY17" fmla="*/ 273194 h 4877076"/>
                  <a:gd name="connsiteX18" fmla="*/ 673292 w 10491473"/>
                  <a:gd name="connsiteY18" fmla="*/ 1376 h 4877076"/>
                  <a:gd name="connsiteX19" fmla="*/ 2113993 w 10491473"/>
                  <a:gd name="connsiteY19" fmla="*/ 1376 h 4877076"/>
                  <a:gd name="connsiteX20" fmla="*/ 2353916 w 10491473"/>
                  <a:gd name="connsiteY20" fmla="*/ 273194 h 4877076"/>
                  <a:gd name="connsiteX21" fmla="*/ 7591712 w 10491473"/>
                  <a:gd name="connsiteY21" fmla="*/ 273194 h 487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491473" h="4877076">
                    <a:moveTo>
                      <a:pt x="7831355" y="0"/>
                    </a:moveTo>
                    <a:lnTo>
                      <a:pt x="9266735" y="0"/>
                    </a:lnTo>
                    <a:lnTo>
                      <a:pt x="9506378" y="273194"/>
                    </a:lnTo>
                    <a:lnTo>
                      <a:pt x="9724144" y="273194"/>
                    </a:lnTo>
                    <a:lnTo>
                      <a:pt x="10491473" y="1040523"/>
                    </a:lnTo>
                    <a:lnTo>
                      <a:pt x="10491473" y="4877076"/>
                    </a:lnTo>
                    <a:lnTo>
                      <a:pt x="10083708" y="4877076"/>
                    </a:lnTo>
                    <a:lnTo>
                      <a:pt x="9976858" y="4718650"/>
                    </a:lnTo>
                    <a:lnTo>
                      <a:pt x="9017366" y="4718650"/>
                    </a:lnTo>
                    <a:lnTo>
                      <a:pt x="8910516" y="4877076"/>
                    </a:lnTo>
                    <a:lnTo>
                      <a:pt x="767329" y="4877076"/>
                    </a:lnTo>
                    <a:lnTo>
                      <a:pt x="0" y="4109747"/>
                    </a:lnTo>
                    <a:lnTo>
                      <a:pt x="0" y="3233529"/>
                    </a:lnTo>
                    <a:lnTo>
                      <a:pt x="177598" y="3068263"/>
                    </a:lnTo>
                    <a:lnTo>
                      <a:pt x="177598" y="2401062"/>
                    </a:lnTo>
                    <a:lnTo>
                      <a:pt x="0" y="2235796"/>
                    </a:lnTo>
                    <a:lnTo>
                      <a:pt x="0" y="273194"/>
                    </a:lnTo>
                    <a:lnTo>
                      <a:pt x="433369" y="273194"/>
                    </a:lnTo>
                    <a:lnTo>
                      <a:pt x="673292" y="1376"/>
                    </a:lnTo>
                    <a:lnTo>
                      <a:pt x="2113993" y="1376"/>
                    </a:lnTo>
                    <a:lnTo>
                      <a:pt x="2353916" y="273194"/>
                    </a:lnTo>
                    <a:lnTo>
                      <a:pt x="7591712" y="273194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34" name="组合 133"/>
              <p:cNvGrpSpPr/>
              <p:nvPr/>
            </p:nvGrpSpPr>
            <p:grpSpPr>
              <a:xfrm flipH="1">
                <a:off x="8703444" y="1553441"/>
                <a:ext cx="1573211" cy="303301"/>
                <a:chOff x="8522049" y="1552754"/>
                <a:chExt cx="1547284" cy="303301"/>
              </a:xfrm>
            </p:grpSpPr>
            <p:sp>
              <p:nvSpPr>
                <p:cNvPr id="125" name="平行四边形 124"/>
                <p:cNvSpPr/>
                <p:nvPr/>
              </p:nvSpPr>
              <p:spPr>
                <a:xfrm>
                  <a:off x="9478425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00B4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平行四边形 125"/>
                <p:cNvSpPr/>
                <p:nvPr/>
              </p:nvSpPr>
              <p:spPr>
                <a:xfrm>
                  <a:off x="9006937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00B4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平行四边形 126"/>
                <p:cNvSpPr/>
                <p:nvPr/>
              </p:nvSpPr>
              <p:spPr>
                <a:xfrm>
                  <a:off x="8522049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00B4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18" name="平行四边形 117"/>
            <p:cNvSpPr/>
            <p:nvPr/>
          </p:nvSpPr>
          <p:spPr>
            <a:xfrm>
              <a:off x="1376073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00B4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平行四边形 118"/>
            <p:cNvSpPr/>
            <p:nvPr/>
          </p:nvSpPr>
          <p:spPr>
            <a:xfrm>
              <a:off x="1860961" y="1555506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00B4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平行四边形 119"/>
            <p:cNvSpPr/>
            <p:nvPr/>
          </p:nvSpPr>
          <p:spPr>
            <a:xfrm>
              <a:off x="2332449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00B4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7" name="Rectangle 96"/>
          <p:cNvSpPr/>
          <p:nvPr/>
        </p:nvSpPr>
        <p:spPr>
          <a:xfrm>
            <a:off x="4128023" y="5543784"/>
            <a:ext cx="71605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Figure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6: Word Count (2G) Memory Load</a:t>
            </a:r>
            <a:endParaRPr lang="en-US" altLang="zh-CN" sz="14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39" name="组合 138"/>
          <p:cNvGrpSpPr/>
          <p:nvPr/>
        </p:nvGrpSpPr>
        <p:grpSpPr>
          <a:xfrm>
            <a:off x="10659315" y="798540"/>
            <a:ext cx="1293812" cy="1310435"/>
            <a:chOff x="3983038" y="1357313"/>
            <a:chExt cx="4078288" cy="4130675"/>
          </a:xfrm>
          <a:solidFill>
            <a:srgbClr val="00B4EB"/>
          </a:solidFill>
        </p:grpSpPr>
        <p:sp>
          <p:nvSpPr>
            <p:cNvPr id="140" name="Freeform 5"/>
            <p:cNvSpPr>
              <a:spLocks noEditPoints="1"/>
            </p:cNvSpPr>
            <p:nvPr/>
          </p:nvSpPr>
          <p:spPr bwMode="auto">
            <a:xfrm>
              <a:off x="4152901" y="1466850"/>
              <a:ext cx="3886200" cy="3930650"/>
            </a:xfrm>
            <a:custGeom>
              <a:avLst/>
              <a:gdLst>
                <a:gd name="T0" fmla="*/ 1217 w 1217"/>
                <a:gd name="T1" fmla="*/ 609 h 1218"/>
                <a:gd name="T2" fmla="*/ 1217 w 1217"/>
                <a:gd name="T3" fmla="*/ 609 h 1218"/>
                <a:gd name="T4" fmla="*/ 1217 w 1217"/>
                <a:gd name="T5" fmla="*/ 609 h 1218"/>
                <a:gd name="T6" fmla="*/ 609 w 1217"/>
                <a:gd name="T7" fmla="*/ 0 h 1218"/>
                <a:gd name="T8" fmla="*/ 0 w 1217"/>
                <a:gd name="T9" fmla="*/ 609 h 1218"/>
                <a:gd name="T10" fmla="*/ 609 w 1217"/>
                <a:gd name="T11" fmla="*/ 1218 h 1218"/>
                <a:gd name="T12" fmla="*/ 1217 w 1217"/>
                <a:gd name="T13" fmla="*/ 609 h 1218"/>
                <a:gd name="T14" fmla="*/ 1215 w 1217"/>
                <a:gd name="T15" fmla="*/ 609 h 1218"/>
                <a:gd name="T16" fmla="*/ 1213 w 1217"/>
                <a:gd name="T17" fmla="*/ 609 h 1218"/>
                <a:gd name="T18" fmla="*/ 1036 w 1217"/>
                <a:gd name="T19" fmla="*/ 1036 h 1218"/>
                <a:gd name="T20" fmla="*/ 609 w 1217"/>
                <a:gd name="T21" fmla="*/ 1214 h 1218"/>
                <a:gd name="T22" fmla="*/ 181 w 1217"/>
                <a:gd name="T23" fmla="*/ 1036 h 1218"/>
                <a:gd name="T24" fmla="*/ 4 w 1217"/>
                <a:gd name="T25" fmla="*/ 609 h 1218"/>
                <a:gd name="T26" fmla="*/ 181 w 1217"/>
                <a:gd name="T27" fmla="*/ 181 h 1218"/>
                <a:gd name="T28" fmla="*/ 609 w 1217"/>
                <a:gd name="T29" fmla="*/ 4 h 1218"/>
                <a:gd name="T30" fmla="*/ 1036 w 1217"/>
                <a:gd name="T31" fmla="*/ 181 h 1218"/>
                <a:gd name="T32" fmla="*/ 1213 w 1217"/>
                <a:gd name="T33" fmla="*/ 609 h 1218"/>
                <a:gd name="T34" fmla="*/ 1215 w 1217"/>
                <a:gd name="T35" fmla="*/ 609 h 1218"/>
                <a:gd name="T36" fmla="*/ 1217 w 1217"/>
                <a:gd name="T37" fmla="*/ 609 h 1218"/>
                <a:gd name="T38" fmla="*/ 1217 w 1217"/>
                <a:gd name="T39" fmla="*/ 609 h 1218"/>
                <a:gd name="T40" fmla="*/ 609 w 1217"/>
                <a:gd name="T41" fmla="*/ 0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7" h="1218">
                  <a:moveTo>
                    <a:pt x="1217" y="609"/>
                  </a:moveTo>
                  <a:cubicBezTo>
                    <a:pt x="1217" y="609"/>
                    <a:pt x="1217" y="609"/>
                    <a:pt x="1217" y="609"/>
                  </a:cubicBezTo>
                  <a:cubicBezTo>
                    <a:pt x="1217" y="609"/>
                    <a:pt x="1217" y="609"/>
                    <a:pt x="1217" y="609"/>
                  </a:cubicBezTo>
                  <a:moveTo>
                    <a:pt x="609" y="0"/>
                  </a:moveTo>
                  <a:cubicBezTo>
                    <a:pt x="272" y="0"/>
                    <a:pt x="0" y="273"/>
                    <a:pt x="0" y="609"/>
                  </a:cubicBezTo>
                  <a:cubicBezTo>
                    <a:pt x="0" y="945"/>
                    <a:pt x="272" y="1218"/>
                    <a:pt x="609" y="1218"/>
                  </a:cubicBezTo>
                  <a:cubicBezTo>
                    <a:pt x="945" y="1218"/>
                    <a:pt x="1217" y="945"/>
                    <a:pt x="1217" y="609"/>
                  </a:cubicBezTo>
                  <a:cubicBezTo>
                    <a:pt x="1215" y="609"/>
                    <a:pt x="1215" y="609"/>
                    <a:pt x="1215" y="609"/>
                  </a:cubicBezTo>
                  <a:cubicBezTo>
                    <a:pt x="1213" y="609"/>
                    <a:pt x="1213" y="609"/>
                    <a:pt x="1213" y="609"/>
                  </a:cubicBezTo>
                  <a:cubicBezTo>
                    <a:pt x="1213" y="776"/>
                    <a:pt x="1146" y="927"/>
                    <a:pt x="1036" y="1036"/>
                  </a:cubicBezTo>
                  <a:cubicBezTo>
                    <a:pt x="927" y="1146"/>
                    <a:pt x="776" y="1214"/>
                    <a:pt x="609" y="1214"/>
                  </a:cubicBezTo>
                  <a:cubicBezTo>
                    <a:pt x="442" y="1214"/>
                    <a:pt x="290" y="1146"/>
                    <a:pt x="181" y="1036"/>
                  </a:cubicBezTo>
                  <a:cubicBezTo>
                    <a:pt x="72" y="927"/>
                    <a:pt x="4" y="776"/>
                    <a:pt x="4" y="609"/>
                  </a:cubicBezTo>
                  <a:cubicBezTo>
                    <a:pt x="4" y="442"/>
                    <a:pt x="72" y="291"/>
                    <a:pt x="181" y="181"/>
                  </a:cubicBezTo>
                  <a:cubicBezTo>
                    <a:pt x="290" y="72"/>
                    <a:pt x="442" y="4"/>
                    <a:pt x="609" y="4"/>
                  </a:cubicBezTo>
                  <a:cubicBezTo>
                    <a:pt x="776" y="4"/>
                    <a:pt x="927" y="72"/>
                    <a:pt x="1036" y="181"/>
                  </a:cubicBezTo>
                  <a:cubicBezTo>
                    <a:pt x="1146" y="291"/>
                    <a:pt x="1213" y="442"/>
                    <a:pt x="1213" y="609"/>
                  </a:cubicBezTo>
                  <a:cubicBezTo>
                    <a:pt x="1215" y="609"/>
                    <a:pt x="1215" y="609"/>
                    <a:pt x="1215" y="609"/>
                  </a:cubicBezTo>
                  <a:cubicBezTo>
                    <a:pt x="1217" y="609"/>
                    <a:pt x="1217" y="609"/>
                    <a:pt x="1217" y="609"/>
                  </a:cubicBezTo>
                  <a:cubicBezTo>
                    <a:pt x="1217" y="609"/>
                    <a:pt x="1217" y="609"/>
                    <a:pt x="1217" y="609"/>
                  </a:cubicBezTo>
                  <a:cubicBezTo>
                    <a:pt x="1217" y="273"/>
                    <a:pt x="945" y="0"/>
                    <a:pt x="6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22"/>
            <p:cNvSpPr>
              <a:spLocks noEditPoints="1"/>
            </p:cNvSpPr>
            <p:nvPr/>
          </p:nvSpPr>
          <p:spPr bwMode="auto">
            <a:xfrm>
              <a:off x="5372101" y="2700338"/>
              <a:ext cx="1447800" cy="815975"/>
            </a:xfrm>
            <a:custGeom>
              <a:avLst/>
              <a:gdLst>
                <a:gd name="T0" fmla="*/ 453 w 453"/>
                <a:gd name="T1" fmla="*/ 237 h 253"/>
                <a:gd name="T2" fmla="*/ 453 w 453"/>
                <a:gd name="T3" fmla="*/ 225 h 253"/>
                <a:gd name="T4" fmla="*/ 433 w 453"/>
                <a:gd name="T5" fmla="*/ 214 h 253"/>
                <a:gd name="T6" fmla="*/ 432 w 453"/>
                <a:gd name="T7" fmla="*/ 203 h 253"/>
                <a:gd name="T8" fmla="*/ 450 w 453"/>
                <a:gd name="T9" fmla="*/ 188 h 253"/>
                <a:gd name="T10" fmla="*/ 427 w 453"/>
                <a:gd name="T11" fmla="*/ 174 h 253"/>
                <a:gd name="T12" fmla="*/ 443 w 453"/>
                <a:gd name="T13" fmla="*/ 161 h 253"/>
                <a:gd name="T14" fmla="*/ 421 w 453"/>
                <a:gd name="T15" fmla="*/ 156 h 253"/>
                <a:gd name="T16" fmla="*/ 417 w 453"/>
                <a:gd name="T17" fmla="*/ 145 h 253"/>
                <a:gd name="T18" fmla="*/ 430 w 453"/>
                <a:gd name="T19" fmla="*/ 126 h 253"/>
                <a:gd name="T20" fmla="*/ 403 w 453"/>
                <a:gd name="T21" fmla="*/ 119 h 253"/>
                <a:gd name="T22" fmla="*/ 415 w 453"/>
                <a:gd name="T23" fmla="*/ 102 h 253"/>
                <a:gd name="T24" fmla="*/ 393 w 453"/>
                <a:gd name="T25" fmla="*/ 103 h 253"/>
                <a:gd name="T26" fmla="*/ 386 w 453"/>
                <a:gd name="T27" fmla="*/ 95 h 253"/>
                <a:gd name="T28" fmla="*/ 393 w 453"/>
                <a:gd name="T29" fmla="*/ 73 h 253"/>
                <a:gd name="T30" fmla="*/ 365 w 453"/>
                <a:gd name="T31" fmla="*/ 73 h 253"/>
                <a:gd name="T32" fmla="*/ 372 w 453"/>
                <a:gd name="T33" fmla="*/ 53 h 253"/>
                <a:gd name="T34" fmla="*/ 351 w 453"/>
                <a:gd name="T35" fmla="*/ 61 h 253"/>
                <a:gd name="T36" fmla="*/ 341 w 453"/>
                <a:gd name="T37" fmla="*/ 55 h 253"/>
                <a:gd name="T38" fmla="*/ 342 w 453"/>
                <a:gd name="T39" fmla="*/ 32 h 253"/>
                <a:gd name="T40" fmla="*/ 315 w 453"/>
                <a:gd name="T41" fmla="*/ 40 h 253"/>
                <a:gd name="T42" fmla="*/ 316 w 453"/>
                <a:gd name="T43" fmla="*/ 19 h 253"/>
                <a:gd name="T44" fmla="*/ 298 w 453"/>
                <a:gd name="T45" fmla="*/ 33 h 253"/>
                <a:gd name="T46" fmla="*/ 288 w 453"/>
                <a:gd name="T47" fmla="*/ 29 h 253"/>
                <a:gd name="T48" fmla="*/ 281 w 453"/>
                <a:gd name="T49" fmla="*/ 7 h 253"/>
                <a:gd name="T50" fmla="*/ 258 w 453"/>
                <a:gd name="T51" fmla="*/ 22 h 253"/>
                <a:gd name="T52" fmla="*/ 253 w 453"/>
                <a:gd name="T53" fmla="*/ 2 h 253"/>
                <a:gd name="T54" fmla="*/ 240 w 453"/>
                <a:gd name="T55" fmla="*/ 20 h 253"/>
                <a:gd name="T56" fmla="*/ 229 w 453"/>
                <a:gd name="T57" fmla="*/ 20 h 253"/>
                <a:gd name="T58" fmla="*/ 217 w 453"/>
                <a:gd name="T59" fmla="*/ 0 h 253"/>
                <a:gd name="T60" fmla="*/ 199 w 453"/>
                <a:gd name="T61" fmla="*/ 22 h 253"/>
                <a:gd name="T62" fmla="*/ 188 w 453"/>
                <a:gd name="T63" fmla="*/ 4 h 253"/>
                <a:gd name="T64" fmla="*/ 180 w 453"/>
                <a:gd name="T65" fmla="*/ 25 h 253"/>
                <a:gd name="T66" fmla="*/ 170 w 453"/>
                <a:gd name="T67" fmla="*/ 28 h 253"/>
                <a:gd name="T68" fmla="*/ 152 w 453"/>
                <a:gd name="T69" fmla="*/ 13 h 253"/>
                <a:gd name="T70" fmla="*/ 142 w 453"/>
                <a:gd name="T71" fmla="*/ 38 h 253"/>
                <a:gd name="T72" fmla="*/ 126 w 453"/>
                <a:gd name="T73" fmla="*/ 24 h 253"/>
                <a:gd name="T74" fmla="*/ 125 w 453"/>
                <a:gd name="T75" fmla="*/ 46 h 253"/>
                <a:gd name="T76" fmla="*/ 115 w 453"/>
                <a:gd name="T77" fmla="*/ 52 h 253"/>
                <a:gd name="T78" fmla="*/ 95 w 453"/>
                <a:gd name="T79" fmla="*/ 43 h 253"/>
                <a:gd name="T80" fmla="*/ 91 w 453"/>
                <a:gd name="T81" fmla="*/ 70 h 253"/>
                <a:gd name="T82" fmla="*/ 73 w 453"/>
                <a:gd name="T83" fmla="*/ 61 h 253"/>
                <a:gd name="T84" fmla="*/ 78 w 453"/>
                <a:gd name="T85" fmla="*/ 83 h 253"/>
                <a:gd name="T86" fmla="*/ 70 w 453"/>
                <a:gd name="T87" fmla="*/ 91 h 253"/>
                <a:gd name="T88" fmla="*/ 48 w 453"/>
                <a:gd name="T89" fmla="*/ 88 h 253"/>
                <a:gd name="T90" fmla="*/ 52 w 453"/>
                <a:gd name="T91" fmla="*/ 115 h 253"/>
                <a:gd name="T92" fmla="*/ 32 w 453"/>
                <a:gd name="T93" fmla="*/ 111 h 253"/>
                <a:gd name="T94" fmla="*/ 43 w 453"/>
                <a:gd name="T95" fmla="*/ 131 h 253"/>
                <a:gd name="T96" fmla="*/ 38 w 453"/>
                <a:gd name="T97" fmla="*/ 141 h 253"/>
                <a:gd name="T98" fmla="*/ 15 w 453"/>
                <a:gd name="T99" fmla="*/ 145 h 253"/>
                <a:gd name="T100" fmla="*/ 28 w 453"/>
                <a:gd name="T101" fmla="*/ 169 h 253"/>
                <a:gd name="T102" fmla="*/ 7 w 453"/>
                <a:gd name="T103" fmla="*/ 172 h 253"/>
                <a:gd name="T104" fmla="*/ 23 w 453"/>
                <a:gd name="T105" fmla="*/ 188 h 253"/>
                <a:gd name="T106" fmla="*/ 21 w 453"/>
                <a:gd name="T107" fmla="*/ 199 h 253"/>
                <a:gd name="T108" fmla="*/ 1 w 453"/>
                <a:gd name="T109" fmla="*/ 208 h 253"/>
                <a:gd name="T110" fmla="*/ 20 w 453"/>
                <a:gd name="T111" fmla="*/ 229 h 253"/>
                <a:gd name="T112" fmla="*/ 20 w 453"/>
                <a:gd name="T113" fmla="*/ 232 h 253"/>
                <a:gd name="T114" fmla="*/ 20 w 453"/>
                <a:gd name="T115" fmla="*/ 24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3" h="253">
                  <a:moveTo>
                    <a:pt x="433" y="240"/>
                  </a:moveTo>
                  <a:cubicBezTo>
                    <a:pt x="433" y="241"/>
                    <a:pt x="433" y="243"/>
                    <a:pt x="433" y="244"/>
                  </a:cubicBezTo>
                  <a:cubicBezTo>
                    <a:pt x="452" y="246"/>
                    <a:pt x="452" y="246"/>
                    <a:pt x="452" y="246"/>
                  </a:cubicBezTo>
                  <a:cubicBezTo>
                    <a:pt x="452" y="244"/>
                    <a:pt x="453" y="243"/>
                    <a:pt x="453" y="241"/>
                  </a:cubicBezTo>
                  <a:cubicBezTo>
                    <a:pt x="433" y="240"/>
                    <a:pt x="433" y="240"/>
                    <a:pt x="433" y="240"/>
                  </a:cubicBezTo>
                  <a:close/>
                  <a:moveTo>
                    <a:pt x="433" y="233"/>
                  </a:moveTo>
                  <a:cubicBezTo>
                    <a:pt x="433" y="234"/>
                    <a:pt x="433" y="235"/>
                    <a:pt x="433" y="236"/>
                  </a:cubicBezTo>
                  <a:cubicBezTo>
                    <a:pt x="453" y="237"/>
                    <a:pt x="453" y="237"/>
                    <a:pt x="453" y="237"/>
                  </a:cubicBezTo>
                  <a:cubicBezTo>
                    <a:pt x="453" y="236"/>
                    <a:pt x="453" y="235"/>
                    <a:pt x="453" y="233"/>
                  </a:cubicBezTo>
                  <a:cubicBezTo>
                    <a:pt x="433" y="233"/>
                    <a:pt x="433" y="233"/>
                    <a:pt x="433" y="233"/>
                  </a:cubicBezTo>
                  <a:close/>
                  <a:moveTo>
                    <a:pt x="434" y="225"/>
                  </a:moveTo>
                  <a:cubicBezTo>
                    <a:pt x="434" y="226"/>
                    <a:pt x="434" y="226"/>
                    <a:pt x="434" y="227"/>
                  </a:cubicBezTo>
                  <a:cubicBezTo>
                    <a:pt x="434" y="228"/>
                    <a:pt x="434" y="228"/>
                    <a:pt x="434" y="229"/>
                  </a:cubicBezTo>
                  <a:cubicBezTo>
                    <a:pt x="453" y="229"/>
                    <a:pt x="453" y="229"/>
                    <a:pt x="453" y="229"/>
                  </a:cubicBezTo>
                  <a:cubicBezTo>
                    <a:pt x="453" y="228"/>
                    <a:pt x="453" y="228"/>
                    <a:pt x="453" y="227"/>
                  </a:cubicBezTo>
                  <a:cubicBezTo>
                    <a:pt x="453" y="226"/>
                    <a:pt x="453" y="226"/>
                    <a:pt x="453" y="225"/>
                  </a:cubicBezTo>
                  <a:cubicBezTo>
                    <a:pt x="434" y="225"/>
                    <a:pt x="434" y="225"/>
                    <a:pt x="434" y="225"/>
                  </a:cubicBezTo>
                  <a:close/>
                  <a:moveTo>
                    <a:pt x="433" y="218"/>
                  </a:moveTo>
                  <a:cubicBezTo>
                    <a:pt x="433" y="219"/>
                    <a:pt x="433" y="220"/>
                    <a:pt x="433" y="222"/>
                  </a:cubicBezTo>
                  <a:cubicBezTo>
                    <a:pt x="453" y="221"/>
                    <a:pt x="453" y="221"/>
                    <a:pt x="453" y="221"/>
                  </a:cubicBezTo>
                  <a:cubicBezTo>
                    <a:pt x="453" y="220"/>
                    <a:pt x="453" y="218"/>
                    <a:pt x="453" y="217"/>
                  </a:cubicBezTo>
                  <a:lnTo>
                    <a:pt x="433" y="218"/>
                  </a:lnTo>
                  <a:close/>
                  <a:moveTo>
                    <a:pt x="433" y="210"/>
                  </a:moveTo>
                  <a:cubicBezTo>
                    <a:pt x="433" y="212"/>
                    <a:pt x="433" y="213"/>
                    <a:pt x="433" y="214"/>
                  </a:cubicBezTo>
                  <a:cubicBezTo>
                    <a:pt x="453" y="213"/>
                    <a:pt x="453" y="213"/>
                    <a:pt x="453" y="213"/>
                  </a:cubicBezTo>
                  <a:cubicBezTo>
                    <a:pt x="453" y="211"/>
                    <a:pt x="453" y="210"/>
                    <a:pt x="452" y="209"/>
                  </a:cubicBezTo>
                  <a:cubicBezTo>
                    <a:pt x="433" y="210"/>
                    <a:pt x="433" y="210"/>
                    <a:pt x="433" y="210"/>
                  </a:cubicBezTo>
                  <a:close/>
                  <a:moveTo>
                    <a:pt x="432" y="203"/>
                  </a:moveTo>
                  <a:cubicBezTo>
                    <a:pt x="432" y="204"/>
                    <a:pt x="432" y="205"/>
                    <a:pt x="433" y="207"/>
                  </a:cubicBezTo>
                  <a:cubicBezTo>
                    <a:pt x="452" y="205"/>
                    <a:pt x="452" y="205"/>
                    <a:pt x="452" y="205"/>
                  </a:cubicBezTo>
                  <a:cubicBezTo>
                    <a:pt x="452" y="203"/>
                    <a:pt x="452" y="202"/>
                    <a:pt x="452" y="201"/>
                  </a:cubicBezTo>
                  <a:cubicBezTo>
                    <a:pt x="432" y="203"/>
                    <a:pt x="432" y="203"/>
                    <a:pt x="432" y="203"/>
                  </a:cubicBezTo>
                  <a:close/>
                  <a:moveTo>
                    <a:pt x="431" y="195"/>
                  </a:moveTo>
                  <a:cubicBezTo>
                    <a:pt x="431" y="197"/>
                    <a:pt x="432" y="198"/>
                    <a:pt x="432" y="199"/>
                  </a:cubicBezTo>
                  <a:cubicBezTo>
                    <a:pt x="451" y="197"/>
                    <a:pt x="451" y="197"/>
                    <a:pt x="451" y="197"/>
                  </a:cubicBezTo>
                  <a:cubicBezTo>
                    <a:pt x="451" y="195"/>
                    <a:pt x="451" y="194"/>
                    <a:pt x="451" y="193"/>
                  </a:cubicBezTo>
                  <a:cubicBezTo>
                    <a:pt x="431" y="195"/>
                    <a:pt x="431" y="195"/>
                    <a:pt x="431" y="195"/>
                  </a:cubicBezTo>
                  <a:close/>
                  <a:moveTo>
                    <a:pt x="430" y="188"/>
                  </a:moveTo>
                  <a:cubicBezTo>
                    <a:pt x="430" y="189"/>
                    <a:pt x="430" y="191"/>
                    <a:pt x="431" y="192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0" y="187"/>
                    <a:pt x="449" y="186"/>
                    <a:pt x="449" y="184"/>
                  </a:cubicBezTo>
                  <a:lnTo>
                    <a:pt x="430" y="188"/>
                  </a:lnTo>
                  <a:close/>
                  <a:moveTo>
                    <a:pt x="428" y="181"/>
                  </a:moveTo>
                  <a:cubicBezTo>
                    <a:pt x="429" y="182"/>
                    <a:pt x="429" y="183"/>
                    <a:pt x="429" y="184"/>
                  </a:cubicBezTo>
                  <a:cubicBezTo>
                    <a:pt x="448" y="180"/>
                    <a:pt x="448" y="180"/>
                    <a:pt x="448" y="180"/>
                  </a:cubicBezTo>
                  <a:cubicBezTo>
                    <a:pt x="448" y="179"/>
                    <a:pt x="448" y="178"/>
                    <a:pt x="447" y="176"/>
                  </a:cubicBezTo>
                  <a:cubicBezTo>
                    <a:pt x="428" y="181"/>
                    <a:pt x="428" y="181"/>
                    <a:pt x="428" y="181"/>
                  </a:cubicBezTo>
                  <a:close/>
                  <a:moveTo>
                    <a:pt x="427" y="174"/>
                  </a:moveTo>
                  <a:cubicBezTo>
                    <a:pt x="427" y="175"/>
                    <a:pt x="427" y="176"/>
                    <a:pt x="428" y="177"/>
                  </a:cubicBezTo>
                  <a:cubicBezTo>
                    <a:pt x="447" y="172"/>
                    <a:pt x="447" y="172"/>
                    <a:pt x="447" y="172"/>
                  </a:cubicBezTo>
                  <a:cubicBezTo>
                    <a:pt x="446" y="171"/>
                    <a:pt x="446" y="170"/>
                    <a:pt x="446" y="168"/>
                  </a:cubicBezTo>
                  <a:cubicBezTo>
                    <a:pt x="427" y="174"/>
                    <a:pt x="427" y="174"/>
                    <a:pt x="427" y="174"/>
                  </a:cubicBezTo>
                  <a:close/>
                  <a:moveTo>
                    <a:pt x="425" y="166"/>
                  </a:moveTo>
                  <a:cubicBezTo>
                    <a:pt x="425" y="168"/>
                    <a:pt x="425" y="169"/>
                    <a:pt x="426" y="170"/>
                  </a:cubicBezTo>
                  <a:cubicBezTo>
                    <a:pt x="444" y="165"/>
                    <a:pt x="444" y="165"/>
                    <a:pt x="444" y="165"/>
                  </a:cubicBezTo>
                  <a:cubicBezTo>
                    <a:pt x="444" y="163"/>
                    <a:pt x="444" y="162"/>
                    <a:pt x="443" y="161"/>
                  </a:cubicBezTo>
                  <a:cubicBezTo>
                    <a:pt x="425" y="166"/>
                    <a:pt x="425" y="166"/>
                    <a:pt x="425" y="166"/>
                  </a:cubicBezTo>
                  <a:close/>
                  <a:moveTo>
                    <a:pt x="422" y="159"/>
                  </a:moveTo>
                  <a:cubicBezTo>
                    <a:pt x="423" y="160"/>
                    <a:pt x="423" y="162"/>
                    <a:pt x="423" y="163"/>
                  </a:cubicBezTo>
                  <a:cubicBezTo>
                    <a:pt x="442" y="157"/>
                    <a:pt x="442" y="157"/>
                    <a:pt x="442" y="157"/>
                  </a:cubicBezTo>
                  <a:cubicBezTo>
                    <a:pt x="442" y="155"/>
                    <a:pt x="441" y="154"/>
                    <a:pt x="441" y="153"/>
                  </a:cubicBezTo>
                  <a:cubicBezTo>
                    <a:pt x="422" y="159"/>
                    <a:pt x="422" y="159"/>
                    <a:pt x="422" y="159"/>
                  </a:cubicBezTo>
                  <a:close/>
                  <a:moveTo>
                    <a:pt x="420" y="152"/>
                  </a:moveTo>
                  <a:cubicBezTo>
                    <a:pt x="420" y="153"/>
                    <a:pt x="421" y="155"/>
                    <a:pt x="421" y="156"/>
                  </a:cubicBezTo>
                  <a:cubicBezTo>
                    <a:pt x="439" y="149"/>
                    <a:pt x="439" y="149"/>
                    <a:pt x="439" y="149"/>
                  </a:cubicBezTo>
                  <a:cubicBezTo>
                    <a:pt x="439" y="148"/>
                    <a:pt x="438" y="146"/>
                    <a:pt x="438" y="145"/>
                  </a:cubicBezTo>
                  <a:cubicBezTo>
                    <a:pt x="420" y="152"/>
                    <a:pt x="420" y="152"/>
                    <a:pt x="420" y="152"/>
                  </a:cubicBezTo>
                  <a:close/>
                  <a:moveTo>
                    <a:pt x="417" y="145"/>
                  </a:moveTo>
                  <a:cubicBezTo>
                    <a:pt x="417" y="146"/>
                    <a:pt x="418" y="148"/>
                    <a:pt x="418" y="149"/>
                  </a:cubicBezTo>
                  <a:cubicBezTo>
                    <a:pt x="436" y="141"/>
                    <a:pt x="436" y="141"/>
                    <a:pt x="436" y="141"/>
                  </a:cubicBezTo>
                  <a:cubicBezTo>
                    <a:pt x="436" y="140"/>
                    <a:pt x="435" y="139"/>
                    <a:pt x="435" y="138"/>
                  </a:cubicBezTo>
                  <a:cubicBezTo>
                    <a:pt x="417" y="145"/>
                    <a:pt x="417" y="145"/>
                    <a:pt x="417" y="145"/>
                  </a:cubicBezTo>
                  <a:close/>
                  <a:moveTo>
                    <a:pt x="414" y="139"/>
                  </a:moveTo>
                  <a:cubicBezTo>
                    <a:pt x="414" y="140"/>
                    <a:pt x="415" y="141"/>
                    <a:pt x="415" y="142"/>
                  </a:cubicBezTo>
                  <a:cubicBezTo>
                    <a:pt x="433" y="134"/>
                    <a:pt x="433" y="134"/>
                    <a:pt x="433" y="134"/>
                  </a:cubicBezTo>
                  <a:cubicBezTo>
                    <a:pt x="433" y="133"/>
                    <a:pt x="432" y="131"/>
                    <a:pt x="432" y="130"/>
                  </a:cubicBezTo>
                  <a:lnTo>
                    <a:pt x="414" y="139"/>
                  </a:lnTo>
                  <a:close/>
                  <a:moveTo>
                    <a:pt x="411" y="132"/>
                  </a:moveTo>
                  <a:cubicBezTo>
                    <a:pt x="411" y="133"/>
                    <a:pt x="412" y="134"/>
                    <a:pt x="412" y="135"/>
                  </a:cubicBezTo>
                  <a:cubicBezTo>
                    <a:pt x="430" y="126"/>
                    <a:pt x="430" y="126"/>
                    <a:pt x="430" y="126"/>
                  </a:cubicBezTo>
                  <a:cubicBezTo>
                    <a:pt x="429" y="125"/>
                    <a:pt x="429" y="124"/>
                    <a:pt x="428" y="123"/>
                  </a:cubicBezTo>
                  <a:lnTo>
                    <a:pt x="411" y="132"/>
                  </a:lnTo>
                  <a:close/>
                  <a:moveTo>
                    <a:pt x="407" y="125"/>
                  </a:moveTo>
                  <a:cubicBezTo>
                    <a:pt x="408" y="126"/>
                    <a:pt x="408" y="127"/>
                    <a:pt x="409" y="129"/>
                  </a:cubicBezTo>
                  <a:cubicBezTo>
                    <a:pt x="426" y="119"/>
                    <a:pt x="426" y="119"/>
                    <a:pt x="426" y="119"/>
                  </a:cubicBezTo>
                  <a:cubicBezTo>
                    <a:pt x="425" y="118"/>
                    <a:pt x="425" y="117"/>
                    <a:pt x="424" y="116"/>
                  </a:cubicBezTo>
                  <a:cubicBezTo>
                    <a:pt x="407" y="125"/>
                    <a:pt x="407" y="125"/>
                    <a:pt x="407" y="125"/>
                  </a:cubicBezTo>
                  <a:close/>
                  <a:moveTo>
                    <a:pt x="403" y="119"/>
                  </a:moveTo>
                  <a:cubicBezTo>
                    <a:pt x="404" y="120"/>
                    <a:pt x="404" y="121"/>
                    <a:pt x="405" y="122"/>
                  </a:cubicBezTo>
                  <a:cubicBezTo>
                    <a:pt x="422" y="112"/>
                    <a:pt x="422" y="112"/>
                    <a:pt x="422" y="112"/>
                  </a:cubicBezTo>
                  <a:cubicBezTo>
                    <a:pt x="421" y="111"/>
                    <a:pt x="421" y="110"/>
                    <a:pt x="420" y="109"/>
                  </a:cubicBezTo>
                  <a:cubicBezTo>
                    <a:pt x="403" y="119"/>
                    <a:pt x="403" y="119"/>
                    <a:pt x="403" y="119"/>
                  </a:cubicBezTo>
                  <a:close/>
                  <a:moveTo>
                    <a:pt x="399" y="113"/>
                  </a:moveTo>
                  <a:cubicBezTo>
                    <a:pt x="400" y="114"/>
                    <a:pt x="401" y="115"/>
                    <a:pt x="401" y="116"/>
                  </a:cubicBezTo>
                  <a:cubicBezTo>
                    <a:pt x="418" y="105"/>
                    <a:pt x="418" y="105"/>
                    <a:pt x="418" y="105"/>
                  </a:cubicBezTo>
                  <a:cubicBezTo>
                    <a:pt x="417" y="104"/>
                    <a:pt x="416" y="103"/>
                    <a:pt x="415" y="102"/>
                  </a:cubicBezTo>
                  <a:cubicBezTo>
                    <a:pt x="399" y="113"/>
                    <a:pt x="399" y="113"/>
                    <a:pt x="399" y="113"/>
                  </a:cubicBezTo>
                  <a:close/>
                  <a:moveTo>
                    <a:pt x="395" y="106"/>
                  </a:moveTo>
                  <a:cubicBezTo>
                    <a:pt x="396" y="107"/>
                    <a:pt x="396" y="108"/>
                    <a:pt x="397" y="109"/>
                  </a:cubicBezTo>
                  <a:cubicBezTo>
                    <a:pt x="413" y="98"/>
                    <a:pt x="413" y="98"/>
                    <a:pt x="413" y="98"/>
                  </a:cubicBezTo>
                  <a:cubicBezTo>
                    <a:pt x="412" y="97"/>
                    <a:pt x="412" y="96"/>
                    <a:pt x="411" y="95"/>
                  </a:cubicBezTo>
                  <a:cubicBezTo>
                    <a:pt x="395" y="106"/>
                    <a:pt x="395" y="106"/>
                    <a:pt x="395" y="106"/>
                  </a:cubicBezTo>
                  <a:close/>
                  <a:moveTo>
                    <a:pt x="390" y="100"/>
                  </a:moveTo>
                  <a:cubicBezTo>
                    <a:pt x="391" y="101"/>
                    <a:pt x="392" y="102"/>
                    <a:pt x="393" y="103"/>
                  </a:cubicBezTo>
                  <a:cubicBezTo>
                    <a:pt x="408" y="92"/>
                    <a:pt x="408" y="92"/>
                    <a:pt x="408" y="92"/>
                  </a:cubicBezTo>
                  <a:cubicBezTo>
                    <a:pt x="408" y="91"/>
                    <a:pt x="407" y="90"/>
                    <a:pt x="406" y="88"/>
                  </a:cubicBezTo>
                  <a:cubicBezTo>
                    <a:pt x="390" y="100"/>
                    <a:pt x="390" y="100"/>
                    <a:pt x="390" y="100"/>
                  </a:cubicBezTo>
                  <a:close/>
                  <a:moveTo>
                    <a:pt x="386" y="95"/>
                  </a:moveTo>
                  <a:cubicBezTo>
                    <a:pt x="387" y="96"/>
                    <a:pt x="387" y="97"/>
                    <a:pt x="388" y="97"/>
                  </a:cubicBezTo>
                  <a:cubicBezTo>
                    <a:pt x="403" y="85"/>
                    <a:pt x="403" y="85"/>
                    <a:pt x="403" y="85"/>
                  </a:cubicBezTo>
                  <a:cubicBezTo>
                    <a:pt x="403" y="84"/>
                    <a:pt x="402" y="83"/>
                    <a:pt x="401" y="82"/>
                  </a:cubicBezTo>
                  <a:cubicBezTo>
                    <a:pt x="386" y="95"/>
                    <a:pt x="386" y="95"/>
                    <a:pt x="386" y="95"/>
                  </a:cubicBezTo>
                  <a:close/>
                  <a:moveTo>
                    <a:pt x="381" y="89"/>
                  </a:moveTo>
                  <a:cubicBezTo>
                    <a:pt x="382" y="90"/>
                    <a:pt x="383" y="91"/>
                    <a:pt x="383" y="92"/>
                  </a:cubicBezTo>
                  <a:cubicBezTo>
                    <a:pt x="398" y="79"/>
                    <a:pt x="398" y="79"/>
                    <a:pt x="398" y="79"/>
                  </a:cubicBezTo>
                  <a:cubicBezTo>
                    <a:pt x="397" y="78"/>
                    <a:pt x="396" y="77"/>
                    <a:pt x="396" y="76"/>
                  </a:cubicBezTo>
                  <a:cubicBezTo>
                    <a:pt x="381" y="89"/>
                    <a:pt x="381" y="89"/>
                    <a:pt x="381" y="89"/>
                  </a:cubicBezTo>
                  <a:close/>
                  <a:moveTo>
                    <a:pt x="376" y="83"/>
                  </a:moveTo>
                  <a:cubicBezTo>
                    <a:pt x="377" y="84"/>
                    <a:pt x="378" y="85"/>
                    <a:pt x="378" y="86"/>
                  </a:cubicBezTo>
                  <a:cubicBezTo>
                    <a:pt x="393" y="73"/>
                    <a:pt x="393" y="73"/>
                    <a:pt x="393" y="73"/>
                  </a:cubicBezTo>
                  <a:cubicBezTo>
                    <a:pt x="392" y="72"/>
                    <a:pt x="391" y="71"/>
                    <a:pt x="390" y="70"/>
                  </a:cubicBezTo>
                  <a:cubicBezTo>
                    <a:pt x="376" y="83"/>
                    <a:pt x="376" y="83"/>
                    <a:pt x="376" y="83"/>
                  </a:cubicBezTo>
                  <a:close/>
                  <a:moveTo>
                    <a:pt x="371" y="78"/>
                  </a:moveTo>
                  <a:cubicBezTo>
                    <a:pt x="371" y="79"/>
                    <a:pt x="372" y="80"/>
                    <a:pt x="373" y="81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6" y="66"/>
                    <a:pt x="385" y="65"/>
                    <a:pt x="384" y="64"/>
                  </a:cubicBezTo>
                  <a:lnTo>
                    <a:pt x="371" y="78"/>
                  </a:lnTo>
                  <a:close/>
                  <a:moveTo>
                    <a:pt x="365" y="73"/>
                  </a:moveTo>
                  <a:cubicBezTo>
                    <a:pt x="366" y="74"/>
                    <a:pt x="367" y="75"/>
                    <a:pt x="368" y="76"/>
                  </a:cubicBezTo>
                  <a:cubicBezTo>
                    <a:pt x="381" y="61"/>
                    <a:pt x="381" y="61"/>
                    <a:pt x="381" y="61"/>
                  </a:cubicBezTo>
                  <a:cubicBezTo>
                    <a:pt x="380" y="60"/>
                    <a:pt x="379" y="59"/>
                    <a:pt x="378" y="59"/>
                  </a:cubicBezTo>
                  <a:cubicBezTo>
                    <a:pt x="365" y="73"/>
                    <a:pt x="365" y="73"/>
                    <a:pt x="365" y="73"/>
                  </a:cubicBezTo>
                  <a:close/>
                  <a:moveTo>
                    <a:pt x="359" y="68"/>
                  </a:moveTo>
                  <a:cubicBezTo>
                    <a:pt x="360" y="69"/>
                    <a:pt x="361" y="70"/>
                    <a:pt x="362" y="71"/>
                  </a:cubicBezTo>
                  <a:cubicBezTo>
                    <a:pt x="375" y="56"/>
                    <a:pt x="375" y="56"/>
                    <a:pt x="375" y="56"/>
                  </a:cubicBezTo>
                  <a:cubicBezTo>
                    <a:pt x="374" y="55"/>
                    <a:pt x="373" y="54"/>
                    <a:pt x="372" y="53"/>
                  </a:cubicBezTo>
                  <a:lnTo>
                    <a:pt x="359" y="68"/>
                  </a:lnTo>
                  <a:close/>
                  <a:moveTo>
                    <a:pt x="354" y="63"/>
                  </a:moveTo>
                  <a:cubicBezTo>
                    <a:pt x="355" y="64"/>
                    <a:pt x="356" y="65"/>
                    <a:pt x="357" y="66"/>
                  </a:cubicBezTo>
                  <a:cubicBezTo>
                    <a:pt x="369" y="51"/>
                    <a:pt x="369" y="51"/>
                    <a:pt x="369" y="51"/>
                  </a:cubicBezTo>
                  <a:cubicBezTo>
                    <a:pt x="368" y="50"/>
                    <a:pt x="367" y="49"/>
                    <a:pt x="366" y="48"/>
                  </a:cubicBezTo>
                  <a:cubicBezTo>
                    <a:pt x="354" y="63"/>
                    <a:pt x="354" y="63"/>
                    <a:pt x="354" y="63"/>
                  </a:cubicBezTo>
                  <a:close/>
                  <a:moveTo>
                    <a:pt x="348" y="59"/>
                  </a:moveTo>
                  <a:cubicBezTo>
                    <a:pt x="349" y="60"/>
                    <a:pt x="350" y="60"/>
                    <a:pt x="351" y="61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1" y="45"/>
                    <a:pt x="360" y="44"/>
                    <a:pt x="359" y="43"/>
                  </a:cubicBezTo>
                  <a:cubicBezTo>
                    <a:pt x="348" y="59"/>
                    <a:pt x="348" y="59"/>
                    <a:pt x="348" y="59"/>
                  </a:cubicBezTo>
                  <a:close/>
                  <a:moveTo>
                    <a:pt x="341" y="55"/>
                  </a:moveTo>
                  <a:cubicBezTo>
                    <a:pt x="343" y="55"/>
                    <a:pt x="344" y="56"/>
                    <a:pt x="345" y="57"/>
                  </a:cubicBezTo>
                  <a:cubicBezTo>
                    <a:pt x="356" y="41"/>
                    <a:pt x="356" y="41"/>
                    <a:pt x="356" y="41"/>
                  </a:cubicBezTo>
                  <a:cubicBezTo>
                    <a:pt x="355" y="40"/>
                    <a:pt x="354" y="39"/>
                    <a:pt x="352" y="38"/>
                  </a:cubicBezTo>
                  <a:cubicBezTo>
                    <a:pt x="341" y="55"/>
                    <a:pt x="341" y="55"/>
                    <a:pt x="341" y="55"/>
                  </a:cubicBezTo>
                  <a:close/>
                  <a:moveTo>
                    <a:pt x="335" y="51"/>
                  </a:moveTo>
                  <a:cubicBezTo>
                    <a:pt x="336" y="51"/>
                    <a:pt x="337" y="52"/>
                    <a:pt x="338" y="53"/>
                  </a:cubicBezTo>
                  <a:cubicBezTo>
                    <a:pt x="349" y="36"/>
                    <a:pt x="349" y="36"/>
                    <a:pt x="349" y="36"/>
                  </a:cubicBezTo>
                  <a:cubicBezTo>
                    <a:pt x="348" y="35"/>
                    <a:pt x="347" y="35"/>
                    <a:pt x="345" y="34"/>
                  </a:cubicBezTo>
                  <a:cubicBezTo>
                    <a:pt x="335" y="51"/>
                    <a:pt x="335" y="51"/>
                    <a:pt x="335" y="51"/>
                  </a:cubicBezTo>
                  <a:close/>
                  <a:moveTo>
                    <a:pt x="329" y="47"/>
                  </a:moveTo>
                  <a:cubicBezTo>
                    <a:pt x="330" y="47"/>
                    <a:pt x="331" y="48"/>
                    <a:pt x="332" y="49"/>
                  </a:cubicBezTo>
                  <a:cubicBezTo>
                    <a:pt x="342" y="32"/>
                    <a:pt x="342" y="32"/>
                    <a:pt x="342" y="32"/>
                  </a:cubicBezTo>
                  <a:cubicBezTo>
                    <a:pt x="341" y="31"/>
                    <a:pt x="340" y="30"/>
                    <a:pt x="338" y="30"/>
                  </a:cubicBezTo>
                  <a:cubicBezTo>
                    <a:pt x="329" y="47"/>
                    <a:pt x="329" y="47"/>
                    <a:pt x="329" y="47"/>
                  </a:cubicBezTo>
                  <a:close/>
                  <a:moveTo>
                    <a:pt x="322" y="43"/>
                  </a:moveTo>
                  <a:cubicBezTo>
                    <a:pt x="323" y="44"/>
                    <a:pt x="324" y="44"/>
                    <a:pt x="325" y="45"/>
                  </a:cubicBezTo>
                  <a:cubicBezTo>
                    <a:pt x="335" y="28"/>
                    <a:pt x="335" y="28"/>
                    <a:pt x="335" y="28"/>
                  </a:cubicBezTo>
                  <a:cubicBezTo>
                    <a:pt x="334" y="27"/>
                    <a:pt x="332" y="26"/>
                    <a:pt x="331" y="26"/>
                  </a:cubicBezTo>
                  <a:cubicBezTo>
                    <a:pt x="322" y="43"/>
                    <a:pt x="322" y="43"/>
                    <a:pt x="322" y="43"/>
                  </a:cubicBezTo>
                  <a:close/>
                  <a:moveTo>
                    <a:pt x="315" y="40"/>
                  </a:moveTo>
                  <a:cubicBezTo>
                    <a:pt x="317" y="40"/>
                    <a:pt x="318" y="41"/>
                    <a:pt x="319" y="42"/>
                  </a:cubicBezTo>
                  <a:cubicBezTo>
                    <a:pt x="328" y="24"/>
                    <a:pt x="328" y="24"/>
                    <a:pt x="328" y="24"/>
                  </a:cubicBezTo>
                  <a:cubicBezTo>
                    <a:pt x="326" y="23"/>
                    <a:pt x="325" y="23"/>
                    <a:pt x="324" y="22"/>
                  </a:cubicBezTo>
                  <a:cubicBezTo>
                    <a:pt x="315" y="40"/>
                    <a:pt x="315" y="40"/>
                    <a:pt x="315" y="40"/>
                  </a:cubicBezTo>
                  <a:close/>
                  <a:moveTo>
                    <a:pt x="309" y="37"/>
                  </a:moveTo>
                  <a:cubicBezTo>
                    <a:pt x="310" y="37"/>
                    <a:pt x="311" y="38"/>
                    <a:pt x="312" y="38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19"/>
                    <a:pt x="316" y="19"/>
                  </a:cubicBezTo>
                  <a:cubicBezTo>
                    <a:pt x="309" y="37"/>
                    <a:pt x="309" y="37"/>
                    <a:pt x="309" y="37"/>
                  </a:cubicBezTo>
                  <a:close/>
                  <a:moveTo>
                    <a:pt x="302" y="34"/>
                  </a:moveTo>
                  <a:cubicBezTo>
                    <a:pt x="303" y="34"/>
                    <a:pt x="304" y="35"/>
                    <a:pt x="305" y="35"/>
                  </a:cubicBezTo>
                  <a:cubicBezTo>
                    <a:pt x="313" y="17"/>
                    <a:pt x="313" y="17"/>
                    <a:pt x="313" y="17"/>
                  </a:cubicBezTo>
                  <a:cubicBezTo>
                    <a:pt x="311" y="17"/>
                    <a:pt x="310" y="16"/>
                    <a:pt x="309" y="16"/>
                  </a:cubicBezTo>
                  <a:cubicBezTo>
                    <a:pt x="302" y="34"/>
                    <a:pt x="302" y="34"/>
                    <a:pt x="302" y="34"/>
                  </a:cubicBezTo>
                  <a:close/>
                  <a:moveTo>
                    <a:pt x="295" y="31"/>
                  </a:moveTo>
                  <a:cubicBezTo>
                    <a:pt x="296" y="32"/>
                    <a:pt x="297" y="32"/>
                    <a:pt x="298" y="33"/>
                  </a:cubicBezTo>
                  <a:cubicBezTo>
                    <a:pt x="305" y="14"/>
                    <a:pt x="305" y="14"/>
                    <a:pt x="305" y="14"/>
                  </a:cubicBezTo>
                  <a:cubicBezTo>
                    <a:pt x="304" y="14"/>
                    <a:pt x="302" y="13"/>
                    <a:pt x="301" y="13"/>
                  </a:cubicBezTo>
                  <a:cubicBezTo>
                    <a:pt x="295" y="31"/>
                    <a:pt x="295" y="31"/>
                    <a:pt x="295" y="31"/>
                  </a:cubicBezTo>
                  <a:close/>
                  <a:moveTo>
                    <a:pt x="288" y="29"/>
                  </a:moveTo>
                  <a:cubicBezTo>
                    <a:pt x="289" y="29"/>
                    <a:pt x="290" y="30"/>
                    <a:pt x="291" y="30"/>
                  </a:cubicBezTo>
                  <a:cubicBezTo>
                    <a:pt x="297" y="12"/>
                    <a:pt x="297" y="12"/>
                    <a:pt x="297" y="12"/>
                  </a:cubicBezTo>
                  <a:cubicBezTo>
                    <a:pt x="296" y="11"/>
                    <a:pt x="295" y="11"/>
                    <a:pt x="293" y="10"/>
                  </a:cubicBezTo>
                  <a:cubicBezTo>
                    <a:pt x="288" y="29"/>
                    <a:pt x="288" y="29"/>
                    <a:pt x="288" y="29"/>
                  </a:cubicBezTo>
                  <a:close/>
                  <a:moveTo>
                    <a:pt x="280" y="27"/>
                  </a:moveTo>
                  <a:cubicBezTo>
                    <a:pt x="282" y="27"/>
                    <a:pt x="283" y="28"/>
                    <a:pt x="284" y="28"/>
                  </a:cubicBezTo>
                  <a:cubicBezTo>
                    <a:pt x="289" y="9"/>
                    <a:pt x="289" y="9"/>
                    <a:pt x="289" y="9"/>
                  </a:cubicBezTo>
                  <a:cubicBezTo>
                    <a:pt x="288" y="9"/>
                    <a:pt x="287" y="8"/>
                    <a:pt x="285" y="8"/>
                  </a:cubicBezTo>
                  <a:cubicBezTo>
                    <a:pt x="280" y="27"/>
                    <a:pt x="280" y="27"/>
                    <a:pt x="280" y="27"/>
                  </a:cubicBezTo>
                  <a:close/>
                  <a:moveTo>
                    <a:pt x="273" y="25"/>
                  </a:moveTo>
                  <a:cubicBezTo>
                    <a:pt x="274" y="25"/>
                    <a:pt x="276" y="26"/>
                    <a:pt x="277" y="26"/>
                  </a:cubicBezTo>
                  <a:cubicBezTo>
                    <a:pt x="281" y="7"/>
                    <a:pt x="281" y="7"/>
                    <a:pt x="281" y="7"/>
                  </a:cubicBezTo>
                  <a:cubicBezTo>
                    <a:pt x="280" y="7"/>
                    <a:pt x="279" y="6"/>
                    <a:pt x="278" y="6"/>
                  </a:cubicBezTo>
                  <a:cubicBezTo>
                    <a:pt x="273" y="25"/>
                    <a:pt x="273" y="25"/>
                    <a:pt x="273" y="25"/>
                  </a:cubicBezTo>
                  <a:close/>
                  <a:moveTo>
                    <a:pt x="266" y="24"/>
                  </a:moveTo>
                  <a:cubicBezTo>
                    <a:pt x="267" y="24"/>
                    <a:pt x="268" y="24"/>
                    <a:pt x="269" y="24"/>
                  </a:cubicBezTo>
                  <a:cubicBezTo>
                    <a:pt x="274" y="5"/>
                    <a:pt x="274" y="5"/>
                    <a:pt x="274" y="5"/>
                  </a:cubicBezTo>
                  <a:cubicBezTo>
                    <a:pt x="272" y="5"/>
                    <a:pt x="271" y="5"/>
                    <a:pt x="269" y="4"/>
                  </a:cubicBezTo>
                  <a:lnTo>
                    <a:pt x="266" y="24"/>
                  </a:lnTo>
                  <a:close/>
                  <a:moveTo>
                    <a:pt x="258" y="22"/>
                  </a:moveTo>
                  <a:cubicBezTo>
                    <a:pt x="260" y="22"/>
                    <a:pt x="261" y="23"/>
                    <a:pt x="262" y="23"/>
                  </a:cubicBezTo>
                  <a:cubicBezTo>
                    <a:pt x="265" y="4"/>
                    <a:pt x="265" y="4"/>
                    <a:pt x="265" y="4"/>
                  </a:cubicBezTo>
                  <a:cubicBezTo>
                    <a:pt x="264" y="3"/>
                    <a:pt x="263" y="3"/>
                    <a:pt x="261" y="3"/>
                  </a:cubicBezTo>
                  <a:lnTo>
                    <a:pt x="258" y="22"/>
                  </a:lnTo>
                  <a:close/>
                  <a:moveTo>
                    <a:pt x="251" y="21"/>
                  </a:moveTo>
                  <a:cubicBezTo>
                    <a:pt x="252" y="21"/>
                    <a:pt x="254" y="22"/>
                    <a:pt x="255" y="22"/>
                  </a:cubicBezTo>
                  <a:cubicBezTo>
                    <a:pt x="257" y="2"/>
                    <a:pt x="257" y="2"/>
                    <a:pt x="257" y="2"/>
                  </a:cubicBezTo>
                  <a:cubicBezTo>
                    <a:pt x="256" y="2"/>
                    <a:pt x="255" y="2"/>
                    <a:pt x="253" y="2"/>
                  </a:cubicBezTo>
                  <a:cubicBezTo>
                    <a:pt x="251" y="21"/>
                    <a:pt x="251" y="21"/>
                    <a:pt x="251" y="21"/>
                  </a:cubicBezTo>
                  <a:close/>
                  <a:moveTo>
                    <a:pt x="244" y="21"/>
                  </a:moveTo>
                  <a:cubicBezTo>
                    <a:pt x="245" y="21"/>
                    <a:pt x="246" y="21"/>
                    <a:pt x="247" y="21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8" y="1"/>
                    <a:pt x="247" y="1"/>
                    <a:pt x="245" y="1"/>
                  </a:cubicBezTo>
                  <a:cubicBezTo>
                    <a:pt x="244" y="21"/>
                    <a:pt x="244" y="21"/>
                    <a:pt x="244" y="21"/>
                  </a:cubicBezTo>
                  <a:close/>
                  <a:moveTo>
                    <a:pt x="236" y="20"/>
                  </a:moveTo>
                  <a:cubicBezTo>
                    <a:pt x="237" y="20"/>
                    <a:pt x="239" y="20"/>
                    <a:pt x="240" y="20"/>
                  </a:cubicBezTo>
                  <a:cubicBezTo>
                    <a:pt x="241" y="1"/>
                    <a:pt x="241" y="1"/>
                    <a:pt x="241" y="1"/>
                  </a:cubicBezTo>
                  <a:cubicBezTo>
                    <a:pt x="240" y="1"/>
                    <a:pt x="238" y="1"/>
                    <a:pt x="237" y="1"/>
                  </a:cubicBezTo>
                  <a:cubicBezTo>
                    <a:pt x="236" y="20"/>
                    <a:pt x="236" y="20"/>
                    <a:pt x="236" y="20"/>
                  </a:cubicBezTo>
                  <a:close/>
                  <a:moveTo>
                    <a:pt x="229" y="20"/>
                  </a:moveTo>
                  <a:cubicBezTo>
                    <a:pt x="230" y="20"/>
                    <a:pt x="231" y="20"/>
                    <a:pt x="232" y="20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32" y="0"/>
                    <a:pt x="230" y="0"/>
                    <a:pt x="229" y="0"/>
                  </a:cubicBezTo>
                  <a:cubicBezTo>
                    <a:pt x="229" y="20"/>
                    <a:pt x="229" y="20"/>
                    <a:pt x="229" y="20"/>
                  </a:cubicBezTo>
                  <a:close/>
                  <a:moveTo>
                    <a:pt x="221" y="20"/>
                  </a:moveTo>
                  <a:cubicBezTo>
                    <a:pt x="222" y="20"/>
                    <a:pt x="224" y="20"/>
                    <a:pt x="225" y="2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3" y="0"/>
                    <a:pt x="222" y="0"/>
                    <a:pt x="221" y="0"/>
                  </a:cubicBezTo>
                  <a:lnTo>
                    <a:pt x="221" y="20"/>
                  </a:lnTo>
                  <a:close/>
                  <a:moveTo>
                    <a:pt x="214" y="20"/>
                  </a:moveTo>
                  <a:cubicBezTo>
                    <a:pt x="215" y="20"/>
                    <a:pt x="216" y="20"/>
                    <a:pt x="217" y="2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5" y="1"/>
                    <a:pt x="214" y="1"/>
                    <a:pt x="213" y="1"/>
                  </a:cubicBezTo>
                  <a:cubicBezTo>
                    <a:pt x="214" y="20"/>
                    <a:pt x="214" y="20"/>
                    <a:pt x="214" y="20"/>
                  </a:cubicBezTo>
                  <a:close/>
                  <a:moveTo>
                    <a:pt x="206" y="21"/>
                  </a:moveTo>
                  <a:cubicBezTo>
                    <a:pt x="207" y="21"/>
                    <a:pt x="209" y="21"/>
                    <a:pt x="210" y="21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07" y="1"/>
                    <a:pt x="206" y="1"/>
                    <a:pt x="204" y="1"/>
                  </a:cubicBezTo>
                  <a:cubicBezTo>
                    <a:pt x="206" y="21"/>
                    <a:pt x="206" y="21"/>
                    <a:pt x="206" y="21"/>
                  </a:cubicBezTo>
                  <a:close/>
                  <a:moveTo>
                    <a:pt x="199" y="22"/>
                  </a:moveTo>
                  <a:cubicBezTo>
                    <a:pt x="200" y="22"/>
                    <a:pt x="201" y="21"/>
                    <a:pt x="203" y="21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199" y="2"/>
                    <a:pt x="198" y="2"/>
                    <a:pt x="196" y="2"/>
                  </a:cubicBezTo>
                  <a:lnTo>
                    <a:pt x="199" y="22"/>
                  </a:lnTo>
                  <a:close/>
                  <a:moveTo>
                    <a:pt x="191" y="23"/>
                  </a:moveTo>
                  <a:cubicBezTo>
                    <a:pt x="193" y="23"/>
                    <a:pt x="194" y="22"/>
                    <a:pt x="195" y="22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1" y="3"/>
                    <a:pt x="189" y="3"/>
                    <a:pt x="188" y="4"/>
                  </a:cubicBezTo>
                  <a:lnTo>
                    <a:pt x="191" y="23"/>
                  </a:lnTo>
                  <a:close/>
                  <a:moveTo>
                    <a:pt x="184" y="24"/>
                  </a:moveTo>
                  <a:cubicBezTo>
                    <a:pt x="185" y="24"/>
                    <a:pt x="187" y="24"/>
                    <a:pt x="188" y="23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3" y="5"/>
                    <a:pt x="181" y="5"/>
                    <a:pt x="180" y="5"/>
                  </a:cubicBezTo>
                  <a:cubicBezTo>
                    <a:pt x="184" y="24"/>
                    <a:pt x="184" y="24"/>
                    <a:pt x="184" y="24"/>
                  </a:cubicBezTo>
                  <a:close/>
                  <a:moveTo>
                    <a:pt x="177" y="26"/>
                  </a:moveTo>
                  <a:cubicBezTo>
                    <a:pt x="178" y="26"/>
                    <a:pt x="179" y="25"/>
                    <a:pt x="180" y="25"/>
                  </a:cubicBezTo>
                  <a:cubicBezTo>
                    <a:pt x="176" y="6"/>
                    <a:pt x="176" y="6"/>
                    <a:pt x="176" y="6"/>
                  </a:cubicBezTo>
                  <a:cubicBezTo>
                    <a:pt x="175" y="6"/>
                    <a:pt x="173" y="7"/>
                    <a:pt x="172" y="7"/>
                  </a:cubicBezTo>
                  <a:cubicBezTo>
                    <a:pt x="177" y="26"/>
                    <a:pt x="177" y="26"/>
                    <a:pt x="177" y="26"/>
                  </a:cubicBezTo>
                  <a:close/>
                  <a:moveTo>
                    <a:pt x="170" y="28"/>
                  </a:moveTo>
                  <a:cubicBezTo>
                    <a:pt x="171" y="27"/>
                    <a:pt x="172" y="27"/>
                    <a:pt x="173" y="27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7" y="8"/>
                    <a:pt x="166" y="9"/>
                    <a:pt x="164" y="9"/>
                  </a:cubicBezTo>
                  <a:cubicBezTo>
                    <a:pt x="170" y="28"/>
                    <a:pt x="170" y="28"/>
                    <a:pt x="170" y="28"/>
                  </a:cubicBezTo>
                  <a:close/>
                  <a:moveTo>
                    <a:pt x="162" y="30"/>
                  </a:moveTo>
                  <a:cubicBezTo>
                    <a:pt x="164" y="30"/>
                    <a:pt x="165" y="29"/>
                    <a:pt x="166" y="29"/>
                  </a:cubicBezTo>
                  <a:cubicBezTo>
                    <a:pt x="160" y="10"/>
                    <a:pt x="160" y="10"/>
                    <a:pt x="160" y="10"/>
                  </a:cubicBezTo>
                  <a:cubicBezTo>
                    <a:pt x="159" y="11"/>
                    <a:pt x="158" y="11"/>
                    <a:pt x="156" y="11"/>
                  </a:cubicBezTo>
                  <a:cubicBezTo>
                    <a:pt x="162" y="30"/>
                    <a:pt x="162" y="30"/>
                    <a:pt x="162" y="30"/>
                  </a:cubicBezTo>
                  <a:close/>
                  <a:moveTo>
                    <a:pt x="155" y="32"/>
                  </a:moveTo>
                  <a:cubicBezTo>
                    <a:pt x="157" y="32"/>
                    <a:pt x="158" y="32"/>
                    <a:pt x="159" y="31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1" y="13"/>
                    <a:pt x="150" y="14"/>
                    <a:pt x="149" y="14"/>
                  </a:cubicBezTo>
                  <a:cubicBezTo>
                    <a:pt x="155" y="32"/>
                    <a:pt x="155" y="32"/>
                    <a:pt x="155" y="32"/>
                  </a:cubicBezTo>
                  <a:close/>
                  <a:moveTo>
                    <a:pt x="148" y="35"/>
                  </a:moveTo>
                  <a:cubicBezTo>
                    <a:pt x="150" y="35"/>
                    <a:pt x="151" y="34"/>
                    <a:pt x="152" y="34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44" y="16"/>
                    <a:pt x="142" y="16"/>
                    <a:pt x="141" y="17"/>
                  </a:cubicBezTo>
                  <a:lnTo>
                    <a:pt x="148" y="35"/>
                  </a:lnTo>
                  <a:close/>
                  <a:moveTo>
                    <a:pt x="142" y="38"/>
                  </a:moveTo>
                  <a:cubicBezTo>
                    <a:pt x="143" y="38"/>
                    <a:pt x="144" y="37"/>
                    <a:pt x="145" y="37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136" y="19"/>
                    <a:pt x="135" y="20"/>
                    <a:pt x="134" y="20"/>
                  </a:cubicBezTo>
                  <a:cubicBezTo>
                    <a:pt x="142" y="38"/>
                    <a:pt x="142" y="38"/>
                    <a:pt x="142" y="38"/>
                  </a:cubicBezTo>
                  <a:close/>
                  <a:moveTo>
                    <a:pt x="135" y="41"/>
                  </a:moveTo>
                  <a:cubicBezTo>
                    <a:pt x="136" y="41"/>
                    <a:pt x="137" y="40"/>
                    <a:pt x="138" y="40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29" y="23"/>
                    <a:pt x="127" y="23"/>
                    <a:pt x="126" y="24"/>
                  </a:cubicBezTo>
                  <a:cubicBezTo>
                    <a:pt x="135" y="41"/>
                    <a:pt x="135" y="41"/>
                    <a:pt x="135" y="41"/>
                  </a:cubicBezTo>
                  <a:close/>
                  <a:moveTo>
                    <a:pt x="128" y="45"/>
                  </a:moveTo>
                  <a:cubicBezTo>
                    <a:pt x="129" y="44"/>
                    <a:pt x="130" y="43"/>
                    <a:pt x="131" y="43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1" y="26"/>
                    <a:pt x="120" y="27"/>
                    <a:pt x="119" y="27"/>
                  </a:cubicBezTo>
                  <a:cubicBezTo>
                    <a:pt x="128" y="45"/>
                    <a:pt x="128" y="45"/>
                    <a:pt x="128" y="45"/>
                  </a:cubicBezTo>
                  <a:close/>
                  <a:moveTo>
                    <a:pt x="122" y="48"/>
                  </a:moveTo>
                  <a:cubicBezTo>
                    <a:pt x="123" y="48"/>
                    <a:pt x="124" y="47"/>
                    <a:pt x="125" y="46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30"/>
                    <a:pt x="113" y="31"/>
                    <a:pt x="112" y="31"/>
                  </a:cubicBezTo>
                  <a:cubicBezTo>
                    <a:pt x="122" y="48"/>
                    <a:pt x="122" y="48"/>
                    <a:pt x="122" y="48"/>
                  </a:cubicBezTo>
                  <a:close/>
                  <a:moveTo>
                    <a:pt x="115" y="52"/>
                  </a:moveTo>
                  <a:cubicBezTo>
                    <a:pt x="116" y="52"/>
                    <a:pt x="117" y="51"/>
                    <a:pt x="119" y="50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7" y="34"/>
                    <a:pt x="106" y="35"/>
                    <a:pt x="105" y="36"/>
                  </a:cubicBezTo>
                  <a:cubicBezTo>
                    <a:pt x="115" y="52"/>
                    <a:pt x="115" y="52"/>
                    <a:pt x="115" y="52"/>
                  </a:cubicBezTo>
                  <a:close/>
                  <a:moveTo>
                    <a:pt x="109" y="56"/>
                  </a:moveTo>
                  <a:cubicBezTo>
                    <a:pt x="110" y="56"/>
                    <a:pt x="111" y="55"/>
                    <a:pt x="112" y="54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0" y="39"/>
                    <a:pt x="99" y="39"/>
                    <a:pt x="98" y="40"/>
                  </a:cubicBezTo>
                  <a:cubicBezTo>
                    <a:pt x="109" y="56"/>
                    <a:pt x="109" y="56"/>
                    <a:pt x="109" y="56"/>
                  </a:cubicBezTo>
                  <a:close/>
                  <a:moveTo>
                    <a:pt x="103" y="61"/>
                  </a:moveTo>
                  <a:cubicBezTo>
                    <a:pt x="104" y="60"/>
                    <a:pt x="105" y="59"/>
                    <a:pt x="106" y="5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4" y="43"/>
                    <a:pt x="92" y="44"/>
                    <a:pt x="91" y="45"/>
                  </a:cubicBezTo>
                  <a:cubicBezTo>
                    <a:pt x="103" y="61"/>
                    <a:pt x="103" y="61"/>
                    <a:pt x="103" y="61"/>
                  </a:cubicBezTo>
                  <a:close/>
                  <a:moveTo>
                    <a:pt x="97" y="65"/>
                  </a:moveTo>
                  <a:cubicBezTo>
                    <a:pt x="98" y="65"/>
                    <a:pt x="99" y="64"/>
                    <a:pt x="100" y="63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7" y="48"/>
                    <a:pt x="86" y="49"/>
                    <a:pt x="85" y="50"/>
                  </a:cubicBezTo>
                  <a:cubicBezTo>
                    <a:pt x="97" y="65"/>
                    <a:pt x="97" y="65"/>
                    <a:pt x="97" y="65"/>
                  </a:cubicBezTo>
                  <a:close/>
                  <a:moveTo>
                    <a:pt x="91" y="70"/>
                  </a:moveTo>
                  <a:cubicBezTo>
                    <a:pt x="92" y="69"/>
                    <a:pt x="93" y="68"/>
                    <a:pt x="94" y="68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1" y="53"/>
                    <a:pt x="80" y="54"/>
                    <a:pt x="79" y="55"/>
                  </a:cubicBezTo>
                  <a:cubicBezTo>
                    <a:pt x="91" y="70"/>
                    <a:pt x="91" y="70"/>
                    <a:pt x="91" y="70"/>
                  </a:cubicBezTo>
                  <a:close/>
                  <a:moveTo>
                    <a:pt x="86" y="75"/>
                  </a:moveTo>
                  <a:cubicBezTo>
                    <a:pt x="87" y="74"/>
                    <a:pt x="88" y="73"/>
                    <a:pt x="89" y="73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5" y="59"/>
                    <a:pt x="74" y="60"/>
                    <a:pt x="73" y="61"/>
                  </a:cubicBezTo>
                  <a:lnTo>
                    <a:pt x="86" y="75"/>
                  </a:lnTo>
                  <a:close/>
                  <a:moveTo>
                    <a:pt x="80" y="80"/>
                  </a:moveTo>
                  <a:cubicBezTo>
                    <a:pt x="81" y="79"/>
                    <a:pt x="82" y="78"/>
                    <a:pt x="83" y="78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69" y="64"/>
                    <a:pt x="68" y="65"/>
                    <a:pt x="67" y="66"/>
                  </a:cubicBezTo>
                  <a:cubicBezTo>
                    <a:pt x="80" y="80"/>
                    <a:pt x="80" y="80"/>
                    <a:pt x="80" y="80"/>
                  </a:cubicBezTo>
                  <a:close/>
                  <a:moveTo>
                    <a:pt x="75" y="86"/>
                  </a:moveTo>
                  <a:cubicBezTo>
                    <a:pt x="76" y="85"/>
                    <a:pt x="77" y="84"/>
                    <a:pt x="78" y="83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63" y="70"/>
                    <a:pt x="62" y="71"/>
                    <a:pt x="61" y="72"/>
                  </a:cubicBezTo>
                  <a:cubicBezTo>
                    <a:pt x="75" y="86"/>
                    <a:pt x="75" y="86"/>
                    <a:pt x="75" y="86"/>
                  </a:cubicBezTo>
                  <a:close/>
                  <a:moveTo>
                    <a:pt x="70" y="91"/>
                  </a:moveTo>
                  <a:cubicBezTo>
                    <a:pt x="71" y="90"/>
                    <a:pt x="72" y="89"/>
                    <a:pt x="73" y="88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7" y="76"/>
                    <a:pt x="56" y="77"/>
                    <a:pt x="55" y="78"/>
                  </a:cubicBezTo>
                  <a:cubicBezTo>
                    <a:pt x="70" y="91"/>
                    <a:pt x="70" y="91"/>
                    <a:pt x="70" y="91"/>
                  </a:cubicBezTo>
                  <a:close/>
                  <a:moveTo>
                    <a:pt x="65" y="97"/>
                  </a:moveTo>
                  <a:cubicBezTo>
                    <a:pt x="66" y="96"/>
                    <a:pt x="67" y="95"/>
                    <a:pt x="68" y="94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2" y="82"/>
                    <a:pt x="51" y="84"/>
                    <a:pt x="50" y="85"/>
                  </a:cubicBezTo>
                  <a:cubicBezTo>
                    <a:pt x="65" y="97"/>
                    <a:pt x="65" y="97"/>
                    <a:pt x="65" y="97"/>
                  </a:cubicBezTo>
                  <a:close/>
                  <a:moveTo>
                    <a:pt x="61" y="103"/>
                  </a:moveTo>
                  <a:cubicBezTo>
                    <a:pt x="62" y="102"/>
                    <a:pt x="62" y="101"/>
                    <a:pt x="63" y="10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61" y="103"/>
                    <a:pt x="61" y="103"/>
                    <a:pt x="61" y="103"/>
                  </a:cubicBezTo>
                  <a:close/>
                  <a:moveTo>
                    <a:pt x="56" y="109"/>
                  </a:moveTo>
                  <a:cubicBezTo>
                    <a:pt x="57" y="108"/>
                    <a:pt x="58" y="107"/>
                    <a:pt x="59" y="106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2" y="95"/>
                    <a:pt x="41" y="97"/>
                    <a:pt x="40" y="98"/>
                  </a:cubicBezTo>
                  <a:cubicBezTo>
                    <a:pt x="56" y="109"/>
                    <a:pt x="56" y="109"/>
                    <a:pt x="56" y="109"/>
                  </a:cubicBezTo>
                  <a:close/>
                  <a:moveTo>
                    <a:pt x="52" y="115"/>
                  </a:moveTo>
                  <a:cubicBezTo>
                    <a:pt x="53" y="114"/>
                    <a:pt x="54" y="113"/>
                    <a:pt x="54" y="112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7" y="102"/>
                    <a:pt x="37" y="103"/>
                    <a:pt x="36" y="105"/>
                  </a:cubicBezTo>
                  <a:cubicBezTo>
                    <a:pt x="52" y="115"/>
                    <a:pt x="52" y="115"/>
                    <a:pt x="52" y="115"/>
                  </a:cubicBezTo>
                  <a:close/>
                  <a:moveTo>
                    <a:pt x="48" y="121"/>
                  </a:moveTo>
                  <a:cubicBezTo>
                    <a:pt x="49" y="120"/>
                    <a:pt x="50" y="119"/>
                    <a:pt x="50" y="11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3" y="109"/>
                    <a:pt x="32" y="110"/>
                    <a:pt x="32" y="111"/>
                  </a:cubicBezTo>
                  <a:cubicBezTo>
                    <a:pt x="48" y="121"/>
                    <a:pt x="48" y="121"/>
                    <a:pt x="48" y="121"/>
                  </a:cubicBezTo>
                  <a:close/>
                  <a:moveTo>
                    <a:pt x="45" y="128"/>
                  </a:moveTo>
                  <a:cubicBezTo>
                    <a:pt x="45" y="127"/>
                    <a:pt x="46" y="126"/>
                    <a:pt x="46" y="125"/>
                  </a:cubicBezTo>
                  <a:cubicBezTo>
                    <a:pt x="29" y="115"/>
                    <a:pt x="29" y="115"/>
                    <a:pt x="29" y="115"/>
                  </a:cubicBezTo>
                  <a:cubicBezTo>
                    <a:pt x="29" y="116"/>
                    <a:pt x="28" y="117"/>
                    <a:pt x="27" y="119"/>
                  </a:cubicBezTo>
                  <a:cubicBezTo>
                    <a:pt x="45" y="128"/>
                    <a:pt x="45" y="128"/>
                    <a:pt x="45" y="128"/>
                  </a:cubicBezTo>
                  <a:close/>
                  <a:moveTo>
                    <a:pt x="41" y="135"/>
                  </a:moveTo>
                  <a:cubicBezTo>
                    <a:pt x="42" y="133"/>
                    <a:pt x="42" y="132"/>
                    <a:pt x="43" y="131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5" y="123"/>
                    <a:pt x="24" y="125"/>
                    <a:pt x="24" y="126"/>
                  </a:cubicBezTo>
                  <a:cubicBezTo>
                    <a:pt x="41" y="135"/>
                    <a:pt x="41" y="135"/>
                    <a:pt x="41" y="135"/>
                  </a:cubicBezTo>
                  <a:close/>
                  <a:moveTo>
                    <a:pt x="38" y="141"/>
                  </a:moveTo>
                  <a:cubicBezTo>
                    <a:pt x="39" y="140"/>
                    <a:pt x="39" y="139"/>
                    <a:pt x="40" y="138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21" y="131"/>
                    <a:pt x="21" y="132"/>
                    <a:pt x="20" y="133"/>
                  </a:cubicBezTo>
                  <a:lnTo>
                    <a:pt x="38" y="141"/>
                  </a:lnTo>
                  <a:close/>
                  <a:moveTo>
                    <a:pt x="35" y="148"/>
                  </a:moveTo>
                  <a:cubicBezTo>
                    <a:pt x="35" y="147"/>
                    <a:pt x="36" y="146"/>
                    <a:pt x="36" y="145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8" y="138"/>
                    <a:pt x="17" y="140"/>
                    <a:pt x="17" y="141"/>
                  </a:cubicBezTo>
                  <a:cubicBezTo>
                    <a:pt x="35" y="148"/>
                    <a:pt x="35" y="148"/>
                    <a:pt x="35" y="148"/>
                  </a:cubicBezTo>
                  <a:close/>
                  <a:moveTo>
                    <a:pt x="32" y="155"/>
                  </a:moveTo>
                  <a:cubicBezTo>
                    <a:pt x="33" y="154"/>
                    <a:pt x="33" y="153"/>
                    <a:pt x="34" y="152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5" y="146"/>
                    <a:pt x="14" y="147"/>
                    <a:pt x="14" y="148"/>
                  </a:cubicBezTo>
                  <a:cubicBezTo>
                    <a:pt x="32" y="155"/>
                    <a:pt x="32" y="155"/>
                    <a:pt x="32" y="155"/>
                  </a:cubicBezTo>
                  <a:close/>
                  <a:moveTo>
                    <a:pt x="30" y="162"/>
                  </a:moveTo>
                  <a:cubicBezTo>
                    <a:pt x="30" y="161"/>
                    <a:pt x="31" y="160"/>
                    <a:pt x="31" y="159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2" y="154"/>
                    <a:pt x="12" y="155"/>
                    <a:pt x="11" y="156"/>
                  </a:cubicBezTo>
                  <a:cubicBezTo>
                    <a:pt x="30" y="162"/>
                    <a:pt x="30" y="162"/>
                    <a:pt x="30" y="162"/>
                  </a:cubicBezTo>
                  <a:close/>
                  <a:moveTo>
                    <a:pt x="28" y="169"/>
                  </a:moveTo>
                  <a:cubicBezTo>
                    <a:pt x="28" y="168"/>
                    <a:pt x="28" y="167"/>
                    <a:pt x="29" y="166"/>
                  </a:cubicBezTo>
                  <a:cubicBezTo>
                    <a:pt x="10" y="160"/>
                    <a:pt x="10" y="160"/>
                    <a:pt x="10" y="160"/>
                  </a:cubicBezTo>
                  <a:cubicBezTo>
                    <a:pt x="10" y="161"/>
                    <a:pt x="9" y="163"/>
                    <a:pt x="9" y="164"/>
                  </a:cubicBezTo>
                  <a:cubicBezTo>
                    <a:pt x="28" y="169"/>
                    <a:pt x="28" y="169"/>
                    <a:pt x="28" y="169"/>
                  </a:cubicBezTo>
                  <a:close/>
                  <a:moveTo>
                    <a:pt x="26" y="177"/>
                  </a:moveTo>
                  <a:cubicBezTo>
                    <a:pt x="26" y="175"/>
                    <a:pt x="26" y="174"/>
                    <a:pt x="27" y="173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7" y="169"/>
                    <a:pt x="7" y="171"/>
                    <a:pt x="7" y="172"/>
                  </a:cubicBezTo>
                  <a:cubicBezTo>
                    <a:pt x="26" y="177"/>
                    <a:pt x="26" y="177"/>
                    <a:pt x="26" y="177"/>
                  </a:cubicBezTo>
                  <a:close/>
                  <a:moveTo>
                    <a:pt x="24" y="184"/>
                  </a:moveTo>
                  <a:cubicBezTo>
                    <a:pt x="24" y="183"/>
                    <a:pt x="25" y="182"/>
                    <a:pt x="25" y="180"/>
                  </a:cubicBezTo>
                  <a:cubicBezTo>
                    <a:pt x="6" y="176"/>
                    <a:pt x="6" y="176"/>
                    <a:pt x="6" y="176"/>
                  </a:cubicBezTo>
                  <a:cubicBezTo>
                    <a:pt x="5" y="177"/>
                    <a:pt x="5" y="179"/>
                    <a:pt x="5" y="180"/>
                  </a:cubicBezTo>
                  <a:cubicBezTo>
                    <a:pt x="24" y="184"/>
                    <a:pt x="24" y="184"/>
                    <a:pt x="24" y="184"/>
                  </a:cubicBezTo>
                  <a:close/>
                  <a:moveTo>
                    <a:pt x="23" y="191"/>
                  </a:moveTo>
                  <a:cubicBezTo>
                    <a:pt x="23" y="190"/>
                    <a:pt x="23" y="189"/>
                    <a:pt x="23" y="188"/>
                  </a:cubicBezTo>
                  <a:cubicBezTo>
                    <a:pt x="4" y="184"/>
                    <a:pt x="4" y="184"/>
                    <a:pt x="4" y="184"/>
                  </a:cubicBezTo>
                  <a:cubicBezTo>
                    <a:pt x="4" y="185"/>
                    <a:pt x="4" y="187"/>
                    <a:pt x="3" y="188"/>
                  </a:cubicBezTo>
                  <a:lnTo>
                    <a:pt x="23" y="191"/>
                  </a:lnTo>
                  <a:close/>
                  <a:moveTo>
                    <a:pt x="21" y="199"/>
                  </a:moveTo>
                  <a:cubicBezTo>
                    <a:pt x="22" y="197"/>
                    <a:pt x="22" y="196"/>
                    <a:pt x="22" y="195"/>
                  </a:cubicBezTo>
                  <a:cubicBezTo>
                    <a:pt x="3" y="192"/>
                    <a:pt x="3" y="192"/>
                    <a:pt x="3" y="192"/>
                  </a:cubicBezTo>
                  <a:cubicBezTo>
                    <a:pt x="2" y="193"/>
                    <a:pt x="2" y="195"/>
                    <a:pt x="2" y="196"/>
                  </a:cubicBezTo>
                  <a:cubicBezTo>
                    <a:pt x="21" y="199"/>
                    <a:pt x="21" y="199"/>
                    <a:pt x="21" y="199"/>
                  </a:cubicBezTo>
                  <a:close/>
                  <a:moveTo>
                    <a:pt x="21" y="206"/>
                  </a:moveTo>
                  <a:cubicBezTo>
                    <a:pt x="21" y="205"/>
                    <a:pt x="21" y="204"/>
                    <a:pt x="21" y="202"/>
                  </a:cubicBezTo>
                  <a:cubicBezTo>
                    <a:pt x="2" y="200"/>
                    <a:pt x="2" y="200"/>
                    <a:pt x="2" y="200"/>
                  </a:cubicBezTo>
                  <a:cubicBezTo>
                    <a:pt x="1" y="202"/>
                    <a:pt x="1" y="203"/>
                    <a:pt x="1" y="204"/>
                  </a:cubicBezTo>
                  <a:lnTo>
                    <a:pt x="21" y="206"/>
                  </a:lnTo>
                  <a:close/>
                  <a:moveTo>
                    <a:pt x="20" y="214"/>
                  </a:moveTo>
                  <a:cubicBezTo>
                    <a:pt x="20" y="212"/>
                    <a:pt x="20" y="211"/>
                    <a:pt x="20" y="210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10"/>
                    <a:pt x="1" y="211"/>
                    <a:pt x="0" y="212"/>
                  </a:cubicBezTo>
                  <a:cubicBezTo>
                    <a:pt x="20" y="214"/>
                    <a:pt x="20" y="214"/>
                    <a:pt x="20" y="214"/>
                  </a:cubicBezTo>
                  <a:close/>
                  <a:moveTo>
                    <a:pt x="20" y="221"/>
                  </a:moveTo>
                  <a:cubicBezTo>
                    <a:pt x="20" y="220"/>
                    <a:pt x="20" y="219"/>
                    <a:pt x="20" y="217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8"/>
                    <a:pt x="0" y="219"/>
                    <a:pt x="0" y="221"/>
                  </a:cubicBezTo>
                  <a:cubicBezTo>
                    <a:pt x="20" y="221"/>
                    <a:pt x="20" y="221"/>
                    <a:pt x="20" y="221"/>
                  </a:cubicBezTo>
                  <a:close/>
                  <a:moveTo>
                    <a:pt x="20" y="229"/>
                  </a:moveTo>
                  <a:cubicBezTo>
                    <a:pt x="20" y="228"/>
                    <a:pt x="20" y="227"/>
                    <a:pt x="20" y="227"/>
                  </a:cubicBezTo>
                  <a:cubicBezTo>
                    <a:pt x="20" y="226"/>
                    <a:pt x="20" y="225"/>
                    <a:pt x="20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25"/>
                    <a:pt x="0" y="226"/>
                    <a:pt x="0" y="227"/>
                  </a:cubicBezTo>
                  <a:cubicBezTo>
                    <a:pt x="0" y="227"/>
                    <a:pt x="0" y="228"/>
                    <a:pt x="0" y="229"/>
                  </a:cubicBezTo>
                  <a:cubicBezTo>
                    <a:pt x="20" y="229"/>
                    <a:pt x="20" y="229"/>
                    <a:pt x="20" y="229"/>
                  </a:cubicBezTo>
                  <a:close/>
                  <a:moveTo>
                    <a:pt x="20" y="236"/>
                  </a:moveTo>
                  <a:cubicBezTo>
                    <a:pt x="20" y="235"/>
                    <a:pt x="20" y="234"/>
                    <a:pt x="20" y="232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4"/>
                    <a:pt x="0" y="236"/>
                    <a:pt x="0" y="237"/>
                  </a:cubicBezTo>
                  <a:cubicBezTo>
                    <a:pt x="20" y="236"/>
                    <a:pt x="20" y="236"/>
                    <a:pt x="20" y="236"/>
                  </a:cubicBezTo>
                  <a:close/>
                  <a:moveTo>
                    <a:pt x="20" y="244"/>
                  </a:moveTo>
                  <a:cubicBezTo>
                    <a:pt x="20" y="242"/>
                    <a:pt x="20" y="241"/>
                    <a:pt x="20" y="240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1" y="242"/>
                    <a:pt x="1" y="244"/>
                    <a:pt x="1" y="245"/>
                  </a:cubicBezTo>
                  <a:cubicBezTo>
                    <a:pt x="20" y="244"/>
                    <a:pt x="20" y="244"/>
                    <a:pt x="20" y="244"/>
                  </a:cubicBezTo>
                  <a:close/>
                  <a:moveTo>
                    <a:pt x="21" y="251"/>
                  </a:moveTo>
                  <a:cubicBezTo>
                    <a:pt x="21" y="250"/>
                    <a:pt x="21" y="248"/>
                    <a:pt x="21" y="247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50"/>
                    <a:pt x="1" y="252"/>
                    <a:pt x="2" y="253"/>
                  </a:cubicBezTo>
                  <a:cubicBezTo>
                    <a:pt x="21" y="251"/>
                    <a:pt x="21" y="251"/>
                    <a:pt x="21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23"/>
            <p:cNvSpPr>
              <a:spLocks noEditPoints="1"/>
            </p:cNvSpPr>
            <p:nvPr/>
          </p:nvSpPr>
          <p:spPr bwMode="auto">
            <a:xfrm>
              <a:off x="5103813" y="2432050"/>
              <a:ext cx="1984375" cy="1997075"/>
            </a:xfrm>
            <a:custGeom>
              <a:avLst/>
              <a:gdLst>
                <a:gd name="T0" fmla="*/ 621 w 621"/>
                <a:gd name="T1" fmla="*/ 314 h 619"/>
                <a:gd name="T2" fmla="*/ 586 w 621"/>
                <a:gd name="T3" fmla="*/ 268 h 619"/>
                <a:gd name="T4" fmla="*/ 586 w 621"/>
                <a:gd name="T5" fmla="*/ 268 h 619"/>
                <a:gd name="T6" fmla="*/ 607 w 621"/>
                <a:gd name="T7" fmla="*/ 218 h 619"/>
                <a:gd name="T8" fmla="*/ 592 w 621"/>
                <a:gd name="T9" fmla="*/ 178 h 619"/>
                <a:gd name="T10" fmla="*/ 542 w 621"/>
                <a:gd name="T11" fmla="*/ 156 h 619"/>
                <a:gd name="T12" fmla="*/ 514 w 621"/>
                <a:gd name="T13" fmla="*/ 120 h 619"/>
                <a:gd name="T14" fmla="*/ 514 w 621"/>
                <a:gd name="T15" fmla="*/ 120 h 619"/>
                <a:gd name="T16" fmla="*/ 504 w 621"/>
                <a:gd name="T17" fmla="*/ 67 h 619"/>
                <a:gd name="T18" fmla="*/ 469 w 621"/>
                <a:gd name="T19" fmla="*/ 43 h 619"/>
                <a:gd name="T20" fmla="*/ 415 w 621"/>
                <a:gd name="T21" fmla="*/ 52 h 619"/>
                <a:gd name="T22" fmla="*/ 372 w 621"/>
                <a:gd name="T23" fmla="*/ 38 h 619"/>
                <a:gd name="T24" fmla="*/ 372 w 621"/>
                <a:gd name="T25" fmla="*/ 38 h 619"/>
                <a:gd name="T26" fmla="*/ 333 w 621"/>
                <a:gd name="T27" fmla="*/ 0 h 619"/>
                <a:gd name="T28" fmla="*/ 291 w 621"/>
                <a:gd name="T29" fmla="*/ 0 h 619"/>
                <a:gd name="T30" fmla="*/ 252 w 621"/>
                <a:gd name="T31" fmla="*/ 38 h 619"/>
                <a:gd name="T32" fmla="*/ 209 w 621"/>
                <a:gd name="T33" fmla="*/ 51 h 619"/>
                <a:gd name="T34" fmla="*/ 209 w 621"/>
                <a:gd name="T35" fmla="*/ 51 h 619"/>
                <a:gd name="T36" fmla="*/ 155 w 621"/>
                <a:gd name="T37" fmla="*/ 41 h 619"/>
                <a:gd name="T38" fmla="*/ 120 w 621"/>
                <a:gd name="T39" fmla="*/ 65 h 619"/>
                <a:gd name="T40" fmla="*/ 109 w 621"/>
                <a:gd name="T41" fmla="*/ 118 h 619"/>
                <a:gd name="T42" fmla="*/ 80 w 621"/>
                <a:gd name="T43" fmla="*/ 153 h 619"/>
                <a:gd name="T44" fmla="*/ 80 w 621"/>
                <a:gd name="T45" fmla="*/ 153 h 619"/>
                <a:gd name="T46" fmla="*/ 31 w 621"/>
                <a:gd name="T47" fmla="*/ 175 h 619"/>
                <a:gd name="T48" fmla="*/ 15 w 621"/>
                <a:gd name="T49" fmla="*/ 215 h 619"/>
                <a:gd name="T50" fmla="*/ 36 w 621"/>
                <a:gd name="T51" fmla="*/ 265 h 619"/>
                <a:gd name="T52" fmla="*/ 32 w 621"/>
                <a:gd name="T53" fmla="*/ 310 h 619"/>
                <a:gd name="T54" fmla="*/ 0 w 621"/>
                <a:gd name="T55" fmla="*/ 310 h 619"/>
                <a:gd name="T56" fmla="*/ 35 w 621"/>
                <a:gd name="T57" fmla="*/ 348 h 619"/>
                <a:gd name="T58" fmla="*/ 45 w 621"/>
                <a:gd name="T59" fmla="*/ 392 h 619"/>
                <a:gd name="T60" fmla="*/ 45 w 621"/>
                <a:gd name="T61" fmla="*/ 392 h 619"/>
                <a:gd name="T62" fmla="*/ 31 w 621"/>
                <a:gd name="T63" fmla="*/ 445 h 619"/>
                <a:gd name="T64" fmla="*/ 52 w 621"/>
                <a:gd name="T65" fmla="*/ 481 h 619"/>
                <a:gd name="T66" fmla="*/ 104 w 621"/>
                <a:gd name="T67" fmla="*/ 496 h 619"/>
                <a:gd name="T68" fmla="*/ 137 w 621"/>
                <a:gd name="T69" fmla="*/ 527 h 619"/>
                <a:gd name="T70" fmla="*/ 137 w 621"/>
                <a:gd name="T71" fmla="*/ 527 h 619"/>
                <a:gd name="T72" fmla="*/ 156 w 621"/>
                <a:gd name="T73" fmla="*/ 579 h 619"/>
                <a:gd name="T74" fmla="*/ 193 w 621"/>
                <a:gd name="T75" fmla="*/ 597 h 619"/>
                <a:gd name="T76" fmla="*/ 245 w 621"/>
                <a:gd name="T77" fmla="*/ 580 h 619"/>
                <a:gd name="T78" fmla="*/ 290 w 621"/>
                <a:gd name="T79" fmla="*/ 587 h 619"/>
                <a:gd name="T80" fmla="*/ 290 w 621"/>
                <a:gd name="T81" fmla="*/ 587 h 619"/>
                <a:gd name="T82" fmla="*/ 334 w 621"/>
                <a:gd name="T83" fmla="*/ 619 h 619"/>
                <a:gd name="T84" fmla="*/ 376 w 621"/>
                <a:gd name="T85" fmla="*/ 613 h 619"/>
                <a:gd name="T86" fmla="*/ 409 w 621"/>
                <a:gd name="T87" fmla="*/ 570 h 619"/>
                <a:gd name="T88" fmla="*/ 450 w 621"/>
                <a:gd name="T89" fmla="*/ 551 h 619"/>
                <a:gd name="T90" fmla="*/ 450 w 621"/>
                <a:gd name="T91" fmla="*/ 551 h 619"/>
                <a:gd name="T92" fmla="*/ 504 w 621"/>
                <a:gd name="T93" fmla="*/ 552 h 619"/>
                <a:gd name="T94" fmla="*/ 535 w 621"/>
                <a:gd name="T95" fmla="*/ 524 h 619"/>
                <a:gd name="T96" fmla="*/ 538 w 621"/>
                <a:gd name="T97" fmla="*/ 470 h 619"/>
                <a:gd name="T98" fmla="*/ 561 w 621"/>
                <a:gd name="T99" fmla="*/ 431 h 619"/>
                <a:gd name="T100" fmla="*/ 561 w 621"/>
                <a:gd name="T101" fmla="*/ 431 h 619"/>
                <a:gd name="T102" fmla="*/ 607 w 621"/>
                <a:gd name="T103" fmla="*/ 401 h 619"/>
                <a:gd name="T104" fmla="*/ 617 w 621"/>
                <a:gd name="T105" fmla="*/ 36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1" h="619">
                  <a:moveTo>
                    <a:pt x="589" y="309"/>
                  </a:moveTo>
                  <a:cubicBezTo>
                    <a:pt x="589" y="310"/>
                    <a:pt x="589" y="310"/>
                    <a:pt x="589" y="310"/>
                  </a:cubicBezTo>
                  <a:cubicBezTo>
                    <a:pt x="589" y="311"/>
                    <a:pt x="589" y="312"/>
                    <a:pt x="589" y="314"/>
                  </a:cubicBezTo>
                  <a:cubicBezTo>
                    <a:pt x="621" y="314"/>
                    <a:pt x="621" y="314"/>
                    <a:pt x="621" y="314"/>
                  </a:cubicBezTo>
                  <a:cubicBezTo>
                    <a:pt x="621" y="313"/>
                    <a:pt x="621" y="311"/>
                    <a:pt x="621" y="310"/>
                  </a:cubicBezTo>
                  <a:cubicBezTo>
                    <a:pt x="621" y="309"/>
                    <a:pt x="621" y="309"/>
                    <a:pt x="621" y="309"/>
                  </a:cubicBezTo>
                  <a:lnTo>
                    <a:pt x="589" y="309"/>
                  </a:lnTo>
                  <a:close/>
                  <a:moveTo>
                    <a:pt x="586" y="268"/>
                  </a:moveTo>
                  <a:cubicBezTo>
                    <a:pt x="586" y="269"/>
                    <a:pt x="586" y="270"/>
                    <a:pt x="586" y="272"/>
                  </a:cubicBezTo>
                  <a:cubicBezTo>
                    <a:pt x="618" y="267"/>
                    <a:pt x="618" y="267"/>
                    <a:pt x="618" y="267"/>
                  </a:cubicBezTo>
                  <a:cubicBezTo>
                    <a:pt x="618" y="266"/>
                    <a:pt x="617" y="264"/>
                    <a:pt x="617" y="263"/>
                  </a:cubicBezTo>
                  <a:lnTo>
                    <a:pt x="586" y="268"/>
                  </a:lnTo>
                  <a:close/>
                  <a:moveTo>
                    <a:pt x="576" y="227"/>
                  </a:moveTo>
                  <a:cubicBezTo>
                    <a:pt x="577" y="229"/>
                    <a:pt x="577" y="230"/>
                    <a:pt x="577" y="231"/>
                  </a:cubicBezTo>
                  <a:cubicBezTo>
                    <a:pt x="608" y="222"/>
                    <a:pt x="608" y="222"/>
                    <a:pt x="608" y="222"/>
                  </a:cubicBezTo>
                  <a:cubicBezTo>
                    <a:pt x="608" y="221"/>
                    <a:pt x="607" y="219"/>
                    <a:pt x="607" y="218"/>
                  </a:cubicBezTo>
                  <a:cubicBezTo>
                    <a:pt x="576" y="227"/>
                    <a:pt x="576" y="227"/>
                    <a:pt x="576" y="227"/>
                  </a:cubicBezTo>
                  <a:close/>
                  <a:moveTo>
                    <a:pt x="561" y="189"/>
                  </a:moveTo>
                  <a:cubicBezTo>
                    <a:pt x="562" y="190"/>
                    <a:pt x="562" y="191"/>
                    <a:pt x="563" y="192"/>
                  </a:cubicBezTo>
                  <a:cubicBezTo>
                    <a:pt x="592" y="178"/>
                    <a:pt x="592" y="178"/>
                    <a:pt x="592" y="178"/>
                  </a:cubicBezTo>
                  <a:cubicBezTo>
                    <a:pt x="591" y="177"/>
                    <a:pt x="590" y="176"/>
                    <a:pt x="590" y="175"/>
                  </a:cubicBezTo>
                  <a:cubicBezTo>
                    <a:pt x="561" y="189"/>
                    <a:pt x="561" y="189"/>
                    <a:pt x="561" y="189"/>
                  </a:cubicBezTo>
                  <a:close/>
                  <a:moveTo>
                    <a:pt x="540" y="153"/>
                  </a:moveTo>
                  <a:cubicBezTo>
                    <a:pt x="541" y="154"/>
                    <a:pt x="542" y="155"/>
                    <a:pt x="542" y="156"/>
                  </a:cubicBezTo>
                  <a:cubicBezTo>
                    <a:pt x="569" y="138"/>
                    <a:pt x="569" y="138"/>
                    <a:pt x="569" y="138"/>
                  </a:cubicBezTo>
                  <a:cubicBezTo>
                    <a:pt x="568" y="137"/>
                    <a:pt x="567" y="136"/>
                    <a:pt x="567" y="135"/>
                  </a:cubicBezTo>
                  <a:lnTo>
                    <a:pt x="540" y="153"/>
                  </a:lnTo>
                  <a:close/>
                  <a:moveTo>
                    <a:pt x="514" y="120"/>
                  </a:moveTo>
                  <a:cubicBezTo>
                    <a:pt x="515" y="121"/>
                    <a:pt x="516" y="122"/>
                    <a:pt x="517" y="123"/>
                  </a:cubicBezTo>
                  <a:cubicBezTo>
                    <a:pt x="540" y="102"/>
                    <a:pt x="540" y="102"/>
                    <a:pt x="540" y="102"/>
                  </a:cubicBezTo>
                  <a:cubicBezTo>
                    <a:pt x="540" y="101"/>
                    <a:pt x="539" y="100"/>
                    <a:pt x="538" y="98"/>
                  </a:cubicBezTo>
                  <a:cubicBezTo>
                    <a:pt x="514" y="120"/>
                    <a:pt x="514" y="120"/>
                    <a:pt x="514" y="120"/>
                  </a:cubicBezTo>
                  <a:close/>
                  <a:moveTo>
                    <a:pt x="484" y="92"/>
                  </a:moveTo>
                  <a:cubicBezTo>
                    <a:pt x="485" y="93"/>
                    <a:pt x="486" y="94"/>
                    <a:pt x="487" y="94"/>
                  </a:cubicBezTo>
                  <a:cubicBezTo>
                    <a:pt x="507" y="70"/>
                    <a:pt x="507" y="70"/>
                    <a:pt x="507" y="70"/>
                  </a:cubicBezTo>
                  <a:cubicBezTo>
                    <a:pt x="506" y="69"/>
                    <a:pt x="505" y="68"/>
                    <a:pt x="504" y="67"/>
                  </a:cubicBezTo>
                  <a:cubicBezTo>
                    <a:pt x="484" y="92"/>
                    <a:pt x="484" y="92"/>
                    <a:pt x="484" y="92"/>
                  </a:cubicBezTo>
                  <a:close/>
                  <a:moveTo>
                    <a:pt x="449" y="69"/>
                  </a:moveTo>
                  <a:cubicBezTo>
                    <a:pt x="450" y="69"/>
                    <a:pt x="451" y="70"/>
                    <a:pt x="453" y="71"/>
                  </a:cubicBezTo>
                  <a:cubicBezTo>
                    <a:pt x="469" y="43"/>
                    <a:pt x="469" y="43"/>
                    <a:pt x="469" y="43"/>
                  </a:cubicBezTo>
                  <a:cubicBezTo>
                    <a:pt x="468" y="42"/>
                    <a:pt x="467" y="42"/>
                    <a:pt x="465" y="41"/>
                  </a:cubicBezTo>
                  <a:cubicBezTo>
                    <a:pt x="449" y="69"/>
                    <a:pt x="449" y="69"/>
                    <a:pt x="449" y="69"/>
                  </a:cubicBezTo>
                  <a:close/>
                  <a:moveTo>
                    <a:pt x="412" y="51"/>
                  </a:moveTo>
                  <a:cubicBezTo>
                    <a:pt x="413" y="51"/>
                    <a:pt x="414" y="52"/>
                    <a:pt x="415" y="52"/>
                  </a:cubicBezTo>
                  <a:cubicBezTo>
                    <a:pt x="427" y="22"/>
                    <a:pt x="427" y="22"/>
                    <a:pt x="427" y="22"/>
                  </a:cubicBezTo>
                  <a:cubicBezTo>
                    <a:pt x="426" y="22"/>
                    <a:pt x="425" y="21"/>
                    <a:pt x="423" y="21"/>
                  </a:cubicBezTo>
                  <a:cubicBezTo>
                    <a:pt x="412" y="51"/>
                    <a:pt x="412" y="51"/>
                    <a:pt x="412" y="51"/>
                  </a:cubicBezTo>
                  <a:close/>
                  <a:moveTo>
                    <a:pt x="372" y="38"/>
                  </a:moveTo>
                  <a:cubicBezTo>
                    <a:pt x="373" y="39"/>
                    <a:pt x="375" y="39"/>
                    <a:pt x="376" y="39"/>
                  </a:cubicBezTo>
                  <a:cubicBezTo>
                    <a:pt x="383" y="8"/>
                    <a:pt x="383" y="8"/>
                    <a:pt x="383" y="8"/>
                  </a:cubicBezTo>
                  <a:cubicBezTo>
                    <a:pt x="382" y="8"/>
                    <a:pt x="380" y="8"/>
                    <a:pt x="379" y="7"/>
                  </a:cubicBezTo>
                  <a:lnTo>
                    <a:pt x="372" y="38"/>
                  </a:lnTo>
                  <a:close/>
                  <a:moveTo>
                    <a:pt x="331" y="32"/>
                  </a:moveTo>
                  <a:cubicBezTo>
                    <a:pt x="332" y="32"/>
                    <a:pt x="333" y="33"/>
                    <a:pt x="335" y="33"/>
                  </a:cubicBezTo>
                  <a:cubicBezTo>
                    <a:pt x="337" y="1"/>
                    <a:pt x="337" y="1"/>
                    <a:pt x="337" y="1"/>
                  </a:cubicBezTo>
                  <a:cubicBezTo>
                    <a:pt x="336" y="1"/>
                    <a:pt x="335" y="1"/>
                    <a:pt x="333" y="0"/>
                  </a:cubicBezTo>
                  <a:cubicBezTo>
                    <a:pt x="331" y="32"/>
                    <a:pt x="331" y="32"/>
                    <a:pt x="331" y="32"/>
                  </a:cubicBezTo>
                  <a:close/>
                  <a:moveTo>
                    <a:pt x="289" y="32"/>
                  </a:moveTo>
                  <a:cubicBezTo>
                    <a:pt x="291" y="32"/>
                    <a:pt x="292" y="32"/>
                    <a:pt x="293" y="32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0" y="0"/>
                    <a:pt x="288" y="0"/>
                    <a:pt x="287" y="1"/>
                  </a:cubicBezTo>
                  <a:lnTo>
                    <a:pt x="289" y="32"/>
                  </a:lnTo>
                  <a:close/>
                  <a:moveTo>
                    <a:pt x="248" y="39"/>
                  </a:moveTo>
                  <a:cubicBezTo>
                    <a:pt x="249" y="38"/>
                    <a:pt x="251" y="38"/>
                    <a:pt x="252" y="38"/>
                  </a:cubicBezTo>
                  <a:cubicBezTo>
                    <a:pt x="245" y="7"/>
                    <a:pt x="245" y="7"/>
                    <a:pt x="245" y="7"/>
                  </a:cubicBezTo>
                  <a:cubicBezTo>
                    <a:pt x="244" y="7"/>
                    <a:pt x="242" y="7"/>
                    <a:pt x="241" y="7"/>
                  </a:cubicBezTo>
                  <a:cubicBezTo>
                    <a:pt x="248" y="39"/>
                    <a:pt x="248" y="39"/>
                    <a:pt x="248" y="39"/>
                  </a:cubicBezTo>
                  <a:close/>
                  <a:moveTo>
                    <a:pt x="209" y="51"/>
                  </a:moveTo>
                  <a:cubicBezTo>
                    <a:pt x="210" y="50"/>
                    <a:pt x="211" y="50"/>
                    <a:pt x="212" y="50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199" y="20"/>
                    <a:pt x="198" y="21"/>
                    <a:pt x="197" y="21"/>
                  </a:cubicBezTo>
                  <a:cubicBezTo>
                    <a:pt x="209" y="51"/>
                    <a:pt x="209" y="51"/>
                    <a:pt x="209" y="51"/>
                  </a:cubicBezTo>
                  <a:close/>
                  <a:moveTo>
                    <a:pt x="171" y="69"/>
                  </a:moveTo>
                  <a:cubicBezTo>
                    <a:pt x="172" y="68"/>
                    <a:pt x="173" y="68"/>
                    <a:pt x="174" y="6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8" y="40"/>
                    <a:pt x="156" y="41"/>
                    <a:pt x="155" y="41"/>
                  </a:cubicBezTo>
                  <a:cubicBezTo>
                    <a:pt x="171" y="69"/>
                    <a:pt x="171" y="69"/>
                    <a:pt x="171" y="69"/>
                  </a:cubicBezTo>
                  <a:close/>
                  <a:moveTo>
                    <a:pt x="137" y="92"/>
                  </a:moveTo>
                  <a:cubicBezTo>
                    <a:pt x="138" y="92"/>
                    <a:pt x="139" y="91"/>
                    <a:pt x="140" y="90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19" y="66"/>
                    <a:pt x="118" y="67"/>
                    <a:pt x="117" y="68"/>
                  </a:cubicBezTo>
                  <a:cubicBezTo>
                    <a:pt x="137" y="92"/>
                    <a:pt x="137" y="92"/>
                    <a:pt x="137" y="92"/>
                  </a:cubicBezTo>
                  <a:close/>
                  <a:moveTo>
                    <a:pt x="106" y="121"/>
                  </a:moveTo>
                  <a:cubicBezTo>
                    <a:pt x="107" y="120"/>
                    <a:pt x="108" y="119"/>
                    <a:pt x="109" y="118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5" y="97"/>
                    <a:pt x="84" y="98"/>
                    <a:pt x="83" y="99"/>
                  </a:cubicBezTo>
                  <a:lnTo>
                    <a:pt x="106" y="121"/>
                  </a:lnTo>
                  <a:close/>
                  <a:moveTo>
                    <a:pt x="80" y="153"/>
                  </a:moveTo>
                  <a:cubicBezTo>
                    <a:pt x="81" y="152"/>
                    <a:pt x="82" y="151"/>
                    <a:pt x="83" y="150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6" y="133"/>
                    <a:pt x="55" y="134"/>
                    <a:pt x="54" y="135"/>
                  </a:cubicBezTo>
                  <a:cubicBezTo>
                    <a:pt x="80" y="153"/>
                    <a:pt x="80" y="153"/>
                    <a:pt x="80" y="153"/>
                  </a:cubicBezTo>
                  <a:close/>
                  <a:moveTo>
                    <a:pt x="60" y="189"/>
                  </a:moveTo>
                  <a:cubicBezTo>
                    <a:pt x="60" y="188"/>
                    <a:pt x="61" y="187"/>
                    <a:pt x="61" y="186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2" y="173"/>
                    <a:pt x="31" y="174"/>
                    <a:pt x="31" y="175"/>
                  </a:cubicBezTo>
                  <a:lnTo>
                    <a:pt x="60" y="189"/>
                  </a:lnTo>
                  <a:close/>
                  <a:moveTo>
                    <a:pt x="45" y="228"/>
                  </a:moveTo>
                  <a:cubicBezTo>
                    <a:pt x="45" y="227"/>
                    <a:pt x="45" y="226"/>
                    <a:pt x="46" y="224"/>
                  </a:cubicBezTo>
                  <a:cubicBezTo>
                    <a:pt x="15" y="215"/>
                    <a:pt x="15" y="215"/>
                    <a:pt x="15" y="215"/>
                  </a:cubicBezTo>
                  <a:cubicBezTo>
                    <a:pt x="15" y="216"/>
                    <a:pt x="14" y="217"/>
                    <a:pt x="14" y="219"/>
                  </a:cubicBezTo>
                  <a:lnTo>
                    <a:pt x="45" y="228"/>
                  </a:lnTo>
                  <a:close/>
                  <a:moveTo>
                    <a:pt x="35" y="269"/>
                  </a:moveTo>
                  <a:cubicBezTo>
                    <a:pt x="36" y="267"/>
                    <a:pt x="36" y="266"/>
                    <a:pt x="36" y="265"/>
                  </a:cubicBezTo>
                  <a:cubicBezTo>
                    <a:pt x="4" y="260"/>
                    <a:pt x="4" y="260"/>
                    <a:pt x="4" y="260"/>
                  </a:cubicBezTo>
                  <a:cubicBezTo>
                    <a:pt x="4" y="261"/>
                    <a:pt x="4" y="263"/>
                    <a:pt x="4" y="264"/>
                  </a:cubicBezTo>
                  <a:cubicBezTo>
                    <a:pt x="35" y="269"/>
                    <a:pt x="35" y="269"/>
                    <a:pt x="35" y="269"/>
                  </a:cubicBezTo>
                  <a:close/>
                  <a:moveTo>
                    <a:pt x="32" y="310"/>
                  </a:moveTo>
                  <a:cubicBezTo>
                    <a:pt x="32" y="310"/>
                    <a:pt x="32" y="310"/>
                    <a:pt x="32" y="310"/>
                  </a:cubicBezTo>
                  <a:cubicBezTo>
                    <a:pt x="32" y="309"/>
                    <a:pt x="32" y="308"/>
                    <a:pt x="32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lnTo>
                    <a:pt x="32" y="310"/>
                  </a:lnTo>
                  <a:close/>
                  <a:moveTo>
                    <a:pt x="35" y="352"/>
                  </a:moveTo>
                  <a:cubicBezTo>
                    <a:pt x="35" y="350"/>
                    <a:pt x="35" y="349"/>
                    <a:pt x="35" y="348"/>
                  </a:cubicBezTo>
                  <a:cubicBezTo>
                    <a:pt x="3" y="352"/>
                    <a:pt x="3" y="352"/>
                    <a:pt x="3" y="352"/>
                  </a:cubicBezTo>
                  <a:cubicBezTo>
                    <a:pt x="3" y="354"/>
                    <a:pt x="4" y="355"/>
                    <a:pt x="4" y="356"/>
                  </a:cubicBezTo>
                  <a:cubicBezTo>
                    <a:pt x="35" y="352"/>
                    <a:pt x="35" y="352"/>
                    <a:pt x="35" y="352"/>
                  </a:cubicBezTo>
                  <a:close/>
                  <a:moveTo>
                    <a:pt x="45" y="392"/>
                  </a:moveTo>
                  <a:cubicBezTo>
                    <a:pt x="44" y="391"/>
                    <a:pt x="44" y="390"/>
                    <a:pt x="44" y="388"/>
                  </a:cubicBezTo>
                  <a:cubicBezTo>
                    <a:pt x="13" y="398"/>
                    <a:pt x="13" y="398"/>
                    <a:pt x="13" y="398"/>
                  </a:cubicBezTo>
                  <a:cubicBezTo>
                    <a:pt x="13" y="399"/>
                    <a:pt x="14" y="400"/>
                    <a:pt x="14" y="402"/>
                  </a:cubicBezTo>
                  <a:cubicBezTo>
                    <a:pt x="45" y="392"/>
                    <a:pt x="45" y="392"/>
                    <a:pt x="45" y="392"/>
                  </a:cubicBezTo>
                  <a:close/>
                  <a:moveTo>
                    <a:pt x="60" y="431"/>
                  </a:moveTo>
                  <a:cubicBezTo>
                    <a:pt x="59" y="430"/>
                    <a:pt x="59" y="429"/>
                    <a:pt x="58" y="427"/>
                  </a:cubicBezTo>
                  <a:cubicBezTo>
                    <a:pt x="29" y="441"/>
                    <a:pt x="29" y="441"/>
                    <a:pt x="29" y="441"/>
                  </a:cubicBezTo>
                  <a:cubicBezTo>
                    <a:pt x="30" y="442"/>
                    <a:pt x="31" y="443"/>
                    <a:pt x="31" y="445"/>
                  </a:cubicBezTo>
                  <a:cubicBezTo>
                    <a:pt x="60" y="431"/>
                    <a:pt x="60" y="431"/>
                    <a:pt x="60" y="431"/>
                  </a:cubicBezTo>
                  <a:close/>
                  <a:moveTo>
                    <a:pt x="81" y="467"/>
                  </a:moveTo>
                  <a:cubicBezTo>
                    <a:pt x="80" y="466"/>
                    <a:pt x="79" y="465"/>
                    <a:pt x="79" y="464"/>
                  </a:cubicBezTo>
                  <a:cubicBezTo>
                    <a:pt x="52" y="481"/>
                    <a:pt x="52" y="481"/>
                    <a:pt x="52" y="481"/>
                  </a:cubicBezTo>
                  <a:cubicBezTo>
                    <a:pt x="53" y="482"/>
                    <a:pt x="54" y="484"/>
                    <a:pt x="54" y="485"/>
                  </a:cubicBezTo>
                  <a:cubicBezTo>
                    <a:pt x="81" y="467"/>
                    <a:pt x="81" y="467"/>
                    <a:pt x="81" y="467"/>
                  </a:cubicBezTo>
                  <a:close/>
                  <a:moveTo>
                    <a:pt x="107" y="499"/>
                  </a:moveTo>
                  <a:cubicBezTo>
                    <a:pt x="106" y="498"/>
                    <a:pt x="105" y="497"/>
                    <a:pt x="104" y="496"/>
                  </a:cubicBezTo>
                  <a:cubicBezTo>
                    <a:pt x="80" y="518"/>
                    <a:pt x="80" y="518"/>
                    <a:pt x="80" y="518"/>
                  </a:cubicBezTo>
                  <a:cubicBezTo>
                    <a:pt x="81" y="519"/>
                    <a:pt x="82" y="520"/>
                    <a:pt x="83" y="521"/>
                  </a:cubicBezTo>
                  <a:cubicBezTo>
                    <a:pt x="107" y="499"/>
                    <a:pt x="107" y="499"/>
                    <a:pt x="107" y="499"/>
                  </a:cubicBezTo>
                  <a:close/>
                  <a:moveTo>
                    <a:pt x="137" y="527"/>
                  </a:moveTo>
                  <a:cubicBezTo>
                    <a:pt x="136" y="527"/>
                    <a:pt x="135" y="526"/>
                    <a:pt x="134" y="525"/>
                  </a:cubicBezTo>
                  <a:cubicBezTo>
                    <a:pt x="114" y="550"/>
                    <a:pt x="114" y="550"/>
                    <a:pt x="114" y="550"/>
                  </a:cubicBezTo>
                  <a:cubicBezTo>
                    <a:pt x="115" y="551"/>
                    <a:pt x="116" y="552"/>
                    <a:pt x="117" y="552"/>
                  </a:cubicBezTo>
                  <a:cubicBezTo>
                    <a:pt x="137" y="527"/>
                    <a:pt x="137" y="527"/>
                    <a:pt x="137" y="527"/>
                  </a:cubicBezTo>
                  <a:close/>
                  <a:moveTo>
                    <a:pt x="172" y="551"/>
                  </a:moveTo>
                  <a:cubicBezTo>
                    <a:pt x="170" y="550"/>
                    <a:pt x="169" y="550"/>
                    <a:pt x="168" y="549"/>
                  </a:cubicBezTo>
                  <a:cubicBezTo>
                    <a:pt x="152" y="576"/>
                    <a:pt x="152" y="576"/>
                    <a:pt x="152" y="576"/>
                  </a:cubicBezTo>
                  <a:cubicBezTo>
                    <a:pt x="153" y="577"/>
                    <a:pt x="154" y="578"/>
                    <a:pt x="156" y="579"/>
                  </a:cubicBezTo>
                  <a:lnTo>
                    <a:pt x="172" y="551"/>
                  </a:lnTo>
                  <a:close/>
                  <a:moveTo>
                    <a:pt x="209" y="569"/>
                  </a:moveTo>
                  <a:cubicBezTo>
                    <a:pt x="208" y="569"/>
                    <a:pt x="207" y="568"/>
                    <a:pt x="206" y="568"/>
                  </a:cubicBezTo>
                  <a:cubicBezTo>
                    <a:pt x="193" y="597"/>
                    <a:pt x="193" y="597"/>
                    <a:pt x="193" y="597"/>
                  </a:cubicBezTo>
                  <a:cubicBezTo>
                    <a:pt x="195" y="598"/>
                    <a:pt x="196" y="598"/>
                    <a:pt x="197" y="599"/>
                  </a:cubicBezTo>
                  <a:cubicBezTo>
                    <a:pt x="209" y="569"/>
                    <a:pt x="209" y="569"/>
                    <a:pt x="209" y="569"/>
                  </a:cubicBezTo>
                  <a:close/>
                  <a:moveTo>
                    <a:pt x="249" y="581"/>
                  </a:moveTo>
                  <a:cubicBezTo>
                    <a:pt x="248" y="581"/>
                    <a:pt x="246" y="581"/>
                    <a:pt x="245" y="580"/>
                  </a:cubicBezTo>
                  <a:cubicBezTo>
                    <a:pt x="238" y="611"/>
                    <a:pt x="238" y="611"/>
                    <a:pt x="238" y="611"/>
                  </a:cubicBezTo>
                  <a:cubicBezTo>
                    <a:pt x="239" y="612"/>
                    <a:pt x="240" y="612"/>
                    <a:pt x="242" y="612"/>
                  </a:cubicBezTo>
                  <a:lnTo>
                    <a:pt x="249" y="581"/>
                  </a:lnTo>
                  <a:close/>
                  <a:moveTo>
                    <a:pt x="290" y="587"/>
                  </a:moveTo>
                  <a:cubicBezTo>
                    <a:pt x="289" y="587"/>
                    <a:pt x="287" y="587"/>
                    <a:pt x="286" y="587"/>
                  </a:cubicBezTo>
                  <a:cubicBezTo>
                    <a:pt x="283" y="619"/>
                    <a:pt x="283" y="619"/>
                    <a:pt x="283" y="619"/>
                  </a:cubicBezTo>
                  <a:cubicBezTo>
                    <a:pt x="285" y="619"/>
                    <a:pt x="286" y="619"/>
                    <a:pt x="288" y="619"/>
                  </a:cubicBezTo>
                  <a:cubicBezTo>
                    <a:pt x="290" y="587"/>
                    <a:pt x="290" y="587"/>
                    <a:pt x="290" y="587"/>
                  </a:cubicBezTo>
                  <a:close/>
                  <a:moveTo>
                    <a:pt x="332" y="587"/>
                  </a:moveTo>
                  <a:cubicBezTo>
                    <a:pt x="330" y="587"/>
                    <a:pt x="329" y="587"/>
                    <a:pt x="328" y="588"/>
                  </a:cubicBezTo>
                  <a:cubicBezTo>
                    <a:pt x="330" y="619"/>
                    <a:pt x="330" y="619"/>
                    <a:pt x="330" y="619"/>
                  </a:cubicBezTo>
                  <a:cubicBezTo>
                    <a:pt x="331" y="619"/>
                    <a:pt x="332" y="619"/>
                    <a:pt x="334" y="619"/>
                  </a:cubicBezTo>
                  <a:cubicBezTo>
                    <a:pt x="332" y="587"/>
                    <a:pt x="332" y="587"/>
                    <a:pt x="332" y="587"/>
                  </a:cubicBezTo>
                  <a:close/>
                  <a:moveTo>
                    <a:pt x="373" y="581"/>
                  </a:moveTo>
                  <a:cubicBezTo>
                    <a:pt x="371" y="581"/>
                    <a:pt x="370" y="582"/>
                    <a:pt x="369" y="582"/>
                  </a:cubicBezTo>
                  <a:cubicBezTo>
                    <a:pt x="376" y="613"/>
                    <a:pt x="376" y="613"/>
                    <a:pt x="376" y="613"/>
                  </a:cubicBezTo>
                  <a:cubicBezTo>
                    <a:pt x="377" y="613"/>
                    <a:pt x="378" y="613"/>
                    <a:pt x="380" y="612"/>
                  </a:cubicBezTo>
                  <a:cubicBezTo>
                    <a:pt x="373" y="581"/>
                    <a:pt x="373" y="581"/>
                    <a:pt x="373" y="581"/>
                  </a:cubicBezTo>
                  <a:close/>
                  <a:moveTo>
                    <a:pt x="412" y="569"/>
                  </a:moveTo>
                  <a:cubicBezTo>
                    <a:pt x="411" y="569"/>
                    <a:pt x="410" y="570"/>
                    <a:pt x="409" y="570"/>
                  </a:cubicBezTo>
                  <a:cubicBezTo>
                    <a:pt x="420" y="600"/>
                    <a:pt x="420" y="600"/>
                    <a:pt x="420" y="600"/>
                  </a:cubicBezTo>
                  <a:cubicBezTo>
                    <a:pt x="421" y="600"/>
                    <a:pt x="423" y="599"/>
                    <a:pt x="424" y="599"/>
                  </a:cubicBezTo>
                  <a:cubicBezTo>
                    <a:pt x="412" y="569"/>
                    <a:pt x="412" y="569"/>
                    <a:pt x="412" y="569"/>
                  </a:cubicBezTo>
                  <a:close/>
                  <a:moveTo>
                    <a:pt x="450" y="551"/>
                  </a:moveTo>
                  <a:cubicBezTo>
                    <a:pt x="449" y="551"/>
                    <a:pt x="448" y="552"/>
                    <a:pt x="446" y="553"/>
                  </a:cubicBezTo>
                  <a:cubicBezTo>
                    <a:pt x="462" y="581"/>
                    <a:pt x="462" y="581"/>
                    <a:pt x="462" y="581"/>
                  </a:cubicBezTo>
                  <a:cubicBezTo>
                    <a:pt x="463" y="580"/>
                    <a:pt x="465" y="579"/>
                    <a:pt x="466" y="579"/>
                  </a:cubicBezTo>
                  <a:lnTo>
                    <a:pt x="450" y="551"/>
                  </a:lnTo>
                  <a:close/>
                  <a:moveTo>
                    <a:pt x="484" y="527"/>
                  </a:moveTo>
                  <a:cubicBezTo>
                    <a:pt x="483" y="528"/>
                    <a:pt x="482" y="529"/>
                    <a:pt x="481" y="530"/>
                  </a:cubicBezTo>
                  <a:cubicBezTo>
                    <a:pt x="501" y="555"/>
                    <a:pt x="501" y="555"/>
                    <a:pt x="501" y="555"/>
                  </a:cubicBezTo>
                  <a:cubicBezTo>
                    <a:pt x="502" y="554"/>
                    <a:pt x="503" y="553"/>
                    <a:pt x="504" y="552"/>
                  </a:cubicBezTo>
                  <a:cubicBezTo>
                    <a:pt x="484" y="527"/>
                    <a:pt x="484" y="527"/>
                    <a:pt x="484" y="527"/>
                  </a:cubicBezTo>
                  <a:close/>
                  <a:moveTo>
                    <a:pt x="515" y="499"/>
                  </a:moveTo>
                  <a:cubicBezTo>
                    <a:pt x="514" y="500"/>
                    <a:pt x="513" y="501"/>
                    <a:pt x="512" y="502"/>
                  </a:cubicBezTo>
                  <a:cubicBezTo>
                    <a:pt x="535" y="524"/>
                    <a:pt x="535" y="524"/>
                    <a:pt x="535" y="524"/>
                  </a:cubicBezTo>
                  <a:cubicBezTo>
                    <a:pt x="536" y="523"/>
                    <a:pt x="537" y="522"/>
                    <a:pt x="538" y="521"/>
                  </a:cubicBezTo>
                  <a:lnTo>
                    <a:pt x="515" y="499"/>
                  </a:lnTo>
                  <a:close/>
                  <a:moveTo>
                    <a:pt x="540" y="467"/>
                  </a:moveTo>
                  <a:cubicBezTo>
                    <a:pt x="540" y="468"/>
                    <a:pt x="539" y="469"/>
                    <a:pt x="538" y="470"/>
                  </a:cubicBezTo>
                  <a:cubicBezTo>
                    <a:pt x="564" y="488"/>
                    <a:pt x="564" y="488"/>
                    <a:pt x="564" y="488"/>
                  </a:cubicBezTo>
                  <a:cubicBezTo>
                    <a:pt x="565" y="487"/>
                    <a:pt x="566" y="486"/>
                    <a:pt x="567" y="485"/>
                  </a:cubicBezTo>
                  <a:cubicBezTo>
                    <a:pt x="540" y="467"/>
                    <a:pt x="540" y="467"/>
                    <a:pt x="540" y="467"/>
                  </a:cubicBezTo>
                  <a:close/>
                  <a:moveTo>
                    <a:pt x="561" y="431"/>
                  </a:moveTo>
                  <a:cubicBezTo>
                    <a:pt x="561" y="432"/>
                    <a:pt x="560" y="433"/>
                    <a:pt x="560" y="434"/>
                  </a:cubicBezTo>
                  <a:cubicBezTo>
                    <a:pt x="588" y="448"/>
                    <a:pt x="588" y="448"/>
                    <a:pt x="588" y="448"/>
                  </a:cubicBezTo>
                  <a:cubicBezTo>
                    <a:pt x="589" y="447"/>
                    <a:pt x="590" y="446"/>
                    <a:pt x="590" y="444"/>
                  </a:cubicBezTo>
                  <a:lnTo>
                    <a:pt x="561" y="431"/>
                  </a:lnTo>
                  <a:close/>
                  <a:moveTo>
                    <a:pt x="577" y="392"/>
                  </a:moveTo>
                  <a:cubicBezTo>
                    <a:pt x="576" y="393"/>
                    <a:pt x="576" y="394"/>
                    <a:pt x="575" y="395"/>
                  </a:cubicBezTo>
                  <a:cubicBezTo>
                    <a:pt x="606" y="405"/>
                    <a:pt x="606" y="405"/>
                    <a:pt x="606" y="405"/>
                  </a:cubicBezTo>
                  <a:cubicBezTo>
                    <a:pt x="606" y="404"/>
                    <a:pt x="607" y="403"/>
                    <a:pt x="607" y="401"/>
                  </a:cubicBezTo>
                  <a:cubicBezTo>
                    <a:pt x="577" y="392"/>
                    <a:pt x="577" y="392"/>
                    <a:pt x="577" y="392"/>
                  </a:cubicBezTo>
                  <a:close/>
                  <a:moveTo>
                    <a:pt x="586" y="351"/>
                  </a:moveTo>
                  <a:cubicBezTo>
                    <a:pt x="586" y="353"/>
                    <a:pt x="585" y="354"/>
                    <a:pt x="585" y="355"/>
                  </a:cubicBezTo>
                  <a:cubicBezTo>
                    <a:pt x="617" y="360"/>
                    <a:pt x="617" y="360"/>
                    <a:pt x="617" y="360"/>
                  </a:cubicBezTo>
                  <a:cubicBezTo>
                    <a:pt x="617" y="359"/>
                    <a:pt x="617" y="357"/>
                    <a:pt x="617" y="356"/>
                  </a:cubicBezTo>
                  <a:cubicBezTo>
                    <a:pt x="586" y="351"/>
                    <a:pt x="586" y="351"/>
                    <a:pt x="586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24"/>
            <p:cNvSpPr>
              <a:spLocks noEditPoints="1"/>
            </p:cNvSpPr>
            <p:nvPr/>
          </p:nvSpPr>
          <p:spPr bwMode="auto">
            <a:xfrm>
              <a:off x="5129213" y="2457450"/>
              <a:ext cx="1933575" cy="1949450"/>
            </a:xfrm>
            <a:custGeom>
              <a:avLst/>
              <a:gdLst>
                <a:gd name="T0" fmla="*/ 588 w 605"/>
                <a:gd name="T1" fmla="*/ 282 h 604"/>
                <a:gd name="T2" fmla="*/ 586 w 605"/>
                <a:gd name="T3" fmla="*/ 259 h 604"/>
                <a:gd name="T4" fmla="*/ 582 w 605"/>
                <a:gd name="T5" fmla="*/ 238 h 604"/>
                <a:gd name="T6" fmla="*/ 584 w 605"/>
                <a:gd name="T7" fmla="*/ 191 h 604"/>
                <a:gd name="T8" fmla="*/ 575 w 605"/>
                <a:gd name="T9" fmla="*/ 170 h 604"/>
                <a:gd name="T10" fmla="*/ 540 w 605"/>
                <a:gd name="T11" fmla="*/ 142 h 604"/>
                <a:gd name="T12" fmla="*/ 526 w 605"/>
                <a:gd name="T13" fmla="*/ 123 h 604"/>
                <a:gd name="T14" fmla="*/ 512 w 605"/>
                <a:gd name="T15" fmla="*/ 107 h 604"/>
                <a:gd name="T16" fmla="*/ 491 w 605"/>
                <a:gd name="T17" fmla="*/ 65 h 604"/>
                <a:gd name="T18" fmla="*/ 472 w 605"/>
                <a:gd name="T19" fmla="*/ 52 h 604"/>
                <a:gd name="T20" fmla="*/ 428 w 605"/>
                <a:gd name="T21" fmla="*/ 45 h 604"/>
                <a:gd name="T22" fmla="*/ 407 w 605"/>
                <a:gd name="T23" fmla="*/ 35 h 604"/>
                <a:gd name="T24" fmla="*/ 386 w 605"/>
                <a:gd name="T25" fmla="*/ 28 h 604"/>
                <a:gd name="T26" fmla="*/ 347 w 605"/>
                <a:gd name="T27" fmla="*/ 3 h 604"/>
                <a:gd name="T28" fmla="*/ 325 w 605"/>
                <a:gd name="T29" fmla="*/ 0 h 604"/>
                <a:gd name="T30" fmla="*/ 302 w 605"/>
                <a:gd name="T31" fmla="*/ 16 h 604"/>
                <a:gd name="T32" fmla="*/ 257 w 605"/>
                <a:gd name="T33" fmla="*/ 3 h 604"/>
                <a:gd name="T34" fmla="*/ 235 w 605"/>
                <a:gd name="T35" fmla="*/ 7 h 604"/>
                <a:gd name="T36" fmla="*/ 199 w 605"/>
                <a:gd name="T37" fmla="*/ 35 h 604"/>
                <a:gd name="T38" fmla="*/ 178 w 605"/>
                <a:gd name="T39" fmla="*/ 44 h 604"/>
                <a:gd name="T40" fmla="*/ 159 w 605"/>
                <a:gd name="T41" fmla="*/ 54 h 604"/>
                <a:gd name="T42" fmla="*/ 114 w 605"/>
                <a:gd name="T43" fmla="*/ 66 h 604"/>
                <a:gd name="T44" fmla="*/ 97 w 605"/>
                <a:gd name="T45" fmla="*/ 80 h 604"/>
                <a:gd name="T46" fmla="*/ 80 w 605"/>
                <a:gd name="T47" fmla="*/ 122 h 604"/>
                <a:gd name="T48" fmla="*/ 66 w 605"/>
                <a:gd name="T49" fmla="*/ 141 h 604"/>
                <a:gd name="T50" fmla="*/ 54 w 605"/>
                <a:gd name="T51" fmla="*/ 159 h 604"/>
                <a:gd name="T52" fmla="*/ 21 w 605"/>
                <a:gd name="T53" fmla="*/ 192 h 604"/>
                <a:gd name="T54" fmla="*/ 14 w 605"/>
                <a:gd name="T55" fmla="*/ 213 h 604"/>
                <a:gd name="T56" fmla="*/ 20 w 605"/>
                <a:gd name="T57" fmla="*/ 258 h 604"/>
                <a:gd name="T58" fmla="*/ 17 w 605"/>
                <a:gd name="T59" fmla="*/ 281 h 604"/>
                <a:gd name="T60" fmla="*/ 0 w 605"/>
                <a:gd name="T61" fmla="*/ 302 h 604"/>
                <a:gd name="T62" fmla="*/ 19 w 605"/>
                <a:gd name="T63" fmla="*/ 343 h 604"/>
                <a:gd name="T64" fmla="*/ 24 w 605"/>
                <a:gd name="T65" fmla="*/ 366 h 604"/>
                <a:gd name="T66" fmla="*/ 29 w 605"/>
                <a:gd name="T67" fmla="*/ 386 h 604"/>
                <a:gd name="T68" fmla="*/ 30 w 605"/>
                <a:gd name="T69" fmla="*/ 433 h 604"/>
                <a:gd name="T70" fmla="*/ 41 w 605"/>
                <a:gd name="T71" fmla="*/ 453 h 604"/>
                <a:gd name="T72" fmla="*/ 78 w 605"/>
                <a:gd name="T73" fmla="*/ 479 h 604"/>
                <a:gd name="T74" fmla="*/ 93 w 605"/>
                <a:gd name="T75" fmla="*/ 497 h 604"/>
                <a:gd name="T76" fmla="*/ 108 w 605"/>
                <a:gd name="T77" fmla="*/ 512 h 604"/>
                <a:gd name="T78" fmla="*/ 132 w 605"/>
                <a:gd name="T79" fmla="*/ 552 h 604"/>
                <a:gd name="T80" fmla="*/ 152 w 605"/>
                <a:gd name="T81" fmla="*/ 564 h 604"/>
                <a:gd name="T82" fmla="*/ 198 w 605"/>
                <a:gd name="T83" fmla="*/ 568 h 604"/>
                <a:gd name="T84" fmla="*/ 218 w 605"/>
                <a:gd name="T85" fmla="*/ 575 h 604"/>
                <a:gd name="T86" fmla="*/ 236 w 605"/>
                <a:gd name="T87" fmla="*/ 597 h 604"/>
                <a:gd name="T88" fmla="*/ 278 w 605"/>
                <a:gd name="T89" fmla="*/ 603 h 604"/>
                <a:gd name="T90" fmla="*/ 303 w 605"/>
                <a:gd name="T91" fmla="*/ 588 h 604"/>
                <a:gd name="T92" fmla="*/ 325 w 605"/>
                <a:gd name="T93" fmla="*/ 603 h 604"/>
                <a:gd name="T94" fmla="*/ 368 w 605"/>
                <a:gd name="T95" fmla="*/ 597 h 604"/>
                <a:gd name="T96" fmla="*/ 387 w 605"/>
                <a:gd name="T97" fmla="*/ 575 h 604"/>
                <a:gd name="T98" fmla="*/ 427 w 605"/>
                <a:gd name="T99" fmla="*/ 560 h 604"/>
                <a:gd name="T100" fmla="*/ 446 w 605"/>
                <a:gd name="T101" fmla="*/ 550 h 604"/>
                <a:gd name="T102" fmla="*/ 473 w 605"/>
                <a:gd name="T103" fmla="*/ 552 h 604"/>
                <a:gd name="T104" fmla="*/ 507 w 605"/>
                <a:gd name="T105" fmla="*/ 525 h 604"/>
                <a:gd name="T106" fmla="*/ 512 w 605"/>
                <a:gd name="T107" fmla="*/ 497 h 604"/>
                <a:gd name="T108" fmla="*/ 539 w 605"/>
                <a:gd name="T109" fmla="*/ 463 h 604"/>
                <a:gd name="T110" fmla="*/ 550 w 605"/>
                <a:gd name="T111" fmla="*/ 445 h 604"/>
                <a:gd name="T112" fmla="*/ 575 w 605"/>
                <a:gd name="T113" fmla="*/ 433 h 604"/>
                <a:gd name="T114" fmla="*/ 591 w 605"/>
                <a:gd name="T115" fmla="*/ 393 h 604"/>
                <a:gd name="T116" fmla="*/ 582 w 605"/>
                <a:gd name="T117" fmla="*/ 366 h 604"/>
                <a:gd name="T118" fmla="*/ 586 w 605"/>
                <a:gd name="T119" fmla="*/ 34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5" h="604">
                  <a:moveTo>
                    <a:pt x="589" y="301"/>
                  </a:moveTo>
                  <a:cubicBezTo>
                    <a:pt x="589" y="302"/>
                    <a:pt x="589" y="302"/>
                    <a:pt x="589" y="302"/>
                  </a:cubicBezTo>
                  <a:cubicBezTo>
                    <a:pt x="589" y="302"/>
                    <a:pt x="589" y="303"/>
                    <a:pt x="589" y="304"/>
                  </a:cubicBezTo>
                  <a:cubicBezTo>
                    <a:pt x="605" y="304"/>
                    <a:pt x="605" y="304"/>
                    <a:pt x="605" y="304"/>
                  </a:cubicBezTo>
                  <a:cubicBezTo>
                    <a:pt x="605" y="303"/>
                    <a:pt x="605" y="303"/>
                    <a:pt x="605" y="302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589" y="301"/>
                    <a:pt x="589" y="301"/>
                    <a:pt x="589" y="301"/>
                  </a:cubicBezTo>
                  <a:close/>
                  <a:moveTo>
                    <a:pt x="589" y="301"/>
                  </a:moveTo>
                  <a:cubicBezTo>
                    <a:pt x="589" y="301"/>
                    <a:pt x="589" y="301"/>
                    <a:pt x="589" y="301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589" y="301"/>
                    <a:pt x="589" y="301"/>
                    <a:pt x="589" y="301"/>
                  </a:cubicBezTo>
                  <a:close/>
                  <a:moveTo>
                    <a:pt x="588" y="280"/>
                  </a:moveTo>
                  <a:cubicBezTo>
                    <a:pt x="588" y="281"/>
                    <a:pt x="588" y="281"/>
                    <a:pt x="588" y="282"/>
                  </a:cubicBezTo>
                  <a:cubicBezTo>
                    <a:pt x="604" y="281"/>
                    <a:pt x="604" y="281"/>
                    <a:pt x="604" y="281"/>
                  </a:cubicBezTo>
                  <a:cubicBezTo>
                    <a:pt x="604" y="280"/>
                    <a:pt x="604" y="279"/>
                    <a:pt x="604" y="279"/>
                  </a:cubicBezTo>
                  <a:cubicBezTo>
                    <a:pt x="588" y="280"/>
                    <a:pt x="588" y="280"/>
                    <a:pt x="588" y="280"/>
                  </a:cubicBezTo>
                  <a:close/>
                  <a:moveTo>
                    <a:pt x="588" y="280"/>
                  </a:moveTo>
                  <a:cubicBezTo>
                    <a:pt x="588" y="280"/>
                    <a:pt x="588" y="280"/>
                    <a:pt x="588" y="280"/>
                  </a:cubicBezTo>
                  <a:cubicBezTo>
                    <a:pt x="604" y="279"/>
                    <a:pt x="604" y="279"/>
                    <a:pt x="604" y="279"/>
                  </a:cubicBezTo>
                  <a:cubicBezTo>
                    <a:pt x="604" y="279"/>
                    <a:pt x="604" y="279"/>
                    <a:pt x="604" y="279"/>
                  </a:cubicBezTo>
                  <a:cubicBezTo>
                    <a:pt x="588" y="280"/>
                    <a:pt x="588" y="280"/>
                    <a:pt x="588" y="280"/>
                  </a:cubicBezTo>
                  <a:close/>
                  <a:moveTo>
                    <a:pt x="586" y="259"/>
                  </a:moveTo>
                  <a:cubicBezTo>
                    <a:pt x="586" y="259"/>
                    <a:pt x="586" y="260"/>
                    <a:pt x="586" y="261"/>
                  </a:cubicBezTo>
                  <a:cubicBezTo>
                    <a:pt x="602" y="258"/>
                    <a:pt x="602" y="258"/>
                    <a:pt x="602" y="258"/>
                  </a:cubicBezTo>
                  <a:cubicBezTo>
                    <a:pt x="602" y="258"/>
                    <a:pt x="601" y="257"/>
                    <a:pt x="601" y="256"/>
                  </a:cubicBezTo>
                  <a:cubicBezTo>
                    <a:pt x="586" y="259"/>
                    <a:pt x="586" y="259"/>
                    <a:pt x="586" y="259"/>
                  </a:cubicBezTo>
                  <a:close/>
                  <a:moveTo>
                    <a:pt x="586" y="259"/>
                  </a:moveTo>
                  <a:cubicBezTo>
                    <a:pt x="586" y="259"/>
                    <a:pt x="586" y="259"/>
                    <a:pt x="586" y="259"/>
                  </a:cubicBezTo>
                  <a:cubicBezTo>
                    <a:pt x="601" y="256"/>
                    <a:pt x="601" y="256"/>
                    <a:pt x="601" y="256"/>
                  </a:cubicBezTo>
                  <a:cubicBezTo>
                    <a:pt x="601" y="256"/>
                    <a:pt x="601" y="256"/>
                    <a:pt x="601" y="256"/>
                  </a:cubicBezTo>
                  <a:cubicBezTo>
                    <a:pt x="586" y="259"/>
                    <a:pt x="586" y="259"/>
                    <a:pt x="586" y="259"/>
                  </a:cubicBezTo>
                  <a:close/>
                  <a:moveTo>
                    <a:pt x="582" y="238"/>
                  </a:moveTo>
                  <a:cubicBezTo>
                    <a:pt x="582" y="238"/>
                    <a:pt x="582" y="239"/>
                    <a:pt x="582" y="240"/>
                  </a:cubicBezTo>
                  <a:cubicBezTo>
                    <a:pt x="598" y="236"/>
                    <a:pt x="598" y="236"/>
                    <a:pt x="598" y="236"/>
                  </a:cubicBezTo>
                  <a:cubicBezTo>
                    <a:pt x="597" y="235"/>
                    <a:pt x="597" y="235"/>
                    <a:pt x="597" y="234"/>
                  </a:cubicBezTo>
                  <a:cubicBezTo>
                    <a:pt x="582" y="238"/>
                    <a:pt x="582" y="238"/>
                    <a:pt x="582" y="238"/>
                  </a:cubicBezTo>
                  <a:close/>
                  <a:moveTo>
                    <a:pt x="582" y="238"/>
                  </a:moveTo>
                  <a:cubicBezTo>
                    <a:pt x="582" y="238"/>
                    <a:pt x="582" y="238"/>
                    <a:pt x="582" y="238"/>
                  </a:cubicBezTo>
                  <a:cubicBezTo>
                    <a:pt x="597" y="234"/>
                    <a:pt x="597" y="234"/>
                    <a:pt x="597" y="234"/>
                  </a:cubicBezTo>
                  <a:cubicBezTo>
                    <a:pt x="597" y="234"/>
                    <a:pt x="597" y="234"/>
                    <a:pt x="597" y="234"/>
                  </a:cubicBezTo>
                  <a:cubicBezTo>
                    <a:pt x="582" y="238"/>
                    <a:pt x="582" y="238"/>
                    <a:pt x="582" y="238"/>
                  </a:cubicBezTo>
                  <a:close/>
                  <a:moveTo>
                    <a:pt x="576" y="217"/>
                  </a:moveTo>
                  <a:cubicBezTo>
                    <a:pt x="576" y="218"/>
                    <a:pt x="576" y="218"/>
                    <a:pt x="577" y="219"/>
                  </a:cubicBezTo>
                  <a:cubicBezTo>
                    <a:pt x="592" y="214"/>
                    <a:pt x="592" y="214"/>
                    <a:pt x="592" y="214"/>
                  </a:cubicBezTo>
                  <a:cubicBezTo>
                    <a:pt x="592" y="214"/>
                    <a:pt x="591" y="213"/>
                    <a:pt x="591" y="212"/>
                  </a:cubicBezTo>
                  <a:cubicBezTo>
                    <a:pt x="576" y="217"/>
                    <a:pt x="576" y="217"/>
                    <a:pt x="576" y="217"/>
                  </a:cubicBezTo>
                  <a:close/>
                  <a:moveTo>
                    <a:pt x="576" y="217"/>
                  </a:moveTo>
                  <a:cubicBezTo>
                    <a:pt x="576" y="217"/>
                    <a:pt x="576" y="217"/>
                    <a:pt x="576" y="217"/>
                  </a:cubicBezTo>
                  <a:cubicBezTo>
                    <a:pt x="591" y="212"/>
                    <a:pt x="591" y="212"/>
                    <a:pt x="591" y="212"/>
                  </a:cubicBezTo>
                  <a:cubicBezTo>
                    <a:pt x="591" y="212"/>
                    <a:pt x="591" y="212"/>
                    <a:pt x="591" y="212"/>
                  </a:cubicBezTo>
                  <a:cubicBezTo>
                    <a:pt x="576" y="217"/>
                    <a:pt x="576" y="217"/>
                    <a:pt x="576" y="217"/>
                  </a:cubicBezTo>
                  <a:close/>
                  <a:moveTo>
                    <a:pt x="569" y="197"/>
                  </a:moveTo>
                  <a:cubicBezTo>
                    <a:pt x="569" y="197"/>
                    <a:pt x="569" y="198"/>
                    <a:pt x="570" y="199"/>
                  </a:cubicBezTo>
                  <a:cubicBezTo>
                    <a:pt x="585" y="193"/>
                    <a:pt x="585" y="193"/>
                    <a:pt x="585" y="193"/>
                  </a:cubicBezTo>
                  <a:cubicBezTo>
                    <a:pt x="584" y="192"/>
                    <a:pt x="584" y="192"/>
                    <a:pt x="584" y="191"/>
                  </a:cubicBezTo>
                  <a:cubicBezTo>
                    <a:pt x="569" y="197"/>
                    <a:pt x="569" y="197"/>
                    <a:pt x="569" y="197"/>
                  </a:cubicBezTo>
                  <a:close/>
                  <a:moveTo>
                    <a:pt x="569" y="197"/>
                  </a:moveTo>
                  <a:cubicBezTo>
                    <a:pt x="569" y="197"/>
                    <a:pt x="569" y="197"/>
                    <a:pt x="569" y="197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69" y="197"/>
                    <a:pt x="569" y="197"/>
                    <a:pt x="569" y="197"/>
                  </a:cubicBezTo>
                  <a:close/>
                  <a:moveTo>
                    <a:pt x="560" y="177"/>
                  </a:moveTo>
                  <a:cubicBezTo>
                    <a:pt x="561" y="178"/>
                    <a:pt x="561" y="178"/>
                    <a:pt x="561" y="179"/>
                  </a:cubicBezTo>
                  <a:cubicBezTo>
                    <a:pt x="576" y="172"/>
                    <a:pt x="576" y="172"/>
                    <a:pt x="576" y="172"/>
                  </a:cubicBezTo>
                  <a:cubicBezTo>
                    <a:pt x="575" y="171"/>
                    <a:pt x="575" y="171"/>
                    <a:pt x="575" y="170"/>
                  </a:cubicBezTo>
                  <a:cubicBezTo>
                    <a:pt x="560" y="177"/>
                    <a:pt x="560" y="177"/>
                    <a:pt x="560" y="177"/>
                  </a:cubicBezTo>
                  <a:close/>
                  <a:moveTo>
                    <a:pt x="560" y="177"/>
                  </a:moveTo>
                  <a:cubicBezTo>
                    <a:pt x="560" y="177"/>
                    <a:pt x="560" y="177"/>
                    <a:pt x="560" y="177"/>
                  </a:cubicBezTo>
                  <a:cubicBezTo>
                    <a:pt x="575" y="170"/>
                    <a:pt x="575" y="170"/>
                    <a:pt x="575" y="170"/>
                  </a:cubicBezTo>
                  <a:cubicBezTo>
                    <a:pt x="575" y="170"/>
                    <a:pt x="575" y="170"/>
                    <a:pt x="575" y="170"/>
                  </a:cubicBezTo>
                  <a:cubicBezTo>
                    <a:pt x="560" y="177"/>
                    <a:pt x="560" y="177"/>
                    <a:pt x="560" y="177"/>
                  </a:cubicBezTo>
                  <a:close/>
                  <a:moveTo>
                    <a:pt x="550" y="158"/>
                  </a:moveTo>
                  <a:cubicBezTo>
                    <a:pt x="551" y="159"/>
                    <a:pt x="551" y="159"/>
                    <a:pt x="551" y="160"/>
                  </a:cubicBezTo>
                  <a:cubicBezTo>
                    <a:pt x="565" y="152"/>
                    <a:pt x="565" y="152"/>
                    <a:pt x="565" y="152"/>
                  </a:cubicBezTo>
                  <a:cubicBezTo>
                    <a:pt x="565" y="151"/>
                    <a:pt x="564" y="151"/>
                    <a:pt x="564" y="150"/>
                  </a:cubicBezTo>
                  <a:lnTo>
                    <a:pt x="550" y="158"/>
                  </a:lnTo>
                  <a:close/>
                  <a:moveTo>
                    <a:pt x="550" y="158"/>
                  </a:moveTo>
                  <a:cubicBezTo>
                    <a:pt x="550" y="158"/>
                    <a:pt x="550" y="158"/>
                    <a:pt x="550" y="158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50" y="158"/>
                    <a:pt x="550" y="158"/>
                    <a:pt x="550" y="158"/>
                  </a:cubicBezTo>
                  <a:close/>
                  <a:moveTo>
                    <a:pt x="539" y="140"/>
                  </a:moveTo>
                  <a:cubicBezTo>
                    <a:pt x="539" y="141"/>
                    <a:pt x="540" y="141"/>
                    <a:pt x="540" y="142"/>
                  </a:cubicBezTo>
                  <a:cubicBezTo>
                    <a:pt x="553" y="133"/>
                    <a:pt x="553" y="133"/>
                    <a:pt x="553" y="133"/>
                  </a:cubicBezTo>
                  <a:cubicBezTo>
                    <a:pt x="553" y="132"/>
                    <a:pt x="552" y="132"/>
                    <a:pt x="552" y="131"/>
                  </a:cubicBezTo>
                  <a:cubicBezTo>
                    <a:pt x="539" y="140"/>
                    <a:pt x="539" y="140"/>
                    <a:pt x="539" y="140"/>
                  </a:cubicBezTo>
                  <a:close/>
                  <a:moveTo>
                    <a:pt x="539" y="140"/>
                  </a:moveTo>
                  <a:cubicBezTo>
                    <a:pt x="539" y="140"/>
                    <a:pt x="539" y="140"/>
                    <a:pt x="539" y="140"/>
                  </a:cubicBezTo>
                  <a:cubicBezTo>
                    <a:pt x="552" y="131"/>
                    <a:pt x="552" y="131"/>
                    <a:pt x="552" y="131"/>
                  </a:cubicBezTo>
                  <a:cubicBezTo>
                    <a:pt x="552" y="131"/>
                    <a:pt x="552" y="131"/>
                    <a:pt x="552" y="131"/>
                  </a:cubicBezTo>
                  <a:cubicBezTo>
                    <a:pt x="539" y="140"/>
                    <a:pt x="539" y="140"/>
                    <a:pt x="539" y="140"/>
                  </a:cubicBezTo>
                  <a:close/>
                  <a:moveTo>
                    <a:pt x="526" y="123"/>
                  </a:moveTo>
                  <a:cubicBezTo>
                    <a:pt x="527" y="124"/>
                    <a:pt x="527" y="124"/>
                    <a:pt x="527" y="125"/>
                  </a:cubicBezTo>
                  <a:cubicBezTo>
                    <a:pt x="540" y="115"/>
                    <a:pt x="540" y="115"/>
                    <a:pt x="540" y="115"/>
                  </a:cubicBezTo>
                  <a:cubicBezTo>
                    <a:pt x="539" y="114"/>
                    <a:pt x="539" y="114"/>
                    <a:pt x="539" y="113"/>
                  </a:cubicBezTo>
                  <a:cubicBezTo>
                    <a:pt x="526" y="123"/>
                    <a:pt x="526" y="123"/>
                    <a:pt x="526" y="123"/>
                  </a:cubicBezTo>
                  <a:close/>
                  <a:moveTo>
                    <a:pt x="526" y="123"/>
                  </a:moveTo>
                  <a:cubicBezTo>
                    <a:pt x="526" y="123"/>
                    <a:pt x="526" y="123"/>
                    <a:pt x="526" y="123"/>
                  </a:cubicBezTo>
                  <a:cubicBezTo>
                    <a:pt x="539" y="113"/>
                    <a:pt x="539" y="113"/>
                    <a:pt x="539" y="113"/>
                  </a:cubicBezTo>
                  <a:cubicBezTo>
                    <a:pt x="539" y="113"/>
                    <a:pt x="539" y="113"/>
                    <a:pt x="539" y="113"/>
                  </a:cubicBezTo>
                  <a:cubicBezTo>
                    <a:pt x="526" y="123"/>
                    <a:pt x="526" y="123"/>
                    <a:pt x="526" y="123"/>
                  </a:cubicBezTo>
                  <a:close/>
                  <a:moveTo>
                    <a:pt x="512" y="107"/>
                  </a:moveTo>
                  <a:cubicBezTo>
                    <a:pt x="513" y="107"/>
                    <a:pt x="513" y="108"/>
                    <a:pt x="513" y="108"/>
                  </a:cubicBezTo>
                  <a:cubicBezTo>
                    <a:pt x="525" y="97"/>
                    <a:pt x="525" y="97"/>
                    <a:pt x="525" y="97"/>
                  </a:cubicBezTo>
                  <a:cubicBezTo>
                    <a:pt x="525" y="97"/>
                    <a:pt x="524" y="96"/>
                    <a:pt x="524" y="96"/>
                  </a:cubicBezTo>
                  <a:cubicBezTo>
                    <a:pt x="512" y="107"/>
                    <a:pt x="512" y="107"/>
                    <a:pt x="512" y="107"/>
                  </a:cubicBezTo>
                  <a:close/>
                  <a:moveTo>
                    <a:pt x="512" y="107"/>
                  </a:moveTo>
                  <a:cubicBezTo>
                    <a:pt x="512" y="107"/>
                    <a:pt x="512" y="107"/>
                    <a:pt x="512" y="107"/>
                  </a:cubicBezTo>
                  <a:cubicBezTo>
                    <a:pt x="524" y="96"/>
                    <a:pt x="524" y="96"/>
                    <a:pt x="524" y="96"/>
                  </a:cubicBezTo>
                  <a:cubicBezTo>
                    <a:pt x="524" y="96"/>
                    <a:pt x="524" y="96"/>
                    <a:pt x="524" y="96"/>
                  </a:cubicBezTo>
                  <a:cubicBezTo>
                    <a:pt x="512" y="107"/>
                    <a:pt x="512" y="107"/>
                    <a:pt x="512" y="107"/>
                  </a:cubicBezTo>
                  <a:close/>
                  <a:moveTo>
                    <a:pt x="497" y="92"/>
                  </a:moveTo>
                  <a:cubicBezTo>
                    <a:pt x="497" y="92"/>
                    <a:pt x="498" y="93"/>
                    <a:pt x="498" y="93"/>
                  </a:cubicBezTo>
                  <a:cubicBezTo>
                    <a:pt x="509" y="81"/>
                    <a:pt x="509" y="81"/>
                    <a:pt x="509" y="81"/>
                  </a:cubicBezTo>
                  <a:cubicBezTo>
                    <a:pt x="509" y="81"/>
                    <a:pt x="508" y="80"/>
                    <a:pt x="508" y="80"/>
                  </a:cubicBezTo>
                  <a:cubicBezTo>
                    <a:pt x="497" y="92"/>
                    <a:pt x="497" y="92"/>
                    <a:pt x="497" y="92"/>
                  </a:cubicBezTo>
                  <a:close/>
                  <a:moveTo>
                    <a:pt x="497" y="92"/>
                  </a:moveTo>
                  <a:cubicBezTo>
                    <a:pt x="497" y="92"/>
                    <a:pt x="497" y="92"/>
                    <a:pt x="497" y="92"/>
                  </a:cubicBezTo>
                  <a:cubicBezTo>
                    <a:pt x="508" y="80"/>
                    <a:pt x="508" y="80"/>
                    <a:pt x="508" y="80"/>
                  </a:cubicBezTo>
                  <a:cubicBezTo>
                    <a:pt x="508" y="80"/>
                    <a:pt x="508" y="80"/>
                    <a:pt x="508" y="80"/>
                  </a:cubicBezTo>
                  <a:cubicBezTo>
                    <a:pt x="497" y="92"/>
                    <a:pt x="497" y="92"/>
                    <a:pt x="497" y="92"/>
                  </a:cubicBezTo>
                  <a:close/>
                  <a:moveTo>
                    <a:pt x="481" y="78"/>
                  </a:moveTo>
                  <a:cubicBezTo>
                    <a:pt x="481" y="78"/>
                    <a:pt x="482" y="79"/>
                    <a:pt x="482" y="79"/>
                  </a:cubicBezTo>
                  <a:cubicBezTo>
                    <a:pt x="492" y="67"/>
                    <a:pt x="492" y="67"/>
                    <a:pt x="492" y="67"/>
                  </a:cubicBezTo>
                  <a:cubicBezTo>
                    <a:pt x="492" y="66"/>
                    <a:pt x="491" y="66"/>
                    <a:pt x="491" y="65"/>
                  </a:cubicBezTo>
                  <a:lnTo>
                    <a:pt x="481" y="78"/>
                  </a:lnTo>
                  <a:close/>
                  <a:moveTo>
                    <a:pt x="481" y="78"/>
                  </a:moveTo>
                  <a:cubicBezTo>
                    <a:pt x="481" y="78"/>
                    <a:pt x="481" y="78"/>
                    <a:pt x="481" y="78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81" y="78"/>
                    <a:pt x="481" y="78"/>
                    <a:pt x="481" y="78"/>
                  </a:cubicBezTo>
                  <a:close/>
                  <a:moveTo>
                    <a:pt x="463" y="65"/>
                  </a:moveTo>
                  <a:cubicBezTo>
                    <a:pt x="464" y="65"/>
                    <a:pt x="465" y="66"/>
                    <a:pt x="465" y="66"/>
                  </a:cubicBezTo>
                  <a:cubicBezTo>
                    <a:pt x="474" y="53"/>
                    <a:pt x="474" y="53"/>
                    <a:pt x="474" y="53"/>
                  </a:cubicBezTo>
                  <a:cubicBezTo>
                    <a:pt x="474" y="53"/>
                    <a:pt x="473" y="52"/>
                    <a:pt x="472" y="52"/>
                  </a:cubicBezTo>
                  <a:cubicBezTo>
                    <a:pt x="463" y="65"/>
                    <a:pt x="463" y="65"/>
                    <a:pt x="463" y="65"/>
                  </a:cubicBezTo>
                  <a:close/>
                  <a:moveTo>
                    <a:pt x="463" y="65"/>
                  </a:moveTo>
                  <a:cubicBezTo>
                    <a:pt x="463" y="65"/>
                    <a:pt x="463" y="65"/>
                    <a:pt x="463" y="65"/>
                  </a:cubicBezTo>
                  <a:cubicBezTo>
                    <a:pt x="472" y="52"/>
                    <a:pt x="472" y="52"/>
                    <a:pt x="472" y="52"/>
                  </a:cubicBezTo>
                  <a:cubicBezTo>
                    <a:pt x="472" y="52"/>
                    <a:pt x="472" y="52"/>
                    <a:pt x="472" y="52"/>
                  </a:cubicBezTo>
                  <a:cubicBezTo>
                    <a:pt x="463" y="65"/>
                    <a:pt x="463" y="65"/>
                    <a:pt x="463" y="65"/>
                  </a:cubicBezTo>
                  <a:close/>
                  <a:moveTo>
                    <a:pt x="445" y="54"/>
                  </a:moveTo>
                  <a:cubicBezTo>
                    <a:pt x="446" y="54"/>
                    <a:pt x="446" y="54"/>
                    <a:pt x="447" y="55"/>
                  </a:cubicBezTo>
                  <a:cubicBezTo>
                    <a:pt x="455" y="41"/>
                    <a:pt x="455" y="41"/>
                    <a:pt x="455" y="41"/>
                  </a:cubicBezTo>
                  <a:cubicBezTo>
                    <a:pt x="455" y="41"/>
                    <a:pt x="454" y="40"/>
                    <a:pt x="453" y="40"/>
                  </a:cubicBezTo>
                  <a:cubicBezTo>
                    <a:pt x="445" y="54"/>
                    <a:pt x="445" y="54"/>
                    <a:pt x="445" y="54"/>
                  </a:cubicBezTo>
                  <a:close/>
                  <a:moveTo>
                    <a:pt x="445" y="54"/>
                  </a:moveTo>
                  <a:cubicBezTo>
                    <a:pt x="445" y="54"/>
                    <a:pt x="445" y="54"/>
                    <a:pt x="445" y="54"/>
                  </a:cubicBezTo>
                  <a:cubicBezTo>
                    <a:pt x="453" y="40"/>
                    <a:pt x="453" y="40"/>
                    <a:pt x="453" y="40"/>
                  </a:cubicBezTo>
                  <a:cubicBezTo>
                    <a:pt x="453" y="40"/>
                    <a:pt x="453" y="40"/>
                    <a:pt x="453" y="40"/>
                  </a:cubicBezTo>
                  <a:cubicBezTo>
                    <a:pt x="445" y="54"/>
                    <a:pt x="445" y="54"/>
                    <a:pt x="445" y="54"/>
                  </a:cubicBezTo>
                  <a:close/>
                  <a:moveTo>
                    <a:pt x="426" y="44"/>
                  </a:moveTo>
                  <a:cubicBezTo>
                    <a:pt x="427" y="44"/>
                    <a:pt x="428" y="44"/>
                    <a:pt x="428" y="45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4" y="30"/>
                    <a:pt x="433" y="29"/>
                  </a:cubicBezTo>
                  <a:cubicBezTo>
                    <a:pt x="426" y="44"/>
                    <a:pt x="426" y="44"/>
                    <a:pt x="426" y="44"/>
                  </a:cubicBezTo>
                  <a:close/>
                  <a:moveTo>
                    <a:pt x="426" y="44"/>
                  </a:moveTo>
                  <a:cubicBezTo>
                    <a:pt x="426" y="44"/>
                    <a:pt x="426" y="44"/>
                    <a:pt x="426" y="44"/>
                  </a:cubicBezTo>
                  <a:cubicBezTo>
                    <a:pt x="433" y="29"/>
                    <a:pt x="433" y="29"/>
                    <a:pt x="433" y="29"/>
                  </a:cubicBezTo>
                  <a:cubicBezTo>
                    <a:pt x="433" y="29"/>
                    <a:pt x="433" y="29"/>
                    <a:pt x="433" y="29"/>
                  </a:cubicBezTo>
                  <a:cubicBezTo>
                    <a:pt x="426" y="44"/>
                    <a:pt x="426" y="44"/>
                    <a:pt x="426" y="44"/>
                  </a:cubicBezTo>
                  <a:close/>
                  <a:moveTo>
                    <a:pt x="407" y="35"/>
                  </a:moveTo>
                  <a:cubicBezTo>
                    <a:pt x="407" y="35"/>
                    <a:pt x="408" y="36"/>
                    <a:pt x="409" y="36"/>
                  </a:cubicBezTo>
                  <a:cubicBezTo>
                    <a:pt x="415" y="21"/>
                    <a:pt x="415" y="21"/>
                    <a:pt x="415" y="21"/>
                  </a:cubicBezTo>
                  <a:cubicBezTo>
                    <a:pt x="414" y="21"/>
                    <a:pt x="413" y="21"/>
                    <a:pt x="413" y="20"/>
                  </a:cubicBezTo>
                  <a:cubicBezTo>
                    <a:pt x="407" y="35"/>
                    <a:pt x="407" y="35"/>
                    <a:pt x="407" y="35"/>
                  </a:cubicBezTo>
                  <a:close/>
                  <a:moveTo>
                    <a:pt x="407" y="35"/>
                  </a:moveTo>
                  <a:cubicBezTo>
                    <a:pt x="407" y="35"/>
                    <a:pt x="407" y="35"/>
                    <a:pt x="407" y="35"/>
                  </a:cubicBezTo>
                  <a:cubicBezTo>
                    <a:pt x="413" y="20"/>
                    <a:pt x="413" y="20"/>
                    <a:pt x="413" y="20"/>
                  </a:cubicBezTo>
                  <a:cubicBezTo>
                    <a:pt x="413" y="20"/>
                    <a:pt x="413" y="20"/>
                    <a:pt x="413" y="20"/>
                  </a:cubicBezTo>
                  <a:cubicBezTo>
                    <a:pt x="407" y="35"/>
                    <a:pt x="407" y="35"/>
                    <a:pt x="407" y="35"/>
                  </a:cubicBezTo>
                  <a:close/>
                  <a:moveTo>
                    <a:pt x="387" y="28"/>
                  </a:moveTo>
                  <a:cubicBezTo>
                    <a:pt x="387" y="28"/>
                    <a:pt x="388" y="29"/>
                    <a:pt x="388" y="29"/>
                  </a:cubicBezTo>
                  <a:cubicBezTo>
                    <a:pt x="393" y="13"/>
                    <a:pt x="393" y="13"/>
                    <a:pt x="393" y="13"/>
                  </a:cubicBezTo>
                  <a:cubicBezTo>
                    <a:pt x="393" y="13"/>
                    <a:pt x="392" y="13"/>
                    <a:pt x="391" y="13"/>
                  </a:cubicBezTo>
                  <a:cubicBezTo>
                    <a:pt x="387" y="28"/>
                    <a:pt x="387" y="28"/>
                    <a:pt x="387" y="28"/>
                  </a:cubicBezTo>
                  <a:close/>
                  <a:moveTo>
                    <a:pt x="386" y="28"/>
                  </a:moveTo>
                  <a:cubicBezTo>
                    <a:pt x="387" y="28"/>
                    <a:pt x="387" y="28"/>
                    <a:pt x="387" y="28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386" y="28"/>
                    <a:pt x="386" y="28"/>
                    <a:pt x="386" y="28"/>
                  </a:cubicBezTo>
                  <a:close/>
                  <a:moveTo>
                    <a:pt x="366" y="23"/>
                  </a:moveTo>
                  <a:cubicBezTo>
                    <a:pt x="366" y="23"/>
                    <a:pt x="367" y="23"/>
                    <a:pt x="368" y="23"/>
                  </a:cubicBezTo>
                  <a:cubicBezTo>
                    <a:pt x="371" y="7"/>
                    <a:pt x="371" y="7"/>
                    <a:pt x="371" y="7"/>
                  </a:cubicBezTo>
                  <a:cubicBezTo>
                    <a:pt x="371" y="7"/>
                    <a:pt x="370" y="7"/>
                    <a:pt x="369" y="7"/>
                  </a:cubicBezTo>
                  <a:cubicBezTo>
                    <a:pt x="366" y="23"/>
                    <a:pt x="366" y="23"/>
                    <a:pt x="366" y="23"/>
                  </a:cubicBezTo>
                  <a:close/>
                  <a:moveTo>
                    <a:pt x="366" y="23"/>
                  </a:moveTo>
                  <a:cubicBezTo>
                    <a:pt x="366" y="23"/>
                    <a:pt x="366" y="23"/>
                    <a:pt x="366" y="23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6" y="23"/>
                    <a:pt x="366" y="23"/>
                    <a:pt x="366" y="23"/>
                  </a:cubicBezTo>
                  <a:close/>
                  <a:moveTo>
                    <a:pt x="345" y="19"/>
                  </a:moveTo>
                  <a:cubicBezTo>
                    <a:pt x="345" y="19"/>
                    <a:pt x="346" y="19"/>
                    <a:pt x="347" y="19"/>
                  </a:cubicBezTo>
                  <a:cubicBezTo>
                    <a:pt x="349" y="3"/>
                    <a:pt x="349" y="3"/>
                    <a:pt x="349" y="3"/>
                  </a:cubicBezTo>
                  <a:cubicBezTo>
                    <a:pt x="349" y="3"/>
                    <a:pt x="348" y="3"/>
                    <a:pt x="347" y="3"/>
                  </a:cubicBezTo>
                  <a:cubicBezTo>
                    <a:pt x="345" y="19"/>
                    <a:pt x="345" y="19"/>
                    <a:pt x="345" y="19"/>
                  </a:cubicBezTo>
                  <a:close/>
                  <a:moveTo>
                    <a:pt x="345" y="19"/>
                  </a:moveTo>
                  <a:cubicBezTo>
                    <a:pt x="345" y="19"/>
                    <a:pt x="345" y="19"/>
                    <a:pt x="345" y="19"/>
                  </a:cubicBezTo>
                  <a:cubicBezTo>
                    <a:pt x="347" y="3"/>
                    <a:pt x="347" y="3"/>
                    <a:pt x="347" y="3"/>
                  </a:cubicBezTo>
                  <a:cubicBezTo>
                    <a:pt x="347" y="3"/>
                    <a:pt x="347" y="3"/>
                    <a:pt x="347" y="3"/>
                  </a:cubicBezTo>
                  <a:cubicBezTo>
                    <a:pt x="345" y="19"/>
                    <a:pt x="345" y="19"/>
                    <a:pt x="345" y="19"/>
                  </a:cubicBezTo>
                  <a:close/>
                  <a:moveTo>
                    <a:pt x="324" y="16"/>
                  </a:moveTo>
                  <a:cubicBezTo>
                    <a:pt x="324" y="16"/>
                    <a:pt x="325" y="16"/>
                    <a:pt x="325" y="17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26" y="1"/>
                    <a:pt x="325" y="0"/>
                    <a:pt x="325" y="0"/>
                  </a:cubicBezTo>
                  <a:cubicBezTo>
                    <a:pt x="324" y="16"/>
                    <a:pt x="324" y="16"/>
                    <a:pt x="324" y="16"/>
                  </a:cubicBezTo>
                  <a:close/>
                  <a:moveTo>
                    <a:pt x="323" y="16"/>
                  </a:moveTo>
                  <a:cubicBezTo>
                    <a:pt x="324" y="16"/>
                    <a:pt x="324" y="16"/>
                    <a:pt x="324" y="16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23" y="16"/>
                    <a:pt x="323" y="16"/>
                    <a:pt x="323" y="16"/>
                  </a:cubicBezTo>
                  <a:close/>
                  <a:moveTo>
                    <a:pt x="302" y="16"/>
                  </a:moveTo>
                  <a:cubicBezTo>
                    <a:pt x="303" y="16"/>
                    <a:pt x="303" y="16"/>
                    <a:pt x="303" y="16"/>
                  </a:cubicBezTo>
                  <a:cubicBezTo>
                    <a:pt x="303" y="16"/>
                    <a:pt x="304" y="16"/>
                    <a:pt x="304" y="16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304" y="0"/>
                    <a:pt x="303" y="0"/>
                    <a:pt x="303" y="0"/>
                  </a:cubicBezTo>
                  <a:cubicBezTo>
                    <a:pt x="302" y="0"/>
                    <a:pt x="302" y="0"/>
                    <a:pt x="302" y="0"/>
                  </a:cubicBezTo>
                  <a:lnTo>
                    <a:pt x="302" y="16"/>
                  </a:lnTo>
                  <a:close/>
                  <a:moveTo>
                    <a:pt x="302" y="16"/>
                  </a:moveTo>
                  <a:cubicBezTo>
                    <a:pt x="302" y="16"/>
                    <a:pt x="302" y="16"/>
                    <a:pt x="302" y="16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02" y="0"/>
                    <a:pt x="302" y="0"/>
                    <a:pt x="302" y="0"/>
                  </a:cubicBezTo>
                  <a:lnTo>
                    <a:pt x="302" y="16"/>
                  </a:lnTo>
                  <a:close/>
                  <a:moveTo>
                    <a:pt x="281" y="16"/>
                  </a:moveTo>
                  <a:cubicBezTo>
                    <a:pt x="281" y="16"/>
                    <a:pt x="282" y="16"/>
                    <a:pt x="283" y="16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1" y="0"/>
                    <a:pt x="280" y="0"/>
                    <a:pt x="280" y="0"/>
                  </a:cubicBezTo>
                  <a:cubicBezTo>
                    <a:pt x="281" y="16"/>
                    <a:pt x="281" y="16"/>
                    <a:pt x="281" y="16"/>
                  </a:cubicBezTo>
                  <a:close/>
                  <a:moveTo>
                    <a:pt x="281" y="16"/>
                  </a:moveTo>
                  <a:cubicBezTo>
                    <a:pt x="281" y="16"/>
                    <a:pt x="281" y="16"/>
                    <a:pt x="281" y="16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81" y="16"/>
                    <a:pt x="281" y="16"/>
                    <a:pt x="281" y="16"/>
                  </a:cubicBezTo>
                  <a:close/>
                  <a:moveTo>
                    <a:pt x="259" y="19"/>
                  </a:moveTo>
                  <a:cubicBezTo>
                    <a:pt x="260" y="19"/>
                    <a:pt x="261" y="19"/>
                    <a:pt x="261" y="19"/>
                  </a:cubicBezTo>
                  <a:cubicBezTo>
                    <a:pt x="259" y="3"/>
                    <a:pt x="259" y="3"/>
                    <a:pt x="259" y="3"/>
                  </a:cubicBezTo>
                  <a:cubicBezTo>
                    <a:pt x="258" y="3"/>
                    <a:pt x="258" y="3"/>
                    <a:pt x="257" y="3"/>
                  </a:cubicBezTo>
                  <a:cubicBezTo>
                    <a:pt x="259" y="19"/>
                    <a:pt x="259" y="19"/>
                    <a:pt x="259" y="19"/>
                  </a:cubicBezTo>
                  <a:close/>
                  <a:moveTo>
                    <a:pt x="259" y="19"/>
                  </a:moveTo>
                  <a:cubicBezTo>
                    <a:pt x="259" y="19"/>
                    <a:pt x="259" y="19"/>
                    <a:pt x="259" y="19"/>
                  </a:cubicBezTo>
                  <a:cubicBezTo>
                    <a:pt x="257" y="3"/>
                    <a:pt x="257" y="3"/>
                    <a:pt x="257" y="3"/>
                  </a:cubicBezTo>
                  <a:cubicBezTo>
                    <a:pt x="257" y="3"/>
                    <a:pt x="257" y="3"/>
                    <a:pt x="257" y="3"/>
                  </a:cubicBezTo>
                  <a:cubicBezTo>
                    <a:pt x="259" y="19"/>
                    <a:pt x="259" y="19"/>
                    <a:pt x="259" y="19"/>
                  </a:cubicBezTo>
                  <a:close/>
                  <a:moveTo>
                    <a:pt x="238" y="23"/>
                  </a:moveTo>
                  <a:cubicBezTo>
                    <a:pt x="239" y="23"/>
                    <a:pt x="240" y="23"/>
                    <a:pt x="240" y="22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6" y="7"/>
                    <a:pt x="236" y="7"/>
                    <a:pt x="235" y="7"/>
                  </a:cubicBezTo>
                  <a:cubicBezTo>
                    <a:pt x="238" y="23"/>
                    <a:pt x="238" y="23"/>
                    <a:pt x="238" y="23"/>
                  </a:cubicBezTo>
                  <a:close/>
                  <a:moveTo>
                    <a:pt x="238" y="23"/>
                  </a:moveTo>
                  <a:cubicBezTo>
                    <a:pt x="238" y="23"/>
                    <a:pt x="238" y="23"/>
                    <a:pt x="238" y="23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8" y="23"/>
                    <a:pt x="238" y="23"/>
                    <a:pt x="238" y="23"/>
                  </a:cubicBezTo>
                  <a:close/>
                  <a:moveTo>
                    <a:pt x="218" y="28"/>
                  </a:moveTo>
                  <a:cubicBezTo>
                    <a:pt x="218" y="28"/>
                    <a:pt x="219" y="28"/>
                    <a:pt x="220" y="28"/>
                  </a:cubicBezTo>
                  <a:cubicBezTo>
                    <a:pt x="215" y="12"/>
                    <a:pt x="215" y="12"/>
                    <a:pt x="215" y="12"/>
                  </a:cubicBezTo>
                  <a:cubicBezTo>
                    <a:pt x="214" y="13"/>
                    <a:pt x="214" y="13"/>
                    <a:pt x="213" y="13"/>
                  </a:cubicBezTo>
                  <a:cubicBezTo>
                    <a:pt x="218" y="28"/>
                    <a:pt x="218" y="28"/>
                    <a:pt x="218" y="28"/>
                  </a:cubicBezTo>
                  <a:close/>
                  <a:moveTo>
                    <a:pt x="218" y="28"/>
                  </a:moveTo>
                  <a:cubicBezTo>
                    <a:pt x="218" y="28"/>
                    <a:pt x="218" y="28"/>
                    <a:pt x="218" y="28"/>
                  </a:cubicBezTo>
                  <a:cubicBezTo>
                    <a:pt x="213" y="13"/>
                    <a:pt x="213" y="13"/>
                    <a:pt x="213" y="13"/>
                  </a:cubicBezTo>
                  <a:cubicBezTo>
                    <a:pt x="213" y="13"/>
                    <a:pt x="213" y="13"/>
                    <a:pt x="213" y="13"/>
                  </a:cubicBezTo>
                  <a:cubicBezTo>
                    <a:pt x="218" y="28"/>
                    <a:pt x="218" y="28"/>
                    <a:pt x="218" y="28"/>
                  </a:cubicBezTo>
                  <a:close/>
                  <a:moveTo>
                    <a:pt x="198" y="35"/>
                  </a:moveTo>
                  <a:cubicBezTo>
                    <a:pt x="198" y="35"/>
                    <a:pt x="199" y="35"/>
                    <a:pt x="199" y="35"/>
                  </a:cubicBezTo>
                  <a:cubicBezTo>
                    <a:pt x="194" y="20"/>
                    <a:pt x="194" y="20"/>
                    <a:pt x="194" y="20"/>
                  </a:cubicBezTo>
                  <a:cubicBezTo>
                    <a:pt x="193" y="20"/>
                    <a:pt x="192" y="20"/>
                    <a:pt x="192" y="21"/>
                  </a:cubicBezTo>
                  <a:cubicBezTo>
                    <a:pt x="198" y="35"/>
                    <a:pt x="198" y="35"/>
                    <a:pt x="198" y="35"/>
                  </a:cubicBezTo>
                  <a:close/>
                  <a:moveTo>
                    <a:pt x="198" y="35"/>
                  </a:moveTo>
                  <a:cubicBezTo>
                    <a:pt x="198" y="35"/>
                    <a:pt x="198" y="35"/>
                    <a:pt x="198" y="35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8" y="35"/>
                    <a:pt x="198" y="35"/>
                    <a:pt x="198" y="35"/>
                  </a:cubicBezTo>
                  <a:close/>
                  <a:moveTo>
                    <a:pt x="178" y="44"/>
                  </a:moveTo>
                  <a:cubicBezTo>
                    <a:pt x="179" y="44"/>
                    <a:pt x="179" y="43"/>
                    <a:pt x="180" y="43"/>
                  </a:cubicBezTo>
                  <a:cubicBezTo>
                    <a:pt x="173" y="29"/>
                    <a:pt x="173" y="29"/>
                    <a:pt x="173" y="29"/>
                  </a:cubicBezTo>
                  <a:cubicBezTo>
                    <a:pt x="172" y="29"/>
                    <a:pt x="172" y="29"/>
                    <a:pt x="171" y="30"/>
                  </a:cubicBezTo>
                  <a:cubicBezTo>
                    <a:pt x="178" y="44"/>
                    <a:pt x="178" y="44"/>
                    <a:pt x="178" y="44"/>
                  </a:cubicBezTo>
                  <a:close/>
                  <a:moveTo>
                    <a:pt x="178" y="44"/>
                  </a:moveTo>
                  <a:cubicBezTo>
                    <a:pt x="178" y="44"/>
                    <a:pt x="178" y="44"/>
                    <a:pt x="178" y="44"/>
                  </a:cubicBezTo>
                  <a:cubicBezTo>
                    <a:pt x="171" y="30"/>
                    <a:pt x="171" y="30"/>
                    <a:pt x="171" y="30"/>
                  </a:cubicBezTo>
                  <a:cubicBezTo>
                    <a:pt x="171" y="30"/>
                    <a:pt x="171" y="30"/>
                    <a:pt x="171" y="30"/>
                  </a:cubicBezTo>
                  <a:cubicBezTo>
                    <a:pt x="178" y="44"/>
                    <a:pt x="178" y="44"/>
                    <a:pt x="178" y="44"/>
                  </a:cubicBezTo>
                  <a:close/>
                  <a:moveTo>
                    <a:pt x="159" y="54"/>
                  </a:moveTo>
                  <a:cubicBezTo>
                    <a:pt x="160" y="54"/>
                    <a:pt x="160" y="53"/>
                    <a:pt x="161" y="53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52" y="40"/>
                    <a:pt x="152" y="40"/>
                    <a:pt x="151" y="40"/>
                  </a:cubicBezTo>
                  <a:cubicBezTo>
                    <a:pt x="159" y="54"/>
                    <a:pt x="159" y="54"/>
                    <a:pt x="159" y="54"/>
                  </a:cubicBezTo>
                  <a:close/>
                  <a:moveTo>
                    <a:pt x="159" y="54"/>
                  </a:moveTo>
                  <a:cubicBezTo>
                    <a:pt x="159" y="54"/>
                    <a:pt x="159" y="54"/>
                    <a:pt x="159" y="54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9" y="54"/>
                    <a:pt x="159" y="54"/>
                    <a:pt x="159" y="54"/>
                  </a:cubicBezTo>
                  <a:close/>
                  <a:moveTo>
                    <a:pt x="141" y="65"/>
                  </a:moveTo>
                  <a:cubicBezTo>
                    <a:pt x="142" y="65"/>
                    <a:pt x="142" y="65"/>
                    <a:pt x="143" y="64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3" y="52"/>
                    <a:pt x="133" y="52"/>
                    <a:pt x="132" y="52"/>
                  </a:cubicBezTo>
                  <a:cubicBezTo>
                    <a:pt x="141" y="65"/>
                    <a:pt x="141" y="65"/>
                    <a:pt x="141" y="65"/>
                  </a:cubicBezTo>
                  <a:close/>
                  <a:moveTo>
                    <a:pt x="141" y="65"/>
                  </a:moveTo>
                  <a:cubicBezTo>
                    <a:pt x="141" y="65"/>
                    <a:pt x="141" y="65"/>
                    <a:pt x="141" y="65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41" y="65"/>
                    <a:pt x="141" y="65"/>
                    <a:pt x="141" y="65"/>
                  </a:cubicBezTo>
                  <a:close/>
                  <a:moveTo>
                    <a:pt x="124" y="78"/>
                  </a:moveTo>
                  <a:cubicBezTo>
                    <a:pt x="124" y="78"/>
                    <a:pt x="125" y="77"/>
                    <a:pt x="125" y="77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65"/>
                    <a:pt x="114" y="65"/>
                    <a:pt x="114" y="66"/>
                  </a:cubicBezTo>
                  <a:cubicBezTo>
                    <a:pt x="124" y="78"/>
                    <a:pt x="124" y="78"/>
                    <a:pt x="124" y="78"/>
                  </a:cubicBezTo>
                  <a:close/>
                  <a:moveTo>
                    <a:pt x="124" y="78"/>
                  </a:moveTo>
                  <a:cubicBezTo>
                    <a:pt x="124" y="78"/>
                    <a:pt x="124" y="78"/>
                    <a:pt x="124" y="78"/>
                  </a:cubicBezTo>
                  <a:cubicBezTo>
                    <a:pt x="114" y="66"/>
                    <a:pt x="114" y="66"/>
                    <a:pt x="114" y="66"/>
                  </a:cubicBezTo>
                  <a:cubicBezTo>
                    <a:pt x="114" y="66"/>
                    <a:pt x="114" y="66"/>
                    <a:pt x="114" y="66"/>
                  </a:cubicBezTo>
                  <a:cubicBezTo>
                    <a:pt x="124" y="78"/>
                    <a:pt x="124" y="78"/>
                    <a:pt x="124" y="78"/>
                  </a:cubicBezTo>
                  <a:close/>
                  <a:moveTo>
                    <a:pt x="108" y="92"/>
                  </a:moveTo>
                  <a:cubicBezTo>
                    <a:pt x="108" y="92"/>
                    <a:pt x="109" y="91"/>
                    <a:pt x="109" y="91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98" y="80"/>
                    <a:pt x="97" y="80"/>
                    <a:pt x="97" y="80"/>
                  </a:cubicBezTo>
                  <a:cubicBezTo>
                    <a:pt x="108" y="92"/>
                    <a:pt x="108" y="92"/>
                    <a:pt x="108" y="92"/>
                  </a:cubicBezTo>
                  <a:close/>
                  <a:moveTo>
                    <a:pt x="108" y="92"/>
                  </a:moveTo>
                  <a:cubicBezTo>
                    <a:pt x="108" y="92"/>
                    <a:pt x="108" y="92"/>
                    <a:pt x="108" y="92"/>
                  </a:cubicBezTo>
                  <a:cubicBezTo>
                    <a:pt x="97" y="80"/>
                    <a:pt x="97" y="80"/>
                    <a:pt x="97" y="80"/>
                  </a:cubicBezTo>
                  <a:cubicBezTo>
                    <a:pt x="97" y="81"/>
                    <a:pt x="97" y="81"/>
                    <a:pt x="97" y="81"/>
                  </a:cubicBezTo>
                  <a:cubicBezTo>
                    <a:pt x="108" y="92"/>
                    <a:pt x="108" y="92"/>
                    <a:pt x="108" y="92"/>
                  </a:cubicBezTo>
                  <a:close/>
                  <a:moveTo>
                    <a:pt x="93" y="107"/>
                  </a:moveTo>
                  <a:cubicBezTo>
                    <a:pt x="93" y="107"/>
                    <a:pt x="93" y="106"/>
                    <a:pt x="94" y="106"/>
                  </a:cubicBezTo>
                  <a:cubicBezTo>
                    <a:pt x="82" y="95"/>
                    <a:pt x="82" y="95"/>
                    <a:pt x="82" y="95"/>
                  </a:cubicBezTo>
                  <a:cubicBezTo>
                    <a:pt x="82" y="95"/>
                    <a:pt x="81" y="96"/>
                    <a:pt x="81" y="96"/>
                  </a:cubicBezTo>
                  <a:lnTo>
                    <a:pt x="93" y="107"/>
                  </a:lnTo>
                  <a:close/>
                  <a:moveTo>
                    <a:pt x="93" y="107"/>
                  </a:moveTo>
                  <a:cubicBezTo>
                    <a:pt x="93" y="107"/>
                    <a:pt x="93" y="107"/>
                    <a:pt x="93" y="107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93" y="107"/>
                    <a:pt x="93" y="107"/>
                    <a:pt x="93" y="107"/>
                  </a:cubicBezTo>
                  <a:close/>
                  <a:moveTo>
                    <a:pt x="79" y="124"/>
                  </a:moveTo>
                  <a:cubicBezTo>
                    <a:pt x="79" y="123"/>
                    <a:pt x="79" y="123"/>
                    <a:pt x="80" y="12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7" y="113"/>
                    <a:pt x="67" y="113"/>
                    <a:pt x="66" y="114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79" y="124"/>
                  </a:moveTo>
                  <a:cubicBezTo>
                    <a:pt x="79" y="124"/>
                    <a:pt x="79" y="124"/>
                    <a:pt x="79" y="124"/>
                  </a:cubicBezTo>
                  <a:cubicBezTo>
                    <a:pt x="66" y="114"/>
                    <a:pt x="66" y="114"/>
                    <a:pt x="66" y="114"/>
                  </a:cubicBezTo>
                  <a:cubicBezTo>
                    <a:pt x="66" y="114"/>
                    <a:pt x="66" y="114"/>
                    <a:pt x="66" y="114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66" y="141"/>
                  </a:moveTo>
                  <a:cubicBezTo>
                    <a:pt x="66" y="140"/>
                    <a:pt x="67" y="140"/>
                    <a:pt x="67" y="139"/>
                  </a:cubicBezTo>
                  <a:cubicBezTo>
                    <a:pt x="54" y="130"/>
                    <a:pt x="54" y="130"/>
                    <a:pt x="54" y="130"/>
                  </a:cubicBezTo>
                  <a:cubicBezTo>
                    <a:pt x="53" y="131"/>
                    <a:pt x="53" y="131"/>
                    <a:pt x="53" y="132"/>
                  </a:cubicBezTo>
                  <a:cubicBezTo>
                    <a:pt x="66" y="141"/>
                    <a:pt x="66" y="141"/>
                    <a:pt x="66" y="141"/>
                  </a:cubicBezTo>
                  <a:close/>
                  <a:moveTo>
                    <a:pt x="66" y="141"/>
                  </a:moveTo>
                  <a:cubicBezTo>
                    <a:pt x="66" y="141"/>
                    <a:pt x="66" y="141"/>
                    <a:pt x="66" y="141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66" y="141"/>
                    <a:pt x="66" y="141"/>
                    <a:pt x="66" y="141"/>
                  </a:cubicBezTo>
                  <a:close/>
                  <a:moveTo>
                    <a:pt x="55" y="159"/>
                  </a:moveTo>
                  <a:cubicBezTo>
                    <a:pt x="55" y="158"/>
                    <a:pt x="55" y="158"/>
                    <a:pt x="55" y="157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1" y="150"/>
                    <a:pt x="41" y="150"/>
                    <a:pt x="41" y="151"/>
                  </a:cubicBezTo>
                  <a:cubicBezTo>
                    <a:pt x="55" y="159"/>
                    <a:pt x="55" y="159"/>
                    <a:pt x="55" y="159"/>
                  </a:cubicBezTo>
                  <a:close/>
                  <a:moveTo>
                    <a:pt x="54" y="159"/>
                  </a:moveTo>
                  <a:cubicBezTo>
                    <a:pt x="55" y="159"/>
                    <a:pt x="55" y="159"/>
                    <a:pt x="55" y="159"/>
                  </a:cubicBezTo>
                  <a:cubicBezTo>
                    <a:pt x="41" y="151"/>
                    <a:pt x="41" y="151"/>
                    <a:pt x="41" y="151"/>
                  </a:cubicBezTo>
                  <a:cubicBezTo>
                    <a:pt x="41" y="151"/>
                    <a:pt x="41" y="151"/>
                    <a:pt x="41" y="151"/>
                  </a:cubicBezTo>
                  <a:cubicBezTo>
                    <a:pt x="54" y="159"/>
                    <a:pt x="54" y="159"/>
                    <a:pt x="54" y="159"/>
                  </a:cubicBezTo>
                  <a:close/>
                  <a:moveTo>
                    <a:pt x="45" y="178"/>
                  </a:moveTo>
                  <a:cubicBezTo>
                    <a:pt x="45" y="177"/>
                    <a:pt x="45" y="177"/>
                    <a:pt x="45" y="176"/>
                  </a:cubicBezTo>
                  <a:cubicBezTo>
                    <a:pt x="31" y="169"/>
                    <a:pt x="31" y="169"/>
                    <a:pt x="31" y="169"/>
                  </a:cubicBezTo>
                  <a:cubicBezTo>
                    <a:pt x="31" y="170"/>
                    <a:pt x="30" y="170"/>
                    <a:pt x="30" y="171"/>
                  </a:cubicBezTo>
                  <a:cubicBezTo>
                    <a:pt x="45" y="178"/>
                    <a:pt x="45" y="178"/>
                    <a:pt x="45" y="178"/>
                  </a:cubicBezTo>
                  <a:close/>
                  <a:moveTo>
                    <a:pt x="44" y="178"/>
                  </a:moveTo>
                  <a:cubicBezTo>
                    <a:pt x="45" y="178"/>
                    <a:pt x="45" y="178"/>
                    <a:pt x="45" y="178"/>
                  </a:cubicBezTo>
                  <a:cubicBezTo>
                    <a:pt x="30" y="171"/>
                    <a:pt x="30" y="171"/>
                    <a:pt x="30" y="171"/>
                  </a:cubicBezTo>
                  <a:cubicBezTo>
                    <a:pt x="30" y="171"/>
                    <a:pt x="30" y="171"/>
                    <a:pt x="30" y="171"/>
                  </a:cubicBezTo>
                  <a:cubicBezTo>
                    <a:pt x="44" y="178"/>
                    <a:pt x="44" y="178"/>
                    <a:pt x="44" y="178"/>
                  </a:cubicBezTo>
                  <a:close/>
                  <a:moveTo>
                    <a:pt x="36" y="198"/>
                  </a:moveTo>
                  <a:cubicBezTo>
                    <a:pt x="36" y="197"/>
                    <a:pt x="36" y="196"/>
                    <a:pt x="37" y="196"/>
                  </a:cubicBezTo>
                  <a:cubicBezTo>
                    <a:pt x="22" y="190"/>
                    <a:pt x="22" y="190"/>
                    <a:pt x="22" y="190"/>
                  </a:cubicBezTo>
                  <a:cubicBezTo>
                    <a:pt x="22" y="190"/>
                    <a:pt x="21" y="191"/>
                    <a:pt x="21" y="192"/>
                  </a:cubicBezTo>
                  <a:cubicBezTo>
                    <a:pt x="36" y="198"/>
                    <a:pt x="36" y="198"/>
                    <a:pt x="36" y="198"/>
                  </a:cubicBezTo>
                  <a:close/>
                  <a:moveTo>
                    <a:pt x="36" y="198"/>
                  </a:moveTo>
                  <a:cubicBezTo>
                    <a:pt x="36" y="198"/>
                    <a:pt x="36" y="198"/>
                    <a:pt x="36" y="198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36" y="198"/>
                    <a:pt x="36" y="198"/>
                    <a:pt x="36" y="198"/>
                  </a:cubicBezTo>
                  <a:close/>
                  <a:moveTo>
                    <a:pt x="29" y="218"/>
                  </a:moveTo>
                  <a:cubicBezTo>
                    <a:pt x="29" y="217"/>
                    <a:pt x="29" y="217"/>
                    <a:pt x="29" y="216"/>
                  </a:cubicBezTo>
                  <a:cubicBezTo>
                    <a:pt x="14" y="211"/>
                    <a:pt x="14" y="211"/>
                    <a:pt x="14" y="211"/>
                  </a:cubicBezTo>
                  <a:cubicBezTo>
                    <a:pt x="14" y="212"/>
                    <a:pt x="14" y="212"/>
                    <a:pt x="14" y="213"/>
                  </a:cubicBezTo>
                  <a:cubicBezTo>
                    <a:pt x="29" y="218"/>
                    <a:pt x="29" y="218"/>
                    <a:pt x="29" y="218"/>
                  </a:cubicBezTo>
                  <a:close/>
                  <a:moveTo>
                    <a:pt x="29" y="218"/>
                  </a:moveTo>
                  <a:cubicBezTo>
                    <a:pt x="29" y="218"/>
                    <a:pt x="29" y="218"/>
                    <a:pt x="29" y="218"/>
                  </a:cubicBezTo>
                  <a:cubicBezTo>
                    <a:pt x="14" y="213"/>
                    <a:pt x="14" y="213"/>
                    <a:pt x="14" y="213"/>
                  </a:cubicBezTo>
                  <a:cubicBezTo>
                    <a:pt x="14" y="213"/>
                    <a:pt x="14" y="213"/>
                    <a:pt x="14" y="213"/>
                  </a:cubicBezTo>
                  <a:cubicBezTo>
                    <a:pt x="29" y="218"/>
                    <a:pt x="29" y="218"/>
                    <a:pt x="29" y="218"/>
                  </a:cubicBezTo>
                  <a:close/>
                  <a:moveTo>
                    <a:pt x="23" y="238"/>
                  </a:moveTo>
                  <a:cubicBezTo>
                    <a:pt x="24" y="238"/>
                    <a:pt x="24" y="237"/>
                    <a:pt x="24" y="23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8" y="234"/>
                    <a:pt x="8" y="234"/>
                    <a:pt x="8" y="235"/>
                  </a:cubicBezTo>
                  <a:cubicBezTo>
                    <a:pt x="23" y="238"/>
                    <a:pt x="23" y="238"/>
                    <a:pt x="23" y="238"/>
                  </a:cubicBezTo>
                  <a:close/>
                  <a:moveTo>
                    <a:pt x="23" y="238"/>
                  </a:moveTo>
                  <a:cubicBezTo>
                    <a:pt x="23" y="238"/>
                    <a:pt x="23" y="238"/>
                    <a:pt x="23" y="238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23" y="238"/>
                    <a:pt x="23" y="238"/>
                    <a:pt x="23" y="238"/>
                  </a:cubicBezTo>
                  <a:close/>
                  <a:moveTo>
                    <a:pt x="19" y="259"/>
                  </a:moveTo>
                  <a:cubicBezTo>
                    <a:pt x="20" y="259"/>
                    <a:pt x="20" y="258"/>
                    <a:pt x="20" y="258"/>
                  </a:cubicBezTo>
                  <a:cubicBezTo>
                    <a:pt x="4" y="255"/>
                    <a:pt x="4" y="255"/>
                    <a:pt x="4" y="255"/>
                  </a:cubicBezTo>
                  <a:cubicBezTo>
                    <a:pt x="4" y="256"/>
                    <a:pt x="4" y="256"/>
                    <a:pt x="4" y="257"/>
                  </a:cubicBezTo>
                  <a:lnTo>
                    <a:pt x="19" y="259"/>
                  </a:lnTo>
                  <a:close/>
                  <a:moveTo>
                    <a:pt x="19" y="259"/>
                  </a:moveTo>
                  <a:cubicBezTo>
                    <a:pt x="19" y="259"/>
                    <a:pt x="19" y="259"/>
                    <a:pt x="19" y="259"/>
                  </a:cubicBezTo>
                  <a:cubicBezTo>
                    <a:pt x="4" y="257"/>
                    <a:pt x="4" y="257"/>
                    <a:pt x="4" y="257"/>
                  </a:cubicBezTo>
                  <a:cubicBezTo>
                    <a:pt x="4" y="257"/>
                    <a:pt x="4" y="257"/>
                    <a:pt x="4" y="257"/>
                  </a:cubicBezTo>
                  <a:cubicBezTo>
                    <a:pt x="19" y="259"/>
                    <a:pt x="19" y="259"/>
                    <a:pt x="19" y="259"/>
                  </a:cubicBezTo>
                  <a:close/>
                  <a:moveTo>
                    <a:pt x="17" y="281"/>
                  </a:moveTo>
                  <a:cubicBezTo>
                    <a:pt x="17" y="280"/>
                    <a:pt x="17" y="279"/>
                    <a:pt x="17" y="279"/>
                  </a:cubicBezTo>
                  <a:cubicBezTo>
                    <a:pt x="1" y="278"/>
                    <a:pt x="1" y="278"/>
                    <a:pt x="1" y="278"/>
                  </a:cubicBezTo>
                  <a:cubicBezTo>
                    <a:pt x="1" y="278"/>
                    <a:pt x="1" y="279"/>
                    <a:pt x="1" y="280"/>
                  </a:cubicBezTo>
                  <a:lnTo>
                    <a:pt x="17" y="281"/>
                  </a:lnTo>
                  <a:close/>
                  <a:moveTo>
                    <a:pt x="17" y="281"/>
                  </a:moveTo>
                  <a:cubicBezTo>
                    <a:pt x="17" y="281"/>
                    <a:pt x="17" y="281"/>
                    <a:pt x="17" y="281"/>
                  </a:cubicBezTo>
                  <a:cubicBezTo>
                    <a:pt x="1" y="280"/>
                    <a:pt x="1" y="280"/>
                    <a:pt x="1" y="280"/>
                  </a:cubicBezTo>
                  <a:cubicBezTo>
                    <a:pt x="1" y="280"/>
                    <a:pt x="1" y="280"/>
                    <a:pt x="1" y="280"/>
                  </a:cubicBezTo>
                  <a:cubicBezTo>
                    <a:pt x="17" y="281"/>
                    <a:pt x="17" y="281"/>
                    <a:pt x="17" y="281"/>
                  </a:cubicBezTo>
                  <a:close/>
                  <a:moveTo>
                    <a:pt x="16" y="302"/>
                  </a:moveTo>
                  <a:cubicBezTo>
                    <a:pt x="16" y="302"/>
                    <a:pt x="16" y="302"/>
                    <a:pt x="16" y="302"/>
                  </a:cubicBezTo>
                  <a:cubicBezTo>
                    <a:pt x="16" y="301"/>
                    <a:pt x="16" y="301"/>
                    <a:pt x="16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6" y="302"/>
                    <a:pt x="16" y="302"/>
                    <a:pt x="16" y="302"/>
                  </a:cubicBezTo>
                  <a:close/>
                  <a:moveTo>
                    <a:pt x="16" y="302"/>
                  </a:moveTo>
                  <a:cubicBezTo>
                    <a:pt x="16" y="302"/>
                    <a:pt x="16" y="302"/>
                    <a:pt x="16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6" y="302"/>
                    <a:pt x="16" y="302"/>
                    <a:pt x="16" y="302"/>
                  </a:cubicBezTo>
                  <a:close/>
                  <a:moveTo>
                    <a:pt x="17" y="324"/>
                  </a:moveTo>
                  <a:cubicBezTo>
                    <a:pt x="17" y="323"/>
                    <a:pt x="17" y="322"/>
                    <a:pt x="17" y="322"/>
                  </a:cubicBezTo>
                  <a:cubicBezTo>
                    <a:pt x="1" y="323"/>
                    <a:pt x="1" y="323"/>
                    <a:pt x="1" y="323"/>
                  </a:cubicBezTo>
                  <a:cubicBezTo>
                    <a:pt x="1" y="323"/>
                    <a:pt x="1" y="324"/>
                    <a:pt x="1" y="325"/>
                  </a:cubicBezTo>
                  <a:cubicBezTo>
                    <a:pt x="17" y="324"/>
                    <a:pt x="17" y="324"/>
                    <a:pt x="17" y="324"/>
                  </a:cubicBezTo>
                  <a:close/>
                  <a:moveTo>
                    <a:pt x="17" y="324"/>
                  </a:moveTo>
                  <a:cubicBezTo>
                    <a:pt x="17" y="324"/>
                    <a:pt x="17" y="324"/>
                    <a:pt x="17" y="324"/>
                  </a:cubicBezTo>
                  <a:cubicBezTo>
                    <a:pt x="1" y="325"/>
                    <a:pt x="1" y="325"/>
                    <a:pt x="1" y="325"/>
                  </a:cubicBezTo>
                  <a:cubicBezTo>
                    <a:pt x="1" y="325"/>
                    <a:pt x="1" y="325"/>
                    <a:pt x="1" y="325"/>
                  </a:cubicBezTo>
                  <a:cubicBezTo>
                    <a:pt x="17" y="324"/>
                    <a:pt x="17" y="324"/>
                    <a:pt x="17" y="324"/>
                  </a:cubicBezTo>
                  <a:close/>
                  <a:moveTo>
                    <a:pt x="20" y="345"/>
                  </a:moveTo>
                  <a:cubicBezTo>
                    <a:pt x="19" y="344"/>
                    <a:pt x="19" y="343"/>
                    <a:pt x="19" y="343"/>
                  </a:cubicBezTo>
                  <a:cubicBezTo>
                    <a:pt x="3" y="345"/>
                    <a:pt x="3" y="345"/>
                    <a:pt x="3" y="345"/>
                  </a:cubicBezTo>
                  <a:cubicBezTo>
                    <a:pt x="4" y="346"/>
                    <a:pt x="4" y="346"/>
                    <a:pt x="4" y="347"/>
                  </a:cubicBezTo>
                  <a:cubicBezTo>
                    <a:pt x="20" y="345"/>
                    <a:pt x="20" y="345"/>
                    <a:pt x="20" y="345"/>
                  </a:cubicBezTo>
                  <a:close/>
                  <a:moveTo>
                    <a:pt x="20" y="345"/>
                  </a:moveTo>
                  <a:cubicBezTo>
                    <a:pt x="20" y="345"/>
                    <a:pt x="20" y="345"/>
                    <a:pt x="20" y="345"/>
                  </a:cubicBezTo>
                  <a:cubicBezTo>
                    <a:pt x="4" y="347"/>
                    <a:pt x="4" y="347"/>
                    <a:pt x="4" y="347"/>
                  </a:cubicBezTo>
                  <a:cubicBezTo>
                    <a:pt x="4" y="347"/>
                    <a:pt x="4" y="347"/>
                    <a:pt x="4" y="347"/>
                  </a:cubicBezTo>
                  <a:cubicBezTo>
                    <a:pt x="20" y="345"/>
                    <a:pt x="20" y="345"/>
                    <a:pt x="20" y="345"/>
                  </a:cubicBezTo>
                  <a:close/>
                  <a:moveTo>
                    <a:pt x="24" y="366"/>
                  </a:moveTo>
                  <a:cubicBezTo>
                    <a:pt x="23" y="365"/>
                    <a:pt x="23" y="365"/>
                    <a:pt x="23" y="364"/>
                  </a:cubicBezTo>
                  <a:cubicBezTo>
                    <a:pt x="7" y="367"/>
                    <a:pt x="7" y="367"/>
                    <a:pt x="7" y="367"/>
                  </a:cubicBezTo>
                  <a:cubicBezTo>
                    <a:pt x="8" y="368"/>
                    <a:pt x="8" y="369"/>
                    <a:pt x="8" y="369"/>
                  </a:cubicBezTo>
                  <a:cubicBezTo>
                    <a:pt x="24" y="366"/>
                    <a:pt x="24" y="366"/>
                    <a:pt x="24" y="366"/>
                  </a:cubicBezTo>
                  <a:close/>
                  <a:moveTo>
                    <a:pt x="24" y="366"/>
                  </a:moveTo>
                  <a:cubicBezTo>
                    <a:pt x="24" y="366"/>
                    <a:pt x="24" y="366"/>
                    <a:pt x="24" y="366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24" y="366"/>
                    <a:pt x="24" y="366"/>
                    <a:pt x="24" y="366"/>
                  </a:cubicBezTo>
                  <a:close/>
                  <a:moveTo>
                    <a:pt x="29" y="386"/>
                  </a:moveTo>
                  <a:cubicBezTo>
                    <a:pt x="29" y="386"/>
                    <a:pt x="29" y="385"/>
                    <a:pt x="28" y="385"/>
                  </a:cubicBezTo>
                  <a:cubicBezTo>
                    <a:pt x="13" y="389"/>
                    <a:pt x="13" y="389"/>
                    <a:pt x="13" y="389"/>
                  </a:cubicBezTo>
                  <a:cubicBezTo>
                    <a:pt x="13" y="390"/>
                    <a:pt x="14" y="391"/>
                    <a:pt x="14" y="391"/>
                  </a:cubicBezTo>
                  <a:lnTo>
                    <a:pt x="29" y="386"/>
                  </a:lnTo>
                  <a:close/>
                  <a:moveTo>
                    <a:pt x="29" y="386"/>
                  </a:moveTo>
                  <a:cubicBezTo>
                    <a:pt x="29" y="386"/>
                    <a:pt x="29" y="386"/>
                    <a:pt x="29" y="386"/>
                  </a:cubicBezTo>
                  <a:cubicBezTo>
                    <a:pt x="14" y="391"/>
                    <a:pt x="14" y="391"/>
                    <a:pt x="14" y="391"/>
                  </a:cubicBezTo>
                  <a:cubicBezTo>
                    <a:pt x="14" y="391"/>
                    <a:pt x="14" y="391"/>
                    <a:pt x="14" y="391"/>
                  </a:cubicBezTo>
                  <a:cubicBezTo>
                    <a:pt x="29" y="386"/>
                    <a:pt x="29" y="386"/>
                    <a:pt x="29" y="386"/>
                  </a:cubicBezTo>
                  <a:close/>
                  <a:moveTo>
                    <a:pt x="36" y="407"/>
                  </a:moveTo>
                  <a:cubicBezTo>
                    <a:pt x="36" y="406"/>
                    <a:pt x="36" y="405"/>
                    <a:pt x="35" y="405"/>
                  </a:cubicBezTo>
                  <a:cubicBezTo>
                    <a:pt x="21" y="411"/>
                    <a:pt x="21" y="411"/>
                    <a:pt x="21" y="411"/>
                  </a:cubicBezTo>
                  <a:cubicBezTo>
                    <a:pt x="21" y="411"/>
                    <a:pt x="21" y="412"/>
                    <a:pt x="21" y="413"/>
                  </a:cubicBezTo>
                  <a:cubicBezTo>
                    <a:pt x="36" y="407"/>
                    <a:pt x="36" y="407"/>
                    <a:pt x="36" y="407"/>
                  </a:cubicBezTo>
                  <a:close/>
                  <a:moveTo>
                    <a:pt x="36" y="407"/>
                  </a:moveTo>
                  <a:cubicBezTo>
                    <a:pt x="36" y="407"/>
                    <a:pt x="36" y="407"/>
                    <a:pt x="36" y="407"/>
                  </a:cubicBezTo>
                  <a:cubicBezTo>
                    <a:pt x="21" y="413"/>
                    <a:pt x="21" y="413"/>
                    <a:pt x="21" y="413"/>
                  </a:cubicBezTo>
                  <a:cubicBezTo>
                    <a:pt x="21" y="413"/>
                    <a:pt x="21" y="413"/>
                    <a:pt x="21" y="413"/>
                  </a:cubicBezTo>
                  <a:cubicBezTo>
                    <a:pt x="36" y="407"/>
                    <a:pt x="36" y="407"/>
                    <a:pt x="36" y="407"/>
                  </a:cubicBezTo>
                  <a:close/>
                  <a:moveTo>
                    <a:pt x="45" y="426"/>
                  </a:moveTo>
                  <a:cubicBezTo>
                    <a:pt x="44" y="426"/>
                    <a:pt x="44" y="425"/>
                    <a:pt x="44" y="424"/>
                  </a:cubicBezTo>
                  <a:cubicBezTo>
                    <a:pt x="29" y="431"/>
                    <a:pt x="29" y="431"/>
                    <a:pt x="29" y="431"/>
                  </a:cubicBezTo>
                  <a:cubicBezTo>
                    <a:pt x="30" y="432"/>
                    <a:pt x="30" y="433"/>
                    <a:pt x="30" y="433"/>
                  </a:cubicBezTo>
                  <a:cubicBezTo>
                    <a:pt x="45" y="426"/>
                    <a:pt x="45" y="426"/>
                    <a:pt x="45" y="426"/>
                  </a:cubicBezTo>
                  <a:close/>
                  <a:moveTo>
                    <a:pt x="45" y="426"/>
                  </a:moveTo>
                  <a:cubicBezTo>
                    <a:pt x="45" y="426"/>
                    <a:pt x="45" y="426"/>
                    <a:pt x="45" y="426"/>
                  </a:cubicBezTo>
                  <a:cubicBezTo>
                    <a:pt x="30" y="433"/>
                    <a:pt x="30" y="433"/>
                    <a:pt x="30" y="433"/>
                  </a:cubicBezTo>
                  <a:cubicBezTo>
                    <a:pt x="30" y="433"/>
                    <a:pt x="30" y="433"/>
                    <a:pt x="30" y="433"/>
                  </a:cubicBezTo>
                  <a:cubicBezTo>
                    <a:pt x="45" y="426"/>
                    <a:pt x="45" y="426"/>
                    <a:pt x="45" y="426"/>
                  </a:cubicBezTo>
                  <a:close/>
                  <a:moveTo>
                    <a:pt x="55" y="445"/>
                  </a:moveTo>
                  <a:cubicBezTo>
                    <a:pt x="54" y="445"/>
                    <a:pt x="54" y="444"/>
                    <a:pt x="54" y="443"/>
                  </a:cubicBezTo>
                  <a:cubicBezTo>
                    <a:pt x="40" y="451"/>
                    <a:pt x="40" y="451"/>
                    <a:pt x="40" y="451"/>
                  </a:cubicBezTo>
                  <a:cubicBezTo>
                    <a:pt x="40" y="452"/>
                    <a:pt x="41" y="453"/>
                    <a:pt x="41" y="453"/>
                  </a:cubicBezTo>
                  <a:cubicBezTo>
                    <a:pt x="55" y="445"/>
                    <a:pt x="55" y="445"/>
                    <a:pt x="55" y="445"/>
                  </a:cubicBezTo>
                  <a:close/>
                  <a:moveTo>
                    <a:pt x="55" y="445"/>
                  </a:moveTo>
                  <a:cubicBezTo>
                    <a:pt x="55" y="445"/>
                    <a:pt x="55" y="445"/>
                    <a:pt x="55" y="445"/>
                  </a:cubicBezTo>
                  <a:cubicBezTo>
                    <a:pt x="41" y="453"/>
                    <a:pt x="41" y="453"/>
                    <a:pt x="41" y="453"/>
                  </a:cubicBezTo>
                  <a:cubicBezTo>
                    <a:pt x="41" y="453"/>
                    <a:pt x="41" y="453"/>
                    <a:pt x="41" y="453"/>
                  </a:cubicBezTo>
                  <a:cubicBezTo>
                    <a:pt x="55" y="445"/>
                    <a:pt x="55" y="445"/>
                    <a:pt x="55" y="445"/>
                  </a:cubicBezTo>
                  <a:close/>
                  <a:moveTo>
                    <a:pt x="66" y="463"/>
                  </a:moveTo>
                  <a:cubicBezTo>
                    <a:pt x="66" y="463"/>
                    <a:pt x="65" y="462"/>
                    <a:pt x="65" y="462"/>
                  </a:cubicBezTo>
                  <a:cubicBezTo>
                    <a:pt x="52" y="471"/>
                    <a:pt x="52" y="471"/>
                    <a:pt x="52" y="471"/>
                  </a:cubicBezTo>
                  <a:cubicBezTo>
                    <a:pt x="52" y="471"/>
                    <a:pt x="53" y="472"/>
                    <a:pt x="53" y="472"/>
                  </a:cubicBezTo>
                  <a:lnTo>
                    <a:pt x="66" y="463"/>
                  </a:lnTo>
                  <a:close/>
                  <a:moveTo>
                    <a:pt x="66" y="463"/>
                  </a:moveTo>
                  <a:cubicBezTo>
                    <a:pt x="66" y="463"/>
                    <a:pt x="66" y="463"/>
                    <a:pt x="66" y="463"/>
                  </a:cubicBezTo>
                  <a:cubicBezTo>
                    <a:pt x="53" y="472"/>
                    <a:pt x="53" y="472"/>
                    <a:pt x="53" y="472"/>
                  </a:cubicBezTo>
                  <a:cubicBezTo>
                    <a:pt x="53" y="472"/>
                    <a:pt x="53" y="472"/>
                    <a:pt x="53" y="472"/>
                  </a:cubicBezTo>
                  <a:cubicBezTo>
                    <a:pt x="66" y="463"/>
                    <a:pt x="66" y="463"/>
                    <a:pt x="66" y="463"/>
                  </a:cubicBezTo>
                  <a:close/>
                  <a:moveTo>
                    <a:pt x="79" y="480"/>
                  </a:moveTo>
                  <a:cubicBezTo>
                    <a:pt x="78" y="480"/>
                    <a:pt x="78" y="479"/>
                    <a:pt x="78" y="479"/>
                  </a:cubicBezTo>
                  <a:cubicBezTo>
                    <a:pt x="65" y="489"/>
                    <a:pt x="65" y="489"/>
                    <a:pt x="65" y="489"/>
                  </a:cubicBezTo>
                  <a:cubicBezTo>
                    <a:pt x="65" y="489"/>
                    <a:pt x="66" y="490"/>
                    <a:pt x="66" y="490"/>
                  </a:cubicBezTo>
                  <a:lnTo>
                    <a:pt x="79" y="480"/>
                  </a:lnTo>
                  <a:close/>
                  <a:moveTo>
                    <a:pt x="79" y="480"/>
                  </a:moveTo>
                  <a:cubicBezTo>
                    <a:pt x="79" y="480"/>
                    <a:pt x="79" y="480"/>
                    <a:pt x="79" y="480"/>
                  </a:cubicBezTo>
                  <a:cubicBezTo>
                    <a:pt x="66" y="490"/>
                    <a:pt x="66" y="490"/>
                    <a:pt x="66" y="490"/>
                  </a:cubicBezTo>
                  <a:cubicBezTo>
                    <a:pt x="66" y="490"/>
                    <a:pt x="66" y="490"/>
                    <a:pt x="66" y="490"/>
                  </a:cubicBezTo>
                  <a:cubicBezTo>
                    <a:pt x="79" y="480"/>
                    <a:pt x="79" y="480"/>
                    <a:pt x="79" y="480"/>
                  </a:cubicBezTo>
                  <a:close/>
                  <a:moveTo>
                    <a:pt x="93" y="497"/>
                  </a:moveTo>
                  <a:cubicBezTo>
                    <a:pt x="92" y="496"/>
                    <a:pt x="92" y="496"/>
                    <a:pt x="91" y="495"/>
                  </a:cubicBezTo>
                  <a:cubicBezTo>
                    <a:pt x="80" y="506"/>
                    <a:pt x="80" y="506"/>
                    <a:pt x="80" y="506"/>
                  </a:cubicBezTo>
                  <a:cubicBezTo>
                    <a:pt x="80" y="506"/>
                    <a:pt x="81" y="507"/>
                    <a:pt x="81" y="507"/>
                  </a:cubicBezTo>
                  <a:cubicBezTo>
                    <a:pt x="93" y="497"/>
                    <a:pt x="93" y="497"/>
                    <a:pt x="93" y="497"/>
                  </a:cubicBezTo>
                  <a:close/>
                  <a:moveTo>
                    <a:pt x="93" y="497"/>
                  </a:moveTo>
                  <a:cubicBezTo>
                    <a:pt x="93" y="497"/>
                    <a:pt x="93" y="497"/>
                    <a:pt x="93" y="497"/>
                  </a:cubicBezTo>
                  <a:cubicBezTo>
                    <a:pt x="81" y="507"/>
                    <a:pt x="81" y="507"/>
                    <a:pt x="81" y="507"/>
                  </a:cubicBezTo>
                  <a:cubicBezTo>
                    <a:pt x="81" y="508"/>
                    <a:pt x="81" y="508"/>
                    <a:pt x="81" y="508"/>
                  </a:cubicBezTo>
                  <a:cubicBezTo>
                    <a:pt x="93" y="497"/>
                    <a:pt x="93" y="497"/>
                    <a:pt x="93" y="497"/>
                  </a:cubicBezTo>
                  <a:close/>
                  <a:moveTo>
                    <a:pt x="108" y="512"/>
                  </a:moveTo>
                  <a:cubicBezTo>
                    <a:pt x="107" y="511"/>
                    <a:pt x="107" y="511"/>
                    <a:pt x="107" y="510"/>
                  </a:cubicBezTo>
                  <a:cubicBezTo>
                    <a:pt x="96" y="522"/>
                    <a:pt x="96" y="522"/>
                    <a:pt x="96" y="522"/>
                  </a:cubicBezTo>
                  <a:cubicBezTo>
                    <a:pt x="96" y="523"/>
                    <a:pt x="97" y="523"/>
                    <a:pt x="97" y="523"/>
                  </a:cubicBezTo>
                  <a:lnTo>
                    <a:pt x="108" y="512"/>
                  </a:lnTo>
                  <a:close/>
                  <a:moveTo>
                    <a:pt x="108" y="512"/>
                  </a:moveTo>
                  <a:cubicBezTo>
                    <a:pt x="108" y="512"/>
                    <a:pt x="108" y="512"/>
                    <a:pt x="108" y="512"/>
                  </a:cubicBezTo>
                  <a:cubicBezTo>
                    <a:pt x="97" y="523"/>
                    <a:pt x="97" y="523"/>
                    <a:pt x="97" y="523"/>
                  </a:cubicBezTo>
                  <a:cubicBezTo>
                    <a:pt x="97" y="523"/>
                    <a:pt x="97" y="523"/>
                    <a:pt x="97" y="523"/>
                  </a:cubicBezTo>
                  <a:cubicBezTo>
                    <a:pt x="108" y="512"/>
                    <a:pt x="108" y="512"/>
                    <a:pt x="108" y="512"/>
                  </a:cubicBezTo>
                  <a:close/>
                  <a:moveTo>
                    <a:pt x="124" y="526"/>
                  </a:moveTo>
                  <a:cubicBezTo>
                    <a:pt x="124" y="525"/>
                    <a:pt x="123" y="525"/>
                    <a:pt x="123" y="524"/>
                  </a:cubicBezTo>
                  <a:cubicBezTo>
                    <a:pt x="113" y="537"/>
                    <a:pt x="113" y="537"/>
                    <a:pt x="113" y="537"/>
                  </a:cubicBezTo>
                  <a:cubicBezTo>
                    <a:pt x="113" y="537"/>
                    <a:pt x="114" y="538"/>
                    <a:pt x="114" y="538"/>
                  </a:cubicBezTo>
                  <a:cubicBezTo>
                    <a:pt x="124" y="526"/>
                    <a:pt x="124" y="526"/>
                    <a:pt x="124" y="526"/>
                  </a:cubicBezTo>
                  <a:close/>
                  <a:moveTo>
                    <a:pt x="124" y="526"/>
                  </a:moveTo>
                  <a:cubicBezTo>
                    <a:pt x="124" y="526"/>
                    <a:pt x="124" y="526"/>
                    <a:pt x="124" y="526"/>
                  </a:cubicBezTo>
                  <a:cubicBezTo>
                    <a:pt x="114" y="538"/>
                    <a:pt x="114" y="538"/>
                    <a:pt x="114" y="538"/>
                  </a:cubicBezTo>
                  <a:cubicBezTo>
                    <a:pt x="114" y="538"/>
                    <a:pt x="114" y="538"/>
                    <a:pt x="114" y="538"/>
                  </a:cubicBezTo>
                  <a:cubicBezTo>
                    <a:pt x="124" y="526"/>
                    <a:pt x="124" y="526"/>
                    <a:pt x="124" y="526"/>
                  </a:cubicBezTo>
                  <a:close/>
                  <a:moveTo>
                    <a:pt x="141" y="538"/>
                  </a:moveTo>
                  <a:cubicBezTo>
                    <a:pt x="141" y="538"/>
                    <a:pt x="140" y="538"/>
                    <a:pt x="140" y="537"/>
                  </a:cubicBezTo>
                  <a:cubicBezTo>
                    <a:pt x="131" y="550"/>
                    <a:pt x="131" y="550"/>
                    <a:pt x="131" y="550"/>
                  </a:cubicBezTo>
                  <a:cubicBezTo>
                    <a:pt x="131" y="551"/>
                    <a:pt x="132" y="551"/>
                    <a:pt x="132" y="552"/>
                  </a:cubicBezTo>
                  <a:lnTo>
                    <a:pt x="141" y="538"/>
                  </a:lnTo>
                  <a:close/>
                  <a:moveTo>
                    <a:pt x="141" y="538"/>
                  </a:moveTo>
                  <a:cubicBezTo>
                    <a:pt x="141" y="538"/>
                    <a:pt x="141" y="538"/>
                    <a:pt x="141" y="538"/>
                  </a:cubicBezTo>
                  <a:cubicBezTo>
                    <a:pt x="132" y="552"/>
                    <a:pt x="132" y="552"/>
                    <a:pt x="132" y="552"/>
                  </a:cubicBezTo>
                  <a:cubicBezTo>
                    <a:pt x="132" y="552"/>
                    <a:pt x="132" y="552"/>
                    <a:pt x="132" y="552"/>
                  </a:cubicBezTo>
                  <a:cubicBezTo>
                    <a:pt x="141" y="538"/>
                    <a:pt x="141" y="538"/>
                    <a:pt x="141" y="538"/>
                  </a:cubicBezTo>
                  <a:close/>
                  <a:moveTo>
                    <a:pt x="160" y="550"/>
                  </a:moveTo>
                  <a:cubicBezTo>
                    <a:pt x="159" y="549"/>
                    <a:pt x="158" y="549"/>
                    <a:pt x="158" y="549"/>
                  </a:cubicBezTo>
                  <a:cubicBezTo>
                    <a:pt x="150" y="563"/>
                    <a:pt x="150" y="563"/>
                    <a:pt x="150" y="563"/>
                  </a:cubicBezTo>
                  <a:cubicBezTo>
                    <a:pt x="150" y="563"/>
                    <a:pt x="151" y="563"/>
                    <a:pt x="152" y="564"/>
                  </a:cubicBezTo>
                  <a:cubicBezTo>
                    <a:pt x="160" y="550"/>
                    <a:pt x="160" y="550"/>
                    <a:pt x="160" y="550"/>
                  </a:cubicBezTo>
                  <a:close/>
                  <a:moveTo>
                    <a:pt x="160" y="550"/>
                  </a:moveTo>
                  <a:cubicBezTo>
                    <a:pt x="160" y="550"/>
                    <a:pt x="160" y="550"/>
                    <a:pt x="160" y="550"/>
                  </a:cubicBezTo>
                  <a:cubicBezTo>
                    <a:pt x="152" y="564"/>
                    <a:pt x="152" y="564"/>
                    <a:pt x="152" y="564"/>
                  </a:cubicBezTo>
                  <a:cubicBezTo>
                    <a:pt x="152" y="564"/>
                    <a:pt x="152" y="564"/>
                    <a:pt x="152" y="564"/>
                  </a:cubicBezTo>
                  <a:cubicBezTo>
                    <a:pt x="160" y="550"/>
                    <a:pt x="160" y="550"/>
                    <a:pt x="160" y="550"/>
                  </a:cubicBezTo>
                  <a:close/>
                  <a:moveTo>
                    <a:pt x="178" y="560"/>
                  </a:moveTo>
                  <a:cubicBezTo>
                    <a:pt x="178" y="560"/>
                    <a:pt x="177" y="559"/>
                    <a:pt x="177" y="559"/>
                  </a:cubicBezTo>
                  <a:cubicBezTo>
                    <a:pt x="170" y="573"/>
                    <a:pt x="170" y="573"/>
                    <a:pt x="170" y="573"/>
                  </a:cubicBezTo>
                  <a:cubicBezTo>
                    <a:pt x="170" y="574"/>
                    <a:pt x="171" y="574"/>
                    <a:pt x="172" y="574"/>
                  </a:cubicBezTo>
                  <a:cubicBezTo>
                    <a:pt x="178" y="560"/>
                    <a:pt x="178" y="560"/>
                    <a:pt x="178" y="560"/>
                  </a:cubicBezTo>
                  <a:close/>
                  <a:moveTo>
                    <a:pt x="179" y="560"/>
                  </a:moveTo>
                  <a:cubicBezTo>
                    <a:pt x="178" y="560"/>
                    <a:pt x="178" y="560"/>
                    <a:pt x="178" y="560"/>
                  </a:cubicBezTo>
                  <a:cubicBezTo>
                    <a:pt x="172" y="574"/>
                    <a:pt x="172" y="574"/>
                    <a:pt x="172" y="574"/>
                  </a:cubicBezTo>
                  <a:cubicBezTo>
                    <a:pt x="172" y="574"/>
                    <a:pt x="172" y="574"/>
                    <a:pt x="172" y="574"/>
                  </a:cubicBezTo>
                  <a:cubicBezTo>
                    <a:pt x="178" y="560"/>
                    <a:pt x="178" y="560"/>
                    <a:pt x="178" y="560"/>
                  </a:cubicBezTo>
                  <a:lnTo>
                    <a:pt x="179" y="560"/>
                  </a:lnTo>
                  <a:close/>
                  <a:moveTo>
                    <a:pt x="198" y="568"/>
                  </a:moveTo>
                  <a:cubicBezTo>
                    <a:pt x="197" y="568"/>
                    <a:pt x="197" y="568"/>
                    <a:pt x="196" y="568"/>
                  </a:cubicBezTo>
                  <a:cubicBezTo>
                    <a:pt x="190" y="583"/>
                    <a:pt x="190" y="583"/>
                    <a:pt x="190" y="583"/>
                  </a:cubicBezTo>
                  <a:cubicBezTo>
                    <a:pt x="191" y="583"/>
                    <a:pt x="192" y="583"/>
                    <a:pt x="192" y="583"/>
                  </a:cubicBezTo>
                  <a:cubicBezTo>
                    <a:pt x="198" y="568"/>
                    <a:pt x="198" y="568"/>
                    <a:pt x="198" y="568"/>
                  </a:cubicBezTo>
                  <a:close/>
                  <a:moveTo>
                    <a:pt x="198" y="568"/>
                  </a:moveTo>
                  <a:cubicBezTo>
                    <a:pt x="198" y="568"/>
                    <a:pt x="198" y="568"/>
                    <a:pt x="198" y="568"/>
                  </a:cubicBezTo>
                  <a:cubicBezTo>
                    <a:pt x="192" y="583"/>
                    <a:pt x="192" y="583"/>
                    <a:pt x="192" y="583"/>
                  </a:cubicBezTo>
                  <a:cubicBezTo>
                    <a:pt x="192" y="583"/>
                    <a:pt x="192" y="583"/>
                    <a:pt x="192" y="583"/>
                  </a:cubicBezTo>
                  <a:cubicBezTo>
                    <a:pt x="198" y="568"/>
                    <a:pt x="198" y="568"/>
                    <a:pt x="198" y="568"/>
                  </a:cubicBezTo>
                  <a:close/>
                  <a:moveTo>
                    <a:pt x="218" y="575"/>
                  </a:moveTo>
                  <a:cubicBezTo>
                    <a:pt x="218" y="575"/>
                    <a:pt x="217" y="575"/>
                    <a:pt x="216" y="575"/>
                  </a:cubicBezTo>
                  <a:cubicBezTo>
                    <a:pt x="212" y="590"/>
                    <a:pt x="212" y="590"/>
                    <a:pt x="212" y="590"/>
                  </a:cubicBezTo>
                  <a:cubicBezTo>
                    <a:pt x="212" y="590"/>
                    <a:pt x="213" y="591"/>
                    <a:pt x="214" y="591"/>
                  </a:cubicBezTo>
                  <a:cubicBezTo>
                    <a:pt x="218" y="575"/>
                    <a:pt x="218" y="575"/>
                    <a:pt x="218" y="575"/>
                  </a:cubicBezTo>
                  <a:close/>
                  <a:moveTo>
                    <a:pt x="218" y="575"/>
                  </a:moveTo>
                  <a:cubicBezTo>
                    <a:pt x="218" y="575"/>
                    <a:pt x="218" y="575"/>
                    <a:pt x="218" y="575"/>
                  </a:cubicBezTo>
                  <a:cubicBezTo>
                    <a:pt x="214" y="591"/>
                    <a:pt x="214" y="591"/>
                    <a:pt x="214" y="591"/>
                  </a:cubicBezTo>
                  <a:cubicBezTo>
                    <a:pt x="214" y="591"/>
                    <a:pt x="214" y="591"/>
                    <a:pt x="214" y="591"/>
                  </a:cubicBezTo>
                  <a:cubicBezTo>
                    <a:pt x="218" y="575"/>
                    <a:pt x="218" y="575"/>
                    <a:pt x="218" y="575"/>
                  </a:cubicBezTo>
                  <a:close/>
                  <a:moveTo>
                    <a:pt x="239" y="581"/>
                  </a:moveTo>
                  <a:cubicBezTo>
                    <a:pt x="238" y="581"/>
                    <a:pt x="238" y="581"/>
                    <a:pt x="237" y="581"/>
                  </a:cubicBezTo>
                  <a:cubicBezTo>
                    <a:pt x="233" y="596"/>
                    <a:pt x="233" y="596"/>
                    <a:pt x="233" y="596"/>
                  </a:cubicBezTo>
                  <a:cubicBezTo>
                    <a:pt x="234" y="596"/>
                    <a:pt x="235" y="596"/>
                    <a:pt x="235" y="597"/>
                  </a:cubicBezTo>
                  <a:cubicBezTo>
                    <a:pt x="239" y="581"/>
                    <a:pt x="239" y="581"/>
                    <a:pt x="239" y="581"/>
                  </a:cubicBezTo>
                  <a:close/>
                  <a:moveTo>
                    <a:pt x="239" y="581"/>
                  </a:moveTo>
                  <a:cubicBezTo>
                    <a:pt x="239" y="581"/>
                    <a:pt x="239" y="581"/>
                    <a:pt x="239" y="581"/>
                  </a:cubicBezTo>
                  <a:cubicBezTo>
                    <a:pt x="235" y="597"/>
                    <a:pt x="235" y="597"/>
                    <a:pt x="235" y="597"/>
                  </a:cubicBezTo>
                  <a:cubicBezTo>
                    <a:pt x="236" y="597"/>
                    <a:pt x="236" y="597"/>
                    <a:pt x="236" y="597"/>
                  </a:cubicBezTo>
                  <a:cubicBezTo>
                    <a:pt x="239" y="581"/>
                    <a:pt x="239" y="581"/>
                    <a:pt x="239" y="581"/>
                  </a:cubicBezTo>
                  <a:close/>
                  <a:moveTo>
                    <a:pt x="260" y="585"/>
                  </a:moveTo>
                  <a:cubicBezTo>
                    <a:pt x="259" y="585"/>
                    <a:pt x="259" y="585"/>
                    <a:pt x="258" y="585"/>
                  </a:cubicBezTo>
                  <a:cubicBezTo>
                    <a:pt x="256" y="600"/>
                    <a:pt x="256" y="600"/>
                    <a:pt x="256" y="600"/>
                  </a:cubicBezTo>
                  <a:cubicBezTo>
                    <a:pt x="256" y="601"/>
                    <a:pt x="257" y="601"/>
                    <a:pt x="258" y="601"/>
                  </a:cubicBezTo>
                  <a:cubicBezTo>
                    <a:pt x="260" y="585"/>
                    <a:pt x="260" y="585"/>
                    <a:pt x="260" y="585"/>
                  </a:cubicBezTo>
                  <a:close/>
                  <a:moveTo>
                    <a:pt x="260" y="585"/>
                  </a:moveTo>
                  <a:cubicBezTo>
                    <a:pt x="260" y="585"/>
                    <a:pt x="260" y="585"/>
                    <a:pt x="260" y="585"/>
                  </a:cubicBezTo>
                  <a:cubicBezTo>
                    <a:pt x="258" y="601"/>
                    <a:pt x="258" y="601"/>
                    <a:pt x="258" y="601"/>
                  </a:cubicBezTo>
                  <a:cubicBezTo>
                    <a:pt x="258" y="601"/>
                    <a:pt x="258" y="601"/>
                    <a:pt x="258" y="601"/>
                  </a:cubicBezTo>
                  <a:cubicBezTo>
                    <a:pt x="260" y="585"/>
                    <a:pt x="260" y="585"/>
                    <a:pt x="260" y="585"/>
                  </a:cubicBezTo>
                  <a:close/>
                  <a:moveTo>
                    <a:pt x="281" y="587"/>
                  </a:moveTo>
                  <a:cubicBezTo>
                    <a:pt x="281" y="587"/>
                    <a:pt x="280" y="587"/>
                    <a:pt x="279" y="587"/>
                  </a:cubicBezTo>
                  <a:cubicBezTo>
                    <a:pt x="278" y="603"/>
                    <a:pt x="278" y="603"/>
                    <a:pt x="278" y="603"/>
                  </a:cubicBezTo>
                  <a:cubicBezTo>
                    <a:pt x="279" y="603"/>
                    <a:pt x="279" y="603"/>
                    <a:pt x="280" y="603"/>
                  </a:cubicBezTo>
                  <a:lnTo>
                    <a:pt x="281" y="587"/>
                  </a:lnTo>
                  <a:close/>
                  <a:moveTo>
                    <a:pt x="281" y="587"/>
                  </a:moveTo>
                  <a:cubicBezTo>
                    <a:pt x="281" y="587"/>
                    <a:pt x="281" y="587"/>
                    <a:pt x="281" y="587"/>
                  </a:cubicBezTo>
                  <a:cubicBezTo>
                    <a:pt x="280" y="603"/>
                    <a:pt x="280" y="603"/>
                    <a:pt x="280" y="603"/>
                  </a:cubicBezTo>
                  <a:cubicBezTo>
                    <a:pt x="280" y="603"/>
                    <a:pt x="280" y="603"/>
                    <a:pt x="280" y="603"/>
                  </a:cubicBezTo>
                  <a:cubicBezTo>
                    <a:pt x="281" y="587"/>
                    <a:pt x="281" y="587"/>
                    <a:pt x="281" y="587"/>
                  </a:cubicBezTo>
                  <a:close/>
                  <a:moveTo>
                    <a:pt x="303" y="588"/>
                  </a:moveTo>
                  <a:cubicBezTo>
                    <a:pt x="303" y="588"/>
                    <a:pt x="303" y="588"/>
                    <a:pt x="303" y="588"/>
                  </a:cubicBezTo>
                  <a:cubicBezTo>
                    <a:pt x="302" y="588"/>
                    <a:pt x="301" y="588"/>
                    <a:pt x="301" y="588"/>
                  </a:cubicBezTo>
                  <a:cubicBezTo>
                    <a:pt x="301" y="604"/>
                    <a:pt x="301" y="604"/>
                    <a:pt x="301" y="604"/>
                  </a:cubicBezTo>
                  <a:cubicBezTo>
                    <a:pt x="301" y="604"/>
                    <a:pt x="302" y="604"/>
                    <a:pt x="303" y="604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588"/>
                    <a:pt x="303" y="588"/>
                    <a:pt x="303" y="588"/>
                  </a:cubicBezTo>
                  <a:close/>
                  <a:moveTo>
                    <a:pt x="303" y="588"/>
                  </a:moveTo>
                  <a:cubicBezTo>
                    <a:pt x="303" y="588"/>
                    <a:pt x="303" y="588"/>
                    <a:pt x="303" y="588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588"/>
                    <a:pt x="303" y="588"/>
                    <a:pt x="303" y="588"/>
                  </a:cubicBezTo>
                  <a:close/>
                  <a:moveTo>
                    <a:pt x="324" y="587"/>
                  </a:moveTo>
                  <a:cubicBezTo>
                    <a:pt x="323" y="587"/>
                    <a:pt x="323" y="587"/>
                    <a:pt x="322" y="587"/>
                  </a:cubicBezTo>
                  <a:cubicBezTo>
                    <a:pt x="323" y="603"/>
                    <a:pt x="323" y="603"/>
                    <a:pt x="323" y="603"/>
                  </a:cubicBezTo>
                  <a:cubicBezTo>
                    <a:pt x="324" y="603"/>
                    <a:pt x="325" y="603"/>
                    <a:pt x="325" y="603"/>
                  </a:cubicBezTo>
                  <a:cubicBezTo>
                    <a:pt x="324" y="587"/>
                    <a:pt x="324" y="587"/>
                    <a:pt x="324" y="587"/>
                  </a:cubicBezTo>
                  <a:close/>
                  <a:moveTo>
                    <a:pt x="324" y="587"/>
                  </a:moveTo>
                  <a:cubicBezTo>
                    <a:pt x="324" y="587"/>
                    <a:pt x="324" y="587"/>
                    <a:pt x="324" y="587"/>
                  </a:cubicBezTo>
                  <a:cubicBezTo>
                    <a:pt x="325" y="603"/>
                    <a:pt x="325" y="603"/>
                    <a:pt x="325" y="603"/>
                  </a:cubicBezTo>
                  <a:cubicBezTo>
                    <a:pt x="325" y="603"/>
                    <a:pt x="325" y="603"/>
                    <a:pt x="325" y="603"/>
                  </a:cubicBezTo>
                  <a:cubicBezTo>
                    <a:pt x="324" y="587"/>
                    <a:pt x="324" y="587"/>
                    <a:pt x="324" y="587"/>
                  </a:cubicBezTo>
                  <a:close/>
                  <a:moveTo>
                    <a:pt x="345" y="585"/>
                  </a:moveTo>
                  <a:cubicBezTo>
                    <a:pt x="345" y="585"/>
                    <a:pt x="344" y="585"/>
                    <a:pt x="343" y="585"/>
                  </a:cubicBezTo>
                  <a:cubicBezTo>
                    <a:pt x="346" y="601"/>
                    <a:pt x="346" y="601"/>
                    <a:pt x="346" y="601"/>
                  </a:cubicBezTo>
                  <a:cubicBezTo>
                    <a:pt x="346" y="601"/>
                    <a:pt x="347" y="601"/>
                    <a:pt x="348" y="601"/>
                  </a:cubicBezTo>
                  <a:lnTo>
                    <a:pt x="345" y="585"/>
                  </a:lnTo>
                  <a:close/>
                  <a:moveTo>
                    <a:pt x="345" y="585"/>
                  </a:moveTo>
                  <a:cubicBezTo>
                    <a:pt x="345" y="585"/>
                    <a:pt x="345" y="585"/>
                    <a:pt x="345" y="585"/>
                  </a:cubicBezTo>
                  <a:cubicBezTo>
                    <a:pt x="348" y="601"/>
                    <a:pt x="348" y="601"/>
                    <a:pt x="348" y="601"/>
                  </a:cubicBezTo>
                  <a:cubicBezTo>
                    <a:pt x="348" y="601"/>
                    <a:pt x="348" y="601"/>
                    <a:pt x="348" y="601"/>
                  </a:cubicBezTo>
                  <a:cubicBezTo>
                    <a:pt x="345" y="585"/>
                    <a:pt x="345" y="585"/>
                    <a:pt x="345" y="585"/>
                  </a:cubicBezTo>
                  <a:close/>
                  <a:moveTo>
                    <a:pt x="366" y="581"/>
                  </a:moveTo>
                  <a:cubicBezTo>
                    <a:pt x="366" y="581"/>
                    <a:pt x="365" y="581"/>
                    <a:pt x="364" y="581"/>
                  </a:cubicBezTo>
                  <a:cubicBezTo>
                    <a:pt x="368" y="597"/>
                    <a:pt x="368" y="597"/>
                    <a:pt x="368" y="597"/>
                  </a:cubicBezTo>
                  <a:cubicBezTo>
                    <a:pt x="369" y="597"/>
                    <a:pt x="369" y="597"/>
                    <a:pt x="370" y="597"/>
                  </a:cubicBezTo>
                  <a:cubicBezTo>
                    <a:pt x="366" y="581"/>
                    <a:pt x="366" y="581"/>
                    <a:pt x="366" y="581"/>
                  </a:cubicBezTo>
                  <a:close/>
                  <a:moveTo>
                    <a:pt x="366" y="581"/>
                  </a:moveTo>
                  <a:cubicBezTo>
                    <a:pt x="366" y="581"/>
                    <a:pt x="366" y="581"/>
                    <a:pt x="366" y="581"/>
                  </a:cubicBezTo>
                  <a:cubicBezTo>
                    <a:pt x="370" y="597"/>
                    <a:pt x="370" y="597"/>
                    <a:pt x="370" y="597"/>
                  </a:cubicBezTo>
                  <a:cubicBezTo>
                    <a:pt x="370" y="597"/>
                    <a:pt x="370" y="597"/>
                    <a:pt x="370" y="597"/>
                  </a:cubicBezTo>
                  <a:cubicBezTo>
                    <a:pt x="366" y="581"/>
                    <a:pt x="366" y="581"/>
                    <a:pt x="366" y="581"/>
                  </a:cubicBezTo>
                  <a:close/>
                  <a:moveTo>
                    <a:pt x="387" y="575"/>
                  </a:moveTo>
                  <a:cubicBezTo>
                    <a:pt x="386" y="576"/>
                    <a:pt x="386" y="576"/>
                    <a:pt x="385" y="576"/>
                  </a:cubicBezTo>
                  <a:cubicBezTo>
                    <a:pt x="390" y="591"/>
                    <a:pt x="390" y="591"/>
                    <a:pt x="390" y="591"/>
                  </a:cubicBezTo>
                  <a:cubicBezTo>
                    <a:pt x="390" y="591"/>
                    <a:pt x="391" y="591"/>
                    <a:pt x="392" y="591"/>
                  </a:cubicBezTo>
                  <a:cubicBezTo>
                    <a:pt x="387" y="575"/>
                    <a:pt x="387" y="575"/>
                    <a:pt x="387" y="575"/>
                  </a:cubicBezTo>
                  <a:close/>
                  <a:moveTo>
                    <a:pt x="387" y="575"/>
                  </a:moveTo>
                  <a:cubicBezTo>
                    <a:pt x="387" y="575"/>
                    <a:pt x="387" y="575"/>
                    <a:pt x="387" y="575"/>
                  </a:cubicBezTo>
                  <a:cubicBezTo>
                    <a:pt x="392" y="591"/>
                    <a:pt x="392" y="591"/>
                    <a:pt x="392" y="591"/>
                  </a:cubicBezTo>
                  <a:cubicBezTo>
                    <a:pt x="392" y="591"/>
                    <a:pt x="392" y="591"/>
                    <a:pt x="392" y="591"/>
                  </a:cubicBezTo>
                  <a:cubicBezTo>
                    <a:pt x="387" y="575"/>
                    <a:pt x="387" y="575"/>
                    <a:pt x="387" y="575"/>
                  </a:cubicBezTo>
                  <a:close/>
                  <a:moveTo>
                    <a:pt x="407" y="568"/>
                  </a:moveTo>
                  <a:cubicBezTo>
                    <a:pt x="407" y="569"/>
                    <a:pt x="406" y="569"/>
                    <a:pt x="405" y="569"/>
                  </a:cubicBezTo>
                  <a:cubicBezTo>
                    <a:pt x="411" y="584"/>
                    <a:pt x="411" y="584"/>
                    <a:pt x="411" y="584"/>
                  </a:cubicBezTo>
                  <a:cubicBezTo>
                    <a:pt x="412" y="584"/>
                    <a:pt x="412" y="583"/>
                    <a:pt x="413" y="583"/>
                  </a:cubicBezTo>
                  <a:lnTo>
                    <a:pt x="407" y="568"/>
                  </a:lnTo>
                  <a:close/>
                  <a:moveTo>
                    <a:pt x="407" y="568"/>
                  </a:moveTo>
                  <a:cubicBezTo>
                    <a:pt x="407" y="568"/>
                    <a:pt x="407" y="568"/>
                    <a:pt x="407" y="568"/>
                  </a:cubicBezTo>
                  <a:cubicBezTo>
                    <a:pt x="413" y="583"/>
                    <a:pt x="413" y="583"/>
                    <a:pt x="413" y="583"/>
                  </a:cubicBezTo>
                  <a:cubicBezTo>
                    <a:pt x="413" y="583"/>
                    <a:pt x="413" y="583"/>
                    <a:pt x="413" y="583"/>
                  </a:cubicBezTo>
                  <a:cubicBezTo>
                    <a:pt x="407" y="568"/>
                    <a:pt x="407" y="568"/>
                    <a:pt x="407" y="568"/>
                  </a:cubicBezTo>
                  <a:close/>
                  <a:moveTo>
                    <a:pt x="427" y="560"/>
                  </a:moveTo>
                  <a:cubicBezTo>
                    <a:pt x="426" y="560"/>
                    <a:pt x="426" y="560"/>
                    <a:pt x="425" y="561"/>
                  </a:cubicBezTo>
                  <a:cubicBezTo>
                    <a:pt x="432" y="575"/>
                    <a:pt x="432" y="575"/>
                    <a:pt x="432" y="575"/>
                  </a:cubicBezTo>
                  <a:cubicBezTo>
                    <a:pt x="433" y="575"/>
                    <a:pt x="433" y="574"/>
                    <a:pt x="434" y="574"/>
                  </a:cubicBezTo>
                  <a:cubicBezTo>
                    <a:pt x="427" y="560"/>
                    <a:pt x="427" y="560"/>
                    <a:pt x="427" y="560"/>
                  </a:cubicBezTo>
                  <a:close/>
                  <a:moveTo>
                    <a:pt x="427" y="560"/>
                  </a:moveTo>
                  <a:cubicBezTo>
                    <a:pt x="427" y="560"/>
                    <a:pt x="427" y="560"/>
                    <a:pt x="427" y="560"/>
                  </a:cubicBezTo>
                  <a:cubicBezTo>
                    <a:pt x="434" y="574"/>
                    <a:pt x="434" y="574"/>
                    <a:pt x="434" y="574"/>
                  </a:cubicBezTo>
                  <a:cubicBezTo>
                    <a:pt x="434" y="574"/>
                    <a:pt x="434" y="574"/>
                    <a:pt x="434" y="574"/>
                  </a:cubicBezTo>
                  <a:cubicBezTo>
                    <a:pt x="427" y="560"/>
                    <a:pt x="427" y="560"/>
                    <a:pt x="427" y="560"/>
                  </a:cubicBezTo>
                  <a:close/>
                  <a:moveTo>
                    <a:pt x="446" y="550"/>
                  </a:moveTo>
                  <a:cubicBezTo>
                    <a:pt x="445" y="550"/>
                    <a:pt x="445" y="550"/>
                    <a:pt x="444" y="551"/>
                  </a:cubicBezTo>
                  <a:cubicBezTo>
                    <a:pt x="452" y="565"/>
                    <a:pt x="452" y="565"/>
                    <a:pt x="452" y="565"/>
                  </a:cubicBezTo>
                  <a:cubicBezTo>
                    <a:pt x="453" y="564"/>
                    <a:pt x="453" y="564"/>
                    <a:pt x="454" y="564"/>
                  </a:cubicBezTo>
                  <a:cubicBezTo>
                    <a:pt x="446" y="550"/>
                    <a:pt x="446" y="550"/>
                    <a:pt x="446" y="550"/>
                  </a:cubicBezTo>
                  <a:close/>
                  <a:moveTo>
                    <a:pt x="446" y="550"/>
                  </a:moveTo>
                  <a:cubicBezTo>
                    <a:pt x="446" y="550"/>
                    <a:pt x="446" y="550"/>
                    <a:pt x="446" y="550"/>
                  </a:cubicBezTo>
                  <a:cubicBezTo>
                    <a:pt x="454" y="564"/>
                    <a:pt x="454" y="564"/>
                    <a:pt x="454" y="564"/>
                  </a:cubicBezTo>
                  <a:cubicBezTo>
                    <a:pt x="454" y="564"/>
                    <a:pt x="454" y="564"/>
                    <a:pt x="454" y="564"/>
                  </a:cubicBezTo>
                  <a:cubicBezTo>
                    <a:pt x="446" y="550"/>
                    <a:pt x="446" y="550"/>
                    <a:pt x="446" y="550"/>
                  </a:cubicBezTo>
                  <a:close/>
                  <a:moveTo>
                    <a:pt x="464" y="538"/>
                  </a:moveTo>
                  <a:cubicBezTo>
                    <a:pt x="463" y="539"/>
                    <a:pt x="463" y="539"/>
                    <a:pt x="462" y="539"/>
                  </a:cubicBezTo>
                  <a:cubicBezTo>
                    <a:pt x="471" y="553"/>
                    <a:pt x="471" y="553"/>
                    <a:pt x="471" y="553"/>
                  </a:cubicBezTo>
                  <a:cubicBezTo>
                    <a:pt x="472" y="552"/>
                    <a:pt x="472" y="552"/>
                    <a:pt x="473" y="552"/>
                  </a:cubicBezTo>
                  <a:cubicBezTo>
                    <a:pt x="464" y="538"/>
                    <a:pt x="464" y="538"/>
                    <a:pt x="464" y="538"/>
                  </a:cubicBezTo>
                  <a:close/>
                  <a:moveTo>
                    <a:pt x="464" y="538"/>
                  </a:moveTo>
                  <a:cubicBezTo>
                    <a:pt x="464" y="538"/>
                    <a:pt x="464" y="538"/>
                    <a:pt x="464" y="538"/>
                  </a:cubicBezTo>
                  <a:cubicBezTo>
                    <a:pt x="473" y="552"/>
                    <a:pt x="473" y="552"/>
                    <a:pt x="473" y="552"/>
                  </a:cubicBezTo>
                  <a:cubicBezTo>
                    <a:pt x="473" y="552"/>
                    <a:pt x="473" y="552"/>
                    <a:pt x="473" y="552"/>
                  </a:cubicBezTo>
                  <a:lnTo>
                    <a:pt x="464" y="538"/>
                  </a:lnTo>
                  <a:close/>
                  <a:moveTo>
                    <a:pt x="481" y="526"/>
                  </a:moveTo>
                  <a:cubicBezTo>
                    <a:pt x="480" y="526"/>
                    <a:pt x="480" y="526"/>
                    <a:pt x="479" y="527"/>
                  </a:cubicBezTo>
                  <a:cubicBezTo>
                    <a:pt x="489" y="539"/>
                    <a:pt x="489" y="539"/>
                    <a:pt x="489" y="539"/>
                  </a:cubicBezTo>
                  <a:cubicBezTo>
                    <a:pt x="490" y="539"/>
                    <a:pt x="490" y="539"/>
                    <a:pt x="491" y="538"/>
                  </a:cubicBezTo>
                  <a:cubicBezTo>
                    <a:pt x="481" y="526"/>
                    <a:pt x="481" y="526"/>
                    <a:pt x="481" y="526"/>
                  </a:cubicBezTo>
                  <a:close/>
                  <a:moveTo>
                    <a:pt x="481" y="526"/>
                  </a:moveTo>
                  <a:cubicBezTo>
                    <a:pt x="481" y="526"/>
                    <a:pt x="481" y="526"/>
                    <a:pt x="481" y="526"/>
                  </a:cubicBezTo>
                  <a:cubicBezTo>
                    <a:pt x="491" y="538"/>
                    <a:pt x="491" y="538"/>
                    <a:pt x="491" y="538"/>
                  </a:cubicBezTo>
                  <a:cubicBezTo>
                    <a:pt x="491" y="538"/>
                    <a:pt x="491" y="538"/>
                    <a:pt x="491" y="538"/>
                  </a:cubicBezTo>
                  <a:cubicBezTo>
                    <a:pt x="481" y="526"/>
                    <a:pt x="481" y="526"/>
                    <a:pt x="481" y="526"/>
                  </a:cubicBezTo>
                  <a:close/>
                  <a:moveTo>
                    <a:pt x="497" y="512"/>
                  </a:moveTo>
                  <a:cubicBezTo>
                    <a:pt x="497" y="512"/>
                    <a:pt x="496" y="513"/>
                    <a:pt x="496" y="513"/>
                  </a:cubicBezTo>
                  <a:cubicBezTo>
                    <a:pt x="507" y="525"/>
                    <a:pt x="507" y="525"/>
                    <a:pt x="507" y="525"/>
                  </a:cubicBezTo>
                  <a:cubicBezTo>
                    <a:pt x="507" y="524"/>
                    <a:pt x="508" y="524"/>
                    <a:pt x="508" y="523"/>
                  </a:cubicBezTo>
                  <a:cubicBezTo>
                    <a:pt x="497" y="512"/>
                    <a:pt x="497" y="512"/>
                    <a:pt x="497" y="512"/>
                  </a:cubicBezTo>
                  <a:close/>
                  <a:moveTo>
                    <a:pt x="497" y="512"/>
                  </a:moveTo>
                  <a:cubicBezTo>
                    <a:pt x="497" y="512"/>
                    <a:pt x="497" y="512"/>
                    <a:pt x="497" y="512"/>
                  </a:cubicBezTo>
                  <a:cubicBezTo>
                    <a:pt x="508" y="523"/>
                    <a:pt x="508" y="523"/>
                    <a:pt x="508" y="523"/>
                  </a:cubicBezTo>
                  <a:cubicBezTo>
                    <a:pt x="508" y="523"/>
                    <a:pt x="508" y="523"/>
                    <a:pt x="508" y="523"/>
                  </a:cubicBezTo>
                  <a:cubicBezTo>
                    <a:pt x="497" y="512"/>
                    <a:pt x="497" y="512"/>
                    <a:pt x="497" y="512"/>
                  </a:cubicBezTo>
                  <a:close/>
                  <a:moveTo>
                    <a:pt x="512" y="497"/>
                  </a:moveTo>
                  <a:cubicBezTo>
                    <a:pt x="512" y="497"/>
                    <a:pt x="511" y="497"/>
                    <a:pt x="511" y="498"/>
                  </a:cubicBezTo>
                  <a:cubicBezTo>
                    <a:pt x="523" y="509"/>
                    <a:pt x="523" y="509"/>
                    <a:pt x="523" y="509"/>
                  </a:cubicBezTo>
                  <a:cubicBezTo>
                    <a:pt x="523" y="508"/>
                    <a:pt x="524" y="508"/>
                    <a:pt x="524" y="507"/>
                  </a:cubicBezTo>
                  <a:cubicBezTo>
                    <a:pt x="512" y="497"/>
                    <a:pt x="512" y="497"/>
                    <a:pt x="512" y="497"/>
                  </a:cubicBezTo>
                  <a:close/>
                  <a:moveTo>
                    <a:pt x="512" y="497"/>
                  </a:moveTo>
                  <a:cubicBezTo>
                    <a:pt x="512" y="497"/>
                    <a:pt x="512" y="497"/>
                    <a:pt x="512" y="497"/>
                  </a:cubicBezTo>
                  <a:cubicBezTo>
                    <a:pt x="524" y="507"/>
                    <a:pt x="524" y="507"/>
                    <a:pt x="524" y="507"/>
                  </a:cubicBezTo>
                  <a:cubicBezTo>
                    <a:pt x="524" y="507"/>
                    <a:pt x="524" y="507"/>
                    <a:pt x="524" y="507"/>
                  </a:cubicBezTo>
                  <a:cubicBezTo>
                    <a:pt x="512" y="497"/>
                    <a:pt x="512" y="497"/>
                    <a:pt x="512" y="497"/>
                  </a:cubicBezTo>
                  <a:close/>
                  <a:moveTo>
                    <a:pt x="526" y="480"/>
                  </a:moveTo>
                  <a:cubicBezTo>
                    <a:pt x="526" y="481"/>
                    <a:pt x="526" y="481"/>
                    <a:pt x="525" y="482"/>
                  </a:cubicBezTo>
                  <a:cubicBezTo>
                    <a:pt x="538" y="492"/>
                    <a:pt x="538" y="492"/>
                    <a:pt x="538" y="492"/>
                  </a:cubicBezTo>
                  <a:cubicBezTo>
                    <a:pt x="538" y="491"/>
                    <a:pt x="538" y="491"/>
                    <a:pt x="539" y="490"/>
                  </a:cubicBezTo>
                  <a:cubicBezTo>
                    <a:pt x="526" y="480"/>
                    <a:pt x="526" y="480"/>
                    <a:pt x="526" y="480"/>
                  </a:cubicBezTo>
                  <a:close/>
                  <a:moveTo>
                    <a:pt x="526" y="480"/>
                  </a:moveTo>
                  <a:cubicBezTo>
                    <a:pt x="526" y="480"/>
                    <a:pt x="526" y="480"/>
                    <a:pt x="526" y="480"/>
                  </a:cubicBezTo>
                  <a:cubicBezTo>
                    <a:pt x="539" y="490"/>
                    <a:pt x="539" y="490"/>
                    <a:pt x="539" y="490"/>
                  </a:cubicBezTo>
                  <a:cubicBezTo>
                    <a:pt x="539" y="490"/>
                    <a:pt x="539" y="490"/>
                    <a:pt x="539" y="490"/>
                  </a:cubicBezTo>
                  <a:cubicBezTo>
                    <a:pt x="526" y="480"/>
                    <a:pt x="526" y="480"/>
                    <a:pt x="526" y="480"/>
                  </a:cubicBezTo>
                  <a:close/>
                  <a:moveTo>
                    <a:pt x="539" y="463"/>
                  </a:moveTo>
                  <a:cubicBezTo>
                    <a:pt x="539" y="464"/>
                    <a:pt x="538" y="464"/>
                    <a:pt x="538" y="465"/>
                  </a:cubicBezTo>
                  <a:cubicBezTo>
                    <a:pt x="551" y="474"/>
                    <a:pt x="551" y="474"/>
                    <a:pt x="551" y="474"/>
                  </a:cubicBezTo>
                  <a:cubicBezTo>
                    <a:pt x="551" y="473"/>
                    <a:pt x="552" y="473"/>
                    <a:pt x="552" y="472"/>
                  </a:cubicBezTo>
                  <a:cubicBezTo>
                    <a:pt x="539" y="463"/>
                    <a:pt x="539" y="463"/>
                    <a:pt x="539" y="463"/>
                  </a:cubicBezTo>
                  <a:close/>
                  <a:moveTo>
                    <a:pt x="539" y="463"/>
                  </a:moveTo>
                  <a:cubicBezTo>
                    <a:pt x="539" y="463"/>
                    <a:pt x="539" y="463"/>
                    <a:pt x="539" y="463"/>
                  </a:cubicBezTo>
                  <a:cubicBezTo>
                    <a:pt x="552" y="472"/>
                    <a:pt x="552" y="472"/>
                    <a:pt x="552" y="472"/>
                  </a:cubicBezTo>
                  <a:cubicBezTo>
                    <a:pt x="552" y="472"/>
                    <a:pt x="552" y="472"/>
                    <a:pt x="552" y="472"/>
                  </a:cubicBezTo>
                  <a:cubicBezTo>
                    <a:pt x="539" y="463"/>
                    <a:pt x="539" y="463"/>
                    <a:pt x="539" y="463"/>
                  </a:cubicBezTo>
                  <a:close/>
                  <a:moveTo>
                    <a:pt x="550" y="445"/>
                  </a:moveTo>
                  <a:cubicBezTo>
                    <a:pt x="550" y="446"/>
                    <a:pt x="550" y="446"/>
                    <a:pt x="549" y="447"/>
                  </a:cubicBezTo>
                  <a:cubicBezTo>
                    <a:pt x="563" y="455"/>
                    <a:pt x="563" y="455"/>
                    <a:pt x="563" y="455"/>
                  </a:cubicBezTo>
                  <a:cubicBezTo>
                    <a:pt x="564" y="454"/>
                    <a:pt x="564" y="454"/>
                    <a:pt x="564" y="453"/>
                  </a:cubicBezTo>
                  <a:cubicBezTo>
                    <a:pt x="550" y="445"/>
                    <a:pt x="550" y="445"/>
                    <a:pt x="550" y="445"/>
                  </a:cubicBezTo>
                  <a:close/>
                  <a:moveTo>
                    <a:pt x="550" y="445"/>
                  </a:moveTo>
                  <a:cubicBezTo>
                    <a:pt x="550" y="445"/>
                    <a:pt x="550" y="445"/>
                    <a:pt x="550" y="445"/>
                  </a:cubicBezTo>
                  <a:cubicBezTo>
                    <a:pt x="564" y="453"/>
                    <a:pt x="564" y="453"/>
                    <a:pt x="564" y="453"/>
                  </a:cubicBezTo>
                  <a:cubicBezTo>
                    <a:pt x="564" y="453"/>
                    <a:pt x="564" y="453"/>
                    <a:pt x="564" y="453"/>
                  </a:cubicBezTo>
                  <a:cubicBezTo>
                    <a:pt x="550" y="445"/>
                    <a:pt x="550" y="445"/>
                    <a:pt x="550" y="445"/>
                  </a:cubicBezTo>
                  <a:close/>
                  <a:moveTo>
                    <a:pt x="560" y="426"/>
                  </a:moveTo>
                  <a:cubicBezTo>
                    <a:pt x="560" y="427"/>
                    <a:pt x="560" y="427"/>
                    <a:pt x="560" y="428"/>
                  </a:cubicBezTo>
                  <a:cubicBezTo>
                    <a:pt x="574" y="435"/>
                    <a:pt x="574" y="435"/>
                    <a:pt x="574" y="435"/>
                  </a:cubicBezTo>
                  <a:cubicBezTo>
                    <a:pt x="574" y="434"/>
                    <a:pt x="575" y="434"/>
                    <a:pt x="575" y="433"/>
                  </a:cubicBezTo>
                  <a:cubicBezTo>
                    <a:pt x="560" y="426"/>
                    <a:pt x="560" y="426"/>
                    <a:pt x="560" y="426"/>
                  </a:cubicBezTo>
                  <a:close/>
                  <a:moveTo>
                    <a:pt x="561" y="426"/>
                  </a:moveTo>
                  <a:cubicBezTo>
                    <a:pt x="560" y="426"/>
                    <a:pt x="560" y="426"/>
                    <a:pt x="560" y="426"/>
                  </a:cubicBezTo>
                  <a:cubicBezTo>
                    <a:pt x="575" y="433"/>
                    <a:pt x="575" y="433"/>
                    <a:pt x="575" y="433"/>
                  </a:cubicBezTo>
                  <a:cubicBezTo>
                    <a:pt x="575" y="433"/>
                    <a:pt x="575" y="433"/>
                    <a:pt x="575" y="433"/>
                  </a:cubicBezTo>
                  <a:cubicBezTo>
                    <a:pt x="561" y="426"/>
                    <a:pt x="561" y="426"/>
                    <a:pt x="561" y="426"/>
                  </a:cubicBezTo>
                  <a:close/>
                  <a:moveTo>
                    <a:pt x="569" y="406"/>
                  </a:moveTo>
                  <a:cubicBezTo>
                    <a:pt x="569" y="407"/>
                    <a:pt x="569" y="408"/>
                    <a:pt x="568" y="408"/>
                  </a:cubicBezTo>
                  <a:cubicBezTo>
                    <a:pt x="583" y="414"/>
                    <a:pt x="583" y="414"/>
                    <a:pt x="583" y="414"/>
                  </a:cubicBezTo>
                  <a:cubicBezTo>
                    <a:pt x="583" y="414"/>
                    <a:pt x="584" y="413"/>
                    <a:pt x="584" y="412"/>
                  </a:cubicBezTo>
                  <a:cubicBezTo>
                    <a:pt x="569" y="406"/>
                    <a:pt x="569" y="406"/>
                    <a:pt x="569" y="406"/>
                  </a:cubicBezTo>
                  <a:close/>
                  <a:moveTo>
                    <a:pt x="569" y="406"/>
                  </a:moveTo>
                  <a:cubicBezTo>
                    <a:pt x="569" y="406"/>
                    <a:pt x="569" y="406"/>
                    <a:pt x="569" y="406"/>
                  </a:cubicBezTo>
                  <a:cubicBezTo>
                    <a:pt x="584" y="412"/>
                    <a:pt x="584" y="412"/>
                    <a:pt x="584" y="412"/>
                  </a:cubicBezTo>
                  <a:cubicBezTo>
                    <a:pt x="584" y="412"/>
                    <a:pt x="584" y="412"/>
                    <a:pt x="584" y="412"/>
                  </a:cubicBezTo>
                  <a:cubicBezTo>
                    <a:pt x="569" y="406"/>
                    <a:pt x="569" y="406"/>
                    <a:pt x="569" y="406"/>
                  </a:cubicBezTo>
                  <a:close/>
                  <a:moveTo>
                    <a:pt x="576" y="386"/>
                  </a:moveTo>
                  <a:cubicBezTo>
                    <a:pt x="576" y="387"/>
                    <a:pt x="576" y="387"/>
                    <a:pt x="576" y="388"/>
                  </a:cubicBezTo>
                  <a:cubicBezTo>
                    <a:pt x="591" y="393"/>
                    <a:pt x="591" y="393"/>
                    <a:pt x="591" y="393"/>
                  </a:cubicBezTo>
                  <a:cubicBezTo>
                    <a:pt x="591" y="392"/>
                    <a:pt x="591" y="392"/>
                    <a:pt x="591" y="391"/>
                  </a:cubicBezTo>
                  <a:cubicBezTo>
                    <a:pt x="576" y="386"/>
                    <a:pt x="576" y="386"/>
                    <a:pt x="576" y="386"/>
                  </a:cubicBezTo>
                  <a:close/>
                  <a:moveTo>
                    <a:pt x="576" y="386"/>
                  </a:moveTo>
                  <a:cubicBezTo>
                    <a:pt x="576" y="386"/>
                    <a:pt x="576" y="386"/>
                    <a:pt x="576" y="386"/>
                  </a:cubicBezTo>
                  <a:cubicBezTo>
                    <a:pt x="591" y="391"/>
                    <a:pt x="591" y="391"/>
                    <a:pt x="591" y="391"/>
                  </a:cubicBezTo>
                  <a:cubicBezTo>
                    <a:pt x="591" y="391"/>
                    <a:pt x="591" y="391"/>
                    <a:pt x="591" y="391"/>
                  </a:cubicBezTo>
                  <a:cubicBezTo>
                    <a:pt x="576" y="386"/>
                    <a:pt x="576" y="386"/>
                    <a:pt x="576" y="386"/>
                  </a:cubicBezTo>
                  <a:close/>
                  <a:moveTo>
                    <a:pt x="582" y="366"/>
                  </a:moveTo>
                  <a:cubicBezTo>
                    <a:pt x="582" y="366"/>
                    <a:pt x="581" y="367"/>
                    <a:pt x="581" y="367"/>
                  </a:cubicBezTo>
                  <a:cubicBezTo>
                    <a:pt x="597" y="371"/>
                    <a:pt x="597" y="371"/>
                    <a:pt x="597" y="371"/>
                  </a:cubicBezTo>
                  <a:cubicBezTo>
                    <a:pt x="597" y="370"/>
                    <a:pt x="597" y="370"/>
                    <a:pt x="597" y="369"/>
                  </a:cubicBezTo>
                  <a:cubicBezTo>
                    <a:pt x="582" y="366"/>
                    <a:pt x="582" y="366"/>
                    <a:pt x="582" y="366"/>
                  </a:cubicBezTo>
                  <a:close/>
                  <a:moveTo>
                    <a:pt x="582" y="365"/>
                  </a:moveTo>
                  <a:cubicBezTo>
                    <a:pt x="582" y="366"/>
                    <a:pt x="582" y="366"/>
                    <a:pt x="582" y="366"/>
                  </a:cubicBezTo>
                  <a:cubicBezTo>
                    <a:pt x="597" y="369"/>
                    <a:pt x="597" y="369"/>
                    <a:pt x="597" y="369"/>
                  </a:cubicBezTo>
                  <a:cubicBezTo>
                    <a:pt x="597" y="369"/>
                    <a:pt x="597" y="369"/>
                    <a:pt x="597" y="369"/>
                  </a:cubicBezTo>
                  <a:cubicBezTo>
                    <a:pt x="582" y="365"/>
                    <a:pt x="582" y="365"/>
                    <a:pt x="582" y="365"/>
                  </a:cubicBezTo>
                  <a:close/>
                  <a:moveTo>
                    <a:pt x="586" y="344"/>
                  </a:moveTo>
                  <a:cubicBezTo>
                    <a:pt x="586" y="345"/>
                    <a:pt x="585" y="346"/>
                    <a:pt x="585" y="346"/>
                  </a:cubicBezTo>
                  <a:cubicBezTo>
                    <a:pt x="601" y="349"/>
                    <a:pt x="601" y="349"/>
                    <a:pt x="601" y="349"/>
                  </a:cubicBezTo>
                  <a:cubicBezTo>
                    <a:pt x="601" y="348"/>
                    <a:pt x="601" y="348"/>
                    <a:pt x="601" y="347"/>
                  </a:cubicBezTo>
                  <a:cubicBezTo>
                    <a:pt x="586" y="344"/>
                    <a:pt x="586" y="344"/>
                    <a:pt x="586" y="344"/>
                  </a:cubicBezTo>
                  <a:close/>
                  <a:moveTo>
                    <a:pt x="586" y="344"/>
                  </a:moveTo>
                  <a:cubicBezTo>
                    <a:pt x="586" y="344"/>
                    <a:pt x="586" y="344"/>
                    <a:pt x="586" y="344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586" y="344"/>
                    <a:pt x="586" y="344"/>
                    <a:pt x="586" y="344"/>
                  </a:cubicBezTo>
                  <a:close/>
                  <a:moveTo>
                    <a:pt x="588" y="323"/>
                  </a:moveTo>
                  <a:cubicBezTo>
                    <a:pt x="588" y="324"/>
                    <a:pt x="588" y="325"/>
                    <a:pt x="588" y="325"/>
                  </a:cubicBezTo>
                  <a:cubicBezTo>
                    <a:pt x="604" y="326"/>
                    <a:pt x="604" y="326"/>
                    <a:pt x="604" y="326"/>
                  </a:cubicBezTo>
                  <a:cubicBezTo>
                    <a:pt x="604" y="326"/>
                    <a:pt x="604" y="325"/>
                    <a:pt x="604" y="324"/>
                  </a:cubicBezTo>
                  <a:lnTo>
                    <a:pt x="588" y="323"/>
                  </a:lnTo>
                  <a:close/>
                  <a:moveTo>
                    <a:pt x="588" y="323"/>
                  </a:moveTo>
                  <a:cubicBezTo>
                    <a:pt x="588" y="323"/>
                    <a:pt x="588" y="323"/>
                    <a:pt x="588" y="323"/>
                  </a:cubicBezTo>
                  <a:cubicBezTo>
                    <a:pt x="604" y="324"/>
                    <a:pt x="604" y="324"/>
                    <a:pt x="604" y="324"/>
                  </a:cubicBezTo>
                  <a:cubicBezTo>
                    <a:pt x="604" y="324"/>
                    <a:pt x="604" y="324"/>
                    <a:pt x="604" y="324"/>
                  </a:cubicBezTo>
                  <a:cubicBezTo>
                    <a:pt x="588" y="323"/>
                    <a:pt x="588" y="323"/>
                    <a:pt x="588" y="3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25"/>
            <p:cNvSpPr>
              <a:spLocks noEditPoints="1"/>
            </p:cNvSpPr>
            <p:nvPr/>
          </p:nvSpPr>
          <p:spPr bwMode="auto">
            <a:xfrm>
              <a:off x="4810126" y="2135188"/>
              <a:ext cx="2571750" cy="2593975"/>
            </a:xfrm>
            <a:custGeom>
              <a:avLst/>
              <a:gdLst>
                <a:gd name="T0" fmla="*/ 143 w 805"/>
                <a:gd name="T1" fmla="*/ 143 h 804"/>
                <a:gd name="T2" fmla="*/ 662 w 805"/>
                <a:gd name="T3" fmla="*/ 661 h 804"/>
                <a:gd name="T4" fmla="*/ 397 w 805"/>
                <a:gd name="T5" fmla="*/ 46 h 804"/>
                <a:gd name="T6" fmla="*/ 405 w 805"/>
                <a:gd name="T7" fmla="*/ 43 h 804"/>
                <a:gd name="T8" fmla="*/ 408 w 805"/>
                <a:gd name="T9" fmla="*/ 52 h 804"/>
                <a:gd name="T10" fmla="*/ 400 w 805"/>
                <a:gd name="T11" fmla="*/ 54 h 804"/>
                <a:gd name="T12" fmla="*/ 397 w 805"/>
                <a:gd name="T13" fmla="*/ 46 h 804"/>
                <a:gd name="T14" fmla="*/ 355 w 805"/>
                <a:gd name="T15" fmla="*/ 47 h 804"/>
                <a:gd name="T16" fmla="*/ 363 w 805"/>
                <a:gd name="T17" fmla="*/ 49 h 804"/>
                <a:gd name="T18" fmla="*/ 363 w 805"/>
                <a:gd name="T19" fmla="*/ 56 h 804"/>
                <a:gd name="T20" fmla="*/ 356 w 805"/>
                <a:gd name="T21" fmla="*/ 58 h 804"/>
                <a:gd name="T22" fmla="*/ 352 w 805"/>
                <a:gd name="T23" fmla="*/ 50 h 804"/>
                <a:gd name="T24" fmla="*/ 310 w 805"/>
                <a:gd name="T25" fmla="*/ 56 h 804"/>
                <a:gd name="T26" fmla="*/ 319 w 805"/>
                <a:gd name="T27" fmla="*/ 57 h 804"/>
                <a:gd name="T28" fmla="*/ 320 w 805"/>
                <a:gd name="T29" fmla="*/ 64 h 804"/>
                <a:gd name="T30" fmla="*/ 313 w 805"/>
                <a:gd name="T31" fmla="*/ 67 h 804"/>
                <a:gd name="T32" fmla="*/ 308 w 805"/>
                <a:gd name="T33" fmla="*/ 60 h 804"/>
                <a:gd name="T34" fmla="*/ 271 w 805"/>
                <a:gd name="T35" fmla="*/ 69 h 804"/>
                <a:gd name="T36" fmla="*/ 277 w 805"/>
                <a:gd name="T37" fmla="*/ 75 h 804"/>
                <a:gd name="T38" fmla="*/ 270 w 805"/>
                <a:gd name="T39" fmla="*/ 81 h 804"/>
                <a:gd name="T40" fmla="*/ 265 w 805"/>
                <a:gd name="T41" fmla="*/ 74 h 804"/>
                <a:gd name="T42" fmla="*/ 224 w 805"/>
                <a:gd name="T43" fmla="*/ 91 h 804"/>
                <a:gd name="T44" fmla="*/ 233 w 805"/>
                <a:gd name="T45" fmla="*/ 89 h 804"/>
                <a:gd name="T46" fmla="*/ 235 w 805"/>
                <a:gd name="T47" fmla="*/ 98 h 804"/>
                <a:gd name="T48" fmla="*/ 226 w 805"/>
                <a:gd name="T49" fmla="*/ 99 h 804"/>
                <a:gd name="T50" fmla="*/ 224 w 805"/>
                <a:gd name="T51" fmla="*/ 91 h 804"/>
                <a:gd name="T52" fmla="*/ 48 w 805"/>
                <a:gd name="T53" fmla="*/ 393 h 804"/>
                <a:gd name="T54" fmla="*/ 156 w 805"/>
                <a:gd name="T55" fmla="*/ 142 h 804"/>
                <a:gd name="T56" fmla="*/ 161 w 805"/>
                <a:gd name="T57" fmla="*/ 148 h 804"/>
                <a:gd name="T58" fmla="*/ 48 w 805"/>
                <a:gd name="T59" fmla="*/ 393 h 804"/>
                <a:gd name="T60" fmla="*/ 642 w 805"/>
                <a:gd name="T61" fmla="*/ 641 h 804"/>
                <a:gd name="T62" fmla="*/ 545 w 805"/>
                <a:gd name="T63" fmla="*/ 726 h 804"/>
                <a:gd name="T64" fmla="*/ 503 w 805"/>
                <a:gd name="T65" fmla="*/ 725 h 804"/>
                <a:gd name="T66" fmla="*/ 112 w 805"/>
                <a:gd name="T67" fmla="*/ 574 h 804"/>
                <a:gd name="T68" fmla="*/ 52 w 805"/>
                <a:gd name="T69" fmla="*/ 451 h 804"/>
                <a:gd name="T70" fmla="*/ 164 w 805"/>
                <a:gd name="T71" fmla="*/ 163 h 804"/>
                <a:gd name="T72" fmla="*/ 425 w 805"/>
                <a:gd name="T73" fmla="*/ 49 h 804"/>
                <a:gd name="T74" fmla="*/ 574 w 805"/>
                <a:gd name="T75" fmla="*/ 110 h 804"/>
                <a:gd name="T76" fmla="*/ 673 w 805"/>
                <a:gd name="T77" fmla="*/ 199 h 804"/>
                <a:gd name="T78" fmla="*/ 721 w 805"/>
                <a:gd name="T79" fmla="*/ 556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05" h="804">
                  <a:moveTo>
                    <a:pt x="662" y="143"/>
                  </a:moveTo>
                  <a:cubicBezTo>
                    <a:pt x="519" y="0"/>
                    <a:pt x="287" y="0"/>
                    <a:pt x="143" y="143"/>
                  </a:cubicBezTo>
                  <a:cubicBezTo>
                    <a:pt x="0" y="286"/>
                    <a:pt x="0" y="518"/>
                    <a:pt x="143" y="661"/>
                  </a:cubicBezTo>
                  <a:cubicBezTo>
                    <a:pt x="287" y="804"/>
                    <a:pt x="519" y="804"/>
                    <a:pt x="662" y="661"/>
                  </a:cubicBezTo>
                  <a:cubicBezTo>
                    <a:pt x="805" y="518"/>
                    <a:pt x="805" y="286"/>
                    <a:pt x="662" y="143"/>
                  </a:cubicBezTo>
                  <a:close/>
                  <a:moveTo>
                    <a:pt x="397" y="46"/>
                  </a:moveTo>
                  <a:cubicBezTo>
                    <a:pt x="397" y="45"/>
                    <a:pt x="398" y="43"/>
                    <a:pt x="400" y="43"/>
                  </a:cubicBezTo>
                  <a:cubicBezTo>
                    <a:pt x="405" y="43"/>
                    <a:pt x="405" y="43"/>
                    <a:pt x="405" y="43"/>
                  </a:cubicBezTo>
                  <a:cubicBezTo>
                    <a:pt x="407" y="43"/>
                    <a:pt x="408" y="45"/>
                    <a:pt x="408" y="46"/>
                  </a:cubicBezTo>
                  <a:cubicBezTo>
                    <a:pt x="408" y="52"/>
                    <a:pt x="408" y="52"/>
                    <a:pt x="408" y="52"/>
                  </a:cubicBezTo>
                  <a:cubicBezTo>
                    <a:pt x="408" y="53"/>
                    <a:pt x="407" y="54"/>
                    <a:pt x="405" y="54"/>
                  </a:cubicBezTo>
                  <a:cubicBezTo>
                    <a:pt x="400" y="54"/>
                    <a:pt x="400" y="54"/>
                    <a:pt x="400" y="54"/>
                  </a:cubicBezTo>
                  <a:cubicBezTo>
                    <a:pt x="398" y="54"/>
                    <a:pt x="397" y="53"/>
                    <a:pt x="397" y="52"/>
                  </a:cubicBezTo>
                  <a:lnTo>
                    <a:pt x="397" y="46"/>
                  </a:lnTo>
                  <a:close/>
                  <a:moveTo>
                    <a:pt x="352" y="50"/>
                  </a:moveTo>
                  <a:cubicBezTo>
                    <a:pt x="352" y="49"/>
                    <a:pt x="353" y="47"/>
                    <a:pt x="355" y="47"/>
                  </a:cubicBezTo>
                  <a:cubicBezTo>
                    <a:pt x="360" y="46"/>
                    <a:pt x="360" y="46"/>
                    <a:pt x="360" y="46"/>
                  </a:cubicBezTo>
                  <a:cubicBezTo>
                    <a:pt x="362" y="46"/>
                    <a:pt x="363" y="47"/>
                    <a:pt x="363" y="49"/>
                  </a:cubicBezTo>
                  <a:cubicBezTo>
                    <a:pt x="364" y="54"/>
                    <a:pt x="364" y="54"/>
                    <a:pt x="364" y="54"/>
                  </a:cubicBezTo>
                  <a:cubicBezTo>
                    <a:pt x="364" y="55"/>
                    <a:pt x="364" y="56"/>
                    <a:pt x="363" y="56"/>
                  </a:cubicBezTo>
                  <a:cubicBezTo>
                    <a:pt x="363" y="57"/>
                    <a:pt x="362" y="57"/>
                    <a:pt x="361" y="57"/>
                  </a:cubicBezTo>
                  <a:cubicBezTo>
                    <a:pt x="356" y="58"/>
                    <a:pt x="356" y="58"/>
                    <a:pt x="356" y="58"/>
                  </a:cubicBezTo>
                  <a:cubicBezTo>
                    <a:pt x="354" y="58"/>
                    <a:pt x="353" y="57"/>
                    <a:pt x="353" y="56"/>
                  </a:cubicBezTo>
                  <a:lnTo>
                    <a:pt x="352" y="50"/>
                  </a:lnTo>
                  <a:close/>
                  <a:moveTo>
                    <a:pt x="308" y="60"/>
                  </a:moveTo>
                  <a:cubicBezTo>
                    <a:pt x="308" y="58"/>
                    <a:pt x="309" y="57"/>
                    <a:pt x="310" y="56"/>
                  </a:cubicBezTo>
                  <a:cubicBezTo>
                    <a:pt x="315" y="55"/>
                    <a:pt x="315" y="55"/>
                    <a:pt x="315" y="55"/>
                  </a:cubicBezTo>
                  <a:cubicBezTo>
                    <a:pt x="317" y="55"/>
                    <a:pt x="318" y="55"/>
                    <a:pt x="319" y="57"/>
                  </a:cubicBezTo>
                  <a:cubicBezTo>
                    <a:pt x="320" y="62"/>
                    <a:pt x="320" y="62"/>
                    <a:pt x="320" y="62"/>
                  </a:cubicBezTo>
                  <a:cubicBezTo>
                    <a:pt x="320" y="63"/>
                    <a:pt x="320" y="64"/>
                    <a:pt x="320" y="64"/>
                  </a:cubicBezTo>
                  <a:cubicBezTo>
                    <a:pt x="319" y="65"/>
                    <a:pt x="319" y="65"/>
                    <a:pt x="318" y="66"/>
                  </a:cubicBezTo>
                  <a:cubicBezTo>
                    <a:pt x="313" y="67"/>
                    <a:pt x="313" y="67"/>
                    <a:pt x="313" y="67"/>
                  </a:cubicBezTo>
                  <a:cubicBezTo>
                    <a:pt x="311" y="67"/>
                    <a:pt x="310" y="66"/>
                    <a:pt x="309" y="65"/>
                  </a:cubicBezTo>
                  <a:lnTo>
                    <a:pt x="308" y="60"/>
                  </a:lnTo>
                  <a:close/>
                  <a:moveTo>
                    <a:pt x="266" y="71"/>
                  </a:moveTo>
                  <a:cubicBezTo>
                    <a:pt x="271" y="69"/>
                    <a:pt x="271" y="69"/>
                    <a:pt x="271" y="69"/>
                  </a:cubicBezTo>
                  <a:cubicBezTo>
                    <a:pt x="273" y="68"/>
                    <a:pt x="274" y="69"/>
                    <a:pt x="275" y="70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8" y="77"/>
                    <a:pt x="277" y="78"/>
                    <a:pt x="276" y="79"/>
                  </a:cubicBezTo>
                  <a:cubicBezTo>
                    <a:pt x="270" y="81"/>
                    <a:pt x="270" y="81"/>
                    <a:pt x="270" y="81"/>
                  </a:cubicBezTo>
                  <a:cubicBezTo>
                    <a:pt x="269" y="82"/>
                    <a:pt x="267" y="81"/>
                    <a:pt x="267" y="79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64" y="73"/>
                    <a:pt x="265" y="71"/>
                    <a:pt x="266" y="71"/>
                  </a:cubicBezTo>
                  <a:close/>
                  <a:moveTo>
                    <a:pt x="224" y="91"/>
                  </a:moveTo>
                  <a:cubicBezTo>
                    <a:pt x="229" y="88"/>
                    <a:pt x="229" y="88"/>
                    <a:pt x="229" y="88"/>
                  </a:cubicBezTo>
                  <a:cubicBezTo>
                    <a:pt x="231" y="87"/>
                    <a:pt x="232" y="88"/>
                    <a:pt x="233" y="89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6" y="95"/>
                    <a:pt x="236" y="97"/>
                    <a:pt x="235" y="98"/>
                  </a:cubicBezTo>
                  <a:cubicBezTo>
                    <a:pt x="230" y="100"/>
                    <a:pt x="230" y="100"/>
                    <a:pt x="230" y="100"/>
                  </a:cubicBezTo>
                  <a:cubicBezTo>
                    <a:pt x="228" y="101"/>
                    <a:pt x="227" y="101"/>
                    <a:pt x="226" y="99"/>
                  </a:cubicBezTo>
                  <a:cubicBezTo>
                    <a:pt x="223" y="95"/>
                    <a:pt x="223" y="95"/>
                    <a:pt x="223" y="95"/>
                  </a:cubicBezTo>
                  <a:cubicBezTo>
                    <a:pt x="223" y="93"/>
                    <a:pt x="223" y="92"/>
                    <a:pt x="224" y="91"/>
                  </a:cubicBezTo>
                  <a:close/>
                  <a:moveTo>
                    <a:pt x="48" y="393"/>
                  </a:moveTo>
                  <a:cubicBezTo>
                    <a:pt x="48" y="393"/>
                    <a:pt x="48" y="393"/>
                    <a:pt x="48" y="393"/>
                  </a:cubicBezTo>
                  <a:cubicBezTo>
                    <a:pt x="46" y="393"/>
                    <a:pt x="44" y="391"/>
                    <a:pt x="44" y="389"/>
                  </a:cubicBezTo>
                  <a:cubicBezTo>
                    <a:pt x="48" y="294"/>
                    <a:pt x="87" y="207"/>
                    <a:pt x="156" y="142"/>
                  </a:cubicBezTo>
                  <a:cubicBezTo>
                    <a:pt x="157" y="140"/>
                    <a:pt x="160" y="140"/>
                    <a:pt x="161" y="142"/>
                  </a:cubicBezTo>
                  <a:cubicBezTo>
                    <a:pt x="163" y="144"/>
                    <a:pt x="163" y="146"/>
                    <a:pt x="161" y="148"/>
                  </a:cubicBezTo>
                  <a:cubicBezTo>
                    <a:pt x="94" y="211"/>
                    <a:pt x="56" y="297"/>
                    <a:pt x="52" y="389"/>
                  </a:cubicBezTo>
                  <a:cubicBezTo>
                    <a:pt x="52" y="391"/>
                    <a:pt x="51" y="393"/>
                    <a:pt x="48" y="393"/>
                  </a:cubicBezTo>
                  <a:close/>
                  <a:moveTo>
                    <a:pt x="707" y="549"/>
                  </a:moveTo>
                  <a:cubicBezTo>
                    <a:pt x="691" y="582"/>
                    <a:pt x="669" y="613"/>
                    <a:pt x="642" y="641"/>
                  </a:cubicBezTo>
                  <a:cubicBezTo>
                    <a:pt x="611" y="672"/>
                    <a:pt x="576" y="695"/>
                    <a:pt x="538" y="711"/>
                  </a:cubicBezTo>
                  <a:cubicBezTo>
                    <a:pt x="545" y="726"/>
                    <a:pt x="545" y="726"/>
                    <a:pt x="545" y="726"/>
                  </a:cubicBezTo>
                  <a:cubicBezTo>
                    <a:pt x="532" y="731"/>
                    <a:pt x="520" y="736"/>
                    <a:pt x="507" y="740"/>
                  </a:cubicBezTo>
                  <a:cubicBezTo>
                    <a:pt x="503" y="725"/>
                    <a:pt x="503" y="725"/>
                    <a:pt x="503" y="725"/>
                  </a:cubicBezTo>
                  <a:cubicBezTo>
                    <a:pt x="387" y="761"/>
                    <a:pt x="255" y="733"/>
                    <a:pt x="164" y="641"/>
                  </a:cubicBezTo>
                  <a:cubicBezTo>
                    <a:pt x="143" y="620"/>
                    <a:pt x="126" y="598"/>
                    <a:pt x="112" y="574"/>
                  </a:cubicBezTo>
                  <a:cubicBezTo>
                    <a:pt x="98" y="582"/>
                    <a:pt x="98" y="582"/>
                    <a:pt x="98" y="582"/>
                  </a:cubicBezTo>
                  <a:cubicBezTo>
                    <a:pt x="74" y="541"/>
                    <a:pt x="59" y="496"/>
                    <a:pt x="52" y="451"/>
                  </a:cubicBezTo>
                  <a:cubicBezTo>
                    <a:pt x="68" y="449"/>
                    <a:pt x="68" y="449"/>
                    <a:pt x="68" y="449"/>
                  </a:cubicBezTo>
                  <a:cubicBezTo>
                    <a:pt x="54" y="347"/>
                    <a:pt x="86" y="241"/>
                    <a:pt x="164" y="163"/>
                  </a:cubicBezTo>
                  <a:cubicBezTo>
                    <a:pt x="235" y="91"/>
                    <a:pt x="330" y="59"/>
                    <a:pt x="424" y="65"/>
                  </a:cubicBezTo>
                  <a:cubicBezTo>
                    <a:pt x="425" y="49"/>
                    <a:pt x="425" y="49"/>
                    <a:pt x="425" y="49"/>
                  </a:cubicBezTo>
                  <a:cubicBezTo>
                    <a:pt x="479" y="52"/>
                    <a:pt x="533" y="68"/>
                    <a:pt x="581" y="97"/>
                  </a:cubicBezTo>
                  <a:cubicBezTo>
                    <a:pt x="574" y="110"/>
                    <a:pt x="574" y="110"/>
                    <a:pt x="574" y="110"/>
                  </a:cubicBezTo>
                  <a:cubicBezTo>
                    <a:pt x="598" y="124"/>
                    <a:pt x="621" y="142"/>
                    <a:pt x="642" y="163"/>
                  </a:cubicBezTo>
                  <a:cubicBezTo>
                    <a:pt x="653" y="174"/>
                    <a:pt x="664" y="187"/>
                    <a:pt x="673" y="199"/>
                  </a:cubicBezTo>
                  <a:cubicBezTo>
                    <a:pt x="686" y="190"/>
                    <a:pt x="686" y="190"/>
                    <a:pt x="686" y="190"/>
                  </a:cubicBezTo>
                  <a:cubicBezTo>
                    <a:pt x="766" y="297"/>
                    <a:pt x="778" y="439"/>
                    <a:pt x="721" y="556"/>
                  </a:cubicBezTo>
                  <a:lnTo>
                    <a:pt x="707" y="5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26"/>
            <p:cNvSpPr>
              <a:spLocks/>
            </p:cNvSpPr>
            <p:nvPr/>
          </p:nvSpPr>
          <p:spPr bwMode="auto">
            <a:xfrm>
              <a:off x="6780213" y="2441575"/>
              <a:ext cx="539750" cy="996950"/>
            </a:xfrm>
            <a:custGeom>
              <a:avLst/>
              <a:gdLst>
                <a:gd name="T0" fmla="*/ 16 w 169"/>
                <a:gd name="T1" fmla="*/ 2 h 309"/>
                <a:gd name="T2" fmla="*/ 15 w 169"/>
                <a:gd name="T3" fmla="*/ 4 h 309"/>
                <a:gd name="T4" fmla="*/ 165 w 169"/>
                <a:gd name="T5" fmla="*/ 307 h 309"/>
                <a:gd name="T6" fmla="*/ 167 w 169"/>
                <a:gd name="T7" fmla="*/ 307 h 309"/>
                <a:gd name="T8" fmla="*/ 167 w 169"/>
                <a:gd name="T9" fmla="*/ 305 h 309"/>
                <a:gd name="T10" fmla="*/ 146 w 169"/>
                <a:gd name="T11" fmla="*/ 305 h 309"/>
                <a:gd name="T12" fmla="*/ 146 w 169"/>
                <a:gd name="T13" fmla="*/ 307 h 309"/>
                <a:gd name="T14" fmla="*/ 148 w 169"/>
                <a:gd name="T15" fmla="*/ 307 h 309"/>
                <a:gd name="T16" fmla="*/ 4 w 169"/>
                <a:gd name="T17" fmla="*/ 18 h 309"/>
                <a:gd name="T18" fmla="*/ 3 w 169"/>
                <a:gd name="T19" fmla="*/ 19 h 309"/>
                <a:gd name="T20" fmla="*/ 5 w 169"/>
                <a:gd name="T21" fmla="*/ 20 h 309"/>
                <a:gd name="T22" fmla="*/ 18 w 169"/>
                <a:gd name="T23" fmla="*/ 4 h 309"/>
                <a:gd name="T24" fmla="*/ 16 w 169"/>
                <a:gd name="T25" fmla="*/ 2 h 309"/>
                <a:gd name="T26" fmla="*/ 15 w 169"/>
                <a:gd name="T27" fmla="*/ 4 h 309"/>
                <a:gd name="T28" fmla="*/ 16 w 169"/>
                <a:gd name="T29" fmla="*/ 2 h 309"/>
                <a:gd name="T30" fmla="*/ 14 w 169"/>
                <a:gd name="T31" fmla="*/ 1 h 309"/>
                <a:gd name="T32" fmla="*/ 0 w 169"/>
                <a:gd name="T33" fmla="*/ 20 h 309"/>
                <a:gd name="T34" fmla="*/ 2 w 169"/>
                <a:gd name="T35" fmla="*/ 21 h 309"/>
                <a:gd name="T36" fmla="*/ 144 w 169"/>
                <a:gd name="T37" fmla="*/ 307 h 309"/>
                <a:gd name="T38" fmla="*/ 144 w 169"/>
                <a:gd name="T39" fmla="*/ 309 h 309"/>
                <a:gd name="T40" fmla="*/ 169 w 169"/>
                <a:gd name="T41" fmla="*/ 309 h 309"/>
                <a:gd name="T42" fmla="*/ 169 w 169"/>
                <a:gd name="T43" fmla="*/ 307 h 309"/>
                <a:gd name="T44" fmla="*/ 17 w 169"/>
                <a:gd name="T45" fmla="*/ 1 h 309"/>
                <a:gd name="T46" fmla="*/ 16 w 169"/>
                <a:gd name="T47" fmla="*/ 0 h 309"/>
                <a:gd name="T48" fmla="*/ 14 w 169"/>
                <a:gd name="T49" fmla="*/ 1 h 309"/>
                <a:gd name="T50" fmla="*/ 16 w 169"/>
                <a:gd name="T51" fmla="*/ 2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9" h="309">
                  <a:moveTo>
                    <a:pt x="16" y="2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06" y="73"/>
                    <a:pt x="165" y="183"/>
                    <a:pt x="165" y="307"/>
                  </a:cubicBezTo>
                  <a:cubicBezTo>
                    <a:pt x="167" y="307"/>
                    <a:pt x="167" y="307"/>
                    <a:pt x="167" y="307"/>
                  </a:cubicBezTo>
                  <a:cubicBezTo>
                    <a:pt x="167" y="305"/>
                    <a:pt x="167" y="305"/>
                    <a:pt x="167" y="305"/>
                  </a:cubicBezTo>
                  <a:cubicBezTo>
                    <a:pt x="146" y="305"/>
                    <a:pt x="146" y="305"/>
                    <a:pt x="146" y="305"/>
                  </a:cubicBezTo>
                  <a:cubicBezTo>
                    <a:pt x="146" y="307"/>
                    <a:pt x="146" y="307"/>
                    <a:pt x="146" y="307"/>
                  </a:cubicBezTo>
                  <a:cubicBezTo>
                    <a:pt x="148" y="307"/>
                    <a:pt x="148" y="307"/>
                    <a:pt x="148" y="307"/>
                  </a:cubicBezTo>
                  <a:cubicBezTo>
                    <a:pt x="148" y="189"/>
                    <a:pt x="92" y="84"/>
                    <a:pt x="4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88" y="86"/>
                    <a:pt x="144" y="190"/>
                    <a:pt x="144" y="307"/>
                  </a:cubicBezTo>
                  <a:cubicBezTo>
                    <a:pt x="144" y="309"/>
                    <a:pt x="144" y="309"/>
                    <a:pt x="144" y="309"/>
                  </a:cubicBezTo>
                  <a:cubicBezTo>
                    <a:pt x="169" y="309"/>
                    <a:pt x="169" y="309"/>
                    <a:pt x="169" y="309"/>
                  </a:cubicBezTo>
                  <a:cubicBezTo>
                    <a:pt x="169" y="307"/>
                    <a:pt x="169" y="307"/>
                    <a:pt x="169" y="307"/>
                  </a:cubicBezTo>
                  <a:cubicBezTo>
                    <a:pt x="169" y="182"/>
                    <a:pt x="110" y="71"/>
                    <a:pt x="17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4" y="1"/>
                    <a:pt x="14" y="1"/>
                  </a:cubicBez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27"/>
            <p:cNvSpPr>
              <a:spLocks/>
            </p:cNvSpPr>
            <p:nvPr/>
          </p:nvSpPr>
          <p:spPr bwMode="auto">
            <a:xfrm>
              <a:off x="6208713" y="4325938"/>
              <a:ext cx="665163" cy="330200"/>
            </a:xfrm>
            <a:custGeom>
              <a:avLst/>
              <a:gdLst>
                <a:gd name="T0" fmla="*/ 208 w 208"/>
                <a:gd name="T1" fmla="*/ 15 h 102"/>
                <a:gd name="T2" fmla="*/ 2 w 208"/>
                <a:gd name="T3" fmla="*/ 102 h 102"/>
                <a:gd name="T4" fmla="*/ 0 w 208"/>
                <a:gd name="T5" fmla="*/ 82 h 102"/>
                <a:gd name="T6" fmla="*/ 196 w 208"/>
                <a:gd name="T7" fmla="*/ 0 h 102"/>
                <a:gd name="T8" fmla="*/ 208 w 208"/>
                <a:gd name="T9" fmla="*/ 1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02">
                  <a:moveTo>
                    <a:pt x="208" y="15"/>
                  </a:moveTo>
                  <a:cubicBezTo>
                    <a:pt x="151" y="63"/>
                    <a:pt x="80" y="94"/>
                    <a:pt x="2" y="10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74" y="75"/>
                    <a:pt x="141" y="45"/>
                    <a:pt x="196" y="0"/>
                  </a:cubicBezTo>
                  <a:lnTo>
                    <a:pt x="208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28"/>
            <p:cNvSpPr>
              <a:spLocks noEditPoints="1"/>
            </p:cNvSpPr>
            <p:nvPr/>
          </p:nvSpPr>
          <p:spPr bwMode="auto">
            <a:xfrm>
              <a:off x="6243638" y="4354513"/>
              <a:ext cx="582613" cy="261938"/>
            </a:xfrm>
            <a:custGeom>
              <a:avLst/>
              <a:gdLst>
                <a:gd name="T0" fmla="*/ 4 w 182"/>
                <a:gd name="T1" fmla="*/ 73 h 81"/>
                <a:gd name="T2" fmla="*/ 0 w 182"/>
                <a:gd name="T3" fmla="*/ 73 h 81"/>
                <a:gd name="T4" fmla="*/ 1 w 182"/>
                <a:gd name="T5" fmla="*/ 81 h 81"/>
                <a:gd name="T6" fmla="*/ 5 w 182"/>
                <a:gd name="T7" fmla="*/ 81 h 81"/>
                <a:gd name="T8" fmla="*/ 4 w 182"/>
                <a:gd name="T9" fmla="*/ 73 h 81"/>
                <a:gd name="T10" fmla="*/ 27 w 182"/>
                <a:gd name="T11" fmla="*/ 69 h 81"/>
                <a:gd name="T12" fmla="*/ 24 w 182"/>
                <a:gd name="T13" fmla="*/ 70 h 81"/>
                <a:gd name="T14" fmla="*/ 25 w 182"/>
                <a:gd name="T15" fmla="*/ 77 h 81"/>
                <a:gd name="T16" fmla="*/ 29 w 182"/>
                <a:gd name="T17" fmla="*/ 77 h 81"/>
                <a:gd name="T18" fmla="*/ 27 w 182"/>
                <a:gd name="T19" fmla="*/ 69 h 81"/>
                <a:gd name="T20" fmla="*/ 51 w 182"/>
                <a:gd name="T21" fmla="*/ 63 h 81"/>
                <a:gd name="T22" fmla="*/ 47 w 182"/>
                <a:gd name="T23" fmla="*/ 64 h 81"/>
                <a:gd name="T24" fmla="*/ 49 w 182"/>
                <a:gd name="T25" fmla="*/ 72 h 81"/>
                <a:gd name="T26" fmla="*/ 53 w 182"/>
                <a:gd name="T27" fmla="*/ 71 h 81"/>
                <a:gd name="T28" fmla="*/ 51 w 182"/>
                <a:gd name="T29" fmla="*/ 63 h 81"/>
                <a:gd name="T30" fmla="*/ 73 w 182"/>
                <a:gd name="T31" fmla="*/ 56 h 81"/>
                <a:gd name="T32" fmla="*/ 69 w 182"/>
                <a:gd name="T33" fmla="*/ 57 h 81"/>
                <a:gd name="T34" fmla="*/ 72 w 182"/>
                <a:gd name="T35" fmla="*/ 65 h 81"/>
                <a:gd name="T36" fmla="*/ 76 w 182"/>
                <a:gd name="T37" fmla="*/ 64 h 81"/>
                <a:gd name="T38" fmla="*/ 73 w 182"/>
                <a:gd name="T39" fmla="*/ 56 h 81"/>
                <a:gd name="T40" fmla="*/ 95 w 182"/>
                <a:gd name="T41" fmla="*/ 48 h 81"/>
                <a:gd name="T42" fmla="*/ 92 w 182"/>
                <a:gd name="T43" fmla="*/ 49 h 81"/>
                <a:gd name="T44" fmla="*/ 95 w 182"/>
                <a:gd name="T45" fmla="*/ 57 h 81"/>
                <a:gd name="T46" fmla="*/ 98 w 182"/>
                <a:gd name="T47" fmla="*/ 55 h 81"/>
                <a:gd name="T48" fmla="*/ 95 w 182"/>
                <a:gd name="T49" fmla="*/ 48 h 81"/>
                <a:gd name="T50" fmla="*/ 117 w 182"/>
                <a:gd name="T51" fmla="*/ 38 h 81"/>
                <a:gd name="T52" fmla="*/ 113 w 182"/>
                <a:gd name="T53" fmla="*/ 39 h 81"/>
                <a:gd name="T54" fmla="*/ 117 w 182"/>
                <a:gd name="T55" fmla="*/ 47 h 81"/>
                <a:gd name="T56" fmla="*/ 120 w 182"/>
                <a:gd name="T57" fmla="*/ 45 h 81"/>
                <a:gd name="T58" fmla="*/ 117 w 182"/>
                <a:gd name="T59" fmla="*/ 38 h 81"/>
                <a:gd name="T60" fmla="*/ 138 w 182"/>
                <a:gd name="T61" fmla="*/ 26 h 81"/>
                <a:gd name="T62" fmla="*/ 134 w 182"/>
                <a:gd name="T63" fmla="*/ 28 h 81"/>
                <a:gd name="T64" fmla="*/ 138 w 182"/>
                <a:gd name="T65" fmla="*/ 35 h 81"/>
                <a:gd name="T66" fmla="*/ 142 w 182"/>
                <a:gd name="T67" fmla="*/ 33 h 81"/>
                <a:gd name="T68" fmla="*/ 138 w 182"/>
                <a:gd name="T69" fmla="*/ 26 h 81"/>
                <a:gd name="T70" fmla="*/ 158 w 182"/>
                <a:gd name="T71" fmla="*/ 14 h 81"/>
                <a:gd name="T72" fmla="*/ 154 w 182"/>
                <a:gd name="T73" fmla="*/ 16 h 81"/>
                <a:gd name="T74" fmla="*/ 159 w 182"/>
                <a:gd name="T75" fmla="*/ 22 h 81"/>
                <a:gd name="T76" fmla="*/ 162 w 182"/>
                <a:gd name="T77" fmla="*/ 20 h 81"/>
                <a:gd name="T78" fmla="*/ 158 w 182"/>
                <a:gd name="T79" fmla="*/ 14 h 81"/>
                <a:gd name="T80" fmla="*/ 177 w 182"/>
                <a:gd name="T81" fmla="*/ 0 h 81"/>
                <a:gd name="T82" fmla="*/ 174 w 182"/>
                <a:gd name="T83" fmla="*/ 2 h 81"/>
                <a:gd name="T84" fmla="*/ 179 w 182"/>
                <a:gd name="T85" fmla="*/ 8 h 81"/>
                <a:gd name="T86" fmla="*/ 182 w 182"/>
                <a:gd name="T87" fmla="*/ 6 h 81"/>
                <a:gd name="T88" fmla="*/ 177 w 182"/>
                <a:gd name="T8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" h="81">
                  <a:moveTo>
                    <a:pt x="4" y="73"/>
                  </a:moveTo>
                  <a:cubicBezTo>
                    <a:pt x="3" y="73"/>
                    <a:pt x="1" y="73"/>
                    <a:pt x="0" y="73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3" y="81"/>
                    <a:pt x="4" y="81"/>
                    <a:pt x="5" y="81"/>
                  </a:cubicBezTo>
                  <a:cubicBezTo>
                    <a:pt x="4" y="73"/>
                    <a:pt x="4" y="73"/>
                    <a:pt x="4" y="73"/>
                  </a:cubicBezTo>
                  <a:close/>
                  <a:moveTo>
                    <a:pt x="27" y="69"/>
                  </a:moveTo>
                  <a:cubicBezTo>
                    <a:pt x="26" y="69"/>
                    <a:pt x="25" y="69"/>
                    <a:pt x="24" y="70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6" y="77"/>
                    <a:pt x="28" y="77"/>
                    <a:pt x="29" y="77"/>
                  </a:cubicBezTo>
                  <a:cubicBezTo>
                    <a:pt x="27" y="69"/>
                    <a:pt x="27" y="69"/>
                    <a:pt x="27" y="69"/>
                  </a:cubicBezTo>
                  <a:close/>
                  <a:moveTo>
                    <a:pt x="51" y="63"/>
                  </a:moveTo>
                  <a:cubicBezTo>
                    <a:pt x="49" y="64"/>
                    <a:pt x="48" y="64"/>
                    <a:pt x="47" y="64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1" y="71"/>
                    <a:pt x="53" y="71"/>
                  </a:cubicBezTo>
                  <a:cubicBezTo>
                    <a:pt x="51" y="63"/>
                    <a:pt x="51" y="63"/>
                    <a:pt x="51" y="63"/>
                  </a:cubicBezTo>
                  <a:close/>
                  <a:moveTo>
                    <a:pt x="73" y="56"/>
                  </a:moveTo>
                  <a:cubicBezTo>
                    <a:pt x="72" y="57"/>
                    <a:pt x="71" y="57"/>
                    <a:pt x="69" y="5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3" y="65"/>
                    <a:pt x="75" y="64"/>
                    <a:pt x="76" y="64"/>
                  </a:cubicBezTo>
                  <a:cubicBezTo>
                    <a:pt x="73" y="56"/>
                    <a:pt x="73" y="56"/>
                    <a:pt x="73" y="56"/>
                  </a:cubicBezTo>
                  <a:close/>
                  <a:moveTo>
                    <a:pt x="95" y="48"/>
                  </a:moveTo>
                  <a:cubicBezTo>
                    <a:pt x="94" y="48"/>
                    <a:pt x="93" y="49"/>
                    <a:pt x="92" y="49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6" y="56"/>
                    <a:pt x="97" y="56"/>
                    <a:pt x="98" y="55"/>
                  </a:cubicBezTo>
                  <a:cubicBezTo>
                    <a:pt x="95" y="48"/>
                    <a:pt x="95" y="48"/>
                    <a:pt x="95" y="48"/>
                  </a:cubicBezTo>
                  <a:close/>
                  <a:moveTo>
                    <a:pt x="117" y="38"/>
                  </a:moveTo>
                  <a:cubicBezTo>
                    <a:pt x="116" y="38"/>
                    <a:pt x="114" y="39"/>
                    <a:pt x="113" y="39"/>
                  </a:cubicBezTo>
                  <a:cubicBezTo>
                    <a:pt x="117" y="47"/>
                    <a:pt x="117" y="47"/>
                    <a:pt x="117" y="47"/>
                  </a:cubicBezTo>
                  <a:cubicBezTo>
                    <a:pt x="118" y="46"/>
                    <a:pt x="119" y="45"/>
                    <a:pt x="120" y="45"/>
                  </a:cubicBezTo>
                  <a:cubicBezTo>
                    <a:pt x="117" y="38"/>
                    <a:pt x="117" y="38"/>
                    <a:pt x="117" y="38"/>
                  </a:cubicBezTo>
                  <a:close/>
                  <a:moveTo>
                    <a:pt x="138" y="26"/>
                  </a:moveTo>
                  <a:cubicBezTo>
                    <a:pt x="136" y="27"/>
                    <a:pt x="135" y="28"/>
                    <a:pt x="134" y="28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9" y="34"/>
                    <a:pt x="141" y="34"/>
                    <a:pt x="142" y="33"/>
                  </a:cubicBezTo>
                  <a:cubicBezTo>
                    <a:pt x="138" y="26"/>
                    <a:pt x="138" y="26"/>
                    <a:pt x="138" y="26"/>
                  </a:cubicBezTo>
                  <a:close/>
                  <a:moveTo>
                    <a:pt x="158" y="14"/>
                  </a:moveTo>
                  <a:cubicBezTo>
                    <a:pt x="157" y="14"/>
                    <a:pt x="155" y="15"/>
                    <a:pt x="154" y="16"/>
                  </a:cubicBezTo>
                  <a:cubicBezTo>
                    <a:pt x="159" y="22"/>
                    <a:pt x="159" y="22"/>
                    <a:pt x="159" y="22"/>
                  </a:cubicBezTo>
                  <a:cubicBezTo>
                    <a:pt x="160" y="22"/>
                    <a:pt x="161" y="21"/>
                    <a:pt x="162" y="20"/>
                  </a:cubicBezTo>
                  <a:cubicBezTo>
                    <a:pt x="158" y="14"/>
                    <a:pt x="158" y="14"/>
                    <a:pt x="158" y="14"/>
                  </a:cubicBezTo>
                  <a:close/>
                  <a:moveTo>
                    <a:pt x="177" y="0"/>
                  </a:moveTo>
                  <a:cubicBezTo>
                    <a:pt x="176" y="0"/>
                    <a:pt x="175" y="1"/>
                    <a:pt x="174" y="2"/>
                  </a:cubicBezTo>
                  <a:cubicBezTo>
                    <a:pt x="179" y="8"/>
                    <a:pt x="179" y="8"/>
                    <a:pt x="179" y="8"/>
                  </a:cubicBezTo>
                  <a:cubicBezTo>
                    <a:pt x="180" y="7"/>
                    <a:pt x="181" y="7"/>
                    <a:pt x="182" y="6"/>
                  </a:cubicBezTo>
                  <a:cubicBezTo>
                    <a:pt x="177" y="0"/>
                    <a:pt x="177" y="0"/>
                    <a:pt x="1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29"/>
            <p:cNvSpPr>
              <a:spLocks/>
            </p:cNvSpPr>
            <p:nvPr/>
          </p:nvSpPr>
          <p:spPr bwMode="auto">
            <a:xfrm>
              <a:off x="4897438" y="3560763"/>
              <a:ext cx="452438" cy="793750"/>
            </a:xfrm>
            <a:custGeom>
              <a:avLst/>
              <a:gdLst>
                <a:gd name="T0" fmla="*/ 130 w 142"/>
                <a:gd name="T1" fmla="*/ 244 h 246"/>
                <a:gd name="T2" fmla="*/ 131 w 142"/>
                <a:gd name="T3" fmla="*/ 242 h 246"/>
                <a:gd name="T4" fmla="*/ 5 w 142"/>
                <a:gd name="T5" fmla="*/ 3 h 246"/>
                <a:gd name="T6" fmla="*/ 3 w 142"/>
                <a:gd name="T7" fmla="*/ 4 h 246"/>
                <a:gd name="T8" fmla="*/ 3 w 142"/>
                <a:gd name="T9" fmla="*/ 6 h 246"/>
                <a:gd name="T10" fmla="*/ 17 w 142"/>
                <a:gd name="T11" fmla="*/ 4 h 246"/>
                <a:gd name="T12" fmla="*/ 17 w 142"/>
                <a:gd name="T13" fmla="*/ 2 h 246"/>
                <a:gd name="T14" fmla="*/ 15 w 142"/>
                <a:gd name="T15" fmla="*/ 2 h 246"/>
                <a:gd name="T16" fmla="*/ 138 w 142"/>
                <a:gd name="T17" fmla="*/ 234 h 246"/>
                <a:gd name="T18" fmla="*/ 139 w 142"/>
                <a:gd name="T19" fmla="*/ 232 h 246"/>
                <a:gd name="T20" fmla="*/ 138 w 142"/>
                <a:gd name="T21" fmla="*/ 231 h 246"/>
                <a:gd name="T22" fmla="*/ 128 w 142"/>
                <a:gd name="T23" fmla="*/ 242 h 246"/>
                <a:gd name="T24" fmla="*/ 130 w 142"/>
                <a:gd name="T25" fmla="*/ 244 h 246"/>
                <a:gd name="T26" fmla="*/ 131 w 142"/>
                <a:gd name="T27" fmla="*/ 242 h 246"/>
                <a:gd name="T28" fmla="*/ 130 w 142"/>
                <a:gd name="T29" fmla="*/ 244 h 246"/>
                <a:gd name="T30" fmla="*/ 131 w 142"/>
                <a:gd name="T31" fmla="*/ 245 h 246"/>
                <a:gd name="T32" fmla="*/ 142 w 142"/>
                <a:gd name="T33" fmla="*/ 232 h 246"/>
                <a:gd name="T34" fmla="*/ 141 w 142"/>
                <a:gd name="T35" fmla="*/ 231 h 246"/>
                <a:gd name="T36" fmla="*/ 19 w 142"/>
                <a:gd name="T37" fmla="*/ 2 h 246"/>
                <a:gd name="T38" fmla="*/ 19 w 142"/>
                <a:gd name="T39" fmla="*/ 0 h 246"/>
                <a:gd name="T40" fmla="*/ 0 w 142"/>
                <a:gd name="T41" fmla="*/ 2 h 246"/>
                <a:gd name="T42" fmla="*/ 1 w 142"/>
                <a:gd name="T43" fmla="*/ 4 h 246"/>
                <a:gd name="T44" fmla="*/ 128 w 142"/>
                <a:gd name="T45" fmla="*/ 245 h 246"/>
                <a:gd name="T46" fmla="*/ 130 w 142"/>
                <a:gd name="T47" fmla="*/ 246 h 246"/>
                <a:gd name="T48" fmla="*/ 131 w 142"/>
                <a:gd name="T49" fmla="*/ 245 h 246"/>
                <a:gd name="T50" fmla="*/ 130 w 142"/>
                <a:gd name="T51" fmla="*/ 2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2" h="246">
                  <a:moveTo>
                    <a:pt x="130" y="244"/>
                  </a:moveTo>
                  <a:cubicBezTo>
                    <a:pt x="131" y="242"/>
                    <a:pt x="131" y="242"/>
                    <a:pt x="131" y="242"/>
                  </a:cubicBezTo>
                  <a:cubicBezTo>
                    <a:pt x="62" y="183"/>
                    <a:pt x="16" y="98"/>
                    <a:pt x="5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26" y="94"/>
                    <a:pt x="71" y="176"/>
                    <a:pt x="138" y="234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28" y="242"/>
                    <a:pt x="128" y="242"/>
                    <a:pt x="128" y="242"/>
                  </a:cubicBezTo>
                  <a:cubicBezTo>
                    <a:pt x="130" y="244"/>
                    <a:pt x="130" y="244"/>
                    <a:pt x="130" y="244"/>
                  </a:cubicBezTo>
                  <a:cubicBezTo>
                    <a:pt x="131" y="242"/>
                    <a:pt x="131" y="242"/>
                    <a:pt x="131" y="242"/>
                  </a:cubicBezTo>
                  <a:cubicBezTo>
                    <a:pt x="130" y="244"/>
                    <a:pt x="130" y="244"/>
                    <a:pt x="130" y="244"/>
                  </a:cubicBezTo>
                  <a:cubicBezTo>
                    <a:pt x="131" y="245"/>
                    <a:pt x="131" y="245"/>
                    <a:pt x="131" y="245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75" y="174"/>
                    <a:pt x="30" y="93"/>
                    <a:pt x="19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2" y="100"/>
                    <a:pt x="59" y="185"/>
                    <a:pt x="128" y="245"/>
                  </a:cubicBezTo>
                  <a:cubicBezTo>
                    <a:pt x="130" y="246"/>
                    <a:pt x="130" y="246"/>
                    <a:pt x="130" y="246"/>
                  </a:cubicBezTo>
                  <a:cubicBezTo>
                    <a:pt x="131" y="245"/>
                    <a:pt x="131" y="245"/>
                    <a:pt x="131" y="245"/>
                  </a:cubicBezTo>
                  <a:lnTo>
                    <a:pt x="130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30"/>
            <p:cNvSpPr>
              <a:spLocks noEditPoints="1"/>
            </p:cNvSpPr>
            <p:nvPr/>
          </p:nvSpPr>
          <p:spPr bwMode="auto">
            <a:xfrm>
              <a:off x="4676776" y="1997075"/>
              <a:ext cx="2838450" cy="2871788"/>
            </a:xfrm>
            <a:custGeom>
              <a:avLst/>
              <a:gdLst>
                <a:gd name="T0" fmla="*/ 449 w 889"/>
                <a:gd name="T1" fmla="*/ 866 h 890"/>
                <a:gd name="T2" fmla="*/ 452 w 889"/>
                <a:gd name="T3" fmla="*/ 866 h 890"/>
                <a:gd name="T4" fmla="*/ 347 w 889"/>
                <a:gd name="T5" fmla="*/ 879 h 890"/>
                <a:gd name="T6" fmla="*/ 549 w 889"/>
                <a:gd name="T7" fmla="*/ 853 h 890"/>
                <a:gd name="T8" fmla="*/ 549 w 889"/>
                <a:gd name="T9" fmla="*/ 853 h 890"/>
                <a:gd name="T10" fmla="*/ 348 w 889"/>
                <a:gd name="T11" fmla="*/ 855 h 890"/>
                <a:gd name="T12" fmla="*/ 558 w 889"/>
                <a:gd name="T13" fmla="*/ 875 h 890"/>
                <a:gd name="T14" fmla="*/ 246 w 889"/>
                <a:gd name="T15" fmla="*/ 843 h 890"/>
                <a:gd name="T16" fmla="*/ 643 w 889"/>
                <a:gd name="T17" fmla="*/ 816 h 890"/>
                <a:gd name="T18" fmla="*/ 213 w 889"/>
                <a:gd name="T19" fmla="*/ 796 h 890"/>
                <a:gd name="T20" fmla="*/ 213 w 889"/>
                <a:gd name="T21" fmla="*/ 796 h 890"/>
                <a:gd name="T22" fmla="*/ 657 w 889"/>
                <a:gd name="T23" fmla="*/ 835 h 890"/>
                <a:gd name="T24" fmla="*/ 197 w 889"/>
                <a:gd name="T25" fmla="*/ 814 h 890"/>
                <a:gd name="T26" fmla="*/ 689 w 889"/>
                <a:gd name="T27" fmla="*/ 788 h 890"/>
                <a:gd name="T28" fmla="*/ 136 w 889"/>
                <a:gd name="T29" fmla="*/ 731 h 890"/>
                <a:gd name="T30" fmla="*/ 136 w 889"/>
                <a:gd name="T31" fmla="*/ 731 h 890"/>
                <a:gd name="T32" fmla="*/ 744 w 889"/>
                <a:gd name="T33" fmla="*/ 774 h 890"/>
                <a:gd name="T34" fmla="*/ 85 w 889"/>
                <a:gd name="T35" fmla="*/ 706 h 890"/>
                <a:gd name="T36" fmla="*/ 792 w 889"/>
                <a:gd name="T37" fmla="*/ 682 h 890"/>
                <a:gd name="T38" fmla="*/ 792 w 889"/>
                <a:gd name="T39" fmla="*/ 682 h 890"/>
                <a:gd name="T40" fmla="*/ 77 w 889"/>
                <a:gd name="T41" fmla="*/ 650 h 890"/>
                <a:gd name="T42" fmla="*/ 839 w 889"/>
                <a:gd name="T43" fmla="*/ 650 h 890"/>
                <a:gd name="T44" fmla="*/ 54 w 889"/>
                <a:gd name="T45" fmla="*/ 658 h 890"/>
                <a:gd name="T46" fmla="*/ 819 w 889"/>
                <a:gd name="T47" fmla="*/ 636 h 890"/>
                <a:gd name="T48" fmla="*/ 16 w 889"/>
                <a:gd name="T49" fmla="*/ 562 h 890"/>
                <a:gd name="T50" fmla="*/ 39 w 889"/>
                <a:gd name="T51" fmla="*/ 556 h 890"/>
                <a:gd name="T52" fmla="*/ 878 w 889"/>
                <a:gd name="T53" fmla="*/ 551 h 890"/>
                <a:gd name="T54" fmla="*/ 38 w 889"/>
                <a:gd name="T55" fmla="*/ 553 h 890"/>
                <a:gd name="T56" fmla="*/ 854 w 889"/>
                <a:gd name="T57" fmla="*/ 541 h 890"/>
                <a:gd name="T58" fmla="*/ 0 w 889"/>
                <a:gd name="T59" fmla="*/ 457 h 890"/>
                <a:gd name="T60" fmla="*/ 889 w 889"/>
                <a:gd name="T61" fmla="*/ 428 h 890"/>
                <a:gd name="T62" fmla="*/ 887 w 889"/>
                <a:gd name="T63" fmla="*/ 494 h 890"/>
                <a:gd name="T64" fmla="*/ 0 w 889"/>
                <a:gd name="T65" fmla="*/ 453 h 890"/>
                <a:gd name="T66" fmla="*/ 2 w 889"/>
                <a:gd name="T67" fmla="*/ 404 h 890"/>
                <a:gd name="T68" fmla="*/ 884 w 889"/>
                <a:gd name="T69" fmla="*/ 375 h 890"/>
                <a:gd name="T70" fmla="*/ 33 w 889"/>
                <a:gd name="T71" fmla="*/ 356 h 890"/>
                <a:gd name="T72" fmla="*/ 883 w 889"/>
                <a:gd name="T73" fmla="*/ 371 h 890"/>
                <a:gd name="T74" fmla="*/ 34 w 889"/>
                <a:gd name="T75" fmla="*/ 353 h 890"/>
                <a:gd name="T76" fmla="*/ 848 w 889"/>
                <a:gd name="T77" fmla="*/ 326 h 890"/>
                <a:gd name="T78" fmla="*/ 25 w 889"/>
                <a:gd name="T79" fmla="*/ 296 h 890"/>
                <a:gd name="T80" fmla="*/ 810 w 889"/>
                <a:gd name="T81" fmla="*/ 236 h 890"/>
                <a:gd name="T82" fmla="*/ 71 w 889"/>
                <a:gd name="T83" fmla="*/ 204 h 890"/>
                <a:gd name="T84" fmla="*/ 91 w 889"/>
                <a:gd name="T85" fmla="*/ 217 h 890"/>
                <a:gd name="T86" fmla="*/ 829 w 889"/>
                <a:gd name="T87" fmla="*/ 221 h 890"/>
                <a:gd name="T88" fmla="*/ 93 w 889"/>
                <a:gd name="T89" fmla="*/ 214 h 890"/>
                <a:gd name="T90" fmla="*/ 750 w 889"/>
                <a:gd name="T91" fmla="*/ 156 h 890"/>
                <a:gd name="T92" fmla="*/ 139 w 889"/>
                <a:gd name="T93" fmla="*/ 122 h 890"/>
                <a:gd name="T94" fmla="*/ 728 w 889"/>
                <a:gd name="T95" fmla="*/ 102 h 890"/>
                <a:gd name="T96" fmla="*/ 765 w 889"/>
                <a:gd name="T97" fmla="*/ 136 h 890"/>
                <a:gd name="T98" fmla="*/ 158 w 889"/>
                <a:gd name="T99" fmla="*/ 137 h 890"/>
                <a:gd name="T100" fmla="*/ 710 w 889"/>
                <a:gd name="T101" fmla="*/ 119 h 890"/>
                <a:gd name="T102" fmla="*/ 224 w 889"/>
                <a:gd name="T103" fmla="*/ 58 h 890"/>
                <a:gd name="T104" fmla="*/ 639 w 889"/>
                <a:gd name="T105" fmla="*/ 45 h 890"/>
                <a:gd name="T106" fmla="*/ 639 w 889"/>
                <a:gd name="T107" fmla="*/ 45 h 890"/>
                <a:gd name="T108" fmla="*/ 282 w 889"/>
                <a:gd name="T109" fmla="*/ 57 h 890"/>
                <a:gd name="T110" fmla="*/ 635 w 889"/>
                <a:gd name="T111" fmla="*/ 43 h 890"/>
                <a:gd name="T112" fmla="*/ 285 w 889"/>
                <a:gd name="T113" fmla="*/ 55 h 890"/>
                <a:gd name="T114" fmla="*/ 578 w 889"/>
                <a:gd name="T115" fmla="*/ 46 h 890"/>
                <a:gd name="T116" fmla="*/ 327 w 889"/>
                <a:gd name="T117" fmla="*/ 16 h 890"/>
                <a:gd name="T118" fmla="*/ 483 w 889"/>
                <a:gd name="T119" fmla="*/ 26 h 890"/>
                <a:gd name="T120" fmla="*/ 428 w 889"/>
                <a:gd name="T121" fmla="*/ 0 h 890"/>
                <a:gd name="T122" fmla="*/ 444 w 889"/>
                <a:gd name="T123" fmla="*/ 0 h 890"/>
                <a:gd name="T124" fmla="*/ 481 w 889"/>
                <a:gd name="T125" fmla="*/ 2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9" h="890">
                  <a:moveTo>
                    <a:pt x="402" y="863"/>
                  </a:moveTo>
                  <a:cubicBezTo>
                    <a:pt x="402" y="863"/>
                    <a:pt x="402" y="863"/>
                    <a:pt x="402" y="863"/>
                  </a:cubicBezTo>
                  <a:cubicBezTo>
                    <a:pt x="399" y="887"/>
                    <a:pt x="399" y="887"/>
                    <a:pt x="399" y="887"/>
                  </a:cubicBezTo>
                  <a:cubicBezTo>
                    <a:pt x="399" y="887"/>
                    <a:pt x="399" y="887"/>
                    <a:pt x="399" y="887"/>
                  </a:cubicBezTo>
                  <a:cubicBezTo>
                    <a:pt x="414" y="889"/>
                    <a:pt x="430" y="890"/>
                    <a:pt x="445" y="890"/>
                  </a:cubicBezTo>
                  <a:cubicBezTo>
                    <a:pt x="446" y="890"/>
                    <a:pt x="447" y="890"/>
                    <a:pt x="449" y="890"/>
                  </a:cubicBezTo>
                  <a:cubicBezTo>
                    <a:pt x="449" y="890"/>
                    <a:pt x="449" y="890"/>
                    <a:pt x="449" y="890"/>
                  </a:cubicBezTo>
                  <a:cubicBezTo>
                    <a:pt x="449" y="866"/>
                    <a:pt x="449" y="866"/>
                    <a:pt x="449" y="866"/>
                  </a:cubicBezTo>
                  <a:cubicBezTo>
                    <a:pt x="449" y="866"/>
                    <a:pt x="449" y="866"/>
                    <a:pt x="449" y="866"/>
                  </a:cubicBezTo>
                  <a:cubicBezTo>
                    <a:pt x="448" y="866"/>
                    <a:pt x="448" y="866"/>
                    <a:pt x="448" y="866"/>
                  </a:cubicBezTo>
                  <a:cubicBezTo>
                    <a:pt x="447" y="866"/>
                    <a:pt x="446" y="866"/>
                    <a:pt x="445" y="866"/>
                  </a:cubicBezTo>
                  <a:cubicBezTo>
                    <a:pt x="431" y="866"/>
                    <a:pt x="416" y="865"/>
                    <a:pt x="402" y="863"/>
                  </a:cubicBezTo>
                  <a:moveTo>
                    <a:pt x="499" y="862"/>
                  </a:moveTo>
                  <a:cubicBezTo>
                    <a:pt x="499" y="862"/>
                    <a:pt x="499" y="862"/>
                    <a:pt x="499" y="862"/>
                  </a:cubicBezTo>
                  <a:cubicBezTo>
                    <a:pt x="484" y="864"/>
                    <a:pt x="468" y="865"/>
                    <a:pt x="452" y="866"/>
                  </a:cubicBezTo>
                  <a:cubicBezTo>
                    <a:pt x="452" y="866"/>
                    <a:pt x="452" y="866"/>
                    <a:pt x="452" y="866"/>
                  </a:cubicBezTo>
                  <a:cubicBezTo>
                    <a:pt x="453" y="890"/>
                    <a:pt x="453" y="890"/>
                    <a:pt x="453" y="890"/>
                  </a:cubicBezTo>
                  <a:cubicBezTo>
                    <a:pt x="453" y="890"/>
                    <a:pt x="453" y="890"/>
                    <a:pt x="453" y="890"/>
                  </a:cubicBezTo>
                  <a:cubicBezTo>
                    <a:pt x="469" y="889"/>
                    <a:pt x="486" y="888"/>
                    <a:pt x="502" y="886"/>
                  </a:cubicBezTo>
                  <a:cubicBezTo>
                    <a:pt x="502" y="886"/>
                    <a:pt x="502" y="886"/>
                    <a:pt x="502" y="886"/>
                  </a:cubicBezTo>
                  <a:cubicBezTo>
                    <a:pt x="499" y="862"/>
                    <a:pt x="499" y="862"/>
                    <a:pt x="499" y="862"/>
                  </a:cubicBezTo>
                  <a:cubicBezTo>
                    <a:pt x="499" y="862"/>
                    <a:pt x="499" y="862"/>
                    <a:pt x="499" y="862"/>
                  </a:cubicBezTo>
                  <a:moveTo>
                    <a:pt x="352" y="855"/>
                  </a:moveTo>
                  <a:cubicBezTo>
                    <a:pt x="347" y="879"/>
                    <a:pt x="347" y="879"/>
                    <a:pt x="347" y="879"/>
                  </a:cubicBezTo>
                  <a:cubicBezTo>
                    <a:pt x="347" y="879"/>
                    <a:pt x="347" y="879"/>
                    <a:pt x="347" y="879"/>
                  </a:cubicBezTo>
                  <a:cubicBezTo>
                    <a:pt x="363" y="882"/>
                    <a:pt x="379" y="885"/>
                    <a:pt x="395" y="887"/>
                  </a:cubicBezTo>
                  <a:cubicBezTo>
                    <a:pt x="396" y="887"/>
                    <a:pt x="396" y="887"/>
                    <a:pt x="396" y="887"/>
                  </a:cubicBezTo>
                  <a:cubicBezTo>
                    <a:pt x="398" y="863"/>
                    <a:pt x="398" y="863"/>
                    <a:pt x="398" y="863"/>
                  </a:cubicBezTo>
                  <a:cubicBezTo>
                    <a:pt x="398" y="863"/>
                    <a:pt x="398" y="863"/>
                    <a:pt x="398" y="863"/>
                  </a:cubicBezTo>
                  <a:cubicBezTo>
                    <a:pt x="383" y="861"/>
                    <a:pt x="367" y="859"/>
                    <a:pt x="352" y="855"/>
                  </a:cubicBezTo>
                  <a:cubicBezTo>
                    <a:pt x="352" y="855"/>
                    <a:pt x="352" y="855"/>
                    <a:pt x="352" y="855"/>
                  </a:cubicBezTo>
                  <a:moveTo>
                    <a:pt x="549" y="853"/>
                  </a:moveTo>
                  <a:cubicBezTo>
                    <a:pt x="548" y="853"/>
                    <a:pt x="548" y="853"/>
                    <a:pt x="548" y="853"/>
                  </a:cubicBezTo>
                  <a:cubicBezTo>
                    <a:pt x="533" y="856"/>
                    <a:pt x="518" y="859"/>
                    <a:pt x="503" y="862"/>
                  </a:cubicBezTo>
                  <a:cubicBezTo>
                    <a:pt x="503" y="862"/>
                    <a:pt x="503" y="862"/>
                    <a:pt x="503" y="862"/>
                  </a:cubicBezTo>
                  <a:cubicBezTo>
                    <a:pt x="506" y="885"/>
                    <a:pt x="506" y="885"/>
                    <a:pt x="506" y="885"/>
                  </a:cubicBezTo>
                  <a:cubicBezTo>
                    <a:pt x="506" y="885"/>
                    <a:pt x="506" y="885"/>
                    <a:pt x="506" y="885"/>
                  </a:cubicBezTo>
                  <a:cubicBezTo>
                    <a:pt x="522" y="883"/>
                    <a:pt x="539" y="880"/>
                    <a:pt x="554" y="876"/>
                  </a:cubicBezTo>
                  <a:cubicBezTo>
                    <a:pt x="555" y="876"/>
                    <a:pt x="555" y="876"/>
                    <a:pt x="555" y="876"/>
                  </a:cubicBezTo>
                  <a:cubicBezTo>
                    <a:pt x="549" y="853"/>
                    <a:pt x="549" y="853"/>
                    <a:pt x="549" y="853"/>
                  </a:cubicBezTo>
                  <a:cubicBezTo>
                    <a:pt x="549" y="853"/>
                    <a:pt x="549" y="853"/>
                    <a:pt x="549" y="853"/>
                  </a:cubicBezTo>
                  <a:moveTo>
                    <a:pt x="303" y="841"/>
                  </a:moveTo>
                  <a:cubicBezTo>
                    <a:pt x="295" y="864"/>
                    <a:pt x="295" y="864"/>
                    <a:pt x="295" y="864"/>
                  </a:cubicBezTo>
                  <a:cubicBezTo>
                    <a:pt x="295" y="864"/>
                    <a:pt x="295" y="864"/>
                    <a:pt x="295" y="864"/>
                  </a:cubicBezTo>
                  <a:cubicBezTo>
                    <a:pt x="311" y="869"/>
                    <a:pt x="327" y="874"/>
                    <a:pt x="343" y="878"/>
                  </a:cubicBezTo>
                  <a:cubicBezTo>
                    <a:pt x="342" y="878"/>
                    <a:pt x="342" y="878"/>
                    <a:pt x="342" y="878"/>
                  </a:cubicBezTo>
                  <a:cubicBezTo>
                    <a:pt x="343" y="878"/>
                    <a:pt x="343" y="878"/>
                    <a:pt x="343" y="878"/>
                  </a:cubicBezTo>
                  <a:cubicBezTo>
                    <a:pt x="348" y="855"/>
                    <a:pt x="348" y="855"/>
                    <a:pt x="348" y="855"/>
                  </a:cubicBezTo>
                  <a:cubicBezTo>
                    <a:pt x="348" y="855"/>
                    <a:pt x="348" y="855"/>
                    <a:pt x="348" y="855"/>
                  </a:cubicBezTo>
                  <a:cubicBezTo>
                    <a:pt x="333" y="851"/>
                    <a:pt x="318" y="847"/>
                    <a:pt x="303" y="841"/>
                  </a:cubicBezTo>
                  <a:cubicBezTo>
                    <a:pt x="303" y="841"/>
                    <a:pt x="303" y="841"/>
                    <a:pt x="303" y="841"/>
                  </a:cubicBezTo>
                  <a:moveTo>
                    <a:pt x="597" y="837"/>
                  </a:moveTo>
                  <a:cubicBezTo>
                    <a:pt x="597" y="837"/>
                    <a:pt x="597" y="837"/>
                    <a:pt x="597" y="837"/>
                  </a:cubicBezTo>
                  <a:cubicBezTo>
                    <a:pt x="582" y="843"/>
                    <a:pt x="567" y="848"/>
                    <a:pt x="552" y="852"/>
                  </a:cubicBezTo>
                  <a:cubicBezTo>
                    <a:pt x="552" y="852"/>
                    <a:pt x="552" y="852"/>
                    <a:pt x="552" y="852"/>
                  </a:cubicBezTo>
                  <a:cubicBezTo>
                    <a:pt x="558" y="875"/>
                    <a:pt x="558" y="875"/>
                    <a:pt x="558" y="875"/>
                  </a:cubicBezTo>
                  <a:cubicBezTo>
                    <a:pt x="558" y="875"/>
                    <a:pt x="558" y="875"/>
                    <a:pt x="558" y="875"/>
                  </a:cubicBezTo>
                  <a:cubicBezTo>
                    <a:pt x="574" y="871"/>
                    <a:pt x="590" y="866"/>
                    <a:pt x="605" y="860"/>
                  </a:cubicBezTo>
                  <a:cubicBezTo>
                    <a:pt x="606" y="860"/>
                    <a:pt x="606" y="860"/>
                    <a:pt x="606" y="860"/>
                  </a:cubicBezTo>
                  <a:cubicBezTo>
                    <a:pt x="597" y="837"/>
                    <a:pt x="597" y="837"/>
                    <a:pt x="597" y="837"/>
                  </a:cubicBezTo>
                  <a:cubicBezTo>
                    <a:pt x="597" y="837"/>
                    <a:pt x="597" y="837"/>
                    <a:pt x="597" y="837"/>
                  </a:cubicBezTo>
                  <a:moveTo>
                    <a:pt x="257" y="821"/>
                  </a:moveTo>
                  <a:cubicBezTo>
                    <a:pt x="246" y="843"/>
                    <a:pt x="246" y="843"/>
                    <a:pt x="246" y="843"/>
                  </a:cubicBezTo>
                  <a:cubicBezTo>
                    <a:pt x="246" y="843"/>
                    <a:pt x="246" y="843"/>
                    <a:pt x="246" y="843"/>
                  </a:cubicBezTo>
                  <a:cubicBezTo>
                    <a:pt x="261" y="850"/>
                    <a:pt x="276" y="857"/>
                    <a:pt x="292" y="863"/>
                  </a:cubicBezTo>
                  <a:cubicBezTo>
                    <a:pt x="292" y="863"/>
                    <a:pt x="292" y="863"/>
                    <a:pt x="292" y="863"/>
                  </a:cubicBezTo>
                  <a:cubicBezTo>
                    <a:pt x="300" y="840"/>
                    <a:pt x="300" y="840"/>
                    <a:pt x="300" y="840"/>
                  </a:cubicBezTo>
                  <a:cubicBezTo>
                    <a:pt x="300" y="840"/>
                    <a:pt x="300" y="840"/>
                    <a:pt x="300" y="840"/>
                  </a:cubicBezTo>
                  <a:cubicBezTo>
                    <a:pt x="285" y="835"/>
                    <a:pt x="271" y="829"/>
                    <a:pt x="257" y="822"/>
                  </a:cubicBezTo>
                  <a:cubicBezTo>
                    <a:pt x="257" y="821"/>
                    <a:pt x="257" y="821"/>
                    <a:pt x="257" y="821"/>
                  </a:cubicBezTo>
                  <a:moveTo>
                    <a:pt x="643" y="816"/>
                  </a:moveTo>
                  <a:cubicBezTo>
                    <a:pt x="643" y="816"/>
                    <a:pt x="643" y="816"/>
                    <a:pt x="643" y="816"/>
                  </a:cubicBezTo>
                  <a:cubicBezTo>
                    <a:pt x="629" y="824"/>
                    <a:pt x="615" y="830"/>
                    <a:pt x="600" y="836"/>
                  </a:cubicBezTo>
                  <a:cubicBezTo>
                    <a:pt x="600" y="836"/>
                    <a:pt x="600" y="836"/>
                    <a:pt x="600" y="836"/>
                  </a:cubicBezTo>
                  <a:cubicBezTo>
                    <a:pt x="609" y="858"/>
                    <a:pt x="609" y="858"/>
                    <a:pt x="609" y="858"/>
                  </a:cubicBezTo>
                  <a:cubicBezTo>
                    <a:pt x="609" y="858"/>
                    <a:pt x="609" y="858"/>
                    <a:pt x="609" y="858"/>
                  </a:cubicBezTo>
                  <a:cubicBezTo>
                    <a:pt x="624" y="852"/>
                    <a:pt x="639" y="845"/>
                    <a:pt x="654" y="837"/>
                  </a:cubicBezTo>
                  <a:cubicBezTo>
                    <a:pt x="654" y="837"/>
                    <a:pt x="654" y="837"/>
                    <a:pt x="654" y="837"/>
                  </a:cubicBezTo>
                  <a:cubicBezTo>
                    <a:pt x="643" y="816"/>
                    <a:pt x="643" y="816"/>
                    <a:pt x="643" y="816"/>
                  </a:cubicBezTo>
                  <a:moveTo>
                    <a:pt x="213" y="796"/>
                  </a:moveTo>
                  <a:cubicBezTo>
                    <a:pt x="200" y="816"/>
                    <a:pt x="200" y="816"/>
                    <a:pt x="200" y="816"/>
                  </a:cubicBezTo>
                  <a:cubicBezTo>
                    <a:pt x="200" y="816"/>
                    <a:pt x="200" y="816"/>
                    <a:pt x="200" y="816"/>
                  </a:cubicBezTo>
                  <a:cubicBezTo>
                    <a:pt x="214" y="825"/>
                    <a:pt x="228" y="834"/>
                    <a:pt x="243" y="841"/>
                  </a:cubicBezTo>
                  <a:cubicBezTo>
                    <a:pt x="243" y="841"/>
                    <a:pt x="243" y="841"/>
                    <a:pt x="243" y="841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40" y="813"/>
                    <a:pt x="226" y="805"/>
                    <a:pt x="213" y="796"/>
                  </a:cubicBezTo>
                  <a:cubicBezTo>
                    <a:pt x="213" y="796"/>
                    <a:pt x="213" y="796"/>
                    <a:pt x="213" y="796"/>
                  </a:cubicBezTo>
                  <a:moveTo>
                    <a:pt x="686" y="790"/>
                  </a:moveTo>
                  <a:cubicBezTo>
                    <a:pt x="686" y="790"/>
                    <a:pt x="686" y="790"/>
                    <a:pt x="686" y="790"/>
                  </a:cubicBezTo>
                  <a:cubicBezTo>
                    <a:pt x="673" y="799"/>
                    <a:pt x="660" y="807"/>
                    <a:pt x="646" y="814"/>
                  </a:cubicBezTo>
                  <a:cubicBezTo>
                    <a:pt x="646" y="814"/>
                    <a:pt x="646" y="814"/>
                    <a:pt x="646" y="814"/>
                  </a:cubicBezTo>
                  <a:cubicBezTo>
                    <a:pt x="657" y="835"/>
                    <a:pt x="657" y="835"/>
                    <a:pt x="657" y="835"/>
                  </a:cubicBezTo>
                  <a:cubicBezTo>
                    <a:pt x="657" y="836"/>
                    <a:pt x="657" y="836"/>
                    <a:pt x="657" y="836"/>
                  </a:cubicBezTo>
                  <a:cubicBezTo>
                    <a:pt x="657" y="835"/>
                    <a:pt x="657" y="835"/>
                    <a:pt x="657" y="835"/>
                  </a:cubicBezTo>
                  <a:cubicBezTo>
                    <a:pt x="672" y="828"/>
                    <a:pt x="686" y="819"/>
                    <a:pt x="699" y="809"/>
                  </a:cubicBezTo>
                  <a:cubicBezTo>
                    <a:pt x="699" y="809"/>
                    <a:pt x="699" y="809"/>
                    <a:pt x="699" y="809"/>
                  </a:cubicBezTo>
                  <a:cubicBezTo>
                    <a:pt x="686" y="790"/>
                    <a:pt x="686" y="790"/>
                    <a:pt x="686" y="790"/>
                  </a:cubicBezTo>
                  <a:moveTo>
                    <a:pt x="173" y="766"/>
                  </a:moveTo>
                  <a:cubicBezTo>
                    <a:pt x="157" y="784"/>
                    <a:pt x="157" y="784"/>
                    <a:pt x="157" y="784"/>
                  </a:cubicBezTo>
                  <a:cubicBezTo>
                    <a:pt x="157" y="784"/>
                    <a:pt x="157" y="784"/>
                    <a:pt x="157" y="784"/>
                  </a:cubicBezTo>
                  <a:cubicBezTo>
                    <a:pt x="170" y="795"/>
                    <a:pt x="183" y="805"/>
                    <a:pt x="197" y="814"/>
                  </a:cubicBezTo>
                  <a:cubicBezTo>
                    <a:pt x="197" y="814"/>
                    <a:pt x="197" y="814"/>
                    <a:pt x="197" y="814"/>
                  </a:cubicBezTo>
                  <a:cubicBezTo>
                    <a:pt x="210" y="794"/>
                    <a:pt x="210" y="794"/>
                    <a:pt x="210" y="794"/>
                  </a:cubicBezTo>
                  <a:cubicBezTo>
                    <a:pt x="210" y="794"/>
                    <a:pt x="210" y="794"/>
                    <a:pt x="210" y="794"/>
                  </a:cubicBezTo>
                  <a:cubicBezTo>
                    <a:pt x="197" y="786"/>
                    <a:pt x="185" y="776"/>
                    <a:pt x="173" y="766"/>
                  </a:cubicBezTo>
                  <a:cubicBezTo>
                    <a:pt x="173" y="766"/>
                    <a:pt x="173" y="766"/>
                    <a:pt x="173" y="766"/>
                  </a:cubicBezTo>
                  <a:moveTo>
                    <a:pt x="725" y="758"/>
                  </a:moveTo>
                  <a:cubicBezTo>
                    <a:pt x="725" y="758"/>
                    <a:pt x="725" y="758"/>
                    <a:pt x="725" y="758"/>
                  </a:cubicBezTo>
                  <a:cubicBezTo>
                    <a:pt x="714" y="769"/>
                    <a:pt x="701" y="779"/>
                    <a:pt x="689" y="788"/>
                  </a:cubicBezTo>
                  <a:cubicBezTo>
                    <a:pt x="689" y="788"/>
                    <a:pt x="689" y="788"/>
                    <a:pt x="689" y="788"/>
                  </a:cubicBezTo>
                  <a:cubicBezTo>
                    <a:pt x="702" y="807"/>
                    <a:pt x="702" y="807"/>
                    <a:pt x="702" y="807"/>
                  </a:cubicBezTo>
                  <a:cubicBezTo>
                    <a:pt x="702" y="807"/>
                    <a:pt x="702" y="807"/>
                    <a:pt x="702" y="807"/>
                  </a:cubicBezTo>
                  <a:cubicBezTo>
                    <a:pt x="703" y="807"/>
                    <a:pt x="703" y="807"/>
                    <a:pt x="703" y="807"/>
                  </a:cubicBezTo>
                  <a:cubicBezTo>
                    <a:pt x="716" y="798"/>
                    <a:pt x="729" y="787"/>
                    <a:pt x="741" y="776"/>
                  </a:cubicBezTo>
                  <a:cubicBezTo>
                    <a:pt x="741" y="777"/>
                    <a:pt x="741" y="777"/>
                    <a:pt x="741" y="777"/>
                  </a:cubicBezTo>
                  <a:cubicBezTo>
                    <a:pt x="741" y="776"/>
                    <a:pt x="741" y="776"/>
                    <a:pt x="741" y="776"/>
                  </a:cubicBezTo>
                  <a:cubicBezTo>
                    <a:pt x="725" y="758"/>
                    <a:pt x="725" y="758"/>
                    <a:pt x="725" y="758"/>
                  </a:cubicBezTo>
                  <a:moveTo>
                    <a:pt x="136" y="731"/>
                  </a:moveTo>
                  <a:cubicBezTo>
                    <a:pt x="119" y="747"/>
                    <a:pt x="119" y="747"/>
                    <a:pt x="119" y="747"/>
                  </a:cubicBezTo>
                  <a:cubicBezTo>
                    <a:pt x="119" y="747"/>
                    <a:pt x="119" y="747"/>
                    <a:pt x="119" y="747"/>
                  </a:cubicBezTo>
                  <a:cubicBezTo>
                    <a:pt x="119" y="747"/>
                    <a:pt x="119" y="747"/>
                    <a:pt x="119" y="747"/>
                  </a:cubicBezTo>
                  <a:cubicBezTo>
                    <a:pt x="130" y="759"/>
                    <a:pt x="142" y="771"/>
                    <a:pt x="154" y="782"/>
                  </a:cubicBezTo>
                  <a:cubicBezTo>
                    <a:pt x="154" y="782"/>
                    <a:pt x="154" y="782"/>
                    <a:pt x="154" y="782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58" y="753"/>
                    <a:pt x="147" y="742"/>
                    <a:pt x="136" y="731"/>
                  </a:cubicBezTo>
                  <a:cubicBezTo>
                    <a:pt x="136" y="731"/>
                    <a:pt x="136" y="731"/>
                    <a:pt x="136" y="731"/>
                  </a:cubicBezTo>
                  <a:moveTo>
                    <a:pt x="761" y="722"/>
                  </a:moveTo>
                  <a:cubicBezTo>
                    <a:pt x="761" y="722"/>
                    <a:pt x="761" y="722"/>
                    <a:pt x="761" y="722"/>
                  </a:cubicBezTo>
                  <a:cubicBezTo>
                    <a:pt x="761" y="722"/>
                    <a:pt x="761" y="722"/>
                    <a:pt x="761" y="722"/>
                  </a:cubicBezTo>
                  <a:cubicBezTo>
                    <a:pt x="761" y="723"/>
                    <a:pt x="761" y="723"/>
                    <a:pt x="761" y="723"/>
                  </a:cubicBezTo>
                  <a:cubicBezTo>
                    <a:pt x="750" y="734"/>
                    <a:pt x="739" y="745"/>
                    <a:pt x="728" y="756"/>
                  </a:cubicBezTo>
                  <a:cubicBezTo>
                    <a:pt x="728" y="756"/>
                    <a:pt x="728" y="756"/>
                    <a:pt x="728" y="756"/>
                  </a:cubicBezTo>
                  <a:cubicBezTo>
                    <a:pt x="744" y="774"/>
                    <a:pt x="744" y="774"/>
                    <a:pt x="744" y="774"/>
                  </a:cubicBezTo>
                  <a:cubicBezTo>
                    <a:pt x="744" y="774"/>
                    <a:pt x="744" y="774"/>
                    <a:pt x="744" y="774"/>
                  </a:cubicBezTo>
                  <a:cubicBezTo>
                    <a:pt x="756" y="762"/>
                    <a:pt x="768" y="751"/>
                    <a:pt x="779" y="738"/>
                  </a:cubicBezTo>
                  <a:cubicBezTo>
                    <a:pt x="779" y="738"/>
                    <a:pt x="779" y="738"/>
                    <a:pt x="779" y="738"/>
                  </a:cubicBezTo>
                  <a:cubicBezTo>
                    <a:pt x="761" y="723"/>
                    <a:pt x="761" y="723"/>
                    <a:pt x="761" y="723"/>
                  </a:cubicBezTo>
                  <a:cubicBezTo>
                    <a:pt x="761" y="722"/>
                    <a:pt x="761" y="722"/>
                    <a:pt x="761" y="722"/>
                  </a:cubicBezTo>
                  <a:moveTo>
                    <a:pt x="104" y="692"/>
                  </a:moveTo>
                  <a:cubicBezTo>
                    <a:pt x="85" y="706"/>
                    <a:pt x="85" y="706"/>
                    <a:pt x="85" y="706"/>
                  </a:cubicBezTo>
                  <a:cubicBezTo>
                    <a:pt x="85" y="706"/>
                    <a:pt x="85" y="706"/>
                    <a:pt x="85" y="706"/>
                  </a:cubicBezTo>
                  <a:cubicBezTo>
                    <a:pt x="94" y="719"/>
                    <a:pt x="105" y="732"/>
                    <a:pt x="116" y="744"/>
                  </a:cubicBezTo>
                  <a:cubicBezTo>
                    <a:pt x="116" y="745"/>
                    <a:pt x="116" y="745"/>
                    <a:pt x="116" y="745"/>
                  </a:cubicBezTo>
                  <a:cubicBezTo>
                    <a:pt x="134" y="729"/>
                    <a:pt x="134" y="729"/>
                    <a:pt x="134" y="729"/>
                  </a:cubicBezTo>
                  <a:cubicBezTo>
                    <a:pt x="134" y="729"/>
                    <a:pt x="134" y="729"/>
                    <a:pt x="134" y="729"/>
                  </a:cubicBezTo>
                  <a:cubicBezTo>
                    <a:pt x="134" y="728"/>
                    <a:pt x="134" y="728"/>
                    <a:pt x="134" y="728"/>
                  </a:cubicBezTo>
                  <a:cubicBezTo>
                    <a:pt x="123" y="717"/>
                    <a:pt x="113" y="705"/>
                    <a:pt x="104" y="692"/>
                  </a:cubicBezTo>
                  <a:cubicBezTo>
                    <a:pt x="104" y="692"/>
                    <a:pt x="104" y="692"/>
                    <a:pt x="104" y="692"/>
                  </a:cubicBezTo>
                  <a:moveTo>
                    <a:pt x="792" y="682"/>
                  </a:moveTo>
                  <a:cubicBezTo>
                    <a:pt x="792" y="683"/>
                    <a:pt x="792" y="683"/>
                    <a:pt x="792" y="683"/>
                  </a:cubicBezTo>
                  <a:cubicBezTo>
                    <a:pt x="783" y="695"/>
                    <a:pt x="773" y="708"/>
                    <a:pt x="763" y="720"/>
                  </a:cubicBezTo>
                  <a:cubicBezTo>
                    <a:pt x="763" y="720"/>
                    <a:pt x="763" y="720"/>
                    <a:pt x="763" y="720"/>
                  </a:cubicBezTo>
                  <a:cubicBezTo>
                    <a:pt x="781" y="735"/>
                    <a:pt x="781" y="735"/>
                    <a:pt x="781" y="735"/>
                  </a:cubicBezTo>
                  <a:cubicBezTo>
                    <a:pt x="781" y="735"/>
                    <a:pt x="781" y="735"/>
                    <a:pt x="781" y="735"/>
                  </a:cubicBezTo>
                  <a:cubicBezTo>
                    <a:pt x="792" y="723"/>
                    <a:pt x="802" y="710"/>
                    <a:pt x="811" y="696"/>
                  </a:cubicBezTo>
                  <a:cubicBezTo>
                    <a:pt x="812" y="696"/>
                    <a:pt x="812" y="696"/>
                    <a:pt x="812" y="696"/>
                  </a:cubicBezTo>
                  <a:cubicBezTo>
                    <a:pt x="792" y="682"/>
                    <a:pt x="792" y="682"/>
                    <a:pt x="792" y="682"/>
                  </a:cubicBezTo>
                  <a:moveTo>
                    <a:pt x="77" y="649"/>
                  </a:moveTo>
                  <a:cubicBezTo>
                    <a:pt x="56" y="661"/>
                    <a:pt x="56" y="661"/>
                    <a:pt x="56" y="661"/>
                  </a:cubicBezTo>
                  <a:cubicBezTo>
                    <a:pt x="56" y="661"/>
                    <a:pt x="56" y="661"/>
                    <a:pt x="56" y="661"/>
                  </a:cubicBezTo>
                  <a:cubicBezTo>
                    <a:pt x="64" y="676"/>
                    <a:pt x="73" y="690"/>
                    <a:pt x="82" y="703"/>
                  </a:cubicBezTo>
                  <a:cubicBezTo>
                    <a:pt x="82" y="703"/>
                    <a:pt x="82" y="703"/>
                    <a:pt x="82" y="703"/>
                  </a:cubicBezTo>
                  <a:cubicBezTo>
                    <a:pt x="102" y="689"/>
                    <a:pt x="102" y="689"/>
                    <a:pt x="102" y="689"/>
                  </a:cubicBezTo>
                  <a:cubicBezTo>
                    <a:pt x="102" y="689"/>
                    <a:pt x="102" y="689"/>
                    <a:pt x="102" y="689"/>
                  </a:cubicBezTo>
                  <a:cubicBezTo>
                    <a:pt x="93" y="676"/>
                    <a:pt x="84" y="663"/>
                    <a:pt x="77" y="650"/>
                  </a:cubicBezTo>
                  <a:cubicBezTo>
                    <a:pt x="77" y="649"/>
                    <a:pt x="77" y="649"/>
                    <a:pt x="77" y="649"/>
                  </a:cubicBezTo>
                  <a:moveTo>
                    <a:pt x="818" y="639"/>
                  </a:moveTo>
                  <a:cubicBezTo>
                    <a:pt x="818" y="639"/>
                    <a:pt x="818" y="639"/>
                    <a:pt x="818" y="639"/>
                  </a:cubicBezTo>
                  <a:cubicBezTo>
                    <a:pt x="811" y="653"/>
                    <a:pt x="803" y="667"/>
                    <a:pt x="794" y="679"/>
                  </a:cubicBezTo>
                  <a:cubicBezTo>
                    <a:pt x="794" y="680"/>
                    <a:pt x="794" y="680"/>
                    <a:pt x="794" y="680"/>
                  </a:cubicBezTo>
                  <a:cubicBezTo>
                    <a:pt x="814" y="693"/>
                    <a:pt x="814" y="693"/>
                    <a:pt x="814" y="693"/>
                  </a:cubicBezTo>
                  <a:cubicBezTo>
                    <a:pt x="814" y="693"/>
                    <a:pt x="814" y="693"/>
                    <a:pt x="814" y="693"/>
                  </a:cubicBezTo>
                  <a:cubicBezTo>
                    <a:pt x="823" y="679"/>
                    <a:pt x="831" y="665"/>
                    <a:pt x="839" y="650"/>
                  </a:cubicBezTo>
                  <a:cubicBezTo>
                    <a:pt x="839" y="650"/>
                    <a:pt x="839" y="650"/>
                    <a:pt x="839" y="650"/>
                  </a:cubicBezTo>
                  <a:cubicBezTo>
                    <a:pt x="818" y="639"/>
                    <a:pt x="818" y="639"/>
                    <a:pt x="818" y="639"/>
                  </a:cubicBezTo>
                  <a:cubicBezTo>
                    <a:pt x="818" y="639"/>
                    <a:pt x="818" y="639"/>
                    <a:pt x="818" y="639"/>
                  </a:cubicBezTo>
                  <a:moveTo>
                    <a:pt x="55" y="604"/>
                  </a:moveTo>
                  <a:cubicBezTo>
                    <a:pt x="33" y="613"/>
                    <a:pt x="33" y="613"/>
                    <a:pt x="33" y="613"/>
                  </a:cubicBezTo>
                  <a:cubicBezTo>
                    <a:pt x="33" y="613"/>
                    <a:pt x="33" y="613"/>
                    <a:pt x="33" y="613"/>
                  </a:cubicBezTo>
                  <a:cubicBezTo>
                    <a:pt x="39" y="628"/>
                    <a:pt x="46" y="643"/>
                    <a:pt x="54" y="658"/>
                  </a:cubicBezTo>
                  <a:cubicBezTo>
                    <a:pt x="54" y="658"/>
                    <a:pt x="54" y="658"/>
                    <a:pt x="54" y="658"/>
                  </a:cubicBezTo>
                  <a:cubicBezTo>
                    <a:pt x="75" y="646"/>
                    <a:pt x="75" y="646"/>
                    <a:pt x="75" y="646"/>
                  </a:cubicBezTo>
                  <a:cubicBezTo>
                    <a:pt x="75" y="646"/>
                    <a:pt x="75" y="646"/>
                    <a:pt x="75" y="646"/>
                  </a:cubicBezTo>
                  <a:cubicBezTo>
                    <a:pt x="68" y="633"/>
                    <a:pt x="61" y="618"/>
                    <a:pt x="55" y="604"/>
                  </a:cubicBezTo>
                  <a:cubicBezTo>
                    <a:pt x="55" y="604"/>
                    <a:pt x="55" y="604"/>
                    <a:pt x="55" y="604"/>
                  </a:cubicBezTo>
                  <a:moveTo>
                    <a:pt x="838" y="593"/>
                  </a:moveTo>
                  <a:cubicBezTo>
                    <a:pt x="838" y="593"/>
                    <a:pt x="838" y="593"/>
                    <a:pt x="838" y="593"/>
                  </a:cubicBezTo>
                  <a:cubicBezTo>
                    <a:pt x="833" y="608"/>
                    <a:pt x="827" y="622"/>
                    <a:pt x="820" y="636"/>
                  </a:cubicBezTo>
                  <a:cubicBezTo>
                    <a:pt x="819" y="636"/>
                    <a:pt x="819" y="636"/>
                    <a:pt x="819" y="636"/>
                  </a:cubicBezTo>
                  <a:cubicBezTo>
                    <a:pt x="841" y="647"/>
                    <a:pt x="841" y="647"/>
                    <a:pt x="841" y="647"/>
                  </a:cubicBezTo>
                  <a:cubicBezTo>
                    <a:pt x="841" y="647"/>
                    <a:pt x="841" y="647"/>
                    <a:pt x="841" y="647"/>
                  </a:cubicBezTo>
                  <a:cubicBezTo>
                    <a:pt x="848" y="632"/>
                    <a:pt x="855" y="617"/>
                    <a:pt x="861" y="602"/>
                  </a:cubicBezTo>
                  <a:cubicBezTo>
                    <a:pt x="861" y="602"/>
                    <a:pt x="861" y="602"/>
                    <a:pt x="861" y="602"/>
                  </a:cubicBezTo>
                  <a:cubicBezTo>
                    <a:pt x="838" y="593"/>
                    <a:pt x="838" y="593"/>
                    <a:pt x="838" y="593"/>
                  </a:cubicBezTo>
                  <a:moveTo>
                    <a:pt x="39" y="556"/>
                  </a:moveTo>
                  <a:cubicBezTo>
                    <a:pt x="16" y="562"/>
                    <a:pt x="16" y="562"/>
                    <a:pt x="16" y="562"/>
                  </a:cubicBezTo>
                  <a:cubicBezTo>
                    <a:pt x="16" y="562"/>
                    <a:pt x="16" y="562"/>
                    <a:pt x="16" y="562"/>
                  </a:cubicBezTo>
                  <a:cubicBezTo>
                    <a:pt x="16" y="563"/>
                    <a:pt x="16" y="563"/>
                    <a:pt x="16" y="563"/>
                  </a:cubicBezTo>
                  <a:cubicBezTo>
                    <a:pt x="20" y="578"/>
                    <a:pt x="25" y="594"/>
                    <a:pt x="31" y="609"/>
                  </a:cubicBezTo>
                  <a:cubicBezTo>
                    <a:pt x="31" y="610"/>
                    <a:pt x="31" y="610"/>
                    <a:pt x="31" y="610"/>
                  </a:cubicBezTo>
                  <a:cubicBezTo>
                    <a:pt x="53" y="601"/>
                    <a:pt x="53" y="601"/>
                    <a:pt x="53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48" y="586"/>
                    <a:pt x="43" y="571"/>
                    <a:pt x="39" y="556"/>
                  </a:cubicBezTo>
                  <a:cubicBezTo>
                    <a:pt x="39" y="556"/>
                    <a:pt x="39" y="556"/>
                    <a:pt x="39" y="556"/>
                  </a:cubicBezTo>
                  <a:moveTo>
                    <a:pt x="853" y="545"/>
                  </a:moveTo>
                  <a:cubicBezTo>
                    <a:pt x="853" y="545"/>
                    <a:pt x="853" y="545"/>
                    <a:pt x="853" y="545"/>
                  </a:cubicBezTo>
                  <a:cubicBezTo>
                    <a:pt x="850" y="560"/>
                    <a:pt x="845" y="575"/>
                    <a:pt x="840" y="590"/>
                  </a:cubicBezTo>
                  <a:cubicBezTo>
                    <a:pt x="840" y="590"/>
                    <a:pt x="840" y="590"/>
                    <a:pt x="840" y="590"/>
                  </a:cubicBezTo>
                  <a:cubicBezTo>
                    <a:pt x="862" y="598"/>
                    <a:pt x="862" y="598"/>
                    <a:pt x="862" y="598"/>
                  </a:cubicBezTo>
                  <a:cubicBezTo>
                    <a:pt x="862" y="598"/>
                    <a:pt x="862" y="598"/>
                    <a:pt x="862" y="598"/>
                  </a:cubicBezTo>
                  <a:cubicBezTo>
                    <a:pt x="868" y="582"/>
                    <a:pt x="873" y="567"/>
                    <a:pt x="877" y="551"/>
                  </a:cubicBezTo>
                  <a:cubicBezTo>
                    <a:pt x="878" y="551"/>
                    <a:pt x="878" y="551"/>
                    <a:pt x="878" y="551"/>
                  </a:cubicBezTo>
                  <a:cubicBezTo>
                    <a:pt x="853" y="545"/>
                    <a:pt x="853" y="545"/>
                    <a:pt x="853" y="545"/>
                  </a:cubicBezTo>
                  <a:moveTo>
                    <a:pt x="28" y="507"/>
                  </a:moveTo>
                  <a:cubicBezTo>
                    <a:pt x="5" y="510"/>
                    <a:pt x="5" y="510"/>
                    <a:pt x="5" y="510"/>
                  </a:cubicBezTo>
                  <a:cubicBezTo>
                    <a:pt x="5" y="510"/>
                    <a:pt x="5" y="510"/>
                    <a:pt x="5" y="510"/>
                  </a:cubicBezTo>
                  <a:cubicBezTo>
                    <a:pt x="5" y="510"/>
                    <a:pt x="5" y="510"/>
                    <a:pt x="5" y="510"/>
                  </a:cubicBezTo>
                  <a:cubicBezTo>
                    <a:pt x="7" y="527"/>
                    <a:pt x="10" y="543"/>
                    <a:pt x="15" y="559"/>
                  </a:cubicBezTo>
                  <a:cubicBezTo>
                    <a:pt x="15" y="559"/>
                    <a:pt x="15" y="559"/>
                    <a:pt x="15" y="559"/>
                  </a:cubicBezTo>
                  <a:cubicBezTo>
                    <a:pt x="38" y="553"/>
                    <a:pt x="38" y="553"/>
                    <a:pt x="38" y="553"/>
                  </a:cubicBezTo>
                  <a:cubicBezTo>
                    <a:pt x="38" y="552"/>
                    <a:pt x="38" y="552"/>
                    <a:pt x="38" y="552"/>
                  </a:cubicBezTo>
                  <a:cubicBezTo>
                    <a:pt x="34" y="537"/>
                    <a:pt x="31" y="522"/>
                    <a:pt x="28" y="507"/>
                  </a:cubicBezTo>
                  <a:cubicBezTo>
                    <a:pt x="28" y="507"/>
                    <a:pt x="28" y="507"/>
                    <a:pt x="28" y="507"/>
                  </a:cubicBezTo>
                  <a:moveTo>
                    <a:pt x="863" y="495"/>
                  </a:moveTo>
                  <a:cubicBezTo>
                    <a:pt x="861" y="495"/>
                    <a:pt x="861" y="495"/>
                    <a:pt x="861" y="495"/>
                  </a:cubicBezTo>
                  <a:cubicBezTo>
                    <a:pt x="862" y="495"/>
                    <a:pt x="862" y="495"/>
                    <a:pt x="862" y="495"/>
                  </a:cubicBezTo>
                  <a:cubicBezTo>
                    <a:pt x="860" y="511"/>
                    <a:pt x="858" y="526"/>
                    <a:pt x="854" y="541"/>
                  </a:cubicBezTo>
                  <a:cubicBezTo>
                    <a:pt x="854" y="541"/>
                    <a:pt x="854" y="541"/>
                    <a:pt x="854" y="541"/>
                  </a:cubicBezTo>
                  <a:cubicBezTo>
                    <a:pt x="878" y="547"/>
                    <a:pt x="878" y="547"/>
                    <a:pt x="878" y="547"/>
                  </a:cubicBezTo>
                  <a:cubicBezTo>
                    <a:pt x="878" y="547"/>
                    <a:pt x="878" y="547"/>
                    <a:pt x="878" y="547"/>
                  </a:cubicBezTo>
                  <a:cubicBezTo>
                    <a:pt x="881" y="531"/>
                    <a:pt x="884" y="514"/>
                    <a:pt x="886" y="498"/>
                  </a:cubicBezTo>
                  <a:cubicBezTo>
                    <a:pt x="886" y="498"/>
                    <a:pt x="886" y="498"/>
                    <a:pt x="886" y="498"/>
                  </a:cubicBezTo>
                  <a:cubicBezTo>
                    <a:pt x="863" y="495"/>
                    <a:pt x="863" y="495"/>
                    <a:pt x="863" y="495"/>
                  </a:cubicBezTo>
                  <a:moveTo>
                    <a:pt x="24" y="456"/>
                  </a:moveTo>
                  <a:cubicBezTo>
                    <a:pt x="0" y="457"/>
                    <a:pt x="0" y="457"/>
                    <a:pt x="0" y="457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0" y="474"/>
                    <a:pt x="2" y="490"/>
                    <a:pt x="4" y="506"/>
                  </a:cubicBezTo>
                  <a:cubicBezTo>
                    <a:pt x="4" y="507"/>
                    <a:pt x="4" y="507"/>
                    <a:pt x="4" y="507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6" y="488"/>
                    <a:pt x="24" y="472"/>
                    <a:pt x="24" y="457"/>
                  </a:cubicBezTo>
                  <a:cubicBezTo>
                    <a:pt x="24" y="456"/>
                    <a:pt x="24" y="456"/>
                    <a:pt x="24" y="456"/>
                  </a:cubicBezTo>
                  <a:moveTo>
                    <a:pt x="889" y="428"/>
                  </a:moveTo>
                  <a:cubicBezTo>
                    <a:pt x="865" y="429"/>
                    <a:pt x="865" y="429"/>
                    <a:pt x="865" y="429"/>
                  </a:cubicBezTo>
                  <a:cubicBezTo>
                    <a:pt x="865" y="429"/>
                    <a:pt x="865" y="429"/>
                    <a:pt x="865" y="429"/>
                  </a:cubicBezTo>
                  <a:cubicBezTo>
                    <a:pt x="865" y="429"/>
                    <a:pt x="865" y="429"/>
                    <a:pt x="865" y="429"/>
                  </a:cubicBezTo>
                  <a:cubicBezTo>
                    <a:pt x="865" y="434"/>
                    <a:pt x="865" y="440"/>
                    <a:pt x="865" y="445"/>
                  </a:cubicBezTo>
                  <a:cubicBezTo>
                    <a:pt x="865" y="460"/>
                    <a:pt x="864" y="476"/>
                    <a:pt x="863" y="491"/>
                  </a:cubicBezTo>
                  <a:cubicBezTo>
                    <a:pt x="863" y="492"/>
                    <a:pt x="863" y="492"/>
                    <a:pt x="863" y="492"/>
                  </a:cubicBezTo>
                  <a:cubicBezTo>
                    <a:pt x="886" y="494"/>
                    <a:pt x="886" y="494"/>
                    <a:pt x="886" y="494"/>
                  </a:cubicBezTo>
                  <a:cubicBezTo>
                    <a:pt x="887" y="494"/>
                    <a:pt x="887" y="494"/>
                    <a:pt x="887" y="494"/>
                  </a:cubicBezTo>
                  <a:cubicBezTo>
                    <a:pt x="887" y="494"/>
                    <a:pt x="887" y="494"/>
                    <a:pt x="887" y="494"/>
                  </a:cubicBezTo>
                  <a:cubicBezTo>
                    <a:pt x="888" y="478"/>
                    <a:pt x="889" y="461"/>
                    <a:pt x="889" y="445"/>
                  </a:cubicBezTo>
                  <a:cubicBezTo>
                    <a:pt x="889" y="439"/>
                    <a:pt x="889" y="434"/>
                    <a:pt x="889" y="428"/>
                  </a:cubicBezTo>
                  <a:cubicBezTo>
                    <a:pt x="889" y="428"/>
                    <a:pt x="889" y="428"/>
                    <a:pt x="889" y="428"/>
                  </a:cubicBezTo>
                  <a:moveTo>
                    <a:pt x="2" y="404"/>
                  </a:moveTo>
                  <a:cubicBezTo>
                    <a:pt x="2" y="404"/>
                    <a:pt x="2" y="404"/>
                    <a:pt x="2" y="404"/>
                  </a:cubicBezTo>
                  <a:cubicBezTo>
                    <a:pt x="0" y="417"/>
                    <a:pt x="0" y="431"/>
                    <a:pt x="0" y="445"/>
                  </a:cubicBezTo>
                  <a:cubicBezTo>
                    <a:pt x="0" y="448"/>
                    <a:pt x="0" y="450"/>
                    <a:pt x="0" y="453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0"/>
                    <a:pt x="24" y="448"/>
                    <a:pt x="24" y="445"/>
                  </a:cubicBezTo>
                  <a:cubicBezTo>
                    <a:pt x="24" y="432"/>
                    <a:pt x="24" y="419"/>
                    <a:pt x="26" y="406"/>
                  </a:cubicBezTo>
                  <a:cubicBezTo>
                    <a:pt x="26" y="406"/>
                    <a:pt x="26" y="406"/>
                    <a:pt x="26" y="406"/>
                  </a:cubicBezTo>
                  <a:cubicBezTo>
                    <a:pt x="2" y="404"/>
                    <a:pt x="2" y="404"/>
                    <a:pt x="2" y="404"/>
                  </a:cubicBezTo>
                  <a:moveTo>
                    <a:pt x="884" y="375"/>
                  </a:moveTo>
                  <a:cubicBezTo>
                    <a:pt x="860" y="379"/>
                    <a:pt x="860" y="379"/>
                    <a:pt x="860" y="379"/>
                  </a:cubicBezTo>
                  <a:cubicBezTo>
                    <a:pt x="860" y="379"/>
                    <a:pt x="860" y="379"/>
                    <a:pt x="860" y="379"/>
                  </a:cubicBezTo>
                  <a:cubicBezTo>
                    <a:pt x="863" y="394"/>
                    <a:pt x="864" y="410"/>
                    <a:pt x="865" y="425"/>
                  </a:cubicBezTo>
                  <a:cubicBezTo>
                    <a:pt x="865" y="425"/>
                    <a:pt x="865" y="425"/>
                    <a:pt x="865" y="425"/>
                  </a:cubicBezTo>
                  <a:cubicBezTo>
                    <a:pt x="889" y="424"/>
                    <a:pt x="889" y="424"/>
                    <a:pt x="889" y="424"/>
                  </a:cubicBezTo>
                  <a:cubicBezTo>
                    <a:pt x="889" y="424"/>
                    <a:pt x="889" y="424"/>
                    <a:pt x="889" y="424"/>
                  </a:cubicBezTo>
                  <a:cubicBezTo>
                    <a:pt x="888" y="408"/>
                    <a:pt x="886" y="391"/>
                    <a:pt x="884" y="375"/>
                  </a:cubicBezTo>
                  <a:cubicBezTo>
                    <a:pt x="884" y="375"/>
                    <a:pt x="884" y="375"/>
                    <a:pt x="884" y="375"/>
                  </a:cubicBezTo>
                  <a:moveTo>
                    <a:pt x="10" y="351"/>
                  </a:moveTo>
                  <a:cubicBezTo>
                    <a:pt x="10" y="351"/>
                    <a:pt x="10" y="351"/>
                    <a:pt x="10" y="351"/>
                  </a:cubicBezTo>
                  <a:cubicBezTo>
                    <a:pt x="6" y="367"/>
                    <a:pt x="4" y="383"/>
                    <a:pt x="2" y="400"/>
                  </a:cubicBezTo>
                  <a:cubicBezTo>
                    <a:pt x="2" y="400"/>
                    <a:pt x="2" y="400"/>
                    <a:pt x="2" y="400"/>
                  </a:cubicBezTo>
                  <a:cubicBezTo>
                    <a:pt x="26" y="402"/>
                    <a:pt x="26" y="402"/>
                    <a:pt x="26" y="402"/>
                  </a:cubicBezTo>
                  <a:cubicBezTo>
                    <a:pt x="26" y="402"/>
                    <a:pt x="26" y="402"/>
                    <a:pt x="26" y="402"/>
                  </a:cubicBezTo>
                  <a:cubicBezTo>
                    <a:pt x="27" y="387"/>
                    <a:pt x="30" y="371"/>
                    <a:pt x="33" y="356"/>
                  </a:cubicBezTo>
                  <a:cubicBezTo>
                    <a:pt x="33" y="356"/>
                    <a:pt x="33" y="356"/>
                    <a:pt x="33" y="356"/>
                  </a:cubicBezTo>
                  <a:cubicBezTo>
                    <a:pt x="10" y="351"/>
                    <a:pt x="10" y="351"/>
                    <a:pt x="10" y="351"/>
                  </a:cubicBezTo>
                  <a:moveTo>
                    <a:pt x="872" y="323"/>
                  </a:moveTo>
                  <a:cubicBezTo>
                    <a:pt x="849" y="329"/>
                    <a:pt x="849" y="329"/>
                    <a:pt x="849" y="329"/>
                  </a:cubicBezTo>
                  <a:cubicBezTo>
                    <a:pt x="849" y="329"/>
                    <a:pt x="849" y="329"/>
                    <a:pt x="849" y="329"/>
                  </a:cubicBezTo>
                  <a:cubicBezTo>
                    <a:pt x="854" y="344"/>
                    <a:pt x="857" y="360"/>
                    <a:pt x="860" y="375"/>
                  </a:cubicBezTo>
                  <a:cubicBezTo>
                    <a:pt x="860" y="375"/>
                    <a:pt x="860" y="375"/>
                    <a:pt x="860" y="375"/>
                  </a:cubicBezTo>
                  <a:cubicBezTo>
                    <a:pt x="883" y="371"/>
                    <a:pt x="883" y="371"/>
                    <a:pt x="883" y="371"/>
                  </a:cubicBezTo>
                  <a:cubicBezTo>
                    <a:pt x="883" y="371"/>
                    <a:pt x="883" y="371"/>
                    <a:pt x="883" y="371"/>
                  </a:cubicBezTo>
                  <a:cubicBezTo>
                    <a:pt x="881" y="355"/>
                    <a:pt x="877" y="339"/>
                    <a:pt x="872" y="323"/>
                  </a:cubicBezTo>
                  <a:cubicBezTo>
                    <a:pt x="872" y="323"/>
                    <a:pt x="872" y="323"/>
                    <a:pt x="872" y="323"/>
                  </a:cubicBezTo>
                  <a:moveTo>
                    <a:pt x="24" y="299"/>
                  </a:moveTo>
                  <a:cubicBezTo>
                    <a:pt x="24" y="300"/>
                    <a:pt x="24" y="300"/>
                    <a:pt x="24" y="300"/>
                  </a:cubicBezTo>
                  <a:cubicBezTo>
                    <a:pt x="19" y="315"/>
                    <a:pt x="14" y="331"/>
                    <a:pt x="11" y="347"/>
                  </a:cubicBezTo>
                  <a:cubicBezTo>
                    <a:pt x="11" y="347"/>
                    <a:pt x="11" y="347"/>
                    <a:pt x="11" y="347"/>
                  </a:cubicBezTo>
                  <a:cubicBezTo>
                    <a:pt x="34" y="353"/>
                    <a:pt x="34" y="353"/>
                    <a:pt x="34" y="353"/>
                  </a:cubicBezTo>
                  <a:cubicBezTo>
                    <a:pt x="34" y="352"/>
                    <a:pt x="34" y="352"/>
                    <a:pt x="34" y="352"/>
                  </a:cubicBezTo>
                  <a:cubicBezTo>
                    <a:pt x="37" y="337"/>
                    <a:pt x="42" y="322"/>
                    <a:pt x="47" y="307"/>
                  </a:cubicBezTo>
                  <a:cubicBezTo>
                    <a:pt x="47" y="307"/>
                    <a:pt x="47" y="307"/>
                    <a:pt x="47" y="307"/>
                  </a:cubicBezTo>
                  <a:cubicBezTo>
                    <a:pt x="24" y="299"/>
                    <a:pt x="24" y="299"/>
                    <a:pt x="24" y="299"/>
                  </a:cubicBezTo>
                  <a:moveTo>
                    <a:pt x="855" y="272"/>
                  </a:moveTo>
                  <a:cubicBezTo>
                    <a:pt x="833" y="282"/>
                    <a:pt x="833" y="282"/>
                    <a:pt x="833" y="282"/>
                  </a:cubicBezTo>
                  <a:cubicBezTo>
                    <a:pt x="833" y="282"/>
                    <a:pt x="833" y="282"/>
                    <a:pt x="833" y="282"/>
                  </a:cubicBezTo>
                  <a:cubicBezTo>
                    <a:pt x="839" y="296"/>
                    <a:pt x="844" y="311"/>
                    <a:pt x="848" y="326"/>
                  </a:cubicBezTo>
                  <a:cubicBezTo>
                    <a:pt x="848" y="326"/>
                    <a:pt x="848" y="326"/>
                    <a:pt x="848" y="326"/>
                  </a:cubicBezTo>
                  <a:cubicBezTo>
                    <a:pt x="871" y="319"/>
                    <a:pt x="871" y="319"/>
                    <a:pt x="871" y="319"/>
                  </a:cubicBezTo>
                  <a:cubicBezTo>
                    <a:pt x="871" y="319"/>
                    <a:pt x="871" y="319"/>
                    <a:pt x="871" y="319"/>
                  </a:cubicBezTo>
                  <a:cubicBezTo>
                    <a:pt x="867" y="303"/>
                    <a:pt x="861" y="288"/>
                    <a:pt x="855" y="272"/>
                  </a:cubicBezTo>
                  <a:cubicBezTo>
                    <a:pt x="855" y="272"/>
                    <a:pt x="855" y="272"/>
                    <a:pt x="855" y="272"/>
                  </a:cubicBezTo>
                  <a:moveTo>
                    <a:pt x="45" y="250"/>
                  </a:moveTo>
                  <a:cubicBezTo>
                    <a:pt x="44" y="250"/>
                    <a:pt x="44" y="250"/>
                    <a:pt x="44" y="250"/>
                  </a:cubicBezTo>
                  <a:cubicBezTo>
                    <a:pt x="37" y="265"/>
                    <a:pt x="31" y="280"/>
                    <a:pt x="25" y="296"/>
                  </a:cubicBezTo>
                  <a:cubicBezTo>
                    <a:pt x="24" y="296"/>
                    <a:pt x="24" y="296"/>
                    <a:pt x="24" y="296"/>
                  </a:cubicBezTo>
                  <a:cubicBezTo>
                    <a:pt x="48" y="304"/>
                    <a:pt x="48" y="304"/>
                    <a:pt x="48" y="304"/>
                  </a:cubicBezTo>
                  <a:cubicBezTo>
                    <a:pt x="48" y="304"/>
                    <a:pt x="48" y="304"/>
                    <a:pt x="48" y="304"/>
                  </a:cubicBezTo>
                  <a:cubicBezTo>
                    <a:pt x="53" y="289"/>
                    <a:pt x="59" y="275"/>
                    <a:pt x="66" y="261"/>
                  </a:cubicBezTo>
                  <a:cubicBezTo>
                    <a:pt x="66" y="261"/>
                    <a:pt x="66" y="261"/>
                    <a:pt x="66" y="261"/>
                  </a:cubicBezTo>
                  <a:cubicBezTo>
                    <a:pt x="45" y="250"/>
                    <a:pt x="45" y="250"/>
                    <a:pt x="45" y="250"/>
                  </a:cubicBezTo>
                  <a:moveTo>
                    <a:pt x="831" y="224"/>
                  </a:moveTo>
                  <a:cubicBezTo>
                    <a:pt x="810" y="236"/>
                    <a:pt x="810" y="236"/>
                    <a:pt x="810" y="236"/>
                  </a:cubicBezTo>
                  <a:cubicBezTo>
                    <a:pt x="810" y="237"/>
                    <a:pt x="810" y="237"/>
                    <a:pt x="810" y="237"/>
                  </a:cubicBezTo>
                  <a:cubicBezTo>
                    <a:pt x="818" y="250"/>
                    <a:pt x="825" y="264"/>
                    <a:pt x="831" y="278"/>
                  </a:cubicBezTo>
                  <a:cubicBezTo>
                    <a:pt x="831" y="278"/>
                    <a:pt x="831" y="278"/>
                    <a:pt x="831" y="278"/>
                  </a:cubicBezTo>
                  <a:cubicBezTo>
                    <a:pt x="853" y="269"/>
                    <a:pt x="853" y="269"/>
                    <a:pt x="853" y="269"/>
                  </a:cubicBezTo>
                  <a:cubicBezTo>
                    <a:pt x="853" y="269"/>
                    <a:pt x="853" y="269"/>
                    <a:pt x="853" y="269"/>
                  </a:cubicBezTo>
                  <a:cubicBezTo>
                    <a:pt x="847" y="254"/>
                    <a:pt x="839" y="239"/>
                    <a:pt x="831" y="225"/>
                  </a:cubicBezTo>
                  <a:cubicBezTo>
                    <a:pt x="831" y="224"/>
                    <a:pt x="831" y="224"/>
                    <a:pt x="831" y="224"/>
                  </a:cubicBezTo>
                  <a:moveTo>
                    <a:pt x="71" y="204"/>
                  </a:moveTo>
                  <a:cubicBezTo>
                    <a:pt x="71" y="204"/>
                    <a:pt x="71" y="204"/>
                    <a:pt x="71" y="204"/>
                  </a:cubicBezTo>
                  <a:cubicBezTo>
                    <a:pt x="62" y="217"/>
                    <a:pt x="54" y="232"/>
                    <a:pt x="46" y="246"/>
                  </a:cubicBezTo>
                  <a:cubicBezTo>
                    <a:pt x="46" y="246"/>
                    <a:pt x="46" y="246"/>
                    <a:pt x="46" y="246"/>
                  </a:cubicBezTo>
                  <a:cubicBezTo>
                    <a:pt x="67" y="257"/>
                    <a:pt x="67" y="257"/>
                    <a:pt x="67" y="257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75" y="243"/>
                    <a:pt x="82" y="230"/>
                    <a:pt x="91" y="217"/>
                  </a:cubicBezTo>
                  <a:cubicBezTo>
                    <a:pt x="91" y="217"/>
                    <a:pt x="91" y="217"/>
                    <a:pt x="91" y="217"/>
                  </a:cubicBezTo>
                  <a:cubicBezTo>
                    <a:pt x="71" y="204"/>
                    <a:pt x="71" y="204"/>
                    <a:pt x="71" y="204"/>
                  </a:cubicBezTo>
                  <a:moveTo>
                    <a:pt x="802" y="180"/>
                  </a:moveTo>
                  <a:cubicBezTo>
                    <a:pt x="802" y="180"/>
                    <a:pt x="802" y="180"/>
                    <a:pt x="802" y="180"/>
                  </a:cubicBezTo>
                  <a:cubicBezTo>
                    <a:pt x="782" y="194"/>
                    <a:pt x="782" y="194"/>
                    <a:pt x="782" y="194"/>
                  </a:cubicBezTo>
                  <a:cubicBezTo>
                    <a:pt x="783" y="194"/>
                    <a:pt x="783" y="194"/>
                    <a:pt x="783" y="194"/>
                  </a:cubicBezTo>
                  <a:cubicBezTo>
                    <a:pt x="792" y="207"/>
                    <a:pt x="800" y="220"/>
                    <a:pt x="808" y="233"/>
                  </a:cubicBezTo>
                  <a:cubicBezTo>
                    <a:pt x="808" y="233"/>
                    <a:pt x="808" y="233"/>
                    <a:pt x="808" y="233"/>
                  </a:cubicBezTo>
                  <a:cubicBezTo>
                    <a:pt x="829" y="221"/>
                    <a:pt x="829" y="221"/>
                    <a:pt x="829" y="221"/>
                  </a:cubicBezTo>
                  <a:cubicBezTo>
                    <a:pt x="829" y="221"/>
                    <a:pt x="829" y="221"/>
                    <a:pt x="829" y="221"/>
                  </a:cubicBezTo>
                  <a:cubicBezTo>
                    <a:pt x="821" y="207"/>
                    <a:pt x="812" y="193"/>
                    <a:pt x="802" y="180"/>
                  </a:cubicBezTo>
                  <a:cubicBezTo>
                    <a:pt x="802" y="180"/>
                    <a:pt x="802" y="180"/>
                    <a:pt x="802" y="180"/>
                  </a:cubicBezTo>
                  <a:moveTo>
                    <a:pt x="102" y="161"/>
                  </a:moveTo>
                  <a:cubicBezTo>
                    <a:pt x="102" y="161"/>
                    <a:pt x="102" y="161"/>
                    <a:pt x="102" y="161"/>
                  </a:cubicBezTo>
                  <a:cubicBezTo>
                    <a:pt x="92" y="173"/>
                    <a:pt x="82" y="187"/>
                    <a:pt x="73" y="200"/>
                  </a:cubicBezTo>
                  <a:cubicBezTo>
                    <a:pt x="73" y="200"/>
                    <a:pt x="73" y="200"/>
                    <a:pt x="73" y="200"/>
                  </a:cubicBezTo>
                  <a:cubicBezTo>
                    <a:pt x="93" y="214"/>
                    <a:pt x="93" y="214"/>
                    <a:pt x="93" y="214"/>
                  </a:cubicBezTo>
                  <a:cubicBezTo>
                    <a:pt x="93" y="214"/>
                    <a:pt x="93" y="214"/>
                    <a:pt x="93" y="214"/>
                  </a:cubicBezTo>
                  <a:cubicBezTo>
                    <a:pt x="93" y="213"/>
                    <a:pt x="93" y="213"/>
                    <a:pt x="93" y="213"/>
                  </a:cubicBezTo>
                  <a:cubicBezTo>
                    <a:pt x="102" y="201"/>
                    <a:pt x="111" y="188"/>
                    <a:pt x="121" y="176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02" y="161"/>
                    <a:pt x="102" y="161"/>
                    <a:pt x="102" y="161"/>
                  </a:cubicBezTo>
                  <a:moveTo>
                    <a:pt x="767" y="139"/>
                  </a:moveTo>
                  <a:cubicBezTo>
                    <a:pt x="750" y="155"/>
                    <a:pt x="750" y="155"/>
                    <a:pt x="750" y="155"/>
                  </a:cubicBezTo>
                  <a:cubicBezTo>
                    <a:pt x="750" y="156"/>
                    <a:pt x="750" y="156"/>
                    <a:pt x="750" y="156"/>
                  </a:cubicBezTo>
                  <a:cubicBezTo>
                    <a:pt x="761" y="167"/>
                    <a:pt x="771" y="179"/>
                    <a:pt x="780" y="191"/>
                  </a:cubicBezTo>
                  <a:cubicBezTo>
                    <a:pt x="780" y="191"/>
                    <a:pt x="780" y="191"/>
                    <a:pt x="780" y="191"/>
                  </a:cubicBezTo>
                  <a:cubicBezTo>
                    <a:pt x="800" y="177"/>
                    <a:pt x="800" y="177"/>
                    <a:pt x="800" y="177"/>
                  </a:cubicBezTo>
                  <a:cubicBezTo>
                    <a:pt x="799" y="177"/>
                    <a:pt x="799" y="177"/>
                    <a:pt x="799" y="177"/>
                  </a:cubicBezTo>
                  <a:cubicBezTo>
                    <a:pt x="790" y="164"/>
                    <a:pt x="779" y="151"/>
                    <a:pt x="768" y="139"/>
                  </a:cubicBezTo>
                  <a:cubicBezTo>
                    <a:pt x="767" y="139"/>
                    <a:pt x="767" y="139"/>
                    <a:pt x="767" y="139"/>
                  </a:cubicBezTo>
                  <a:moveTo>
                    <a:pt x="139" y="122"/>
                  </a:moveTo>
                  <a:cubicBezTo>
                    <a:pt x="139" y="122"/>
                    <a:pt x="139" y="122"/>
                    <a:pt x="139" y="122"/>
                  </a:cubicBezTo>
                  <a:cubicBezTo>
                    <a:pt x="127" y="133"/>
                    <a:pt x="116" y="145"/>
                    <a:pt x="105" y="158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23" y="173"/>
                    <a:pt x="123" y="173"/>
                    <a:pt x="123" y="173"/>
                  </a:cubicBezTo>
                  <a:cubicBezTo>
                    <a:pt x="123" y="173"/>
                    <a:pt x="123" y="173"/>
                    <a:pt x="123" y="173"/>
                  </a:cubicBezTo>
                  <a:cubicBezTo>
                    <a:pt x="133" y="161"/>
                    <a:pt x="144" y="150"/>
                    <a:pt x="155" y="139"/>
                  </a:cubicBezTo>
                  <a:cubicBezTo>
                    <a:pt x="155" y="139"/>
                    <a:pt x="155" y="139"/>
                    <a:pt x="155" y="139"/>
                  </a:cubicBezTo>
                  <a:cubicBezTo>
                    <a:pt x="139" y="122"/>
                    <a:pt x="139" y="122"/>
                    <a:pt x="139" y="122"/>
                  </a:cubicBezTo>
                  <a:moveTo>
                    <a:pt x="728" y="102"/>
                  </a:moveTo>
                  <a:cubicBezTo>
                    <a:pt x="713" y="121"/>
                    <a:pt x="713" y="121"/>
                    <a:pt x="713" y="121"/>
                  </a:cubicBezTo>
                  <a:cubicBezTo>
                    <a:pt x="713" y="121"/>
                    <a:pt x="713" y="121"/>
                    <a:pt x="713" y="121"/>
                  </a:cubicBezTo>
                  <a:cubicBezTo>
                    <a:pt x="713" y="121"/>
                    <a:pt x="713" y="121"/>
                    <a:pt x="713" y="121"/>
                  </a:cubicBezTo>
                  <a:cubicBezTo>
                    <a:pt x="725" y="131"/>
                    <a:pt x="737" y="142"/>
                    <a:pt x="747" y="153"/>
                  </a:cubicBezTo>
                  <a:cubicBezTo>
                    <a:pt x="748" y="153"/>
                    <a:pt x="748" y="153"/>
                    <a:pt x="748" y="153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53" y="124"/>
                    <a:pt x="741" y="113"/>
                    <a:pt x="729" y="103"/>
                  </a:cubicBezTo>
                  <a:cubicBezTo>
                    <a:pt x="728" y="102"/>
                    <a:pt x="728" y="102"/>
                    <a:pt x="728" y="102"/>
                  </a:cubicBezTo>
                  <a:moveTo>
                    <a:pt x="180" y="87"/>
                  </a:moveTo>
                  <a:cubicBezTo>
                    <a:pt x="180" y="87"/>
                    <a:pt x="180" y="87"/>
                    <a:pt x="180" y="87"/>
                  </a:cubicBezTo>
                  <a:cubicBezTo>
                    <a:pt x="167" y="97"/>
                    <a:pt x="154" y="108"/>
                    <a:pt x="142" y="119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70" y="126"/>
                    <a:pt x="182" y="116"/>
                    <a:pt x="194" y="107"/>
                  </a:cubicBezTo>
                  <a:cubicBezTo>
                    <a:pt x="194" y="107"/>
                    <a:pt x="194" y="107"/>
                    <a:pt x="194" y="107"/>
                  </a:cubicBezTo>
                  <a:cubicBezTo>
                    <a:pt x="180" y="87"/>
                    <a:pt x="180" y="87"/>
                    <a:pt x="180" y="87"/>
                  </a:cubicBezTo>
                  <a:moveTo>
                    <a:pt x="685" y="71"/>
                  </a:moveTo>
                  <a:cubicBezTo>
                    <a:pt x="672" y="91"/>
                    <a:pt x="672" y="91"/>
                    <a:pt x="672" y="91"/>
                  </a:cubicBezTo>
                  <a:cubicBezTo>
                    <a:pt x="673" y="91"/>
                    <a:pt x="673" y="91"/>
                    <a:pt x="673" y="91"/>
                  </a:cubicBezTo>
                  <a:cubicBezTo>
                    <a:pt x="686" y="100"/>
                    <a:pt x="698" y="109"/>
                    <a:pt x="710" y="119"/>
                  </a:cubicBezTo>
                  <a:cubicBezTo>
                    <a:pt x="710" y="119"/>
                    <a:pt x="710" y="119"/>
                    <a:pt x="710" y="119"/>
                  </a:cubicBezTo>
                  <a:cubicBezTo>
                    <a:pt x="725" y="100"/>
                    <a:pt x="725" y="100"/>
                    <a:pt x="725" y="100"/>
                  </a:cubicBezTo>
                  <a:cubicBezTo>
                    <a:pt x="726" y="100"/>
                    <a:pt x="726" y="100"/>
                    <a:pt x="726" y="100"/>
                  </a:cubicBezTo>
                  <a:cubicBezTo>
                    <a:pt x="725" y="100"/>
                    <a:pt x="725" y="100"/>
                    <a:pt x="725" y="100"/>
                  </a:cubicBezTo>
                  <a:cubicBezTo>
                    <a:pt x="713" y="90"/>
                    <a:pt x="699" y="80"/>
                    <a:pt x="686" y="71"/>
                  </a:cubicBezTo>
                  <a:cubicBezTo>
                    <a:pt x="685" y="71"/>
                    <a:pt x="685" y="71"/>
                    <a:pt x="685" y="71"/>
                  </a:cubicBezTo>
                  <a:moveTo>
                    <a:pt x="225" y="58"/>
                  </a:moveTo>
                  <a:cubicBezTo>
                    <a:pt x="224" y="58"/>
                    <a:pt x="224" y="58"/>
                    <a:pt x="224" y="58"/>
                  </a:cubicBezTo>
                  <a:cubicBezTo>
                    <a:pt x="210" y="66"/>
                    <a:pt x="196" y="75"/>
                    <a:pt x="183" y="85"/>
                  </a:cubicBezTo>
                  <a:cubicBezTo>
                    <a:pt x="183" y="85"/>
                    <a:pt x="183" y="85"/>
                    <a:pt x="183" y="85"/>
                  </a:cubicBezTo>
                  <a:cubicBezTo>
                    <a:pt x="197" y="105"/>
                    <a:pt x="197" y="105"/>
                    <a:pt x="197" y="105"/>
                  </a:cubicBezTo>
                  <a:cubicBezTo>
                    <a:pt x="197" y="104"/>
                    <a:pt x="197" y="104"/>
                    <a:pt x="197" y="104"/>
                  </a:cubicBezTo>
                  <a:cubicBezTo>
                    <a:pt x="210" y="95"/>
                    <a:pt x="223" y="87"/>
                    <a:pt x="236" y="79"/>
                  </a:cubicBezTo>
                  <a:cubicBezTo>
                    <a:pt x="236" y="79"/>
                    <a:pt x="236" y="79"/>
                    <a:pt x="236" y="79"/>
                  </a:cubicBezTo>
                  <a:cubicBezTo>
                    <a:pt x="225" y="58"/>
                    <a:pt x="225" y="58"/>
                    <a:pt x="225" y="58"/>
                  </a:cubicBezTo>
                  <a:moveTo>
                    <a:pt x="639" y="45"/>
                  </a:moveTo>
                  <a:cubicBezTo>
                    <a:pt x="628" y="66"/>
                    <a:pt x="628" y="66"/>
                    <a:pt x="628" y="66"/>
                  </a:cubicBezTo>
                  <a:cubicBezTo>
                    <a:pt x="629" y="66"/>
                    <a:pt x="629" y="66"/>
                    <a:pt x="629" y="66"/>
                  </a:cubicBezTo>
                  <a:cubicBezTo>
                    <a:pt x="642" y="73"/>
                    <a:pt x="656" y="81"/>
                    <a:pt x="669" y="89"/>
                  </a:cubicBezTo>
                  <a:cubicBezTo>
                    <a:pt x="669" y="89"/>
                    <a:pt x="669" y="89"/>
                    <a:pt x="669" y="89"/>
                  </a:cubicBezTo>
                  <a:cubicBezTo>
                    <a:pt x="682" y="69"/>
                    <a:pt x="682" y="69"/>
                    <a:pt x="682" y="69"/>
                  </a:cubicBezTo>
                  <a:cubicBezTo>
                    <a:pt x="682" y="69"/>
                    <a:pt x="682" y="69"/>
                    <a:pt x="682" y="69"/>
                  </a:cubicBezTo>
                  <a:cubicBezTo>
                    <a:pt x="668" y="60"/>
                    <a:pt x="654" y="52"/>
                    <a:pt x="639" y="45"/>
                  </a:cubicBezTo>
                  <a:cubicBezTo>
                    <a:pt x="639" y="45"/>
                    <a:pt x="639" y="45"/>
                    <a:pt x="639" y="45"/>
                  </a:cubicBezTo>
                  <a:moveTo>
                    <a:pt x="272" y="35"/>
                  </a:moveTo>
                  <a:cubicBezTo>
                    <a:pt x="272" y="35"/>
                    <a:pt x="272" y="35"/>
                    <a:pt x="272" y="35"/>
                  </a:cubicBezTo>
                  <a:cubicBezTo>
                    <a:pt x="257" y="41"/>
                    <a:pt x="242" y="48"/>
                    <a:pt x="228" y="56"/>
                  </a:cubicBezTo>
                  <a:cubicBezTo>
                    <a:pt x="228" y="56"/>
                    <a:pt x="228" y="56"/>
                    <a:pt x="228" y="56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53" y="70"/>
                    <a:pt x="267" y="63"/>
                    <a:pt x="282" y="57"/>
                  </a:cubicBezTo>
                  <a:cubicBezTo>
                    <a:pt x="282" y="57"/>
                    <a:pt x="282" y="57"/>
                    <a:pt x="282" y="57"/>
                  </a:cubicBezTo>
                  <a:cubicBezTo>
                    <a:pt x="272" y="35"/>
                    <a:pt x="272" y="35"/>
                    <a:pt x="272" y="35"/>
                  </a:cubicBezTo>
                  <a:moveTo>
                    <a:pt x="589" y="24"/>
                  </a:moveTo>
                  <a:cubicBezTo>
                    <a:pt x="582" y="47"/>
                    <a:pt x="582" y="47"/>
                    <a:pt x="582" y="47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96" y="52"/>
                    <a:pt x="611" y="58"/>
                    <a:pt x="625" y="65"/>
                  </a:cubicBezTo>
                  <a:cubicBezTo>
                    <a:pt x="625" y="65"/>
                    <a:pt x="625" y="65"/>
                    <a:pt x="625" y="65"/>
                  </a:cubicBezTo>
                  <a:cubicBezTo>
                    <a:pt x="635" y="43"/>
                    <a:pt x="635" y="43"/>
                    <a:pt x="635" y="43"/>
                  </a:cubicBezTo>
                  <a:cubicBezTo>
                    <a:pt x="635" y="43"/>
                    <a:pt x="635" y="43"/>
                    <a:pt x="635" y="43"/>
                  </a:cubicBezTo>
                  <a:cubicBezTo>
                    <a:pt x="621" y="36"/>
                    <a:pt x="605" y="30"/>
                    <a:pt x="590" y="24"/>
                  </a:cubicBezTo>
                  <a:cubicBezTo>
                    <a:pt x="589" y="24"/>
                    <a:pt x="589" y="24"/>
                    <a:pt x="589" y="24"/>
                  </a:cubicBezTo>
                  <a:moveTo>
                    <a:pt x="323" y="17"/>
                  </a:moveTo>
                  <a:cubicBezTo>
                    <a:pt x="323" y="17"/>
                    <a:pt x="323" y="17"/>
                    <a:pt x="323" y="17"/>
                  </a:cubicBezTo>
                  <a:cubicBezTo>
                    <a:pt x="307" y="21"/>
                    <a:pt x="291" y="27"/>
                    <a:pt x="276" y="33"/>
                  </a:cubicBezTo>
                  <a:cubicBezTo>
                    <a:pt x="276" y="33"/>
                    <a:pt x="276" y="33"/>
                    <a:pt x="276" y="33"/>
                  </a:cubicBezTo>
                  <a:cubicBezTo>
                    <a:pt x="285" y="55"/>
                    <a:pt x="285" y="55"/>
                    <a:pt x="285" y="55"/>
                  </a:cubicBezTo>
                  <a:cubicBezTo>
                    <a:pt x="285" y="55"/>
                    <a:pt x="285" y="55"/>
                    <a:pt x="285" y="55"/>
                  </a:cubicBezTo>
                  <a:cubicBezTo>
                    <a:pt x="300" y="49"/>
                    <a:pt x="314" y="44"/>
                    <a:pt x="329" y="40"/>
                  </a:cubicBezTo>
                  <a:cubicBezTo>
                    <a:pt x="329" y="40"/>
                    <a:pt x="329" y="40"/>
                    <a:pt x="329" y="40"/>
                  </a:cubicBezTo>
                  <a:cubicBezTo>
                    <a:pt x="323" y="17"/>
                    <a:pt x="323" y="17"/>
                    <a:pt x="323" y="17"/>
                  </a:cubicBezTo>
                  <a:cubicBezTo>
                    <a:pt x="323" y="17"/>
                    <a:pt x="323" y="17"/>
                    <a:pt x="323" y="17"/>
                  </a:cubicBezTo>
                  <a:moveTo>
                    <a:pt x="538" y="8"/>
                  </a:moveTo>
                  <a:cubicBezTo>
                    <a:pt x="533" y="33"/>
                    <a:pt x="533" y="33"/>
                    <a:pt x="533" y="33"/>
                  </a:cubicBezTo>
                  <a:cubicBezTo>
                    <a:pt x="533" y="33"/>
                    <a:pt x="533" y="33"/>
                    <a:pt x="533" y="33"/>
                  </a:cubicBezTo>
                  <a:cubicBezTo>
                    <a:pt x="548" y="37"/>
                    <a:pt x="563" y="41"/>
                    <a:pt x="578" y="46"/>
                  </a:cubicBezTo>
                  <a:cubicBezTo>
                    <a:pt x="578" y="46"/>
                    <a:pt x="578" y="46"/>
                    <a:pt x="578" y="46"/>
                  </a:cubicBezTo>
                  <a:cubicBezTo>
                    <a:pt x="586" y="23"/>
                    <a:pt x="586" y="23"/>
                    <a:pt x="586" y="23"/>
                  </a:cubicBezTo>
                  <a:cubicBezTo>
                    <a:pt x="586" y="23"/>
                    <a:pt x="586" y="23"/>
                    <a:pt x="586" y="23"/>
                  </a:cubicBezTo>
                  <a:cubicBezTo>
                    <a:pt x="570" y="18"/>
                    <a:pt x="554" y="13"/>
                    <a:pt x="538" y="10"/>
                  </a:cubicBezTo>
                  <a:cubicBezTo>
                    <a:pt x="538" y="8"/>
                    <a:pt x="538" y="8"/>
                    <a:pt x="538" y="8"/>
                  </a:cubicBezTo>
                  <a:moveTo>
                    <a:pt x="375" y="5"/>
                  </a:moveTo>
                  <a:cubicBezTo>
                    <a:pt x="375" y="5"/>
                    <a:pt x="375" y="5"/>
                    <a:pt x="375" y="5"/>
                  </a:cubicBezTo>
                  <a:cubicBezTo>
                    <a:pt x="359" y="8"/>
                    <a:pt x="342" y="12"/>
                    <a:pt x="327" y="16"/>
                  </a:cubicBezTo>
                  <a:cubicBezTo>
                    <a:pt x="326" y="16"/>
                    <a:pt x="326" y="16"/>
                    <a:pt x="326" y="16"/>
                  </a:cubicBezTo>
                  <a:cubicBezTo>
                    <a:pt x="333" y="39"/>
                    <a:pt x="333" y="39"/>
                    <a:pt x="333" y="39"/>
                  </a:cubicBezTo>
                  <a:cubicBezTo>
                    <a:pt x="333" y="39"/>
                    <a:pt x="333" y="39"/>
                    <a:pt x="333" y="39"/>
                  </a:cubicBezTo>
                  <a:cubicBezTo>
                    <a:pt x="348" y="35"/>
                    <a:pt x="363" y="32"/>
                    <a:pt x="379" y="29"/>
                  </a:cubicBezTo>
                  <a:cubicBezTo>
                    <a:pt x="379" y="29"/>
                    <a:pt x="379" y="29"/>
                    <a:pt x="379" y="29"/>
                  </a:cubicBezTo>
                  <a:cubicBezTo>
                    <a:pt x="375" y="5"/>
                    <a:pt x="375" y="5"/>
                    <a:pt x="375" y="5"/>
                  </a:cubicBezTo>
                  <a:moveTo>
                    <a:pt x="485" y="2"/>
                  </a:moveTo>
                  <a:cubicBezTo>
                    <a:pt x="483" y="26"/>
                    <a:pt x="483" y="26"/>
                    <a:pt x="483" y="26"/>
                  </a:cubicBezTo>
                  <a:cubicBezTo>
                    <a:pt x="483" y="26"/>
                    <a:pt x="483" y="26"/>
                    <a:pt x="483" y="26"/>
                  </a:cubicBezTo>
                  <a:cubicBezTo>
                    <a:pt x="499" y="27"/>
                    <a:pt x="514" y="29"/>
                    <a:pt x="529" y="33"/>
                  </a:cubicBezTo>
                  <a:cubicBezTo>
                    <a:pt x="530" y="33"/>
                    <a:pt x="530" y="33"/>
                    <a:pt x="530" y="33"/>
                  </a:cubicBezTo>
                  <a:cubicBezTo>
                    <a:pt x="534" y="9"/>
                    <a:pt x="534" y="9"/>
                    <a:pt x="534" y="9"/>
                  </a:cubicBezTo>
                  <a:cubicBezTo>
                    <a:pt x="534" y="9"/>
                    <a:pt x="534" y="9"/>
                    <a:pt x="534" y="9"/>
                  </a:cubicBezTo>
                  <a:cubicBezTo>
                    <a:pt x="518" y="6"/>
                    <a:pt x="502" y="3"/>
                    <a:pt x="485" y="2"/>
                  </a:cubicBezTo>
                  <a:moveTo>
                    <a:pt x="428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12" y="1"/>
                    <a:pt x="395" y="2"/>
                    <a:pt x="379" y="5"/>
                  </a:cubicBezTo>
                  <a:cubicBezTo>
                    <a:pt x="379" y="5"/>
                    <a:pt x="379" y="5"/>
                    <a:pt x="379" y="5"/>
                  </a:cubicBezTo>
                  <a:cubicBezTo>
                    <a:pt x="382" y="29"/>
                    <a:pt x="382" y="29"/>
                    <a:pt x="382" y="29"/>
                  </a:cubicBezTo>
                  <a:cubicBezTo>
                    <a:pt x="382" y="29"/>
                    <a:pt x="382" y="29"/>
                    <a:pt x="382" y="29"/>
                  </a:cubicBezTo>
                  <a:cubicBezTo>
                    <a:pt x="398" y="26"/>
                    <a:pt x="413" y="25"/>
                    <a:pt x="429" y="24"/>
                  </a:cubicBezTo>
                  <a:cubicBezTo>
                    <a:pt x="429" y="24"/>
                    <a:pt x="429" y="24"/>
                    <a:pt x="429" y="24"/>
                  </a:cubicBezTo>
                  <a:cubicBezTo>
                    <a:pt x="428" y="0"/>
                    <a:pt x="428" y="0"/>
                    <a:pt x="428" y="0"/>
                  </a:cubicBezTo>
                  <a:moveTo>
                    <a:pt x="444" y="0"/>
                  </a:moveTo>
                  <a:cubicBezTo>
                    <a:pt x="440" y="0"/>
                    <a:pt x="436" y="0"/>
                    <a:pt x="432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33" y="24"/>
                    <a:pt x="433" y="24"/>
                    <a:pt x="433" y="24"/>
                  </a:cubicBezTo>
                  <a:cubicBezTo>
                    <a:pt x="433" y="24"/>
                    <a:pt x="433" y="24"/>
                    <a:pt x="433" y="24"/>
                  </a:cubicBezTo>
                  <a:cubicBezTo>
                    <a:pt x="436" y="24"/>
                    <a:pt x="440" y="24"/>
                    <a:pt x="445" y="24"/>
                  </a:cubicBezTo>
                  <a:cubicBezTo>
                    <a:pt x="456" y="24"/>
                    <a:pt x="468" y="25"/>
                    <a:pt x="479" y="25"/>
                  </a:cubicBezTo>
                  <a:cubicBezTo>
                    <a:pt x="480" y="25"/>
                    <a:pt x="480" y="25"/>
                    <a:pt x="480" y="25"/>
                  </a:cubicBezTo>
                  <a:cubicBezTo>
                    <a:pt x="481" y="2"/>
                    <a:pt x="481" y="2"/>
                    <a:pt x="481" y="2"/>
                  </a:cubicBezTo>
                  <a:cubicBezTo>
                    <a:pt x="481" y="2"/>
                    <a:pt x="481" y="2"/>
                    <a:pt x="481" y="2"/>
                  </a:cubicBezTo>
                  <a:cubicBezTo>
                    <a:pt x="469" y="1"/>
                    <a:pt x="457" y="0"/>
                    <a:pt x="4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31"/>
            <p:cNvSpPr>
              <a:spLocks/>
            </p:cNvSpPr>
            <p:nvPr/>
          </p:nvSpPr>
          <p:spPr bwMode="auto">
            <a:xfrm>
              <a:off x="6738938" y="4545013"/>
              <a:ext cx="169863" cy="149225"/>
            </a:xfrm>
            <a:custGeom>
              <a:avLst/>
              <a:gdLst>
                <a:gd name="T0" fmla="*/ 11 w 53"/>
                <a:gd name="T1" fmla="*/ 46 h 46"/>
                <a:gd name="T2" fmla="*/ 11 w 53"/>
                <a:gd name="T3" fmla="*/ 45 h 46"/>
                <a:gd name="T4" fmla="*/ 0 w 53"/>
                <a:gd name="T5" fmla="*/ 24 h 46"/>
                <a:gd name="T6" fmla="*/ 0 w 53"/>
                <a:gd name="T7" fmla="*/ 24 h 46"/>
                <a:gd name="T8" fmla="*/ 40 w 53"/>
                <a:gd name="T9" fmla="*/ 0 h 46"/>
                <a:gd name="T10" fmla="*/ 40 w 53"/>
                <a:gd name="T11" fmla="*/ 0 h 46"/>
                <a:gd name="T12" fmla="*/ 53 w 53"/>
                <a:gd name="T13" fmla="*/ 19 h 46"/>
                <a:gd name="T14" fmla="*/ 53 w 53"/>
                <a:gd name="T15" fmla="*/ 19 h 46"/>
                <a:gd name="T16" fmla="*/ 11 w 53"/>
                <a:gd name="T17" fmla="*/ 45 h 46"/>
                <a:gd name="T18" fmla="*/ 11 w 53"/>
                <a:gd name="T1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46">
                  <a:moveTo>
                    <a:pt x="11" y="46"/>
                  </a:moveTo>
                  <a:cubicBezTo>
                    <a:pt x="11" y="45"/>
                    <a:pt x="11" y="45"/>
                    <a:pt x="11" y="4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4" y="17"/>
                    <a:pt x="27" y="9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40" y="29"/>
                    <a:pt x="26" y="38"/>
                    <a:pt x="11" y="45"/>
                  </a:cubicBezTo>
                  <a:lnTo>
                    <a:pt x="11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32"/>
            <p:cNvSpPr>
              <a:spLocks/>
            </p:cNvSpPr>
            <p:nvPr/>
          </p:nvSpPr>
          <p:spPr bwMode="auto">
            <a:xfrm>
              <a:off x="6877051" y="4441825"/>
              <a:ext cx="165100" cy="158750"/>
            </a:xfrm>
            <a:custGeom>
              <a:avLst/>
              <a:gdLst>
                <a:gd name="T0" fmla="*/ 13 w 52"/>
                <a:gd name="T1" fmla="*/ 49 h 49"/>
                <a:gd name="T2" fmla="*/ 13 w 52"/>
                <a:gd name="T3" fmla="*/ 49 h 49"/>
                <a:gd name="T4" fmla="*/ 0 w 52"/>
                <a:gd name="T5" fmla="*/ 30 h 49"/>
                <a:gd name="T6" fmla="*/ 0 w 52"/>
                <a:gd name="T7" fmla="*/ 30 h 49"/>
                <a:gd name="T8" fmla="*/ 36 w 52"/>
                <a:gd name="T9" fmla="*/ 0 h 49"/>
                <a:gd name="T10" fmla="*/ 36 w 52"/>
                <a:gd name="T11" fmla="*/ 0 h 49"/>
                <a:gd name="T12" fmla="*/ 52 w 52"/>
                <a:gd name="T13" fmla="*/ 18 h 49"/>
                <a:gd name="T14" fmla="*/ 52 w 52"/>
                <a:gd name="T15" fmla="*/ 19 h 49"/>
                <a:gd name="T16" fmla="*/ 52 w 52"/>
                <a:gd name="T17" fmla="*/ 18 h 49"/>
                <a:gd name="T18" fmla="*/ 14 w 52"/>
                <a:gd name="T19" fmla="*/ 49 h 49"/>
                <a:gd name="T20" fmla="*/ 13 w 52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49">
                  <a:moveTo>
                    <a:pt x="13" y="49"/>
                  </a:moveTo>
                  <a:cubicBezTo>
                    <a:pt x="13" y="49"/>
                    <a:pt x="13" y="49"/>
                    <a:pt x="13" y="4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2" y="21"/>
                    <a:pt x="25" y="11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40" y="29"/>
                    <a:pt x="27" y="40"/>
                    <a:pt x="14" y="49"/>
                  </a:cubicBezTo>
                  <a:lnTo>
                    <a:pt x="13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33"/>
            <p:cNvSpPr>
              <a:spLocks/>
            </p:cNvSpPr>
            <p:nvPr/>
          </p:nvSpPr>
          <p:spPr bwMode="auto">
            <a:xfrm>
              <a:off x="7000876" y="4325938"/>
              <a:ext cx="163513" cy="168275"/>
            </a:xfrm>
            <a:custGeom>
              <a:avLst/>
              <a:gdLst>
                <a:gd name="T0" fmla="*/ 16 w 51"/>
                <a:gd name="T1" fmla="*/ 52 h 52"/>
                <a:gd name="T2" fmla="*/ 0 w 51"/>
                <a:gd name="T3" fmla="*/ 34 h 52"/>
                <a:gd name="T4" fmla="*/ 0 w 51"/>
                <a:gd name="T5" fmla="*/ 34 h 52"/>
                <a:gd name="T6" fmla="*/ 33 w 51"/>
                <a:gd name="T7" fmla="*/ 1 h 52"/>
                <a:gd name="T8" fmla="*/ 33 w 51"/>
                <a:gd name="T9" fmla="*/ 0 h 52"/>
                <a:gd name="T10" fmla="*/ 33 w 51"/>
                <a:gd name="T11" fmla="*/ 0 h 52"/>
                <a:gd name="T12" fmla="*/ 33 w 51"/>
                <a:gd name="T13" fmla="*/ 0 h 52"/>
                <a:gd name="T14" fmla="*/ 33 w 51"/>
                <a:gd name="T15" fmla="*/ 1 h 52"/>
                <a:gd name="T16" fmla="*/ 51 w 51"/>
                <a:gd name="T17" fmla="*/ 16 h 52"/>
                <a:gd name="T18" fmla="*/ 51 w 51"/>
                <a:gd name="T19" fmla="*/ 16 h 52"/>
                <a:gd name="T20" fmla="*/ 16 w 51"/>
                <a:gd name="T2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52">
                  <a:moveTo>
                    <a:pt x="16" y="52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1" y="23"/>
                    <a:pt x="22" y="12"/>
                    <a:pt x="33" y="1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0" y="29"/>
                    <a:pt x="28" y="40"/>
                    <a:pt x="16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34"/>
            <p:cNvSpPr>
              <a:spLocks/>
            </p:cNvSpPr>
            <p:nvPr/>
          </p:nvSpPr>
          <p:spPr bwMode="auto">
            <a:xfrm>
              <a:off x="7113588" y="4197350"/>
              <a:ext cx="155575" cy="171450"/>
            </a:xfrm>
            <a:custGeom>
              <a:avLst/>
              <a:gdLst>
                <a:gd name="T0" fmla="*/ 18 w 49"/>
                <a:gd name="T1" fmla="*/ 53 h 53"/>
                <a:gd name="T2" fmla="*/ 0 w 49"/>
                <a:gd name="T3" fmla="*/ 38 h 53"/>
                <a:gd name="T4" fmla="*/ 0 w 49"/>
                <a:gd name="T5" fmla="*/ 38 h 53"/>
                <a:gd name="T6" fmla="*/ 29 w 49"/>
                <a:gd name="T7" fmla="*/ 1 h 53"/>
                <a:gd name="T8" fmla="*/ 29 w 49"/>
                <a:gd name="T9" fmla="*/ 0 h 53"/>
                <a:gd name="T10" fmla="*/ 49 w 49"/>
                <a:gd name="T11" fmla="*/ 14 h 53"/>
                <a:gd name="T12" fmla="*/ 48 w 49"/>
                <a:gd name="T13" fmla="*/ 14 h 53"/>
                <a:gd name="T14" fmla="*/ 18 w 49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3">
                  <a:moveTo>
                    <a:pt x="18" y="53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0" y="26"/>
                    <a:pt x="20" y="13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39" y="28"/>
                    <a:pt x="29" y="41"/>
                    <a:pt x="1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35"/>
            <p:cNvSpPr>
              <a:spLocks/>
            </p:cNvSpPr>
            <p:nvPr/>
          </p:nvSpPr>
          <p:spPr bwMode="auto">
            <a:xfrm>
              <a:off x="7212013" y="4057650"/>
              <a:ext cx="144463" cy="174625"/>
            </a:xfrm>
            <a:custGeom>
              <a:avLst/>
              <a:gdLst>
                <a:gd name="T0" fmla="*/ 20 w 45"/>
                <a:gd name="T1" fmla="*/ 54 h 54"/>
                <a:gd name="T2" fmla="*/ 0 w 45"/>
                <a:gd name="T3" fmla="*/ 41 h 54"/>
                <a:gd name="T4" fmla="*/ 0 w 45"/>
                <a:gd name="T5" fmla="*/ 40 h 54"/>
                <a:gd name="T6" fmla="*/ 24 w 45"/>
                <a:gd name="T7" fmla="*/ 0 h 54"/>
                <a:gd name="T8" fmla="*/ 24 w 45"/>
                <a:gd name="T9" fmla="*/ 0 h 54"/>
                <a:gd name="T10" fmla="*/ 24 w 45"/>
                <a:gd name="T11" fmla="*/ 0 h 54"/>
                <a:gd name="T12" fmla="*/ 45 w 45"/>
                <a:gd name="T13" fmla="*/ 11 h 54"/>
                <a:gd name="T14" fmla="*/ 45 w 45"/>
                <a:gd name="T15" fmla="*/ 11 h 54"/>
                <a:gd name="T16" fmla="*/ 20 w 45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54">
                  <a:moveTo>
                    <a:pt x="20" y="54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9" y="28"/>
                    <a:pt x="17" y="14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37" y="26"/>
                    <a:pt x="29" y="40"/>
                    <a:pt x="2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36"/>
            <p:cNvSpPr>
              <a:spLocks/>
            </p:cNvSpPr>
            <p:nvPr/>
          </p:nvSpPr>
          <p:spPr bwMode="auto">
            <a:xfrm>
              <a:off x="7291388" y="3910013"/>
              <a:ext cx="134938" cy="174625"/>
            </a:xfrm>
            <a:custGeom>
              <a:avLst/>
              <a:gdLst>
                <a:gd name="T0" fmla="*/ 22 w 42"/>
                <a:gd name="T1" fmla="*/ 54 h 54"/>
                <a:gd name="T2" fmla="*/ 0 w 42"/>
                <a:gd name="T3" fmla="*/ 43 h 54"/>
                <a:gd name="T4" fmla="*/ 1 w 42"/>
                <a:gd name="T5" fmla="*/ 43 h 54"/>
                <a:gd name="T6" fmla="*/ 19 w 42"/>
                <a:gd name="T7" fmla="*/ 0 h 54"/>
                <a:gd name="T8" fmla="*/ 19 w 42"/>
                <a:gd name="T9" fmla="*/ 0 h 54"/>
                <a:gd name="T10" fmla="*/ 42 w 42"/>
                <a:gd name="T11" fmla="*/ 9 h 54"/>
                <a:gd name="T12" fmla="*/ 42 w 42"/>
                <a:gd name="T13" fmla="*/ 9 h 54"/>
                <a:gd name="T14" fmla="*/ 22 w 42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4">
                  <a:moveTo>
                    <a:pt x="22" y="54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8" y="29"/>
                    <a:pt x="14" y="15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36" y="24"/>
                    <a:pt x="29" y="39"/>
                    <a:pt x="2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37"/>
            <p:cNvSpPr>
              <a:spLocks/>
            </p:cNvSpPr>
            <p:nvPr/>
          </p:nvSpPr>
          <p:spPr bwMode="auto">
            <a:xfrm>
              <a:off x="7359651" y="3754438"/>
              <a:ext cx="120650" cy="171450"/>
            </a:xfrm>
            <a:custGeom>
              <a:avLst/>
              <a:gdLst>
                <a:gd name="T0" fmla="*/ 22 w 38"/>
                <a:gd name="T1" fmla="*/ 53 h 53"/>
                <a:gd name="T2" fmla="*/ 0 w 38"/>
                <a:gd name="T3" fmla="*/ 45 h 53"/>
                <a:gd name="T4" fmla="*/ 0 w 38"/>
                <a:gd name="T5" fmla="*/ 45 h 53"/>
                <a:gd name="T6" fmla="*/ 13 w 38"/>
                <a:gd name="T7" fmla="*/ 0 h 53"/>
                <a:gd name="T8" fmla="*/ 13 w 38"/>
                <a:gd name="T9" fmla="*/ 0 h 53"/>
                <a:gd name="T10" fmla="*/ 38 w 38"/>
                <a:gd name="T11" fmla="*/ 6 h 53"/>
                <a:gd name="T12" fmla="*/ 37 w 38"/>
                <a:gd name="T13" fmla="*/ 6 h 53"/>
                <a:gd name="T14" fmla="*/ 22 w 38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53">
                  <a:moveTo>
                    <a:pt x="22" y="53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5" y="30"/>
                    <a:pt x="10" y="15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3" y="22"/>
                    <a:pt x="28" y="37"/>
                    <a:pt x="22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38"/>
            <p:cNvSpPr>
              <a:spLocks/>
            </p:cNvSpPr>
            <p:nvPr/>
          </p:nvSpPr>
          <p:spPr bwMode="auto">
            <a:xfrm>
              <a:off x="7404101" y="3594100"/>
              <a:ext cx="101600" cy="166688"/>
            </a:xfrm>
            <a:custGeom>
              <a:avLst/>
              <a:gdLst>
                <a:gd name="T0" fmla="*/ 24 w 32"/>
                <a:gd name="T1" fmla="*/ 52 h 52"/>
                <a:gd name="T2" fmla="*/ 0 w 32"/>
                <a:gd name="T3" fmla="*/ 46 h 52"/>
                <a:gd name="T4" fmla="*/ 0 w 32"/>
                <a:gd name="T5" fmla="*/ 46 h 52"/>
                <a:gd name="T6" fmla="*/ 8 w 32"/>
                <a:gd name="T7" fmla="*/ 0 h 52"/>
                <a:gd name="T8" fmla="*/ 7 w 32"/>
                <a:gd name="T9" fmla="*/ 0 h 52"/>
                <a:gd name="T10" fmla="*/ 9 w 32"/>
                <a:gd name="T11" fmla="*/ 0 h 52"/>
                <a:gd name="T12" fmla="*/ 32 w 32"/>
                <a:gd name="T13" fmla="*/ 3 h 52"/>
                <a:gd name="T14" fmla="*/ 32 w 32"/>
                <a:gd name="T15" fmla="*/ 3 h 52"/>
                <a:gd name="T16" fmla="*/ 24 w 32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52">
                  <a:moveTo>
                    <a:pt x="24" y="52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4" y="31"/>
                    <a:pt x="6" y="16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0" y="19"/>
                    <a:pt x="27" y="36"/>
                    <a:pt x="2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39"/>
            <p:cNvSpPr>
              <a:spLocks/>
            </p:cNvSpPr>
            <p:nvPr/>
          </p:nvSpPr>
          <p:spPr bwMode="auto">
            <a:xfrm>
              <a:off x="7432676" y="3378200"/>
              <a:ext cx="82550" cy="212725"/>
            </a:xfrm>
            <a:custGeom>
              <a:avLst/>
              <a:gdLst>
                <a:gd name="T0" fmla="*/ 24 w 26"/>
                <a:gd name="T1" fmla="*/ 66 h 66"/>
                <a:gd name="T2" fmla="*/ 23 w 26"/>
                <a:gd name="T3" fmla="*/ 66 h 66"/>
                <a:gd name="T4" fmla="*/ 0 w 26"/>
                <a:gd name="T5" fmla="*/ 64 h 66"/>
                <a:gd name="T6" fmla="*/ 0 w 26"/>
                <a:gd name="T7" fmla="*/ 63 h 66"/>
                <a:gd name="T8" fmla="*/ 2 w 26"/>
                <a:gd name="T9" fmla="*/ 17 h 66"/>
                <a:gd name="T10" fmla="*/ 2 w 26"/>
                <a:gd name="T11" fmla="*/ 1 h 66"/>
                <a:gd name="T12" fmla="*/ 2 w 26"/>
                <a:gd name="T13" fmla="*/ 1 h 66"/>
                <a:gd name="T14" fmla="*/ 2 w 26"/>
                <a:gd name="T15" fmla="*/ 1 h 66"/>
                <a:gd name="T16" fmla="*/ 26 w 26"/>
                <a:gd name="T17" fmla="*/ 0 h 66"/>
                <a:gd name="T18" fmla="*/ 26 w 26"/>
                <a:gd name="T19" fmla="*/ 0 h 66"/>
                <a:gd name="T20" fmla="*/ 26 w 26"/>
                <a:gd name="T21" fmla="*/ 17 h 66"/>
                <a:gd name="T22" fmla="*/ 24 w 26"/>
                <a:gd name="T2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66">
                  <a:moveTo>
                    <a:pt x="24" y="66"/>
                  </a:moveTo>
                  <a:cubicBezTo>
                    <a:pt x="23" y="66"/>
                    <a:pt x="23" y="66"/>
                    <a:pt x="23" y="6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48"/>
                    <a:pt x="2" y="32"/>
                    <a:pt x="2" y="17"/>
                  </a:cubicBezTo>
                  <a:cubicBezTo>
                    <a:pt x="2" y="12"/>
                    <a:pt x="2" y="6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26" y="33"/>
                    <a:pt x="25" y="50"/>
                    <a:pt x="24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40"/>
            <p:cNvSpPr>
              <a:spLocks/>
            </p:cNvSpPr>
            <p:nvPr/>
          </p:nvSpPr>
          <p:spPr bwMode="auto">
            <a:xfrm>
              <a:off x="7423151" y="3206750"/>
              <a:ext cx="92075" cy="160338"/>
            </a:xfrm>
            <a:custGeom>
              <a:avLst/>
              <a:gdLst>
                <a:gd name="T0" fmla="*/ 5 w 29"/>
                <a:gd name="T1" fmla="*/ 50 h 50"/>
                <a:gd name="T2" fmla="*/ 5 w 29"/>
                <a:gd name="T3" fmla="*/ 50 h 50"/>
                <a:gd name="T4" fmla="*/ 0 w 29"/>
                <a:gd name="T5" fmla="*/ 4 h 50"/>
                <a:gd name="T6" fmla="*/ 0 w 29"/>
                <a:gd name="T7" fmla="*/ 4 h 50"/>
                <a:gd name="T8" fmla="*/ 24 w 29"/>
                <a:gd name="T9" fmla="*/ 0 h 50"/>
                <a:gd name="T10" fmla="*/ 24 w 29"/>
                <a:gd name="T11" fmla="*/ 0 h 50"/>
                <a:gd name="T12" fmla="*/ 29 w 29"/>
                <a:gd name="T13" fmla="*/ 49 h 50"/>
                <a:gd name="T14" fmla="*/ 29 w 29"/>
                <a:gd name="T15" fmla="*/ 49 h 50"/>
                <a:gd name="T16" fmla="*/ 5 w 29"/>
                <a:gd name="T1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50"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4" y="35"/>
                    <a:pt x="3" y="19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6"/>
                    <a:pt x="28" y="33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lnTo>
                    <a:pt x="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41"/>
            <p:cNvSpPr>
              <a:spLocks/>
            </p:cNvSpPr>
            <p:nvPr/>
          </p:nvSpPr>
          <p:spPr bwMode="auto">
            <a:xfrm>
              <a:off x="7388226" y="3038475"/>
              <a:ext cx="107950" cy="168275"/>
            </a:xfrm>
            <a:custGeom>
              <a:avLst/>
              <a:gdLst>
                <a:gd name="T0" fmla="*/ 11 w 34"/>
                <a:gd name="T1" fmla="*/ 52 h 52"/>
                <a:gd name="T2" fmla="*/ 11 w 34"/>
                <a:gd name="T3" fmla="*/ 52 h 52"/>
                <a:gd name="T4" fmla="*/ 0 w 34"/>
                <a:gd name="T5" fmla="*/ 6 h 52"/>
                <a:gd name="T6" fmla="*/ 0 w 34"/>
                <a:gd name="T7" fmla="*/ 6 h 52"/>
                <a:gd name="T8" fmla="*/ 23 w 34"/>
                <a:gd name="T9" fmla="*/ 0 h 52"/>
                <a:gd name="T10" fmla="*/ 23 w 34"/>
                <a:gd name="T11" fmla="*/ 0 h 52"/>
                <a:gd name="T12" fmla="*/ 34 w 34"/>
                <a:gd name="T13" fmla="*/ 48 h 52"/>
                <a:gd name="T14" fmla="*/ 34 w 34"/>
                <a:gd name="T15" fmla="*/ 48 h 52"/>
                <a:gd name="T16" fmla="*/ 11 w 34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11" y="52"/>
                  </a:moveTo>
                  <a:cubicBezTo>
                    <a:pt x="11" y="52"/>
                    <a:pt x="11" y="52"/>
                    <a:pt x="11" y="52"/>
                  </a:cubicBezTo>
                  <a:cubicBezTo>
                    <a:pt x="8" y="37"/>
                    <a:pt x="5" y="21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16"/>
                    <a:pt x="32" y="32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42"/>
            <p:cNvSpPr>
              <a:spLocks/>
            </p:cNvSpPr>
            <p:nvPr/>
          </p:nvSpPr>
          <p:spPr bwMode="auto">
            <a:xfrm>
              <a:off x="7337426" y="2873375"/>
              <a:ext cx="120650" cy="174625"/>
            </a:xfrm>
            <a:custGeom>
              <a:avLst/>
              <a:gdLst>
                <a:gd name="T0" fmla="*/ 15 w 38"/>
                <a:gd name="T1" fmla="*/ 54 h 54"/>
                <a:gd name="T2" fmla="*/ 15 w 38"/>
                <a:gd name="T3" fmla="*/ 54 h 54"/>
                <a:gd name="T4" fmla="*/ 0 w 38"/>
                <a:gd name="T5" fmla="*/ 10 h 54"/>
                <a:gd name="T6" fmla="*/ 0 w 38"/>
                <a:gd name="T7" fmla="*/ 10 h 54"/>
                <a:gd name="T8" fmla="*/ 22 w 38"/>
                <a:gd name="T9" fmla="*/ 0 h 54"/>
                <a:gd name="T10" fmla="*/ 22 w 38"/>
                <a:gd name="T11" fmla="*/ 0 h 54"/>
                <a:gd name="T12" fmla="*/ 38 w 38"/>
                <a:gd name="T13" fmla="*/ 47 h 54"/>
                <a:gd name="T14" fmla="*/ 38 w 38"/>
                <a:gd name="T15" fmla="*/ 47 h 54"/>
                <a:gd name="T16" fmla="*/ 15 w 38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54">
                  <a:moveTo>
                    <a:pt x="15" y="54"/>
                  </a:moveTo>
                  <a:cubicBezTo>
                    <a:pt x="15" y="54"/>
                    <a:pt x="15" y="54"/>
                    <a:pt x="15" y="54"/>
                  </a:cubicBezTo>
                  <a:cubicBezTo>
                    <a:pt x="11" y="39"/>
                    <a:pt x="6" y="24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8" y="16"/>
                    <a:pt x="34" y="31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15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43"/>
            <p:cNvSpPr>
              <a:spLocks/>
            </p:cNvSpPr>
            <p:nvPr/>
          </p:nvSpPr>
          <p:spPr bwMode="auto">
            <a:xfrm>
              <a:off x="7262813" y="2719388"/>
              <a:ext cx="138113" cy="174625"/>
            </a:xfrm>
            <a:custGeom>
              <a:avLst/>
              <a:gdLst>
                <a:gd name="T0" fmla="*/ 21 w 43"/>
                <a:gd name="T1" fmla="*/ 54 h 54"/>
                <a:gd name="T2" fmla="*/ 21 w 43"/>
                <a:gd name="T3" fmla="*/ 54 h 54"/>
                <a:gd name="T4" fmla="*/ 0 w 43"/>
                <a:gd name="T5" fmla="*/ 13 h 54"/>
                <a:gd name="T6" fmla="*/ 0 w 43"/>
                <a:gd name="T7" fmla="*/ 12 h 54"/>
                <a:gd name="T8" fmla="*/ 21 w 43"/>
                <a:gd name="T9" fmla="*/ 0 h 54"/>
                <a:gd name="T10" fmla="*/ 21 w 43"/>
                <a:gd name="T11" fmla="*/ 1 h 54"/>
                <a:gd name="T12" fmla="*/ 43 w 43"/>
                <a:gd name="T13" fmla="*/ 45 h 54"/>
                <a:gd name="T14" fmla="*/ 43 w 43"/>
                <a:gd name="T15" fmla="*/ 45 h 54"/>
                <a:gd name="T16" fmla="*/ 21 w 43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54">
                  <a:moveTo>
                    <a:pt x="21" y="54"/>
                  </a:moveTo>
                  <a:cubicBezTo>
                    <a:pt x="21" y="54"/>
                    <a:pt x="21" y="54"/>
                    <a:pt x="21" y="54"/>
                  </a:cubicBezTo>
                  <a:cubicBezTo>
                    <a:pt x="15" y="40"/>
                    <a:pt x="8" y="26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9" y="15"/>
                    <a:pt x="37" y="30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lnTo>
                    <a:pt x="21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44"/>
            <p:cNvSpPr>
              <a:spLocks/>
            </p:cNvSpPr>
            <p:nvPr/>
          </p:nvSpPr>
          <p:spPr bwMode="auto">
            <a:xfrm>
              <a:off x="7173913" y="2576513"/>
              <a:ext cx="149225" cy="171450"/>
            </a:xfrm>
            <a:custGeom>
              <a:avLst/>
              <a:gdLst>
                <a:gd name="T0" fmla="*/ 26 w 47"/>
                <a:gd name="T1" fmla="*/ 53 h 53"/>
                <a:gd name="T2" fmla="*/ 26 w 47"/>
                <a:gd name="T3" fmla="*/ 53 h 53"/>
                <a:gd name="T4" fmla="*/ 1 w 47"/>
                <a:gd name="T5" fmla="*/ 14 h 53"/>
                <a:gd name="T6" fmla="*/ 0 w 47"/>
                <a:gd name="T7" fmla="*/ 14 h 53"/>
                <a:gd name="T8" fmla="*/ 20 w 47"/>
                <a:gd name="T9" fmla="*/ 0 h 53"/>
                <a:gd name="T10" fmla="*/ 20 w 47"/>
                <a:gd name="T11" fmla="*/ 0 h 53"/>
                <a:gd name="T12" fmla="*/ 20 w 47"/>
                <a:gd name="T13" fmla="*/ 0 h 53"/>
                <a:gd name="T14" fmla="*/ 47 w 47"/>
                <a:gd name="T15" fmla="*/ 41 h 53"/>
                <a:gd name="T16" fmla="*/ 47 w 47"/>
                <a:gd name="T17" fmla="*/ 41 h 53"/>
                <a:gd name="T18" fmla="*/ 26 w 47"/>
                <a:gd name="T1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53">
                  <a:moveTo>
                    <a:pt x="26" y="53"/>
                  </a:moveTo>
                  <a:cubicBezTo>
                    <a:pt x="26" y="53"/>
                    <a:pt x="26" y="53"/>
                    <a:pt x="26" y="53"/>
                  </a:cubicBezTo>
                  <a:cubicBezTo>
                    <a:pt x="18" y="40"/>
                    <a:pt x="10" y="27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0" y="13"/>
                    <a:pt x="39" y="27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26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45"/>
            <p:cNvSpPr>
              <a:spLocks/>
            </p:cNvSpPr>
            <p:nvPr/>
          </p:nvSpPr>
          <p:spPr bwMode="auto">
            <a:xfrm>
              <a:off x="7072313" y="2444750"/>
              <a:ext cx="158750" cy="168275"/>
            </a:xfrm>
            <a:custGeom>
              <a:avLst/>
              <a:gdLst>
                <a:gd name="T0" fmla="*/ 30 w 50"/>
                <a:gd name="T1" fmla="*/ 52 h 52"/>
                <a:gd name="T2" fmla="*/ 30 w 50"/>
                <a:gd name="T3" fmla="*/ 52 h 52"/>
                <a:gd name="T4" fmla="*/ 0 w 50"/>
                <a:gd name="T5" fmla="*/ 17 h 52"/>
                <a:gd name="T6" fmla="*/ 0 w 50"/>
                <a:gd name="T7" fmla="*/ 16 h 52"/>
                <a:gd name="T8" fmla="*/ 17 w 50"/>
                <a:gd name="T9" fmla="*/ 0 h 52"/>
                <a:gd name="T10" fmla="*/ 18 w 50"/>
                <a:gd name="T11" fmla="*/ 0 h 52"/>
                <a:gd name="T12" fmla="*/ 49 w 50"/>
                <a:gd name="T13" fmla="*/ 38 h 52"/>
                <a:gd name="T14" fmla="*/ 50 w 50"/>
                <a:gd name="T15" fmla="*/ 38 h 52"/>
                <a:gd name="T16" fmla="*/ 30 w 50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52">
                  <a:moveTo>
                    <a:pt x="30" y="52"/>
                  </a:moveTo>
                  <a:cubicBezTo>
                    <a:pt x="30" y="52"/>
                    <a:pt x="30" y="52"/>
                    <a:pt x="30" y="52"/>
                  </a:cubicBezTo>
                  <a:cubicBezTo>
                    <a:pt x="21" y="40"/>
                    <a:pt x="11" y="28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9" y="12"/>
                    <a:pt x="40" y="25"/>
                    <a:pt x="49" y="38"/>
                  </a:cubicBezTo>
                  <a:cubicBezTo>
                    <a:pt x="50" y="38"/>
                    <a:pt x="50" y="38"/>
                    <a:pt x="50" y="38"/>
                  </a:cubicBezTo>
                  <a:lnTo>
                    <a:pt x="30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46"/>
            <p:cNvSpPr>
              <a:spLocks/>
            </p:cNvSpPr>
            <p:nvPr/>
          </p:nvSpPr>
          <p:spPr bwMode="auto">
            <a:xfrm>
              <a:off x="6953251" y="2325688"/>
              <a:ext cx="166688" cy="165100"/>
            </a:xfrm>
            <a:custGeom>
              <a:avLst/>
              <a:gdLst>
                <a:gd name="T0" fmla="*/ 35 w 52"/>
                <a:gd name="T1" fmla="*/ 51 h 51"/>
                <a:gd name="T2" fmla="*/ 34 w 52"/>
                <a:gd name="T3" fmla="*/ 51 h 51"/>
                <a:gd name="T4" fmla="*/ 0 w 52"/>
                <a:gd name="T5" fmla="*/ 19 h 51"/>
                <a:gd name="T6" fmla="*/ 0 w 52"/>
                <a:gd name="T7" fmla="*/ 19 h 51"/>
                <a:gd name="T8" fmla="*/ 0 w 52"/>
                <a:gd name="T9" fmla="*/ 19 h 51"/>
                <a:gd name="T10" fmla="*/ 15 w 52"/>
                <a:gd name="T11" fmla="*/ 0 h 51"/>
                <a:gd name="T12" fmla="*/ 16 w 52"/>
                <a:gd name="T13" fmla="*/ 1 h 51"/>
                <a:gd name="T14" fmla="*/ 52 w 52"/>
                <a:gd name="T15" fmla="*/ 34 h 51"/>
                <a:gd name="T16" fmla="*/ 52 w 52"/>
                <a:gd name="T17" fmla="*/ 34 h 51"/>
                <a:gd name="T18" fmla="*/ 52 w 52"/>
                <a:gd name="T19" fmla="*/ 34 h 51"/>
                <a:gd name="T20" fmla="*/ 35 w 52"/>
                <a:gd name="T2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1">
                  <a:moveTo>
                    <a:pt x="35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24" y="40"/>
                    <a:pt x="12" y="2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8" y="11"/>
                    <a:pt x="40" y="22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35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47"/>
            <p:cNvSpPr>
              <a:spLocks/>
            </p:cNvSpPr>
            <p:nvPr/>
          </p:nvSpPr>
          <p:spPr bwMode="auto">
            <a:xfrm>
              <a:off x="5129213" y="2276475"/>
              <a:ext cx="166688" cy="161925"/>
            </a:xfrm>
            <a:custGeom>
              <a:avLst/>
              <a:gdLst>
                <a:gd name="T0" fmla="*/ 16 w 52"/>
                <a:gd name="T1" fmla="*/ 50 h 50"/>
                <a:gd name="T2" fmla="*/ 0 w 52"/>
                <a:gd name="T3" fmla="*/ 32 h 50"/>
                <a:gd name="T4" fmla="*/ 0 w 52"/>
                <a:gd name="T5" fmla="*/ 31 h 50"/>
                <a:gd name="T6" fmla="*/ 0 w 52"/>
                <a:gd name="T7" fmla="*/ 32 h 50"/>
                <a:gd name="T8" fmla="*/ 38 w 52"/>
                <a:gd name="T9" fmla="*/ 0 h 50"/>
                <a:gd name="T10" fmla="*/ 38 w 52"/>
                <a:gd name="T11" fmla="*/ 0 h 50"/>
                <a:gd name="T12" fmla="*/ 52 w 52"/>
                <a:gd name="T13" fmla="*/ 20 h 50"/>
                <a:gd name="T14" fmla="*/ 52 w 52"/>
                <a:gd name="T15" fmla="*/ 20 h 50"/>
                <a:gd name="T16" fmla="*/ 16 w 52"/>
                <a:gd name="T1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0">
                  <a:moveTo>
                    <a:pt x="16" y="5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2" y="21"/>
                    <a:pt x="25" y="1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0" y="29"/>
                    <a:pt x="28" y="39"/>
                    <a:pt x="16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48"/>
            <p:cNvSpPr>
              <a:spLocks/>
            </p:cNvSpPr>
            <p:nvPr/>
          </p:nvSpPr>
          <p:spPr bwMode="auto">
            <a:xfrm>
              <a:off x="6823076" y="2225675"/>
              <a:ext cx="171450" cy="153988"/>
            </a:xfrm>
            <a:custGeom>
              <a:avLst/>
              <a:gdLst>
                <a:gd name="T0" fmla="*/ 38 w 54"/>
                <a:gd name="T1" fmla="*/ 48 h 48"/>
                <a:gd name="T2" fmla="*/ 38 w 54"/>
                <a:gd name="T3" fmla="*/ 48 h 48"/>
                <a:gd name="T4" fmla="*/ 1 w 54"/>
                <a:gd name="T5" fmla="*/ 20 h 48"/>
                <a:gd name="T6" fmla="*/ 0 w 54"/>
                <a:gd name="T7" fmla="*/ 20 h 48"/>
                <a:gd name="T8" fmla="*/ 13 w 54"/>
                <a:gd name="T9" fmla="*/ 0 h 48"/>
                <a:gd name="T10" fmla="*/ 14 w 54"/>
                <a:gd name="T11" fmla="*/ 0 h 48"/>
                <a:gd name="T12" fmla="*/ 53 w 54"/>
                <a:gd name="T13" fmla="*/ 29 h 48"/>
                <a:gd name="T14" fmla="*/ 54 w 54"/>
                <a:gd name="T15" fmla="*/ 29 h 48"/>
                <a:gd name="T16" fmla="*/ 53 w 54"/>
                <a:gd name="T17" fmla="*/ 29 h 48"/>
                <a:gd name="T18" fmla="*/ 38 w 54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48">
                  <a:moveTo>
                    <a:pt x="38" y="48"/>
                  </a:moveTo>
                  <a:cubicBezTo>
                    <a:pt x="38" y="48"/>
                    <a:pt x="38" y="48"/>
                    <a:pt x="38" y="48"/>
                  </a:cubicBezTo>
                  <a:cubicBezTo>
                    <a:pt x="26" y="38"/>
                    <a:pt x="14" y="29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7" y="9"/>
                    <a:pt x="41" y="19"/>
                    <a:pt x="5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3" y="29"/>
                    <a:pt x="53" y="29"/>
                    <a:pt x="53" y="29"/>
                  </a:cubicBezTo>
                  <a:lnTo>
                    <a:pt x="3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49"/>
            <p:cNvSpPr>
              <a:spLocks/>
            </p:cNvSpPr>
            <p:nvPr/>
          </p:nvSpPr>
          <p:spPr bwMode="auto">
            <a:xfrm>
              <a:off x="5260976" y="2182813"/>
              <a:ext cx="169863" cy="152400"/>
            </a:xfrm>
            <a:custGeom>
              <a:avLst/>
              <a:gdLst>
                <a:gd name="T0" fmla="*/ 14 w 53"/>
                <a:gd name="T1" fmla="*/ 47 h 47"/>
                <a:gd name="T2" fmla="*/ 0 w 53"/>
                <a:gd name="T3" fmla="*/ 27 h 47"/>
                <a:gd name="T4" fmla="*/ 0 w 53"/>
                <a:gd name="T5" fmla="*/ 27 h 47"/>
                <a:gd name="T6" fmla="*/ 41 w 53"/>
                <a:gd name="T7" fmla="*/ 0 h 47"/>
                <a:gd name="T8" fmla="*/ 42 w 53"/>
                <a:gd name="T9" fmla="*/ 0 h 47"/>
                <a:gd name="T10" fmla="*/ 53 w 53"/>
                <a:gd name="T11" fmla="*/ 21 h 47"/>
                <a:gd name="T12" fmla="*/ 53 w 53"/>
                <a:gd name="T13" fmla="*/ 21 h 47"/>
                <a:gd name="T14" fmla="*/ 14 w 53"/>
                <a:gd name="T15" fmla="*/ 46 h 47"/>
                <a:gd name="T16" fmla="*/ 14 w 53"/>
                <a:gd name="T1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7">
                  <a:moveTo>
                    <a:pt x="14" y="4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3" y="17"/>
                    <a:pt x="27" y="8"/>
                    <a:pt x="4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0" y="29"/>
                    <a:pt x="27" y="37"/>
                    <a:pt x="14" y="46"/>
                  </a:cubicBezTo>
                  <a:lnTo>
                    <a:pt x="14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50"/>
            <p:cNvSpPr>
              <a:spLocks/>
            </p:cNvSpPr>
            <p:nvPr/>
          </p:nvSpPr>
          <p:spPr bwMode="auto">
            <a:xfrm>
              <a:off x="6681788" y="2141538"/>
              <a:ext cx="173038" cy="141288"/>
            </a:xfrm>
            <a:custGeom>
              <a:avLst/>
              <a:gdLst>
                <a:gd name="T0" fmla="*/ 41 w 54"/>
                <a:gd name="T1" fmla="*/ 44 h 44"/>
                <a:gd name="T2" fmla="*/ 41 w 54"/>
                <a:gd name="T3" fmla="*/ 44 h 44"/>
                <a:gd name="T4" fmla="*/ 1 w 54"/>
                <a:gd name="T5" fmla="*/ 21 h 44"/>
                <a:gd name="T6" fmla="*/ 0 w 54"/>
                <a:gd name="T7" fmla="*/ 21 h 44"/>
                <a:gd name="T8" fmla="*/ 11 w 54"/>
                <a:gd name="T9" fmla="*/ 0 h 44"/>
                <a:gd name="T10" fmla="*/ 11 w 54"/>
                <a:gd name="T11" fmla="*/ 0 h 44"/>
                <a:gd name="T12" fmla="*/ 54 w 54"/>
                <a:gd name="T13" fmla="*/ 24 h 44"/>
                <a:gd name="T14" fmla="*/ 54 w 54"/>
                <a:gd name="T15" fmla="*/ 24 h 44"/>
                <a:gd name="T16" fmla="*/ 41 w 54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44">
                  <a:moveTo>
                    <a:pt x="41" y="44"/>
                  </a:moveTo>
                  <a:cubicBezTo>
                    <a:pt x="41" y="44"/>
                    <a:pt x="41" y="44"/>
                    <a:pt x="41" y="44"/>
                  </a:cubicBezTo>
                  <a:cubicBezTo>
                    <a:pt x="28" y="36"/>
                    <a:pt x="14" y="28"/>
                    <a:pt x="1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6" y="7"/>
                    <a:pt x="40" y="15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lnTo>
                    <a:pt x="4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51"/>
            <p:cNvSpPr>
              <a:spLocks/>
            </p:cNvSpPr>
            <p:nvPr/>
          </p:nvSpPr>
          <p:spPr bwMode="auto">
            <a:xfrm>
              <a:off x="5403851" y="2109788"/>
              <a:ext cx="173038" cy="134938"/>
            </a:xfrm>
            <a:custGeom>
              <a:avLst/>
              <a:gdLst>
                <a:gd name="T0" fmla="*/ 12 w 54"/>
                <a:gd name="T1" fmla="*/ 42 h 42"/>
                <a:gd name="T2" fmla="*/ 0 w 54"/>
                <a:gd name="T3" fmla="*/ 21 h 42"/>
                <a:gd name="T4" fmla="*/ 0 w 54"/>
                <a:gd name="T5" fmla="*/ 21 h 42"/>
                <a:gd name="T6" fmla="*/ 44 w 54"/>
                <a:gd name="T7" fmla="*/ 0 h 42"/>
                <a:gd name="T8" fmla="*/ 44 w 54"/>
                <a:gd name="T9" fmla="*/ 0 h 42"/>
                <a:gd name="T10" fmla="*/ 54 w 54"/>
                <a:gd name="T11" fmla="*/ 22 h 42"/>
                <a:gd name="T12" fmla="*/ 54 w 54"/>
                <a:gd name="T13" fmla="*/ 22 h 42"/>
                <a:gd name="T14" fmla="*/ 12 w 54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42">
                  <a:moveTo>
                    <a:pt x="12" y="42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4" y="13"/>
                    <a:pt x="29" y="6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39" y="28"/>
                    <a:pt x="25" y="35"/>
                    <a:pt x="12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52"/>
            <p:cNvSpPr>
              <a:spLocks/>
            </p:cNvSpPr>
            <p:nvPr/>
          </p:nvSpPr>
          <p:spPr bwMode="auto">
            <a:xfrm>
              <a:off x="6535738" y="2073275"/>
              <a:ext cx="168275" cy="133350"/>
            </a:xfrm>
            <a:custGeom>
              <a:avLst/>
              <a:gdLst>
                <a:gd name="T0" fmla="*/ 43 w 53"/>
                <a:gd name="T1" fmla="*/ 41 h 41"/>
                <a:gd name="T2" fmla="*/ 43 w 53"/>
                <a:gd name="T3" fmla="*/ 41 h 41"/>
                <a:gd name="T4" fmla="*/ 0 w 53"/>
                <a:gd name="T5" fmla="*/ 23 h 41"/>
                <a:gd name="T6" fmla="*/ 0 w 53"/>
                <a:gd name="T7" fmla="*/ 23 h 41"/>
                <a:gd name="T8" fmla="*/ 7 w 53"/>
                <a:gd name="T9" fmla="*/ 0 h 41"/>
                <a:gd name="T10" fmla="*/ 8 w 53"/>
                <a:gd name="T11" fmla="*/ 0 h 41"/>
                <a:gd name="T12" fmla="*/ 53 w 53"/>
                <a:gd name="T13" fmla="*/ 19 h 41"/>
                <a:gd name="T14" fmla="*/ 53 w 53"/>
                <a:gd name="T15" fmla="*/ 19 h 41"/>
                <a:gd name="T16" fmla="*/ 43 w 53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1"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29" y="34"/>
                    <a:pt x="14" y="28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6"/>
                    <a:pt x="39" y="12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lnTo>
                    <a:pt x="43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53"/>
            <p:cNvSpPr>
              <a:spLocks/>
            </p:cNvSpPr>
            <p:nvPr/>
          </p:nvSpPr>
          <p:spPr bwMode="auto">
            <a:xfrm>
              <a:off x="5557838" y="2051050"/>
              <a:ext cx="169863" cy="122238"/>
            </a:xfrm>
            <a:custGeom>
              <a:avLst/>
              <a:gdLst>
                <a:gd name="T0" fmla="*/ 9 w 53"/>
                <a:gd name="T1" fmla="*/ 38 h 38"/>
                <a:gd name="T2" fmla="*/ 0 w 53"/>
                <a:gd name="T3" fmla="*/ 16 h 38"/>
                <a:gd name="T4" fmla="*/ 0 w 53"/>
                <a:gd name="T5" fmla="*/ 16 h 38"/>
                <a:gd name="T6" fmla="*/ 47 w 53"/>
                <a:gd name="T7" fmla="*/ 0 h 38"/>
                <a:gd name="T8" fmla="*/ 47 w 53"/>
                <a:gd name="T9" fmla="*/ 0 h 38"/>
                <a:gd name="T10" fmla="*/ 47 w 53"/>
                <a:gd name="T11" fmla="*/ 0 h 38"/>
                <a:gd name="T12" fmla="*/ 53 w 53"/>
                <a:gd name="T13" fmla="*/ 23 h 38"/>
                <a:gd name="T14" fmla="*/ 53 w 53"/>
                <a:gd name="T15" fmla="*/ 23 h 38"/>
                <a:gd name="T16" fmla="*/ 9 w 53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8">
                  <a:moveTo>
                    <a:pt x="9" y="38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5" y="10"/>
                    <a:pt x="31" y="4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38" y="27"/>
                    <a:pt x="24" y="32"/>
                    <a:pt x="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54"/>
            <p:cNvSpPr>
              <a:spLocks/>
            </p:cNvSpPr>
            <p:nvPr/>
          </p:nvSpPr>
          <p:spPr bwMode="auto">
            <a:xfrm>
              <a:off x="6378576" y="2022475"/>
              <a:ext cx="169863" cy="122238"/>
            </a:xfrm>
            <a:custGeom>
              <a:avLst/>
              <a:gdLst>
                <a:gd name="T0" fmla="*/ 45 w 53"/>
                <a:gd name="T1" fmla="*/ 38 h 38"/>
                <a:gd name="T2" fmla="*/ 45 w 53"/>
                <a:gd name="T3" fmla="*/ 38 h 38"/>
                <a:gd name="T4" fmla="*/ 0 w 53"/>
                <a:gd name="T5" fmla="*/ 25 h 38"/>
                <a:gd name="T6" fmla="*/ 0 w 53"/>
                <a:gd name="T7" fmla="*/ 25 h 38"/>
                <a:gd name="T8" fmla="*/ 5 w 53"/>
                <a:gd name="T9" fmla="*/ 0 h 38"/>
                <a:gd name="T10" fmla="*/ 5 w 53"/>
                <a:gd name="T11" fmla="*/ 2 h 38"/>
                <a:gd name="T12" fmla="*/ 53 w 53"/>
                <a:gd name="T13" fmla="*/ 15 h 38"/>
                <a:gd name="T14" fmla="*/ 53 w 53"/>
                <a:gd name="T15" fmla="*/ 15 h 38"/>
                <a:gd name="T16" fmla="*/ 45 w 53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8">
                  <a:moveTo>
                    <a:pt x="45" y="38"/>
                  </a:moveTo>
                  <a:cubicBezTo>
                    <a:pt x="45" y="38"/>
                    <a:pt x="45" y="38"/>
                    <a:pt x="45" y="38"/>
                  </a:cubicBezTo>
                  <a:cubicBezTo>
                    <a:pt x="30" y="33"/>
                    <a:pt x="15" y="29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1" y="5"/>
                    <a:pt x="37" y="10"/>
                    <a:pt x="53" y="15"/>
                  </a:cubicBezTo>
                  <a:cubicBezTo>
                    <a:pt x="53" y="15"/>
                    <a:pt x="53" y="15"/>
                    <a:pt x="53" y="15"/>
                  </a:cubicBezTo>
                  <a:lnTo>
                    <a:pt x="45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55"/>
            <p:cNvSpPr>
              <a:spLocks/>
            </p:cNvSpPr>
            <p:nvPr/>
          </p:nvSpPr>
          <p:spPr bwMode="auto">
            <a:xfrm>
              <a:off x="5718176" y="2012950"/>
              <a:ext cx="168275" cy="109538"/>
            </a:xfrm>
            <a:custGeom>
              <a:avLst/>
              <a:gdLst>
                <a:gd name="T0" fmla="*/ 7 w 53"/>
                <a:gd name="T1" fmla="*/ 34 h 34"/>
                <a:gd name="T2" fmla="*/ 0 w 53"/>
                <a:gd name="T3" fmla="*/ 11 h 34"/>
                <a:gd name="T4" fmla="*/ 1 w 53"/>
                <a:gd name="T5" fmla="*/ 11 h 34"/>
                <a:gd name="T6" fmla="*/ 49 w 53"/>
                <a:gd name="T7" fmla="*/ 0 h 34"/>
                <a:gd name="T8" fmla="*/ 49 w 53"/>
                <a:gd name="T9" fmla="*/ 0 h 34"/>
                <a:gd name="T10" fmla="*/ 53 w 53"/>
                <a:gd name="T11" fmla="*/ 24 h 34"/>
                <a:gd name="T12" fmla="*/ 53 w 53"/>
                <a:gd name="T13" fmla="*/ 24 h 34"/>
                <a:gd name="T14" fmla="*/ 7 w 53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34">
                  <a:moveTo>
                    <a:pt x="7" y="34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6" y="7"/>
                    <a:pt x="33" y="3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37" y="27"/>
                    <a:pt x="22" y="30"/>
                    <a:pt x="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56"/>
            <p:cNvSpPr>
              <a:spLocks/>
            </p:cNvSpPr>
            <p:nvPr/>
          </p:nvSpPr>
          <p:spPr bwMode="auto">
            <a:xfrm>
              <a:off x="6218238" y="2003425"/>
              <a:ext cx="163513" cy="100013"/>
            </a:xfrm>
            <a:custGeom>
              <a:avLst/>
              <a:gdLst>
                <a:gd name="T0" fmla="*/ 47 w 51"/>
                <a:gd name="T1" fmla="*/ 31 h 31"/>
                <a:gd name="T2" fmla="*/ 46 w 51"/>
                <a:gd name="T3" fmla="*/ 31 h 31"/>
                <a:gd name="T4" fmla="*/ 0 w 51"/>
                <a:gd name="T5" fmla="*/ 24 h 31"/>
                <a:gd name="T6" fmla="*/ 0 w 51"/>
                <a:gd name="T7" fmla="*/ 24 h 31"/>
                <a:gd name="T8" fmla="*/ 2 w 51"/>
                <a:gd name="T9" fmla="*/ 0 h 31"/>
                <a:gd name="T10" fmla="*/ 51 w 51"/>
                <a:gd name="T11" fmla="*/ 7 h 31"/>
                <a:gd name="T12" fmla="*/ 51 w 51"/>
                <a:gd name="T13" fmla="*/ 7 h 31"/>
                <a:gd name="T14" fmla="*/ 47 w 51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31">
                  <a:moveTo>
                    <a:pt x="47" y="31"/>
                  </a:moveTo>
                  <a:cubicBezTo>
                    <a:pt x="46" y="31"/>
                    <a:pt x="46" y="31"/>
                    <a:pt x="46" y="31"/>
                  </a:cubicBezTo>
                  <a:cubicBezTo>
                    <a:pt x="31" y="27"/>
                    <a:pt x="16" y="25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9" y="1"/>
                    <a:pt x="35" y="4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lnTo>
                    <a:pt x="4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57"/>
            <p:cNvSpPr>
              <a:spLocks/>
            </p:cNvSpPr>
            <p:nvPr/>
          </p:nvSpPr>
          <p:spPr bwMode="auto">
            <a:xfrm>
              <a:off x="5886451" y="1997075"/>
              <a:ext cx="160338" cy="93663"/>
            </a:xfrm>
            <a:custGeom>
              <a:avLst/>
              <a:gdLst>
                <a:gd name="T0" fmla="*/ 3 w 50"/>
                <a:gd name="T1" fmla="*/ 29 h 29"/>
                <a:gd name="T2" fmla="*/ 0 w 50"/>
                <a:gd name="T3" fmla="*/ 5 h 29"/>
                <a:gd name="T4" fmla="*/ 0 w 50"/>
                <a:gd name="T5" fmla="*/ 5 h 29"/>
                <a:gd name="T6" fmla="*/ 49 w 50"/>
                <a:gd name="T7" fmla="*/ 0 h 29"/>
                <a:gd name="T8" fmla="*/ 49 w 50"/>
                <a:gd name="T9" fmla="*/ 0 h 29"/>
                <a:gd name="T10" fmla="*/ 50 w 50"/>
                <a:gd name="T11" fmla="*/ 24 h 29"/>
                <a:gd name="T12" fmla="*/ 50 w 50"/>
                <a:gd name="T13" fmla="*/ 24 h 29"/>
                <a:gd name="T14" fmla="*/ 3 w 5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9">
                  <a:moveTo>
                    <a:pt x="3" y="29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6" y="2"/>
                    <a:pt x="33" y="1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34" y="25"/>
                    <a:pt x="19" y="26"/>
                    <a:pt x="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58"/>
            <p:cNvSpPr>
              <a:spLocks/>
            </p:cNvSpPr>
            <p:nvPr/>
          </p:nvSpPr>
          <p:spPr bwMode="auto">
            <a:xfrm>
              <a:off x="6056313" y="1997075"/>
              <a:ext cx="155575" cy="79375"/>
            </a:xfrm>
            <a:custGeom>
              <a:avLst/>
              <a:gdLst>
                <a:gd name="T0" fmla="*/ 48 w 49"/>
                <a:gd name="T1" fmla="*/ 25 h 25"/>
                <a:gd name="T2" fmla="*/ 47 w 49"/>
                <a:gd name="T3" fmla="*/ 25 h 25"/>
                <a:gd name="T4" fmla="*/ 13 w 49"/>
                <a:gd name="T5" fmla="*/ 24 h 25"/>
                <a:gd name="T6" fmla="*/ 1 w 49"/>
                <a:gd name="T7" fmla="*/ 24 h 25"/>
                <a:gd name="T8" fmla="*/ 1 w 49"/>
                <a:gd name="T9" fmla="*/ 24 h 25"/>
                <a:gd name="T10" fmla="*/ 0 w 49"/>
                <a:gd name="T11" fmla="*/ 0 h 25"/>
                <a:gd name="T12" fmla="*/ 0 w 49"/>
                <a:gd name="T13" fmla="*/ 0 h 25"/>
                <a:gd name="T14" fmla="*/ 49 w 49"/>
                <a:gd name="T15" fmla="*/ 2 h 25"/>
                <a:gd name="T16" fmla="*/ 49 w 49"/>
                <a:gd name="T17" fmla="*/ 2 h 25"/>
                <a:gd name="T18" fmla="*/ 48 w 49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25">
                  <a:moveTo>
                    <a:pt x="48" y="25"/>
                  </a:moveTo>
                  <a:cubicBezTo>
                    <a:pt x="47" y="25"/>
                    <a:pt x="47" y="25"/>
                    <a:pt x="47" y="25"/>
                  </a:cubicBezTo>
                  <a:cubicBezTo>
                    <a:pt x="36" y="25"/>
                    <a:pt x="24" y="24"/>
                    <a:pt x="13" y="24"/>
                  </a:cubicBezTo>
                  <a:cubicBezTo>
                    <a:pt x="8" y="24"/>
                    <a:pt x="4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33" y="0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lnTo>
                    <a:pt x="48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59"/>
            <p:cNvSpPr>
              <a:spLocks/>
            </p:cNvSpPr>
            <p:nvPr/>
          </p:nvSpPr>
          <p:spPr bwMode="auto">
            <a:xfrm>
              <a:off x="4648201" y="2425700"/>
              <a:ext cx="407988" cy="1790700"/>
            </a:xfrm>
            <a:custGeom>
              <a:avLst/>
              <a:gdLst>
                <a:gd name="T0" fmla="*/ 74 w 128"/>
                <a:gd name="T1" fmla="*/ 553 h 555"/>
                <a:gd name="T2" fmla="*/ 4 w 128"/>
                <a:gd name="T3" fmla="*/ 312 h 555"/>
                <a:gd name="T4" fmla="*/ 128 w 128"/>
                <a:gd name="T5" fmla="*/ 2 h 555"/>
                <a:gd name="T6" fmla="*/ 125 w 128"/>
                <a:gd name="T7" fmla="*/ 0 h 555"/>
                <a:gd name="T8" fmla="*/ 0 w 128"/>
                <a:gd name="T9" fmla="*/ 312 h 555"/>
                <a:gd name="T10" fmla="*/ 71 w 128"/>
                <a:gd name="T11" fmla="*/ 555 h 555"/>
                <a:gd name="T12" fmla="*/ 74 w 128"/>
                <a:gd name="T13" fmla="*/ 553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555">
                  <a:moveTo>
                    <a:pt x="74" y="553"/>
                  </a:moveTo>
                  <a:cubicBezTo>
                    <a:pt x="30" y="483"/>
                    <a:pt x="4" y="401"/>
                    <a:pt x="4" y="312"/>
                  </a:cubicBezTo>
                  <a:cubicBezTo>
                    <a:pt x="4" y="192"/>
                    <a:pt x="51" y="83"/>
                    <a:pt x="128" y="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48" y="81"/>
                    <a:pt x="0" y="191"/>
                    <a:pt x="0" y="312"/>
                  </a:cubicBezTo>
                  <a:cubicBezTo>
                    <a:pt x="0" y="401"/>
                    <a:pt x="26" y="485"/>
                    <a:pt x="71" y="555"/>
                  </a:cubicBezTo>
                  <a:cubicBezTo>
                    <a:pt x="74" y="553"/>
                    <a:pt x="74" y="553"/>
                    <a:pt x="74" y="5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60"/>
            <p:cNvSpPr>
              <a:spLocks/>
            </p:cNvSpPr>
            <p:nvPr/>
          </p:nvSpPr>
          <p:spPr bwMode="auto">
            <a:xfrm>
              <a:off x="4602163" y="3597275"/>
              <a:ext cx="285750" cy="644525"/>
            </a:xfrm>
            <a:custGeom>
              <a:avLst/>
              <a:gdLst>
                <a:gd name="T0" fmla="*/ 67 w 89"/>
                <a:gd name="T1" fmla="*/ 194 h 200"/>
                <a:gd name="T2" fmla="*/ 69 w 89"/>
                <a:gd name="T3" fmla="*/ 193 h 200"/>
                <a:gd name="T4" fmla="*/ 4 w 89"/>
                <a:gd name="T5" fmla="*/ 12 h 200"/>
                <a:gd name="T6" fmla="*/ 4 w 89"/>
                <a:gd name="T7" fmla="*/ 11 h 200"/>
                <a:gd name="T8" fmla="*/ 9 w 89"/>
                <a:gd name="T9" fmla="*/ 5 h 200"/>
                <a:gd name="T10" fmla="*/ 20 w 89"/>
                <a:gd name="T11" fmla="*/ 4 h 200"/>
                <a:gd name="T12" fmla="*/ 19 w 89"/>
                <a:gd name="T13" fmla="*/ 2 h 200"/>
                <a:gd name="T14" fmla="*/ 17 w 89"/>
                <a:gd name="T15" fmla="*/ 2 h 200"/>
                <a:gd name="T16" fmla="*/ 85 w 89"/>
                <a:gd name="T17" fmla="*/ 192 h 200"/>
                <a:gd name="T18" fmla="*/ 87 w 89"/>
                <a:gd name="T19" fmla="*/ 191 h 200"/>
                <a:gd name="T20" fmla="*/ 86 w 89"/>
                <a:gd name="T21" fmla="*/ 190 h 200"/>
                <a:gd name="T22" fmla="*/ 77 w 89"/>
                <a:gd name="T23" fmla="*/ 195 h 200"/>
                <a:gd name="T24" fmla="*/ 74 w 89"/>
                <a:gd name="T25" fmla="*/ 196 h 200"/>
                <a:gd name="T26" fmla="*/ 69 w 89"/>
                <a:gd name="T27" fmla="*/ 193 h 200"/>
                <a:gd name="T28" fmla="*/ 67 w 89"/>
                <a:gd name="T29" fmla="*/ 194 h 200"/>
                <a:gd name="T30" fmla="*/ 65 w 89"/>
                <a:gd name="T31" fmla="*/ 195 h 200"/>
                <a:gd name="T32" fmla="*/ 74 w 89"/>
                <a:gd name="T33" fmla="*/ 200 h 200"/>
                <a:gd name="T34" fmla="*/ 79 w 89"/>
                <a:gd name="T35" fmla="*/ 199 h 200"/>
                <a:gd name="T36" fmla="*/ 89 w 89"/>
                <a:gd name="T37" fmla="*/ 192 h 200"/>
                <a:gd name="T38" fmla="*/ 88 w 89"/>
                <a:gd name="T39" fmla="*/ 190 h 200"/>
                <a:gd name="T40" fmla="*/ 21 w 89"/>
                <a:gd name="T41" fmla="*/ 2 h 200"/>
                <a:gd name="T42" fmla="*/ 21 w 89"/>
                <a:gd name="T43" fmla="*/ 0 h 200"/>
                <a:gd name="T44" fmla="*/ 9 w 89"/>
                <a:gd name="T45" fmla="*/ 1 h 200"/>
                <a:gd name="T46" fmla="*/ 0 w 89"/>
                <a:gd name="T47" fmla="*/ 11 h 200"/>
                <a:gd name="T48" fmla="*/ 0 w 89"/>
                <a:gd name="T49" fmla="*/ 12 h 200"/>
                <a:gd name="T50" fmla="*/ 65 w 89"/>
                <a:gd name="T51" fmla="*/ 195 h 200"/>
                <a:gd name="T52" fmla="*/ 67 w 89"/>
                <a:gd name="T53" fmla="*/ 19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200">
                  <a:moveTo>
                    <a:pt x="67" y="194"/>
                  </a:moveTo>
                  <a:cubicBezTo>
                    <a:pt x="69" y="193"/>
                    <a:pt x="69" y="193"/>
                    <a:pt x="69" y="193"/>
                  </a:cubicBezTo>
                  <a:cubicBezTo>
                    <a:pt x="35" y="139"/>
                    <a:pt x="13" y="78"/>
                    <a:pt x="4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8"/>
                    <a:pt x="6" y="5"/>
                    <a:pt x="9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25" y="71"/>
                    <a:pt x="49" y="136"/>
                    <a:pt x="85" y="192"/>
                  </a:cubicBezTo>
                  <a:cubicBezTo>
                    <a:pt x="87" y="191"/>
                    <a:pt x="87" y="191"/>
                    <a:pt x="87" y="191"/>
                  </a:cubicBezTo>
                  <a:cubicBezTo>
                    <a:pt x="86" y="190"/>
                    <a:pt x="86" y="190"/>
                    <a:pt x="86" y="190"/>
                  </a:cubicBezTo>
                  <a:cubicBezTo>
                    <a:pt x="77" y="195"/>
                    <a:pt x="77" y="195"/>
                    <a:pt x="77" y="195"/>
                  </a:cubicBezTo>
                  <a:cubicBezTo>
                    <a:pt x="76" y="196"/>
                    <a:pt x="75" y="196"/>
                    <a:pt x="74" y="196"/>
                  </a:cubicBezTo>
                  <a:cubicBezTo>
                    <a:pt x="72" y="196"/>
                    <a:pt x="70" y="195"/>
                    <a:pt x="69" y="193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67" y="198"/>
                    <a:pt x="70" y="200"/>
                    <a:pt x="74" y="200"/>
                  </a:cubicBezTo>
                  <a:cubicBezTo>
                    <a:pt x="75" y="200"/>
                    <a:pt x="77" y="200"/>
                    <a:pt x="79" y="199"/>
                  </a:cubicBezTo>
                  <a:cubicBezTo>
                    <a:pt x="89" y="192"/>
                    <a:pt x="89" y="192"/>
                    <a:pt x="89" y="192"/>
                  </a:cubicBezTo>
                  <a:cubicBezTo>
                    <a:pt x="88" y="190"/>
                    <a:pt x="88" y="190"/>
                    <a:pt x="88" y="190"/>
                  </a:cubicBezTo>
                  <a:cubicBezTo>
                    <a:pt x="53" y="134"/>
                    <a:pt x="29" y="70"/>
                    <a:pt x="21" y="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4" y="2"/>
                    <a:pt x="0" y="6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9" y="79"/>
                    <a:pt x="32" y="141"/>
                    <a:pt x="65" y="195"/>
                  </a:cubicBezTo>
                  <a:lnTo>
                    <a:pt x="67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61"/>
            <p:cNvSpPr>
              <a:spLocks noEditPoints="1"/>
            </p:cNvSpPr>
            <p:nvPr/>
          </p:nvSpPr>
          <p:spPr bwMode="auto">
            <a:xfrm>
              <a:off x="4298951" y="1579563"/>
              <a:ext cx="3660775" cy="3221038"/>
            </a:xfrm>
            <a:custGeom>
              <a:avLst/>
              <a:gdLst>
                <a:gd name="T0" fmla="*/ 950 w 1146"/>
                <a:gd name="T1" fmla="*/ 889 h 998"/>
                <a:gd name="T2" fmla="*/ 976 w 1146"/>
                <a:gd name="T3" fmla="*/ 915 h 998"/>
                <a:gd name="T4" fmla="*/ 1017 w 1146"/>
                <a:gd name="T5" fmla="*/ 858 h 998"/>
                <a:gd name="T6" fmla="*/ 1016 w 1146"/>
                <a:gd name="T7" fmla="*/ 785 h 998"/>
                <a:gd name="T8" fmla="*/ 1072 w 1146"/>
                <a:gd name="T9" fmla="*/ 743 h 998"/>
                <a:gd name="T10" fmla="*/ 1073 w 1146"/>
                <a:gd name="T11" fmla="*/ 739 h 998"/>
                <a:gd name="T12" fmla="*/ 1053 w 1146"/>
                <a:gd name="T13" fmla="*/ 672 h 998"/>
                <a:gd name="T14" fmla="*/ 1089 w 1146"/>
                <a:gd name="T15" fmla="*/ 675 h 998"/>
                <a:gd name="T16" fmla="*/ 1062 w 1146"/>
                <a:gd name="T17" fmla="*/ 606 h 998"/>
                <a:gd name="T18" fmla="*/ 1097 w 1146"/>
                <a:gd name="T19" fmla="*/ 613 h 998"/>
                <a:gd name="T20" fmla="*/ 1098 w 1146"/>
                <a:gd name="T21" fmla="*/ 543 h 998"/>
                <a:gd name="T22" fmla="*/ 30 w 1146"/>
                <a:gd name="T23" fmla="*/ 509 h 998"/>
                <a:gd name="T24" fmla="*/ 66 w 1146"/>
                <a:gd name="T25" fmla="*/ 514 h 998"/>
                <a:gd name="T26" fmla="*/ 1090 w 1146"/>
                <a:gd name="T27" fmla="*/ 477 h 998"/>
                <a:gd name="T28" fmla="*/ 42 w 1146"/>
                <a:gd name="T29" fmla="*/ 444 h 998"/>
                <a:gd name="T30" fmla="*/ 77 w 1146"/>
                <a:gd name="T31" fmla="*/ 453 h 998"/>
                <a:gd name="T32" fmla="*/ 1074 w 1146"/>
                <a:gd name="T33" fmla="*/ 412 h 998"/>
                <a:gd name="T34" fmla="*/ 95 w 1146"/>
                <a:gd name="T35" fmla="*/ 394 h 998"/>
                <a:gd name="T36" fmla="*/ 97 w 1146"/>
                <a:gd name="T37" fmla="*/ 390 h 998"/>
                <a:gd name="T38" fmla="*/ 1018 w 1146"/>
                <a:gd name="T39" fmla="*/ 366 h 998"/>
                <a:gd name="T40" fmla="*/ 1019 w 1146"/>
                <a:gd name="T41" fmla="*/ 370 h 998"/>
                <a:gd name="T42" fmla="*/ 92 w 1146"/>
                <a:gd name="T43" fmla="*/ 317 h 998"/>
                <a:gd name="T44" fmla="*/ 1019 w 1146"/>
                <a:gd name="T45" fmla="*/ 292 h 998"/>
                <a:gd name="T46" fmla="*/ 989 w 1146"/>
                <a:gd name="T47" fmla="*/ 312 h 998"/>
                <a:gd name="T48" fmla="*/ 127 w 1146"/>
                <a:gd name="T49" fmla="*/ 261 h 998"/>
                <a:gd name="T50" fmla="*/ 956 w 1146"/>
                <a:gd name="T51" fmla="*/ 264 h 998"/>
                <a:gd name="T52" fmla="*/ 983 w 1146"/>
                <a:gd name="T53" fmla="*/ 240 h 998"/>
                <a:gd name="T54" fmla="*/ 169 w 1146"/>
                <a:gd name="T55" fmla="*/ 210 h 998"/>
                <a:gd name="T56" fmla="*/ 914 w 1146"/>
                <a:gd name="T57" fmla="*/ 218 h 998"/>
                <a:gd name="T58" fmla="*/ 937 w 1146"/>
                <a:gd name="T59" fmla="*/ 190 h 998"/>
                <a:gd name="T60" fmla="*/ 236 w 1146"/>
                <a:gd name="T61" fmla="*/ 194 h 998"/>
                <a:gd name="T62" fmla="*/ 240 w 1146"/>
                <a:gd name="T63" fmla="*/ 192 h 998"/>
                <a:gd name="T64" fmla="*/ 865 w 1146"/>
                <a:gd name="T65" fmla="*/ 175 h 998"/>
                <a:gd name="T66" fmla="*/ 890 w 1146"/>
                <a:gd name="T67" fmla="*/ 149 h 998"/>
                <a:gd name="T68" fmla="*/ 270 w 1146"/>
                <a:gd name="T69" fmla="*/ 124 h 998"/>
                <a:gd name="T70" fmla="*/ 816 w 1146"/>
                <a:gd name="T71" fmla="*/ 142 h 998"/>
                <a:gd name="T72" fmla="*/ 835 w 1146"/>
                <a:gd name="T73" fmla="*/ 112 h 998"/>
                <a:gd name="T74" fmla="*/ 323 w 1146"/>
                <a:gd name="T75" fmla="*/ 94 h 998"/>
                <a:gd name="T76" fmla="*/ 339 w 1146"/>
                <a:gd name="T77" fmla="*/ 126 h 998"/>
                <a:gd name="T78" fmla="*/ 776 w 1146"/>
                <a:gd name="T79" fmla="*/ 82 h 998"/>
                <a:gd name="T80" fmla="*/ 396 w 1146"/>
                <a:gd name="T81" fmla="*/ 102 h 998"/>
                <a:gd name="T82" fmla="*/ 400 w 1146"/>
                <a:gd name="T83" fmla="*/ 101 h 998"/>
                <a:gd name="T84" fmla="*/ 700 w 1146"/>
                <a:gd name="T85" fmla="*/ 93 h 998"/>
                <a:gd name="T86" fmla="*/ 714 w 1146"/>
                <a:gd name="T87" fmla="*/ 59 h 998"/>
                <a:gd name="T88" fmla="*/ 452 w 1146"/>
                <a:gd name="T89" fmla="*/ 49 h 998"/>
                <a:gd name="T90" fmla="*/ 644 w 1146"/>
                <a:gd name="T91" fmla="*/ 80 h 998"/>
                <a:gd name="T92" fmla="*/ 645 w 1146"/>
                <a:gd name="T93" fmla="*/ 44 h 998"/>
                <a:gd name="T94" fmla="*/ 514 w 1146"/>
                <a:gd name="T95" fmla="*/ 40 h 998"/>
                <a:gd name="T96" fmla="*/ 516 w 1146"/>
                <a:gd name="T97" fmla="*/ 76 h 998"/>
                <a:gd name="T98" fmla="*/ 579 w 1146"/>
                <a:gd name="T99" fmla="*/ 38 h 998"/>
                <a:gd name="T100" fmla="*/ 560 w 1146"/>
                <a:gd name="T101" fmla="*/ 0 h 998"/>
                <a:gd name="T102" fmla="*/ 1031 w 1146"/>
                <a:gd name="T103" fmla="*/ 574 h 998"/>
                <a:gd name="T104" fmla="*/ 1146 w 1146"/>
                <a:gd name="T105" fmla="*/ 574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46" h="998">
                  <a:moveTo>
                    <a:pt x="976" y="915"/>
                  </a:moveTo>
                  <a:cubicBezTo>
                    <a:pt x="948" y="893"/>
                    <a:pt x="948" y="893"/>
                    <a:pt x="948" y="893"/>
                  </a:cubicBezTo>
                  <a:cubicBezTo>
                    <a:pt x="948" y="892"/>
                    <a:pt x="948" y="892"/>
                    <a:pt x="948" y="892"/>
                  </a:cubicBezTo>
                  <a:cubicBezTo>
                    <a:pt x="949" y="892"/>
                    <a:pt x="949" y="891"/>
                    <a:pt x="950" y="891"/>
                  </a:cubicBezTo>
                  <a:cubicBezTo>
                    <a:pt x="950" y="890"/>
                    <a:pt x="950" y="890"/>
                    <a:pt x="951" y="890"/>
                  </a:cubicBezTo>
                  <a:cubicBezTo>
                    <a:pt x="950" y="889"/>
                    <a:pt x="950" y="889"/>
                    <a:pt x="950" y="889"/>
                  </a:cubicBezTo>
                  <a:cubicBezTo>
                    <a:pt x="951" y="889"/>
                    <a:pt x="951" y="889"/>
                    <a:pt x="951" y="889"/>
                  </a:cubicBezTo>
                  <a:cubicBezTo>
                    <a:pt x="951" y="889"/>
                    <a:pt x="951" y="889"/>
                    <a:pt x="951" y="889"/>
                  </a:cubicBezTo>
                  <a:cubicBezTo>
                    <a:pt x="979" y="912"/>
                    <a:pt x="979" y="912"/>
                    <a:pt x="979" y="912"/>
                  </a:cubicBezTo>
                  <a:cubicBezTo>
                    <a:pt x="978" y="913"/>
                    <a:pt x="978" y="913"/>
                    <a:pt x="978" y="913"/>
                  </a:cubicBezTo>
                  <a:cubicBezTo>
                    <a:pt x="978" y="914"/>
                    <a:pt x="977" y="914"/>
                    <a:pt x="976" y="915"/>
                  </a:cubicBezTo>
                  <a:cubicBezTo>
                    <a:pt x="976" y="915"/>
                    <a:pt x="976" y="915"/>
                    <a:pt x="976" y="915"/>
                  </a:cubicBezTo>
                  <a:moveTo>
                    <a:pt x="1015" y="862"/>
                  </a:moveTo>
                  <a:cubicBezTo>
                    <a:pt x="985" y="843"/>
                    <a:pt x="985" y="843"/>
                    <a:pt x="985" y="843"/>
                  </a:cubicBezTo>
                  <a:cubicBezTo>
                    <a:pt x="987" y="839"/>
                    <a:pt x="987" y="839"/>
                    <a:pt x="987" y="839"/>
                  </a:cubicBezTo>
                  <a:cubicBezTo>
                    <a:pt x="986" y="839"/>
                    <a:pt x="986" y="839"/>
                    <a:pt x="986" y="839"/>
                  </a:cubicBezTo>
                  <a:cubicBezTo>
                    <a:pt x="1017" y="858"/>
                    <a:pt x="1017" y="858"/>
                    <a:pt x="1017" y="858"/>
                  </a:cubicBezTo>
                  <a:cubicBezTo>
                    <a:pt x="1017" y="858"/>
                    <a:pt x="1017" y="858"/>
                    <a:pt x="1017" y="858"/>
                  </a:cubicBezTo>
                  <a:cubicBezTo>
                    <a:pt x="1017" y="859"/>
                    <a:pt x="1016" y="861"/>
                    <a:pt x="1015" y="862"/>
                  </a:cubicBezTo>
                  <a:cubicBezTo>
                    <a:pt x="1015" y="862"/>
                    <a:pt x="1015" y="862"/>
                    <a:pt x="1015" y="862"/>
                  </a:cubicBezTo>
                  <a:moveTo>
                    <a:pt x="1047" y="804"/>
                  </a:moveTo>
                  <a:cubicBezTo>
                    <a:pt x="1015" y="789"/>
                    <a:pt x="1015" y="789"/>
                    <a:pt x="1015" y="789"/>
                  </a:cubicBezTo>
                  <a:cubicBezTo>
                    <a:pt x="1015" y="788"/>
                    <a:pt x="1015" y="788"/>
                    <a:pt x="1015" y="788"/>
                  </a:cubicBezTo>
                  <a:cubicBezTo>
                    <a:pt x="1015" y="787"/>
                    <a:pt x="1016" y="786"/>
                    <a:pt x="1016" y="785"/>
                  </a:cubicBezTo>
                  <a:cubicBezTo>
                    <a:pt x="1016" y="785"/>
                    <a:pt x="1016" y="785"/>
                    <a:pt x="1016" y="785"/>
                  </a:cubicBezTo>
                  <a:cubicBezTo>
                    <a:pt x="1049" y="800"/>
                    <a:pt x="1049" y="800"/>
                    <a:pt x="1049" y="800"/>
                  </a:cubicBezTo>
                  <a:cubicBezTo>
                    <a:pt x="1049" y="800"/>
                    <a:pt x="1049" y="800"/>
                    <a:pt x="1049" y="800"/>
                  </a:cubicBezTo>
                  <a:cubicBezTo>
                    <a:pt x="1048" y="801"/>
                    <a:pt x="1048" y="803"/>
                    <a:pt x="1047" y="804"/>
                  </a:cubicBezTo>
                  <a:cubicBezTo>
                    <a:pt x="1047" y="804"/>
                    <a:pt x="1047" y="804"/>
                    <a:pt x="1047" y="804"/>
                  </a:cubicBezTo>
                  <a:moveTo>
                    <a:pt x="1072" y="743"/>
                  </a:moveTo>
                  <a:cubicBezTo>
                    <a:pt x="1038" y="731"/>
                    <a:pt x="1038" y="731"/>
                    <a:pt x="1038" y="731"/>
                  </a:cubicBezTo>
                  <a:cubicBezTo>
                    <a:pt x="1038" y="731"/>
                    <a:pt x="1038" y="731"/>
                    <a:pt x="1038" y="731"/>
                  </a:cubicBezTo>
                  <a:cubicBezTo>
                    <a:pt x="1038" y="730"/>
                    <a:pt x="1038" y="729"/>
                    <a:pt x="1039" y="727"/>
                  </a:cubicBezTo>
                  <a:cubicBezTo>
                    <a:pt x="1039" y="727"/>
                    <a:pt x="1039" y="727"/>
                    <a:pt x="1039" y="727"/>
                  </a:cubicBezTo>
                  <a:cubicBezTo>
                    <a:pt x="1039" y="727"/>
                    <a:pt x="1039" y="727"/>
                    <a:pt x="1039" y="727"/>
                  </a:cubicBezTo>
                  <a:cubicBezTo>
                    <a:pt x="1073" y="739"/>
                    <a:pt x="1073" y="739"/>
                    <a:pt x="1073" y="739"/>
                  </a:cubicBezTo>
                  <a:cubicBezTo>
                    <a:pt x="1073" y="739"/>
                    <a:pt x="1073" y="739"/>
                    <a:pt x="1073" y="739"/>
                  </a:cubicBezTo>
                  <a:cubicBezTo>
                    <a:pt x="1073" y="739"/>
                    <a:pt x="1073" y="740"/>
                    <a:pt x="1072" y="741"/>
                  </a:cubicBezTo>
                  <a:cubicBezTo>
                    <a:pt x="1072" y="741"/>
                    <a:pt x="1072" y="742"/>
                    <a:pt x="1072" y="742"/>
                  </a:cubicBezTo>
                  <a:cubicBezTo>
                    <a:pt x="1072" y="743"/>
                    <a:pt x="1072" y="743"/>
                    <a:pt x="1072" y="743"/>
                  </a:cubicBezTo>
                  <a:moveTo>
                    <a:pt x="1089" y="679"/>
                  </a:moveTo>
                  <a:cubicBezTo>
                    <a:pt x="1053" y="672"/>
                    <a:pt x="1053" y="672"/>
                    <a:pt x="1053" y="672"/>
                  </a:cubicBezTo>
                  <a:cubicBezTo>
                    <a:pt x="1053" y="671"/>
                    <a:pt x="1053" y="671"/>
                    <a:pt x="1053" y="671"/>
                  </a:cubicBezTo>
                  <a:cubicBezTo>
                    <a:pt x="1054" y="670"/>
                    <a:pt x="1054" y="669"/>
                    <a:pt x="1054" y="668"/>
                  </a:cubicBezTo>
                  <a:cubicBezTo>
                    <a:pt x="1053" y="667"/>
                    <a:pt x="1053" y="667"/>
                    <a:pt x="1053" y="667"/>
                  </a:cubicBezTo>
                  <a:cubicBezTo>
                    <a:pt x="1054" y="667"/>
                    <a:pt x="1054" y="667"/>
                    <a:pt x="1054" y="667"/>
                  </a:cubicBezTo>
                  <a:cubicBezTo>
                    <a:pt x="1089" y="674"/>
                    <a:pt x="1089" y="674"/>
                    <a:pt x="1089" y="674"/>
                  </a:cubicBezTo>
                  <a:cubicBezTo>
                    <a:pt x="1089" y="675"/>
                    <a:pt x="1089" y="675"/>
                    <a:pt x="1089" y="675"/>
                  </a:cubicBezTo>
                  <a:cubicBezTo>
                    <a:pt x="1089" y="676"/>
                    <a:pt x="1089" y="677"/>
                    <a:pt x="1089" y="678"/>
                  </a:cubicBezTo>
                  <a:cubicBezTo>
                    <a:pt x="1089" y="679"/>
                    <a:pt x="1089" y="679"/>
                    <a:pt x="1089" y="679"/>
                  </a:cubicBezTo>
                  <a:moveTo>
                    <a:pt x="1097" y="613"/>
                  </a:moveTo>
                  <a:cubicBezTo>
                    <a:pt x="1062" y="610"/>
                    <a:pt x="1062" y="610"/>
                    <a:pt x="1062" y="610"/>
                  </a:cubicBezTo>
                  <a:cubicBezTo>
                    <a:pt x="1062" y="609"/>
                    <a:pt x="1062" y="609"/>
                    <a:pt x="1062" y="609"/>
                  </a:cubicBezTo>
                  <a:cubicBezTo>
                    <a:pt x="1062" y="608"/>
                    <a:pt x="1062" y="607"/>
                    <a:pt x="1062" y="606"/>
                  </a:cubicBezTo>
                  <a:cubicBezTo>
                    <a:pt x="1062" y="606"/>
                    <a:pt x="1062" y="606"/>
                    <a:pt x="1062" y="606"/>
                  </a:cubicBezTo>
                  <a:cubicBezTo>
                    <a:pt x="1098" y="608"/>
                    <a:pt x="1098" y="608"/>
                    <a:pt x="1098" y="608"/>
                  </a:cubicBezTo>
                  <a:cubicBezTo>
                    <a:pt x="1098" y="609"/>
                    <a:pt x="1098" y="609"/>
                    <a:pt x="1098" y="609"/>
                  </a:cubicBezTo>
                  <a:cubicBezTo>
                    <a:pt x="1098" y="610"/>
                    <a:pt x="1098" y="611"/>
                    <a:pt x="1097" y="613"/>
                  </a:cubicBezTo>
                  <a:cubicBezTo>
                    <a:pt x="1097" y="613"/>
                    <a:pt x="1097" y="613"/>
                    <a:pt x="1097" y="613"/>
                  </a:cubicBezTo>
                  <a:cubicBezTo>
                    <a:pt x="1097" y="613"/>
                    <a:pt x="1097" y="613"/>
                    <a:pt x="1097" y="613"/>
                  </a:cubicBezTo>
                  <a:moveTo>
                    <a:pt x="1062" y="549"/>
                  </a:moveTo>
                  <a:cubicBezTo>
                    <a:pt x="1062" y="548"/>
                    <a:pt x="1062" y="548"/>
                    <a:pt x="1062" y="548"/>
                  </a:cubicBezTo>
                  <a:cubicBezTo>
                    <a:pt x="1062" y="547"/>
                    <a:pt x="1062" y="546"/>
                    <a:pt x="1062" y="545"/>
                  </a:cubicBezTo>
                  <a:cubicBezTo>
                    <a:pt x="1062" y="544"/>
                    <a:pt x="1062" y="544"/>
                    <a:pt x="1062" y="544"/>
                  </a:cubicBezTo>
                  <a:cubicBezTo>
                    <a:pt x="1098" y="542"/>
                    <a:pt x="1098" y="542"/>
                    <a:pt x="1098" y="542"/>
                  </a:cubicBezTo>
                  <a:cubicBezTo>
                    <a:pt x="1098" y="543"/>
                    <a:pt x="1098" y="543"/>
                    <a:pt x="1098" y="543"/>
                  </a:cubicBezTo>
                  <a:cubicBezTo>
                    <a:pt x="1098" y="544"/>
                    <a:pt x="1098" y="545"/>
                    <a:pt x="1098" y="547"/>
                  </a:cubicBezTo>
                  <a:cubicBezTo>
                    <a:pt x="1098" y="547"/>
                    <a:pt x="1098" y="547"/>
                    <a:pt x="1098" y="547"/>
                  </a:cubicBezTo>
                  <a:cubicBezTo>
                    <a:pt x="1062" y="549"/>
                    <a:pt x="1062" y="549"/>
                    <a:pt x="1062" y="549"/>
                  </a:cubicBezTo>
                  <a:moveTo>
                    <a:pt x="66" y="514"/>
                  </a:moveTo>
                  <a:cubicBezTo>
                    <a:pt x="30" y="509"/>
                    <a:pt x="30" y="509"/>
                    <a:pt x="30" y="509"/>
                  </a:cubicBezTo>
                  <a:cubicBezTo>
                    <a:pt x="30" y="509"/>
                    <a:pt x="30" y="509"/>
                    <a:pt x="30" y="509"/>
                  </a:cubicBezTo>
                  <a:cubicBezTo>
                    <a:pt x="30" y="508"/>
                    <a:pt x="30" y="507"/>
                    <a:pt x="31" y="505"/>
                  </a:cubicBezTo>
                  <a:cubicBezTo>
                    <a:pt x="31" y="505"/>
                    <a:pt x="31" y="505"/>
                    <a:pt x="31" y="505"/>
                  </a:cubicBezTo>
                  <a:cubicBezTo>
                    <a:pt x="66" y="509"/>
                    <a:pt x="66" y="509"/>
                    <a:pt x="66" y="509"/>
                  </a:cubicBezTo>
                  <a:cubicBezTo>
                    <a:pt x="66" y="510"/>
                    <a:pt x="66" y="510"/>
                    <a:pt x="66" y="510"/>
                  </a:cubicBezTo>
                  <a:cubicBezTo>
                    <a:pt x="66" y="510"/>
                    <a:pt x="66" y="511"/>
                    <a:pt x="66" y="512"/>
                  </a:cubicBezTo>
                  <a:cubicBezTo>
                    <a:pt x="66" y="514"/>
                    <a:pt x="66" y="514"/>
                    <a:pt x="66" y="514"/>
                  </a:cubicBezTo>
                  <a:moveTo>
                    <a:pt x="1055" y="487"/>
                  </a:moveTo>
                  <a:cubicBezTo>
                    <a:pt x="1055" y="487"/>
                    <a:pt x="1055" y="487"/>
                    <a:pt x="1055" y="487"/>
                  </a:cubicBezTo>
                  <a:cubicBezTo>
                    <a:pt x="1055" y="486"/>
                    <a:pt x="1055" y="485"/>
                    <a:pt x="1055" y="483"/>
                  </a:cubicBezTo>
                  <a:cubicBezTo>
                    <a:pt x="1055" y="483"/>
                    <a:pt x="1055" y="483"/>
                    <a:pt x="1055" y="483"/>
                  </a:cubicBezTo>
                  <a:cubicBezTo>
                    <a:pt x="1055" y="483"/>
                    <a:pt x="1055" y="483"/>
                    <a:pt x="1055" y="483"/>
                  </a:cubicBezTo>
                  <a:cubicBezTo>
                    <a:pt x="1090" y="477"/>
                    <a:pt x="1090" y="477"/>
                    <a:pt x="1090" y="477"/>
                  </a:cubicBezTo>
                  <a:cubicBezTo>
                    <a:pt x="1090" y="477"/>
                    <a:pt x="1090" y="477"/>
                    <a:pt x="1090" y="477"/>
                  </a:cubicBezTo>
                  <a:cubicBezTo>
                    <a:pt x="1091" y="481"/>
                    <a:pt x="1091" y="481"/>
                    <a:pt x="1091" y="481"/>
                  </a:cubicBezTo>
                  <a:cubicBezTo>
                    <a:pt x="1055" y="487"/>
                    <a:pt x="1055" y="487"/>
                    <a:pt x="1055" y="487"/>
                  </a:cubicBezTo>
                  <a:moveTo>
                    <a:pt x="77" y="453"/>
                  </a:moveTo>
                  <a:cubicBezTo>
                    <a:pt x="42" y="444"/>
                    <a:pt x="42" y="444"/>
                    <a:pt x="42" y="444"/>
                  </a:cubicBezTo>
                  <a:cubicBezTo>
                    <a:pt x="42" y="444"/>
                    <a:pt x="42" y="444"/>
                    <a:pt x="42" y="444"/>
                  </a:cubicBezTo>
                  <a:cubicBezTo>
                    <a:pt x="42" y="443"/>
                    <a:pt x="43" y="441"/>
                    <a:pt x="43" y="440"/>
                  </a:cubicBezTo>
                  <a:cubicBezTo>
                    <a:pt x="43" y="440"/>
                    <a:pt x="43" y="440"/>
                    <a:pt x="43" y="440"/>
                  </a:cubicBezTo>
                  <a:cubicBezTo>
                    <a:pt x="78" y="449"/>
                    <a:pt x="78" y="449"/>
                    <a:pt x="78" y="449"/>
                  </a:cubicBezTo>
                  <a:cubicBezTo>
                    <a:pt x="78" y="449"/>
                    <a:pt x="78" y="449"/>
                    <a:pt x="78" y="449"/>
                  </a:cubicBezTo>
                  <a:cubicBezTo>
                    <a:pt x="78" y="450"/>
                    <a:pt x="77" y="452"/>
                    <a:pt x="77" y="453"/>
                  </a:cubicBezTo>
                  <a:cubicBezTo>
                    <a:pt x="77" y="453"/>
                    <a:pt x="77" y="453"/>
                    <a:pt x="77" y="453"/>
                  </a:cubicBezTo>
                  <a:moveTo>
                    <a:pt x="1041" y="427"/>
                  </a:moveTo>
                  <a:cubicBezTo>
                    <a:pt x="1041" y="427"/>
                    <a:pt x="1041" y="427"/>
                    <a:pt x="1041" y="427"/>
                  </a:cubicBezTo>
                  <a:cubicBezTo>
                    <a:pt x="1041" y="426"/>
                    <a:pt x="1040" y="425"/>
                    <a:pt x="1040" y="424"/>
                  </a:cubicBezTo>
                  <a:cubicBezTo>
                    <a:pt x="1040" y="423"/>
                    <a:pt x="1040" y="423"/>
                    <a:pt x="1040" y="423"/>
                  </a:cubicBezTo>
                  <a:cubicBezTo>
                    <a:pt x="1040" y="423"/>
                    <a:pt x="1040" y="423"/>
                    <a:pt x="1040" y="423"/>
                  </a:cubicBezTo>
                  <a:cubicBezTo>
                    <a:pt x="1074" y="412"/>
                    <a:pt x="1074" y="412"/>
                    <a:pt x="1074" y="412"/>
                  </a:cubicBezTo>
                  <a:cubicBezTo>
                    <a:pt x="1074" y="413"/>
                    <a:pt x="1074" y="413"/>
                    <a:pt x="1074" y="413"/>
                  </a:cubicBezTo>
                  <a:cubicBezTo>
                    <a:pt x="1075" y="414"/>
                    <a:pt x="1075" y="415"/>
                    <a:pt x="1075" y="417"/>
                  </a:cubicBezTo>
                  <a:cubicBezTo>
                    <a:pt x="1075" y="417"/>
                    <a:pt x="1075" y="417"/>
                    <a:pt x="1075" y="417"/>
                  </a:cubicBezTo>
                  <a:cubicBezTo>
                    <a:pt x="1041" y="427"/>
                    <a:pt x="1041" y="427"/>
                    <a:pt x="1041" y="427"/>
                  </a:cubicBezTo>
                  <a:moveTo>
                    <a:pt x="95" y="394"/>
                  </a:moveTo>
                  <a:cubicBezTo>
                    <a:pt x="95" y="394"/>
                    <a:pt x="95" y="394"/>
                    <a:pt x="95" y="394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80"/>
                    <a:pt x="63" y="378"/>
                    <a:pt x="63" y="377"/>
                  </a:cubicBezTo>
                  <a:cubicBezTo>
                    <a:pt x="64" y="377"/>
                    <a:pt x="64" y="377"/>
                    <a:pt x="64" y="377"/>
                  </a:cubicBezTo>
                  <a:cubicBezTo>
                    <a:pt x="97" y="390"/>
                    <a:pt x="97" y="390"/>
                    <a:pt x="97" y="390"/>
                  </a:cubicBezTo>
                  <a:cubicBezTo>
                    <a:pt x="97" y="390"/>
                    <a:pt x="97" y="390"/>
                    <a:pt x="97" y="390"/>
                  </a:cubicBezTo>
                  <a:cubicBezTo>
                    <a:pt x="96" y="391"/>
                    <a:pt x="96" y="393"/>
                    <a:pt x="96" y="394"/>
                  </a:cubicBezTo>
                  <a:cubicBezTo>
                    <a:pt x="95" y="394"/>
                    <a:pt x="95" y="394"/>
                    <a:pt x="95" y="394"/>
                  </a:cubicBezTo>
                  <a:moveTo>
                    <a:pt x="1019" y="370"/>
                  </a:moveTo>
                  <a:cubicBezTo>
                    <a:pt x="1019" y="369"/>
                    <a:pt x="1019" y="369"/>
                    <a:pt x="1019" y="369"/>
                  </a:cubicBezTo>
                  <a:cubicBezTo>
                    <a:pt x="1019" y="368"/>
                    <a:pt x="1018" y="367"/>
                    <a:pt x="1018" y="366"/>
                  </a:cubicBezTo>
                  <a:cubicBezTo>
                    <a:pt x="1018" y="366"/>
                    <a:pt x="1018" y="366"/>
                    <a:pt x="1018" y="366"/>
                  </a:cubicBezTo>
                  <a:cubicBezTo>
                    <a:pt x="1050" y="351"/>
                    <a:pt x="1050" y="351"/>
                    <a:pt x="1050" y="351"/>
                  </a:cubicBezTo>
                  <a:cubicBezTo>
                    <a:pt x="1050" y="351"/>
                    <a:pt x="1050" y="351"/>
                    <a:pt x="1050" y="351"/>
                  </a:cubicBezTo>
                  <a:cubicBezTo>
                    <a:pt x="1051" y="352"/>
                    <a:pt x="1052" y="353"/>
                    <a:pt x="1052" y="355"/>
                  </a:cubicBezTo>
                  <a:cubicBezTo>
                    <a:pt x="1052" y="355"/>
                    <a:pt x="1052" y="355"/>
                    <a:pt x="1052" y="355"/>
                  </a:cubicBezTo>
                  <a:cubicBezTo>
                    <a:pt x="1052" y="355"/>
                    <a:pt x="1052" y="355"/>
                    <a:pt x="1052" y="355"/>
                  </a:cubicBezTo>
                  <a:cubicBezTo>
                    <a:pt x="1019" y="370"/>
                    <a:pt x="1019" y="370"/>
                    <a:pt x="1019" y="370"/>
                  </a:cubicBezTo>
                  <a:moveTo>
                    <a:pt x="121" y="338"/>
                  </a:moveTo>
                  <a:cubicBezTo>
                    <a:pt x="121" y="338"/>
                    <a:pt x="121" y="338"/>
                    <a:pt x="121" y="338"/>
                  </a:cubicBezTo>
                  <a:cubicBezTo>
                    <a:pt x="89" y="321"/>
                    <a:pt x="89" y="321"/>
                    <a:pt x="89" y="321"/>
                  </a:cubicBezTo>
                  <a:cubicBezTo>
                    <a:pt x="90" y="320"/>
                    <a:pt x="90" y="320"/>
                    <a:pt x="90" y="320"/>
                  </a:cubicBezTo>
                  <a:cubicBezTo>
                    <a:pt x="90" y="319"/>
                    <a:pt x="91" y="318"/>
                    <a:pt x="92" y="317"/>
                  </a:cubicBezTo>
                  <a:cubicBezTo>
                    <a:pt x="92" y="317"/>
                    <a:pt x="92" y="317"/>
                    <a:pt x="92" y="317"/>
                  </a:cubicBezTo>
                  <a:cubicBezTo>
                    <a:pt x="123" y="334"/>
                    <a:pt x="123" y="334"/>
                    <a:pt x="123" y="334"/>
                  </a:cubicBezTo>
                  <a:cubicBezTo>
                    <a:pt x="123" y="334"/>
                    <a:pt x="123" y="334"/>
                    <a:pt x="123" y="334"/>
                  </a:cubicBezTo>
                  <a:cubicBezTo>
                    <a:pt x="123" y="335"/>
                    <a:pt x="122" y="337"/>
                    <a:pt x="121" y="338"/>
                  </a:cubicBezTo>
                  <a:cubicBezTo>
                    <a:pt x="121" y="338"/>
                    <a:pt x="121" y="338"/>
                    <a:pt x="121" y="338"/>
                  </a:cubicBezTo>
                  <a:moveTo>
                    <a:pt x="988" y="312"/>
                  </a:moveTo>
                  <a:cubicBezTo>
                    <a:pt x="1019" y="292"/>
                    <a:pt x="1019" y="292"/>
                    <a:pt x="1019" y="292"/>
                  </a:cubicBezTo>
                  <a:cubicBezTo>
                    <a:pt x="1019" y="293"/>
                    <a:pt x="1019" y="293"/>
                    <a:pt x="1019" y="293"/>
                  </a:cubicBezTo>
                  <a:cubicBezTo>
                    <a:pt x="1020" y="294"/>
                    <a:pt x="1021" y="295"/>
                    <a:pt x="1021" y="296"/>
                  </a:cubicBezTo>
                  <a:cubicBezTo>
                    <a:pt x="1022" y="296"/>
                    <a:pt x="1022" y="296"/>
                    <a:pt x="1022" y="296"/>
                  </a:cubicBezTo>
                  <a:cubicBezTo>
                    <a:pt x="991" y="315"/>
                    <a:pt x="991" y="315"/>
                    <a:pt x="991" y="315"/>
                  </a:cubicBezTo>
                  <a:cubicBezTo>
                    <a:pt x="991" y="315"/>
                    <a:pt x="991" y="315"/>
                    <a:pt x="991" y="315"/>
                  </a:cubicBezTo>
                  <a:cubicBezTo>
                    <a:pt x="990" y="314"/>
                    <a:pt x="990" y="313"/>
                    <a:pt x="989" y="312"/>
                  </a:cubicBezTo>
                  <a:cubicBezTo>
                    <a:pt x="989" y="312"/>
                    <a:pt x="989" y="312"/>
                    <a:pt x="989" y="312"/>
                  </a:cubicBezTo>
                  <a:cubicBezTo>
                    <a:pt x="988" y="312"/>
                    <a:pt x="988" y="312"/>
                    <a:pt x="988" y="312"/>
                  </a:cubicBezTo>
                  <a:moveTo>
                    <a:pt x="154" y="285"/>
                  </a:moveTo>
                  <a:cubicBezTo>
                    <a:pt x="124" y="264"/>
                    <a:pt x="124" y="264"/>
                    <a:pt x="124" y="264"/>
                  </a:cubicBezTo>
                  <a:cubicBezTo>
                    <a:pt x="124" y="264"/>
                    <a:pt x="124" y="264"/>
                    <a:pt x="124" y="264"/>
                  </a:cubicBezTo>
                  <a:cubicBezTo>
                    <a:pt x="125" y="263"/>
                    <a:pt x="126" y="262"/>
                    <a:pt x="127" y="261"/>
                  </a:cubicBezTo>
                  <a:cubicBezTo>
                    <a:pt x="127" y="261"/>
                    <a:pt x="127" y="261"/>
                    <a:pt x="127" y="261"/>
                  </a:cubicBezTo>
                  <a:cubicBezTo>
                    <a:pt x="156" y="282"/>
                    <a:pt x="156" y="282"/>
                    <a:pt x="156" y="282"/>
                  </a:cubicBezTo>
                  <a:cubicBezTo>
                    <a:pt x="156" y="282"/>
                    <a:pt x="156" y="282"/>
                    <a:pt x="156" y="282"/>
                  </a:cubicBezTo>
                  <a:cubicBezTo>
                    <a:pt x="155" y="283"/>
                    <a:pt x="155" y="284"/>
                    <a:pt x="154" y="285"/>
                  </a:cubicBezTo>
                  <a:cubicBezTo>
                    <a:pt x="154" y="285"/>
                    <a:pt x="154" y="285"/>
                    <a:pt x="154" y="285"/>
                  </a:cubicBezTo>
                  <a:moveTo>
                    <a:pt x="956" y="264"/>
                  </a:moveTo>
                  <a:cubicBezTo>
                    <a:pt x="955" y="264"/>
                    <a:pt x="955" y="264"/>
                    <a:pt x="955" y="264"/>
                  </a:cubicBezTo>
                  <a:cubicBezTo>
                    <a:pt x="955" y="263"/>
                    <a:pt x="954" y="262"/>
                    <a:pt x="953" y="261"/>
                  </a:cubicBezTo>
                  <a:cubicBezTo>
                    <a:pt x="953" y="261"/>
                    <a:pt x="953" y="261"/>
                    <a:pt x="953" y="261"/>
                  </a:cubicBezTo>
                  <a:cubicBezTo>
                    <a:pt x="981" y="238"/>
                    <a:pt x="981" y="238"/>
                    <a:pt x="981" y="238"/>
                  </a:cubicBezTo>
                  <a:cubicBezTo>
                    <a:pt x="981" y="239"/>
                    <a:pt x="981" y="239"/>
                    <a:pt x="981" y="239"/>
                  </a:cubicBezTo>
                  <a:cubicBezTo>
                    <a:pt x="982" y="239"/>
                    <a:pt x="982" y="240"/>
                    <a:pt x="983" y="240"/>
                  </a:cubicBezTo>
                  <a:cubicBezTo>
                    <a:pt x="984" y="242"/>
                    <a:pt x="984" y="242"/>
                    <a:pt x="984" y="242"/>
                  </a:cubicBezTo>
                  <a:cubicBezTo>
                    <a:pt x="956" y="264"/>
                    <a:pt x="956" y="264"/>
                    <a:pt x="956" y="264"/>
                  </a:cubicBezTo>
                  <a:moveTo>
                    <a:pt x="192" y="237"/>
                  </a:moveTo>
                  <a:cubicBezTo>
                    <a:pt x="166" y="213"/>
                    <a:pt x="166" y="213"/>
                    <a:pt x="166" y="213"/>
                  </a:cubicBezTo>
                  <a:cubicBezTo>
                    <a:pt x="166" y="213"/>
                    <a:pt x="166" y="213"/>
                    <a:pt x="166" y="213"/>
                  </a:cubicBezTo>
                  <a:cubicBezTo>
                    <a:pt x="167" y="212"/>
                    <a:pt x="168" y="211"/>
                    <a:pt x="169" y="210"/>
                  </a:cubicBezTo>
                  <a:cubicBezTo>
                    <a:pt x="169" y="210"/>
                    <a:pt x="169" y="210"/>
                    <a:pt x="169" y="210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4" y="235"/>
                    <a:pt x="193" y="236"/>
                    <a:pt x="192" y="237"/>
                  </a:cubicBezTo>
                  <a:cubicBezTo>
                    <a:pt x="192" y="237"/>
                    <a:pt x="192" y="237"/>
                    <a:pt x="192" y="237"/>
                  </a:cubicBezTo>
                  <a:moveTo>
                    <a:pt x="914" y="218"/>
                  </a:moveTo>
                  <a:cubicBezTo>
                    <a:pt x="914" y="218"/>
                    <a:pt x="914" y="218"/>
                    <a:pt x="914" y="218"/>
                  </a:cubicBezTo>
                  <a:cubicBezTo>
                    <a:pt x="913" y="217"/>
                    <a:pt x="912" y="216"/>
                    <a:pt x="912" y="215"/>
                  </a:cubicBezTo>
                  <a:cubicBezTo>
                    <a:pt x="911" y="215"/>
                    <a:pt x="911" y="215"/>
                    <a:pt x="911" y="215"/>
                  </a:cubicBezTo>
                  <a:cubicBezTo>
                    <a:pt x="912" y="215"/>
                    <a:pt x="912" y="215"/>
                    <a:pt x="912" y="215"/>
                  </a:cubicBezTo>
                  <a:cubicBezTo>
                    <a:pt x="937" y="189"/>
                    <a:pt x="937" y="189"/>
                    <a:pt x="937" y="189"/>
                  </a:cubicBezTo>
                  <a:cubicBezTo>
                    <a:pt x="937" y="190"/>
                    <a:pt x="937" y="190"/>
                    <a:pt x="937" y="190"/>
                  </a:cubicBezTo>
                  <a:cubicBezTo>
                    <a:pt x="937" y="190"/>
                    <a:pt x="938" y="191"/>
                    <a:pt x="939" y="192"/>
                  </a:cubicBezTo>
                  <a:cubicBezTo>
                    <a:pt x="940" y="193"/>
                    <a:pt x="940" y="193"/>
                    <a:pt x="940" y="193"/>
                  </a:cubicBezTo>
                  <a:cubicBezTo>
                    <a:pt x="940" y="193"/>
                    <a:pt x="940" y="193"/>
                    <a:pt x="940" y="193"/>
                  </a:cubicBezTo>
                  <a:cubicBezTo>
                    <a:pt x="914" y="218"/>
                    <a:pt x="914" y="218"/>
                    <a:pt x="914" y="218"/>
                  </a:cubicBezTo>
                  <a:moveTo>
                    <a:pt x="237" y="194"/>
                  </a:moveTo>
                  <a:cubicBezTo>
                    <a:pt x="236" y="194"/>
                    <a:pt x="236" y="194"/>
                    <a:pt x="236" y="194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14" y="166"/>
                    <a:pt x="215" y="165"/>
                    <a:pt x="216" y="164"/>
                  </a:cubicBezTo>
                  <a:cubicBezTo>
                    <a:pt x="217" y="164"/>
                    <a:pt x="217" y="164"/>
                    <a:pt x="217" y="164"/>
                  </a:cubicBezTo>
                  <a:cubicBezTo>
                    <a:pt x="240" y="191"/>
                    <a:pt x="240" y="191"/>
                    <a:pt x="240" y="191"/>
                  </a:cubicBezTo>
                  <a:cubicBezTo>
                    <a:pt x="240" y="192"/>
                    <a:pt x="240" y="192"/>
                    <a:pt x="240" y="192"/>
                  </a:cubicBezTo>
                  <a:cubicBezTo>
                    <a:pt x="239" y="192"/>
                    <a:pt x="238" y="193"/>
                    <a:pt x="237" y="194"/>
                  </a:cubicBezTo>
                  <a:cubicBezTo>
                    <a:pt x="237" y="194"/>
                    <a:pt x="237" y="194"/>
                    <a:pt x="237" y="194"/>
                  </a:cubicBezTo>
                  <a:moveTo>
                    <a:pt x="868" y="178"/>
                  </a:moveTo>
                  <a:cubicBezTo>
                    <a:pt x="868" y="177"/>
                    <a:pt x="868" y="177"/>
                    <a:pt x="868" y="177"/>
                  </a:cubicBezTo>
                  <a:cubicBezTo>
                    <a:pt x="867" y="177"/>
                    <a:pt x="866" y="176"/>
                    <a:pt x="865" y="175"/>
                  </a:cubicBezTo>
                  <a:cubicBezTo>
                    <a:pt x="865" y="175"/>
                    <a:pt x="865" y="175"/>
                    <a:pt x="865" y="175"/>
                  </a:cubicBezTo>
                  <a:cubicBezTo>
                    <a:pt x="865" y="175"/>
                    <a:pt x="865" y="175"/>
                    <a:pt x="865" y="175"/>
                  </a:cubicBezTo>
                  <a:cubicBezTo>
                    <a:pt x="886" y="146"/>
                    <a:pt x="886" y="146"/>
                    <a:pt x="886" y="146"/>
                  </a:cubicBezTo>
                  <a:cubicBezTo>
                    <a:pt x="887" y="146"/>
                    <a:pt x="887" y="146"/>
                    <a:pt x="887" y="146"/>
                  </a:cubicBezTo>
                  <a:cubicBezTo>
                    <a:pt x="888" y="147"/>
                    <a:pt x="889" y="148"/>
                    <a:pt x="890" y="149"/>
                  </a:cubicBezTo>
                  <a:cubicBezTo>
                    <a:pt x="890" y="149"/>
                    <a:pt x="890" y="149"/>
                    <a:pt x="890" y="149"/>
                  </a:cubicBezTo>
                  <a:cubicBezTo>
                    <a:pt x="890" y="149"/>
                    <a:pt x="890" y="149"/>
                    <a:pt x="890" y="149"/>
                  </a:cubicBezTo>
                  <a:cubicBezTo>
                    <a:pt x="868" y="178"/>
                    <a:pt x="868" y="178"/>
                    <a:pt x="868" y="178"/>
                  </a:cubicBezTo>
                  <a:moveTo>
                    <a:pt x="286" y="157"/>
                  </a:moveTo>
                  <a:cubicBezTo>
                    <a:pt x="266" y="127"/>
                    <a:pt x="266" y="127"/>
                    <a:pt x="266" y="127"/>
                  </a:cubicBezTo>
                  <a:cubicBezTo>
                    <a:pt x="267" y="127"/>
                    <a:pt x="267" y="127"/>
                    <a:pt x="267" y="127"/>
                  </a:cubicBezTo>
                  <a:cubicBezTo>
                    <a:pt x="268" y="126"/>
                    <a:pt x="268" y="125"/>
                    <a:pt x="269" y="125"/>
                  </a:cubicBezTo>
                  <a:cubicBezTo>
                    <a:pt x="270" y="124"/>
                    <a:pt x="270" y="124"/>
                    <a:pt x="270" y="124"/>
                  </a:cubicBezTo>
                  <a:cubicBezTo>
                    <a:pt x="289" y="155"/>
                    <a:pt x="289" y="155"/>
                    <a:pt x="289" y="155"/>
                  </a:cubicBezTo>
                  <a:cubicBezTo>
                    <a:pt x="289" y="155"/>
                    <a:pt x="289" y="155"/>
                    <a:pt x="289" y="155"/>
                  </a:cubicBezTo>
                  <a:cubicBezTo>
                    <a:pt x="288" y="155"/>
                    <a:pt x="288" y="156"/>
                    <a:pt x="287" y="156"/>
                  </a:cubicBezTo>
                  <a:cubicBezTo>
                    <a:pt x="286" y="157"/>
                    <a:pt x="286" y="157"/>
                    <a:pt x="286" y="157"/>
                  </a:cubicBezTo>
                  <a:moveTo>
                    <a:pt x="817" y="143"/>
                  </a:moveTo>
                  <a:cubicBezTo>
                    <a:pt x="816" y="142"/>
                    <a:pt x="816" y="142"/>
                    <a:pt x="816" y="142"/>
                  </a:cubicBezTo>
                  <a:cubicBezTo>
                    <a:pt x="815" y="142"/>
                    <a:pt x="814" y="141"/>
                    <a:pt x="813" y="141"/>
                  </a:cubicBezTo>
                  <a:cubicBezTo>
                    <a:pt x="813" y="141"/>
                    <a:pt x="813" y="141"/>
                    <a:pt x="813" y="141"/>
                  </a:cubicBezTo>
                  <a:cubicBezTo>
                    <a:pt x="813" y="141"/>
                    <a:pt x="813" y="141"/>
                    <a:pt x="813" y="141"/>
                  </a:cubicBezTo>
                  <a:cubicBezTo>
                    <a:pt x="831" y="110"/>
                    <a:pt x="831" y="110"/>
                    <a:pt x="831" y="110"/>
                  </a:cubicBezTo>
                  <a:cubicBezTo>
                    <a:pt x="833" y="110"/>
                    <a:pt x="833" y="110"/>
                    <a:pt x="833" y="110"/>
                  </a:cubicBezTo>
                  <a:cubicBezTo>
                    <a:pt x="833" y="111"/>
                    <a:pt x="834" y="111"/>
                    <a:pt x="835" y="112"/>
                  </a:cubicBezTo>
                  <a:cubicBezTo>
                    <a:pt x="835" y="112"/>
                    <a:pt x="835" y="112"/>
                    <a:pt x="835" y="112"/>
                  </a:cubicBezTo>
                  <a:cubicBezTo>
                    <a:pt x="817" y="143"/>
                    <a:pt x="817" y="143"/>
                    <a:pt x="817" y="143"/>
                  </a:cubicBezTo>
                  <a:moveTo>
                    <a:pt x="339" y="126"/>
                  </a:moveTo>
                  <a:cubicBezTo>
                    <a:pt x="339" y="126"/>
                    <a:pt x="339" y="126"/>
                    <a:pt x="339" y="126"/>
                  </a:cubicBezTo>
                  <a:cubicBezTo>
                    <a:pt x="323" y="94"/>
                    <a:pt x="323" y="94"/>
                    <a:pt x="323" y="94"/>
                  </a:cubicBezTo>
                  <a:cubicBezTo>
                    <a:pt x="323" y="94"/>
                    <a:pt x="323" y="94"/>
                    <a:pt x="323" y="94"/>
                  </a:cubicBezTo>
                  <a:cubicBezTo>
                    <a:pt x="325" y="93"/>
                    <a:pt x="326" y="92"/>
                    <a:pt x="327" y="92"/>
                  </a:cubicBezTo>
                  <a:cubicBezTo>
                    <a:pt x="327" y="92"/>
                    <a:pt x="327" y="92"/>
                    <a:pt x="327" y="92"/>
                  </a:cubicBezTo>
                  <a:cubicBezTo>
                    <a:pt x="343" y="124"/>
                    <a:pt x="343" y="124"/>
                    <a:pt x="343" y="124"/>
                  </a:cubicBezTo>
                  <a:cubicBezTo>
                    <a:pt x="343" y="124"/>
                    <a:pt x="343" y="124"/>
                    <a:pt x="343" y="124"/>
                  </a:cubicBezTo>
                  <a:cubicBezTo>
                    <a:pt x="342" y="125"/>
                    <a:pt x="340" y="125"/>
                    <a:pt x="339" y="126"/>
                  </a:cubicBezTo>
                  <a:cubicBezTo>
                    <a:pt x="339" y="126"/>
                    <a:pt x="339" y="126"/>
                    <a:pt x="339" y="126"/>
                  </a:cubicBezTo>
                  <a:moveTo>
                    <a:pt x="758" y="113"/>
                  </a:moveTo>
                  <a:cubicBezTo>
                    <a:pt x="758" y="113"/>
                    <a:pt x="758" y="113"/>
                    <a:pt x="758" y="113"/>
                  </a:cubicBezTo>
                  <a:cubicBezTo>
                    <a:pt x="772" y="80"/>
                    <a:pt x="772" y="80"/>
                    <a:pt x="772" y="80"/>
                  </a:cubicBezTo>
                  <a:cubicBezTo>
                    <a:pt x="773" y="80"/>
                    <a:pt x="773" y="80"/>
                    <a:pt x="773" y="80"/>
                  </a:cubicBezTo>
                  <a:cubicBezTo>
                    <a:pt x="774" y="81"/>
                    <a:pt x="775" y="81"/>
                    <a:pt x="776" y="82"/>
                  </a:cubicBezTo>
                  <a:cubicBezTo>
                    <a:pt x="776" y="82"/>
                    <a:pt x="776" y="82"/>
                    <a:pt x="776" y="82"/>
                  </a:cubicBezTo>
                  <a:cubicBezTo>
                    <a:pt x="776" y="82"/>
                    <a:pt x="776" y="82"/>
                    <a:pt x="776" y="82"/>
                  </a:cubicBezTo>
                  <a:cubicBezTo>
                    <a:pt x="762" y="115"/>
                    <a:pt x="762" y="115"/>
                    <a:pt x="762" y="115"/>
                  </a:cubicBezTo>
                  <a:cubicBezTo>
                    <a:pt x="762" y="115"/>
                    <a:pt x="762" y="115"/>
                    <a:pt x="762" y="115"/>
                  </a:cubicBezTo>
                  <a:cubicBezTo>
                    <a:pt x="761" y="114"/>
                    <a:pt x="759" y="114"/>
                    <a:pt x="758" y="113"/>
                  </a:cubicBezTo>
                  <a:cubicBezTo>
                    <a:pt x="758" y="113"/>
                    <a:pt x="758" y="113"/>
                    <a:pt x="758" y="113"/>
                  </a:cubicBezTo>
                  <a:moveTo>
                    <a:pt x="396" y="102"/>
                  </a:moveTo>
                  <a:cubicBezTo>
                    <a:pt x="384" y="68"/>
                    <a:pt x="384" y="68"/>
                    <a:pt x="384" y="68"/>
                  </a:cubicBezTo>
                  <a:cubicBezTo>
                    <a:pt x="384" y="68"/>
                    <a:pt x="384" y="68"/>
                    <a:pt x="384" y="68"/>
                  </a:cubicBezTo>
                  <a:cubicBezTo>
                    <a:pt x="385" y="67"/>
                    <a:pt x="387" y="67"/>
                    <a:pt x="388" y="67"/>
                  </a:cubicBezTo>
                  <a:cubicBezTo>
                    <a:pt x="388" y="66"/>
                    <a:pt x="388" y="66"/>
                    <a:pt x="388" y="66"/>
                  </a:cubicBezTo>
                  <a:cubicBezTo>
                    <a:pt x="388" y="67"/>
                    <a:pt x="388" y="67"/>
                    <a:pt x="388" y="67"/>
                  </a:cubicBezTo>
                  <a:cubicBezTo>
                    <a:pt x="400" y="101"/>
                    <a:pt x="400" y="101"/>
                    <a:pt x="400" y="101"/>
                  </a:cubicBezTo>
                  <a:cubicBezTo>
                    <a:pt x="400" y="101"/>
                    <a:pt x="400" y="101"/>
                    <a:pt x="400" y="101"/>
                  </a:cubicBezTo>
                  <a:cubicBezTo>
                    <a:pt x="399" y="101"/>
                    <a:pt x="397" y="101"/>
                    <a:pt x="396" y="102"/>
                  </a:cubicBezTo>
                  <a:cubicBezTo>
                    <a:pt x="396" y="102"/>
                    <a:pt x="396" y="102"/>
                    <a:pt x="396" y="102"/>
                  </a:cubicBezTo>
                  <a:moveTo>
                    <a:pt x="704" y="94"/>
                  </a:moveTo>
                  <a:cubicBezTo>
                    <a:pt x="704" y="94"/>
                    <a:pt x="704" y="94"/>
                    <a:pt x="704" y="94"/>
                  </a:cubicBezTo>
                  <a:cubicBezTo>
                    <a:pt x="702" y="93"/>
                    <a:pt x="701" y="93"/>
                    <a:pt x="700" y="93"/>
                  </a:cubicBezTo>
                  <a:cubicBezTo>
                    <a:pt x="700" y="93"/>
                    <a:pt x="700" y="93"/>
                    <a:pt x="700" y="93"/>
                  </a:cubicBezTo>
                  <a:cubicBezTo>
                    <a:pt x="710" y="58"/>
                    <a:pt x="710" y="58"/>
                    <a:pt x="710" y="58"/>
                  </a:cubicBezTo>
                  <a:cubicBezTo>
                    <a:pt x="710" y="58"/>
                    <a:pt x="710" y="58"/>
                    <a:pt x="710" y="58"/>
                  </a:cubicBezTo>
                  <a:cubicBezTo>
                    <a:pt x="711" y="58"/>
                    <a:pt x="712" y="59"/>
                    <a:pt x="714" y="59"/>
                  </a:cubicBezTo>
                  <a:cubicBezTo>
                    <a:pt x="714" y="59"/>
                    <a:pt x="714" y="59"/>
                    <a:pt x="714" y="59"/>
                  </a:cubicBezTo>
                  <a:cubicBezTo>
                    <a:pt x="714" y="59"/>
                    <a:pt x="714" y="59"/>
                    <a:pt x="714" y="59"/>
                  </a:cubicBezTo>
                  <a:cubicBezTo>
                    <a:pt x="704" y="94"/>
                    <a:pt x="704" y="94"/>
                    <a:pt x="704" y="94"/>
                  </a:cubicBezTo>
                  <a:moveTo>
                    <a:pt x="455" y="85"/>
                  </a:moveTo>
                  <a:cubicBezTo>
                    <a:pt x="455" y="85"/>
                    <a:pt x="455" y="85"/>
                    <a:pt x="455" y="85"/>
                  </a:cubicBezTo>
                  <a:cubicBezTo>
                    <a:pt x="448" y="50"/>
                    <a:pt x="448" y="50"/>
                    <a:pt x="448" y="50"/>
                  </a:cubicBezTo>
                  <a:cubicBezTo>
                    <a:pt x="448" y="50"/>
                    <a:pt x="448" y="50"/>
                    <a:pt x="448" y="50"/>
                  </a:cubicBezTo>
                  <a:cubicBezTo>
                    <a:pt x="449" y="50"/>
                    <a:pt x="451" y="49"/>
                    <a:pt x="452" y="49"/>
                  </a:cubicBezTo>
                  <a:cubicBezTo>
                    <a:pt x="452" y="49"/>
                    <a:pt x="452" y="49"/>
                    <a:pt x="452" y="49"/>
                  </a:cubicBezTo>
                  <a:cubicBezTo>
                    <a:pt x="459" y="84"/>
                    <a:pt x="459" y="84"/>
                    <a:pt x="459" y="84"/>
                  </a:cubicBezTo>
                  <a:cubicBezTo>
                    <a:pt x="459" y="84"/>
                    <a:pt x="459" y="84"/>
                    <a:pt x="459" y="84"/>
                  </a:cubicBezTo>
                  <a:cubicBezTo>
                    <a:pt x="458" y="84"/>
                    <a:pt x="457" y="85"/>
                    <a:pt x="455" y="85"/>
                  </a:cubicBezTo>
                  <a:cubicBezTo>
                    <a:pt x="455" y="85"/>
                    <a:pt x="455" y="85"/>
                    <a:pt x="455" y="85"/>
                  </a:cubicBezTo>
                  <a:moveTo>
                    <a:pt x="644" y="80"/>
                  </a:moveTo>
                  <a:cubicBezTo>
                    <a:pt x="643" y="80"/>
                    <a:pt x="643" y="80"/>
                    <a:pt x="643" y="80"/>
                  </a:cubicBezTo>
                  <a:cubicBezTo>
                    <a:pt x="642" y="80"/>
                    <a:pt x="641" y="80"/>
                    <a:pt x="640" y="79"/>
                  </a:cubicBezTo>
                  <a:cubicBezTo>
                    <a:pt x="639" y="79"/>
                    <a:pt x="639" y="79"/>
                    <a:pt x="639" y="79"/>
                  </a:cubicBezTo>
                  <a:cubicBezTo>
                    <a:pt x="639" y="79"/>
                    <a:pt x="639" y="79"/>
                    <a:pt x="639" y="79"/>
                  </a:cubicBezTo>
                  <a:cubicBezTo>
                    <a:pt x="645" y="44"/>
                    <a:pt x="645" y="44"/>
                    <a:pt x="645" y="44"/>
                  </a:cubicBezTo>
                  <a:cubicBezTo>
                    <a:pt x="645" y="44"/>
                    <a:pt x="645" y="44"/>
                    <a:pt x="645" y="44"/>
                  </a:cubicBezTo>
                  <a:cubicBezTo>
                    <a:pt x="647" y="44"/>
                    <a:pt x="648" y="44"/>
                    <a:pt x="649" y="44"/>
                  </a:cubicBezTo>
                  <a:cubicBezTo>
                    <a:pt x="649" y="45"/>
                    <a:pt x="649" y="45"/>
                    <a:pt x="649" y="45"/>
                  </a:cubicBezTo>
                  <a:cubicBezTo>
                    <a:pt x="644" y="80"/>
                    <a:pt x="644" y="80"/>
                    <a:pt x="644" y="80"/>
                  </a:cubicBezTo>
                  <a:moveTo>
                    <a:pt x="516" y="76"/>
                  </a:moveTo>
                  <a:cubicBezTo>
                    <a:pt x="513" y="40"/>
                    <a:pt x="513" y="40"/>
                    <a:pt x="513" y="40"/>
                  </a:cubicBezTo>
                  <a:cubicBezTo>
                    <a:pt x="514" y="40"/>
                    <a:pt x="514" y="40"/>
                    <a:pt x="514" y="40"/>
                  </a:cubicBezTo>
                  <a:cubicBezTo>
                    <a:pt x="515" y="40"/>
                    <a:pt x="516" y="39"/>
                    <a:pt x="517" y="39"/>
                  </a:cubicBezTo>
                  <a:cubicBezTo>
                    <a:pt x="518" y="39"/>
                    <a:pt x="518" y="39"/>
                    <a:pt x="518" y="39"/>
                  </a:cubicBezTo>
                  <a:cubicBezTo>
                    <a:pt x="521" y="75"/>
                    <a:pt x="521" y="75"/>
                    <a:pt x="521" y="75"/>
                  </a:cubicBezTo>
                  <a:cubicBezTo>
                    <a:pt x="520" y="75"/>
                    <a:pt x="520" y="75"/>
                    <a:pt x="520" y="75"/>
                  </a:cubicBezTo>
                  <a:cubicBezTo>
                    <a:pt x="519" y="75"/>
                    <a:pt x="518" y="75"/>
                    <a:pt x="517" y="76"/>
                  </a:cubicBezTo>
                  <a:cubicBezTo>
                    <a:pt x="516" y="76"/>
                    <a:pt x="516" y="76"/>
                    <a:pt x="516" y="76"/>
                  </a:cubicBezTo>
                  <a:moveTo>
                    <a:pt x="582" y="74"/>
                  </a:moveTo>
                  <a:cubicBezTo>
                    <a:pt x="581" y="74"/>
                    <a:pt x="579" y="74"/>
                    <a:pt x="578" y="74"/>
                  </a:cubicBezTo>
                  <a:cubicBezTo>
                    <a:pt x="578" y="74"/>
                    <a:pt x="578" y="74"/>
                    <a:pt x="578" y="74"/>
                  </a:cubicBezTo>
                  <a:cubicBezTo>
                    <a:pt x="578" y="74"/>
                    <a:pt x="578" y="74"/>
                    <a:pt x="578" y="74"/>
                  </a:cubicBezTo>
                  <a:cubicBezTo>
                    <a:pt x="579" y="38"/>
                    <a:pt x="579" y="38"/>
                    <a:pt x="579" y="38"/>
                  </a:cubicBezTo>
                  <a:cubicBezTo>
                    <a:pt x="579" y="38"/>
                    <a:pt x="579" y="38"/>
                    <a:pt x="579" y="38"/>
                  </a:cubicBezTo>
                  <a:cubicBezTo>
                    <a:pt x="581" y="38"/>
                    <a:pt x="582" y="38"/>
                    <a:pt x="583" y="38"/>
                  </a:cubicBezTo>
                  <a:cubicBezTo>
                    <a:pt x="584" y="38"/>
                    <a:pt x="584" y="38"/>
                    <a:pt x="584" y="38"/>
                  </a:cubicBezTo>
                  <a:cubicBezTo>
                    <a:pt x="582" y="74"/>
                    <a:pt x="582" y="74"/>
                    <a:pt x="582" y="74"/>
                  </a:cubicBezTo>
                  <a:cubicBezTo>
                    <a:pt x="582" y="74"/>
                    <a:pt x="582" y="74"/>
                    <a:pt x="582" y="74"/>
                  </a:cubicBezTo>
                  <a:moveTo>
                    <a:pt x="563" y="0"/>
                  </a:moveTo>
                  <a:cubicBezTo>
                    <a:pt x="562" y="0"/>
                    <a:pt x="561" y="0"/>
                    <a:pt x="560" y="0"/>
                  </a:cubicBezTo>
                  <a:cubicBezTo>
                    <a:pt x="552" y="0"/>
                    <a:pt x="543" y="0"/>
                    <a:pt x="534" y="1"/>
                  </a:cubicBezTo>
                  <a:cubicBezTo>
                    <a:pt x="534" y="12"/>
                    <a:pt x="534" y="12"/>
                    <a:pt x="534" y="12"/>
                  </a:cubicBezTo>
                  <a:cubicBezTo>
                    <a:pt x="237" y="27"/>
                    <a:pt x="0" y="273"/>
                    <a:pt x="0" y="574"/>
                  </a:cubicBezTo>
                  <a:cubicBezTo>
                    <a:pt x="94" y="574"/>
                    <a:pt x="94" y="574"/>
                    <a:pt x="94" y="574"/>
                  </a:cubicBezTo>
                  <a:cubicBezTo>
                    <a:pt x="94" y="315"/>
                    <a:pt x="304" y="105"/>
                    <a:pt x="563" y="105"/>
                  </a:cubicBezTo>
                  <a:cubicBezTo>
                    <a:pt x="822" y="105"/>
                    <a:pt x="1031" y="315"/>
                    <a:pt x="1031" y="574"/>
                  </a:cubicBezTo>
                  <a:cubicBezTo>
                    <a:pt x="1031" y="708"/>
                    <a:pt x="975" y="829"/>
                    <a:pt x="884" y="915"/>
                  </a:cubicBezTo>
                  <a:cubicBezTo>
                    <a:pt x="896" y="927"/>
                    <a:pt x="896" y="927"/>
                    <a:pt x="896" y="927"/>
                  </a:cubicBezTo>
                  <a:cubicBezTo>
                    <a:pt x="919" y="952"/>
                    <a:pt x="919" y="952"/>
                    <a:pt x="919" y="952"/>
                  </a:cubicBezTo>
                  <a:cubicBezTo>
                    <a:pt x="949" y="983"/>
                    <a:pt x="949" y="983"/>
                    <a:pt x="949" y="983"/>
                  </a:cubicBezTo>
                  <a:cubicBezTo>
                    <a:pt x="963" y="998"/>
                    <a:pt x="963" y="998"/>
                    <a:pt x="963" y="998"/>
                  </a:cubicBezTo>
                  <a:cubicBezTo>
                    <a:pt x="1075" y="892"/>
                    <a:pt x="1146" y="741"/>
                    <a:pt x="1146" y="574"/>
                  </a:cubicBezTo>
                  <a:cubicBezTo>
                    <a:pt x="1146" y="563"/>
                    <a:pt x="1145" y="553"/>
                    <a:pt x="1145" y="542"/>
                  </a:cubicBezTo>
                  <a:cubicBezTo>
                    <a:pt x="1124" y="543"/>
                    <a:pt x="1124" y="543"/>
                    <a:pt x="1124" y="543"/>
                  </a:cubicBezTo>
                  <a:cubicBezTo>
                    <a:pt x="1117" y="411"/>
                    <a:pt x="1065" y="292"/>
                    <a:pt x="982" y="199"/>
                  </a:cubicBezTo>
                  <a:cubicBezTo>
                    <a:pt x="991" y="192"/>
                    <a:pt x="991" y="192"/>
                    <a:pt x="991" y="192"/>
                  </a:cubicBezTo>
                  <a:cubicBezTo>
                    <a:pt x="886" y="74"/>
                    <a:pt x="733" y="0"/>
                    <a:pt x="5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62"/>
            <p:cNvSpPr>
              <a:spLocks noEditPoints="1"/>
            </p:cNvSpPr>
            <p:nvPr/>
          </p:nvSpPr>
          <p:spPr bwMode="auto">
            <a:xfrm>
              <a:off x="5375276" y="2697163"/>
              <a:ext cx="1404938" cy="1471613"/>
            </a:xfrm>
            <a:custGeom>
              <a:avLst/>
              <a:gdLst>
                <a:gd name="T0" fmla="*/ 427 w 440"/>
                <a:gd name="T1" fmla="*/ 249 h 456"/>
                <a:gd name="T2" fmla="*/ 424 w 440"/>
                <a:gd name="T3" fmla="*/ 186 h 456"/>
                <a:gd name="T4" fmla="*/ 353 w 440"/>
                <a:gd name="T5" fmla="*/ 71 h 456"/>
                <a:gd name="T6" fmla="*/ 361 w 440"/>
                <a:gd name="T7" fmla="*/ 61 h 456"/>
                <a:gd name="T8" fmla="*/ 292 w 440"/>
                <a:gd name="T9" fmla="*/ 24 h 456"/>
                <a:gd name="T10" fmla="*/ 82 w 440"/>
                <a:gd name="T11" fmla="*/ 69 h 456"/>
                <a:gd name="T12" fmla="*/ 16 w 440"/>
                <a:gd name="T13" fmla="*/ 273 h 456"/>
                <a:gd name="T14" fmla="*/ 160 w 440"/>
                <a:gd name="T15" fmla="*/ 432 h 456"/>
                <a:gd name="T16" fmla="*/ 370 w 440"/>
                <a:gd name="T17" fmla="*/ 387 h 456"/>
                <a:gd name="T18" fmla="*/ 440 w 440"/>
                <a:gd name="T19" fmla="*/ 250 h 456"/>
                <a:gd name="T20" fmla="*/ 427 w 440"/>
                <a:gd name="T21" fmla="*/ 249 h 456"/>
                <a:gd name="T22" fmla="*/ 353 w 440"/>
                <a:gd name="T23" fmla="*/ 368 h 456"/>
                <a:gd name="T24" fmla="*/ 298 w 440"/>
                <a:gd name="T25" fmla="*/ 402 h 456"/>
                <a:gd name="T26" fmla="*/ 302 w 440"/>
                <a:gd name="T27" fmla="*/ 412 h 456"/>
                <a:gd name="T28" fmla="*/ 165 w 440"/>
                <a:gd name="T29" fmla="*/ 417 h 456"/>
                <a:gd name="T30" fmla="*/ 32 w 440"/>
                <a:gd name="T31" fmla="*/ 269 h 456"/>
                <a:gd name="T32" fmla="*/ 28 w 440"/>
                <a:gd name="T33" fmla="*/ 241 h 456"/>
                <a:gd name="T34" fmla="*/ 38 w 440"/>
                <a:gd name="T35" fmla="*/ 240 h 456"/>
                <a:gd name="T36" fmla="*/ 100 w 440"/>
                <a:gd name="T37" fmla="*/ 88 h 456"/>
                <a:gd name="T38" fmla="*/ 169 w 440"/>
                <a:gd name="T39" fmla="*/ 48 h 456"/>
                <a:gd name="T40" fmla="*/ 166 w 440"/>
                <a:gd name="T41" fmla="*/ 38 h 456"/>
                <a:gd name="T42" fmla="*/ 199 w 440"/>
                <a:gd name="T43" fmla="*/ 31 h 456"/>
                <a:gd name="T44" fmla="*/ 200 w 440"/>
                <a:gd name="T45" fmla="*/ 41 h 456"/>
                <a:gd name="T46" fmla="*/ 233 w 440"/>
                <a:gd name="T47" fmla="*/ 39 h 456"/>
                <a:gd name="T48" fmla="*/ 233 w 440"/>
                <a:gd name="T49" fmla="*/ 29 h 456"/>
                <a:gd name="T50" fmla="*/ 287 w 440"/>
                <a:gd name="T51" fmla="*/ 38 h 456"/>
                <a:gd name="T52" fmla="*/ 296 w 440"/>
                <a:gd name="T53" fmla="*/ 41 h 456"/>
                <a:gd name="T54" fmla="*/ 292 w 440"/>
                <a:gd name="T55" fmla="*/ 51 h 456"/>
                <a:gd name="T56" fmla="*/ 411 w 440"/>
                <a:gd name="T57" fmla="*/ 188 h 456"/>
                <a:gd name="T58" fmla="*/ 353 w 440"/>
                <a:gd name="T59" fmla="*/ 36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40" h="456">
                  <a:moveTo>
                    <a:pt x="427" y="249"/>
                  </a:moveTo>
                  <a:cubicBezTo>
                    <a:pt x="429" y="228"/>
                    <a:pt x="428" y="207"/>
                    <a:pt x="424" y="186"/>
                  </a:cubicBezTo>
                  <a:cubicBezTo>
                    <a:pt x="414" y="140"/>
                    <a:pt x="388" y="99"/>
                    <a:pt x="353" y="71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41" y="44"/>
                    <a:pt x="318" y="32"/>
                    <a:pt x="292" y="24"/>
                  </a:cubicBezTo>
                  <a:cubicBezTo>
                    <a:pt x="219" y="0"/>
                    <a:pt x="139" y="17"/>
                    <a:pt x="82" y="69"/>
                  </a:cubicBezTo>
                  <a:cubicBezTo>
                    <a:pt x="25" y="120"/>
                    <a:pt x="0" y="198"/>
                    <a:pt x="16" y="273"/>
                  </a:cubicBezTo>
                  <a:cubicBezTo>
                    <a:pt x="32" y="348"/>
                    <a:pt x="87" y="408"/>
                    <a:pt x="160" y="432"/>
                  </a:cubicBezTo>
                  <a:cubicBezTo>
                    <a:pt x="233" y="456"/>
                    <a:pt x="313" y="439"/>
                    <a:pt x="370" y="387"/>
                  </a:cubicBezTo>
                  <a:cubicBezTo>
                    <a:pt x="410" y="351"/>
                    <a:pt x="434" y="302"/>
                    <a:pt x="440" y="250"/>
                  </a:cubicBezTo>
                  <a:lnTo>
                    <a:pt x="427" y="249"/>
                  </a:lnTo>
                  <a:close/>
                  <a:moveTo>
                    <a:pt x="353" y="368"/>
                  </a:moveTo>
                  <a:cubicBezTo>
                    <a:pt x="336" y="383"/>
                    <a:pt x="318" y="394"/>
                    <a:pt x="298" y="402"/>
                  </a:cubicBezTo>
                  <a:cubicBezTo>
                    <a:pt x="302" y="412"/>
                    <a:pt x="302" y="412"/>
                    <a:pt x="302" y="412"/>
                  </a:cubicBezTo>
                  <a:cubicBezTo>
                    <a:pt x="259" y="430"/>
                    <a:pt x="210" y="432"/>
                    <a:pt x="165" y="417"/>
                  </a:cubicBezTo>
                  <a:cubicBezTo>
                    <a:pt x="97" y="395"/>
                    <a:pt x="46" y="339"/>
                    <a:pt x="32" y="269"/>
                  </a:cubicBezTo>
                  <a:cubicBezTo>
                    <a:pt x="29" y="260"/>
                    <a:pt x="28" y="250"/>
                    <a:pt x="28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34" y="183"/>
                    <a:pt x="56" y="127"/>
                    <a:pt x="100" y="88"/>
                  </a:cubicBezTo>
                  <a:cubicBezTo>
                    <a:pt x="120" y="69"/>
                    <a:pt x="144" y="56"/>
                    <a:pt x="169" y="48"/>
                  </a:cubicBezTo>
                  <a:cubicBezTo>
                    <a:pt x="166" y="38"/>
                    <a:pt x="166" y="38"/>
                    <a:pt x="166" y="38"/>
                  </a:cubicBezTo>
                  <a:cubicBezTo>
                    <a:pt x="177" y="35"/>
                    <a:pt x="188" y="32"/>
                    <a:pt x="199" y="31"/>
                  </a:cubicBezTo>
                  <a:cubicBezTo>
                    <a:pt x="200" y="41"/>
                    <a:pt x="200" y="41"/>
                    <a:pt x="200" y="41"/>
                  </a:cubicBezTo>
                  <a:cubicBezTo>
                    <a:pt x="211" y="39"/>
                    <a:pt x="222" y="39"/>
                    <a:pt x="233" y="39"/>
                  </a:cubicBezTo>
                  <a:cubicBezTo>
                    <a:pt x="233" y="29"/>
                    <a:pt x="233" y="29"/>
                    <a:pt x="233" y="29"/>
                  </a:cubicBezTo>
                  <a:cubicBezTo>
                    <a:pt x="251" y="30"/>
                    <a:pt x="270" y="33"/>
                    <a:pt x="287" y="38"/>
                  </a:cubicBezTo>
                  <a:cubicBezTo>
                    <a:pt x="290" y="39"/>
                    <a:pt x="293" y="40"/>
                    <a:pt x="296" y="41"/>
                  </a:cubicBezTo>
                  <a:cubicBezTo>
                    <a:pt x="292" y="51"/>
                    <a:pt x="292" y="51"/>
                    <a:pt x="292" y="51"/>
                  </a:cubicBezTo>
                  <a:cubicBezTo>
                    <a:pt x="352" y="73"/>
                    <a:pt x="397" y="125"/>
                    <a:pt x="411" y="188"/>
                  </a:cubicBezTo>
                  <a:cubicBezTo>
                    <a:pt x="425" y="254"/>
                    <a:pt x="403" y="323"/>
                    <a:pt x="353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63"/>
            <p:cNvSpPr>
              <a:spLocks noEditPoints="1"/>
            </p:cNvSpPr>
            <p:nvPr/>
          </p:nvSpPr>
          <p:spPr bwMode="auto">
            <a:xfrm>
              <a:off x="3983038" y="1357313"/>
              <a:ext cx="4078288" cy="4130675"/>
            </a:xfrm>
            <a:custGeom>
              <a:avLst/>
              <a:gdLst>
                <a:gd name="T0" fmla="*/ 1277 w 1277"/>
                <a:gd name="T1" fmla="*/ 643 h 1280"/>
                <a:gd name="T2" fmla="*/ 1101 w 1277"/>
                <a:gd name="T3" fmla="*/ 212 h 1280"/>
                <a:gd name="T4" fmla="*/ 1113 w 1277"/>
                <a:gd name="T5" fmla="*/ 200 h 1280"/>
                <a:gd name="T6" fmla="*/ 1146 w 1277"/>
                <a:gd name="T7" fmla="*/ 168 h 1280"/>
                <a:gd name="T8" fmla="*/ 1147 w 1277"/>
                <a:gd name="T9" fmla="*/ 148 h 1280"/>
                <a:gd name="T10" fmla="*/ 1099 w 1277"/>
                <a:gd name="T11" fmla="*/ 106 h 1280"/>
                <a:gd name="T12" fmla="*/ 1086 w 1277"/>
                <a:gd name="T13" fmla="*/ 104 h 1280"/>
                <a:gd name="T14" fmla="*/ 1040 w 1277"/>
                <a:gd name="T15" fmla="*/ 123 h 1280"/>
                <a:gd name="T16" fmla="*/ 665 w 1277"/>
                <a:gd name="T17" fmla="*/ 0 h 1280"/>
                <a:gd name="T18" fmla="*/ 664 w 1277"/>
                <a:gd name="T19" fmla="*/ 28 h 1280"/>
                <a:gd name="T20" fmla="*/ 662 w 1277"/>
                <a:gd name="T21" fmla="*/ 28 h 1280"/>
                <a:gd name="T22" fmla="*/ 285 w 1277"/>
                <a:gd name="T23" fmla="*/ 156 h 1280"/>
                <a:gd name="T24" fmla="*/ 268 w 1277"/>
                <a:gd name="T25" fmla="*/ 134 h 1280"/>
                <a:gd name="T26" fmla="*/ 104 w 1277"/>
                <a:gd name="T27" fmla="*/ 323 h 1280"/>
                <a:gd name="T28" fmla="*/ 112 w 1277"/>
                <a:gd name="T29" fmla="*/ 365 h 1280"/>
                <a:gd name="T30" fmla="*/ 46 w 1277"/>
                <a:gd name="T31" fmla="*/ 643 h 1280"/>
                <a:gd name="T32" fmla="*/ 65 w 1277"/>
                <a:gd name="T33" fmla="*/ 792 h 1280"/>
                <a:gd name="T34" fmla="*/ 0 w 1277"/>
                <a:gd name="T35" fmla="*/ 799 h 1280"/>
                <a:gd name="T36" fmla="*/ 37 w 1277"/>
                <a:gd name="T37" fmla="*/ 911 h 1280"/>
                <a:gd name="T38" fmla="*/ 78 w 1277"/>
                <a:gd name="T39" fmla="*/ 914 h 1280"/>
                <a:gd name="T40" fmla="*/ 368 w 1277"/>
                <a:gd name="T41" fmla="*/ 1215 h 1280"/>
                <a:gd name="T42" fmla="*/ 381 w 1277"/>
                <a:gd name="T43" fmla="*/ 1190 h 1280"/>
                <a:gd name="T44" fmla="*/ 662 w 1277"/>
                <a:gd name="T45" fmla="*/ 1258 h 1280"/>
                <a:gd name="T46" fmla="*/ 744 w 1277"/>
                <a:gd name="T47" fmla="*/ 1253 h 1280"/>
                <a:gd name="T48" fmla="*/ 746 w 1277"/>
                <a:gd name="T49" fmla="*/ 1270 h 1280"/>
                <a:gd name="T50" fmla="*/ 758 w 1277"/>
                <a:gd name="T51" fmla="*/ 1279 h 1280"/>
                <a:gd name="T52" fmla="*/ 1021 w 1277"/>
                <a:gd name="T53" fmla="*/ 1176 h 1280"/>
                <a:gd name="T54" fmla="*/ 1042 w 1277"/>
                <a:gd name="T55" fmla="*/ 1161 h 1280"/>
                <a:gd name="T56" fmla="*/ 1033 w 1277"/>
                <a:gd name="T57" fmla="*/ 1134 h 1280"/>
                <a:gd name="T58" fmla="*/ 1277 w 1277"/>
                <a:gd name="T59" fmla="*/ 643 h 1280"/>
                <a:gd name="T60" fmla="*/ 662 w 1277"/>
                <a:gd name="T61" fmla="*/ 1241 h 1280"/>
                <a:gd name="T62" fmla="*/ 64 w 1277"/>
                <a:gd name="T63" fmla="*/ 643 h 1280"/>
                <a:gd name="T64" fmla="*/ 662 w 1277"/>
                <a:gd name="T65" fmla="*/ 45 h 1280"/>
                <a:gd name="T66" fmla="*/ 1259 w 1277"/>
                <a:gd name="T67" fmla="*/ 643 h 1280"/>
                <a:gd name="T68" fmla="*/ 662 w 1277"/>
                <a:gd name="T69" fmla="*/ 1241 h 1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77" h="1280">
                  <a:moveTo>
                    <a:pt x="1277" y="643"/>
                  </a:moveTo>
                  <a:cubicBezTo>
                    <a:pt x="1277" y="475"/>
                    <a:pt x="1210" y="323"/>
                    <a:pt x="1101" y="212"/>
                  </a:cubicBezTo>
                  <a:cubicBezTo>
                    <a:pt x="1113" y="200"/>
                    <a:pt x="1113" y="200"/>
                    <a:pt x="1113" y="200"/>
                  </a:cubicBezTo>
                  <a:cubicBezTo>
                    <a:pt x="1146" y="168"/>
                    <a:pt x="1146" y="168"/>
                    <a:pt x="1146" y="168"/>
                  </a:cubicBezTo>
                  <a:cubicBezTo>
                    <a:pt x="1152" y="163"/>
                    <a:pt x="1152" y="154"/>
                    <a:pt x="1147" y="148"/>
                  </a:cubicBezTo>
                  <a:cubicBezTo>
                    <a:pt x="1129" y="130"/>
                    <a:pt x="1121" y="122"/>
                    <a:pt x="1099" y="106"/>
                  </a:cubicBezTo>
                  <a:cubicBezTo>
                    <a:pt x="1095" y="103"/>
                    <a:pt x="1090" y="102"/>
                    <a:pt x="1086" y="104"/>
                  </a:cubicBezTo>
                  <a:cubicBezTo>
                    <a:pt x="1040" y="123"/>
                    <a:pt x="1040" y="123"/>
                    <a:pt x="1040" y="123"/>
                  </a:cubicBezTo>
                  <a:cubicBezTo>
                    <a:pt x="934" y="46"/>
                    <a:pt x="805" y="0"/>
                    <a:pt x="665" y="0"/>
                  </a:cubicBezTo>
                  <a:cubicBezTo>
                    <a:pt x="664" y="28"/>
                    <a:pt x="664" y="28"/>
                    <a:pt x="664" y="28"/>
                  </a:cubicBezTo>
                  <a:cubicBezTo>
                    <a:pt x="664" y="28"/>
                    <a:pt x="663" y="28"/>
                    <a:pt x="662" y="28"/>
                  </a:cubicBezTo>
                  <a:cubicBezTo>
                    <a:pt x="520" y="28"/>
                    <a:pt x="389" y="75"/>
                    <a:pt x="285" y="156"/>
                  </a:cubicBezTo>
                  <a:cubicBezTo>
                    <a:pt x="268" y="134"/>
                    <a:pt x="268" y="134"/>
                    <a:pt x="268" y="134"/>
                  </a:cubicBezTo>
                  <a:cubicBezTo>
                    <a:pt x="203" y="184"/>
                    <a:pt x="147" y="248"/>
                    <a:pt x="104" y="323"/>
                  </a:cubicBezTo>
                  <a:cubicBezTo>
                    <a:pt x="99" y="331"/>
                    <a:pt x="107" y="352"/>
                    <a:pt x="112" y="365"/>
                  </a:cubicBezTo>
                  <a:cubicBezTo>
                    <a:pt x="70" y="448"/>
                    <a:pt x="46" y="543"/>
                    <a:pt x="46" y="643"/>
                  </a:cubicBezTo>
                  <a:cubicBezTo>
                    <a:pt x="46" y="694"/>
                    <a:pt x="53" y="744"/>
                    <a:pt x="65" y="792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9" y="834"/>
                    <a:pt x="23" y="878"/>
                    <a:pt x="37" y="911"/>
                  </a:cubicBezTo>
                  <a:cubicBezTo>
                    <a:pt x="39" y="916"/>
                    <a:pt x="59" y="916"/>
                    <a:pt x="78" y="914"/>
                  </a:cubicBezTo>
                  <a:cubicBezTo>
                    <a:pt x="137" y="1039"/>
                    <a:pt x="236" y="1147"/>
                    <a:pt x="368" y="1215"/>
                  </a:cubicBezTo>
                  <a:cubicBezTo>
                    <a:pt x="381" y="1190"/>
                    <a:pt x="381" y="1190"/>
                    <a:pt x="381" y="1190"/>
                  </a:cubicBezTo>
                  <a:cubicBezTo>
                    <a:pt x="465" y="1234"/>
                    <a:pt x="560" y="1258"/>
                    <a:pt x="662" y="1258"/>
                  </a:cubicBezTo>
                  <a:cubicBezTo>
                    <a:pt x="689" y="1258"/>
                    <a:pt x="717" y="1256"/>
                    <a:pt x="744" y="1253"/>
                  </a:cubicBezTo>
                  <a:cubicBezTo>
                    <a:pt x="746" y="1270"/>
                    <a:pt x="746" y="1270"/>
                    <a:pt x="746" y="1270"/>
                  </a:cubicBezTo>
                  <a:cubicBezTo>
                    <a:pt x="747" y="1276"/>
                    <a:pt x="752" y="1280"/>
                    <a:pt x="758" y="1279"/>
                  </a:cubicBezTo>
                  <a:cubicBezTo>
                    <a:pt x="849" y="1265"/>
                    <a:pt x="939" y="1231"/>
                    <a:pt x="1021" y="1176"/>
                  </a:cubicBezTo>
                  <a:cubicBezTo>
                    <a:pt x="1031" y="1169"/>
                    <a:pt x="1032" y="1169"/>
                    <a:pt x="1042" y="1161"/>
                  </a:cubicBezTo>
                  <a:cubicBezTo>
                    <a:pt x="1033" y="1134"/>
                    <a:pt x="1033" y="1134"/>
                    <a:pt x="1033" y="1134"/>
                  </a:cubicBezTo>
                  <a:cubicBezTo>
                    <a:pt x="1181" y="1021"/>
                    <a:pt x="1277" y="843"/>
                    <a:pt x="1277" y="643"/>
                  </a:cubicBezTo>
                  <a:close/>
                  <a:moveTo>
                    <a:pt x="662" y="1241"/>
                  </a:moveTo>
                  <a:cubicBezTo>
                    <a:pt x="331" y="1241"/>
                    <a:pt x="64" y="973"/>
                    <a:pt x="64" y="643"/>
                  </a:cubicBezTo>
                  <a:cubicBezTo>
                    <a:pt x="64" y="313"/>
                    <a:pt x="331" y="45"/>
                    <a:pt x="662" y="45"/>
                  </a:cubicBezTo>
                  <a:cubicBezTo>
                    <a:pt x="992" y="45"/>
                    <a:pt x="1259" y="313"/>
                    <a:pt x="1259" y="643"/>
                  </a:cubicBezTo>
                  <a:cubicBezTo>
                    <a:pt x="1259" y="973"/>
                    <a:pt x="992" y="1241"/>
                    <a:pt x="662" y="1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2050" name="Picture 2" descr="https://lh5.googleusercontent.com/8grB3jnhgMaRI-OUe5f7x6FUCXulh47_0k3PasXAwJ00tMIahrehngfDBESR8hEtOmxnGxm8SQ8c9bhaJ5ps6DMA3f7Ri6Ztrfxop1reeLrpbFm_2VrmT4o-SyQ7FWh-ggTFNCtBso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54" y="1867071"/>
            <a:ext cx="4383111" cy="336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5.googleusercontent.com/kTMm_CyUmTwU7uTEOAqAFCHrOgU-9gxxReNkh-OTQxt5lvif9HZPXrReW9yqCN-HMsyBldV-cDV2uHX7JCU3HU0qJwz80lAH-tyqDSif5BxjOmlFVxCZgL6A-cLX8j4RvKF5n_sYEt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298" y="1875925"/>
            <a:ext cx="4455658" cy="335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29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梯形 191"/>
          <p:cNvSpPr/>
          <p:nvPr/>
        </p:nvSpPr>
        <p:spPr>
          <a:xfrm rot="5400000">
            <a:off x="4208088" y="3081160"/>
            <a:ext cx="5460658" cy="1391861"/>
          </a:xfrm>
          <a:prstGeom prst="trapezoid">
            <a:avLst>
              <a:gd name="adj" fmla="val 60585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442362" y="1045509"/>
            <a:ext cx="5787198" cy="546065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 rot="10800000" flipV="1">
            <a:off x="8396093" y="98862"/>
            <a:ext cx="2188565" cy="227361"/>
            <a:chOff x="2852738" y="1754188"/>
            <a:chExt cx="9117012" cy="1565275"/>
          </a:xfrm>
          <a:solidFill>
            <a:srgbClr val="00B4EB"/>
          </a:solidFill>
        </p:grpSpPr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8283575" y="2538413"/>
              <a:ext cx="1939925" cy="42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6159500" y="2811463"/>
              <a:ext cx="1939925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2852738" y="2811463"/>
              <a:ext cx="3019425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7974013" y="2538413"/>
              <a:ext cx="434975" cy="314325"/>
            </a:xfrm>
            <a:custGeom>
              <a:avLst/>
              <a:gdLst>
                <a:gd name="T0" fmla="*/ 0 w 274"/>
                <a:gd name="T1" fmla="*/ 198 h 198"/>
                <a:gd name="T2" fmla="*/ 195 w 274"/>
                <a:gd name="T3" fmla="*/ 0 h 198"/>
                <a:gd name="T4" fmla="*/ 274 w 274"/>
                <a:gd name="T5" fmla="*/ 0 h 198"/>
                <a:gd name="T6" fmla="*/ 79 w 274"/>
                <a:gd name="T7" fmla="*/ 198 h 198"/>
                <a:gd name="T8" fmla="*/ 0 w 274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198">
                  <a:moveTo>
                    <a:pt x="0" y="198"/>
                  </a:moveTo>
                  <a:lnTo>
                    <a:pt x="195" y="0"/>
                  </a:lnTo>
                  <a:lnTo>
                    <a:pt x="274" y="0"/>
                  </a:lnTo>
                  <a:lnTo>
                    <a:pt x="79" y="198"/>
                  </a:lnTo>
                  <a:lnTo>
                    <a:pt x="0" y="1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7935913" y="2351088"/>
              <a:ext cx="438150" cy="314325"/>
            </a:xfrm>
            <a:custGeom>
              <a:avLst/>
              <a:gdLst>
                <a:gd name="T0" fmla="*/ 0 w 276"/>
                <a:gd name="T1" fmla="*/ 198 h 198"/>
                <a:gd name="T2" fmla="*/ 197 w 276"/>
                <a:gd name="T3" fmla="*/ 0 h 198"/>
                <a:gd name="T4" fmla="*/ 276 w 276"/>
                <a:gd name="T5" fmla="*/ 0 h 198"/>
                <a:gd name="T6" fmla="*/ 79 w 276"/>
                <a:gd name="T7" fmla="*/ 198 h 198"/>
                <a:gd name="T8" fmla="*/ 0 w 276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98">
                  <a:moveTo>
                    <a:pt x="0" y="198"/>
                  </a:moveTo>
                  <a:lnTo>
                    <a:pt x="197" y="0"/>
                  </a:lnTo>
                  <a:lnTo>
                    <a:pt x="276" y="0"/>
                  </a:lnTo>
                  <a:lnTo>
                    <a:pt x="79" y="198"/>
                  </a:lnTo>
                  <a:lnTo>
                    <a:pt x="0" y="1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8134350" y="2943226"/>
              <a:ext cx="139700" cy="104775"/>
            </a:xfrm>
            <a:custGeom>
              <a:avLst/>
              <a:gdLst>
                <a:gd name="T0" fmla="*/ 0 w 88"/>
                <a:gd name="T1" fmla="*/ 66 h 66"/>
                <a:gd name="T2" fmla="*/ 64 w 88"/>
                <a:gd name="T3" fmla="*/ 0 h 66"/>
                <a:gd name="T4" fmla="*/ 88 w 88"/>
                <a:gd name="T5" fmla="*/ 0 h 66"/>
                <a:gd name="T6" fmla="*/ 24 w 88"/>
                <a:gd name="T7" fmla="*/ 66 h 66"/>
                <a:gd name="T8" fmla="*/ 0 w 88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66">
                  <a:moveTo>
                    <a:pt x="0" y="66"/>
                  </a:moveTo>
                  <a:lnTo>
                    <a:pt x="64" y="0"/>
                  </a:lnTo>
                  <a:lnTo>
                    <a:pt x="88" y="0"/>
                  </a:lnTo>
                  <a:lnTo>
                    <a:pt x="24" y="66"/>
                  </a:ln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8421688" y="3138488"/>
              <a:ext cx="123825" cy="119063"/>
            </a:xfrm>
            <a:custGeom>
              <a:avLst/>
              <a:gdLst>
                <a:gd name="T0" fmla="*/ 78 w 78"/>
                <a:gd name="T1" fmla="*/ 75 h 75"/>
                <a:gd name="T2" fmla="*/ 24 w 78"/>
                <a:gd name="T3" fmla="*/ 0 h 75"/>
                <a:gd name="T4" fmla="*/ 0 w 78"/>
                <a:gd name="T5" fmla="*/ 0 h 75"/>
                <a:gd name="T6" fmla="*/ 58 w 78"/>
                <a:gd name="T7" fmla="*/ 75 h 75"/>
                <a:gd name="T8" fmla="*/ 78 w 78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5">
                  <a:moveTo>
                    <a:pt x="78" y="75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58" y="75"/>
                  </a:lnTo>
                  <a:lnTo>
                    <a:pt x="78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10191750" y="1838326"/>
              <a:ext cx="735012" cy="742950"/>
            </a:xfrm>
            <a:custGeom>
              <a:avLst/>
              <a:gdLst>
                <a:gd name="T0" fmla="*/ 0 w 463"/>
                <a:gd name="T1" fmla="*/ 447 h 468"/>
                <a:gd name="T2" fmla="*/ 443 w 463"/>
                <a:gd name="T3" fmla="*/ 0 h 468"/>
                <a:gd name="T4" fmla="*/ 463 w 463"/>
                <a:gd name="T5" fmla="*/ 19 h 468"/>
                <a:gd name="T6" fmla="*/ 20 w 463"/>
                <a:gd name="T7" fmla="*/ 468 h 468"/>
                <a:gd name="T8" fmla="*/ 0 w 463"/>
                <a:gd name="T9" fmla="*/ 447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" h="468">
                  <a:moveTo>
                    <a:pt x="0" y="447"/>
                  </a:moveTo>
                  <a:lnTo>
                    <a:pt x="443" y="0"/>
                  </a:lnTo>
                  <a:lnTo>
                    <a:pt x="463" y="19"/>
                  </a:lnTo>
                  <a:lnTo>
                    <a:pt x="20" y="468"/>
                  </a:lnTo>
                  <a:lnTo>
                    <a:pt x="0" y="4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8277225" y="2351088"/>
              <a:ext cx="1704975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8235950" y="2943226"/>
              <a:ext cx="2909887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6592888" y="3024188"/>
              <a:ext cx="1579562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6877050" y="3138488"/>
              <a:ext cx="1582737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8513763" y="3232151"/>
              <a:ext cx="1579562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7269163" y="2641601"/>
              <a:ext cx="792162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7269163" y="2351088"/>
              <a:ext cx="1008062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7094538" y="2351088"/>
              <a:ext cx="69850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6586538" y="2351088"/>
              <a:ext cx="6667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6299200" y="2351088"/>
              <a:ext cx="220662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5715000" y="2351088"/>
              <a:ext cx="514350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7377113" y="2568576"/>
              <a:ext cx="684212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6643688" y="2568576"/>
              <a:ext cx="682625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7473950" y="2490788"/>
              <a:ext cx="679450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7170738" y="2490788"/>
              <a:ext cx="265112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7423150" y="2422526"/>
              <a:ext cx="7842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5173663" y="2422526"/>
              <a:ext cx="21939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6643688" y="2490788"/>
              <a:ext cx="48577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6305550" y="2490788"/>
              <a:ext cx="242887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5853113" y="2490788"/>
              <a:ext cx="241300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5399088" y="2490788"/>
              <a:ext cx="239712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4943475" y="2490788"/>
              <a:ext cx="242887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5737225" y="2641601"/>
              <a:ext cx="1423987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6251575" y="3024188"/>
              <a:ext cx="249237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4827588" y="3024188"/>
              <a:ext cx="1347787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4627563" y="3024188"/>
              <a:ext cx="127000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4429125" y="3024188"/>
              <a:ext cx="128587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3465513" y="3024188"/>
              <a:ext cx="877887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5695950" y="2882901"/>
              <a:ext cx="5202237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4043363" y="2882901"/>
              <a:ext cx="1162050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3076575" y="2882901"/>
              <a:ext cx="5683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8"/>
            <p:cNvSpPr>
              <a:spLocks/>
            </p:cNvSpPr>
            <p:nvPr/>
          </p:nvSpPr>
          <p:spPr bwMode="auto">
            <a:xfrm>
              <a:off x="11126788" y="2205038"/>
              <a:ext cx="754062" cy="762000"/>
            </a:xfrm>
            <a:custGeom>
              <a:avLst/>
              <a:gdLst>
                <a:gd name="T0" fmla="*/ 0 w 475"/>
                <a:gd name="T1" fmla="*/ 469 h 480"/>
                <a:gd name="T2" fmla="*/ 463 w 475"/>
                <a:gd name="T3" fmla="*/ 0 h 480"/>
                <a:gd name="T4" fmla="*/ 475 w 475"/>
                <a:gd name="T5" fmla="*/ 10 h 480"/>
                <a:gd name="T6" fmla="*/ 12 w 475"/>
                <a:gd name="T7" fmla="*/ 480 h 480"/>
                <a:gd name="T8" fmla="*/ 0 w 475"/>
                <a:gd name="T9" fmla="*/ 46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480">
                  <a:moveTo>
                    <a:pt x="0" y="469"/>
                  </a:moveTo>
                  <a:lnTo>
                    <a:pt x="463" y="0"/>
                  </a:lnTo>
                  <a:lnTo>
                    <a:pt x="475" y="10"/>
                  </a:lnTo>
                  <a:lnTo>
                    <a:pt x="12" y="480"/>
                  </a:lnTo>
                  <a:lnTo>
                    <a:pt x="0" y="4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9"/>
            <p:cNvSpPr>
              <a:spLocks/>
            </p:cNvSpPr>
            <p:nvPr/>
          </p:nvSpPr>
          <p:spPr bwMode="auto">
            <a:xfrm>
              <a:off x="10879138" y="2470151"/>
              <a:ext cx="430212" cy="434975"/>
            </a:xfrm>
            <a:custGeom>
              <a:avLst/>
              <a:gdLst>
                <a:gd name="T0" fmla="*/ 0 w 271"/>
                <a:gd name="T1" fmla="*/ 264 h 274"/>
                <a:gd name="T2" fmla="*/ 259 w 271"/>
                <a:gd name="T3" fmla="*/ 0 h 274"/>
                <a:gd name="T4" fmla="*/ 271 w 271"/>
                <a:gd name="T5" fmla="*/ 10 h 274"/>
                <a:gd name="T6" fmla="*/ 12 w 271"/>
                <a:gd name="T7" fmla="*/ 274 h 274"/>
                <a:gd name="T8" fmla="*/ 0 w 271"/>
                <a:gd name="T9" fmla="*/ 26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274">
                  <a:moveTo>
                    <a:pt x="0" y="264"/>
                  </a:moveTo>
                  <a:lnTo>
                    <a:pt x="259" y="0"/>
                  </a:lnTo>
                  <a:lnTo>
                    <a:pt x="271" y="10"/>
                  </a:lnTo>
                  <a:lnTo>
                    <a:pt x="12" y="274"/>
                  </a:lnTo>
                  <a:lnTo>
                    <a:pt x="0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Oval 50"/>
            <p:cNvSpPr>
              <a:spLocks noChangeArrowheads="1"/>
            </p:cNvSpPr>
            <p:nvPr/>
          </p:nvSpPr>
          <p:spPr bwMode="auto">
            <a:xfrm>
              <a:off x="11755438" y="2093913"/>
              <a:ext cx="214312" cy="2174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Oval 51"/>
            <p:cNvSpPr>
              <a:spLocks noChangeArrowheads="1"/>
            </p:cNvSpPr>
            <p:nvPr/>
          </p:nvSpPr>
          <p:spPr bwMode="auto">
            <a:xfrm>
              <a:off x="10801350" y="1754188"/>
              <a:ext cx="214312" cy="2174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Oval 52"/>
            <p:cNvSpPr>
              <a:spLocks noChangeArrowheads="1"/>
            </p:cNvSpPr>
            <p:nvPr/>
          </p:nvSpPr>
          <p:spPr bwMode="auto">
            <a:xfrm>
              <a:off x="11236325" y="2413001"/>
              <a:ext cx="146050" cy="147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Oval 53"/>
            <p:cNvSpPr>
              <a:spLocks noChangeArrowheads="1"/>
            </p:cNvSpPr>
            <p:nvPr/>
          </p:nvSpPr>
          <p:spPr bwMode="auto">
            <a:xfrm>
              <a:off x="10020300" y="3170238"/>
              <a:ext cx="149225" cy="149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Oval 54"/>
            <p:cNvSpPr>
              <a:spLocks noChangeArrowheads="1"/>
            </p:cNvSpPr>
            <p:nvPr/>
          </p:nvSpPr>
          <p:spPr bwMode="auto">
            <a:xfrm>
              <a:off x="9910763" y="2276476"/>
              <a:ext cx="179387" cy="1809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1137755" y="17380"/>
            <a:ext cx="981472" cy="994082"/>
            <a:chOff x="3983038" y="1357313"/>
            <a:chExt cx="4078288" cy="4130675"/>
          </a:xfrm>
          <a:solidFill>
            <a:schemeClr val="bg1">
              <a:alpha val="40000"/>
            </a:schemeClr>
          </a:solidFill>
        </p:grpSpPr>
        <p:sp>
          <p:nvSpPr>
            <p:cNvPr id="55" name="Freeform 5"/>
            <p:cNvSpPr>
              <a:spLocks noEditPoints="1"/>
            </p:cNvSpPr>
            <p:nvPr/>
          </p:nvSpPr>
          <p:spPr bwMode="auto">
            <a:xfrm>
              <a:off x="4152901" y="1466850"/>
              <a:ext cx="3886200" cy="3930650"/>
            </a:xfrm>
            <a:custGeom>
              <a:avLst/>
              <a:gdLst>
                <a:gd name="T0" fmla="*/ 1217 w 1217"/>
                <a:gd name="T1" fmla="*/ 609 h 1218"/>
                <a:gd name="T2" fmla="*/ 1217 w 1217"/>
                <a:gd name="T3" fmla="*/ 609 h 1218"/>
                <a:gd name="T4" fmla="*/ 1217 w 1217"/>
                <a:gd name="T5" fmla="*/ 609 h 1218"/>
                <a:gd name="T6" fmla="*/ 609 w 1217"/>
                <a:gd name="T7" fmla="*/ 0 h 1218"/>
                <a:gd name="T8" fmla="*/ 0 w 1217"/>
                <a:gd name="T9" fmla="*/ 609 h 1218"/>
                <a:gd name="T10" fmla="*/ 609 w 1217"/>
                <a:gd name="T11" fmla="*/ 1218 h 1218"/>
                <a:gd name="T12" fmla="*/ 1217 w 1217"/>
                <a:gd name="T13" fmla="*/ 609 h 1218"/>
                <a:gd name="T14" fmla="*/ 1215 w 1217"/>
                <a:gd name="T15" fmla="*/ 609 h 1218"/>
                <a:gd name="T16" fmla="*/ 1213 w 1217"/>
                <a:gd name="T17" fmla="*/ 609 h 1218"/>
                <a:gd name="T18" fmla="*/ 1036 w 1217"/>
                <a:gd name="T19" fmla="*/ 1036 h 1218"/>
                <a:gd name="T20" fmla="*/ 609 w 1217"/>
                <a:gd name="T21" fmla="*/ 1214 h 1218"/>
                <a:gd name="T22" fmla="*/ 181 w 1217"/>
                <a:gd name="T23" fmla="*/ 1036 h 1218"/>
                <a:gd name="T24" fmla="*/ 4 w 1217"/>
                <a:gd name="T25" fmla="*/ 609 h 1218"/>
                <a:gd name="T26" fmla="*/ 181 w 1217"/>
                <a:gd name="T27" fmla="*/ 181 h 1218"/>
                <a:gd name="T28" fmla="*/ 609 w 1217"/>
                <a:gd name="T29" fmla="*/ 4 h 1218"/>
                <a:gd name="T30" fmla="*/ 1036 w 1217"/>
                <a:gd name="T31" fmla="*/ 181 h 1218"/>
                <a:gd name="T32" fmla="*/ 1213 w 1217"/>
                <a:gd name="T33" fmla="*/ 609 h 1218"/>
                <a:gd name="T34" fmla="*/ 1215 w 1217"/>
                <a:gd name="T35" fmla="*/ 609 h 1218"/>
                <a:gd name="T36" fmla="*/ 1217 w 1217"/>
                <a:gd name="T37" fmla="*/ 609 h 1218"/>
                <a:gd name="T38" fmla="*/ 1217 w 1217"/>
                <a:gd name="T39" fmla="*/ 609 h 1218"/>
                <a:gd name="T40" fmla="*/ 609 w 1217"/>
                <a:gd name="T41" fmla="*/ 0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7" h="1218">
                  <a:moveTo>
                    <a:pt x="1217" y="609"/>
                  </a:moveTo>
                  <a:cubicBezTo>
                    <a:pt x="1217" y="609"/>
                    <a:pt x="1217" y="609"/>
                    <a:pt x="1217" y="609"/>
                  </a:cubicBezTo>
                  <a:cubicBezTo>
                    <a:pt x="1217" y="609"/>
                    <a:pt x="1217" y="609"/>
                    <a:pt x="1217" y="609"/>
                  </a:cubicBezTo>
                  <a:moveTo>
                    <a:pt x="609" y="0"/>
                  </a:moveTo>
                  <a:cubicBezTo>
                    <a:pt x="272" y="0"/>
                    <a:pt x="0" y="273"/>
                    <a:pt x="0" y="609"/>
                  </a:cubicBezTo>
                  <a:cubicBezTo>
                    <a:pt x="0" y="945"/>
                    <a:pt x="272" y="1218"/>
                    <a:pt x="609" y="1218"/>
                  </a:cubicBezTo>
                  <a:cubicBezTo>
                    <a:pt x="945" y="1218"/>
                    <a:pt x="1217" y="945"/>
                    <a:pt x="1217" y="609"/>
                  </a:cubicBezTo>
                  <a:cubicBezTo>
                    <a:pt x="1215" y="609"/>
                    <a:pt x="1215" y="609"/>
                    <a:pt x="1215" y="609"/>
                  </a:cubicBezTo>
                  <a:cubicBezTo>
                    <a:pt x="1213" y="609"/>
                    <a:pt x="1213" y="609"/>
                    <a:pt x="1213" y="609"/>
                  </a:cubicBezTo>
                  <a:cubicBezTo>
                    <a:pt x="1213" y="776"/>
                    <a:pt x="1146" y="927"/>
                    <a:pt x="1036" y="1036"/>
                  </a:cubicBezTo>
                  <a:cubicBezTo>
                    <a:pt x="927" y="1146"/>
                    <a:pt x="776" y="1214"/>
                    <a:pt x="609" y="1214"/>
                  </a:cubicBezTo>
                  <a:cubicBezTo>
                    <a:pt x="442" y="1214"/>
                    <a:pt x="290" y="1146"/>
                    <a:pt x="181" y="1036"/>
                  </a:cubicBezTo>
                  <a:cubicBezTo>
                    <a:pt x="72" y="927"/>
                    <a:pt x="4" y="776"/>
                    <a:pt x="4" y="609"/>
                  </a:cubicBezTo>
                  <a:cubicBezTo>
                    <a:pt x="4" y="442"/>
                    <a:pt x="72" y="291"/>
                    <a:pt x="181" y="181"/>
                  </a:cubicBezTo>
                  <a:cubicBezTo>
                    <a:pt x="290" y="72"/>
                    <a:pt x="442" y="4"/>
                    <a:pt x="609" y="4"/>
                  </a:cubicBezTo>
                  <a:cubicBezTo>
                    <a:pt x="776" y="4"/>
                    <a:pt x="927" y="72"/>
                    <a:pt x="1036" y="181"/>
                  </a:cubicBezTo>
                  <a:cubicBezTo>
                    <a:pt x="1146" y="291"/>
                    <a:pt x="1213" y="442"/>
                    <a:pt x="1213" y="609"/>
                  </a:cubicBezTo>
                  <a:cubicBezTo>
                    <a:pt x="1215" y="609"/>
                    <a:pt x="1215" y="609"/>
                    <a:pt x="1215" y="609"/>
                  </a:cubicBezTo>
                  <a:cubicBezTo>
                    <a:pt x="1217" y="609"/>
                    <a:pt x="1217" y="609"/>
                    <a:pt x="1217" y="609"/>
                  </a:cubicBezTo>
                  <a:cubicBezTo>
                    <a:pt x="1217" y="609"/>
                    <a:pt x="1217" y="609"/>
                    <a:pt x="1217" y="609"/>
                  </a:cubicBezTo>
                  <a:cubicBezTo>
                    <a:pt x="1217" y="273"/>
                    <a:pt x="945" y="0"/>
                    <a:pt x="6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2"/>
            <p:cNvSpPr>
              <a:spLocks noEditPoints="1"/>
            </p:cNvSpPr>
            <p:nvPr/>
          </p:nvSpPr>
          <p:spPr bwMode="auto">
            <a:xfrm>
              <a:off x="5372101" y="2700338"/>
              <a:ext cx="1447800" cy="815975"/>
            </a:xfrm>
            <a:custGeom>
              <a:avLst/>
              <a:gdLst>
                <a:gd name="T0" fmla="*/ 453 w 453"/>
                <a:gd name="T1" fmla="*/ 237 h 253"/>
                <a:gd name="T2" fmla="*/ 453 w 453"/>
                <a:gd name="T3" fmla="*/ 225 h 253"/>
                <a:gd name="T4" fmla="*/ 433 w 453"/>
                <a:gd name="T5" fmla="*/ 214 h 253"/>
                <a:gd name="T6" fmla="*/ 432 w 453"/>
                <a:gd name="T7" fmla="*/ 203 h 253"/>
                <a:gd name="T8" fmla="*/ 450 w 453"/>
                <a:gd name="T9" fmla="*/ 188 h 253"/>
                <a:gd name="T10" fmla="*/ 427 w 453"/>
                <a:gd name="T11" fmla="*/ 174 h 253"/>
                <a:gd name="T12" fmla="*/ 443 w 453"/>
                <a:gd name="T13" fmla="*/ 161 h 253"/>
                <a:gd name="T14" fmla="*/ 421 w 453"/>
                <a:gd name="T15" fmla="*/ 156 h 253"/>
                <a:gd name="T16" fmla="*/ 417 w 453"/>
                <a:gd name="T17" fmla="*/ 145 h 253"/>
                <a:gd name="T18" fmla="*/ 430 w 453"/>
                <a:gd name="T19" fmla="*/ 126 h 253"/>
                <a:gd name="T20" fmla="*/ 403 w 453"/>
                <a:gd name="T21" fmla="*/ 119 h 253"/>
                <a:gd name="T22" fmla="*/ 415 w 453"/>
                <a:gd name="T23" fmla="*/ 102 h 253"/>
                <a:gd name="T24" fmla="*/ 393 w 453"/>
                <a:gd name="T25" fmla="*/ 103 h 253"/>
                <a:gd name="T26" fmla="*/ 386 w 453"/>
                <a:gd name="T27" fmla="*/ 95 h 253"/>
                <a:gd name="T28" fmla="*/ 393 w 453"/>
                <a:gd name="T29" fmla="*/ 73 h 253"/>
                <a:gd name="T30" fmla="*/ 365 w 453"/>
                <a:gd name="T31" fmla="*/ 73 h 253"/>
                <a:gd name="T32" fmla="*/ 372 w 453"/>
                <a:gd name="T33" fmla="*/ 53 h 253"/>
                <a:gd name="T34" fmla="*/ 351 w 453"/>
                <a:gd name="T35" fmla="*/ 61 h 253"/>
                <a:gd name="T36" fmla="*/ 341 w 453"/>
                <a:gd name="T37" fmla="*/ 55 h 253"/>
                <a:gd name="T38" fmla="*/ 342 w 453"/>
                <a:gd name="T39" fmla="*/ 32 h 253"/>
                <a:gd name="T40" fmla="*/ 315 w 453"/>
                <a:gd name="T41" fmla="*/ 40 h 253"/>
                <a:gd name="T42" fmla="*/ 316 w 453"/>
                <a:gd name="T43" fmla="*/ 19 h 253"/>
                <a:gd name="T44" fmla="*/ 298 w 453"/>
                <a:gd name="T45" fmla="*/ 33 h 253"/>
                <a:gd name="T46" fmla="*/ 288 w 453"/>
                <a:gd name="T47" fmla="*/ 29 h 253"/>
                <a:gd name="T48" fmla="*/ 281 w 453"/>
                <a:gd name="T49" fmla="*/ 7 h 253"/>
                <a:gd name="T50" fmla="*/ 258 w 453"/>
                <a:gd name="T51" fmla="*/ 22 h 253"/>
                <a:gd name="T52" fmla="*/ 253 w 453"/>
                <a:gd name="T53" fmla="*/ 2 h 253"/>
                <a:gd name="T54" fmla="*/ 240 w 453"/>
                <a:gd name="T55" fmla="*/ 20 h 253"/>
                <a:gd name="T56" fmla="*/ 229 w 453"/>
                <a:gd name="T57" fmla="*/ 20 h 253"/>
                <a:gd name="T58" fmla="*/ 217 w 453"/>
                <a:gd name="T59" fmla="*/ 0 h 253"/>
                <a:gd name="T60" fmla="*/ 199 w 453"/>
                <a:gd name="T61" fmla="*/ 22 h 253"/>
                <a:gd name="T62" fmla="*/ 188 w 453"/>
                <a:gd name="T63" fmla="*/ 4 h 253"/>
                <a:gd name="T64" fmla="*/ 180 w 453"/>
                <a:gd name="T65" fmla="*/ 25 h 253"/>
                <a:gd name="T66" fmla="*/ 170 w 453"/>
                <a:gd name="T67" fmla="*/ 28 h 253"/>
                <a:gd name="T68" fmla="*/ 152 w 453"/>
                <a:gd name="T69" fmla="*/ 13 h 253"/>
                <a:gd name="T70" fmla="*/ 142 w 453"/>
                <a:gd name="T71" fmla="*/ 38 h 253"/>
                <a:gd name="T72" fmla="*/ 126 w 453"/>
                <a:gd name="T73" fmla="*/ 24 h 253"/>
                <a:gd name="T74" fmla="*/ 125 w 453"/>
                <a:gd name="T75" fmla="*/ 46 h 253"/>
                <a:gd name="T76" fmla="*/ 115 w 453"/>
                <a:gd name="T77" fmla="*/ 52 h 253"/>
                <a:gd name="T78" fmla="*/ 95 w 453"/>
                <a:gd name="T79" fmla="*/ 43 h 253"/>
                <a:gd name="T80" fmla="*/ 91 w 453"/>
                <a:gd name="T81" fmla="*/ 70 h 253"/>
                <a:gd name="T82" fmla="*/ 73 w 453"/>
                <a:gd name="T83" fmla="*/ 61 h 253"/>
                <a:gd name="T84" fmla="*/ 78 w 453"/>
                <a:gd name="T85" fmla="*/ 83 h 253"/>
                <a:gd name="T86" fmla="*/ 70 w 453"/>
                <a:gd name="T87" fmla="*/ 91 h 253"/>
                <a:gd name="T88" fmla="*/ 48 w 453"/>
                <a:gd name="T89" fmla="*/ 88 h 253"/>
                <a:gd name="T90" fmla="*/ 52 w 453"/>
                <a:gd name="T91" fmla="*/ 115 h 253"/>
                <a:gd name="T92" fmla="*/ 32 w 453"/>
                <a:gd name="T93" fmla="*/ 111 h 253"/>
                <a:gd name="T94" fmla="*/ 43 w 453"/>
                <a:gd name="T95" fmla="*/ 131 h 253"/>
                <a:gd name="T96" fmla="*/ 38 w 453"/>
                <a:gd name="T97" fmla="*/ 141 h 253"/>
                <a:gd name="T98" fmla="*/ 15 w 453"/>
                <a:gd name="T99" fmla="*/ 145 h 253"/>
                <a:gd name="T100" fmla="*/ 28 w 453"/>
                <a:gd name="T101" fmla="*/ 169 h 253"/>
                <a:gd name="T102" fmla="*/ 7 w 453"/>
                <a:gd name="T103" fmla="*/ 172 h 253"/>
                <a:gd name="T104" fmla="*/ 23 w 453"/>
                <a:gd name="T105" fmla="*/ 188 h 253"/>
                <a:gd name="T106" fmla="*/ 21 w 453"/>
                <a:gd name="T107" fmla="*/ 199 h 253"/>
                <a:gd name="T108" fmla="*/ 1 w 453"/>
                <a:gd name="T109" fmla="*/ 208 h 253"/>
                <a:gd name="T110" fmla="*/ 20 w 453"/>
                <a:gd name="T111" fmla="*/ 229 h 253"/>
                <a:gd name="T112" fmla="*/ 20 w 453"/>
                <a:gd name="T113" fmla="*/ 232 h 253"/>
                <a:gd name="T114" fmla="*/ 20 w 453"/>
                <a:gd name="T115" fmla="*/ 24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3" h="253">
                  <a:moveTo>
                    <a:pt x="433" y="240"/>
                  </a:moveTo>
                  <a:cubicBezTo>
                    <a:pt x="433" y="241"/>
                    <a:pt x="433" y="243"/>
                    <a:pt x="433" y="244"/>
                  </a:cubicBezTo>
                  <a:cubicBezTo>
                    <a:pt x="452" y="246"/>
                    <a:pt x="452" y="246"/>
                    <a:pt x="452" y="246"/>
                  </a:cubicBezTo>
                  <a:cubicBezTo>
                    <a:pt x="452" y="244"/>
                    <a:pt x="453" y="243"/>
                    <a:pt x="453" y="241"/>
                  </a:cubicBezTo>
                  <a:cubicBezTo>
                    <a:pt x="433" y="240"/>
                    <a:pt x="433" y="240"/>
                    <a:pt x="433" y="240"/>
                  </a:cubicBezTo>
                  <a:close/>
                  <a:moveTo>
                    <a:pt x="433" y="233"/>
                  </a:moveTo>
                  <a:cubicBezTo>
                    <a:pt x="433" y="234"/>
                    <a:pt x="433" y="235"/>
                    <a:pt x="433" y="236"/>
                  </a:cubicBezTo>
                  <a:cubicBezTo>
                    <a:pt x="453" y="237"/>
                    <a:pt x="453" y="237"/>
                    <a:pt x="453" y="237"/>
                  </a:cubicBezTo>
                  <a:cubicBezTo>
                    <a:pt x="453" y="236"/>
                    <a:pt x="453" y="235"/>
                    <a:pt x="453" y="233"/>
                  </a:cubicBezTo>
                  <a:cubicBezTo>
                    <a:pt x="433" y="233"/>
                    <a:pt x="433" y="233"/>
                    <a:pt x="433" y="233"/>
                  </a:cubicBezTo>
                  <a:close/>
                  <a:moveTo>
                    <a:pt x="434" y="225"/>
                  </a:moveTo>
                  <a:cubicBezTo>
                    <a:pt x="434" y="226"/>
                    <a:pt x="434" y="226"/>
                    <a:pt x="434" y="227"/>
                  </a:cubicBezTo>
                  <a:cubicBezTo>
                    <a:pt x="434" y="228"/>
                    <a:pt x="434" y="228"/>
                    <a:pt x="434" y="229"/>
                  </a:cubicBezTo>
                  <a:cubicBezTo>
                    <a:pt x="453" y="229"/>
                    <a:pt x="453" y="229"/>
                    <a:pt x="453" y="229"/>
                  </a:cubicBezTo>
                  <a:cubicBezTo>
                    <a:pt x="453" y="228"/>
                    <a:pt x="453" y="228"/>
                    <a:pt x="453" y="227"/>
                  </a:cubicBezTo>
                  <a:cubicBezTo>
                    <a:pt x="453" y="226"/>
                    <a:pt x="453" y="226"/>
                    <a:pt x="453" y="225"/>
                  </a:cubicBezTo>
                  <a:cubicBezTo>
                    <a:pt x="434" y="225"/>
                    <a:pt x="434" y="225"/>
                    <a:pt x="434" y="225"/>
                  </a:cubicBezTo>
                  <a:close/>
                  <a:moveTo>
                    <a:pt x="433" y="218"/>
                  </a:moveTo>
                  <a:cubicBezTo>
                    <a:pt x="433" y="219"/>
                    <a:pt x="433" y="220"/>
                    <a:pt x="433" y="222"/>
                  </a:cubicBezTo>
                  <a:cubicBezTo>
                    <a:pt x="453" y="221"/>
                    <a:pt x="453" y="221"/>
                    <a:pt x="453" y="221"/>
                  </a:cubicBezTo>
                  <a:cubicBezTo>
                    <a:pt x="453" y="220"/>
                    <a:pt x="453" y="218"/>
                    <a:pt x="453" y="217"/>
                  </a:cubicBezTo>
                  <a:lnTo>
                    <a:pt x="433" y="218"/>
                  </a:lnTo>
                  <a:close/>
                  <a:moveTo>
                    <a:pt x="433" y="210"/>
                  </a:moveTo>
                  <a:cubicBezTo>
                    <a:pt x="433" y="212"/>
                    <a:pt x="433" y="213"/>
                    <a:pt x="433" y="214"/>
                  </a:cubicBezTo>
                  <a:cubicBezTo>
                    <a:pt x="453" y="213"/>
                    <a:pt x="453" y="213"/>
                    <a:pt x="453" y="213"/>
                  </a:cubicBezTo>
                  <a:cubicBezTo>
                    <a:pt x="453" y="211"/>
                    <a:pt x="453" y="210"/>
                    <a:pt x="452" y="209"/>
                  </a:cubicBezTo>
                  <a:cubicBezTo>
                    <a:pt x="433" y="210"/>
                    <a:pt x="433" y="210"/>
                    <a:pt x="433" y="210"/>
                  </a:cubicBezTo>
                  <a:close/>
                  <a:moveTo>
                    <a:pt x="432" y="203"/>
                  </a:moveTo>
                  <a:cubicBezTo>
                    <a:pt x="432" y="204"/>
                    <a:pt x="432" y="205"/>
                    <a:pt x="433" y="207"/>
                  </a:cubicBezTo>
                  <a:cubicBezTo>
                    <a:pt x="452" y="205"/>
                    <a:pt x="452" y="205"/>
                    <a:pt x="452" y="205"/>
                  </a:cubicBezTo>
                  <a:cubicBezTo>
                    <a:pt x="452" y="203"/>
                    <a:pt x="452" y="202"/>
                    <a:pt x="452" y="201"/>
                  </a:cubicBezTo>
                  <a:cubicBezTo>
                    <a:pt x="432" y="203"/>
                    <a:pt x="432" y="203"/>
                    <a:pt x="432" y="203"/>
                  </a:cubicBezTo>
                  <a:close/>
                  <a:moveTo>
                    <a:pt x="431" y="195"/>
                  </a:moveTo>
                  <a:cubicBezTo>
                    <a:pt x="431" y="197"/>
                    <a:pt x="432" y="198"/>
                    <a:pt x="432" y="199"/>
                  </a:cubicBezTo>
                  <a:cubicBezTo>
                    <a:pt x="451" y="197"/>
                    <a:pt x="451" y="197"/>
                    <a:pt x="451" y="197"/>
                  </a:cubicBezTo>
                  <a:cubicBezTo>
                    <a:pt x="451" y="195"/>
                    <a:pt x="451" y="194"/>
                    <a:pt x="451" y="193"/>
                  </a:cubicBezTo>
                  <a:cubicBezTo>
                    <a:pt x="431" y="195"/>
                    <a:pt x="431" y="195"/>
                    <a:pt x="431" y="195"/>
                  </a:cubicBezTo>
                  <a:close/>
                  <a:moveTo>
                    <a:pt x="430" y="188"/>
                  </a:moveTo>
                  <a:cubicBezTo>
                    <a:pt x="430" y="189"/>
                    <a:pt x="430" y="191"/>
                    <a:pt x="431" y="192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0" y="187"/>
                    <a:pt x="449" y="186"/>
                    <a:pt x="449" y="184"/>
                  </a:cubicBezTo>
                  <a:lnTo>
                    <a:pt x="430" y="188"/>
                  </a:lnTo>
                  <a:close/>
                  <a:moveTo>
                    <a:pt x="428" y="181"/>
                  </a:moveTo>
                  <a:cubicBezTo>
                    <a:pt x="429" y="182"/>
                    <a:pt x="429" y="183"/>
                    <a:pt x="429" y="184"/>
                  </a:cubicBezTo>
                  <a:cubicBezTo>
                    <a:pt x="448" y="180"/>
                    <a:pt x="448" y="180"/>
                    <a:pt x="448" y="180"/>
                  </a:cubicBezTo>
                  <a:cubicBezTo>
                    <a:pt x="448" y="179"/>
                    <a:pt x="448" y="178"/>
                    <a:pt x="447" y="176"/>
                  </a:cubicBezTo>
                  <a:cubicBezTo>
                    <a:pt x="428" y="181"/>
                    <a:pt x="428" y="181"/>
                    <a:pt x="428" y="181"/>
                  </a:cubicBezTo>
                  <a:close/>
                  <a:moveTo>
                    <a:pt x="427" y="174"/>
                  </a:moveTo>
                  <a:cubicBezTo>
                    <a:pt x="427" y="175"/>
                    <a:pt x="427" y="176"/>
                    <a:pt x="428" y="177"/>
                  </a:cubicBezTo>
                  <a:cubicBezTo>
                    <a:pt x="447" y="172"/>
                    <a:pt x="447" y="172"/>
                    <a:pt x="447" y="172"/>
                  </a:cubicBezTo>
                  <a:cubicBezTo>
                    <a:pt x="446" y="171"/>
                    <a:pt x="446" y="170"/>
                    <a:pt x="446" y="168"/>
                  </a:cubicBezTo>
                  <a:cubicBezTo>
                    <a:pt x="427" y="174"/>
                    <a:pt x="427" y="174"/>
                    <a:pt x="427" y="174"/>
                  </a:cubicBezTo>
                  <a:close/>
                  <a:moveTo>
                    <a:pt x="425" y="166"/>
                  </a:moveTo>
                  <a:cubicBezTo>
                    <a:pt x="425" y="168"/>
                    <a:pt x="425" y="169"/>
                    <a:pt x="426" y="170"/>
                  </a:cubicBezTo>
                  <a:cubicBezTo>
                    <a:pt x="444" y="165"/>
                    <a:pt x="444" y="165"/>
                    <a:pt x="444" y="165"/>
                  </a:cubicBezTo>
                  <a:cubicBezTo>
                    <a:pt x="444" y="163"/>
                    <a:pt x="444" y="162"/>
                    <a:pt x="443" y="161"/>
                  </a:cubicBezTo>
                  <a:cubicBezTo>
                    <a:pt x="425" y="166"/>
                    <a:pt x="425" y="166"/>
                    <a:pt x="425" y="166"/>
                  </a:cubicBezTo>
                  <a:close/>
                  <a:moveTo>
                    <a:pt x="422" y="159"/>
                  </a:moveTo>
                  <a:cubicBezTo>
                    <a:pt x="423" y="160"/>
                    <a:pt x="423" y="162"/>
                    <a:pt x="423" y="163"/>
                  </a:cubicBezTo>
                  <a:cubicBezTo>
                    <a:pt x="442" y="157"/>
                    <a:pt x="442" y="157"/>
                    <a:pt x="442" y="157"/>
                  </a:cubicBezTo>
                  <a:cubicBezTo>
                    <a:pt x="442" y="155"/>
                    <a:pt x="441" y="154"/>
                    <a:pt x="441" y="153"/>
                  </a:cubicBezTo>
                  <a:cubicBezTo>
                    <a:pt x="422" y="159"/>
                    <a:pt x="422" y="159"/>
                    <a:pt x="422" y="159"/>
                  </a:cubicBezTo>
                  <a:close/>
                  <a:moveTo>
                    <a:pt x="420" y="152"/>
                  </a:moveTo>
                  <a:cubicBezTo>
                    <a:pt x="420" y="153"/>
                    <a:pt x="421" y="155"/>
                    <a:pt x="421" y="156"/>
                  </a:cubicBezTo>
                  <a:cubicBezTo>
                    <a:pt x="439" y="149"/>
                    <a:pt x="439" y="149"/>
                    <a:pt x="439" y="149"/>
                  </a:cubicBezTo>
                  <a:cubicBezTo>
                    <a:pt x="439" y="148"/>
                    <a:pt x="438" y="146"/>
                    <a:pt x="438" y="145"/>
                  </a:cubicBezTo>
                  <a:cubicBezTo>
                    <a:pt x="420" y="152"/>
                    <a:pt x="420" y="152"/>
                    <a:pt x="420" y="152"/>
                  </a:cubicBezTo>
                  <a:close/>
                  <a:moveTo>
                    <a:pt x="417" y="145"/>
                  </a:moveTo>
                  <a:cubicBezTo>
                    <a:pt x="417" y="146"/>
                    <a:pt x="418" y="148"/>
                    <a:pt x="418" y="149"/>
                  </a:cubicBezTo>
                  <a:cubicBezTo>
                    <a:pt x="436" y="141"/>
                    <a:pt x="436" y="141"/>
                    <a:pt x="436" y="141"/>
                  </a:cubicBezTo>
                  <a:cubicBezTo>
                    <a:pt x="436" y="140"/>
                    <a:pt x="435" y="139"/>
                    <a:pt x="435" y="138"/>
                  </a:cubicBezTo>
                  <a:cubicBezTo>
                    <a:pt x="417" y="145"/>
                    <a:pt x="417" y="145"/>
                    <a:pt x="417" y="145"/>
                  </a:cubicBezTo>
                  <a:close/>
                  <a:moveTo>
                    <a:pt x="414" y="139"/>
                  </a:moveTo>
                  <a:cubicBezTo>
                    <a:pt x="414" y="140"/>
                    <a:pt x="415" y="141"/>
                    <a:pt x="415" y="142"/>
                  </a:cubicBezTo>
                  <a:cubicBezTo>
                    <a:pt x="433" y="134"/>
                    <a:pt x="433" y="134"/>
                    <a:pt x="433" y="134"/>
                  </a:cubicBezTo>
                  <a:cubicBezTo>
                    <a:pt x="433" y="133"/>
                    <a:pt x="432" y="131"/>
                    <a:pt x="432" y="130"/>
                  </a:cubicBezTo>
                  <a:lnTo>
                    <a:pt x="414" y="139"/>
                  </a:lnTo>
                  <a:close/>
                  <a:moveTo>
                    <a:pt x="411" y="132"/>
                  </a:moveTo>
                  <a:cubicBezTo>
                    <a:pt x="411" y="133"/>
                    <a:pt x="412" y="134"/>
                    <a:pt x="412" y="135"/>
                  </a:cubicBezTo>
                  <a:cubicBezTo>
                    <a:pt x="430" y="126"/>
                    <a:pt x="430" y="126"/>
                    <a:pt x="430" y="126"/>
                  </a:cubicBezTo>
                  <a:cubicBezTo>
                    <a:pt x="429" y="125"/>
                    <a:pt x="429" y="124"/>
                    <a:pt x="428" y="123"/>
                  </a:cubicBezTo>
                  <a:lnTo>
                    <a:pt x="411" y="132"/>
                  </a:lnTo>
                  <a:close/>
                  <a:moveTo>
                    <a:pt x="407" y="125"/>
                  </a:moveTo>
                  <a:cubicBezTo>
                    <a:pt x="408" y="126"/>
                    <a:pt x="408" y="127"/>
                    <a:pt x="409" y="129"/>
                  </a:cubicBezTo>
                  <a:cubicBezTo>
                    <a:pt x="426" y="119"/>
                    <a:pt x="426" y="119"/>
                    <a:pt x="426" y="119"/>
                  </a:cubicBezTo>
                  <a:cubicBezTo>
                    <a:pt x="425" y="118"/>
                    <a:pt x="425" y="117"/>
                    <a:pt x="424" y="116"/>
                  </a:cubicBezTo>
                  <a:cubicBezTo>
                    <a:pt x="407" y="125"/>
                    <a:pt x="407" y="125"/>
                    <a:pt x="407" y="125"/>
                  </a:cubicBezTo>
                  <a:close/>
                  <a:moveTo>
                    <a:pt x="403" y="119"/>
                  </a:moveTo>
                  <a:cubicBezTo>
                    <a:pt x="404" y="120"/>
                    <a:pt x="404" y="121"/>
                    <a:pt x="405" y="122"/>
                  </a:cubicBezTo>
                  <a:cubicBezTo>
                    <a:pt x="422" y="112"/>
                    <a:pt x="422" y="112"/>
                    <a:pt x="422" y="112"/>
                  </a:cubicBezTo>
                  <a:cubicBezTo>
                    <a:pt x="421" y="111"/>
                    <a:pt x="421" y="110"/>
                    <a:pt x="420" y="109"/>
                  </a:cubicBezTo>
                  <a:cubicBezTo>
                    <a:pt x="403" y="119"/>
                    <a:pt x="403" y="119"/>
                    <a:pt x="403" y="119"/>
                  </a:cubicBezTo>
                  <a:close/>
                  <a:moveTo>
                    <a:pt x="399" y="113"/>
                  </a:moveTo>
                  <a:cubicBezTo>
                    <a:pt x="400" y="114"/>
                    <a:pt x="401" y="115"/>
                    <a:pt x="401" y="116"/>
                  </a:cubicBezTo>
                  <a:cubicBezTo>
                    <a:pt x="418" y="105"/>
                    <a:pt x="418" y="105"/>
                    <a:pt x="418" y="105"/>
                  </a:cubicBezTo>
                  <a:cubicBezTo>
                    <a:pt x="417" y="104"/>
                    <a:pt x="416" y="103"/>
                    <a:pt x="415" y="102"/>
                  </a:cubicBezTo>
                  <a:cubicBezTo>
                    <a:pt x="399" y="113"/>
                    <a:pt x="399" y="113"/>
                    <a:pt x="399" y="113"/>
                  </a:cubicBezTo>
                  <a:close/>
                  <a:moveTo>
                    <a:pt x="395" y="106"/>
                  </a:moveTo>
                  <a:cubicBezTo>
                    <a:pt x="396" y="107"/>
                    <a:pt x="396" y="108"/>
                    <a:pt x="397" y="109"/>
                  </a:cubicBezTo>
                  <a:cubicBezTo>
                    <a:pt x="413" y="98"/>
                    <a:pt x="413" y="98"/>
                    <a:pt x="413" y="98"/>
                  </a:cubicBezTo>
                  <a:cubicBezTo>
                    <a:pt x="412" y="97"/>
                    <a:pt x="412" y="96"/>
                    <a:pt x="411" y="95"/>
                  </a:cubicBezTo>
                  <a:cubicBezTo>
                    <a:pt x="395" y="106"/>
                    <a:pt x="395" y="106"/>
                    <a:pt x="395" y="106"/>
                  </a:cubicBezTo>
                  <a:close/>
                  <a:moveTo>
                    <a:pt x="390" y="100"/>
                  </a:moveTo>
                  <a:cubicBezTo>
                    <a:pt x="391" y="101"/>
                    <a:pt x="392" y="102"/>
                    <a:pt x="393" y="103"/>
                  </a:cubicBezTo>
                  <a:cubicBezTo>
                    <a:pt x="408" y="92"/>
                    <a:pt x="408" y="92"/>
                    <a:pt x="408" y="92"/>
                  </a:cubicBezTo>
                  <a:cubicBezTo>
                    <a:pt x="408" y="91"/>
                    <a:pt x="407" y="90"/>
                    <a:pt x="406" y="88"/>
                  </a:cubicBezTo>
                  <a:cubicBezTo>
                    <a:pt x="390" y="100"/>
                    <a:pt x="390" y="100"/>
                    <a:pt x="390" y="100"/>
                  </a:cubicBezTo>
                  <a:close/>
                  <a:moveTo>
                    <a:pt x="386" y="95"/>
                  </a:moveTo>
                  <a:cubicBezTo>
                    <a:pt x="387" y="96"/>
                    <a:pt x="387" y="97"/>
                    <a:pt x="388" y="97"/>
                  </a:cubicBezTo>
                  <a:cubicBezTo>
                    <a:pt x="403" y="85"/>
                    <a:pt x="403" y="85"/>
                    <a:pt x="403" y="85"/>
                  </a:cubicBezTo>
                  <a:cubicBezTo>
                    <a:pt x="403" y="84"/>
                    <a:pt x="402" y="83"/>
                    <a:pt x="401" y="82"/>
                  </a:cubicBezTo>
                  <a:cubicBezTo>
                    <a:pt x="386" y="95"/>
                    <a:pt x="386" y="95"/>
                    <a:pt x="386" y="95"/>
                  </a:cubicBezTo>
                  <a:close/>
                  <a:moveTo>
                    <a:pt x="381" y="89"/>
                  </a:moveTo>
                  <a:cubicBezTo>
                    <a:pt x="382" y="90"/>
                    <a:pt x="383" y="91"/>
                    <a:pt x="383" y="92"/>
                  </a:cubicBezTo>
                  <a:cubicBezTo>
                    <a:pt x="398" y="79"/>
                    <a:pt x="398" y="79"/>
                    <a:pt x="398" y="79"/>
                  </a:cubicBezTo>
                  <a:cubicBezTo>
                    <a:pt x="397" y="78"/>
                    <a:pt x="396" y="77"/>
                    <a:pt x="396" y="76"/>
                  </a:cubicBezTo>
                  <a:cubicBezTo>
                    <a:pt x="381" y="89"/>
                    <a:pt x="381" y="89"/>
                    <a:pt x="381" y="89"/>
                  </a:cubicBezTo>
                  <a:close/>
                  <a:moveTo>
                    <a:pt x="376" y="83"/>
                  </a:moveTo>
                  <a:cubicBezTo>
                    <a:pt x="377" y="84"/>
                    <a:pt x="378" y="85"/>
                    <a:pt x="378" y="86"/>
                  </a:cubicBezTo>
                  <a:cubicBezTo>
                    <a:pt x="393" y="73"/>
                    <a:pt x="393" y="73"/>
                    <a:pt x="393" y="73"/>
                  </a:cubicBezTo>
                  <a:cubicBezTo>
                    <a:pt x="392" y="72"/>
                    <a:pt x="391" y="71"/>
                    <a:pt x="390" y="70"/>
                  </a:cubicBezTo>
                  <a:cubicBezTo>
                    <a:pt x="376" y="83"/>
                    <a:pt x="376" y="83"/>
                    <a:pt x="376" y="83"/>
                  </a:cubicBezTo>
                  <a:close/>
                  <a:moveTo>
                    <a:pt x="371" y="78"/>
                  </a:moveTo>
                  <a:cubicBezTo>
                    <a:pt x="371" y="79"/>
                    <a:pt x="372" y="80"/>
                    <a:pt x="373" y="81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6" y="66"/>
                    <a:pt x="385" y="65"/>
                    <a:pt x="384" y="64"/>
                  </a:cubicBezTo>
                  <a:lnTo>
                    <a:pt x="371" y="78"/>
                  </a:lnTo>
                  <a:close/>
                  <a:moveTo>
                    <a:pt x="365" y="73"/>
                  </a:moveTo>
                  <a:cubicBezTo>
                    <a:pt x="366" y="74"/>
                    <a:pt x="367" y="75"/>
                    <a:pt x="368" y="76"/>
                  </a:cubicBezTo>
                  <a:cubicBezTo>
                    <a:pt x="381" y="61"/>
                    <a:pt x="381" y="61"/>
                    <a:pt x="381" y="61"/>
                  </a:cubicBezTo>
                  <a:cubicBezTo>
                    <a:pt x="380" y="60"/>
                    <a:pt x="379" y="59"/>
                    <a:pt x="378" y="59"/>
                  </a:cubicBezTo>
                  <a:cubicBezTo>
                    <a:pt x="365" y="73"/>
                    <a:pt x="365" y="73"/>
                    <a:pt x="365" y="73"/>
                  </a:cubicBezTo>
                  <a:close/>
                  <a:moveTo>
                    <a:pt x="359" y="68"/>
                  </a:moveTo>
                  <a:cubicBezTo>
                    <a:pt x="360" y="69"/>
                    <a:pt x="361" y="70"/>
                    <a:pt x="362" y="71"/>
                  </a:cubicBezTo>
                  <a:cubicBezTo>
                    <a:pt x="375" y="56"/>
                    <a:pt x="375" y="56"/>
                    <a:pt x="375" y="56"/>
                  </a:cubicBezTo>
                  <a:cubicBezTo>
                    <a:pt x="374" y="55"/>
                    <a:pt x="373" y="54"/>
                    <a:pt x="372" y="53"/>
                  </a:cubicBezTo>
                  <a:lnTo>
                    <a:pt x="359" y="68"/>
                  </a:lnTo>
                  <a:close/>
                  <a:moveTo>
                    <a:pt x="354" y="63"/>
                  </a:moveTo>
                  <a:cubicBezTo>
                    <a:pt x="355" y="64"/>
                    <a:pt x="356" y="65"/>
                    <a:pt x="357" y="66"/>
                  </a:cubicBezTo>
                  <a:cubicBezTo>
                    <a:pt x="369" y="51"/>
                    <a:pt x="369" y="51"/>
                    <a:pt x="369" y="51"/>
                  </a:cubicBezTo>
                  <a:cubicBezTo>
                    <a:pt x="368" y="50"/>
                    <a:pt x="367" y="49"/>
                    <a:pt x="366" y="48"/>
                  </a:cubicBezTo>
                  <a:cubicBezTo>
                    <a:pt x="354" y="63"/>
                    <a:pt x="354" y="63"/>
                    <a:pt x="354" y="63"/>
                  </a:cubicBezTo>
                  <a:close/>
                  <a:moveTo>
                    <a:pt x="348" y="59"/>
                  </a:moveTo>
                  <a:cubicBezTo>
                    <a:pt x="349" y="60"/>
                    <a:pt x="350" y="60"/>
                    <a:pt x="351" y="61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1" y="45"/>
                    <a:pt x="360" y="44"/>
                    <a:pt x="359" y="43"/>
                  </a:cubicBezTo>
                  <a:cubicBezTo>
                    <a:pt x="348" y="59"/>
                    <a:pt x="348" y="59"/>
                    <a:pt x="348" y="59"/>
                  </a:cubicBezTo>
                  <a:close/>
                  <a:moveTo>
                    <a:pt x="341" y="55"/>
                  </a:moveTo>
                  <a:cubicBezTo>
                    <a:pt x="343" y="55"/>
                    <a:pt x="344" y="56"/>
                    <a:pt x="345" y="57"/>
                  </a:cubicBezTo>
                  <a:cubicBezTo>
                    <a:pt x="356" y="41"/>
                    <a:pt x="356" y="41"/>
                    <a:pt x="356" y="41"/>
                  </a:cubicBezTo>
                  <a:cubicBezTo>
                    <a:pt x="355" y="40"/>
                    <a:pt x="354" y="39"/>
                    <a:pt x="352" y="38"/>
                  </a:cubicBezTo>
                  <a:cubicBezTo>
                    <a:pt x="341" y="55"/>
                    <a:pt x="341" y="55"/>
                    <a:pt x="341" y="55"/>
                  </a:cubicBezTo>
                  <a:close/>
                  <a:moveTo>
                    <a:pt x="335" y="51"/>
                  </a:moveTo>
                  <a:cubicBezTo>
                    <a:pt x="336" y="51"/>
                    <a:pt x="337" y="52"/>
                    <a:pt x="338" y="53"/>
                  </a:cubicBezTo>
                  <a:cubicBezTo>
                    <a:pt x="349" y="36"/>
                    <a:pt x="349" y="36"/>
                    <a:pt x="349" y="36"/>
                  </a:cubicBezTo>
                  <a:cubicBezTo>
                    <a:pt x="348" y="35"/>
                    <a:pt x="347" y="35"/>
                    <a:pt x="345" y="34"/>
                  </a:cubicBezTo>
                  <a:cubicBezTo>
                    <a:pt x="335" y="51"/>
                    <a:pt x="335" y="51"/>
                    <a:pt x="335" y="51"/>
                  </a:cubicBezTo>
                  <a:close/>
                  <a:moveTo>
                    <a:pt x="329" y="47"/>
                  </a:moveTo>
                  <a:cubicBezTo>
                    <a:pt x="330" y="47"/>
                    <a:pt x="331" y="48"/>
                    <a:pt x="332" y="49"/>
                  </a:cubicBezTo>
                  <a:cubicBezTo>
                    <a:pt x="342" y="32"/>
                    <a:pt x="342" y="32"/>
                    <a:pt x="342" y="32"/>
                  </a:cubicBezTo>
                  <a:cubicBezTo>
                    <a:pt x="341" y="31"/>
                    <a:pt x="340" y="30"/>
                    <a:pt x="338" y="30"/>
                  </a:cubicBezTo>
                  <a:cubicBezTo>
                    <a:pt x="329" y="47"/>
                    <a:pt x="329" y="47"/>
                    <a:pt x="329" y="47"/>
                  </a:cubicBezTo>
                  <a:close/>
                  <a:moveTo>
                    <a:pt x="322" y="43"/>
                  </a:moveTo>
                  <a:cubicBezTo>
                    <a:pt x="323" y="44"/>
                    <a:pt x="324" y="44"/>
                    <a:pt x="325" y="45"/>
                  </a:cubicBezTo>
                  <a:cubicBezTo>
                    <a:pt x="335" y="28"/>
                    <a:pt x="335" y="28"/>
                    <a:pt x="335" y="28"/>
                  </a:cubicBezTo>
                  <a:cubicBezTo>
                    <a:pt x="334" y="27"/>
                    <a:pt x="332" y="26"/>
                    <a:pt x="331" y="26"/>
                  </a:cubicBezTo>
                  <a:cubicBezTo>
                    <a:pt x="322" y="43"/>
                    <a:pt x="322" y="43"/>
                    <a:pt x="322" y="43"/>
                  </a:cubicBezTo>
                  <a:close/>
                  <a:moveTo>
                    <a:pt x="315" y="40"/>
                  </a:moveTo>
                  <a:cubicBezTo>
                    <a:pt x="317" y="40"/>
                    <a:pt x="318" y="41"/>
                    <a:pt x="319" y="42"/>
                  </a:cubicBezTo>
                  <a:cubicBezTo>
                    <a:pt x="328" y="24"/>
                    <a:pt x="328" y="24"/>
                    <a:pt x="328" y="24"/>
                  </a:cubicBezTo>
                  <a:cubicBezTo>
                    <a:pt x="326" y="23"/>
                    <a:pt x="325" y="23"/>
                    <a:pt x="324" y="22"/>
                  </a:cubicBezTo>
                  <a:cubicBezTo>
                    <a:pt x="315" y="40"/>
                    <a:pt x="315" y="40"/>
                    <a:pt x="315" y="40"/>
                  </a:cubicBezTo>
                  <a:close/>
                  <a:moveTo>
                    <a:pt x="309" y="37"/>
                  </a:moveTo>
                  <a:cubicBezTo>
                    <a:pt x="310" y="37"/>
                    <a:pt x="311" y="38"/>
                    <a:pt x="312" y="38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19"/>
                    <a:pt x="316" y="19"/>
                  </a:cubicBezTo>
                  <a:cubicBezTo>
                    <a:pt x="309" y="37"/>
                    <a:pt x="309" y="37"/>
                    <a:pt x="309" y="37"/>
                  </a:cubicBezTo>
                  <a:close/>
                  <a:moveTo>
                    <a:pt x="302" y="34"/>
                  </a:moveTo>
                  <a:cubicBezTo>
                    <a:pt x="303" y="34"/>
                    <a:pt x="304" y="35"/>
                    <a:pt x="305" y="35"/>
                  </a:cubicBezTo>
                  <a:cubicBezTo>
                    <a:pt x="313" y="17"/>
                    <a:pt x="313" y="17"/>
                    <a:pt x="313" y="17"/>
                  </a:cubicBezTo>
                  <a:cubicBezTo>
                    <a:pt x="311" y="17"/>
                    <a:pt x="310" y="16"/>
                    <a:pt x="309" y="16"/>
                  </a:cubicBezTo>
                  <a:cubicBezTo>
                    <a:pt x="302" y="34"/>
                    <a:pt x="302" y="34"/>
                    <a:pt x="302" y="34"/>
                  </a:cubicBezTo>
                  <a:close/>
                  <a:moveTo>
                    <a:pt x="295" y="31"/>
                  </a:moveTo>
                  <a:cubicBezTo>
                    <a:pt x="296" y="32"/>
                    <a:pt x="297" y="32"/>
                    <a:pt x="298" y="33"/>
                  </a:cubicBezTo>
                  <a:cubicBezTo>
                    <a:pt x="305" y="14"/>
                    <a:pt x="305" y="14"/>
                    <a:pt x="305" y="14"/>
                  </a:cubicBezTo>
                  <a:cubicBezTo>
                    <a:pt x="304" y="14"/>
                    <a:pt x="302" y="13"/>
                    <a:pt x="301" y="13"/>
                  </a:cubicBezTo>
                  <a:cubicBezTo>
                    <a:pt x="295" y="31"/>
                    <a:pt x="295" y="31"/>
                    <a:pt x="295" y="31"/>
                  </a:cubicBezTo>
                  <a:close/>
                  <a:moveTo>
                    <a:pt x="288" y="29"/>
                  </a:moveTo>
                  <a:cubicBezTo>
                    <a:pt x="289" y="29"/>
                    <a:pt x="290" y="30"/>
                    <a:pt x="291" y="30"/>
                  </a:cubicBezTo>
                  <a:cubicBezTo>
                    <a:pt x="297" y="12"/>
                    <a:pt x="297" y="12"/>
                    <a:pt x="297" y="12"/>
                  </a:cubicBezTo>
                  <a:cubicBezTo>
                    <a:pt x="296" y="11"/>
                    <a:pt x="295" y="11"/>
                    <a:pt x="293" y="10"/>
                  </a:cubicBezTo>
                  <a:cubicBezTo>
                    <a:pt x="288" y="29"/>
                    <a:pt x="288" y="29"/>
                    <a:pt x="288" y="29"/>
                  </a:cubicBezTo>
                  <a:close/>
                  <a:moveTo>
                    <a:pt x="280" y="27"/>
                  </a:moveTo>
                  <a:cubicBezTo>
                    <a:pt x="282" y="27"/>
                    <a:pt x="283" y="28"/>
                    <a:pt x="284" y="28"/>
                  </a:cubicBezTo>
                  <a:cubicBezTo>
                    <a:pt x="289" y="9"/>
                    <a:pt x="289" y="9"/>
                    <a:pt x="289" y="9"/>
                  </a:cubicBezTo>
                  <a:cubicBezTo>
                    <a:pt x="288" y="9"/>
                    <a:pt x="287" y="8"/>
                    <a:pt x="285" y="8"/>
                  </a:cubicBezTo>
                  <a:cubicBezTo>
                    <a:pt x="280" y="27"/>
                    <a:pt x="280" y="27"/>
                    <a:pt x="280" y="27"/>
                  </a:cubicBezTo>
                  <a:close/>
                  <a:moveTo>
                    <a:pt x="273" y="25"/>
                  </a:moveTo>
                  <a:cubicBezTo>
                    <a:pt x="274" y="25"/>
                    <a:pt x="276" y="26"/>
                    <a:pt x="277" y="26"/>
                  </a:cubicBezTo>
                  <a:cubicBezTo>
                    <a:pt x="281" y="7"/>
                    <a:pt x="281" y="7"/>
                    <a:pt x="281" y="7"/>
                  </a:cubicBezTo>
                  <a:cubicBezTo>
                    <a:pt x="280" y="7"/>
                    <a:pt x="279" y="6"/>
                    <a:pt x="278" y="6"/>
                  </a:cubicBezTo>
                  <a:cubicBezTo>
                    <a:pt x="273" y="25"/>
                    <a:pt x="273" y="25"/>
                    <a:pt x="273" y="25"/>
                  </a:cubicBezTo>
                  <a:close/>
                  <a:moveTo>
                    <a:pt x="266" y="24"/>
                  </a:moveTo>
                  <a:cubicBezTo>
                    <a:pt x="267" y="24"/>
                    <a:pt x="268" y="24"/>
                    <a:pt x="269" y="24"/>
                  </a:cubicBezTo>
                  <a:cubicBezTo>
                    <a:pt x="274" y="5"/>
                    <a:pt x="274" y="5"/>
                    <a:pt x="274" y="5"/>
                  </a:cubicBezTo>
                  <a:cubicBezTo>
                    <a:pt x="272" y="5"/>
                    <a:pt x="271" y="5"/>
                    <a:pt x="269" y="4"/>
                  </a:cubicBezTo>
                  <a:lnTo>
                    <a:pt x="266" y="24"/>
                  </a:lnTo>
                  <a:close/>
                  <a:moveTo>
                    <a:pt x="258" y="22"/>
                  </a:moveTo>
                  <a:cubicBezTo>
                    <a:pt x="260" y="22"/>
                    <a:pt x="261" y="23"/>
                    <a:pt x="262" y="23"/>
                  </a:cubicBezTo>
                  <a:cubicBezTo>
                    <a:pt x="265" y="4"/>
                    <a:pt x="265" y="4"/>
                    <a:pt x="265" y="4"/>
                  </a:cubicBezTo>
                  <a:cubicBezTo>
                    <a:pt x="264" y="3"/>
                    <a:pt x="263" y="3"/>
                    <a:pt x="261" y="3"/>
                  </a:cubicBezTo>
                  <a:lnTo>
                    <a:pt x="258" y="22"/>
                  </a:lnTo>
                  <a:close/>
                  <a:moveTo>
                    <a:pt x="251" y="21"/>
                  </a:moveTo>
                  <a:cubicBezTo>
                    <a:pt x="252" y="21"/>
                    <a:pt x="254" y="22"/>
                    <a:pt x="255" y="22"/>
                  </a:cubicBezTo>
                  <a:cubicBezTo>
                    <a:pt x="257" y="2"/>
                    <a:pt x="257" y="2"/>
                    <a:pt x="257" y="2"/>
                  </a:cubicBezTo>
                  <a:cubicBezTo>
                    <a:pt x="256" y="2"/>
                    <a:pt x="255" y="2"/>
                    <a:pt x="253" y="2"/>
                  </a:cubicBezTo>
                  <a:cubicBezTo>
                    <a:pt x="251" y="21"/>
                    <a:pt x="251" y="21"/>
                    <a:pt x="251" y="21"/>
                  </a:cubicBezTo>
                  <a:close/>
                  <a:moveTo>
                    <a:pt x="244" y="21"/>
                  </a:moveTo>
                  <a:cubicBezTo>
                    <a:pt x="245" y="21"/>
                    <a:pt x="246" y="21"/>
                    <a:pt x="247" y="21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8" y="1"/>
                    <a:pt x="247" y="1"/>
                    <a:pt x="245" y="1"/>
                  </a:cubicBezTo>
                  <a:cubicBezTo>
                    <a:pt x="244" y="21"/>
                    <a:pt x="244" y="21"/>
                    <a:pt x="244" y="21"/>
                  </a:cubicBezTo>
                  <a:close/>
                  <a:moveTo>
                    <a:pt x="236" y="20"/>
                  </a:moveTo>
                  <a:cubicBezTo>
                    <a:pt x="237" y="20"/>
                    <a:pt x="239" y="20"/>
                    <a:pt x="240" y="20"/>
                  </a:cubicBezTo>
                  <a:cubicBezTo>
                    <a:pt x="241" y="1"/>
                    <a:pt x="241" y="1"/>
                    <a:pt x="241" y="1"/>
                  </a:cubicBezTo>
                  <a:cubicBezTo>
                    <a:pt x="240" y="1"/>
                    <a:pt x="238" y="1"/>
                    <a:pt x="237" y="1"/>
                  </a:cubicBezTo>
                  <a:cubicBezTo>
                    <a:pt x="236" y="20"/>
                    <a:pt x="236" y="20"/>
                    <a:pt x="236" y="20"/>
                  </a:cubicBezTo>
                  <a:close/>
                  <a:moveTo>
                    <a:pt x="229" y="20"/>
                  </a:moveTo>
                  <a:cubicBezTo>
                    <a:pt x="230" y="20"/>
                    <a:pt x="231" y="20"/>
                    <a:pt x="232" y="20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32" y="0"/>
                    <a:pt x="230" y="0"/>
                    <a:pt x="229" y="0"/>
                  </a:cubicBezTo>
                  <a:cubicBezTo>
                    <a:pt x="229" y="20"/>
                    <a:pt x="229" y="20"/>
                    <a:pt x="229" y="20"/>
                  </a:cubicBezTo>
                  <a:close/>
                  <a:moveTo>
                    <a:pt x="221" y="20"/>
                  </a:moveTo>
                  <a:cubicBezTo>
                    <a:pt x="222" y="20"/>
                    <a:pt x="224" y="20"/>
                    <a:pt x="225" y="2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3" y="0"/>
                    <a:pt x="222" y="0"/>
                    <a:pt x="221" y="0"/>
                  </a:cubicBezTo>
                  <a:lnTo>
                    <a:pt x="221" y="20"/>
                  </a:lnTo>
                  <a:close/>
                  <a:moveTo>
                    <a:pt x="214" y="20"/>
                  </a:moveTo>
                  <a:cubicBezTo>
                    <a:pt x="215" y="20"/>
                    <a:pt x="216" y="20"/>
                    <a:pt x="217" y="2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5" y="1"/>
                    <a:pt x="214" y="1"/>
                    <a:pt x="213" y="1"/>
                  </a:cubicBezTo>
                  <a:cubicBezTo>
                    <a:pt x="214" y="20"/>
                    <a:pt x="214" y="20"/>
                    <a:pt x="214" y="20"/>
                  </a:cubicBezTo>
                  <a:close/>
                  <a:moveTo>
                    <a:pt x="206" y="21"/>
                  </a:moveTo>
                  <a:cubicBezTo>
                    <a:pt x="207" y="21"/>
                    <a:pt x="209" y="21"/>
                    <a:pt x="210" y="21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07" y="1"/>
                    <a:pt x="206" y="1"/>
                    <a:pt x="204" y="1"/>
                  </a:cubicBezTo>
                  <a:cubicBezTo>
                    <a:pt x="206" y="21"/>
                    <a:pt x="206" y="21"/>
                    <a:pt x="206" y="21"/>
                  </a:cubicBezTo>
                  <a:close/>
                  <a:moveTo>
                    <a:pt x="199" y="22"/>
                  </a:moveTo>
                  <a:cubicBezTo>
                    <a:pt x="200" y="22"/>
                    <a:pt x="201" y="21"/>
                    <a:pt x="203" y="21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199" y="2"/>
                    <a:pt x="198" y="2"/>
                    <a:pt x="196" y="2"/>
                  </a:cubicBezTo>
                  <a:lnTo>
                    <a:pt x="199" y="22"/>
                  </a:lnTo>
                  <a:close/>
                  <a:moveTo>
                    <a:pt x="191" y="23"/>
                  </a:moveTo>
                  <a:cubicBezTo>
                    <a:pt x="193" y="23"/>
                    <a:pt x="194" y="22"/>
                    <a:pt x="195" y="22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1" y="3"/>
                    <a:pt x="189" y="3"/>
                    <a:pt x="188" y="4"/>
                  </a:cubicBezTo>
                  <a:lnTo>
                    <a:pt x="191" y="23"/>
                  </a:lnTo>
                  <a:close/>
                  <a:moveTo>
                    <a:pt x="184" y="24"/>
                  </a:moveTo>
                  <a:cubicBezTo>
                    <a:pt x="185" y="24"/>
                    <a:pt x="187" y="24"/>
                    <a:pt x="188" y="23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3" y="5"/>
                    <a:pt x="181" y="5"/>
                    <a:pt x="180" y="5"/>
                  </a:cubicBezTo>
                  <a:cubicBezTo>
                    <a:pt x="184" y="24"/>
                    <a:pt x="184" y="24"/>
                    <a:pt x="184" y="24"/>
                  </a:cubicBezTo>
                  <a:close/>
                  <a:moveTo>
                    <a:pt x="177" y="26"/>
                  </a:moveTo>
                  <a:cubicBezTo>
                    <a:pt x="178" y="26"/>
                    <a:pt x="179" y="25"/>
                    <a:pt x="180" y="25"/>
                  </a:cubicBezTo>
                  <a:cubicBezTo>
                    <a:pt x="176" y="6"/>
                    <a:pt x="176" y="6"/>
                    <a:pt x="176" y="6"/>
                  </a:cubicBezTo>
                  <a:cubicBezTo>
                    <a:pt x="175" y="6"/>
                    <a:pt x="173" y="7"/>
                    <a:pt x="172" y="7"/>
                  </a:cubicBezTo>
                  <a:cubicBezTo>
                    <a:pt x="177" y="26"/>
                    <a:pt x="177" y="26"/>
                    <a:pt x="177" y="26"/>
                  </a:cubicBezTo>
                  <a:close/>
                  <a:moveTo>
                    <a:pt x="170" y="28"/>
                  </a:moveTo>
                  <a:cubicBezTo>
                    <a:pt x="171" y="27"/>
                    <a:pt x="172" y="27"/>
                    <a:pt x="173" y="27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7" y="8"/>
                    <a:pt x="166" y="9"/>
                    <a:pt x="164" y="9"/>
                  </a:cubicBezTo>
                  <a:cubicBezTo>
                    <a:pt x="170" y="28"/>
                    <a:pt x="170" y="28"/>
                    <a:pt x="170" y="28"/>
                  </a:cubicBezTo>
                  <a:close/>
                  <a:moveTo>
                    <a:pt x="162" y="30"/>
                  </a:moveTo>
                  <a:cubicBezTo>
                    <a:pt x="164" y="30"/>
                    <a:pt x="165" y="29"/>
                    <a:pt x="166" y="29"/>
                  </a:cubicBezTo>
                  <a:cubicBezTo>
                    <a:pt x="160" y="10"/>
                    <a:pt x="160" y="10"/>
                    <a:pt x="160" y="10"/>
                  </a:cubicBezTo>
                  <a:cubicBezTo>
                    <a:pt x="159" y="11"/>
                    <a:pt x="158" y="11"/>
                    <a:pt x="156" y="11"/>
                  </a:cubicBezTo>
                  <a:cubicBezTo>
                    <a:pt x="162" y="30"/>
                    <a:pt x="162" y="30"/>
                    <a:pt x="162" y="30"/>
                  </a:cubicBezTo>
                  <a:close/>
                  <a:moveTo>
                    <a:pt x="155" y="32"/>
                  </a:moveTo>
                  <a:cubicBezTo>
                    <a:pt x="157" y="32"/>
                    <a:pt x="158" y="32"/>
                    <a:pt x="159" y="31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1" y="13"/>
                    <a:pt x="150" y="14"/>
                    <a:pt x="149" y="14"/>
                  </a:cubicBezTo>
                  <a:cubicBezTo>
                    <a:pt x="155" y="32"/>
                    <a:pt x="155" y="32"/>
                    <a:pt x="155" y="32"/>
                  </a:cubicBezTo>
                  <a:close/>
                  <a:moveTo>
                    <a:pt x="148" y="35"/>
                  </a:moveTo>
                  <a:cubicBezTo>
                    <a:pt x="150" y="35"/>
                    <a:pt x="151" y="34"/>
                    <a:pt x="152" y="34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44" y="16"/>
                    <a:pt x="142" y="16"/>
                    <a:pt x="141" y="17"/>
                  </a:cubicBezTo>
                  <a:lnTo>
                    <a:pt x="148" y="35"/>
                  </a:lnTo>
                  <a:close/>
                  <a:moveTo>
                    <a:pt x="142" y="38"/>
                  </a:moveTo>
                  <a:cubicBezTo>
                    <a:pt x="143" y="38"/>
                    <a:pt x="144" y="37"/>
                    <a:pt x="145" y="37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136" y="19"/>
                    <a:pt x="135" y="20"/>
                    <a:pt x="134" y="20"/>
                  </a:cubicBezTo>
                  <a:cubicBezTo>
                    <a:pt x="142" y="38"/>
                    <a:pt x="142" y="38"/>
                    <a:pt x="142" y="38"/>
                  </a:cubicBezTo>
                  <a:close/>
                  <a:moveTo>
                    <a:pt x="135" y="41"/>
                  </a:moveTo>
                  <a:cubicBezTo>
                    <a:pt x="136" y="41"/>
                    <a:pt x="137" y="40"/>
                    <a:pt x="138" y="40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29" y="23"/>
                    <a:pt x="127" y="23"/>
                    <a:pt x="126" y="24"/>
                  </a:cubicBezTo>
                  <a:cubicBezTo>
                    <a:pt x="135" y="41"/>
                    <a:pt x="135" y="41"/>
                    <a:pt x="135" y="41"/>
                  </a:cubicBezTo>
                  <a:close/>
                  <a:moveTo>
                    <a:pt x="128" y="45"/>
                  </a:moveTo>
                  <a:cubicBezTo>
                    <a:pt x="129" y="44"/>
                    <a:pt x="130" y="43"/>
                    <a:pt x="131" y="43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1" y="26"/>
                    <a:pt x="120" y="27"/>
                    <a:pt x="119" y="27"/>
                  </a:cubicBezTo>
                  <a:cubicBezTo>
                    <a:pt x="128" y="45"/>
                    <a:pt x="128" y="45"/>
                    <a:pt x="128" y="45"/>
                  </a:cubicBezTo>
                  <a:close/>
                  <a:moveTo>
                    <a:pt x="122" y="48"/>
                  </a:moveTo>
                  <a:cubicBezTo>
                    <a:pt x="123" y="48"/>
                    <a:pt x="124" y="47"/>
                    <a:pt x="125" y="46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30"/>
                    <a:pt x="113" y="31"/>
                    <a:pt x="112" y="31"/>
                  </a:cubicBezTo>
                  <a:cubicBezTo>
                    <a:pt x="122" y="48"/>
                    <a:pt x="122" y="48"/>
                    <a:pt x="122" y="48"/>
                  </a:cubicBezTo>
                  <a:close/>
                  <a:moveTo>
                    <a:pt x="115" y="52"/>
                  </a:moveTo>
                  <a:cubicBezTo>
                    <a:pt x="116" y="52"/>
                    <a:pt x="117" y="51"/>
                    <a:pt x="119" y="50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7" y="34"/>
                    <a:pt x="106" y="35"/>
                    <a:pt x="105" y="36"/>
                  </a:cubicBezTo>
                  <a:cubicBezTo>
                    <a:pt x="115" y="52"/>
                    <a:pt x="115" y="52"/>
                    <a:pt x="115" y="52"/>
                  </a:cubicBezTo>
                  <a:close/>
                  <a:moveTo>
                    <a:pt x="109" y="56"/>
                  </a:moveTo>
                  <a:cubicBezTo>
                    <a:pt x="110" y="56"/>
                    <a:pt x="111" y="55"/>
                    <a:pt x="112" y="54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0" y="39"/>
                    <a:pt x="99" y="39"/>
                    <a:pt x="98" y="40"/>
                  </a:cubicBezTo>
                  <a:cubicBezTo>
                    <a:pt x="109" y="56"/>
                    <a:pt x="109" y="56"/>
                    <a:pt x="109" y="56"/>
                  </a:cubicBezTo>
                  <a:close/>
                  <a:moveTo>
                    <a:pt x="103" y="61"/>
                  </a:moveTo>
                  <a:cubicBezTo>
                    <a:pt x="104" y="60"/>
                    <a:pt x="105" y="59"/>
                    <a:pt x="106" y="5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4" y="43"/>
                    <a:pt x="92" y="44"/>
                    <a:pt x="91" y="45"/>
                  </a:cubicBezTo>
                  <a:cubicBezTo>
                    <a:pt x="103" y="61"/>
                    <a:pt x="103" y="61"/>
                    <a:pt x="103" y="61"/>
                  </a:cubicBezTo>
                  <a:close/>
                  <a:moveTo>
                    <a:pt x="97" y="65"/>
                  </a:moveTo>
                  <a:cubicBezTo>
                    <a:pt x="98" y="65"/>
                    <a:pt x="99" y="64"/>
                    <a:pt x="100" y="63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7" y="48"/>
                    <a:pt x="86" y="49"/>
                    <a:pt x="85" y="50"/>
                  </a:cubicBezTo>
                  <a:cubicBezTo>
                    <a:pt x="97" y="65"/>
                    <a:pt x="97" y="65"/>
                    <a:pt x="97" y="65"/>
                  </a:cubicBezTo>
                  <a:close/>
                  <a:moveTo>
                    <a:pt x="91" y="70"/>
                  </a:moveTo>
                  <a:cubicBezTo>
                    <a:pt x="92" y="69"/>
                    <a:pt x="93" y="68"/>
                    <a:pt x="94" y="68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1" y="53"/>
                    <a:pt x="80" y="54"/>
                    <a:pt x="79" y="55"/>
                  </a:cubicBezTo>
                  <a:cubicBezTo>
                    <a:pt x="91" y="70"/>
                    <a:pt x="91" y="70"/>
                    <a:pt x="91" y="70"/>
                  </a:cubicBezTo>
                  <a:close/>
                  <a:moveTo>
                    <a:pt x="86" y="75"/>
                  </a:moveTo>
                  <a:cubicBezTo>
                    <a:pt x="87" y="74"/>
                    <a:pt x="88" y="73"/>
                    <a:pt x="89" y="73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5" y="59"/>
                    <a:pt x="74" y="60"/>
                    <a:pt x="73" y="61"/>
                  </a:cubicBezTo>
                  <a:lnTo>
                    <a:pt x="86" y="75"/>
                  </a:lnTo>
                  <a:close/>
                  <a:moveTo>
                    <a:pt x="80" y="80"/>
                  </a:moveTo>
                  <a:cubicBezTo>
                    <a:pt x="81" y="79"/>
                    <a:pt x="82" y="78"/>
                    <a:pt x="83" y="78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69" y="64"/>
                    <a:pt x="68" y="65"/>
                    <a:pt x="67" y="66"/>
                  </a:cubicBezTo>
                  <a:cubicBezTo>
                    <a:pt x="80" y="80"/>
                    <a:pt x="80" y="80"/>
                    <a:pt x="80" y="80"/>
                  </a:cubicBezTo>
                  <a:close/>
                  <a:moveTo>
                    <a:pt x="75" y="86"/>
                  </a:moveTo>
                  <a:cubicBezTo>
                    <a:pt x="76" y="85"/>
                    <a:pt x="77" y="84"/>
                    <a:pt x="78" y="83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63" y="70"/>
                    <a:pt x="62" y="71"/>
                    <a:pt x="61" y="72"/>
                  </a:cubicBezTo>
                  <a:cubicBezTo>
                    <a:pt x="75" y="86"/>
                    <a:pt x="75" y="86"/>
                    <a:pt x="75" y="86"/>
                  </a:cubicBezTo>
                  <a:close/>
                  <a:moveTo>
                    <a:pt x="70" y="91"/>
                  </a:moveTo>
                  <a:cubicBezTo>
                    <a:pt x="71" y="90"/>
                    <a:pt x="72" y="89"/>
                    <a:pt x="73" y="88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7" y="76"/>
                    <a:pt x="56" y="77"/>
                    <a:pt x="55" y="78"/>
                  </a:cubicBezTo>
                  <a:cubicBezTo>
                    <a:pt x="70" y="91"/>
                    <a:pt x="70" y="91"/>
                    <a:pt x="70" y="91"/>
                  </a:cubicBezTo>
                  <a:close/>
                  <a:moveTo>
                    <a:pt x="65" y="97"/>
                  </a:moveTo>
                  <a:cubicBezTo>
                    <a:pt x="66" y="96"/>
                    <a:pt x="67" y="95"/>
                    <a:pt x="68" y="94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2" y="82"/>
                    <a:pt x="51" y="84"/>
                    <a:pt x="50" y="85"/>
                  </a:cubicBezTo>
                  <a:cubicBezTo>
                    <a:pt x="65" y="97"/>
                    <a:pt x="65" y="97"/>
                    <a:pt x="65" y="97"/>
                  </a:cubicBezTo>
                  <a:close/>
                  <a:moveTo>
                    <a:pt x="61" y="103"/>
                  </a:moveTo>
                  <a:cubicBezTo>
                    <a:pt x="62" y="102"/>
                    <a:pt x="62" y="101"/>
                    <a:pt x="63" y="10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61" y="103"/>
                    <a:pt x="61" y="103"/>
                    <a:pt x="61" y="103"/>
                  </a:cubicBezTo>
                  <a:close/>
                  <a:moveTo>
                    <a:pt x="56" y="109"/>
                  </a:moveTo>
                  <a:cubicBezTo>
                    <a:pt x="57" y="108"/>
                    <a:pt x="58" y="107"/>
                    <a:pt x="59" y="106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2" y="95"/>
                    <a:pt x="41" y="97"/>
                    <a:pt x="40" y="98"/>
                  </a:cubicBezTo>
                  <a:cubicBezTo>
                    <a:pt x="56" y="109"/>
                    <a:pt x="56" y="109"/>
                    <a:pt x="56" y="109"/>
                  </a:cubicBezTo>
                  <a:close/>
                  <a:moveTo>
                    <a:pt x="52" y="115"/>
                  </a:moveTo>
                  <a:cubicBezTo>
                    <a:pt x="53" y="114"/>
                    <a:pt x="54" y="113"/>
                    <a:pt x="54" y="112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7" y="102"/>
                    <a:pt x="37" y="103"/>
                    <a:pt x="36" y="105"/>
                  </a:cubicBezTo>
                  <a:cubicBezTo>
                    <a:pt x="52" y="115"/>
                    <a:pt x="52" y="115"/>
                    <a:pt x="52" y="115"/>
                  </a:cubicBezTo>
                  <a:close/>
                  <a:moveTo>
                    <a:pt x="48" y="121"/>
                  </a:moveTo>
                  <a:cubicBezTo>
                    <a:pt x="49" y="120"/>
                    <a:pt x="50" y="119"/>
                    <a:pt x="50" y="11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3" y="109"/>
                    <a:pt x="32" y="110"/>
                    <a:pt x="32" y="111"/>
                  </a:cubicBezTo>
                  <a:cubicBezTo>
                    <a:pt x="48" y="121"/>
                    <a:pt x="48" y="121"/>
                    <a:pt x="48" y="121"/>
                  </a:cubicBezTo>
                  <a:close/>
                  <a:moveTo>
                    <a:pt x="45" y="128"/>
                  </a:moveTo>
                  <a:cubicBezTo>
                    <a:pt x="45" y="127"/>
                    <a:pt x="46" y="126"/>
                    <a:pt x="46" y="125"/>
                  </a:cubicBezTo>
                  <a:cubicBezTo>
                    <a:pt x="29" y="115"/>
                    <a:pt x="29" y="115"/>
                    <a:pt x="29" y="115"/>
                  </a:cubicBezTo>
                  <a:cubicBezTo>
                    <a:pt x="29" y="116"/>
                    <a:pt x="28" y="117"/>
                    <a:pt x="27" y="119"/>
                  </a:cubicBezTo>
                  <a:cubicBezTo>
                    <a:pt x="45" y="128"/>
                    <a:pt x="45" y="128"/>
                    <a:pt x="45" y="128"/>
                  </a:cubicBezTo>
                  <a:close/>
                  <a:moveTo>
                    <a:pt x="41" y="135"/>
                  </a:moveTo>
                  <a:cubicBezTo>
                    <a:pt x="42" y="133"/>
                    <a:pt x="42" y="132"/>
                    <a:pt x="43" y="131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5" y="123"/>
                    <a:pt x="24" y="125"/>
                    <a:pt x="24" y="126"/>
                  </a:cubicBezTo>
                  <a:cubicBezTo>
                    <a:pt x="41" y="135"/>
                    <a:pt x="41" y="135"/>
                    <a:pt x="41" y="135"/>
                  </a:cubicBezTo>
                  <a:close/>
                  <a:moveTo>
                    <a:pt x="38" y="141"/>
                  </a:moveTo>
                  <a:cubicBezTo>
                    <a:pt x="39" y="140"/>
                    <a:pt x="39" y="139"/>
                    <a:pt x="40" y="138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21" y="131"/>
                    <a:pt x="21" y="132"/>
                    <a:pt x="20" y="133"/>
                  </a:cubicBezTo>
                  <a:lnTo>
                    <a:pt x="38" y="141"/>
                  </a:lnTo>
                  <a:close/>
                  <a:moveTo>
                    <a:pt x="35" y="148"/>
                  </a:moveTo>
                  <a:cubicBezTo>
                    <a:pt x="35" y="147"/>
                    <a:pt x="36" y="146"/>
                    <a:pt x="36" y="145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8" y="138"/>
                    <a:pt x="17" y="140"/>
                    <a:pt x="17" y="141"/>
                  </a:cubicBezTo>
                  <a:cubicBezTo>
                    <a:pt x="35" y="148"/>
                    <a:pt x="35" y="148"/>
                    <a:pt x="35" y="148"/>
                  </a:cubicBezTo>
                  <a:close/>
                  <a:moveTo>
                    <a:pt x="32" y="155"/>
                  </a:moveTo>
                  <a:cubicBezTo>
                    <a:pt x="33" y="154"/>
                    <a:pt x="33" y="153"/>
                    <a:pt x="34" y="152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5" y="146"/>
                    <a:pt x="14" y="147"/>
                    <a:pt x="14" y="148"/>
                  </a:cubicBezTo>
                  <a:cubicBezTo>
                    <a:pt x="32" y="155"/>
                    <a:pt x="32" y="155"/>
                    <a:pt x="32" y="155"/>
                  </a:cubicBezTo>
                  <a:close/>
                  <a:moveTo>
                    <a:pt x="30" y="162"/>
                  </a:moveTo>
                  <a:cubicBezTo>
                    <a:pt x="30" y="161"/>
                    <a:pt x="31" y="160"/>
                    <a:pt x="31" y="159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2" y="154"/>
                    <a:pt x="12" y="155"/>
                    <a:pt x="11" y="156"/>
                  </a:cubicBezTo>
                  <a:cubicBezTo>
                    <a:pt x="30" y="162"/>
                    <a:pt x="30" y="162"/>
                    <a:pt x="30" y="162"/>
                  </a:cubicBezTo>
                  <a:close/>
                  <a:moveTo>
                    <a:pt x="28" y="169"/>
                  </a:moveTo>
                  <a:cubicBezTo>
                    <a:pt x="28" y="168"/>
                    <a:pt x="28" y="167"/>
                    <a:pt x="29" y="166"/>
                  </a:cubicBezTo>
                  <a:cubicBezTo>
                    <a:pt x="10" y="160"/>
                    <a:pt x="10" y="160"/>
                    <a:pt x="10" y="160"/>
                  </a:cubicBezTo>
                  <a:cubicBezTo>
                    <a:pt x="10" y="161"/>
                    <a:pt x="9" y="163"/>
                    <a:pt x="9" y="164"/>
                  </a:cubicBezTo>
                  <a:cubicBezTo>
                    <a:pt x="28" y="169"/>
                    <a:pt x="28" y="169"/>
                    <a:pt x="28" y="169"/>
                  </a:cubicBezTo>
                  <a:close/>
                  <a:moveTo>
                    <a:pt x="26" y="177"/>
                  </a:moveTo>
                  <a:cubicBezTo>
                    <a:pt x="26" y="175"/>
                    <a:pt x="26" y="174"/>
                    <a:pt x="27" y="173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7" y="169"/>
                    <a:pt x="7" y="171"/>
                    <a:pt x="7" y="172"/>
                  </a:cubicBezTo>
                  <a:cubicBezTo>
                    <a:pt x="26" y="177"/>
                    <a:pt x="26" y="177"/>
                    <a:pt x="26" y="177"/>
                  </a:cubicBezTo>
                  <a:close/>
                  <a:moveTo>
                    <a:pt x="24" y="184"/>
                  </a:moveTo>
                  <a:cubicBezTo>
                    <a:pt x="24" y="183"/>
                    <a:pt x="25" y="182"/>
                    <a:pt x="25" y="180"/>
                  </a:cubicBezTo>
                  <a:cubicBezTo>
                    <a:pt x="6" y="176"/>
                    <a:pt x="6" y="176"/>
                    <a:pt x="6" y="176"/>
                  </a:cubicBezTo>
                  <a:cubicBezTo>
                    <a:pt x="5" y="177"/>
                    <a:pt x="5" y="179"/>
                    <a:pt x="5" y="180"/>
                  </a:cubicBezTo>
                  <a:cubicBezTo>
                    <a:pt x="24" y="184"/>
                    <a:pt x="24" y="184"/>
                    <a:pt x="24" y="184"/>
                  </a:cubicBezTo>
                  <a:close/>
                  <a:moveTo>
                    <a:pt x="23" y="191"/>
                  </a:moveTo>
                  <a:cubicBezTo>
                    <a:pt x="23" y="190"/>
                    <a:pt x="23" y="189"/>
                    <a:pt x="23" y="188"/>
                  </a:cubicBezTo>
                  <a:cubicBezTo>
                    <a:pt x="4" y="184"/>
                    <a:pt x="4" y="184"/>
                    <a:pt x="4" y="184"/>
                  </a:cubicBezTo>
                  <a:cubicBezTo>
                    <a:pt x="4" y="185"/>
                    <a:pt x="4" y="187"/>
                    <a:pt x="3" y="188"/>
                  </a:cubicBezTo>
                  <a:lnTo>
                    <a:pt x="23" y="191"/>
                  </a:lnTo>
                  <a:close/>
                  <a:moveTo>
                    <a:pt x="21" y="199"/>
                  </a:moveTo>
                  <a:cubicBezTo>
                    <a:pt x="22" y="197"/>
                    <a:pt x="22" y="196"/>
                    <a:pt x="22" y="195"/>
                  </a:cubicBezTo>
                  <a:cubicBezTo>
                    <a:pt x="3" y="192"/>
                    <a:pt x="3" y="192"/>
                    <a:pt x="3" y="192"/>
                  </a:cubicBezTo>
                  <a:cubicBezTo>
                    <a:pt x="2" y="193"/>
                    <a:pt x="2" y="195"/>
                    <a:pt x="2" y="196"/>
                  </a:cubicBezTo>
                  <a:cubicBezTo>
                    <a:pt x="21" y="199"/>
                    <a:pt x="21" y="199"/>
                    <a:pt x="21" y="199"/>
                  </a:cubicBezTo>
                  <a:close/>
                  <a:moveTo>
                    <a:pt x="21" y="206"/>
                  </a:moveTo>
                  <a:cubicBezTo>
                    <a:pt x="21" y="205"/>
                    <a:pt x="21" y="204"/>
                    <a:pt x="21" y="202"/>
                  </a:cubicBezTo>
                  <a:cubicBezTo>
                    <a:pt x="2" y="200"/>
                    <a:pt x="2" y="200"/>
                    <a:pt x="2" y="200"/>
                  </a:cubicBezTo>
                  <a:cubicBezTo>
                    <a:pt x="1" y="202"/>
                    <a:pt x="1" y="203"/>
                    <a:pt x="1" y="204"/>
                  </a:cubicBezTo>
                  <a:lnTo>
                    <a:pt x="21" y="206"/>
                  </a:lnTo>
                  <a:close/>
                  <a:moveTo>
                    <a:pt x="20" y="214"/>
                  </a:moveTo>
                  <a:cubicBezTo>
                    <a:pt x="20" y="212"/>
                    <a:pt x="20" y="211"/>
                    <a:pt x="20" y="210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10"/>
                    <a:pt x="1" y="211"/>
                    <a:pt x="0" y="212"/>
                  </a:cubicBezTo>
                  <a:cubicBezTo>
                    <a:pt x="20" y="214"/>
                    <a:pt x="20" y="214"/>
                    <a:pt x="20" y="214"/>
                  </a:cubicBezTo>
                  <a:close/>
                  <a:moveTo>
                    <a:pt x="20" y="221"/>
                  </a:moveTo>
                  <a:cubicBezTo>
                    <a:pt x="20" y="220"/>
                    <a:pt x="20" y="219"/>
                    <a:pt x="20" y="217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8"/>
                    <a:pt x="0" y="219"/>
                    <a:pt x="0" y="221"/>
                  </a:cubicBezTo>
                  <a:cubicBezTo>
                    <a:pt x="20" y="221"/>
                    <a:pt x="20" y="221"/>
                    <a:pt x="20" y="221"/>
                  </a:cubicBezTo>
                  <a:close/>
                  <a:moveTo>
                    <a:pt x="20" y="229"/>
                  </a:moveTo>
                  <a:cubicBezTo>
                    <a:pt x="20" y="228"/>
                    <a:pt x="20" y="227"/>
                    <a:pt x="20" y="227"/>
                  </a:cubicBezTo>
                  <a:cubicBezTo>
                    <a:pt x="20" y="226"/>
                    <a:pt x="20" y="225"/>
                    <a:pt x="20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25"/>
                    <a:pt x="0" y="226"/>
                    <a:pt x="0" y="227"/>
                  </a:cubicBezTo>
                  <a:cubicBezTo>
                    <a:pt x="0" y="227"/>
                    <a:pt x="0" y="228"/>
                    <a:pt x="0" y="229"/>
                  </a:cubicBezTo>
                  <a:cubicBezTo>
                    <a:pt x="20" y="229"/>
                    <a:pt x="20" y="229"/>
                    <a:pt x="20" y="229"/>
                  </a:cubicBezTo>
                  <a:close/>
                  <a:moveTo>
                    <a:pt x="20" y="236"/>
                  </a:moveTo>
                  <a:cubicBezTo>
                    <a:pt x="20" y="235"/>
                    <a:pt x="20" y="234"/>
                    <a:pt x="20" y="232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4"/>
                    <a:pt x="0" y="236"/>
                    <a:pt x="0" y="237"/>
                  </a:cubicBezTo>
                  <a:cubicBezTo>
                    <a:pt x="20" y="236"/>
                    <a:pt x="20" y="236"/>
                    <a:pt x="20" y="236"/>
                  </a:cubicBezTo>
                  <a:close/>
                  <a:moveTo>
                    <a:pt x="20" y="244"/>
                  </a:moveTo>
                  <a:cubicBezTo>
                    <a:pt x="20" y="242"/>
                    <a:pt x="20" y="241"/>
                    <a:pt x="20" y="240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1" y="242"/>
                    <a:pt x="1" y="244"/>
                    <a:pt x="1" y="245"/>
                  </a:cubicBezTo>
                  <a:cubicBezTo>
                    <a:pt x="20" y="244"/>
                    <a:pt x="20" y="244"/>
                    <a:pt x="20" y="244"/>
                  </a:cubicBezTo>
                  <a:close/>
                  <a:moveTo>
                    <a:pt x="21" y="251"/>
                  </a:moveTo>
                  <a:cubicBezTo>
                    <a:pt x="21" y="250"/>
                    <a:pt x="21" y="248"/>
                    <a:pt x="21" y="247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50"/>
                    <a:pt x="1" y="252"/>
                    <a:pt x="2" y="253"/>
                  </a:cubicBezTo>
                  <a:cubicBezTo>
                    <a:pt x="21" y="251"/>
                    <a:pt x="21" y="251"/>
                    <a:pt x="21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3"/>
            <p:cNvSpPr>
              <a:spLocks noEditPoints="1"/>
            </p:cNvSpPr>
            <p:nvPr/>
          </p:nvSpPr>
          <p:spPr bwMode="auto">
            <a:xfrm>
              <a:off x="5103813" y="2432050"/>
              <a:ext cx="1984375" cy="1997075"/>
            </a:xfrm>
            <a:custGeom>
              <a:avLst/>
              <a:gdLst>
                <a:gd name="T0" fmla="*/ 621 w 621"/>
                <a:gd name="T1" fmla="*/ 314 h 619"/>
                <a:gd name="T2" fmla="*/ 586 w 621"/>
                <a:gd name="T3" fmla="*/ 268 h 619"/>
                <a:gd name="T4" fmla="*/ 586 w 621"/>
                <a:gd name="T5" fmla="*/ 268 h 619"/>
                <a:gd name="T6" fmla="*/ 607 w 621"/>
                <a:gd name="T7" fmla="*/ 218 h 619"/>
                <a:gd name="T8" fmla="*/ 592 w 621"/>
                <a:gd name="T9" fmla="*/ 178 h 619"/>
                <a:gd name="T10" fmla="*/ 542 w 621"/>
                <a:gd name="T11" fmla="*/ 156 h 619"/>
                <a:gd name="T12" fmla="*/ 514 w 621"/>
                <a:gd name="T13" fmla="*/ 120 h 619"/>
                <a:gd name="T14" fmla="*/ 514 w 621"/>
                <a:gd name="T15" fmla="*/ 120 h 619"/>
                <a:gd name="T16" fmla="*/ 504 w 621"/>
                <a:gd name="T17" fmla="*/ 67 h 619"/>
                <a:gd name="T18" fmla="*/ 469 w 621"/>
                <a:gd name="T19" fmla="*/ 43 h 619"/>
                <a:gd name="T20" fmla="*/ 415 w 621"/>
                <a:gd name="T21" fmla="*/ 52 h 619"/>
                <a:gd name="T22" fmla="*/ 372 w 621"/>
                <a:gd name="T23" fmla="*/ 38 h 619"/>
                <a:gd name="T24" fmla="*/ 372 w 621"/>
                <a:gd name="T25" fmla="*/ 38 h 619"/>
                <a:gd name="T26" fmla="*/ 333 w 621"/>
                <a:gd name="T27" fmla="*/ 0 h 619"/>
                <a:gd name="T28" fmla="*/ 291 w 621"/>
                <a:gd name="T29" fmla="*/ 0 h 619"/>
                <a:gd name="T30" fmla="*/ 252 w 621"/>
                <a:gd name="T31" fmla="*/ 38 h 619"/>
                <a:gd name="T32" fmla="*/ 209 w 621"/>
                <a:gd name="T33" fmla="*/ 51 h 619"/>
                <a:gd name="T34" fmla="*/ 209 w 621"/>
                <a:gd name="T35" fmla="*/ 51 h 619"/>
                <a:gd name="T36" fmla="*/ 155 w 621"/>
                <a:gd name="T37" fmla="*/ 41 h 619"/>
                <a:gd name="T38" fmla="*/ 120 w 621"/>
                <a:gd name="T39" fmla="*/ 65 h 619"/>
                <a:gd name="T40" fmla="*/ 109 w 621"/>
                <a:gd name="T41" fmla="*/ 118 h 619"/>
                <a:gd name="T42" fmla="*/ 80 w 621"/>
                <a:gd name="T43" fmla="*/ 153 h 619"/>
                <a:gd name="T44" fmla="*/ 80 w 621"/>
                <a:gd name="T45" fmla="*/ 153 h 619"/>
                <a:gd name="T46" fmla="*/ 31 w 621"/>
                <a:gd name="T47" fmla="*/ 175 h 619"/>
                <a:gd name="T48" fmla="*/ 15 w 621"/>
                <a:gd name="T49" fmla="*/ 215 h 619"/>
                <a:gd name="T50" fmla="*/ 36 w 621"/>
                <a:gd name="T51" fmla="*/ 265 h 619"/>
                <a:gd name="T52" fmla="*/ 32 w 621"/>
                <a:gd name="T53" fmla="*/ 310 h 619"/>
                <a:gd name="T54" fmla="*/ 0 w 621"/>
                <a:gd name="T55" fmla="*/ 310 h 619"/>
                <a:gd name="T56" fmla="*/ 35 w 621"/>
                <a:gd name="T57" fmla="*/ 348 h 619"/>
                <a:gd name="T58" fmla="*/ 45 w 621"/>
                <a:gd name="T59" fmla="*/ 392 h 619"/>
                <a:gd name="T60" fmla="*/ 45 w 621"/>
                <a:gd name="T61" fmla="*/ 392 h 619"/>
                <a:gd name="T62" fmla="*/ 31 w 621"/>
                <a:gd name="T63" fmla="*/ 445 h 619"/>
                <a:gd name="T64" fmla="*/ 52 w 621"/>
                <a:gd name="T65" fmla="*/ 481 h 619"/>
                <a:gd name="T66" fmla="*/ 104 w 621"/>
                <a:gd name="T67" fmla="*/ 496 h 619"/>
                <a:gd name="T68" fmla="*/ 137 w 621"/>
                <a:gd name="T69" fmla="*/ 527 h 619"/>
                <a:gd name="T70" fmla="*/ 137 w 621"/>
                <a:gd name="T71" fmla="*/ 527 h 619"/>
                <a:gd name="T72" fmla="*/ 156 w 621"/>
                <a:gd name="T73" fmla="*/ 579 h 619"/>
                <a:gd name="T74" fmla="*/ 193 w 621"/>
                <a:gd name="T75" fmla="*/ 597 h 619"/>
                <a:gd name="T76" fmla="*/ 245 w 621"/>
                <a:gd name="T77" fmla="*/ 580 h 619"/>
                <a:gd name="T78" fmla="*/ 290 w 621"/>
                <a:gd name="T79" fmla="*/ 587 h 619"/>
                <a:gd name="T80" fmla="*/ 290 w 621"/>
                <a:gd name="T81" fmla="*/ 587 h 619"/>
                <a:gd name="T82" fmla="*/ 334 w 621"/>
                <a:gd name="T83" fmla="*/ 619 h 619"/>
                <a:gd name="T84" fmla="*/ 376 w 621"/>
                <a:gd name="T85" fmla="*/ 613 h 619"/>
                <a:gd name="T86" fmla="*/ 409 w 621"/>
                <a:gd name="T87" fmla="*/ 570 h 619"/>
                <a:gd name="T88" fmla="*/ 450 w 621"/>
                <a:gd name="T89" fmla="*/ 551 h 619"/>
                <a:gd name="T90" fmla="*/ 450 w 621"/>
                <a:gd name="T91" fmla="*/ 551 h 619"/>
                <a:gd name="T92" fmla="*/ 504 w 621"/>
                <a:gd name="T93" fmla="*/ 552 h 619"/>
                <a:gd name="T94" fmla="*/ 535 w 621"/>
                <a:gd name="T95" fmla="*/ 524 h 619"/>
                <a:gd name="T96" fmla="*/ 538 w 621"/>
                <a:gd name="T97" fmla="*/ 470 h 619"/>
                <a:gd name="T98" fmla="*/ 561 w 621"/>
                <a:gd name="T99" fmla="*/ 431 h 619"/>
                <a:gd name="T100" fmla="*/ 561 w 621"/>
                <a:gd name="T101" fmla="*/ 431 h 619"/>
                <a:gd name="T102" fmla="*/ 607 w 621"/>
                <a:gd name="T103" fmla="*/ 401 h 619"/>
                <a:gd name="T104" fmla="*/ 617 w 621"/>
                <a:gd name="T105" fmla="*/ 36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1" h="619">
                  <a:moveTo>
                    <a:pt x="589" y="309"/>
                  </a:moveTo>
                  <a:cubicBezTo>
                    <a:pt x="589" y="310"/>
                    <a:pt x="589" y="310"/>
                    <a:pt x="589" y="310"/>
                  </a:cubicBezTo>
                  <a:cubicBezTo>
                    <a:pt x="589" y="311"/>
                    <a:pt x="589" y="312"/>
                    <a:pt x="589" y="314"/>
                  </a:cubicBezTo>
                  <a:cubicBezTo>
                    <a:pt x="621" y="314"/>
                    <a:pt x="621" y="314"/>
                    <a:pt x="621" y="314"/>
                  </a:cubicBezTo>
                  <a:cubicBezTo>
                    <a:pt x="621" y="313"/>
                    <a:pt x="621" y="311"/>
                    <a:pt x="621" y="310"/>
                  </a:cubicBezTo>
                  <a:cubicBezTo>
                    <a:pt x="621" y="309"/>
                    <a:pt x="621" y="309"/>
                    <a:pt x="621" y="309"/>
                  </a:cubicBezTo>
                  <a:lnTo>
                    <a:pt x="589" y="309"/>
                  </a:lnTo>
                  <a:close/>
                  <a:moveTo>
                    <a:pt x="586" y="268"/>
                  </a:moveTo>
                  <a:cubicBezTo>
                    <a:pt x="586" y="269"/>
                    <a:pt x="586" y="270"/>
                    <a:pt x="586" y="272"/>
                  </a:cubicBezTo>
                  <a:cubicBezTo>
                    <a:pt x="618" y="267"/>
                    <a:pt x="618" y="267"/>
                    <a:pt x="618" y="267"/>
                  </a:cubicBezTo>
                  <a:cubicBezTo>
                    <a:pt x="618" y="266"/>
                    <a:pt x="617" y="264"/>
                    <a:pt x="617" y="263"/>
                  </a:cubicBezTo>
                  <a:lnTo>
                    <a:pt x="586" y="268"/>
                  </a:lnTo>
                  <a:close/>
                  <a:moveTo>
                    <a:pt x="576" y="227"/>
                  </a:moveTo>
                  <a:cubicBezTo>
                    <a:pt x="577" y="229"/>
                    <a:pt x="577" y="230"/>
                    <a:pt x="577" y="231"/>
                  </a:cubicBezTo>
                  <a:cubicBezTo>
                    <a:pt x="608" y="222"/>
                    <a:pt x="608" y="222"/>
                    <a:pt x="608" y="222"/>
                  </a:cubicBezTo>
                  <a:cubicBezTo>
                    <a:pt x="608" y="221"/>
                    <a:pt x="607" y="219"/>
                    <a:pt x="607" y="218"/>
                  </a:cubicBezTo>
                  <a:cubicBezTo>
                    <a:pt x="576" y="227"/>
                    <a:pt x="576" y="227"/>
                    <a:pt x="576" y="227"/>
                  </a:cubicBezTo>
                  <a:close/>
                  <a:moveTo>
                    <a:pt x="561" y="189"/>
                  </a:moveTo>
                  <a:cubicBezTo>
                    <a:pt x="562" y="190"/>
                    <a:pt x="562" y="191"/>
                    <a:pt x="563" y="192"/>
                  </a:cubicBezTo>
                  <a:cubicBezTo>
                    <a:pt x="592" y="178"/>
                    <a:pt x="592" y="178"/>
                    <a:pt x="592" y="178"/>
                  </a:cubicBezTo>
                  <a:cubicBezTo>
                    <a:pt x="591" y="177"/>
                    <a:pt x="590" y="176"/>
                    <a:pt x="590" y="175"/>
                  </a:cubicBezTo>
                  <a:cubicBezTo>
                    <a:pt x="561" y="189"/>
                    <a:pt x="561" y="189"/>
                    <a:pt x="561" y="189"/>
                  </a:cubicBezTo>
                  <a:close/>
                  <a:moveTo>
                    <a:pt x="540" y="153"/>
                  </a:moveTo>
                  <a:cubicBezTo>
                    <a:pt x="541" y="154"/>
                    <a:pt x="542" y="155"/>
                    <a:pt x="542" y="156"/>
                  </a:cubicBezTo>
                  <a:cubicBezTo>
                    <a:pt x="569" y="138"/>
                    <a:pt x="569" y="138"/>
                    <a:pt x="569" y="138"/>
                  </a:cubicBezTo>
                  <a:cubicBezTo>
                    <a:pt x="568" y="137"/>
                    <a:pt x="567" y="136"/>
                    <a:pt x="567" y="135"/>
                  </a:cubicBezTo>
                  <a:lnTo>
                    <a:pt x="540" y="153"/>
                  </a:lnTo>
                  <a:close/>
                  <a:moveTo>
                    <a:pt x="514" y="120"/>
                  </a:moveTo>
                  <a:cubicBezTo>
                    <a:pt x="515" y="121"/>
                    <a:pt x="516" y="122"/>
                    <a:pt x="517" y="123"/>
                  </a:cubicBezTo>
                  <a:cubicBezTo>
                    <a:pt x="540" y="102"/>
                    <a:pt x="540" y="102"/>
                    <a:pt x="540" y="102"/>
                  </a:cubicBezTo>
                  <a:cubicBezTo>
                    <a:pt x="540" y="101"/>
                    <a:pt x="539" y="100"/>
                    <a:pt x="538" y="98"/>
                  </a:cubicBezTo>
                  <a:cubicBezTo>
                    <a:pt x="514" y="120"/>
                    <a:pt x="514" y="120"/>
                    <a:pt x="514" y="120"/>
                  </a:cubicBezTo>
                  <a:close/>
                  <a:moveTo>
                    <a:pt x="484" y="92"/>
                  </a:moveTo>
                  <a:cubicBezTo>
                    <a:pt x="485" y="93"/>
                    <a:pt x="486" y="94"/>
                    <a:pt x="487" y="94"/>
                  </a:cubicBezTo>
                  <a:cubicBezTo>
                    <a:pt x="507" y="70"/>
                    <a:pt x="507" y="70"/>
                    <a:pt x="507" y="70"/>
                  </a:cubicBezTo>
                  <a:cubicBezTo>
                    <a:pt x="506" y="69"/>
                    <a:pt x="505" y="68"/>
                    <a:pt x="504" y="67"/>
                  </a:cubicBezTo>
                  <a:cubicBezTo>
                    <a:pt x="484" y="92"/>
                    <a:pt x="484" y="92"/>
                    <a:pt x="484" y="92"/>
                  </a:cubicBezTo>
                  <a:close/>
                  <a:moveTo>
                    <a:pt x="449" y="69"/>
                  </a:moveTo>
                  <a:cubicBezTo>
                    <a:pt x="450" y="69"/>
                    <a:pt x="451" y="70"/>
                    <a:pt x="453" y="71"/>
                  </a:cubicBezTo>
                  <a:cubicBezTo>
                    <a:pt x="469" y="43"/>
                    <a:pt x="469" y="43"/>
                    <a:pt x="469" y="43"/>
                  </a:cubicBezTo>
                  <a:cubicBezTo>
                    <a:pt x="468" y="42"/>
                    <a:pt x="467" y="42"/>
                    <a:pt x="465" y="41"/>
                  </a:cubicBezTo>
                  <a:cubicBezTo>
                    <a:pt x="449" y="69"/>
                    <a:pt x="449" y="69"/>
                    <a:pt x="449" y="69"/>
                  </a:cubicBezTo>
                  <a:close/>
                  <a:moveTo>
                    <a:pt x="412" y="51"/>
                  </a:moveTo>
                  <a:cubicBezTo>
                    <a:pt x="413" y="51"/>
                    <a:pt x="414" y="52"/>
                    <a:pt x="415" y="52"/>
                  </a:cubicBezTo>
                  <a:cubicBezTo>
                    <a:pt x="427" y="22"/>
                    <a:pt x="427" y="22"/>
                    <a:pt x="427" y="22"/>
                  </a:cubicBezTo>
                  <a:cubicBezTo>
                    <a:pt x="426" y="22"/>
                    <a:pt x="425" y="21"/>
                    <a:pt x="423" y="21"/>
                  </a:cubicBezTo>
                  <a:cubicBezTo>
                    <a:pt x="412" y="51"/>
                    <a:pt x="412" y="51"/>
                    <a:pt x="412" y="51"/>
                  </a:cubicBezTo>
                  <a:close/>
                  <a:moveTo>
                    <a:pt x="372" y="38"/>
                  </a:moveTo>
                  <a:cubicBezTo>
                    <a:pt x="373" y="39"/>
                    <a:pt x="375" y="39"/>
                    <a:pt x="376" y="39"/>
                  </a:cubicBezTo>
                  <a:cubicBezTo>
                    <a:pt x="383" y="8"/>
                    <a:pt x="383" y="8"/>
                    <a:pt x="383" y="8"/>
                  </a:cubicBezTo>
                  <a:cubicBezTo>
                    <a:pt x="382" y="8"/>
                    <a:pt x="380" y="8"/>
                    <a:pt x="379" y="7"/>
                  </a:cubicBezTo>
                  <a:lnTo>
                    <a:pt x="372" y="38"/>
                  </a:lnTo>
                  <a:close/>
                  <a:moveTo>
                    <a:pt x="331" y="32"/>
                  </a:moveTo>
                  <a:cubicBezTo>
                    <a:pt x="332" y="32"/>
                    <a:pt x="333" y="33"/>
                    <a:pt x="335" y="33"/>
                  </a:cubicBezTo>
                  <a:cubicBezTo>
                    <a:pt x="337" y="1"/>
                    <a:pt x="337" y="1"/>
                    <a:pt x="337" y="1"/>
                  </a:cubicBezTo>
                  <a:cubicBezTo>
                    <a:pt x="336" y="1"/>
                    <a:pt x="335" y="1"/>
                    <a:pt x="333" y="0"/>
                  </a:cubicBezTo>
                  <a:cubicBezTo>
                    <a:pt x="331" y="32"/>
                    <a:pt x="331" y="32"/>
                    <a:pt x="331" y="32"/>
                  </a:cubicBezTo>
                  <a:close/>
                  <a:moveTo>
                    <a:pt x="289" y="32"/>
                  </a:moveTo>
                  <a:cubicBezTo>
                    <a:pt x="291" y="32"/>
                    <a:pt x="292" y="32"/>
                    <a:pt x="293" y="32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0" y="0"/>
                    <a:pt x="288" y="0"/>
                    <a:pt x="287" y="1"/>
                  </a:cubicBezTo>
                  <a:lnTo>
                    <a:pt x="289" y="32"/>
                  </a:lnTo>
                  <a:close/>
                  <a:moveTo>
                    <a:pt x="248" y="39"/>
                  </a:moveTo>
                  <a:cubicBezTo>
                    <a:pt x="249" y="38"/>
                    <a:pt x="251" y="38"/>
                    <a:pt x="252" y="38"/>
                  </a:cubicBezTo>
                  <a:cubicBezTo>
                    <a:pt x="245" y="7"/>
                    <a:pt x="245" y="7"/>
                    <a:pt x="245" y="7"/>
                  </a:cubicBezTo>
                  <a:cubicBezTo>
                    <a:pt x="244" y="7"/>
                    <a:pt x="242" y="7"/>
                    <a:pt x="241" y="7"/>
                  </a:cubicBezTo>
                  <a:cubicBezTo>
                    <a:pt x="248" y="39"/>
                    <a:pt x="248" y="39"/>
                    <a:pt x="248" y="39"/>
                  </a:cubicBezTo>
                  <a:close/>
                  <a:moveTo>
                    <a:pt x="209" y="51"/>
                  </a:moveTo>
                  <a:cubicBezTo>
                    <a:pt x="210" y="50"/>
                    <a:pt x="211" y="50"/>
                    <a:pt x="212" y="50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199" y="20"/>
                    <a:pt x="198" y="21"/>
                    <a:pt x="197" y="21"/>
                  </a:cubicBezTo>
                  <a:cubicBezTo>
                    <a:pt x="209" y="51"/>
                    <a:pt x="209" y="51"/>
                    <a:pt x="209" y="51"/>
                  </a:cubicBezTo>
                  <a:close/>
                  <a:moveTo>
                    <a:pt x="171" y="69"/>
                  </a:moveTo>
                  <a:cubicBezTo>
                    <a:pt x="172" y="68"/>
                    <a:pt x="173" y="68"/>
                    <a:pt x="174" y="6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8" y="40"/>
                    <a:pt x="156" y="41"/>
                    <a:pt x="155" y="41"/>
                  </a:cubicBezTo>
                  <a:cubicBezTo>
                    <a:pt x="171" y="69"/>
                    <a:pt x="171" y="69"/>
                    <a:pt x="171" y="69"/>
                  </a:cubicBezTo>
                  <a:close/>
                  <a:moveTo>
                    <a:pt x="137" y="92"/>
                  </a:moveTo>
                  <a:cubicBezTo>
                    <a:pt x="138" y="92"/>
                    <a:pt x="139" y="91"/>
                    <a:pt x="140" y="90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19" y="66"/>
                    <a:pt x="118" y="67"/>
                    <a:pt x="117" y="68"/>
                  </a:cubicBezTo>
                  <a:cubicBezTo>
                    <a:pt x="137" y="92"/>
                    <a:pt x="137" y="92"/>
                    <a:pt x="137" y="92"/>
                  </a:cubicBezTo>
                  <a:close/>
                  <a:moveTo>
                    <a:pt x="106" y="121"/>
                  </a:moveTo>
                  <a:cubicBezTo>
                    <a:pt x="107" y="120"/>
                    <a:pt x="108" y="119"/>
                    <a:pt x="109" y="118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5" y="97"/>
                    <a:pt x="84" y="98"/>
                    <a:pt x="83" y="99"/>
                  </a:cubicBezTo>
                  <a:lnTo>
                    <a:pt x="106" y="121"/>
                  </a:lnTo>
                  <a:close/>
                  <a:moveTo>
                    <a:pt x="80" y="153"/>
                  </a:moveTo>
                  <a:cubicBezTo>
                    <a:pt x="81" y="152"/>
                    <a:pt x="82" y="151"/>
                    <a:pt x="83" y="150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6" y="133"/>
                    <a:pt x="55" y="134"/>
                    <a:pt x="54" y="135"/>
                  </a:cubicBezTo>
                  <a:cubicBezTo>
                    <a:pt x="80" y="153"/>
                    <a:pt x="80" y="153"/>
                    <a:pt x="80" y="153"/>
                  </a:cubicBezTo>
                  <a:close/>
                  <a:moveTo>
                    <a:pt x="60" y="189"/>
                  </a:moveTo>
                  <a:cubicBezTo>
                    <a:pt x="60" y="188"/>
                    <a:pt x="61" y="187"/>
                    <a:pt x="61" y="186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2" y="173"/>
                    <a:pt x="31" y="174"/>
                    <a:pt x="31" y="175"/>
                  </a:cubicBezTo>
                  <a:lnTo>
                    <a:pt x="60" y="189"/>
                  </a:lnTo>
                  <a:close/>
                  <a:moveTo>
                    <a:pt x="45" y="228"/>
                  </a:moveTo>
                  <a:cubicBezTo>
                    <a:pt x="45" y="227"/>
                    <a:pt x="45" y="226"/>
                    <a:pt x="46" y="224"/>
                  </a:cubicBezTo>
                  <a:cubicBezTo>
                    <a:pt x="15" y="215"/>
                    <a:pt x="15" y="215"/>
                    <a:pt x="15" y="215"/>
                  </a:cubicBezTo>
                  <a:cubicBezTo>
                    <a:pt x="15" y="216"/>
                    <a:pt x="14" y="217"/>
                    <a:pt x="14" y="219"/>
                  </a:cubicBezTo>
                  <a:lnTo>
                    <a:pt x="45" y="228"/>
                  </a:lnTo>
                  <a:close/>
                  <a:moveTo>
                    <a:pt x="35" y="269"/>
                  </a:moveTo>
                  <a:cubicBezTo>
                    <a:pt x="36" y="267"/>
                    <a:pt x="36" y="266"/>
                    <a:pt x="36" y="265"/>
                  </a:cubicBezTo>
                  <a:cubicBezTo>
                    <a:pt x="4" y="260"/>
                    <a:pt x="4" y="260"/>
                    <a:pt x="4" y="260"/>
                  </a:cubicBezTo>
                  <a:cubicBezTo>
                    <a:pt x="4" y="261"/>
                    <a:pt x="4" y="263"/>
                    <a:pt x="4" y="264"/>
                  </a:cubicBezTo>
                  <a:cubicBezTo>
                    <a:pt x="35" y="269"/>
                    <a:pt x="35" y="269"/>
                    <a:pt x="35" y="269"/>
                  </a:cubicBezTo>
                  <a:close/>
                  <a:moveTo>
                    <a:pt x="32" y="310"/>
                  </a:moveTo>
                  <a:cubicBezTo>
                    <a:pt x="32" y="310"/>
                    <a:pt x="32" y="310"/>
                    <a:pt x="32" y="310"/>
                  </a:cubicBezTo>
                  <a:cubicBezTo>
                    <a:pt x="32" y="309"/>
                    <a:pt x="32" y="308"/>
                    <a:pt x="32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lnTo>
                    <a:pt x="32" y="310"/>
                  </a:lnTo>
                  <a:close/>
                  <a:moveTo>
                    <a:pt x="35" y="352"/>
                  </a:moveTo>
                  <a:cubicBezTo>
                    <a:pt x="35" y="350"/>
                    <a:pt x="35" y="349"/>
                    <a:pt x="35" y="348"/>
                  </a:cubicBezTo>
                  <a:cubicBezTo>
                    <a:pt x="3" y="352"/>
                    <a:pt x="3" y="352"/>
                    <a:pt x="3" y="352"/>
                  </a:cubicBezTo>
                  <a:cubicBezTo>
                    <a:pt x="3" y="354"/>
                    <a:pt x="4" y="355"/>
                    <a:pt x="4" y="356"/>
                  </a:cubicBezTo>
                  <a:cubicBezTo>
                    <a:pt x="35" y="352"/>
                    <a:pt x="35" y="352"/>
                    <a:pt x="35" y="352"/>
                  </a:cubicBezTo>
                  <a:close/>
                  <a:moveTo>
                    <a:pt x="45" y="392"/>
                  </a:moveTo>
                  <a:cubicBezTo>
                    <a:pt x="44" y="391"/>
                    <a:pt x="44" y="390"/>
                    <a:pt x="44" y="388"/>
                  </a:cubicBezTo>
                  <a:cubicBezTo>
                    <a:pt x="13" y="398"/>
                    <a:pt x="13" y="398"/>
                    <a:pt x="13" y="398"/>
                  </a:cubicBezTo>
                  <a:cubicBezTo>
                    <a:pt x="13" y="399"/>
                    <a:pt x="14" y="400"/>
                    <a:pt x="14" y="402"/>
                  </a:cubicBezTo>
                  <a:cubicBezTo>
                    <a:pt x="45" y="392"/>
                    <a:pt x="45" y="392"/>
                    <a:pt x="45" y="392"/>
                  </a:cubicBezTo>
                  <a:close/>
                  <a:moveTo>
                    <a:pt x="60" y="431"/>
                  </a:moveTo>
                  <a:cubicBezTo>
                    <a:pt x="59" y="430"/>
                    <a:pt x="59" y="429"/>
                    <a:pt x="58" y="427"/>
                  </a:cubicBezTo>
                  <a:cubicBezTo>
                    <a:pt x="29" y="441"/>
                    <a:pt x="29" y="441"/>
                    <a:pt x="29" y="441"/>
                  </a:cubicBezTo>
                  <a:cubicBezTo>
                    <a:pt x="30" y="442"/>
                    <a:pt x="31" y="443"/>
                    <a:pt x="31" y="445"/>
                  </a:cubicBezTo>
                  <a:cubicBezTo>
                    <a:pt x="60" y="431"/>
                    <a:pt x="60" y="431"/>
                    <a:pt x="60" y="431"/>
                  </a:cubicBezTo>
                  <a:close/>
                  <a:moveTo>
                    <a:pt x="81" y="467"/>
                  </a:moveTo>
                  <a:cubicBezTo>
                    <a:pt x="80" y="466"/>
                    <a:pt x="79" y="465"/>
                    <a:pt x="79" y="464"/>
                  </a:cubicBezTo>
                  <a:cubicBezTo>
                    <a:pt x="52" y="481"/>
                    <a:pt x="52" y="481"/>
                    <a:pt x="52" y="481"/>
                  </a:cubicBezTo>
                  <a:cubicBezTo>
                    <a:pt x="53" y="482"/>
                    <a:pt x="54" y="484"/>
                    <a:pt x="54" y="485"/>
                  </a:cubicBezTo>
                  <a:cubicBezTo>
                    <a:pt x="81" y="467"/>
                    <a:pt x="81" y="467"/>
                    <a:pt x="81" y="467"/>
                  </a:cubicBezTo>
                  <a:close/>
                  <a:moveTo>
                    <a:pt x="107" y="499"/>
                  </a:moveTo>
                  <a:cubicBezTo>
                    <a:pt x="106" y="498"/>
                    <a:pt x="105" y="497"/>
                    <a:pt x="104" y="496"/>
                  </a:cubicBezTo>
                  <a:cubicBezTo>
                    <a:pt x="80" y="518"/>
                    <a:pt x="80" y="518"/>
                    <a:pt x="80" y="518"/>
                  </a:cubicBezTo>
                  <a:cubicBezTo>
                    <a:pt x="81" y="519"/>
                    <a:pt x="82" y="520"/>
                    <a:pt x="83" y="521"/>
                  </a:cubicBezTo>
                  <a:cubicBezTo>
                    <a:pt x="107" y="499"/>
                    <a:pt x="107" y="499"/>
                    <a:pt x="107" y="499"/>
                  </a:cubicBezTo>
                  <a:close/>
                  <a:moveTo>
                    <a:pt x="137" y="527"/>
                  </a:moveTo>
                  <a:cubicBezTo>
                    <a:pt x="136" y="527"/>
                    <a:pt x="135" y="526"/>
                    <a:pt x="134" y="525"/>
                  </a:cubicBezTo>
                  <a:cubicBezTo>
                    <a:pt x="114" y="550"/>
                    <a:pt x="114" y="550"/>
                    <a:pt x="114" y="550"/>
                  </a:cubicBezTo>
                  <a:cubicBezTo>
                    <a:pt x="115" y="551"/>
                    <a:pt x="116" y="552"/>
                    <a:pt x="117" y="552"/>
                  </a:cubicBezTo>
                  <a:cubicBezTo>
                    <a:pt x="137" y="527"/>
                    <a:pt x="137" y="527"/>
                    <a:pt x="137" y="527"/>
                  </a:cubicBezTo>
                  <a:close/>
                  <a:moveTo>
                    <a:pt x="172" y="551"/>
                  </a:moveTo>
                  <a:cubicBezTo>
                    <a:pt x="170" y="550"/>
                    <a:pt x="169" y="550"/>
                    <a:pt x="168" y="549"/>
                  </a:cubicBezTo>
                  <a:cubicBezTo>
                    <a:pt x="152" y="576"/>
                    <a:pt x="152" y="576"/>
                    <a:pt x="152" y="576"/>
                  </a:cubicBezTo>
                  <a:cubicBezTo>
                    <a:pt x="153" y="577"/>
                    <a:pt x="154" y="578"/>
                    <a:pt x="156" y="579"/>
                  </a:cubicBezTo>
                  <a:lnTo>
                    <a:pt x="172" y="551"/>
                  </a:lnTo>
                  <a:close/>
                  <a:moveTo>
                    <a:pt x="209" y="569"/>
                  </a:moveTo>
                  <a:cubicBezTo>
                    <a:pt x="208" y="569"/>
                    <a:pt x="207" y="568"/>
                    <a:pt x="206" y="568"/>
                  </a:cubicBezTo>
                  <a:cubicBezTo>
                    <a:pt x="193" y="597"/>
                    <a:pt x="193" y="597"/>
                    <a:pt x="193" y="597"/>
                  </a:cubicBezTo>
                  <a:cubicBezTo>
                    <a:pt x="195" y="598"/>
                    <a:pt x="196" y="598"/>
                    <a:pt x="197" y="599"/>
                  </a:cubicBezTo>
                  <a:cubicBezTo>
                    <a:pt x="209" y="569"/>
                    <a:pt x="209" y="569"/>
                    <a:pt x="209" y="569"/>
                  </a:cubicBezTo>
                  <a:close/>
                  <a:moveTo>
                    <a:pt x="249" y="581"/>
                  </a:moveTo>
                  <a:cubicBezTo>
                    <a:pt x="248" y="581"/>
                    <a:pt x="246" y="581"/>
                    <a:pt x="245" y="580"/>
                  </a:cubicBezTo>
                  <a:cubicBezTo>
                    <a:pt x="238" y="611"/>
                    <a:pt x="238" y="611"/>
                    <a:pt x="238" y="611"/>
                  </a:cubicBezTo>
                  <a:cubicBezTo>
                    <a:pt x="239" y="612"/>
                    <a:pt x="240" y="612"/>
                    <a:pt x="242" y="612"/>
                  </a:cubicBezTo>
                  <a:lnTo>
                    <a:pt x="249" y="581"/>
                  </a:lnTo>
                  <a:close/>
                  <a:moveTo>
                    <a:pt x="290" y="587"/>
                  </a:moveTo>
                  <a:cubicBezTo>
                    <a:pt x="289" y="587"/>
                    <a:pt x="287" y="587"/>
                    <a:pt x="286" y="587"/>
                  </a:cubicBezTo>
                  <a:cubicBezTo>
                    <a:pt x="283" y="619"/>
                    <a:pt x="283" y="619"/>
                    <a:pt x="283" y="619"/>
                  </a:cubicBezTo>
                  <a:cubicBezTo>
                    <a:pt x="285" y="619"/>
                    <a:pt x="286" y="619"/>
                    <a:pt x="288" y="619"/>
                  </a:cubicBezTo>
                  <a:cubicBezTo>
                    <a:pt x="290" y="587"/>
                    <a:pt x="290" y="587"/>
                    <a:pt x="290" y="587"/>
                  </a:cubicBezTo>
                  <a:close/>
                  <a:moveTo>
                    <a:pt x="332" y="587"/>
                  </a:moveTo>
                  <a:cubicBezTo>
                    <a:pt x="330" y="587"/>
                    <a:pt x="329" y="587"/>
                    <a:pt x="328" y="588"/>
                  </a:cubicBezTo>
                  <a:cubicBezTo>
                    <a:pt x="330" y="619"/>
                    <a:pt x="330" y="619"/>
                    <a:pt x="330" y="619"/>
                  </a:cubicBezTo>
                  <a:cubicBezTo>
                    <a:pt x="331" y="619"/>
                    <a:pt x="332" y="619"/>
                    <a:pt x="334" y="619"/>
                  </a:cubicBezTo>
                  <a:cubicBezTo>
                    <a:pt x="332" y="587"/>
                    <a:pt x="332" y="587"/>
                    <a:pt x="332" y="587"/>
                  </a:cubicBezTo>
                  <a:close/>
                  <a:moveTo>
                    <a:pt x="373" y="581"/>
                  </a:moveTo>
                  <a:cubicBezTo>
                    <a:pt x="371" y="581"/>
                    <a:pt x="370" y="582"/>
                    <a:pt x="369" y="582"/>
                  </a:cubicBezTo>
                  <a:cubicBezTo>
                    <a:pt x="376" y="613"/>
                    <a:pt x="376" y="613"/>
                    <a:pt x="376" y="613"/>
                  </a:cubicBezTo>
                  <a:cubicBezTo>
                    <a:pt x="377" y="613"/>
                    <a:pt x="378" y="613"/>
                    <a:pt x="380" y="612"/>
                  </a:cubicBezTo>
                  <a:cubicBezTo>
                    <a:pt x="373" y="581"/>
                    <a:pt x="373" y="581"/>
                    <a:pt x="373" y="581"/>
                  </a:cubicBezTo>
                  <a:close/>
                  <a:moveTo>
                    <a:pt x="412" y="569"/>
                  </a:moveTo>
                  <a:cubicBezTo>
                    <a:pt x="411" y="569"/>
                    <a:pt x="410" y="570"/>
                    <a:pt x="409" y="570"/>
                  </a:cubicBezTo>
                  <a:cubicBezTo>
                    <a:pt x="420" y="600"/>
                    <a:pt x="420" y="600"/>
                    <a:pt x="420" y="600"/>
                  </a:cubicBezTo>
                  <a:cubicBezTo>
                    <a:pt x="421" y="600"/>
                    <a:pt x="423" y="599"/>
                    <a:pt x="424" y="599"/>
                  </a:cubicBezTo>
                  <a:cubicBezTo>
                    <a:pt x="412" y="569"/>
                    <a:pt x="412" y="569"/>
                    <a:pt x="412" y="569"/>
                  </a:cubicBezTo>
                  <a:close/>
                  <a:moveTo>
                    <a:pt x="450" y="551"/>
                  </a:moveTo>
                  <a:cubicBezTo>
                    <a:pt x="449" y="551"/>
                    <a:pt x="448" y="552"/>
                    <a:pt x="446" y="553"/>
                  </a:cubicBezTo>
                  <a:cubicBezTo>
                    <a:pt x="462" y="581"/>
                    <a:pt x="462" y="581"/>
                    <a:pt x="462" y="581"/>
                  </a:cubicBezTo>
                  <a:cubicBezTo>
                    <a:pt x="463" y="580"/>
                    <a:pt x="465" y="579"/>
                    <a:pt x="466" y="579"/>
                  </a:cubicBezTo>
                  <a:lnTo>
                    <a:pt x="450" y="551"/>
                  </a:lnTo>
                  <a:close/>
                  <a:moveTo>
                    <a:pt x="484" y="527"/>
                  </a:moveTo>
                  <a:cubicBezTo>
                    <a:pt x="483" y="528"/>
                    <a:pt x="482" y="529"/>
                    <a:pt x="481" y="530"/>
                  </a:cubicBezTo>
                  <a:cubicBezTo>
                    <a:pt x="501" y="555"/>
                    <a:pt x="501" y="555"/>
                    <a:pt x="501" y="555"/>
                  </a:cubicBezTo>
                  <a:cubicBezTo>
                    <a:pt x="502" y="554"/>
                    <a:pt x="503" y="553"/>
                    <a:pt x="504" y="552"/>
                  </a:cubicBezTo>
                  <a:cubicBezTo>
                    <a:pt x="484" y="527"/>
                    <a:pt x="484" y="527"/>
                    <a:pt x="484" y="527"/>
                  </a:cubicBezTo>
                  <a:close/>
                  <a:moveTo>
                    <a:pt x="515" y="499"/>
                  </a:moveTo>
                  <a:cubicBezTo>
                    <a:pt x="514" y="500"/>
                    <a:pt x="513" y="501"/>
                    <a:pt x="512" y="502"/>
                  </a:cubicBezTo>
                  <a:cubicBezTo>
                    <a:pt x="535" y="524"/>
                    <a:pt x="535" y="524"/>
                    <a:pt x="535" y="524"/>
                  </a:cubicBezTo>
                  <a:cubicBezTo>
                    <a:pt x="536" y="523"/>
                    <a:pt x="537" y="522"/>
                    <a:pt x="538" y="521"/>
                  </a:cubicBezTo>
                  <a:lnTo>
                    <a:pt x="515" y="499"/>
                  </a:lnTo>
                  <a:close/>
                  <a:moveTo>
                    <a:pt x="540" y="467"/>
                  </a:moveTo>
                  <a:cubicBezTo>
                    <a:pt x="540" y="468"/>
                    <a:pt x="539" y="469"/>
                    <a:pt x="538" y="470"/>
                  </a:cubicBezTo>
                  <a:cubicBezTo>
                    <a:pt x="564" y="488"/>
                    <a:pt x="564" y="488"/>
                    <a:pt x="564" y="488"/>
                  </a:cubicBezTo>
                  <a:cubicBezTo>
                    <a:pt x="565" y="487"/>
                    <a:pt x="566" y="486"/>
                    <a:pt x="567" y="485"/>
                  </a:cubicBezTo>
                  <a:cubicBezTo>
                    <a:pt x="540" y="467"/>
                    <a:pt x="540" y="467"/>
                    <a:pt x="540" y="467"/>
                  </a:cubicBezTo>
                  <a:close/>
                  <a:moveTo>
                    <a:pt x="561" y="431"/>
                  </a:moveTo>
                  <a:cubicBezTo>
                    <a:pt x="561" y="432"/>
                    <a:pt x="560" y="433"/>
                    <a:pt x="560" y="434"/>
                  </a:cubicBezTo>
                  <a:cubicBezTo>
                    <a:pt x="588" y="448"/>
                    <a:pt x="588" y="448"/>
                    <a:pt x="588" y="448"/>
                  </a:cubicBezTo>
                  <a:cubicBezTo>
                    <a:pt x="589" y="447"/>
                    <a:pt x="590" y="446"/>
                    <a:pt x="590" y="444"/>
                  </a:cubicBezTo>
                  <a:lnTo>
                    <a:pt x="561" y="431"/>
                  </a:lnTo>
                  <a:close/>
                  <a:moveTo>
                    <a:pt x="577" y="392"/>
                  </a:moveTo>
                  <a:cubicBezTo>
                    <a:pt x="576" y="393"/>
                    <a:pt x="576" y="394"/>
                    <a:pt x="575" y="395"/>
                  </a:cubicBezTo>
                  <a:cubicBezTo>
                    <a:pt x="606" y="405"/>
                    <a:pt x="606" y="405"/>
                    <a:pt x="606" y="405"/>
                  </a:cubicBezTo>
                  <a:cubicBezTo>
                    <a:pt x="606" y="404"/>
                    <a:pt x="607" y="403"/>
                    <a:pt x="607" y="401"/>
                  </a:cubicBezTo>
                  <a:cubicBezTo>
                    <a:pt x="577" y="392"/>
                    <a:pt x="577" y="392"/>
                    <a:pt x="577" y="392"/>
                  </a:cubicBezTo>
                  <a:close/>
                  <a:moveTo>
                    <a:pt x="586" y="351"/>
                  </a:moveTo>
                  <a:cubicBezTo>
                    <a:pt x="586" y="353"/>
                    <a:pt x="585" y="354"/>
                    <a:pt x="585" y="355"/>
                  </a:cubicBezTo>
                  <a:cubicBezTo>
                    <a:pt x="617" y="360"/>
                    <a:pt x="617" y="360"/>
                    <a:pt x="617" y="360"/>
                  </a:cubicBezTo>
                  <a:cubicBezTo>
                    <a:pt x="617" y="359"/>
                    <a:pt x="617" y="357"/>
                    <a:pt x="617" y="356"/>
                  </a:cubicBezTo>
                  <a:cubicBezTo>
                    <a:pt x="586" y="351"/>
                    <a:pt x="586" y="351"/>
                    <a:pt x="586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4"/>
            <p:cNvSpPr>
              <a:spLocks noEditPoints="1"/>
            </p:cNvSpPr>
            <p:nvPr/>
          </p:nvSpPr>
          <p:spPr bwMode="auto">
            <a:xfrm>
              <a:off x="5129213" y="2457450"/>
              <a:ext cx="1933575" cy="1949450"/>
            </a:xfrm>
            <a:custGeom>
              <a:avLst/>
              <a:gdLst>
                <a:gd name="T0" fmla="*/ 588 w 605"/>
                <a:gd name="T1" fmla="*/ 282 h 604"/>
                <a:gd name="T2" fmla="*/ 586 w 605"/>
                <a:gd name="T3" fmla="*/ 259 h 604"/>
                <a:gd name="T4" fmla="*/ 582 w 605"/>
                <a:gd name="T5" fmla="*/ 238 h 604"/>
                <a:gd name="T6" fmla="*/ 584 w 605"/>
                <a:gd name="T7" fmla="*/ 191 h 604"/>
                <a:gd name="T8" fmla="*/ 575 w 605"/>
                <a:gd name="T9" fmla="*/ 170 h 604"/>
                <a:gd name="T10" fmla="*/ 540 w 605"/>
                <a:gd name="T11" fmla="*/ 142 h 604"/>
                <a:gd name="T12" fmla="*/ 526 w 605"/>
                <a:gd name="T13" fmla="*/ 123 h 604"/>
                <a:gd name="T14" fmla="*/ 512 w 605"/>
                <a:gd name="T15" fmla="*/ 107 h 604"/>
                <a:gd name="T16" fmla="*/ 491 w 605"/>
                <a:gd name="T17" fmla="*/ 65 h 604"/>
                <a:gd name="T18" fmla="*/ 472 w 605"/>
                <a:gd name="T19" fmla="*/ 52 h 604"/>
                <a:gd name="T20" fmla="*/ 428 w 605"/>
                <a:gd name="T21" fmla="*/ 45 h 604"/>
                <a:gd name="T22" fmla="*/ 407 w 605"/>
                <a:gd name="T23" fmla="*/ 35 h 604"/>
                <a:gd name="T24" fmla="*/ 386 w 605"/>
                <a:gd name="T25" fmla="*/ 28 h 604"/>
                <a:gd name="T26" fmla="*/ 347 w 605"/>
                <a:gd name="T27" fmla="*/ 3 h 604"/>
                <a:gd name="T28" fmla="*/ 325 w 605"/>
                <a:gd name="T29" fmla="*/ 0 h 604"/>
                <a:gd name="T30" fmla="*/ 302 w 605"/>
                <a:gd name="T31" fmla="*/ 16 h 604"/>
                <a:gd name="T32" fmla="*/ 257 w 605"/>
                <a:gd name="T33" fmla="*/ 3 h 604"/>
                <a:gd name="T34" fmla="*/ 235 w 605"/>
                <a:gd name="T35" fmla="*/ 7 h 604"/>
                <a:gd name="T36" fmla="*/ 199 w 605"/>
                <a:gd name="T37" fmla="*/ 35 h 604"/>
                <a:gd name="T38" fmla="*/ 178 w 605"/>
                <a:gd name="T39" fmla="*/ 44 h 604"/>
                <a:gd name="T40" fmla="*/ 159 w 605"/>
                <a:gd name="T41" fmla="*/ 54 h 604"/>
                <a:gd name="T42" fmla="*/ 114 w 605"/>
                <a:gd name="T43" fmla="*/ 66 h 604"/>
                <a:gd name="T44" fmla="*/ 97 w 605"/>
                <a:gd name="T45" fmla="*/ 80 h 604"/>
                <a:gd name="T46" fmla="*/ 80 w 605"/>
                <a:gd name="T47" fmla="*/ 122 h 604"/>
                <a:gd name="T48" fmla="*/ 66 w 605"/>
                <a:gd name="T49" fmla="*/ 141 h 604"/>
                <a:gd name="T50" fmla="*/ 54 w 605"/>
                <a:gd name="T51" fmla="*/ 159 h 604"/>
                <a:gd name="T52" fmla="*/ 21 w 605"/>
                <a:gd name="T53" fmla="*/ 192 h 604"/>
                <a:gd name="T54" fmla="*/ 14 w 605"/>
                <a:gd name="T55" fmla="*/ 213 h 604"/>
                <a:gd name="T56" fmla="*/ 20 w 605"/>
                <a:gd name="T57" fmla="*/ 258 h 604"/>
                <a:gd name="T58" fmla="*/ 17 w 605"/>
                <a:gd name="T59" fmla="*/ 281 h 604"/>
                <a:gd name="T60" fmla="*/ 0 w 605"/>
                <a:gd name="T61" fmla="*/ 302 h 604"/>
                <a:gd name="T62" fmla="*/ 19 w 605"/>
                <a:gd name="T63" fmla="*/ 343 h 604"/>
                <a:gd name="T64" fmla="*/ 24 w 605"/>
                <a:gd name="T65" fmla="*/ 366 h 604"/>
                <a:gd name="T66" fmla="*/ 29 w 605"/>
                <a:gd name="T67" fmla="*/ 386 h 604"/>
                <a:gd name="T68" fmla="*/ 30 w 605"/>
                <a:gd name="T69" fmla="*/ 433 h 604"/>
                <a:gd name="T70" fmla="*/ 41 w 605"/>
                <a:gd name="T71" fmla="*/ 453 h 604"/>
                <a:gd name="T72" fmla="*/ 78 w 605"/>
                <a:gd name="T73" fmla="*/ 479 h 604"/>
                <a:gd name="T74" fmla="*/ 93 w 605"/>
                <a:gd name="T75" fmla="*/ 497 h 604"/>
                <a:gd name="T76" fmla="*/ 108 w 605"/>
                <a:gd name="T77" fmla="*/ 512 h 604"/>
                <a:gd name="T78" fmla="*/ 132 w 605"/>
                <a:gd name="T79" fmla="*/ 552 h 604"/>
                <a:gd name="T80" fmla="*/ 152 w 605"/>
                <a:gd name="T81" fmla="*/ 564 h 604"/>
                <a:gd name="T82" fmla="*/ 198 w 605"/>
                <a:gd name="T83" fmla="*/ 568 h 604"/>
                <a:gd name="T84" fmla="*/ 218 w 605"/>
                <a:gd name="T85" fmla="*/ 575 h 604"/>
                <a:gd name="T86" fmla="*/ 236 w 605"/>
                <a:gd name="T87" fmla="*/ 597 h 604"/>
                <a:gd name="T88" fmla="*/ 278 w 605"/>
                <a:gd name="T89" fmla="*/ 603 h 604"/>
                <a:gd name="T90" fmla="*/ 303 w 605"/>
                <a:gd name="T91" fmla="*/ 588 h 604"/>
                <a:gd name="T92" fmla="*/ 325 w 605"/>
                <a:gd name="T93" fmla="*/ 603 h 604"/>
                <a:gd name="T94" fmla="*/ 368 w 605"/>
                <a:gd name="T95" fmla="*/ 597 h 604"/>
                <a:gd name="T96" fmla="*/ 387 w 605"/>
                <a:gd name="T97" fmla="*/ 575 h 604"/>
                <a:gd name="T98" fmla="*/ 427 w 605"/>
                <a:gd name="T99" fmla="*/ 560 h 604"/>
                <a:gd name="T100" fmla="*/ 446 w 605"/>
                <a:gd name="T101" fmla="*/ 550 h 604"/>
                <a:gd name="T102" fmla="*/ 473 w 605"/>
                <a:gd name="T103" fmla="*/ 552 h 604"/>
                <a:gd name="T104" fmla="*/ 507 w 605"/>
                <a:gd name="T105" fmla="*/ 525 h 604"/>
                <a:gd name="T106" fmla="*/ 512 w 605"/>
                <a:gd name="T107" fmla="*/ 497 h 604"/>
                <a:gd name="T108" fmla="*/ 539 w 605"/>
                <a:gd name="T109" fmla="*/ 463 h 604"/>
                <a:gd name="T110" fmla="*/ 550 w 605"/>
                <a:gd name="T111" fmla="*/ 445 h 604"/>
                <a:gd name="T112" fmla="*/ 575 w 605"/>
                <a:gd name="T113" fmla="*/ 433 h 604"/>
                <a:gd name="T114" fmla="*/ 591 w 605"/>
                <a:gd name="T115" fmla="*/ 393 h 604"/>
                <a:gd name="T116" fmla="*/ 582 w 605"/>
                <a:gd name="T117" fmla="*/ 366 h 604"/>
                <a:gd name="T118" fmla="*/ 586 w 605"/>
                <a:gd name="T119" fmla="*/ 34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5" h="604">
                  <a:moveTo>
                    <a:pt x="589" y="301"/>
                  </a:moveTo>
                  <a:cubicBezTo>
                    <a:pt x="589" y="302"/>
                    <a:pt x="589" y="302"/>
                    <a:pt x="589" y="302"/>
                  </a:cubicBezTo>
                  <a:cubicBezTo>
                    <a:pt x="589" y="302"/>
                    <a:pt x="589" y="303"/>
                    <a:pt x="589" y="304"/>
                  </a:cubicBezTo>
                  <a:cubicBezTo>
                    <a:pt x="605" y="304"/>
                    <a:pt x="605" y="304"/>
                    <a:pt x="605" y="304"/>
                  </a:cubicBezTo>
                  <a:cubicBezTo>
                    <a:pt x="605" y="303"/>
                    <a:pt x="605" y="303"/>
                    <a:pt x="605" y="302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589" y="301"/>
                    <a:pt x="589" y="301"/>
                    <a:pt x="589" y="301"/>
                  </a:cubicBezTo>
                  <a:close/>
                  <a:moveTo>
                    <a:pt x="589" y="301"/>
                  </a:moveTo>
                  <a:cubicBezTo>
                    <a:pt x="589" y="301"/>
                    <a:pt x="589" y="301"/>
                    <a:pt x="589" y="301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589" y="301"/>
                    <a:pt x="589" y="301"/>
                    <a:pt x="589" y="301"/>
                  </a:cubicBezTo>
                  <a:close/>
                  <a:moveTo>
                    <a:pt x="588" y="280"/>
                  </a:moveTo>
                  <a:cubicBezTo>
                    <a:pt x="588" y="281"/>
                    <a:pt x="588" y="281"/>
                    <a:pt x="588" y="282"/>
                  </a:cubicBezTo>
                  <a:cubicBezTo>
                    <a:pt x="604" y="281"/>
                    <a:pt x="604" y="281"/>
                    <a:pt x="604" y="281"/>
                  </a:cubicBezTo>
                  <a:cubicBezTo>
                    <a:pt x="604" y="280"/>
                    <a:pt x="604" y="279"/>
                    <a:pt x="604" y="279"/>
                  </a:cubicBezTo>
                  <a:cubicBezTo>
                    <a:pt x="588" y="280"/>
                    <a:pt x="588" y="280"/>
                    <a:pt x="588" y="280"/>
                  </a:cubicBezTo>
                  <a:close/>
                  <a:moveTo>
                    <a:pt x="588" y="280"/>
                  </a:moveTo>
                  <a:cubicBezTo>
                    <a:pt x="588" y="280"/>
                    <a:pt x="588" y="280"/>
                    <a:pt x="588" y="280"/>
                  </a:cubicBezTo>
                  <a:cubicBezTo>
                    <a:pt x="604" y="279"/>
                    <a:pt x="604" y="279"/>
                    <a:pt x="604" y="279"/>
                  </a:cubicBezTo>
                  <a:cubicBezTo>
                    <a:pt x="604" y="279"/>
                    <a:pt x="604" y="279"/>
                    <a:pt x="604" y="279"/>
                  </a:cubicBezTo>
                  <a:cubicBezTo>
                    <a:pt x="588" y="280"/>
                    <a:pt x="588" y="280"/>
                    <a:pt x="588" y="280"/>
                  </a:cubicBezTo>
                  <a:close/>
                  <a:moveTo>
                    <a:pt x="586" y="259"/>
                  </a:moveTo>
                  <a:cubicBezTo>
                    <a:pt x="586" y="259"/>
                    <a:pt x="586" y="260"/>
                    <a:pt x="586" y="261"/>
                  </a:cubicBezTo>
                  <a:cubicBezTo>
                    <a:pt x="602" y="258"/>
                    <a:pt x="602" y="258"/>
                    <a:pt x="602" y="258"/>
                  </a:cubicBezTo>
                  <a:cubicBezTo>
                    <a:pt x="602" y="258"/>
                    <a:pt x="601" y="257"/>
                    <a:pt x="601" y="256"/>
                  </a:cubicBezTo>
                  <a:cubicBezTo>
                    <a:pt x="586" y="259"/>
                    <a:pt x="586" y="259"/>
                    <a:pt x="586" y="259"/>
                  </a:cubicBezTo>
                  <a:close/>
                  <a:moveTo>
                    <a:pt x="586" y="259"/>
                  </a:moveTo>
                  <a:cubicBezTo>
                    <a:pt x="586" y="259"/>
                    <a:pt x="586" y="259"/>
                    <a:pt x="586" y="259"/>
                  </a:cubicBezTo>
                  <a:cubicBezTo>
                    <a:pt x="601" y="256"/>
                    <a:pt x="601" y="256"/>
                    <a:pt x="601" y="256"/>
                  </a:cubicBezTo>
                  <a:cubicBezTo>
                    <a:pt x="601" y="256"/>
                    <a:pt x="601" y="256"/>
                    <a:pt x="601" y="256"/>
                  </a:cubicBezTo>
                  <a:cubicBezTo>
                    <a:pt x="586" y="259"/>
                    <a:pt x="586" y="259"/>
                    <a:pt x="586" y="259"/>
                  </a:cubicBezTo>
                  <a:close/>
                  <a:moveTo>
                    <a:pt x="582" y="238"/>
                  </a:moveTo>
                  <a:cubicBezTo>
                    <a:pt x="582" y="238"/>
                    <a:pt x="582" y="239"/>
                    <a:pt x="582" y="240"/>
                  </a:cubicBezTo>
                  <a:cubicBezTo>
                    <a:pt x="598" y="236"/>
                    <a:pt x="598" y="236"/>
                    <a:pt x="598" y="236"/>
                  </a:cubicBezTo>
                  <a:cubicBezTo>
                    <a:pt x="597" y="235"/>
                    <a:pt x="597" y="235"/>
                    <a:pt x="597" y="234"/>
                  </a:cubicBezTo>
                  <a:cubicBezTo>
                    <a:pt x="582" y="238"/>
                    <a:pt x="582" y="238"/>
                    <a:pt x="582" y="238"/>
                  </a:cubicBezTo>
                  <a:close/>
                  <a:moveTo>
                    <a:pt x="582" y="238"/>
                  </a:moveTo>
                  <a:cubicBezTo>
                    <a:pt x="582" y="238"/>
                    <a:pt x="582" y="238"/>
                    <a:pt x="582" y="238"/>
                  </a:cubicBezTo>
                  <a:cubicBezTo>
                    <a:pt x="597" y="234"/>
                    <a:pt x="597" y="234"/>
                    <a:pt x="597" y="234"/>
                  </a:cubicBezTo>
                  <a:cubicBezTo>
                    <a:pt x="597" y="234"/>
                    <a:pt x="597" y="234"/>
                    <a:pt x="597" y="234"/>
                  </a:cubicBezTo>
                  <a:cubicBezTo>
                    <a:pt x="582" y="238"/>
                    <a:pt x="582" y="238"/>
                    <a:pt x="582" y="238"/>
                  </a:cubicBezTo>
                  <a:close/>
                  <a:moveTo>
                    <a:pt x="576" y="217"/>
                  </a:moveTo>
                  <a:cubicBezTo>
                    <a:pt x="576" y="218"/>
                    <a:pt x="576" y="218"/>
                    <a:pt x="577" y="219"/>
                  </a:cubicBezTo>
                  <a:cubicBezTo>
                    <a:pt x="592" y="214"/>
                    <a:pt x="592" y="214"/>
                    <a:pt x="592" y="214"/>
                  </a:cubicBezTo>
                  <a:cubicBezTo>
                    <a:pt x="592" y="214"/>
                    <a:pt x="591" y="213"/>
                    <a:pt x="591" y="212"/>
                  </a:cubicBezTo>
                  <a:cubicBezTo>
                    <a:pt x="576" y="217"/>
                    <a:pt x="576" y="217"/>
                    <a:pt x="576" y="217"/>
                  </a:cubicBezTo>
                  <a:close/>
                  <a:moveTo>
                    <a:pt x="576" y="217"/>
                  </a:moveTo>
                  <a:cubicBezTo>
                    <a:pt x="576" y="217"/>
                    <a:pt x="576" y="217"/>
                    <a:pt x="576" y="217"/>
                  </a:cubicBezTo>
                  <a:cubicBezTo>
                    <a:pt x="591" y="212"/>
                    <a:pt x="591" y="212"/>
                    <a:pt x="591" y="212"/>
                  </a:cubicBezTo>
                  <a:cubicBezTo>
                    <a:pt x="591" y="212"/>
                    <a:pt x="591" y="212"/>
                    <a:pt x="591" y="212"/>
                  </a:cubicBezTo>
                  <a:cubicBezTo>
                    <a:pt x="576" y="217"/>
                    <a:pt x="576" y="217"/>
                    <a:pt x="576" y="217"/>
                  </a:cubicBezTo>
                  <a:close/>
                  <a:moveTo>
                    <a:pt x="569" y="197"/>
                  </a:moveTo>
                  <a:cubicBezTo>
                    <a:pt x="569" y="197"/>
                    <a:pt x="569" y="198"/>
                    <a:pt x="570" y="199"/>
                  </a:cubicBezTo>
                  <a:cubicBezTo>
                    <a:pt x="585" y="193"/>
                    <a:pt x="585" y="193"/>
                    <a:pt x="585" y="193"/>
                  </a:cubicBezTo>
                  <a:cubicBezTo>
                    <a:pt x="584" y="192"/>
                    <a:pt x="584" y="192"/>
                    <a:pt x="584" y="191"/>
                  </a:cubicBezTo>
                  <a:cubicBezTo>
                    <a:pt x="569" y="197"/>
                    <a:pt x="569" y="197"/>
                    <a:pt x="569" y="197"/>
                  </a:cubicBezTo>
                  <a:close/>
                  <a:moveTo>
                    <a:pt x="569" y="197"/>
                  </a:moveTo>
                  <a:cubicBezTo>
                    <a:pt x="569" y="197"/>
                    <a:pt x="569" y="197"/>
                    <a:pt x="569" y="197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69" y="197"/>
                    <a:pt x="569" y="197"/>
                    <a:pt x="569" y="197"/>
                  </a:cubicBezTo>
                  <a:close/>
                  <a:moveTo>
                    <a:pt x="560" y="177"/>
                  </a:moveTo>
                  <a:cubicBezTo>
                    <a:pt x="561" y="178"/>
                    <a:pt x="561" y="178"/>
                    <a:pt x="561" y="179"/>
                  </a:cubicBezTo>
                  <a:cubicBezTo>
                    <a:pt x="576" y="172"/>
                    <a:pt x="576" y="172"/>
                    <a:pt x="576" y="172"/>
                  </a:cubicBezTo>
                  <a:cubicBezTo>
                    <a:pt x="575" y="171"/>
                    <a:pt x="575" y="171"/>
                    <a:pt x="575" y="170"/>
                  </a:cubicBezTo>
                  <a:cubicBezTo>
                    <a:pt x="560" y="177"/>
                    <a:pt x="560" y="177"/>
                    <a:pt x="560" y="177"/>
                  </a:cubicBezTo>
                  <a:close/>
                  <a:moveTo>
                    <a:pt x="560" y="177"/>
                  </a:moveTo>
                  <a:cubicBezTo>
                    <a:pt x="560" y="177"/>
                    <a:pt x="560" y="177"/>
                    <a:pt x="560" y="177"/>
                  </a:cubicBezTo>
                  <a:cubicBezTo>
                    <a:pt x="575" y="170"/>
                    <a:pt x="575" y="170"/>
                    <a:pt x="575" y="170"/>
                  </a:cubicBezTo>
                  <a:cubicBezTo>
                    <a:pt x="575" y="170"/>
                    <a:pt x="575" y="170"/>
                    <a:pt x="575" y="170"/>
                  </a:cubicBezTo>
                  <a:cubicBezTo>
                    <a:pt x="560" y="177"/>
                    <a:pt x="560" y="177"/>
                    <a:pt x="560" y="177"/>
                  </a:cubicBezTo>
                  <a:close/>
                  <a:moveTo>
                    <a:pt x="550" y="158"/>
                  </a:moveTo>
                  <a:cubicBezTo>
                    <a:pt x="551" y="159"/>
                    <a:pt x="551" y="159"/>
                    <a:pt x="551" y="160"/>
                  </a:cubicBezTo>
                  <a:cubicBezTo>
                    <a:pt x="565" y="152"/>
                    <a:pt x="565" y="152"/>
                    <a:pt x="565" y="152"/>
                  </a:cubicBezTo>
                  <a:cubicBezTo>
                    <a:pt x="565" y="151"/>
                    <a:pt x="564" y="151"/>
                    <a:pt x="564" y="150"/>
                  </a:cubicBezTo>
                  <a:lnTo>
                    <a:pt x="550" y="158"/>
                  </a:lnTo>
                  <a:close/>
                  <a:moveTo>
                    <a:pt x="550" y="158"/>
                  </a:moveTo>
                  <a:cubicBezTo>
                    <a:pt x="550" y="158"/>
                    <a:pt x="550" y="158"/>
                    <a:pt x="550" y="158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50" y="158"/>
                    <a:pt x="550" y="158"/>
                    <a:pt x="550" y="158"/>
                  </a:cubicBezTo>
                  <a:close/>
                  <a:moveTo>
                    <a:pt x="539" y="140"/>
                  </a:moveTo>
                  <a:cubicBezTo>
                    <a:pt x="539" y="141"/>
                    <a:pt x="540" y="141"/>
                    <a:pt x="540" y="142"/>
                  </a:cubicBezTo>
                  <a:cubicBezTo>
                    <a:pt x="553" y="133"/>
                    <a:pt x="553" y="133"/>
                    <a:pt x="553" y="133"/>
                  </a:cubicBezTo>
                  <a:cubicBezTo>
                    <a:pt x="553" y="132"/>
                    <a:pt x="552" y="132"/>
                    <a:pt x="552" y="131"/>
                  </a:cubicBezTo>
                  <a:cubicBezTo>
                    <a:pt x="539" y="140"/>
                    <a:pt x="539" y="140"/>
                    <a:pt x="539" y="140"/>
                  </a:cubicBezTo>
                  <a:close/>
                  <a:moveTo>
                    <a:pt x="539" y="140"/>
                  </a:moveTo>
                  <a:cubicBezTo>
                    <a:pt x="539" y="140"/>
                    <a:pt x="539" y="140"/>
                    <a:pt x="539" y="140"/>
                  </a:cubicBezTo>
                  <a:cubicBezTo>
                    <a:pt x="552" y="131"/>
                    <a:pt x="552" y="131"/>
                    <a:pt x="552" y="131"/>
                  </a:cubicBezTo>
                  <a:cubicBezTo>
                    <a:pt x="552" y="131"/>
                    <a:pt x="552" y="131"/>
                    <a:pt x="552" y="131"/>
                  </a:cubicBezTo>
                  <a:cubicBezTo>
                    <a:pt x="539" y="140"/>
                    <a:pt x="539" y="140"/>
                    <a:pt x="539" y="140"/>
                  </a:cubicBezTo>
                  <a:close/>
                  <a:moveTo>
                    <a:pt x="526" y="123"/>
                  </a:moveTo>
                  <a:cubicBezTo>
                    <a:pt x="527" y="124"/>
                    <a:pt x="527" y="124"/>
                    <a:pt x="527" y="125"/>
                  </a:cubicBezTo>
                  <a:cubicBezTo>
                    <a:pt x="540" y="115"/>
                    <a:pt x="540" y="115"/>
                    <a:pt x="540" y="115"/>
                  </a:cubicBezTo>
                  <a:cubicBezTo>
                    <a:pt x="539" y="114"/>
                    <a:pt x="539" y="114"/>
                    <a:pt x="539" y="113"/>
                  </a:cubicBezTo>
                  <a:cubicBezTo>
                    <a:pt x="526" y="123"/>
                    <a:pt x="526" y="123"/>
                    <a:pt x="526" y="123"/>
                  </a:cubicBezTo>
                  <a:close/>
                  <a:moveTo>
                    <a:pt x="526" y="123"/>
                  </a:moveTo>
                  <a:cubicBezTo>
                    <a:pt x="526" y="123"/>
                    <a:pt x="526" y="123"/>
                    <a:pt x="526" y="123"/>
                  </a:cubicBezTo>
                  <a:cubicBezTo>
                    <a:pt x="539" y="113"/>
                    <a:pt x="539" y="113"/>
                    <a:pt x="539" y="113"/>
                  </a:cubicBezTo>
                  <a:cubicBezTo>
                    <a:pt x="539" y="113"/>
                    <a:pt x="539" y="113"/>
                    <a:pt x="539" y="113"/>
                  </a:cubicBezTo>
                  <a:cubicBezTo>
                    <a:pt x="526" y="123"/>
                    <a:pt x="526" y="123"/>
                    <a:pt x="526" y="123"/>
                  </a:cubicBezTo>
                  <a:close/>
                  <a:moveTo>
                    <a:pt x="512" y="107"/>
                  </a:moveTo>
                  <a:cubicBezTo>
                    <a:pt x="513" y="107"/>
                    <a:pt x="513" y="108"/>
                    <a:pt x="513" y="108"/>
                  </a:cubicBezTo>
                  <a:cubicBezTo>
                    <a:pt x="525" y="97"/>
                    <a:pt x="525" y="97"/>
                    <a:pt x="525" y="97"/>
                  </a:cubicBezTo>
                  <a:cubicBezTo>
                    <a:pt x="525" y="97"/>
                    <a:pt x="524" y="96"/>
                    <a:pt x="524" y="96"/>
                  </a:cubicBezTo>
                  <a:cubicBezTo>
                    <a:pt x="512" y="107"/>
                    <a:pt x="512" y="107"/>
                    <a:pt x="512" y="107"/>
                  </a:cubicBezTo>
                  <a:close/>
                  <a:moveTo>
                    <a:pt x="512" y="107"/>
                  </a:moveTo>
                  <a:cubicBezTo>
                    <a:pt x="512" y="107"/>
                    <a:pt x="512" y="107"/>
                    <a:pt x="512" y="107"/>
                  </a:cubicBezTo>
                  <a:cubicBezTo>
                    <a:pt x="524" y="96"/>
                    <a:pt x="524" y="96"/>
                    <a:pt x="524" y="96"/>
                  </a:cubicBezTo>
                  <a:cubicBezTo>
                    <a:pt x="524" y="96"/>
                    <a:pt x="524" y="96"/>
                    <a:pt x="524" y="96"/>
                  </a:cubicBezTo>
                  <a:cubicBezTo>
                    <a:pt x="512" y="107"/>
                    <a:pt x="512" y="107"/>
                    <a:pt x="512" y="107"/>
                  </a:cubicBezTo>
                  <a:close/>
                  <a:moveTo>
                    <a:pt x="497" y="92"/>
                  </a:moveTo>
                  <a:cubicBezTo>
                    <a:pt x="497" y="92"/>
                    <a:pt x="498" y="93"/>
                    <a:pt x="498" y="93"/>
                  </a:cubicBezTo>
                  <a:cubicBezTo>
                    <a:pt x="509" y="81"/>
                    <a:pt x="509" y="81"/>
                    <a:pt x="509" y="81"/>
                  </a:cubicBezTo>
                  <a:cubicBezTo>
                    <a:pt x="509" y="81"/>
                    <a:pt x="508" y="80"/>
                    <a:pt x="508" y="80"/>
                  </a:cubicBezTo>
                  <a:cubicBezTo>
                    <a:pt x="497" y="92"/>
                    <a:pt x="497" y="92"/>
                    <a:pt x="497" y="92"/>
                  </a:cubicBezTo>
                  <a:close/>
                  <a:moveTo>
                    <a:pt x="497" y="92"/>
                  </a:moveTo>
                  <a:cubicBezTo>
                    <a:pt x="497" y="92"/>
                    <a:pt x="497" y="92"/>
                    <a:pt x="497" y="92"/>
                  </a:cubicBezTo>
                  <a:cubicBezTo>
                    <a:pt x="508" y="80"/>
                    <a:pt x="508" y="80"/>
                    <a:pt x="508" y="80"/>
                  </a:cubicBezTo>
                  <a:cubicBezTo>
                    <a:pt x="508" y="80"/>
                    <a:pt x="508" y="80"/>
                    <a:pt x="508" y="80"/>
                  </a:cubicBezTo>
                  <a:cubicBezTo>
                    <a:pt x="497" y="92"/>
                    <a:pt x="497" y="92"/>
                    <a:pt x="497" y="92"/>
                  </a:cubicBezTo>
                  <a:close/>
                  <a:moveTo>
                    <a:pt x="481" y="78"/>
                  </a:moveTo>
                  <a:cubicBezTo>
                    <a:pt x="481" y="78"/>
                    <a:pt x="482" y="79"/>
                    <a:pt x="482" y="79"/>
                  </a:cubicBezTo>
                  <a:cubicBezTo>
                    <a:pt x="492" y="67"/>
                    <a:pt x="492" y="67"/>
                    <a:pt x="492" y="67"/>
                  </a:cubicBezTo>
                  <a:cubicBezTo>
                    <a:pt x="492" y="66"/>
                    <a:pt x="491" y="66"/>
                    <a:pt x="491" y="65"/>
                  </a:cubicBezTo>
                  <a:lnTo>
                    <a:pt x="481" y="78"/>
                  </a:lnTo>
                  <a:close/>
                  <a:moveTo>
                    <a:pt x="481" y="78"/>
                  </a:moveTo>
                  <a:cubicBezTo>
                    <a:pt x="481" y="78"/>
                    <a:pt x="481" y="78"/>
                    <a:pt x="481" y="78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81" y="78"/>
                    <a:pt x="481" y="78"/>
                    <a:pt x="481" y="78"/>
                  </a:cubicBezTo>
                  <a:close/>
                  <a:moveTo>
                    <a:pt x="463" y="65"/>
                  </a:moveTo>
                  <a:cubicBezTo>
                    <a:pt x="464" y="65"/>
                    <a:pt x="465" y="66"/>
                    <a:pt x="465" y="66"/>
                  </a:cubicBezTo>
                  <a:cubicBezTo>
                    <a:pt x="474" y="53"/>
                    <a:pt x="474" y="53"/>
                    <a:pt x="474" y="53"/>
                  </a:cubicBezTo>
                  <a:cubicBezTo>
                    <a:pt x="474" y="53"/>
                    <a:pt x="473" y="52"/>
                    <a:pt x="472" y="52"/>
                  </a:cubicBezTo>
                  <a:cubicBezTo>
                    <a:pt x="463" y="65"/>
                    <a:pt x="463" y="65"/>
                    <a:pt x="463" y="65"/>
                  </a:cubicBezTo>
                  <a:close/>
                  <a:moveTo>
                    <a:pt x="463" y="65"/>
                  </a:moveTo>
                  <a:cubicBezTo>
                    <a:pt x="463" y="65"/>
                    <a:pt x="463" y="65"/>
                    <a:pt x="463" y="65"/>
                  </a:cubicBezTo>
                  <a:cubicBezTo>
                    <a:pt x="472" y="52"/>
                    <a:pt x="472" y="52"/>
                    <a:pt x="472" y="52"/>
                  </a:cubicBezTo>
                  <a:cubicBezTo>
                    <a:pt x="472" y="52"/>
                    <a:pt x="472" y="52"/>
                    <a:pt x="472" y="52"/>
                  </a:cubicBezTo>
                  <a:cubicBezTo>
                    <a:pt x="463" y="65"/>
                    <a:pt x="463" y="65"/>
                    <a:pt x="463" y="65"/>
                  </a:cubicBezTo>
                  <a:close/>
                  <a:moveTo>
                    <a:pt x="445" y="54"/>
                  </a:moveTo>
                  <a:cubicBezTo>
                    <a:pt x="446" y="54"/>
                    <a:pt x="446" y="54"/>
                    <a:pt x="447" y="55"/>
                  </a:cubicBezTo>
                  <a:cubicBezTo>
                    <a:pt x="455" y="41"/>
                    <a:pt x="455" y="41"/>
                    <a:pt x="455" y="41"/>
                  </a:cubicBezTo>
                  <a:cubicBezTo>
                    <a:pt x="455" y="41"/>
                    <a:pt x="454" y="40"/>
                    <a:pt x="453" y="40"/>
                  </a:cubicBezTo>
                  <a:cubicBezTo>
                    <a:pt x="445" y="54"/>
                    <a:pt x="445" y="54"/>
                    <a:pt x="445" y="54"/>
                  </a:cubicBezTo>
                  <a:close/>
                  <a:moveTo>
                    <a:pt x="445" y="54"/>
                  </a:moveTo>
                  <a:cubicBezTo>
                    <a:pt x="445" y="54"/>
                    <a:pt x="445" y="54"/>
                    <a:pt x="445" y="54"/>
                  </a:cubicBezTo>
                  <a:cubicBezTo>
                    <a:pt x="453" y="40"/>
                    <a:pt x="453" y="40"/>
                    <a:pt x="453" y="40"/>
                  </a:cubicBezTo>
                  <a:cubicBezTo>
                    <a:pt x="453" y="40"/>
                    <a:pt x="453" y="40"/>
                    <a:pt x="453" y="40"/>
                  </a:cubicBezTo>
                  <a:cubicBezTo>
                    <a:pt x="445" y="54"/>
                    <a:pt x="445" y="54"/>
                    <a:pt x="445" y="54"/>
                  </a:cubicBezTo>
                  <a:close/>
                  <a:moveTo>
                    <a:pt x="426" y="44"/>
                  </a:moveTo>
                  <a:cubicBezTo>
                    <a:pt x="427" y="44"/>
                    <a:pt x="428" y="44"/>
                    <a:pt x="428" y="45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4" y="30"/>
                    <a:pt x="433" y="29"/>
                  </a:cubicBezTo>
                  <a:cubicBezTo>
                    <a:pt x="426" y="44"/>
                    <a:pt x="426" y="44"/>
                    <a:pt x="426" y="44"/>
                  </a:cubicBezTo>
                  <a:close/>
                  <a:moveTo>
                    <a:pt x="426" y="44"/>
                  </a:moveTo>
                  <a:cubicBezTo>
                    <a:pt x="426" y="44"/>
                    <a:pt x="426" y="44"/>
                    <a:pt x="426" y="44"/>
                  </a:cubicBezTo>
                  <a:cubicBezTo>
                    <a:pt x="433" y="29"/>
                    <a:pt x="433" y="29"/>
                    <a:pt x="433" y="29"/>
                  </a:cubicBezTo>
                  <a:cubicBezTo>
                    <a:pt x="433" y="29"/>
                    <a:pt x="433" y="29"/>
                    <a:pt x="433" y="29"/>
                  </a:cubicBezTo>
                  <a:cubicBezTo>
                    <a:pt x="426" y="44"/>
                    <a:pt x="426" y="44"/>
                    <a:pt x="426" y="44"/>
                  </a:cubicBezTo>
                  <a:close/>
                  <a:moveTo>
                    <a:pt x="407" y="35"/>
                  </a:moveTo>
                  <a:cubicBezTo>
                    <a:pt x="407" y="35"/>
                    <a:pt x="408" y="36"/>
                    <a:pt x="409" y="36"/>
                  </a:cubicBezTo>
                  <a:cubicBezTo>
                    <a:pt x="415" y="21"/>
                    <a:pt x="415" y="21"/>
                    <a:pt x="415" y="21"/>
                  </a:cubicBezTo>
                  <a:cubicBezTo>
                    <a:pt x="414" y="21"/>
                    <a:pt x="413" y="21"/>
                    <a:pt x="413" y="20"/>
                  </a:cubicBezTo>
                  <a:cubicBezTo>
                    <a:pt x="407" y="35"/>
                    <a:pt x="407" y="35"/>
                    <a:pt x="407" y="35"/>
                  </a:cubicBezTo>
                  <a:close/>
                  <a:moveTo>
                    <a:pt x="407" y="35"/>
                  </a:moveTo>
                  <a:cubicBezTo>
                    <a:pt x="407" y="35"/>
                    <a:pt x="407" y="35"/>
                    <a:pt x="407" y="35"/>
                  </a:cubicBezTo>
                  <a:cubicBezTo>
                    <a:pt x="413" y="20"/>
                    <a:pt x="413" y="20"/>
                    <a:pt x="413" y="20"/>
                  </a:cubicBezTo>
                  <a:cubicBezTo>
                    <a:pt x="413" y="20"/>
                    <a:pt x="413" y="20"/>
                    <a:pt x="413" y="20"/>
                  </a:cubicBezTo>
                  <a:cubicBezTo>
                    <a:pt x="407" y="35"/>
                    <a:pt x="407" y="35"/>
                    <a:pt x="407" y="35"/>
                  </a:cubicBezTo>
                  <a:close/>
                  <a:moveTo>
                    <a:pt x="387" y="28"/>
                  </a:moveTo>
                  <a:cubicBezTo>
                    <a:pt x="387" y="28"/>
                    <a:pt x="388" y="29"/>
                    <a:pt x="388" y="29"/>
                  </a:cubicBezTo>
                  <a:cubicBezTo>
                    <a:pt x="393" y="13"/>
                    <a:pt x="393" y="13"/>
                    <a:pt x="393" y="13"/>
                  </a:cubicBezTo>
                  <a:cubicBezTo>
                    <a:pt x="393" y="13"/>
                    <a:pt x="392" y="13"/>
                    <a:pt x="391" y="13"/>
                  </a:cubicBezTo>
                  <a:cubicBezTo>
                    <a:pt x="387" y="28"/>
                    <a:pt x="387" y="28"/>
                    <a:pt x="387" y="28"/>
                  </a:cubicBezTo>
                  <a:close/>
                  <a:moveTo>
                    <a:pt x="386" y="28"/>
                  </a:moveTo>
                  <a:cubicBezTo>
                    <a:pt x="387" y="28"/>
                    <a:pt x="387" y="28"/>
                    <a:pt x="387" y="28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386" y="28"/>
                    <a:pt x="386" y="28"/>
                    <a:pt x="386" y="28"/>
                  </a:cubicBezTo>
                  <a:close/>
                  <a:moveTo>
                    <a:pt x="366" y="23"/>
                  </a:moveTo>
                  <a:cubicBezTo>
                    <a:pt x="366" y="23"/>
                    <a:pt x="367" y="23"/>
                    <a:pt x="368" y="23"/>
                  </a:cubicBezTo>
                  <a:cubicBezTo>
                    <a:pt x="371" y="7"/>
                    <a:pt x="371" y="7"/>
                    <a:pt x="371" y="7"/>
                  </a:cubicBezTo>
                  <a:cubicBezTo>
                    <a:pt x="371" y="7"/>
                    <a:pt x="370" y="7"/>
                    <a:pt x="369" y="7"/>
                  </a:cubicBezTo>
                  <a:cubicBezTo>
                    <a:pt x="366" y="23"/>
                    <a:pt x="366" y="23"/>
                    <a:pt x="366" y="23"/>
                  </a:cubicBezTo>
                  <a:close/>
                  <a:moveTo>
                    <a:pt x="366" y="23"/>
                  </a:moveTo>
                  <a:cubicBezTo>
                    <a:pt x="366" y="23"/>
                    <a:pt x="366" y="23"/>
                    <a:pt x="366" y="23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6" y="23"/>
                    <a:pt x="366" y="23"/>
                    <a:pt x="366" y="23"/>
                  </a:cubicBezTo>
                  <a:close/>
                  <a:moveTo>
                    <a:pt x="345" y="19"/>
                  </a:moveTo>
                  <a:cubicBezTo>
                    <a:pt x="345" y="19"/>
                    <a:pt x="346" y="19"/>
                    <a:pt x="347" y="19"/>
                  </a:cubicBezTo>
                  <a:cubicBezTo>
                    <a:pt x="349" y="3"/>
                    <a:pt x="349" y="3"/>
                    <a:pt x="349" y="3"/>
                  </a:cubicBezTo>
                  <a:cubicBezTo>
                    <a:pt x="349" y="3"/>
                    <a:pt x="348" y="3"/>
                    <a:pt x="347" y="3"/>
                  </a:cubicBezTo>
                  <a:cubicBezTo>
                    <a:pt x="345" y="19"/>
                    <a:pt x="345" y="19"/>
                    <a:pt x="345" y="19"/>
                  </a:cubicBezTo>
                  <a:close/>
                  <a:moveTo>
                    <a:pt x="345" y="19"/>
                  </a:moveTo>
                  <a:cubicBezTo>
                    <a:pt x="345" y="19"/>
                    <a:pt x="345" y="19"/>
                    <a:pt x="345" y="19"/>
                  </a:cubicBezTo>
                  <a:cubicBezTo>
                    <a:pt x="347" y="3"/>
                    <a:pt x="347" y="3"/>
                    <a:pt x="347" y="3"/>
                  </a:cubicBezTo>
                  <a:cubicBezTo>
                    <a:pt x="347" y="3"/>
                    <a:pt x="347" y="3"/>
                    <a:pt x="347" y="3"/>
                  </a:cubicBezTo>
                  <a:cubicBezTo>
                    <a:pt x="345" y="19"/>
                    <a:pt x="345" y="19"/>
                    <a:pt x="345" y="19"/>
                  </a:cubicBezTo>
                  <a:close/>
                  <a:moveTo>
                    <a:pt x="324" y="16"/>
                  </a:moveTo>
                  <a:cubicBezTo>
                    <a:pt x="324" y="16"/>
                    <a:pt x="325" y="16"/>
                    <a:pt x="325" y="17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26" y="1"/>
                    <a:pt x="325" y="0"/>
                    <a:pt x="325" y="0"/>
                  </a:cubicBezTo>
                  <a:cubicBezTo>
                    <a:pt x="324" y="16"/>
                    <a:pt x="324" y="16"/>
                    <a:pt x="324" y="16"/>
                  </a:cubicBezTo>
                  <a:close/>
                  <a:moveTo>
                    <a:pt x="323" y="16"/>
                  </a:moveTo>
                  <a:cubicBezTo>
                    <a:pt x="324" y="16"/>
                    <a:pt x="324" y="16"/>
                    <a:pt x="324" y="16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23" y="16"/>
                    <a:pt x="323" y="16"/>
                    <a:pt x="323" y="16"/>
                  </a:cubicBezTo>
                  <a:close/>
                  <a:moveTo>
                    <a:pt x="302" y="16"/>
                  </a:moveTo>
                  <a:cubicBezTo>
                    <a:pt x="303" y="16"/>
                    <a:pt x="303" y="16"/>
                    <a:pt x="303" y="16"/>
                  </a:cubicBezTo>
                  <a:cubicBezTo>
                    <a:pt x="303" y="16"/>
                    <a:pt x="304" y="16"/>
                    <a:pt x="304" y="16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304" y="0"/>
                    <a:pt x="303" y="0"/>
                    <a:pt x="303" y="0"/>
                  </a:cubicBezTo>
                  <a:cubicBezTo>
                    <a:pt x="302" y="0"/>
                    <a:pt x="302" y="0"/>
                    <a:pt x="302" y="0"/>
                  </a:cubicBezTo>
                  <a:lnTo>
                    <a:pt x="302" y="16"/>
                  </a:lnTo>
                  <a:close/>
                  <a:moveTo>
                    <a:pt x="302" y="16"/>
                  </a:moveTo>
                  <a:cubicBezTo>
                    <a:pt x="302" y="16"/>
                    <a:pt x="302" y="16"/>
                    <a:pt x="302" y="16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02" y="0"/>
                    <a:pt x="302" y="0"/>
                    <a:pt x="302" y="0"/>
                  </a:cubicBezTo>
                  <a:lnTo>
                    <a:pt x="302" y="16"/>
                  </a:lnTo>
                  <a:close/>
                  <a:moveTo>
                    <a:pt x="281" y="16"/>
                  </a:moveTo>
                  <a:cubicBezTo>
                    <a:pt x="281" y="16"/>
                    <a:pt x="282" y="16"/>
                    <a:pt x="283" y="16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1" y="0"/>
                    <a:pt x="280" y="0"/>
                    <a:pt x="280" y="0"/>
                  </a:cubicBezTo>
                  <a:cubicBezTo>
                    <a:pt x="281" y="16"/>
                    <a:pt x="281" y="16"/>
                    <a:pt x="281" y="16"/>
                  </a:cubicBezTo>
                  <a:close/>
                  <a:moveTo>
                    <a:pt x="281" y="16"/>
                  </a:moveTo>
                  <a:cubicBezTo>
                    <a:pt x="281" y="16"/>
                    <a:pt x="281" y="16"/>
                    <a:pt x="281" y="16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81" y="16"/>
                    <a:pt x="281" y="16"/>
                    <a:pt x="281" y="16"/>
                  </a:cubicBezTo>
                  <a:close/>
                  <a:moveTo>
                    <a:pt x="259" y="19"/>
                  </a:moveTo>
                  <a:cubicBezTo>
                    <a:pt x="260" y="19"/>
                    <a:pt x="261" y="19"/>
                    <a:pt x="261" y="19"/>
                  </a:cubicBezTo>
                  <a:cubicBezTo>
                    <a:pt x="259" y="3"/>
                    <a:pt x="259" y="3"/>
                    <a:pt x="259" y="3"/>
                  </a:cubicBezTo>
                  <a:cubicBezTo>
                    <a:pt x="258" y="3"/>
                    <a:pt x="258" y="3"/>
                    <a:pt x="257" y="3"/>
                  </a:cubicBezTo>
                  <a:cubicBezTo>
                    <a:pt x="259" y="19"/>
                    <a:pt x="259" y="19"/>
                    <a:pt x="259" y="19"/>
                  </a:cubicBezTo>
                  <a:close/>
                  <a:moveTo>
                    <a:pt x="259" y="19"/>
                  </a:moveTo>
                  <a:cubicBezTo>
                    <a:pt x="259" y="19"/>
                    <a:pt x="259" y="19"/>
                    <a:pt x="259" y="19"/>
                  </a:cubicBezTo>
                  <a:cubicBezTo>
                    <a:pt x="257" y="3"/>
                    <a:pt x="257" y="3"/>
                    <a:pt x="257" y="3"/>
                  </a:cubicBezTo>
                  <a:cubicBezTo>
                    <a:pt x="257" y="3"/>
                    <a:pt x="257" y="3"/>
                    <a:pt x="257" y="3"/>
                  </a:cubicBezTo>
                  <a:cubicBezTo>
                    <a:pt x="259" y="19"/>
                    <a:pt x="259" y="19"/>
                    <a:pt x="259" y="19"/>
                  </a:cubicBezTo>
                  <a:close/>
                  <a:moveTo>
                    <a:pt x="238" y="23"/>
                  </a:moveTo>
                  <a:cubicBezTo>
                    <a:pt x="239" y="23"/>
                    <a:pt x="240" y="23"/>
                    <a:pt x="240" y="22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6" y="7"/>
                    <a:pt x="236" y="7"/>
                    <a:pt x="235" y="7"/>
                  </a:cubicBezTo>
                  <a:cubicBezTo>
                    <a:pt x="238" y="23"/>
                    <a:pt x="238" y="23"/>
                    <a:pt x="238" y="23"/>
                  </a:cubicBezTo>
                  <a:close/>
                  <a:moveTo>
                    <a:pt x="238" y="23"/>
                  </a:moveTo>
                  <a:cubicBezTo>
                    <a:pt x="238" y="23"/>
                    <a:pt x="238" y="23"/>
                    <a:pt x="238" y="23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8" y="23"/>
                    <a:pt x="238" y="23"/>
                    <a:pt x="238" y="23"/>
                  </a:cubicBezTo>
                  <a:close/>
                  <a:moveTo>
                    <a:pt x="218" y="28"/>
                  </a:moveTo>
                  <a:cubicBezTo>
                    <a:pt x="218" y="28"/>
                    <a:pt x="219" y="28"/>
                    <a:pt x="220" y="28"/>
                  </a:cubicBezTo>
                  <a:cubicBezTo>
                    <a:pt x="215" y="12"/>
                    <a:pt x="215" y="12"/>
                    <a:pt x="215" y="12"/>
                  </a:cubicBezTo>
                  <a:cubicBezTo>
                    <a:pt x="214" y="13"/>
                    <a:pt x="214" y="13"/>
                    <a:pt x="213" y="13"/>
                  </a:cubicBezTo>
                  <a:cubicBezTo>
                    <a:pt x="218" y="28"/>
                    <a:pt x="218" y="28"/>
                    <a:pt x="218" y="28"/>
                  </a:cubicBezTo>
                  <a:close/>
                  <a:moveTo>
                    <a:pt x="218" y="28"/>
                  </a:moveTo>
                  <a:cubicBezTo>
                    <a:pt x="218" y="28"/>
                    <a:pt x="218" y="28"/>
                    <a:pt x="218" y="28"/>
                  </a:cubicBezTo>
                  <a:cubicBezTo>
                    <a:pt x="213" y="13"/>
                    <a:pt x="213" y="13"/>
                    <a:pt x="213" y="13"/>
                  </a:cubicBezTo>
                  <a:cubicBezTo>
                    <a:pt x="213" y="13"/>
                    <a:pt x="213" y="13"/>
                    <a:pt x="213" y="13"/>
                  </a:cubicBezTo>
                  <a:cubicBezTo>
                    <a:pt x="218" y="28"/>
                    <a:pt x="218" y="28"/>
                    <a:pt x="218" y="28"/>
                  </a:cubicBezTo>
                  <a:close/>
                  <a:moveTo>
                    <a:pt x="198" y="35"/>
                  </a:moveTo>
                  <a:cubicBezTo>
                    <a:pt x="198" y="35"/>
                    <a:pt x="199" y="35"/>
                    <a:pt x="199" y="35"/>
                  </a:cubicBezTo>
                  <a:cubicBezTo>
                    <a:pt x="194" y="20"/>
                    <a:pt x="194" y="20"/>
                    <a:pt x="194" y="20"/>
                  </a:cubicBezTo>
                  <a:cubicBezTo>
                    <a:pt x="193" y="20"/>
                    <a:pt x="192" y="20"/>
                    <a:pt x="192" y="21"/>
                  </a:cubicBezTo>
                  <a:cubicBezTo>
                    <a:pt x="198" y="35"/>
                    <a:pt x="198" y="35"/>
                    <a:pt x="198" y="35"/>
                  </a:cubicBezTo>
                  <a:close/>
                  <a:moveTo>
                    <a:pt x="198" y="35"/>
                  </a:moveTo>
                  <a:cubicBezTo>
                    <a:pt x="198" y="35"/>
                    <a:pt x="198" y="35"/>
                    <a:pt x="198" y="35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8" y="35"/>
                    <a:pt x="198" y="35"/>
                    <a:pt x="198" y="35"/>
                  </a:cubicBezTo>
                  <a:close/>
                  <a:moveTo>
                    <a:pt x="178" y="44"/>
                  </a:moveTo>
                  <a:cubicBezTo>
                    <a:pt x="179" y="44"/>
                    <a:pt x="179" y="43"/>
                    <a:pt x="180" y="43"/>
                  </a:cubicBezTo>
                  <a:cubicBezTo>
                    <a:pt x="173" y="29"/>
                    <a:pt x="173" y="29"/>
                    <a:pt x="173" y="29"/>
                  </a:cubicBezTo>
                  <a:cubicBezTo>
                    <a:pt x="172" y="29"/>
                    <a:pt x="172" y="29"/>
                    <a:pt x="171" y="30"/>
                  </a:cubicBezTo>
                  <a:cubicBezTo>
                    <a:pt x="178" y="44"/>
                    <a:pt x="178" y="44"/>
                    <a:pt x="178" y="44"/>
                  </a:cubicBezTo>
                  <a:close/>
                  <a:moveTo>
                    <a:pt x="178" y="44"/>
                  </a:moveTo>
                  <a:cubicBezTo>
                    <a:pt x="178" y="44"/>
                    <a:pt x="178" y="44"/>
                    <a:pt x="178" y="44"/>
                  </a:cubicBezTo>
                  <a:cubicBezTo>
                    <a:pt x="171" y="30"/>
                    <a:pt x="171" y="30"/>
                    <a:pt x="171" y="30"/>
                  </a:cubicBezTo>
                  <a:cubicBezTo>
                    <a:pt x="171" y="30"/>
                    <a:pt x="171" y="30"/>
                    <a:pt x="171" y="30"/>
                  </a:cubicBezTo>
                  <a:cubicBezTo>
                    <a:pt x="178" y="44"/>
                    <a:pt x="178" y="44"/>
                    <a:pt x="178" y="44"/>
                  </a:cubicBezTo>
                  <a:close/>
                  <a:moveTo>
                    <a:pt x="159" y="54"/>
                  </a:moveTo>
                  <a:cubicBezTo>
                    <a:pt x="160" y="54"/>
                    <a:pt x="160" y="53"/>
                    <a:pt x="161" y="53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52" y="40"/>
                    <a:pt x="152" y="40"/>
                    <a:pt x="151" y="40"/>
                  </a:cubicBezTo>
                  <a:cubicBezTo>
                    <a:pt x="159" y="54"/>
                    <a:pt x="159" y="54"/>
                    <a:pt x="159" y="54"/>
                  </a:cubicBezTo>
                  <a:close/>
                  <a:moveTo>
                    <a:pt x="159" y="54"/>
                  </a:moveTo>
                  <a:cubicBezTo>
                    <a:pt x="159" y="54"/>
                    <a:pt x="159" y="54"/>
                    <a:pt x="159" y="54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9" y="54"/>
                    <a:pt x="159" y="54"/>
                    <a:pt x="159" y="54"/>
                  </a:cubicBezTo>
                  <a:close/>
                  <a:moveTo>
                    <a:pt x="141" y="65"/>
                  </a:moveTo>
                  <a:cubicBezTo>
                    <a:pt x="142" y="65"/>
                    <a:pt x="142" y="65"/>
                    <a:pt x="143" y="64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3" y="52"/>
                    <a:pt x="133" y="52"/>
                    <a:pt x="132" y="52"/>
                  </a:cubicBezTo>
                  <a:cubicBezTo>
                    <a:pt x="141" y="65"/>
                    <a:pt x="141" y="65"/>
                    <a:pt x="141" y="65"/>
                  </a:cubicBezTo>
                  <a:close/>
                  <a:moveTo>
                    <a:pt x="141" y="65"/>
                  </a:moveTo>
                  <a:cubicBezTo>
                    <a:pt x="141" y="65"/>
                    <a:pt x="141" y="65"/>
                    <a:pt x="141" y="65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41" y="65"/>
                    <a:pt x="141" y="65"/>
                    <a:pt x="141" y="65"/>
                  </a:cubicBezTo>
                  <a:close/>
                  <a:moveTo>
                    <a:pt x="124" y="78"/>
                  </a:moveTo>
                  <a:cubicBezTo>
                    <a:pt x="124" y="78"/>
                    <a:pt x="125" y="77"/>
                    <a:pt x="125" y="77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65"/>
                    <a:pt x="114" y="65"/>
                    <a:pt x="114" y="66"/>
                  </a:cubicBezTo>
                  <a:cubicBezTo>
                    <a:pt x="124" y="78"/>
                    <a:pt x="124" y="78"/>
                    <a:pt x="124" y="78"/>
                  </a:cubicBezTo>
                  <a:close/>
                  <a:moveTo>
                    <a:pt x="124" y="78"/>
                  </a:moveTo>
                  <a:cubicBezTo>
                    <a:pt x="124" y="78"/>
                    <a:pt x="124" y="78"/>
                    <a:pt x="124" y="78"/>
                  </a:cubicBezTo>
                  <a:cubicBezTo>
                    <a:pt x="114" y="66"/>
                    <a:pt x="114" y="66"/>
                    <a:pt x="114" y="66"/>
                  </a:cubicBezTo>
                  <a:cubicBezTo>
                    <a:pt x="114" y="66"/>
                    <a:pt x="114" y="66"/>
                    <a:pt x="114" y="66"/>
                  </a:cubicBezTo>
                  <a:cubicBezTo>
                    <a:pt x="124" y="78"/>
                    <a:pt x="124" y="78"/>
                    <a:pt x="124" y="78"/>
                  </a:cubicBezTo>
                  <a:close/>
                  <a:moveTo>
                    <a:pt x="108" y="92"/>
                  </a:moveTo>
                  <a:cubicBezTo>
                    <a:pt x="108" y="92"/>
                    <a:pt x="109" y="91"/>
                    <a:pt x="109" y="91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98" y="80"/>
                    <a:pt x="97" y="80"/>
                    <a:pt x="97" y="80"/>
                  </a:cubicBezTo>
                  <a:cubicBezTo>
                    <a:pt x="108" y="92"/>
                    <a:pt x="108" y="92"/>
                    <a:pt x="108" y="92"/>
                  </a:cubicBezTo>
                  <a:close/>
                  <a:moveTo>
                    <a:pt x="108" y="92"/>
                  </a:moveTo>
                  <a:cubicBezTo>
                    <a:pt x="108" y="92"/>
                    <a:pt x="108" y="92"/>
                    <a:pt x="108" y="92"/>
                  </a:cubicBezTo>
                  <a:cubicBezTo>
                    <a:pt x="97" y="80"/>
                    <a:pt x="97" y="80"/>
                    <a:pt x="97" y="80"/>
                  </a:cubicBezTo>
                  <a:cubicBezTo>
                    <a:pt x="97" y="81"/>
                    <a:pt x="97" y="81"/>
                    <a:pt x="97" y="81"/>
                  </a:cubicBezTo>
                  <a:cubicBezTo>
                    <a:pt x="108" y="92"/>
                    <a:pt x="108" y="92"/>
                    <a:pt x="108" y="92"/>
                  </a:cubicBezTo>
                  <a:close/>
                  <a:moveTo>
                    <a:pt x="93" y="107"/>
                  </a:moveTo>
                  <a:cubicBezTo>
                    <a:pt x="93" y="107"/>
                    <a:pt x="93" y="106"/>
                    <a:pt x="94" y="106"/>
                  </a:cubicBezTo>
                  <a:cubicBezTo>
                    <a:pt x="82" y="95"/>
                    <a:pt x="82" y="95"/>
                    <a:pt x="82" y="95"/>
                  </a:cubicBezTo>
                  <a:cubicBezTo>
                    <a:pt x="82" y="95"/>
                    <a:pt x="81" y="96"/>
                    <a:pt x="81" y="96"/>
                  </a:cubicBezTo>
                  <a:lnTo>
                    <a:pt x="93" y="107"/>
                  </a:lnTo>
                  <a:close/>
                  <a:moveTo>
                    <a:pt x="93" y="107"/>
                  </a:moveTo>
                  <a:cubicBezTo>
                    <a:pt x="93" y="107"/>
                    <a:pt x="93" y="107"/>
                    <a:pt x="93" y="107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93" y="107"/>
                    <a:pt x="93" y="107"/>
                    <a:pt x="93" y="107"/>
                  </a:cubicBezTo>
                  <a:close/>
                  <a:moveTo>
                    <a:pt x="79" y="124"/>
                  </a:moveTo>
                  <a:cubicBezTo>
                    <a:pt x="79" y="123"/>
                    <a:pt x="79" y="123"/>
                    <a:pt x="80" y="12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7" y="113"/>
                    <a:pt x="67" y="113"/>
                    <a:pt x="66" y="114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79" y="124"/>
                  </a:moveTo>
                  <a:cubicBezTo>
                    <a:pt x="79" y="124"/>
                    <a:pt x="79" y="124"/>
                    <a:pt x="79" y="124"/>
                  </a:cubicBezTo>
                  <a:cubicBezTo>
                    <a:pt x="66" y="114"/>
                    <a:pt x="66" y="114"/>
                    <a:pt x="66" y="114"/>
                  </a:cubicBezTo>
                  <a:cubicBezTo>
                    <a:pt x="66" y="114"/>
                    <a:pt x="66" y="114"/>
                    <a:pt x="66" y="114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66" y="141"/>
                  </a:moveTo>
                  <a:cubicBezTo>
                    <a:pt x="66" y="140"/>
                    <a:pt x="67" y="140"/>
                    <a:pt x="67" y="139"/>
                  </a:cubicBezTo>
                  <a:cubicBezTo>
                    <a:pt x="54" y="130"/>
                    <a:pt x="54" y="130"/>
                    <a:pt x="54" y="130"/>
                  </a:cubicBezTo>
                  <a:cubicBezTo>
                    <a:pt x="53" y="131"/>
                    <a:pt x="53" y="131"/>
                    <a:pt x="53" y="132"/>
                  </a:cubicBezTo>
                  <a:cubicBezTo>
                    <a:pt x="66" y="141"/>
                    <a:pt x="66" y="141"/>
                    <a:pt x="66" y="141"/>
                  </a:cubicBezTo>
                  <a:close/>
                  <a:moveTo>
                    <a:pt x="66" y="141"/>
                  </a:moveTo>
                  <a:cubicBezTo>
                    <a:pt x="66" y="141"/>
                    <a:pt x="66" y="141"/>
                    <a:pt x="66" y="141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66" y="141"/>
                    <a:pt x="66" y="141"/>
                    <a:pt x="66" y="141"/>
                  </a:cubicBezTo>
                  <a:close/>
                  <a:moveTo>
                    <a:pt x="55" y="159"/>
                  </a:moveTo>
                  <a:cubicBezTo>
                    <a:pt x="55" y="158"/>
                    <a:pt x="55" y="158"/>
                    <a:pt x="55" y="157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1" y="150"/>
                    <a:pt x="41" y="150"/>
                    <a:pt x="41" y="151"/>
                  </a:cubicBezTo>
                  <a:cubicBezTo>
                    <a:pt x="55" y="159"/>
                    <a:pt x="55" y="159"/>
                    <a:pt x="55" y="159"/>
                  </a:cubicBezTo>
                  <a:close/>
                  <a:moveTo>
                    <a:pt x="54" y="159"/>
                  </a:moveTo>
                  <a:cubicBezTo>
                    <a:pt x="55" y="159"/>
                    <a:pt x="55" y="159"/>
                    <a:pt x="55" y="159"/>
                  </a:cubicBezTo>
                  <a:cubicBezTo>
                    <a:pt x="41" y="151"/>
                    <a:pt x="41" y="151"/>
                    <a:pt x="41" y="151"/>
                  </a:cubicBezTo>
                  <a:cubicBezTo>
                    <a:pt x="41" y="151"/>
                    <a:pt x="41" y="151"/>
                    <a:pt x="41" y="151"/>
                  </a:cubicBezTo>
                  <a:cubicBezTo>
                    <a:pt x="54" y="159"/>
                    <a:pt x="54" y="159"/>
                    <a:pt x="54" y="159"/>
                  </a:cubicBezTo>
                  <a:close/>
                  <a:moveTo>
                    <a:pt x="45" y="178"/>
                  </a:moveTo>
                  <a:cubicBezTo>
                    <a:pt x="45" y="177"/>
                    <a:pt x="45" y="177"/>
                    <a:pt x="45" y="176"/>
                  </a:cubicBezTo>
                  <a:cubicBezTo>
                    <a:pt x="31" y="169"/>
                    <a:pt x="31" y="169"/>
                    <a:pt x="31" y="169"/>
                  </a:cubicBezTo>
                  <a:cubicBezTo>
                    <a:pt x="31" y="170"/>
                    <a:pt x="30" y="170"/>
                    <a:pt x="30" y="171"/>
                  </a:cubicBezTo>
                  <a:cubicBezTo>
                    <a:pt x="45" y="178"/>
                    <a:pt x="45" y="178"/>
                    <a:pt x="45" y="178"/>
                  </a:cubicBezTo>
                  <a:close/>
                  <a:moveTo>
                    <a:pt x="44" y="178"/>
                  </a:moveTo>
                  <a:cubicBezTo>
                    <a:pt x="45" y="178"/>
                    <a:pt x="45" y="178"/>
                    <a:pt x="45" y="178"/>
                  </a:cubicBezTo>
                  <a:cubicBezTo>
                    <a:pt x="30" y="171"/>
                    <a:pt x="30" y="171"/>
                    <a:pt x="30" y="171"/>
                  </a:cubicBezTo>
                  <a:cubicBezTo>
                    <a:pt x="30" y="171"/>
                    <a:pt x="30" y="171"/>
                    <a:pt x="30" y="171"/>
                  </a:cubicBezTo>
                  <a:cubicBezTo>
                    <a:pt x="44" y="178"/>
                    <a:pt x="44" y="178"/>
                    <a:pt x="44" y="178"/>
                  </a:cubicBezTo>
                  <a:close/>
                  <a:moveTo>
                    <a:pt x="36" y="198"/>
                  </a:moveTo>
                  <a:cubicBezTo>
                    <a:pt x="36" y="197"/>
                    <a:pt x="36" y="196"/>
                    <a:pt x="37" y="196"/>
                  </a:cubicBezTo>
                  <a:cubicBezTo>
                    <a:pt x="22" y="190"/>
                    <a:pt x="22" y="190"/>
                    <a:pt x="22" y="190"/>
                  </a:cubicBezTo>
                  <a:cubicBezTo>
                    <a:pt x="22" y="190"/>
                    <a:pt x="21" y="191"/>
                    <a:pt x="21" y="192"/>
                  </a:cubicBezTo>
                  <a:cubicBezTo>
                    <a:pt x="36" y="198"/>
                    <a:pt x="36" y="198"/>
                    <a:pt x="36" y="198"/>
                  </a:cubicBezTo>
                  <a:close/>
                  <a:moveTo>
                    <a:pt x="36" y="198"/>
                  </a:moveTo>
                  <a:cubicBezTo>
                    <a:pt x="36" y="198"/>
                    <a:pt x="36" y="198"/>
                    <a:pt x="36" y="198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36" y="198"/>
                    <a:pt x="36" y="198"/>
                    <a:pt x="36" y="198"/>
                  </a:cubicBezTo>
                  <a:close/>
                  <a:moveTo>
                    <a:pt x="29" y="218"/>
                  </a:moveTo>
                  <a:cubicBezTo>
                    <a:pt x="29" y="217"/>
                    <a:pt x="29" y="217"/>
                    <a:pt x="29" y="216"/>
                  </a:cubicBezTo>
                  <a:cubicBezTo>
                    <a:pt x="14" y="211"/>
                    <a:pt x="14" y="211"/>
                    <a:pt x="14" y="211"/>
                  </a:cubicBezTo>
                  <a:cubicBezTo>
                    <a:pt x="14" y="212"/>
                    <a:pt x="14" y="212"/>
                    <a:pt x="14" y="213"/>
                  </a:cubicBezTo>
                  <a:cubicBezTo>
                    <a:pt x="29" y="218"/>
                    <a:pt x="29" y="218"/>
                    <a:pt x="29" y="218"/>
                  </a:cubicBezTo>
                  <a:close/>
                  <a:moveTo>
                    <a:pt x="29" y="218"/>
                  </a:moveTo>
                  <a:cubicBezTo>
                    <a:pt x="29" y="218"/>
                    <a:pt x="29" y="218"/>
                    <a:pt x="29" y="218"/>
                  </a:cubicBezTo>
                  <a:cubicBezTo>
                    <a:pt x="14" y="213"/>
                    <a:pt x="14" y="213"/>
                    <a:pt x="14" y="213"/>
                  </a:cubicBezTo>
                  <a:cubicBezTo>
                    <a:pt x="14" y="213"/>
                    <a:pt x="14" y="213"/>
                    <a:pt x="14" y="213"/>
                  </a:cubicBezTo>
                  <a:cubicBezTo>
                    <a:pt x="29" y="218"/>
                    <a:pt x="29" y="218"/>
                    <a:pt x="29" y="218"/>
                  </a:cubicBezTo>
                  <a:close/>
                  <a:moveTo>
                    <a:pt x="23" y="238"/>
                  </a:moveTo>
                  <a:cubicBezTo>
                    <a:pt x="24" y="238"/>
                    <a:pt x="24" y="237"/>
                    <a:pt x="24" y="23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8" y="234"/>
                    <a:pt x="8" y="234"/>
                    <a:pt x="8" y="235"/>
                  </a:cubicBezTo>
                  <a:cubicBezTo>
                    <a:pt x="23" y="238"/>
                    <a:pt x="23" y="238"/>
                    <a:pt x="23" y="238"/>
                  </a:cubicBezTo>
                  <a:close/>
                  <a:moveTo>
                    <a:pt x="23" y="238"/>
                  </a:moveTo>
                  <a:cubicBezTo>
                    <a:pt x="23" y="238"/>
                    <a:pt x="23" y="238"/>
                    <a:pt x="23" y="238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23" y="238"/>
                    <a:pt x="23" y="238"/>
                    <a:pt x="23" y="238"/>
                  </a:cubicBezTo>
                  <a:close/>
                  <a:moveTo>
                    <a:pt x="19" y="259"/>
                  </a:moveTo>
                  <a:cubicBezTo>
                    <a:pt x="20" y="259"/>
                    <a:pt x="20" y="258"/>
                    <a:pt x="20" y="258"/>
                  </a:cubicBezTo>
                  <a:cubicBezTo>
                    <a:pt x="4" y="255"/>
                    <a:pt x="4" y="255"/>
                    <a:pt x="4" y="255"/>
                  </a:cubicBezTo>
                  <a:cubicBezTo>
                    <a:pt x="4" y="256"/>
                    <a:pt x="4" y="256"/>
                    <a:pt x="4" y="257"/>
                  </a:cubicBezTo>
                  <a:lnTo>
                    <a:pt x="19" y="259"/>
                  </a:lnTo>
                  <a:close/>
                  <a:moveTo>
                    <a:pt x="19" y="259"/>
                  </a:moveTo>
                  <a:cubicBezTo>
                    <a:pt x="19" y="259"/>
                    <a:pt x="19" y="259"/>
                    <a:pt x="19" y="259"/>
                  </a:cubicBezTo>
                  <a:cubicBezTo>
                    <a:pt x="4" y="257"/>
                    <a:pt x="4" y="257"/>
                    <a:pt x="4" y="257"/>
                  </a:cubicBezTo>
                  <a:cubicBezTo>
                    <a:pt x="4" y="257"/>
                    <a:pt x="4" y="257"/>
                    <a:pt x="4" y="257"/>
                  </a:cubicBezTo>
                  <a:cubicBezTo>
                    <a:pt x="19" y="259"/>
                    <a:pt x="19" y="259"/>
                    <a:pt x="19" y="259"/>
                  </a:cubicBezTo>
                  <a:close/>
                  <a:moveTo>
                    <a:pt x="17" y="281"/>
                  </a:moveTo>
                  <a:cubicBezTo>
                    <a:pt x="17" y="280"/>
                    <a:pt x="17" y="279"/>
                    <a:pt x="17" y="279"/>
                  </a:cubicBezTo>
                  <a:cubicBezTo>
                    <a:pt x="1" y="278"/>
                    <a:pt x="1" y="278"/>
                    <a:pt x="1" y="278"/>
                  </a:cubicBezTo>
                  <a:cubicBezTo>
                    <a:pt x="1" y="278"/>
                    <a:pt x="1" y="279"/>
                    <a:pt x="1" y="280"/>
                  </a:cubicBezTo>
                  <a:lnTo>
                    <a:pt x="17" y="281"/>
                  </a:lnTo>
                  <a:close/>
                  <a:moveTo>
                    <a:pt x="17" y="281"/>
                  </a:moveTo>
                  <a:cubicBezTo>
                    <a:pt x="17" y="281"/>
                    <a:pt x="17" y="281"/>
                    <a:pt x="17" y="281"/>
                  </a:cubicBezTo>
                  <a:cubicBezTo>
                    <a:pt x="1" y="280"/>
                    <a:pt x="1" y="280"/>
                    <a:pt x="1" y="280"/>
                  </a:cubicBezTo>
                  <a:cubicBezTo>
                    <a:pt x="1" y="280"/>
                    <a:pt x="1" y="280"/>
                    <a:pt x="1" y="280"/>
                  </a:cubicBezTo>
                  <a:cubicBezTo>
                    <a:pt x="17" y="281"/>
                    <a:pt x="17" y="281"/>
                    <a:pt x="17" y="281"/>
                  </a:cubicBezTo>
                  <a:close/>
                  <a:moveTo>
                    <a:pt x="16" y="302"/>
                  </a:moveTo>
                  <a:cubicBezTo>
                    <a:pt x="16" y="302"/>
                    <a:pt x="16" y="302"/>
                    <a:pt x="16" y="302"/>
                  </a:cubicBezTo>
                  <a:cubicBezTo>
                    <a:pt x="16" y="301"/>
                    <a:pt x="16" y="301"/>
                    <a:pt x="16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6" y="302"/>
                    <a:pt x="16" y="302"/>
                    <a:pt x="16" y="302"/>
                  </a:cubicBezTo>
                  <a:close/>
                  <a:moveTo>
                    <a:pt x="16" y="302"/>
                  </a:moveTo>
                  <a:cubicBezTo>
                    <a:pt x="16" y="302"/>
                    <a:pt x="16" y="302"/>
                    <a:pt x="16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6" y="302"/>
                    <a:pt x="16" y="302"/>
                    <a:pt x="16" y="302"/>
                  </a:cubicBezTo>
                  <a:close/>
                  <a:moveTo>
                    <a:pt x="17" y="324"/>
                  </a:moveTo>
                  <a:cubicBezTo>
                    <a:pt x="17" y="323"/>
                    <a:pt x="17" y="322"/>
                    <a:pt x="17" y="322"/>
                  </a:cubicBezTo>
                  <a:cubicBezTo>
                    <a:pt x="1" y="323"/>
                    <a:pt x="1" y="323"/>
                    <a:pt x="1" y="323"/>
                  </a:cubicBezTo>
                  <a:cubicBezTo>
                    <a:pt x="1" y="323"/>
                    <a:pt x="1" y="324"/>
                    <a:pt x="1" y="325"/>
                  </a:cubicBezTo>
                  <a:cubicBezTo>
                    <a:pt x="17" y="324"/>
                    <a:pt x="17" y="324"/>
                    <a:pt x="17" y="324"/>
                  </a:cubicBezTo>
                  <a:close/>
                  <a:moveTo>
                    <a:pt x="17" y="324"/>
                  </a:moveTo>
                  <a:cubicBezTo>
                    <a:pt x="17" y="324"/>
                    <a:pt x="17" y="324"/>
                    <a:pt x="17" y="324"/>
                  </a:cubicBezTo>
                  <a:cubicBezTo>
                    <a:pt x="1" y="325"/>
                    <a:pt x="1" y="325"/>
                    <a:pt x="1" y="325"/>
                  </a:cubicBezTo>
                  <a:cubicBezTo>
                    <a:pt x="1" y="325"/>
                    <a:pt x="1" y="325"/>
                    <a:pt x="1" y="325"/>
                  </a:cubicBezTo>
                  <a:cubicBezTo>
                    <a:pt x="17" y="324"/>
                    <a:pt x="17" y="324"/>
                    <a:pt x="17" y="324"/>
                  </a:cubicBezTo>
                  <a:close/>
                  <a:moveTo>
                    <a:pt x="20" y="345"/>
                  </a:moveTo>
                  <a:cubicBezTo>
                    <a:pt x="19" y="344"/>
                    <a:pt x="19" y="343"/>
                    <a:pt x="19" y="343"/>
                  </a:cubicBezTo>
                  <a:cubicBezTo>
                    <a:pt x="3" y="345"/>
                    <a:pt x="3" y="345"/>
                    <a:pt x="3" y="345"/>
                  </a:cubicBezTo>
                  <a:cubicBezTo>
                    <a:pt x="4" y="346"/>
                    <a:pt x="4" y="346"/>
                    <a:pt x="4" y="347"/>
                  </a:cubicBezTo>
                  <a:cubicBezTo>
                    <a:pt x="20" y="345"/>
                    <a:pt x="20" y="345"/>
                    <a:pt x="20" y="345"/>
                  </a:cubicBezTo>
                  <a:close/>
                  <a:moveTo>
                    <a:pt x="20" y="345"/>
                  </a:moveTo>
                  <a:cubicBezTo>
                    <a:pt x="20" y="345"/>
                    <a:pt x="20" y="345"/>
                    <a:pt x="20" y="345"/>
                  </a:cubicBezTo>
                  <a:cubicBezTo>
                    <a:pt x="4" y="347"/>
                    <a:pt x="4" y="347"/>
                    <a:pt x="4" y="347"/>
                  </a:cubicBezTo>
                  <a:cubicBezTo>
                    <a:pt x="4" y="347"/>
                    <a:pt x="4" y="347"/>
                    <a:pt x="4" y="347"/>
                  </a:cubicBezTo>
                  <a:cubicBezTo>
                    <a:pt x="20" y="345"/>
                    <a:pt x="20" y="345"/>
                    <a:pt x="20" y="345"/>
                  </a:cubicBezTo>
                  <a:close/>
                  <a:moveTo>
                    <a:pt x="24" y="366"/>
                  </a:moveTo>
                  <a:cubicBezTo>
                    <a:pt x="23" y="365"/>
                    <a:pt x="23" y="365"/>
                    <a:pt x="23" y="364"/>
                  </a:cubicBezTo>
                  <a:cubicBezTo>
                    <a:pt x="7" y="367"/>
                    <a:pt x="7" y="367"/>
                    <a:pt x="7" y="367"/>
                  </a:cubicBezTo>
                  <a:cubicBezTo>
                    <a:pt x="8" y="368"/>
                    <a:pt x="8" y="369"/>
                    <a:pt x="8" y="369"/>
                  </a:cubicBezTo>
                  <a:cubicBezTo>
                    <a:pt x="24" y="366"/>
                    <a:pt x="24" y="366"/>
                    <a:pt x="24" y="366"/>
                  </a:cubicBezTo>
                  <a:close/>
                  <a:moveTo>
                    <a:pt x="24" y="366"/>
                  </a:moveTo>
                  <a:cubicBezTo>
                    <a:pt x="24" y="366"/>
                    <a:pt x="24" y="366"/>
                    <a:pt x="24" y="366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24" y="366"/>
                    <a:pt x="24" y="366"/>
                    <a:pt x="24" y="366"/>
                  </a:cubicBezTo>
                  <a:close/>
                  <a:moveTo>
                    <a:pt x="29" y="386"/>
                  </a:moveTo>
                  <a:cubicBezTo>
                    <a:pt x="29" y="386"/>
                    <a:pt x="29" y="385"/>
                    <a:pt x="28" y="385"/>
                  </a:cubicBezTo>
                  <a:cubicBezTo>
                    <a:pt x="13" y="389"/>
                    <a:pt x="13" y="389"/>
                    <a:pt x="13" y="389"/>
                  </a:cubicBezTo>
                  <a:cubicBezTo>
                    <a:pt x="13" y="390"/>
                    <a:pt x="14" y="391"/>
                    <a:pt x="14" y="391"/>
                  </a:cubicBezTo>
                  <a:lnTo>
                    <a:pt x="29" y="386"/>
                  </a:lnTo>
                  <a:close/>
                  <a:moveTo>
                    <a:pt x="29" y="386"/>
                  </a:moveTo>
                  <a:cubicBezTo>
                    <a:pt x="29" y="386"/>
                    <a:pt x="29" y="386"/>
                    <a:pt x="29" y="386"/>
                  </a:cubicBezTo>
                  <a:cubicBezTo>
                    <a:pt x="14" y="391"/>
                    <a:pt x="14" y="391"/>
                    <a:pt x="14" y="391"/>
                  </a:cubicBezTo>
                  <a:cubicBezTo>
                    <a:pt x="14" y="391"/>
                    <a:pt x="14" y="391"/>
                    <a:pt x="14" y="391"/>
                  </a:cubicBezTo>
                  <a:cubicBezTo>
                    <a:pt x="29" y="386"/>
                    <a:pt x="29" y="386"/>
                    <a:pt x="29" y="386"/>
                  </a:cubicBezTo>
                  <a:close/>
                  <a:moveTo>
                    <a:pt x="36" y="407"/>
                  </a:moveTo>
                  <a:cubicBezTo>
                    <a:pt x="36" y="406"/>
                    <a:pt x="36" y="405"/>
                    <a:pt x="35" y="405"/>
                  </a:cubicBezTo>
                  <a:cubicBezTo>
                    <a:pt x="21" y="411"/>
                    <a:pt x="21" y="411"/>
                    <a:pt x="21" y="411"/>
                  </a:cubicBezTo>
                  <a:cubicBezTo>
                    <a:pt x="21" y="411"/>
                    <a:pt x="21" y="412"/>
                    <a:pt x="21" y="413"/>
                  </a:cubicBezTo>
                  <a:cubicBezTo>
                    <a:pt x="36" y="407"/>
                    <a:pt x="36" y="407"/>
                    <a:pt x="36" y="407"/>
                  </a:cubicBezTo>
                  <a:close/>
                  <a:moveTo>
                    <a:pt x="36" y="407"/>
                  </a:moveTo>
                  <a:cubicBezTo>
                    <a:pt x="36" y="407"/>
                    <a:pt x="36" y="407"/>
                    <a:pt x="36" y="407"/>
                  </a:cubicBezTo>
                  <a:cubicBezTo>
                    <a:pt x="21" y="413"/>
                    <a:pt x="21" y="413"/>
                    <a:pt x="21" y="413"/>
                  </a:cubicBezTo>
                  <a:cubicBezTo>
                    <a:pt x="21" y="413"/>
                    <a:pt x="21" y="413"/>
                    <a:pt x="21" y="413"/>
                  </a:cubicBezTo>
                  <a:cubicBezTo>
                    <a:pt x="36" y="407"/>
                    <a:pt x="36" y="407"/>
                    <a:pt x="36" y="407"/>
                  </a:cubicBezTo>
                  <a:close/>
                  <a:moveTo>
                    <a:pt x="45" y="426"/>
                  </a:moveTo>
                  <a:cubicBezTo>
                    <a:pt x="44" y="426"/>
                    <a:pt x="44" y="425"/>
                    <a:pt x="44" y="424"/>
                  </a:cubicBezTo>
                  <a:cubicBezTo>
                    <a:pt x="29" y="431"/>
                    <a:pt x="29" y="431"/>
                    <a:pt x="29" y="431"/>
                  </a:cubicBezTo>
                  <a:cubicBezTo>
                    <a:pt x="30" y="432"/>
                    <a:pt x="30" y="433"/>
                    <a:pt x="30" y="433"/>
                  </a:cubicBezTo>
                  <a:cubicBezTo>
                    <a:pt x="45" y="426"/>
                    <a:pt x="45" y="426"/>
                    <a:pt x="45" y="426"/>
                  </a:cubicBezTo>
                  <a:close/>
                  <a:moveTo>
                    <a:pt x="45" y="426"/>
                  </a:moveTo>
                  <a:cubicBezTo>
                    <a:pt x="45" y="426"/>
                    <a:pt x="45" y="426"/>
                    <a:pt x="45" y="426"/>
                  </a:cubicBezTo>
                  <a:cubicBezTo>
                    <a:pt x="30" y="433"/>
                    <a:pt x="30" y="433"/>
                    <a:pt x="30" y="433"/>
                  </a:cubicBezTo>
                  <a:cubicBezTo>
                    <a:pt x="30" y="433"/>
                    <a:pt x="30" y="433"/>
                    <a:pt x="30" y="433"/>
                  </a:cubicBezTo>
                  <a:cubicBezTo>
                    <a:pt x="45" y="426"/>
                    <a:pt x="45" y="426"/>
                    <a:pt x="45" y="426"/>
                  </a:cubicBezTo>
                  <a:close/>
                  <a:moveTo>
                    <a:pt x="55" y="445"/>
                  </a:moveTo>
                  <a:cubicBezTo>
                    <a:pt x="54" y="445"/>
                    <a:pt x="54" y="444"/>
                    <a:pt x="54" y="443"/>
                  </a:cubicBezTo>
                  <a:cubicBezTo>
                    <a:pt x="40" y="451"/>
                    <a:pt x="40" y="451"/>
                    <a:pt x="40" y="451"/>
                  </a:cubicBezTo>
                  <a:cubicBezTo>
                    <a:pt x="40" y="452"/>
                    <a:pt x="41" y="453"/>
                    <a:pt x="41" y="453"/>
                  </a:cubicBezTo>
                  <a:cubicBezTo>
                    <a:pt x="55" y="445"/>
                    <a:pt x="55" y="445"/>
                    <a:pt x="55" y="445"/>
                  </a:cubicBezTo>
                  <a:close/>
                  <a:moveTo>
                    <a:pt x="55" y="445"/>
                  </a:moveTo>
                  <a:cubicBezTo>
                    <a:pt x="55" y="445"/>
                    <a:pt x="55" y="445"/>
                    <a:pt x="55" y="445"/>
                  </a:cubicBezTo>
                  <a:cubicBezTo>
                    <a:pt x="41" y="453"/>
                    <a:pt x="41" y="453"/>
                    <a:pt x="41" y="453"/>
                  </a:cubicBezTo>
                  <a:cubicBezTo>
                    <a:pt x="41" y="453"/>
                    <a:pt x="41" y="453"/>
                    <a:pt x="41" y="453"/>
                  </a:cubicBezTo>
                  <a:cubicBezTo>
                    <a:pt x="55" y="445"/>
                    <a:pt x="55" y="445"/>
                    <a:pt x="55" y="445"/>
                  </a:cubicBezTo>
                  <a:close/>
                  <a:moveTo>
                    <a:pt x="66" y="463"/>
                  </a:moveTo>
                  <a:cubicBezTo>
                    <a:pt x="66" y="463"/>
                    <a:pt x="65" y="462"/>
                    <a:pt x="65" y="462"/>
                  </a:cubicBezTo>
                  <a:cubicBezTo>
                    <a:pt x="52" y="471"/>
                    <a:pt x="52" y="471"/>
                    <a:pt x="52" y="471"/>
                  </a:cubicBezTo>
                  <a:cubicBezTo>
                    <a:pt x="52" y="471"/>
                    <a:pt x="53" y="472"/>
                    <a:pt x="53" y="472"/>
                  </a:cubicBezTo>
                  <a:lnTo>
                    <a:pt x="66" y="463"/>
                  </a:lnTo>
                  <a:close/>
                  <a:moveTo>
                    <a:pt x="66" y="463"/>
                  </a:moveTo>
                  <a:cubicBezTo>
                    <a:pt x="66" y="463"/>
                    <a:pt x="66" y="463"/>
                    <a:pt x="66" y="463"/>
                  </a:cubicBezTo>
                  <a:cubicBezTo>
                    <a:pt x="53" y="472"/>
                    <a:pt x="53" y="472"/>
                    <a:pt x="53" y="472"/>
                  </a:cubicBezTo>
                  <a:cubicBezTo>
                    <a:pt x="53" y="472"/>
                    <a:pt x="53" y="472"/>
                    <a:pt x="53" y="472"/>
                  </a:cubicBezTo>
                  <a:cubicBezTo>
                    <a:pt x="66" y="463"/>
                    <a:pt x="66" y="463"/>
                    <a:pt x="66" y="463"/>
                  </a:cubicBezTo>
                  <a:close/>
                  <a:moveTo>
                    <a:pt x="79" y="480"/>
                  </a:moveTo>
                  <a:cubicBezTo>
                    <a:pt x="78" y="480"/>
                    <a:pt x="78" y="479"/>
                    <a:pt x="78" y="479"/>
                  </a:cubicBezTo>
                  <a:cubicBezTo>
                    <a:pt x="65" y="489"/>
                    <a:pt x="65" y="489"/>
                    <a:pt x="65" y="489"/>
                  </a:cubicBezTo>
                  <a:cubicBezTo>
                    <a:pt x="65" y="489"/>
                    <a:pt x="66" y="490"/>
                    <a:pt x="66" y="490"/>
                  </a:cubicBezTo>
                  <a:lnTo>
                    <a:pt x="79" y="480"/>
                  </a:lnTo>
                  <a:close/>
                  <a:moveTo>
                    <a:pt x="79" y="480"/>
                  </a:moveTo>
                  <a:cubicBezTo>
                    <a:pt x="79" y="480"/>
                    <a:pt x="79" y="480"/>
                    <a:pt x="79" y="480"/>
                  </a:cubicBezTo>
                  <a:cubicBezTo>
                    <a:pt x="66" y="490"/>
                    <a:pt x="66" y="490"/>
                    <a:pt x="66" y="490"/>
                  </a:cubicBezTo>
                  <a:cubicBezTo>
                    <a:pt x="66" y="490"/>
                    <a:pt x="66" y="490"/>
                    <a:pt x="66" y="490"/>
                  </a:cubicBezTo>
                  <a:cubicBezTo>
                    <a:pt x="79" y="480"/>
                    <a:pt x="79" y="480"/>
                    <a:pt x="79" y="480"/>
                  </a:cubicBezTo>
                  <a:close/>
                  <a:moveTo>
                    <a:pt x="93" y="497"/>
                  </a:moveTo>
                  <a:cubicBezTo>
                    <a:pt x="92" y="496"/>
                    <a:pt x="92" y="496"/>
                    <a:pt x="91" y="495"/>
                  </a:cubicBezTo>
                  <a:cubicBezTo>
                    <a:pt x="80" y="506"/>
                    <a:pt x="80" y="506"/>
                    <a:pt x="80" y="506"/>
                  </a:cubicBezTo>
                  <a:cubicBezTo>
                    <a:pt x="80" y="506"/>
                    <a:pt x="81" y="507"/>
                    <a:pt x="81" y="507"/>
                  </a:cubicBezTo>
                  <a:cubicBezTo>
                    <a:pt x="93" y="497"/>
                    <a:pt x="93" y="497"/>
                    <a:pt x="93" y="497"/>
                  </a:cubicBezTo>
                  <a:close/>
                  <a:moveTo>
                    <a:pt x="93" y="497"/>
                  </a:moveTo>
                  <a:cubicBezTo>
                    <a:pt x="93" y="497"/>
                    <a:pt x="93" y="497"/>
                    <a:pt x="93" y="497"/>
                  </a:cubicBezTo>
                  <a:cubicBezTo>
                    <a:pt x="81" y="507"/>
                    <a:pt x="81" y="507"/>
                    <a:pt x="81" y="507"/>
                  </a:cubicBezTo>
                  <a:cubicBezTo>
                    <a:pt x="81" y="508"/>
                    <a:pt x="81" y="508"/>
                    <a:pt x="81" y="508"/>
                  </a:cubicBezTo>
                  <a:cubicBezTo>
                    <a:pt x="93" y="497"/>
                    <a:pt x="93" y="497"/>
                    <a:pt x="93" y="497"/>
                  </a:cubicBezTo>
                  <a:close/>
                  <a:moveTo>
                    <a:pt x="108" y="512"/>
                  </a:moveTo>
                  <a:cubicBezTo>
                    <a:pt x="107" y="511"/>
                    <a:pt x="107" y="511"/>
                    <a:pt x="107" y="510"/>
                  </a:cubicBezTo>
                  <a:cubicBezTo>
                    <a:pt x="96" y="522"/>
                    <a:pt x="96" y="522"/>
                    <a:pt x="96" y="522"/>
                  </a:cubicBezTo>
                  <a:cubicBezTo>
                    <a:pt x="96" y="523"/>
                    <a:pt x="97" y="523"/>
                    <a:pt x="97" y="523"/>
                  </a:cubicBezTo>
                  <a:lnTo>
                    <a:pt x="108" y="512"/>
                  </a:lnTo>
                  <a:close/>
                  <a:moveTo>
                    <a:pt x="108" y="512"/>
                  </a:moveTo>
                  <a:cubicBezTo>
                    <a:pt x="108" y="512"/>
                    <a:pt x="108" y="512"/>
                    <a:pt x="108" y="512"/>
                  </a:cubicBezTo>
                  <a:cubicBezTo>
                    <a:pt x="97" y="523"/>
                    <a:pt x="97" y="523"/>
                    <a:pt x="97" y="523"/>
                  </a:cubicBezTo>
                  <a:cubicBezTo>
                    <a:pt x="97" y="523"/>
                    <a:pt x="97" y="523"/>
                    <a:pt x="97" y="523"/>
                  </a:cubicBezTo>
                  <a:cubicBezTo>
                    <a:pt x="108" y="512"/>
                    <a:pt x="108" y="512"/>
                    <a:pt x="108" y="512"/>
                  </a:cubicBezTo>
                  <a:close/>
                  <a:moveTo>
                    <a:pt x="124" y="526"/>
                  </a:moveTo>
                  <a:cubicBezTo>
                    <a:pt x="124" y="525"/>
                    <a:pt x="123" y="525"/>
                    <a:pt x="123" y="524"/>
                  </a:cubicBezTo>
                  <a:cubicBezTo>
                    <a:pt x="113" y="537"/>
                    <a:pt x="113" y="537"/>
                    <a:pt x="113" y="537"/>
                  </a:cubicBezTo>
                  <a:cubicBezTo>
                    <a:pt x="113" y="537"/>
                    <a:pt x="114" y="538"/>
                    <a:pt x="114" y="538"/>
                  </a:cubicBezTo>
                  <a:cubicBezTo>
                    <a:pt x="124" y="526"/>
                    <a:pt x="124" y="526"/>
                    <a:pt x="124" y="526"/>
                  </a:cubicBezTo>
                  <a:close/>
                  <a:moveTo>
                    <a:pt x="124" y="526"/>
                  </a:moveTo>
                  <a:cubicBezTo>
                    <a:pt x="124" y="526"/>
                    <a:pt x="124" y="526"/>
                    <a:pt x="124" y="526"/>
                  </a:cubicBezTo>
                  <a:cubicBezTo>
                    <a:pt x="114" y="538"/>
                    <a:pt x="114" y="538"/>
                    <a:pt x="114" y="538"/>
                  </a:cubicBezTo>
                  <a:cubicBezTo>
                    <a:pt x="114" y="538"/>
                    <a:pt x="114" y="538"/>
                    <a:pt x="114" y="538"/>
                  </a:cubicBezTo>
                  <a:cubicBezTo>
                    <a:pt x="124" y="526"/>
                    <a:pt x="124" y="526"/>
                    <a:pt x="124" y="526"/>
                  </a:cubicBezTo>
                  <a:close/>
                  <a:moveTo>
                    <a:pt x="141" y="538"/>
                  </a:moveTo>
                  <a:cubicBezTo>
                    <a:pt x="141" y="538"/>
                    <a:pt x="140" y="538"/>
                    <a:pt x="140" y="537"/>
                  </a:cubicBezTo>
                  <a:cubicBezTo>
                    <a:pt x="131" y="550"/>
                    <a:pt x="131" y="550"/>
                    <a:pt x="131" y="550"/>
                  </a:cubicBezTo>
                  <a:cubicBezTo>
                    <a:pt x="131" y="551"/>
                    <a:pt x="132" y="551"/>
                    <a:pt x="132" y="552"/>
                  </a:cubicBezTo>
                  <a:lnTo>
                    <a:pt x="141" y="538"/>
                  </a:lnTo>
                  <a:close/>
                  <a:moveTo>
                    <a:pt x="141" y="538"/>
                  </a:moveTo>
                  <a:cubicBezTo>
                    <a:pt x="141" y="538"/>
                    <a:pt x="141" y="538"/>
                    <a:pt x="141" y="538"/>
                  </a:cubicBezTo>
                  <a:cubicBezTo>
                    <a:pt x="132" y="552"/>
                    <a:pt x="132" y="552"/>
                    <a:pt x="132" y="552"/>
                  </a:cubicBezTo>
                  <a:cubicBezTo>
                    <a:pt x="132" y="552"/>
                    <a:pt x="132" y="552"/>
                    <a:pt x="132" y="552"/>
                  </a:cubicBezTo>
                  <a:cubicBezTo>
                    <a:pt x="141" y="538"/>
                    <a:pt x="141" y="538"/>
                    <a:pt x="141" y="538"/>
                  </a:cubicBezTo>
                  <a:close/>
                  <a:moveTo>
                    <a:pt x="160" y="550"/>
                  </a:moveTo>
                  <a:cubicBezTo>
                    <a:pt x="159" y="549"/>
                    <a:pt x="158" y="549"/>
                    <a:pt x="158" y="549"/>
                  </a:cubicBezTo>
                  <a:cubicBezTo>
                    <a:pt x="150" y="563"/>
                    <a:pt x="150" y="563"/>
                    <a:pt x="150" y="563"/>
                  </a:cubicBezTo>
                  <a:cubicBezTo>
                    <a:pt x="150" y="563"/>
                    <a:pt x="151" y="563"/>
                    <a:pt x="152" y="564"/>
                  </a:cubicBezTo>
                  <a:cubicBezTo>
                    <a:pt x="160" y="550"/>
                    <a:pt x="160" y="550"/>
                    <a:pt x="160" y="550"/>
                  </a:cubicBezTo>
                  <a:close/>
                  <a:moveTo>
                    <a:pt x="160" y="550"/>
                  </a:moveTo>
                  <a:cubicBezTo>
                    <a:pt x="160" y="550"/>
                    <a:pt x="160" y="550"/>
                    <a:pt x="160" y="550"/>
                  </a:cubicBezTo>
                  <a:cubicBezTo>
                    <a:pt x="152" y="564"/>
                    <a:pt x="152" y="564"/>
                    <a:pt x="152" y="564"/>
                  </a:cubicBezTo>
                  <a:cubicBezTo>
                    <a:pt x="152" y="564"/>
                    <a:pt x="152" y="564"/>
                    <a:pt x="152" y="564"/>
                  </a:cubicBezTo>
                  <a:cubicBezTo>
                    <a:pt x="160" y="550"/>
                    <a:pt x="160" y="550"/>
                    <a:pt x="160" y="550"/>
                  </a:cubicBezTo>
                  <a:close/>
                  <a:moveTo>
                    <a:pt x="178" y="560"/>
                  </a:moveTo>
                  <a:cubicBezTo>
                    <a:pt x="178" y="560"/>
                    <a:pt x="177" y="559"/>
                    <a:pt x="177" y="559"/>
                  </a:cubicBezTo>
                  <a:cubicBezTo>
                    <a:pt x="170" y="573"/>
                    <a:pt x="170" y="573"/>
                    <a:pt x="170" y="573"/>
                  </a:cubicBezTo>
                  <a:cubicBezTo>
                    <a:pt x="170" y="574"/>
                    <a:pt x="171" y="574"/>
                    <a:pt x="172" y="574"/>
                  </a:cubicBezTo>
                  <a:cubicBezTo>
                    <a:pt x="178" y="560"/>
                    <a:pt x="178" y="560"/>
                    <a:pt x="178" y="560"/>
                  </a:cubicBezTo>
                  <a:close/>
                  <a:moveTo>
                    <a:pt x="179" y="560"/>
                  </a:moveTo>
                  <a:cubicBezTo>
                    <a:pt x="178" y="560"/>
                    <a:pt x="178" y="560"/>
                    <a:pt x="178" y="560"/>
                  </a:cubicBezTo>
                  <a:cubicBezTo>
                    <a:pt x="172" y="574"/>
                    <a:pt x="172" y="574"/>
                    <a:pt x="172" y="574"/>
                  </a:cubicBezTo>
                  <a:cubicBezTo>
                    <a:pt x="172" y="574"/>
                    <a:pt x="172" y="574"/>
                    <a:pt x="172" y="574"/>
                  </a:cubicBezTo>
                  <a:cubicBezTo>
                    <a:pt x="178" y="560"/>
                    <a:pt x="178" y="560"/>
                    <a:pt x="178" y="560"/>
                  </a:cubicBezTo>
                  <a:lnTo>
                    <a:pt x="179" y="560"/>
                  </a:lnTo>
                  <a:close/>
                  <a:moveTo>
                    <a:pt x="198" y="568"/>
                  </a:moveTo>
                  <a:cubicBezTo>
                    <a:pt x="197" y="568"/>
                    <a:pt x="197" y="568"/>
                    <a:pt x="196" y="568"/>
                  </a:cubicBezTo>
                  <a:cubicBezTo>
                    <a:pt x="190" y="583"/>
                    <a:pt x="190" y="583"/>
                    <a:pt x="190" y="583"/>
                  </a:cubicBezTo>
                  <a:cubicBezTo>
                    <a:pt x="191" y="583"/>
                    <a:pt x="192" y="583"/>
                    <a:pt x="192" y="583"/>
                  </a:cubicBezTo>
                  <a:cubicBezTo>
                    <a:pt x="198" y="568"/>
                    <a:pt x="198" y="568"/>
                    <a:pt x="198" y="568"/>
                  </a:cubicBezTo>
                  <a:close/>
                  <a:moveTo>
                    <a:pt x="198" y="568"/>
                  </a:moveTo>
                  <a:cubicBezTo>
                    <a:pt x="198" y="568"/>
                    <a:pt x="198" y="568"/>
                    <a:pt x="198" y="568"/>
                  </a:cubicBezTo>
                  <a:cubicBezTo>
                    <a:pt x="192" y="583"/>
                    <a:pt x="192" y="583"/>
                    <a:pt x="192" y="583"/>
                  </a:cubicBezTo>
                  <a:cubicBezTo>
                    <a:pt x="192" y="583"/>
                    <a:pt x="192" y="583"/>
                    <a:pt x="192" y="583"/>
                  </a:cubicBezTo>
                  <a:cubicBezTo>
                    <a:pt x="198" y="568"/>
                    <a:pt x="198" y="568"/>
                    <a:pt x="198" y="568"/>
                  </a:cubicBezTo>
                  <a:close/>
                  <a:moveTo>
                    <a:pt x="218" y="575"/>
                  </a:moveTo>
                  <a:cubicBezTo>
                    <a:pt x="218" y="575"/>
                    <a:pt x="217" y="575"/>
                    <a:pt x="216" y="575"/>
                  </a:cubicBezTo>
                  <a:cubicBezTo>
                    <a:pt x="212" y="590"/>
                    <a:pt x="212" y="590"/>
                    <a:pt x="212" y="590"/>
                  </a:cubicBezTo>
                  <a:cubicBezTo>
                    <a:pt x="212" y="590"/>
                    <a:pt x="213" y="591"/>
                    <a:pt x="214" y="591"/>
                  </a:cubicBezTo>
                  <a:cubicBezTo>
                    <a:pt x="218" y="575"/>
                    <a:pt x="218" y="575"/>
                    <a:pt x="218" y="575"/>
                  </a:cubicBezTo>
                  <a:close/>
                  <a:moveTo>
                    <a:pt x="218" y="575"/>
                  </a:moveTo>
                  <a:cubicBezTo>
                    <a:pt x="218" y="575"/>
                    <a:pt x="218" y="575"/>
                    <a:pt x="218" y="575"/>
                  </a:cubicBezTo>
                  <a:cubicBezTo>
                    <a:pt x="214" y="591"/>
                    <a:pt x="214" y="591"/>
                    <a:pt x="214" y="591"/>
                  </a:cubicBezTo>
                  <a:cubicBezTo>
                    <a:pt x="214" y="591"/>
                    <a:pt x="214" y="591"/>
                    <a:pt x="214" y="591"/>
                  </a:cubicBezTo>
                  <a:cubicBezTo>
                    <a:pt x="218" y="575"/>
                    <a:pt x="218" y="575"/>
                    <a:pt x="218" y="575"/>
                  </a:cubicBezTo>
                  <a:close/>
                  <a:moveTo>
                    <a:pt x="239" y="581"/>
                  </a:moveTo>
                  <a:cubicBezTo>
                    <a:pt x="238" y="581"/>
                    <a:pt x="238" y="581"/>
                    <a:pt x="237" y="581"/>
                  </a:cubicBezTo>
                  <a:cubicBezTo>
                    <a:pt x="233" y="596"/>
                    <a:pt x="233" y="596"/>
                    <a:pt x="233" y="596"/>
                  </a:cubicBezTo>
                  <a:cubicBezTo>
                    <a:pt x="234" y="596"/>
                    <a:pt x="235" y="596"/>
                    <a:pt x="235" y="597"/>
                  </a:cubicBezTo>
                  <a:cubicBezTo>
                    <a:pt x="239" y="581"/>
                    <a:pt x="239" y="581"/>
                    <a:pt x="239" y="581"/>
                  </a:cubicBezTo>
                  <a:close/>
                  <a:moveTo>
                    <a:pt x="239" y="581"/>
                  </a:moveTo>
                  <a:cubicBezTo>
                    <a:pt x="239" y="581"/>
                    <a:pt x="239" y="581"/>
                    <a:pt x="239" y="581"/>
                  </a:cubicBezTo>
                  <a:cubicBezTo>
                    <a:pt x="235" y="597"/>
                    <a:pt x="235" y="597"/>
                    <a:pt x="235" y="597"/>
                  </a:cubicBezTo>
                  <a:cubicBezTo>
                    <a:pt x="236" y="597"/>
                    <a:pt x="236" y="597"/>
                    <a:pt x="236" y="597"/>
                  </a:cubicBezTo>
                  <a:cubicBezTo>
                    <a:pt x="239" y="581"/>
                    <a:pt x="239" y="581"/>
                    <a:pt x="239" y="581"/>
                  </a:cubicBezTo>
                  <a:close/>
                  <a:moveTo>
                    <a:pt x="260" y="585"/>
                  </a:moveTo>
                  <a:cubicBezTo>
                    <a:pt x="259" y="585"/>
                    <a:pt x="259" y="585"/>
                    <a:pt x="258" y="585"/>
                  </a:cubicBezTo>
                  <a:cubicBezTo>
                    <a:pt x="256" y="600"/>
                    <a:pt x="256" y="600"/>
                    <a:pt x="256" y="600"/>
                  </a:cubicBezTo>
                  <a:cubicBezTo>
                    <a:pt x="256" y="601"/>
                    <a:pt x="257" y="601"/>
                    <a:pt x="258" y="601"/>
                  </a:cubicBezTo>
                  <a:cubicBezTo>
                    <a:pt x="260" y="585"/>
                    <a:pt x="260" y="585"/>
                    <a:pt x="260" y="585"/>
                  </a:cubicBezTo>
                  <a:close/>
                  <a:moveTo>
                    <a:pt x="260" y="585"/>
                  </a:moveTo>
                  <a:cubicBezTo>
                    <a:pt x="260" y="585"/>
                    <a:pt x="260" y="585"/>
                    <a:pt x="260" y="585"/>
                  </a:cubicBezTo>
                  <a:cubicBezTo>
                    <a:pt x="258" y="601"/>
                    <a:pt x="258" y="601"/>
                    <a:pt x="258" y="601"/>
                  </a:cubicBezTo>
                  <a:cubicBezTo>
                    <a:pt x="258" y="601"/>
                    <a:pt x="258" y="601"/>
                    <a:pt x="258" y="601"/>
                  </a:cubicBezTo>
                  <a:cubicBezTo>
                    <a:pt x="260" y="585"/>
                    <a:pt x="260" y="585"/>
                    <a:pt x="260" y="585"/>
                  </a:cubicBezTo>
                  <a:close/>
                  <a:moveTo>
                    <a:pt x="281" y="587"/>
                  </a:moveTo>
                  <a:cubicBezTo>
                    <a:pt x="281" y="587"/>
                    <a:pt x="280" y="587"/>
                    <a:pt x="279" y="587"/>
                  </a:cubicBezTo>
                  <a:cubicBezTo>
                    <a:pt x="278" y="603"/>
                    <a:pt x="278" y="603"/>
                    <a:pt x="278" y="603"/>
                  </a:cubicBezTo>
                  <a:cubicBezTo>
                    <a:pt x="279" y="603"/>
                    <a:pt x="279" y="603"/>
                    <a:pt x="280" y="603"/>
                  </a:cubicBezTo>
                  <a:lnTo>
                    <a:pt x="281" y="587"/>
                  </a:lnTo>
                  <a:close/>
                  <a:moveTo>
                    <a:pt x="281" y="587"/>
                  </a:moveTo>
                  <a:cubicBezTo>
                    <a:pt x="281" y="587"/>
                    <a:pt x="281" y="587"/>
                    <a:pt x="281" y="587"/>
                  </a:cubicBezTo>
                  <a:cubicBezTo>
                    <a:pt x="280" y="603"/>
                    <a:pt x="280" y="603"/>
                    <a:pt x="280" y="603"/>
                  </a:cubicBezTo>
                  <a:cubicBezTo>
                    <a:pt x="280" y="603"/>
                    <a:pt x="280" y="603"/>
                    <a:pt x="280" y="603"/>
                  </a:cubicBezTo>
                  <a:cubicBezTo>
                    <a:pt x="281" y="587"/>
                    <a:pt x="281" y="587"/>
                    <a:pt x="281" y="587"/>
                  </a:cubicBezTo>
                  <a:close/>
                  <a:moveTo>
                    <a:pt x="303" y="588"/>
                  </a:moveTo>
                  <a:cubicBezTo>
                    <a:pt x="303" y="588"/>
                    <a:pt x="303" y="588"/>
                    <a:pt x="303" y="588"/>
                  </a:cubicBezTo>
                  <a:cubicBezTo>
                    <a:pt x="302" y="588"/>
                    <a:pt x="301" y="588"/>
                    <a:pt x="301" y="588"/>
                  </a:cubicBezTo>
                  <a:cubicBezTo>
                    <a:pt x="301" y="604"/>
                    <a:pt x="301" y="604"/>
                    <a:pt x="301" y="604"/>
                  </a:cubicBezTo>
                  <a:cubicBezTo>
                    <a:pt x="301" y="604"/>
                    <a:pt x="302" y="604"/>
                    <a:pt x="303" y="604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588"/>
                    <a:pt x="303" y="588"/>
                    <a:pt x="303" y="588"/>
                  </a:cubicBezTo>
                  <a:close/>
                  <a:moveTo>
                    <a:pt x="303" y="588"/>
                  </a:moveTo>
                  <a:cubicBezTo>
                    <a:pt x="303" y="588"/>
                    <a:pt x="303" y="588"/>
                    <a:pt x="303" y="588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588"/>
                    <a:pt x="303" y="588"/>
                    <a:pt x="303" y="588"/>
                  </a:cubicBezTo>
                  <a:close/>
                  <a:moveTo>
                    <a:pt x="324" y="587"/>
                  </a:moveTo>
                  <a:cubicBezTo>
                    <a:pt x="323" y="587"/>
                    <a:pt x="323" y="587"/>
                    <a:pt x="322" y="587"/>
                  </a:cubicBezTo>
                  <a:cubicBezTo>
                    <a:pt x="323" y="603"/>
                    <a:pt x="323" y="603"/>
                    <a:pt x="323" y="603"/>
                  </a:cubicBezTo>
                  <a:cubicBezTo>
                    <a:pt x="324" y="603"/>
                    <a:pt x="325" y="603"/>
                    <a:pt x="325" y="603"/>
                  </a:cubicBezTo>
                  <a:cubicBezTo>
                    <a:pt x="324" y="587"/>
                    <a:pt x="324" y="587"/>
                    <a:pt x="324" y="587"/>
                  </a:cubicBezTo>
                  <a:close/>
                  <a:moveTo>
                    <a:pt x="324" y="587"/>
                  </a:moveTo>
                  <a:cubicBezTo>
                    <a:pt x="324" y="587"/>
                    <a:pt x="324" y="587"/>
                    <a:pt x="324" y="587"/>
                  </a:cubicBezTo>
                  <a:cubicBezTo>
                    <a:pt x="325" y="603"/>
                    <a:pt x="325" y="603"/>
                    <a:pt x="325" y="603"/>
                  </a:cubicBezTo>
                  <a:cubicBezTo>
                    <a:pt x="325" y="603"/>
                    <a:pt x="325" y="603"/>
                    <a:pt x="325" y="603"/>
                  </a:cubicBezTo>
                  <a:cubicBezTo>
                    <a:pt x="324" y="587"/>
                    <a:pt x="324" y="587"/>
                    <a:pt x="324" y="587"/>
                  </a:cubicBezTo>
                  <a:close/>
                  <a:moveTo>
                    <a:pt x="345" y="585"/>
                  </a:moveTo>
                  <a:cubicBezTo>
                    <a:pt x="345" y="585"/>
                    <a:pt x="344" y="585"/>
                    <a:pt x="343" y="585"/>
                  </a:cubicBezTo>
                  <a:cubicBezTo>
                    <a:pt x="346" y="601"/>
                    <a:pt x="346" y="601"/>
                    <a:pt x="346" y="601"/>
                  </a:cubicBezTo>
                  <a:cubicBezTo>
                    <a:pt x="346" y="601"/>
                    <a:pt x="347" y="601"/>
                    <a:pt x="348" y="601"/>
                  </a:cubicBezTo>
                  <a:lnTo>
                    <a:pt x="345" y="585"/>
                  </a:lnTo>
                  <a:close/>
                  <a:moveTo>
                    <a:pt x="345" y="585"/>
                  </a:moveTo>
                  <a:cubicBezTo>
                    <a:pt x="345" y="585"/>
                    <a:pt x="345" y="585"/>
                    <a:pt x="345" y="585"/>
                  </a:cubicBezTo>
                  <a:cubicBezTo>
                    <a:pt x="348" y="601"/>
                    <a:pt x="348" y="601"/>
                    <a:pt x="348" y="601"/>
                  </a:cubicBezTo>
                  <a:cubicBezTo>
                    <a:pt x="348" y="601"/>
                    <a:pt x="348" y="601"/>
                    <a:pt x="348" y="601"/>
                  </a:cubicBezTo>
                  <a:cubicBezTo>
                    <a:pt x="345" y="585"/>
                    <a:pt x="345" y="585"/>
                    <a:pt x="345" y="585"/>
                  </a:cubicBezTo>
                  <a:close/>
                  <a:moveTo>
                    <a:pt x="366" y="581"/>
                  </a:moveTo>
                  <a:cubicBezTo>
                    <a:pt x="366" y="581"/>
                    <a:pt x="365" y="581"/>
                    <a:pt x="364" y="581"/>
                  </a:cubicBezTo>
                  <a:cubicBezTo>
                    <a:pt x="368" y="597"/>
                    <a:pt x="368" y="597"/>
                    <a:pt x="368" y="597"/>
                  </a:cubicBezTo>
                  <a:cubicBezTo>
                    <a:pt x="369" y="597"/>
                    <a:pt x="369" y="597"/>
                    <a:pt x="370" y="597"/>
                  </a:cubicBezTo>
                  <a:cubicBezTo>
                    <a:pt x="366" y="581"/>
                    <a:pt x="366" y="581"/>
                    <a:pt x="366" y="581"/>
                  </a:cubicBezTo>
                  <a:close/>
                  <a:moveTo>
                    <a:pt x="366" y="581"/>
                  </a:moveTo>
                  <a:cubicBezTo>
                    <a:pt x="366" y="581"/>
                    <a:pt x="366" y="581"/>
                    <a:pt x="366" y="581"/>
                  </a:cubicBezTo>
                  <a:cubicBezTo>
                    <a:pt x="370" y="597"/>
                    <a:pt x="370" y="597"/>
                    <a:pt x="370" y="597"/>
                  </a:cubicBezTo>
                  <a:cubicBezTo>
                    <a:pt x="370" y="597"/>
                    <a:pt x="370" y="597"/>
                    <a:pt x="370" y="597"/>
                  </a:cubicBezTo>
                  <a:cubicBezTo>
                    <a:pt x="366" y="581"/>
                    <a:pt x="366" y="581"/>
                    <a:pt x="366" y="581"/>
                  </a:cubicBezTo>
                  <a:close/>
                  <a:moveTo>
                    <a:pt x="387" y="575"/>
                  </a:moveTo>
                  <a:cubicBezTo>
                    <a:pt x="386" y="576"/>
                    <a:pt x="386" y="576"/>
                    <a:pt x="385" y="576"/>
                  </a:cubicBezTo>
                  <a:cubicBezTo>
                    <a:pt x="390" y="591"/>
                    <a:pt x="390" y="591"/>
                    <a:pt x="390" y="591"/>
                  </a:cubicBezTo>
                  <a:cubicBezTo>
                    <a:pt x="390" y="591"/>
                    <a:pt x="391" y="591"/>
                    <a:pt x="392" y="591"/>
                  </a:cubicBezTo>
                  <a:cubicBezTo>
                    <a:pt x="387" y="575"/>
                    <a:pt x="387" y="575"/>
                    <a:pt x="387" y="575"/>
                  </a:cubicBezTo>
                  <a:close/>
                  <a:moveTo>
                    <a:pt x="387" y="575"/>
                  </a:moveTo>
                  <a:cubicBezTo>
                    <a:pt x="387" y="575"/>
                    <a:pt x="387" y="575"/>
                    <a:pt x="387" y="575"/>
                  </a:cubicBezTo>
                  <a:cubicBezTo>
                    <a:pt x="392" y="591"/>
                    <a:pt x="392" y="591"/>
                    <a:pt x="392" y="591"/>
                  </a:cubicBezTo>
                  <a:cubicBezTo>
                    <a:pt x="392" y="591"/>
                    <a:pt x="392" y="591"/>
                    <a:pt x="392" y="591"/>
                  </a:cubicBezTo>
                  <a:cubicBezTo>
                    <a:pt x="387" y="575"/>
                    <a:pt x="387" y="575"/>
                    <a:pt x="387" y="575"/>
                  </a:cubicBezTo>
                  <a:close/>
                  <a:moveTo>
                    <a:pt x="407" y="568"/>
                  </a:moveTo>
                  <a:cubicBezTo>
                    <a:pt x="407" y="569"/>
                    <a:pt x="406" y="569"/>
                    <a:pt x="405" y="569"/>
                  </a:cubicBezTo>
                  <a:cubicBezTo>
                    <a:pt x="411" y="584"/>
                    <a:pt x="411" y="584"/>
                    <a:pt x="411" y="584"/>
                  </a:cubicBezTo>
                  <a:cubicBezTo>
                    <a:pt x="412" y="584"/>
                    <a:pt x="412" y="583"/>
                    <a:pt x="413" y="583"/>
                  </a:cubicBezTo>
                  <a:lnTo>
                    <a:pt x="407" y="568"/>
                  </a:lnTo>
                  <a:close/>
                  <a:moveTo>
                    <a:pt x="407" y="568"/>
                  </a:moveTo>
                  <a:cubicBezTo>
                    <a:pt x="407" y="568"/>
                    <a:pt x="407" y="568"/>
                    <a:pt x="407" y="568"/>
                  </a:cubicBezTo>
                  <a:cubicBezTo>
                    <a:pt x="413" y="583"/>
                    <a:pt x="413" y="583"/>
                    <a:pt x="413" y="583"/>
                  </a:cubicBezTo>
                  <a:cubicBezTo>
                    <a:pt x="413" y="583"/>
                    <a:pt x="413" y="583"/>
                    <a:pt x="413" y="583"/>
                  </a:cubicBezTo>
                  <a:cubicBezTo>
                    <a:pt x="407" y="568"/>
                    <a:pt x="407" y="568"/>
                    <a:pt x="407" y="568"/>
                  </a:cubicBezTo>
                  <a:close/>
                  <a:moveTo>
                    <a:pt x="427" y="560"/>
                  </a:moveTo>
                  <a:cubicBezTo>
                    <a:pt x="426" y="560"/>
                    <a:pt x="426" y="560"/>
                    <a:pt x="425" y="561"/>
                  </a:cubicBezTo>
                  <a:cubicBezTo>
                    <a:pt x="432" y="575"/>
                    <a:pt x="432" y="575"/>
                    <a:pt x="432" y="575"/>
                  </a:cubicBezTo>
                  <a:cubicBezTo>
                    <a:pt x="433" y="575"/>
                    <a:pt x="433" y="574"/>
                    <a:pt x="434" y="574"/>
                  </a:cubicBezTo>
                  <a:cubicBezTo>
                    <a:pt x="427" y="560"/>
                    <a:pt x="427" y="560"/>
                    <a:pt x="427" y="560"/>
                  </a:cubicBezTo>
                  <a:close/>
                  <a:moveTo>
                    <a:pt x="427" y="560"/>
                  </a:moveTo>
                  <a:cubicBezTo>
                    <a:pt x="427" y="560"/>
                    <a:pt x="427" y="560"/>
                    <a:pt x="427" y="560"/>
                  </a:cubicBezTo>
                  <a:cubicBezTo>
                    <a:pt x="434" y="574"/>
                    <a:pt x="434" y="574"/>
                    <a:pt x="434" y="574"/>
                  </a:cubicBezTo>
                  <a:cubicBezTo>
                    <a:pt x="434" y="574"/>
                    <a:pt x="434" y="574"/>
                    <a:pt x="434" y="574"/>
                  </a:cubicBezTo>
                  <a:cubicBezTo>
                    <a:pt x="427" y="560"/>
                    <a:pt x="427" y="560"/>
                    <a:pt x="427" y="560"/>
                  </a:cubicBezTo>
                  <a:close/>
                  <a:moveTo>
                    <a:pt x="446" y="550"/>
                  </a:moveTo>
                  <a:cubicBezTo>
                    <a:pt x="445" y="550"/>
                    <a:pt x="445" y="550"/>
                    <a:pt x="444" y="551"/>
                  </a:cubicBezTo>
                  <a:cubicBezTo>
                    <a:pt x="452" y="565"/>
                    <a:pt x="452" y="565"/>
                    <a:pt x="452" y="565"/>
                  </a:cubicBezTo>
                  <a:cubicBezTo>
                    <a:pt x="453" y="564"/>
                    <a:pt x="453" y="564"/>
                    <a:pt x="454" y="564"/>
                  </a:cubicBezTo>
                  <a:cubicBezTo>
                    <a:pt x="446" y="550"/>
                    <a:pt x="446" y="550"/>
                    <a:pt x="446" y="550"/>
                  </a:cubicBezTo>
                  <a:close/>
                  <a:moveTo>
                    <a:pt x="446" y="550"/>
                  </a:moveTo>
                  <a:cubicBezTo>
                    <a:pt x="446" y="550"/>
                    <a:pt x="446" y="550"/>
                    <a:pt x="446" y="550"/>
                  </a:cubicBezTo>
                  <a:cubicBezTo>
                    <a:pt x="454" y="564"/>
                    <a:pt x="454" y="564"/>
                    <a:pt x="454" y="564"/>
                  </a:cubicBezTo>
                  <a:cubicBezTo>
                    <a:pt x="454" y="564"/>
                    <a:pt x="454" y="564"/>
                    <a:pt x="454" y="564"/>
                  </a:cubicBezTo>
                  <a:cubicBezTo>
                    <a:pt x="446" y="550"/>
                    <a:pt x="446" y="550"/>
                    <a:pt x="446" y="550"/>
                  </a:cubicBezTo>
                  <a:close/>
                  <a:moveTo>
                    <a:pt x="464" y="538"/>
                  </a:moveTo>
                  <a:cubicBezTo>
                    <a:pt x="463" y="539"/>
                    <a:pt x="463" y="539"/>
                    <a:pt x="462" y="539"/>
                  </a:cubicBezTo>
                  <a:cubicBezTo>
                    <a:pt x="471" y="553"/>
                    <a:pt x="471" y="553"/>
                    <a:pt x="471" y="553"/>
                  </a:cubicBezTo>
                  <a:cubicBezTo>
                    <a:pt x="472" y="552"/>
                    <a:pt x="472" y="552"/>
                    <a:pt x="473" y="552"/>
                  </a:cubicBezTo>
                  <a:cubicBezTo>
                    <a:pt x="464" y="538"/>
                    <a:pt x="464" y="538"/>
                    <a:pt x="464" y="538"/>
                  </a:cubicBezTo>
                  <a:close/>
                  <a:moveTo>
                    <a:pt x="464" y="538"/>
                  </a:moveTo>
                  <a:cubicBezTo>
                    <a:pt x="464" y="538"/>
                    <a:pt x="464" y="538"/>
                    <a:pt x="464" y="538"/>
                  </a:cubicBezTo>
                  <a:cubicBezTo>
                    <a:pt x="473" y="552"/>
                    <a:pt x="473" y="552"/>
                    <a:pt x="473" y="552"/>
                  </a:cubicBezTo>
                  <a:cubicBezTo>
                    <a:pt x="473" y="552"/>
                    <a:pt x="473" y="552"/>
                    <a:pt x="473" y="552"/>
                  </a:cubicBezTo>
                  <a:lnTo>
                    <a:pt x="464" y="538"/>
                  </a:lnTo>
                  <a:close/>
                  <a:moveTo>
                    <a:pt x="481" y="526"/>
                  </a:moveTo>
                  <a:cubicBezTo>
                    <a:pt x="480" y="526"/>
                    <a:pt x="480" y="526"/>
                    <a:pt x="479" y="527"/>
                  </a:cubicBezTo>
                  <a:cubicBezTo>
                    <a:pt x="489" y="539"/>
                    <a:pt x="489" y="539"/>
                    <a:pt x="489" y="539"/>
                  </a:cubicBezTo>
                  <a:cubicBezTo>
                    <a:pt x="490" y="539"/>
                    <a:pt x="490" y="539"/>
                    <a:pt x="491" y="538"/>
                  </a:cubicBezTo>
                  <a:cubicBezTo>
                    <a:pt x="481" y="526"/>
                    <a:pt x="481" y="526"/>
                    <a:pt x="481" y="526"/>
                  </a:cubicBezTo>
                  <a:close/>
                  <a:moveTo>
                    <a:pt x="481" y="526"/>
                  </a:moveTo>
                  <a:cubicBezTo>
                    <a:pt x="481" y="526"/>
                    <a:pt x="481" y="526"/>
                    <a:pt x="481" y="526"/>
                  </a:cubicBezTo>
                  <a:cubicBezTo>
                    <a:pt x="491" y="538"/>
                    <a:pt x="491" y="538"/>
                    <a:pt x="491" y="538"/>
                  </a:cubicBezTo>
                  <a:cubicBezTo>
                    <a:pt x="491" y="538"/>
                    <a:pt x="491" y="538"/>
                    <a:pt x="491" y="538"/>
                  </a:cubicBezTo>
                  <a:cubicBezTo>
                    <a:pt x="481" y="526"/>
                    <a:pt x="481" y="526"/>
                    <a:pt x="481" y="526"/>
                  </a:cubicBezTo>
                  <a:close/>
                  <a:moveTo>
                    <a:pt x="497" y="512"/>
                  </a:moveTo>
                  <a:cubicBezTo>
                    <a:pt x="497" y="512"/>
                    <a:pt x="496" y="513"/>
                    <a:pt x="496" y="513"/>
                  </a:cubicBezTo>
                  <a:cubicBezTo>
                    <a:pt x="507" y="525"/>
                    <a:pt x="507" y="525"/>
                    <a:pt x="507" y="525"/>
                  </a:cubicBezTo>
                  <a:cubicBezTo>
                    <a:pt x="507" y="524"/>
                    <a:pt x="508" y="524"/>
                    <a:pt x="508" y="523"/>
                  </a:cubicBezTo>
                  <a:cubicBezTo>
                    <a:pt x="497" y="512"/>
                    <a:pt x="497" y="512"/>
                    <a:pt x="497" y="512"/>
                  </a:cubicBezTo>
                  <a:close/>
                  <a:moveTo>
                    <a:pt x="497" y="512"/>
                  </a:moveTo>
                  <a:cubicBezTo>
                    <a:pt x="497" y="512"/>
                    <a:pt x="497" y="512"/>
                    <a:pt x="497" y="512"/>
                  </a:cubicBezTo>
                  <a:cubicBezTo>
                    <a:pt x="508" y="523"/>
                    <a:pt x="508" y="523"/>
                    <a:pt x="508" y="523"/>
                  </a:cubicBezTo>
                  <a:cubicBezTo>
                    <a:pt x="508" y="523"/>
                    <a:pt x="508" y="523"/>
                    <a:pt x="508" y="523"/>
                  </a:cubicBezTo>
                  <a:cubicBezTo>
                    <a:pt x="497" y="512"/>
                    <a:pt x="497" y="512"/>
                    <a:pt x="497" y="512"/>
                  </a:cubicBezTo>
                  <a:close/>
                  <a:moveTo>
                    <a:pt x="512" y="497"/>
                  </a:moveTo>
                  <a:cubicBezTo>
                    <a:pt x="512" y="497"/>
                    <a:pt x="511" y="497"/>
                    <a:pt x="511" y="498"/>
                  </a:cubicBezTo>
                  <a:cubicBezTo>
                    <a:pt x="523" y="509"/>
                    <a:pt x="523" y="509"/>
                    <a:pt x="523" y="509"/>
                  </a:cubicBezTo>
                  <a:cubicBezTo>
                    <a:pt x="523" y="508"/>
                    <a:pt x="524" y="508"/>
                    <a:pt x="524" y="507"/>
                  </a:cubicBezTo>
                  <a:cubicBezTo>
                    <a:pt x="512" y="497"/>
                    <a:pt x="512" y="497"/>
                    <a:pt x="512" y="497"/>
                  </a:cubicBezTo>
                  <a:close/>
                  <a:moveTo>
                    <a:pt x="512" y="497"/>
                  </a:moveTo>
                  <a:cubicBezTo>
                    <a:pt x="512" y="497"/>
                    <a:pt x="512" y="497"/>
                    <a:pt x="512" y="497"/>
                  </a:cubicBezTo>
                  <a:cubicBezTo>
                    <a:pt x="524" y="507"/>
                    <a:pt x="524" y="507"/>
                    <a:pt x="524" y="507"/>
                  </a:cubicBezTo>
                  <a:cubicBezTo>
                    <a:pt x="524" y="507"/>
                    <a:pt x="524" y="507"/>
                    <a:pt x="524" y="507"/>
                  </a:cubicBezTo>
                  <a:cubicBezTo>
                    <a:pt x="512" y="497"/>
                    <a:pt x="512" y="497"/>
                    <a:pt x="512" y="497"/>
                  </a:cubicBezTo>
                  <a:close/>
                  <a:moveTo>
                    <a:pt x="526" y="480"/>
                  </a:moveTo>
                  <a:cubicBezTo>
                    <a:pt x="526" y="481"/>
                    <a:pt x="526" y="481"/>
                    <a:pt x="525" y="482"/>
                  </a:cubicBezTo>
                  <a:cubicBezTo>
                    <a:pt x="538" y="492"/>
                    <a:pt x="538" y="492"/>
                    <a:pt x="538" y="492"/>
                  </a:cubicBezTo>
                  <a:cubicBezTo>
                    <a:pt x="538" y="491"/>
                    <a:pt x="538" y="491"/>
                    <a:pt x="539" y="490"/>
                  </a:cubicBezTo>
                  <a:cubicBezTo>
                    <a:pt x="526" y="480"/>
                    <a:pt x="526" y="480"/>
                    <a:pt x="526" y="480"/>
                  </a:cubicBezTo>
                  <a:close/>
                  <a:moveTo>
                    <a:pt x="526" y="480"/>
                  </a:moveTo>
                  <a:cubicBezTo>
                    <a:pt x="526" y="480"/>
                    <a:pt x="526" y="480"/>
                    <a:pt x="526" y="480"/>
                  </a:cubicBezTo>
                  <a:cubicBezTo>
                    <a:pt x="539" y="490"/>
                    <a:pt x="539" y="490"/>
                    <a:pt x="539" y="490"/>
                  </a:cubicBezTo>
                  <a:cubicBezTo>
                    <a:pt x="539" y="490"/>
                    <a:pt x="539" y="490"/>
                    <a:pt x="539" y="490"/>
                  </a:cubicBezTo>
                  <a:cubicBezTo>
                    <a:pt x="526" y="480"/>
                    <a:pt x="526" y="480"/>
                    <a:pt x="526" y="480"/>
                  </a:cubicBezTo>
                  <a:close/>
                  <a:moveTo>
                    <a:pt x="539" y="463"/>
                  </a:moveTo>
                  <a:cubicBezTo>
                    <a:pt x="539" y="464"/>
                    <a:pt x="538" y="464"/>
                    <a:pt x="538" y="465"/>
                  </a:cubicBezTo>
                  <a:cubicBezTo>
                    <a:pt x="551" y="474"/>
                    <a:pt x="551" y="474"/>
                    <a:pt x="551" y="474"/>
                  </a:cubicBezTo>
                  <a:cubicBezTo>
                    <a:pt x="551" y="473"/>
                    <a:pt x="552" y="473"/>
                    <a:pt x="552" y="472"/>
                  </a:cubicBezTo>
                  <a:cubicBezTo>
                    <a:pt x="539" y="463"/>
                    <a:pt x="539" y="463"/>
                    <a:pt x="539" y="463"/>
                  </a:cubicBezTo>
                  <a:close/>
                  <a:moveTo>
                    <a:pt x="539" y="463"/>
                  </a:moveTo>
                  <a:cubicBezTo>
                    <a:pt x="539" y="463"/>
                    <a:pt x="539" y="463"/>
                    <a:pt x="539" y="463"/>
                  </a:cubicBezTo>
                  <a:cubicBezTo>
                    <a:pt x="552" y="472"/>
                    <a:pt x="552" y="472"/>
                    <a:pt x="552" y="472"/>
                  </a:cubicBezTo>
                  <a:cubicBezTo>
                    <a:pt x="552" y="472"/>
                    <a:pt x="552" y="472"/>
                    <a:pt x="552" y="472"/>
                  </a:cubicBezTo>
                  <a:cubicBezTo>
                    <a:pt x="539" y="463"/>
                    <a:pt x="539" y="463"/>
                    <a:pt x="539" y="463"/>
                  </a:cubicBezTo>
                  <a:close/>
                  <a:moveTo>
                    <a:pt x="550" y="445"/>
                  </a:moveTo>
                  <a:cubicBezTo>
                    <a:pt x="550" y="446"/>
                    <a:pt x="550" y="446"/>
                    <a:pt x="549" y="447"/>
                  </a:cubicBezTo>
                  <a:cubicBezTo>
                    <a:pt x="563" y="455"/>
                    <a:pt x="563" y="455"/>
                    <a:pt x="563" y="455"/>
                  </a:cubicBezTo>
                  <a:cubicBezTo>
                    <a:pt x="564" y="454"/>
                    <a:pt x="564" y="454"/>
                    <a:pt x="564" y="453"/>
                  </a:cubicBezTo>
                  <a:cubicBezTo>
                    <a:pt x="550" y="445"/>
                    <a:pt x="550" y="445"/>
                    <a:pt x="550" y="445"/>
                  </a:cubicBezTo>
                  <a:close/>
                  <a:moveTo>
                    <a:pt x="550" y="445"/>
                  </a:moveTo>
                  <a:cubicBezTo>
                    <a:pt x="550" y="445"/>
                    <a:pt x="550" y="445"/>
                    <a:pt x="550" y="445"/>
                  </a:cubicBezTo>
                  <a:cubicBezTo>
                    <a:pt x="564" y="453"/>
                    <a:pt x="564" y="453"/>
                    <a:pt x="564" y="453"/>
                  </a:cubicBezTo>
                  <a:cubicBezTo>
                    <a:pt x="564" y="453"/>
                    <a:pt x="564" y="453"/>
                    <a:pt x="564" y="453"/>
                  </a:cubicBezTo>
                  <a:cubicBezTo>
                    <a:pt x="550" y="445"/>
                    <a:pt x="550" y="445"/>
                    <a:pt x="550" y="445"/>
                  </a:cubicBezTo>
                  <a:close/>
                  <a:moveTo>
                    <a:pt x="560" y="426"/>
                  </a:moveTo>
                  <a:cubicBezTo>
                    <a:pt x="560" y="427"/>
                    <a:pt x="560" y="427"/>
                    <a:pt x="560" y="428"/>
                  </a:cubicBezTo>
                  <a:cubicBezTo>
                    <a:pt x="574" y="435"/>
                    <a:pt x="574" y="435"/>
                    <a:pt x="574" y="435"/>
                  </a:cubicBezTo>
                  <a:cubicBezTo>
                    <a:pt x="574" y="434"/>
                    <a:pt x="575" y="434"/>
                    <a:pt x="575" y="433"/>
                  </a:cubicBezTo>
                  <a:cubicBezTo>
                    <a:pt x="560" y="426"/>
                    <a:pt x="560" y="426"/>
                    <a:pt x="560" y="426"/>
                  </a:cubicBezTo>
                  <a:close/>
                  <a:moveTo>
                    <a:pt x="561" y="426"/>
                  </a:moveTo>
                  <a:cubicBezTo>
                    <a:pt x="560" y="426"/>
                    <a:pt x="560" y="426"/>
                    <a:pt x="560" y="426"/>
                  </a:cubicBezTo>
                  <a:cubicBezTo>
                    <a:pt x="575" y="433"/>
                    <a:pt x="575" y="433"/>
                    <a:pt x="575" y="433"/>
                  </a:cubicBezTo>
                  <a:cubicBezTo>
                    <a:pt x="575" y="433"/>
                    <a:pt x="575" y="433"/>
                    <a:pt x="575" y="433"/>
                  </a:cubicBezTo>
                  <a:cubicBezTo>
                    <a:pt x="561" y="426"/>
                    <a:pt x="561" y="426"/>
                    <a:pt x="561" y="426"/>
                  </a:cubicBezTo>
                  <a:close/>
                  <a:moveTo>
                    <a:pt x="569" y="406"/>
                  </a:moveTo>
                  <a:cubicBezTo>
                    <a:pt x="569" y="407"/>
                    <a:pt x="569" y="408"/>
                    <a:pt x="568" y="408"/>
                  </a:cubicBezTo>
                  <a:cubicBezTo>
                    <a:pt x="583" y="414"/>
                    <a:pt x="583" y="414"/>
                    <a:pt x="583" y="414"/>
                  </a:cubicBezTo>
                  <a:cubicBezTo>
                    <a:pt x="583" y="414"/>
                    <a:pt x="584" y="413"/>
                    <a:pt x="584" y="412"/>
                  </a:cubicBezTo>
                  <a:cubicBezTo>
                    <a:pt x="569" y="406"/>
                    <a:pt x="569" y="406"/>
                    <a:pt x="569" y="406"/>
                  </a:cubicBezTo>
                  <a:close/>
                  <a:moveTo>
                    <a:pt x="569" y="406"/>
                  </a:moveTo>
                  <a:cubicBezTo>
                    <a:pt x="569" y="406"/>
                    <a:pt x="569" y="406"/>
                    <a:pt x="569" y="406"/>
                  </a:cubicBezTo>
                  <a:cubicBezTo>
                    <a:pt x="584" y="412"/>
                    <a:pt x="584" y="412"/>
                    <a:pt x="584" y="412"/>
                  </a:cubicBezTo>
                  <a:cubicBezTo>
                    <a:pt x="584" y="412"/>
                    <a:pt x="584" y="412"/>
                    <a:pt x="584" y="412"/>
                  </a:cubicBezTo>
                  <a:cubicBezTo>
                    <a:pt x="569" y="406"/>
                    <a:pt x="569" y="406"/>
                    <a:pt x="569" y="406"/>
                  </a:cubicBezTo>
                  <a:close/>
                  <a:moveTo>
                    <a:pt x="576" y="386"/>
                  </a:moveTo>
                  <a:cubicBezTo>
                    <a:pt x="576" y="387"/>
                    <a:pt x="576" y="387"/>
                    <a:pt x="576" y="388"/>
                  </a:cubicBezTo>
                  <a:cubicBezTo>
                    <a:pt x="591" y="393"/>
                    <a:pt x="591" y="393"/>
                    <a:pt x="591" y="393"/>
                  </a:cubicBezTo>
                  <a:cubicBezTo>
                    <a:pt x="591" y="392"/>
                    <a:pt x="591" y="392"/>
                    <a:pt x="591" y="391"/>
                  </a:cubicBezTo>
                  <a:cubicBezTo>
                    <a:pt x="576" y="386"/>
                    <a:pt x="576" y="386"/>
                    <a:pt x="576" y="386"/>
                  </a:cubicBezTo>
                  <a:close/>
                  <a:moveTo>
                    <a:pt x="576" y="386"/>
                  </a:moveTo>
                  <a:cubicBezTo>
                    <a:pt x="576" y="386"/>
                    <a:pt x="576" y="386"/>
                    <a:pt x="576" y="386"/>
                  </a:cubicBezTo>
                  <a:cubicBezTo>
                    <a:pt x="591" y="391"/>
                    <a:pt x="591" y="391"/>
                    <a:pt x="591" y="391"/>
                  </a:cubicBezTo>
                  <a:cubicBezTo>
                    <a:pt x="591" y="391"/>
                    <a:pt x="591" y="391"/>
                    <a:pt x="591" y="391"/>
                  </a:cubicBezTo>
                  <a:cubicBezTo>
                    <a:pt x="576" y="386"/>
                    <a:pt x="576" y="386"/>
                    <a:pt x="576" y="386"/>
                  </a:cubicBezTo>
                  <a:close/>
                  <a:moveTo>
                    <a:pt x="582" y="366"/>
                  </a:moveTo>
                  <a:cubicBezTo>
                    <a:pt x="582" y="366"/>
                    <a:pt x="581" y="367"/>
                    <a:pt x="581" y="367"/>
                  </a:cubicBezTo>
                  <a:cubicBezTo>
                    <a:pt x="597" y="371"/>
                    <a:pt x="597" y="371"/>
                    <a:pt x="597" y="371"/>
                  </a:cubicBezTo>
                  <a:cubicBezTo>
                    <a:pt x="597" y="370"/>
                    <a:pt x="597" y="370"/>
                    <a:pt x="597" y="369"/>
                  </a:cubicBezTo>
                  <a:cubicBezTo>
                    <a:pt x="582" y="366"/>
                    <a:pt x="582" y="366"/>
                    <a:pt x="582" y="366"/>
                  </a:cubicBezTo>
                  <a:close/>
                  <a:moveTo>
                    <a:pt x="582" y="365"/>
                  </a:moveTo>
                  <a:cubicBezTo>
                    <a:pt x="582" y="366"/>
                    <a:pt x="582" y="366"/>
                    <a:pt x="582" y="366"/>
                  </a:cubicBezTo>
                  <a:cubicBezTo>
                    <a:pt x="597" y="369"/>
                    <a:pt x="597" y="369"/>
                    <a:pt x="597" y="369"/>
                  </a:cubicBezTo>
                  <a:cubicBezTo>
                    <a:pt x="597" y="369"/>
                    <a:pt x="597" y="369"/>
                    <a:pt x="597" y="369"/>
                  </a:cubicBezTo>
                  <a:cubicBezTo>
                    <a:pt x="582" y="365"/>
                    <a:pt x="582" y="365"/>
                    <a:pt x="582" y="365"/>
                  </a:cubicBezTo>
                  <a:close/>
                  <a:moveTo>
                    <a:pt x="586" y="344"/>
                  </a:moveTo>
                  <a:cubicBezTo>
                    <a:pt x="586" y="345"/>
                    <a:pt x="585" y="346"/>
                    <a:pt x="585" y="346"/>
                  </a:cubicBezTo>
                  <a:cubicBezTo>
                    <a:pt x="601" y="349"/>
                    <a:pt x="601" y="349"/>
                    <a:pt x="601" y="349"/>
                  </a:cubicBezTo>
                  <a:cubicBezTo>
                    <a:pt x="601" y="348"/>
                    <a:pt x="601" y="348"/>
                    <a:pt x="601" y="347"/>
                  </a:cubicBezTo>
                  <a:cubicBezTo>
                    <a:pt x="586" y="344"/>
                    <a:pt x="586" y="344"/>
                    <a:pt x="586" y="344"/>
                  </a:cubicBezTo>
                  <a:close/>
                  <a:moveTo>
                    <a:pt x="586" y="344"/>
                  </a:moveTo>
                  <a:cubicBezTo>
                    <a:pt x="586" y="344"/>
                    <a:pt x="586" y="344"/>
                    <a:pt x="586" y="344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586" y="344"/>
                    <a:pt x="586" y="344"/>
                    <a:pt x="586" y="344"/>
                  </a:cubicBezTo>
                  <a:close/>
                  <a:moveTo>
                    <a:pt x="588" y="323"/>
                  </a:moveTo>
                  <a:cubicBezTo>
                    <a:pt x="588" y="324"/>
                    <a:pt x="588" y="325"/>
                    <a:pt x="588" y="325"/>
                  </a:cubicBezTo>
                  <a:cubicBezTo>
                    <a:pt x="604" y="326"/>
                    <a:pt x="604" y="326"/>
                    <a:pt x="604" y="326"/>
                  </a:cubicBezTo>
                  <a:cubicBezTo>
                    <a:pt x="604" y="326"/>
                    <a:pt x="604" y="325"/>
                    <a:pt x="604" y="324"/>
                  </a:cubicBezTo>
                  <a:lnTo>
                    <a:pt x="588" y="323"/>
                  </a:lnTo>
                  <a:close/>
                  <a:moveTo>
                    <a:pt x="588" y="323"/>
                  </a:moveTo>
                  <a:cubicBezTo>
                    <a:pt x="588" y="323"/>
                    <a:pt x="588" y="323"/>
                    <a:pt x="588" y="323"/>
                  </a:cubicBezTo>
                  <a:cubicBezTo>
                    <a:pt x="604" y="324"/>
                    <a:pt x="604" y="324"/>
                    <a:pt x="604" y="324"/>
                  </a:cubicBezTo>
                  <a:cubicBezTo>
                    <a:pt x="604" y="324"/>
                    <a:pt x="604" y="324"/>
                    <a:pt x="604" y="324"/>
                  </a:cubicBezTo>
                  <a:cubicBezTo>
                    <a:pt x="588" y="323"/>
                    <a:pt x="588" y="323"/>
                    <a:pt x="588" y="3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5"/>
            <p:cNvSpPr>
              <a:spLocks noEditPoints="1"/>
            </p:cNvSpPr>
            <p:nvPr/>
          </p:nvSpPr>
          <p:spPr bwMode="auto">
            <a:xfrm>
              <a:off x="4810126" y="2135188"/>
              <a:ext cx="2571750" cy="2593975"/>
            </a:xfrm>
            <a:custGeom>
              <a:avLst/>
              <a:gdLst>
                <a:gd name="T0" fmla="*/ 143 w 805"/>
                <a:gd name="T1" fmla="*/ 143 h 804"/>
                <a:gd name="T2" fmla="*/ 662 w 805"/>
                <a:gd name="T3" fmla="*/ 661 h 804"/>
                <a:gd name="T4" fmla="*/ 397 w 805"/>
                <a:gd name="T5" fmla="*/ 46 h 804"/>
                <a:gd name="T6" fmla="*/ 405 w 805"/>
                <a:gd name="T7" fmla="*/ 43 h 804"/>
                <a:gd name="T8" fmla="*/ 408 w 805"/>
                <a:gd name="T9" fmla="*/ 52 h 804"/>
                <a:gd name="T10" fmla="*/ 400 w 805"/>
                <a:gd name="T11" fmla="*/ 54 h 804"/>
                <a:gd name="T12" fmla="*/ 397 w 805"/>
                <a:gd name="T13" fmla="*/ 46 h 804"/>
                <a:gd name="T14" fmla="*/ 355 w 805"/>
                <a:gd name="T15" fmla="*/ 47 h 804"/>
                <a:gd name="T16" fmla="*/ 363 w 805"/>
                <a:gd name="T17" fmla="*/ 49 h 804"/>
                <a:gd name="T18" fmla="*/ 363 w 805"/>
                <a:gd name="T19" fmla="*/ 56 h 804"/>
                <a:gd name="T20" fmla="*/ 356 w 805"/>
                <a:gd name="T21" fmla="*/ 58 h 804"/>
                <a:gd name="T22" fmla="*/ 352 w 805"/>
                <a:gd name="T23" fmla="*/ 50 h 804"/>
                <a:gd name="T24" fmla="*/ 310 w 805"/>
                <a:gd name="T25" fmla="*/ 56 h 804"/>
                <a:gd name="T26" fmla="*/ 319 w 805"/>
                <a:gd name="T27" fmla="*/ 57 h 804"/>
                <a:gd name="T28" fmla="*/ 320 w 805"/>
                <a:gd name="T29" fmla="*/ 64 h 804"/>
                <a:gd name="T30" fmla="*/ 313 w 805"/>
                <a:gd name="T31" fmla="*/ 67 h 804"/>
                <a:gd name="T32" fmla="*/ 308 w 805"/>
                <a:gd name="T33" fmla="*/ 60 h 804"/>
                <a:gd name="T34" fmla="*/ 271 w 805"/>
                <a:gd name="T35" fmla="*/ 69 h 804"/>
                <a:gd name="T36" fmla="*/ 277 w 805"/>
                <a:gd name="T37" fmla="*/ 75 h 804"/>
                <a:gd name="T38" fmla="*/ 270 w 805"/>
                <a:gd name="T39" fmla="*/ 81 h 804"/>
                <a:gd name="T40" fmla="*/ 265 w 805"/>
                <a:gd name="T41" fmla="*/ 74 h 804"/>
                <a:gd name="T42" fmla="*/ 224 w 805"/>
                <a:gd name="T43" fmla="*/ 91 h 804"/>
                <a:gd name="T44" fmla="*/ 233 w 805"/>
                <a:gd name="T45" fmla="*/ 89 h 804"/>
                <a:gd name="T46" fmla="*/ 235 w 805"/>
                <a:gd name="T47" fmla="*/ 98 h 804"/>
                <a:gd name="T48" fmla="*/ 226 w 805"/>
                <a:gd name="T49" fmla="*/ 99 h 804"/>
                <a:gd name="T50" fmla="*/ 224 w 805"/>
                <a:gd name="T51" fmla="*/ 91 h 804"/>
                <a:gd name="T52" fmla="*/ 48 w 805"/>
                <a:gd name="T53" fmla="*/ 393 h 804"/>
                <a:gd name="T54" fmla="*/ 156 w 805"/>
                <a:gd name="T55" fmla="*/ 142 h 804"/>
                <a:gd name="T56" fmla="*/ 161 w 805"/>
                <a:gd name="T57" fmla="*/ 148 h 804"/>
                <a:gd name="T58" fmla="*/ 48 w 805"/>
                <a:gd name="T59" fmla="*/ 393 h 804"/>
                <a:gd name="T60" fmla="*/ 642 w 805"/>
                <a:gd name="T61" fmla="*/ 641 h 804"/>
                <a:gd name="T62" fmla="*/ 545 w 805"/>
                <a:gd name="T63" fmla="*/ 726 h 804"/>
                <a:gd name="T64" fmla="*/ 503 w 805"/>
                <a:gd name="T65" fmla="*/ 725 h 804"/>
                <a:gd name="T66" fmla="*/ 112 w 805"/>
                <a:gd name="T67" fmla="*/ 574 h 804"/>
                <a:gd name="T68" fmla="*/ 52 w 805"/>
                <a:gd name="T69" fmla="*/ 451 h 804"/>
                <a:gd name="T70" fmla="*/ 164 w 805"/>
                <a:gd name="T71" fmla="*/ 163 h 804"/>
                <a:gd name="T72" fmla="*/ 425 w 805"/>
                <a:gd name="T73" fmla="*/ 49 h 804"/>
                <a:gd name="T74" fmla="*/ 574 w 805"/>
                <a:gd name="T75" fmla="*/ 110 h 804"/>
                <a:gd name="T76" fmla="*/ 673 w 805"/>
                <a:gd name="T77" fmla="*/ 199 h 804"/>
                <a:gd name="T78" fmla="*/ 721 w 805"/>
                <a:gd name="T79" fmla="*/ 556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05" h="804">
                  <a:moveTo>
                    <a:pt x="662" y="143"/>
                  </a:moveTo>
                  <a:cubicBezTo>
                    <a:pt x="519" y="0"/>
                    <a:pt x="287" y="0"/>
                    <a:pt x="143" y="143"/>
                  </a:cubicBezTo>
                  <a:cubicBezTo>
                    <a:pt x="0" y="286"/>
                    <a:pt x="0" y="518"/>
                    <a:pt x="143" y="661"/>
                  </a:cubicBezTo>
                  <a:cubicBezTo>
                    <a:pt x="287" y="804"/>
                    <a:pt x="519" y="804"/>
                    <a:pt x="662" y="661"/>
                  </a:cubicBezTo>
                  <a:cubicBezTo>
                    <a:pt x="805" y="518"/>
                    <a:pt x="805" y="286"/>
                    <a:pt x="662" y="143"/>
                  </a:cubicBezTo>
                  <a:close/>
                  <a:moveTo>
                    <a:pt x="397" y="46"/>
                  </a:moveTo>
                  <a:cubicBezTo>
                    <a:pt x="397" y="45"/>
                    <a:pt x="398" y="43"/>
                    <a:pt x="400" y="43"/>
                  </a:cubicBezTo>
                  <a:cubicBezTo>
                    <a:pt x="405" y="43"/>
                    <a:pt x="405" y="43"/>
                    <a:pt x="405" y="43"/>
                  </a:cubicBezTo>
                  <a:cubicBezTo>
                    <a:pt x="407" y="43"/>
                    <a:pt x="408" y="45"/>
                    <a:pt x="408" y="46"/>
                  </a:cubicBezTo>
                  <a:cubicBezTo>
                    <a:pt x="408" y="52"/>
                    <a:pt x="408" y="52"/>
                    <a:pt x="408" y="52"/>
                  </a:cubicBezTo>
                  <a:cubicBezTo>
                    <a:pt x="408" y="53"/>
                    <a:pt x="407" y="54"/>
                    <a:pt x="405" y="54"/>
                  </a:cubicBezTo>
                  <a:cubicBezTo>
                    <a:pt x="400" y="54"/>
                    <a:pt x="400" y="54"/>
                    <a:pt x="400" y="54"/>
                  </a:cubicBezTo>
                  <a:cubicBezTo>
                    <a:pt x="398" y="54"/>
                    <a:pt x="397" y="53"/>
                    <a:pt x="397" y="52"/>
                  </a:cubicBezTo>
                  <a:lnTo>
                    <a:pt x="397" y="46"/>
                  </a:lnTo>
                  <a:close/>
                  <a:moveTo>
                    <a:pt x="352" y="50"/>
                  </a:moveTo>
                  <a:cubicBezTo>
                    <a:pt x="352" y="49"/>
                    <a:pt x="353" y="47"/>
                    <a:pt x="355" y="47"/>
                  </a:cubicBezTo>
                  <a:cubicBezTo>
                    <a:pt x="360" y="46"/>
                    <a:pt x="360" y="46"/>
                    <a:pt x="360" y="46"/>
                  </a:cubicBezTo>
                  <a:cubicBezTo>
                    <a:pt x="362" y="46"/>
                    <a:pt x="363" y="47"/>
                    <a:pt x="363" y="49"/>
                  </a:cubicBezTo>
                  <a:cubicBezTo>
                    <a:pt x="364" y="54"/>
                    <a:pt x="364" y="54"/>
                    <a:pt x="364" y="54"/>
                  </a:cubicBezTo>
                  <a:cubicBezTo>
                    <a:pt x="364" y="55"/>
                    <a:pt x="364" y="56"/>
                    <a:pt x="363" y="56"/>
                  </a:cubicBezTo>
                  <a:cubicBezTo>
                    <a:pt x="363" y="57"/>
                    <a:pt x="362" y="57"/>
                    <a:pt x="361" y="57"/>
                  </a:cubicBezTo>
                  <a:cubicBezTo>
                    <a:pt x="356" y="58"/>
                    <a:pt x="356" y="58"/>
                    <a:pt x="356" y="58"/>
                  </a:cubicBezTo>
                  <a:cubicBezTo>
                    <a:pt x="354" y="58"/>
                    <a:pt x="353" y="57"/>
                    <a:pt x="353" y="56"/>
                  </a:cubicBezTo>
                  <a:lnTo>
                    <a:pt x="352" y="50"/>
                  </a:lnTo>
                  <a:close/>
                  <a:moveTo>
                    <a:pt x="308" y="60"/>
                  </a:moveTo>
                  <a:cubicBezTo>
                    <a:pt x="308" y="58"/>
                    <a:pt x="309" y="57"/>
                    <a:pt x="310" y="56"/>
                  </a:cubicBezTo>
                  <a:cubicBezTo>
                    <a:pt x="315" y="55"/>
                    <a:pt x="315" y="55"/>
                    <a:pt x="315" y="55"/>
                  </a:cubicBezTo>
                  <a:cubicBezTo>
                    <a:pt x="317" y="55"/>
                    <a:pt x="318" y="55"/>
                    <a:pt x="319" y="57"/>
                  </a:cubicBezTo>
                  <a:cubicBezTo>
                    <a:pt x="320" y="62"/>
                    <a:pt x="320" y="62"/>
                    <a:pt x="320" y="62"/>
                  </a:cubicBezTo>
                  <a:cubicBezTo>
                    <a:pt x="320" y="63"/>
                    <a:pt x="320" y="64"/>
                    <a:pt x="320" y="64"/>
                  </a:cubicBezTo>
                  <a:cubicBezTo>
                    <a:pt x="319" y="65"/>
                    <a:pt x="319" y="65"/>
                    <a:pt x="318" y="66"/>
                  </a:cubicBezTo>
                  <a:cubicBezTo>
                    <a:pt x="313" y="67"/>
                    <a:pt x="313" y="67"/>
                    <a:pt x="313" y="67"/>
                  </a:cubicBezTo>
                  <a:cubicBezTo>
                    <a:pt x="311" y="67"/>
                    <a:pt x="310" y="66"/>
                    <a:pt x="309" y="65"/>
                  </a:cubicBezTo>
                  <a:lnTo>
                    <a:pt x="308" y="60"/>
                  </a:lnTo>
                  <a:close/>
                  <a:moveTo>
                    <a:pt x="266" y="71"/>
                  </a:moveTo>
                  <a:cubicBezTo>
                    <a:pt x="271" y="69"/>
                    <a:pt x="271" y="69"/>
                    <a:pt x="271" y="69"/>
                  </a:cubicBezTo>
                  <a:cubicBezTo>
                    <a:pt x="273" y="68"/>
                    <a:pt x="274" y="69"/>
                    <a:pt x="275" y="70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8" y="77"/>
                    <a:pt x="277" y="78"/>
                    <a:pt x="276" y="79"/>
                  </a:cubicBezTo>
                  <a:cubicBezTo>
                    <a:pt x="270" y="81"/>
                    <a:pt x="270" y="81"/>
                    <a:pt x="270" y="81"/>
                  </a:cubicBezTo>
                  <a:cubicBezTo>
                    <a:pt x="269" y="82"/>
                    <a:pt x="267" y="81"/>
                    <a:pt x="267" y="79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64" y="73"/>
                    <a:pt x="265" y="71"/>
                    <a:pt x="266" y="71"/>
                  </a:cubicBezTo>
                  <a:close/>
                  <a:moveTo>
                    <a:pt x="224" y="91"/>
                  </a:moveTo>
                  <a:cubicBezTo>
                    <a:pt x="229" y="88"/>
                    <a:pt x="229" y="88"/>
                    <a:pt x="229" y="88"/>
                  </a:cubicBezTo>
                  <a:cubicBezTo>
                    <a:pt x="231" y="87"/>
                    <a:pt x="232" y="88"/>
                    <a:pt x="233" y="89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6" y="95"/>
                    <a:pt x="236" y="97"/>
                    <a:pt x="235" y="98"/>
                  </a:cubicBezTo>
                  <a:cubicBezTo>
                    <a:pt x="230" y="100"/>
                    <a:pt x="230" y="100"/>
                    <a:pt x="230" y="100"/>
                  </a:cubicBezTo>
                  <a:cubicBezTo>
                    <a:pt x="228" y="101"/>
                    <a:pt x="227" y="101"/>
                    <a:pt x="226" y="99"/>
                  </a:cubicBezTo>
                  <a:cubicBezTo>
                    <a:pt x="223" y="95"/>
                    <a:pt x="223" y="95"/>
                    <a:pt x="223" y="95"/>
                  </a:cubicBezTo>
                  <a:cubicBezTo>
                    <a:pt x="223" y="93"/>
                    <a:pt x="223" y="92"/>
                    <a:pt x="224" y="91"/>
                  </a:cubicBezTo>
                  <a:close/>
                  <a:moveTo>
                    <a:pt x="48" y="393"/>
                  </a:moveTo>
                  <a:cubicBezTo>
                    <a:pt x="48" y="393"/>
                    <a:pt x="48" y="393"/>
                    <a:pt x="48" y="393"/>
                  </a:cubicBezTo>
                  <a:cubicBezTo>
                    <a:pt x="46" y="393"/>
                    <a:pt x="44" y="391"/>
                    <a:pt x="44" y="389"/>
                  </a:cubicBezTo>
                  <a:cubicBezTo>
                    <a:pt x="48" y="294"/>
                    <a:pt x="87" y="207"/>
                    <a:pt x="156" y="142"/>
                  </a:cubicBezTo>
                  <a:cubicBezTo>
                    <a:pt x="157" y="140"/>
                    <a:pt x="160" y="140"/>
                    <a:pt x="161" y="142"/>
                  </a:cubicBezTo>
                  <a:cubicBezTo>
                    <a:pt x="163" y="144"/>
                    <a:pt x="163" y="146"/>
                    <a:pt x="161" y="148"/>
                  </a:cubicBezTo>
                  <a:cubicBezTo>
                    <a:pt x="94" y="211"/>
                    <a:pt x="56" y="297"/>
                    <a:pt x="52" y="389"/>
                  </a:cubicBezTo>
                  <a:cubicBezTo>
                    <a:pt x="52" y="391"/>
                    <a:pt x="51" y="393"/>
                    <a:pt x="48" y="393"/>
                  </a:cubicBezTo>
                  <a:close/>
                  <a:moveTo>
                    <a:pt x="707" y="549"/>
                  </a:moveTo>
                  <a:cubicBezTo>
                    <a:pt x="691" y="582"/>
                    <a:pt x="669" y="613"/>
                    <a:pt x="642" y="641"/>
                  </a:cubicBezTo>
                  <a:cubicBezTo>
                    <a:pt x="611" y="672"/>
                    <a:pt x="576" y="695"/>
                    <a:pt x="538" y="711"/>
                  </a:cubicBezTo>
                  <a:cubicBezTo>
                    <a:pt x="545" y="726"/>
                    <a:pt x="545" y="726"/>
                    <a:pt x="545" y="726"/>
                  </a:cubicBezTo>
                  <a:cubicBezTo>
                    <a:pt x="532" y="731"/>
                    <a:pt x="520" y="736"/>
                    <a:pt x="507" y="740"/>
                  </a:cubicBezTo>
                  <a:cubicBezTo>
                    <a:pt x="503" y="725"/>
                    <a:pt x="503" y="725"/>
                    <a:pt x="503" y="725"/>
                  </a:cubicBezTo>
                  <a:cubicBezTo>
                    <a:pt x="387" y="761"/>
                    <a:pt x="255" y="733"/>
                    <a:pt x="164" y="641"/>
                  </a:cubicBezTo>
                  <a:cubicBezTo>
                    <a:pt x="143" y="620"/>
                    <a:pt x="126" y="598"/>
                    <a:pt x="112" y="574"/>
                  </a:cubicBezTo>
                  <a:cubicBezTo>
                    <a:pt x="98" y="582"/>
                    <a:pt x="98" y="582"/>
                    <a:pt x="98" y="582"/>
                  </a:cubicBezTo>
                  <a:cubicBezTo>
                    <a:pt x="74" y="541"/>
                    <a:pt x="59" y="496"/>
                    <a:pt x="52" y="451"/>
                  </a:cubicBezTo>
                  <a:cubicBezTo>
                    <a:pt x="68" y="449"/>
                    <a:pt x="68" y="449"/>
                    <a:pt x="68" y="449"/>
                  </a:cubicBezTo>
                  <a:cubicBezTo>
                    <a:pt x="54" y="347"/>
                    <a:pt x="86" y="241"/>
                    <a:pt x="164" y="163"/>
                  </a:cubicBezTo>
                  <a:cubicBezTo>
                    <a:pt x="235" y="91"/>
                    <a:pt x="330" y="59"/>
                    <a:pt x="424" y="65"/>
                  </a:cubicBezTo>
                  <a:cubicBezTo>
                    <a:pt x="425" y="49"/>
                    <a:pt x="425" y="49"/>
                    <a:pt x="425" y="49"/>
                  </a:cubicBezTo>
                  <a:cubicBezTo>
                    <a:pt x="479" y="52"/>
                    <a:pt x="533" y="68"/>
                    <a:pt x="581" y="97"/>
                  </a:cubicBezTo>
                  <a:cubicBezTo>
                    <a:pt x="574" y="110"/>
                    <a:pt x="574" y="110"/>
                    <a:pt x="574" y="110"/>
                  </a:cubicBezTo>
                  <a:cubicBezTo>
                    <a:pt x="598" y="124"/>
                    <a:pt x="621" y="142"/>
                    <a:pt x="642" y="163"/>
                  </a:cubicBezTo>
                  <a:cubicBezTo>
                    <a:pt x="653" y="174"/>
                    <a:pt x="664" y="187"/>
                    <a:pt x="673" y="199"/>
                  </a:cubicBezTo>
                  <a:cubicBezTo>
                    <a:pt x="686" y="190"/>
                    <a:pt x="686" y="190"/>
                    <a:pt x="686" y="190"/>
                  </a:cubicBezTo>
                  <a:cubicBezTo>
                    <a:pt x="766" y="297"/>
                    <a:pt x="778" y="439"/>
                    <a:pt x="721" y="556"/>
                  </a:cubicBezTo>
                  <a:lnTo>
                    <a:pt x="707" y="5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6"/>
            <p:cNvSpPr>
              <a:spLocks/>
            </p:cNvSpPr>
            <p:nvPr/>
          </p:nvSpPr>
          <p:spPr bwMode="auto">
            <a:xfrm>
              <a:off x="6780213" y="2441575"/>
              <a:ext cx="539750" cy="996950"/>
            </a:xfrm>
            <a:custGeom>
              <a:avLst/>
              <a:gdLst>
                <a:gd name="T0" fmla="*/ 16 w 169"/>
                <a:gd name="T1" fmla="*/ 2 h 309"/>
                <a:gd name="T2" fmla="*/ 15 w 169"/>
                <a:gd name="T3" fmla="*/ 4 h 309"/>
                <a:gd name="T4" fmla="*/ 165 w 169"/>
                <a:gd name="T5" fmla="*/ 307 h 309"/>
                <a:gd name="T6" fmla="*/ 167 w 169"/>
                <a:gd name="T7" fmla="*/ 307 h 309"/>
                <a:gd name="T8" fmla="*/ 167 w 169"/>
                <a:gd name="T9" fmla="*/ 305 h 309"/>
                <a:gd name="T10" fmla="*/ 146 w 169"/>
                <a:gd name="T11" fmla="*/ 305 h 309"/>
                <a:gd name="T12" fmla="*/ 146 w 169"/>
                <a:gd name="T13" fmla="*/ 307 h 309"/>
                <a:gd name="T14" fmla="*/ 148 w 169"/>
                <a:gd name="T15" fmla="*/ 307 h 309"/>
                <a:gd name="T16" fmla="*/ 4 w 169"/>
                <a:gd name="T17" fmla="*/ 18 h 309"/>
                <a:gd name="T18" fmla="*/ 3 w 169"/>
                <a:gd name="T19" fmla="*/ 19 h 309"/>
                <a:gd name="T20" fmla="*/ 5 w 169"/>
                <a:gd name="T21" fmla="*/ 20 h 309"/>
                <a:gd name="T22" fmla="*/ 18 w 169"/>
                <a:gd name="T23" fmla="*/ 4 h 309"/>
                <a:gd name="T24" fmla="*/ 16 w 169"/>
                <a:gd name="T25" fmla="*/ 2 h 309"/>
                <a:gd name="T26" fmla="*/ 15 w 169"/>
                <a:gd name="T27" fmla="*/ 4 h 309"/>
                <a:gd name="T28" fmla="*/ 16 w 169"/>
                <a:gd name="T29" fmla="*/ 2 h 309"/>
                <a:gd name="T30" fmla="*/ 14 w 169"/>
                <a:gd name="T31" fmla="*/ 1 h 309"/>
                <a:gd name="T32" fmla="*/ 0 w 169"/>
                <a:gd name="T33" fmla="*/ 20 h 309"/>
                <a:gd name="T34" fmla="*/ 2 w 169"/>
                <a:gd name="T35" fmla="*/ 21 h 309"/>
                <a:gd name="T36" fmla="*/ 144 w 169"/>
                <a:gd name="T37" fmla="*/ 307 h 309"/>
                <a:gd name="T38" fmla="*/ 144 w 169"/>
                <a:gd name="T39" fmla="*/ 309 h 309"/>
                <a:gd name="T40" fmla="*/ 169 w 169"/>
                <a:gd name="T41" fmla="*/ 309 h 309"/>
                <a:gd name="T42" fmla="*/ 169 w 169"/>
                <a:gd name="T43" fmla="*/ 307 h 309"/>
                <a:gd name="T44" fmla="*/ 17 w 169"/>
                <a:gd name="T45" fmla="*/ 1 h 309"/>
                <a:gd name="T46" fmla="*/ 16 w 169"/>
                <a:gd name="T47" fmla="*/ 0 h 309"/>
                <a:gd name="T48" fmla="*/ 14 w 169"/>
                <a:gd name="T49" fmla="*/ 1 h 309"/>
                <a:gd name="T50" fmla="*/ 16 w 169"/>
                <a:gd name="T51" fmla="*/ 2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9" h="309">
                  <a:moveTo>
                    <a:pt x="16" y="2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06" y="73"/>
                    <a:pt x="165" y="183"/>
                    <a:pt x="165" y="307"/>
                  </a:cubicBezTo>
                  <a:cubicBezTo>
                    <a:pt x="167" y="307"/>
                    <a:pt x="167" y="307"/>
                    <a:pt x="167" y="307"/>
                  </a:cubicBezTo>
                  <a:cubicBezTo>
                    <a:pt x="167" y="305"/>
                    <a:pt x="167" y="305"/>
                    <a:pt x="167" y="305"/>
                  </a:cubicBezTo>
                  <a:cubicBezTo>
                    <a:pt x="146" y="305"/>
                    <a:pt x="146" y="305"/>
                    <a:pt x="146" y="305"/>
                  </a:cubicBezTo>
                  <a:cubicBezTo>
                    <a:pt x="146" y="307"/>
                    <a:pt x="146" y="307"/>
                    <a:pt x="146" y="307"/>
                  </a:cubicBezTo>
                  <a:cubicBezTo>
                    <a:pt x="148" y="307"/>
                    <a:pt x="148" y="307"/>
                    <a:pt x="148" y="307"/>
                  </a:cubicBezTo>
                  <a:cubicBezTo>
                    <a:pt x="148" y="189"/>
                    <a:pt x="92" y="84"/>
                    <a:pt x="4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88" y="86"/>
                    <a:pt x="144" y="190"/>
                    <a:pt x="144" y="307"/>
                  </a:cubicBezTo>
                  <a:cubicBezTo>
                    <a:pt x="144" y="309"/>
                    <a:pt x="144" y="309"/>
                    <a:pt x="144" y="309"/>
                  </a:cubicBezTo>
                  <a:cubicBezTo>
                    <a:pt x="169" y="309"/>
                    <a:pt x="169" y="309"/>
                    <a:pt x="169" y="309"/>
                  </a:cubicBezTo>
                  <a:cubicBezTo>
                    <a:pt x="169" y="307"/>
                    <a:pt x="169" y="307"/>
                    <a:pt x="169" y="307"/>
                  </a:cubicBezTo>
                  <a:cubicBezTo>
                    <a:pt x="169" y="182"/>
                    <a:pt x="110" y="71"/>
                    <a:pt x="17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4" y="1"/>
                    <a:pt x="14" y="1"/>
                  </a:cubicBez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7"/>
            <p:cNvSpPr>
              <a:spLocks/>
            </p:cNvSpPr>
            <p:nvPr/>
          </p:nvSpPr>
          <p:spPr bwMode="auto">
            <a:xfrm>
              <a:off x="6208713" y="4325938"/>
              <a:ext cx="665163" cy="330200"/>
            </a:xfrm>
            <a:custGeom>
              <a:avLst/>
              <a:gdLst>
                <a:gd name="T0" fmla="*/ 208 w 208"/>
                <a:gd name="T1" fmla="*/ 15 h 102"/>
                <a:gd name="T2" fmla="*/ 2 w 208"/>
                <a:gd name="T3" fmla="*/ 102 h 102"/>
                <a:gd name="T4" fmla="*/ 0 w 208"/>
                <a:gd name="T5" fmla="*/ 82 h 102"/>
                <a:gd name="T6" fmla="*/ 196 w 208"/>
                <a:gd name="T7" fmla="*/ 0 h 102"/>
                <a:gd name="T8" fmla="*/ 208 w 208"/>
                <a:gd name="T9" fmla="*/ 1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02">
                  <a:moveTo>
                    <a:pt x="208" y="15"/>
                  </a:moveTo>
                  <a:cubicBezTo>
                    <a:pt x="151" y="63"/>
                    <a:pt x="80" y="94"/>
                    <a:pt x="2" y="10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74" y="75"/>
                    <a:pt x="141" y="45"/>
                    <a:pt x="196" y="0"/>
                  </a:cubicBezTo>
                  <a:lnTo>
                    <a:pt x="208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8"/>
            <p:cNvSpPr>
              <a:spLocks noEditPoints="1"/>
            </p:cNvSpPr>
            <p:nvPr/>
          </p:nvSpPr>
          <p:spPr bwMode="auto">
            <a:xfrm>
              <a:off x="6243638" y="4354513"/>
              <a:ext cx="582613" cy="261938"/>
            </a:xfrm>
            <a:custGeom>
              <a:avLst/>
              <a:gdLst>
                <a:gd name="T0" fmla="*/ 4 w 182"/>
                <a:gd name="T1" fmla="*/ 73 h 81"/>
                <a:gd name="T2" fmla="*/ 0 w 182"/>
                <a:gd name="T3" fmla="*/ 73 h 81"/>
                <a:gd name="T4" fmla="*/ 1 w 182"/>
                <a:gd name="T5" fmla="*/ 81 h 81"/>
                <a:gd name="T6" fmla="*/ 5 w 182"/>
                <a:gd name="T7" fmla="*/ 81 h 81"/>
                <a:gd name="T8" fmla="*/ 4 w 182"/>
                <a:gd name="T9" fmla="*/ 73 h 81"/>
                <a:gd name="T10" fmla="*/ 27 w 182"/>
                <a:gd name="T11" fmla="*/ 69 h 81"/>
                <a:gd name="T12" fmla="*/ 24 w 182"/>
                <a:gd name="T13" fmla="*/ 70 h 81"/>
                <a:gd name="T14" fmla="*/ 25 w 182"/>
                <a:gd name="T15" fmla="*/ 77 h 81"/>
                <a:gd name="T16" fmla="*/ 29 w 182"/>
                <a:gd name="T17" fmla="*/ 77 h 81"/>
                <a:gd name="T18" fmla="*/ 27 w 182"/>
                <a:gd name="T19" fmla="*/ 69 h 81"/>
                <a:gd name="T20" fmla="*/ 51 w 182"/>
                <a:gd name="T21" fmla="*/ 63 h 81"/>
                <a:gd name="T22" fmla="*/ 47 w 182"/>
                <a:gd name="T23" fmla="*/ 64 h 81"/>
                <a:gd name="T24" fmla="*/ 49 w 182"/>
                <a:gd name="T25" fmla="*/ 72 h 81"/>
                <a:gd name="T26" fmla="*/ 53 w 182"/>
                <a:gd name="T27" fmla="*/ 71 h 81"/>
                <a:gd name="T28" fmla="*/ 51 w 182"/>
                <a:gd name="T29" fmla="*/ 63 h 81"/>
                <a:gd name="T30" fmla="*/ 73 w 182"/>
                <a:gd name="T31" fmla="*/ 56 h 81"/>
                <a:gd name="T32" fmla="*/ 69 w 182"/>
                <a:gd name="T33" fmla="*/ 57 h 81"/>
                <a:gd name="T34" fmla="*/ 72 w 182"/>
                <a:gd name="T35" fmla="*/ 65 h 81"/>
                <a:gd name="T36" fmla="*/ 76 w 182"/>
                <a:gd name="T37" fmla="*/ 64 h 81"/>
                <a:gd name="T38" fmla="*/ 73 w 182"/>
                <a:gd name="T39" fmla="*/ 56 h 81"/>
                <a:gd name="T40" fmla="*/ 95 w 182"/>
                <a:gd name="T41" fmla="*/ 48 h 81"/>
                <a:gd name="T42" fmla="*/ 92 w 182"/>
                <a:gd name="T43" fmla="*/ 49 h 81"/>
                <a:gd name="T44" fmla="*/ 95 w 182"/>
                <a:gd name="T45" fmla="*/ 57 h 81"/>
                <a:gd name="T46" fmla="*/ 98 w 182"/>
                <a:gd name="T47" fmla="*/ 55 h 81"/>
                <a:gd name="T48" fmla="*/ 95 w 182"/>
                <a:gd name="T49" fmla="*/ 48 h 81"/>
                <a:gd name="T50" fmla="*/ 117 w 182"/>
                <a:gd name="T51" fmla="*/ 38 h 81"/>
                <a:gd name="T52" fmla="*/ 113 w 182"/>
                <a:gd name="T53" fmla="*/ 39 h 81"/>
                <a:gd name="T54" fmla="*/ 117 w 182"/>
                <a:gd name="T55" fmla="*/ 47 h 81"/>
                <a:gd name="T56" fmla="*/ 120 w 182"/>
                <a:gd name="T57" fmla="*/ 45 h 81"/>
                <a:gd name="T58" fmla="*/ 117 w 182"/>
                <a:gd name="T59" fmla="*/ 38 h 81"/>
                <a:gd name="T60" fmla="*/ 138 w 182"/>
                <a:gd name="T61" fmla="*/ 26 h 81"/>
                <a:gd name="T62" fmla="*/ 134 w 182"/>
                <a:gd name="T63" fmla="*/ 28 h 81"/>
                <a:gd name="T64" fmla="*/ 138 w 182"/>
                <a:gd name="T65" fmla="*/ 35 h 81"/>
                <a:gd name="T66" fmla="*/ 142 w 182"/>
                <a:gd name="T67" fmla="*/ 33 h 81"/>
                <a:gd name="T68" fmla="*/ 138 w 182"/>
                <a:gd name="T69" fmla="*/ 26 h 81"/>
                <a:gd name="T70" fmla="*/ 158 w 182"/>
                <a:gd name="T71" fmla="*/ 14 h 81"/>
                <a:gd name="T72" fmla="*/ 154 w 182"/>
                <a:gd name="T73" fmla="*/ 16 h 81"/>
                <a:gd name="T74" fmla="*/ 159 w 182"/>
                <a:gd name="T75" fmla="*/ 22 h 81"/>
                <a:gd name="T76" fmla="*/ 162 w 182"/>
                <a:gd name="T77" fmla="*/ 20 h 81"/>
                <a:gd name="T78" fmla="*/ 158 w 182"/>
                <a:gd name="T79" fmla="*/ 14 h 81"/>
                <a:gd name="T80" fmla="*/ 177 w 182"/>
                <a:gd name="T81" fmla="*/ 0 h 81"/>
                <a:gd name="T82" fmla="*/ 174 w 182"/>
                <a:gd name="T83" fmla="*/ 2 h 81"/>
                <a:gd name="T84" fmla="*/ 179 w 182"/>
                <a:gd name="T85" fmla="*/ 8 h 81"/>
                <a:gd name="T86" fmla="*/ 182 w 182"/>
                <a:gd name="T87" fmla="*/ 6 h 81"/>
                <a:gd name="T88" fmla="*/ 177 w 182"/>
                <a:gd name="T8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" h="81">
                  <a:moveTo>
                    <a:pt x="4" y="73"/>
                  </a:moveTo>
                  <a:cubicBezTo>
                    <a:pt x="3" y="73"/>
                    <a:pt x="1" y="73"/>
                    <a:pt x="0" y="73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3" y="81"/>
                    <a:pt x="4" y="81"/>
                    <a:pt x="5" y="81"/>
                  </a:cubicBezTo>
                  <a:cubicBezTo>
                    <a:pt x="4" y="73"/>
                    <a:pt x="4" y="73"/>
                    <a:pt x="4" y="73"/>
                  </a:cubicBezTo>
                  <a:close/>
                  <a:moveTo>
                    <a:pt x="27" y="69"/>
                  </a:moveTo>
                  <a:cubicBezTo>
                    <a:pt x="26" y="69"/>
                    <a:pt x="25" y="69"/>
                    <a:pt x="24" y="70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6" y="77"/>
                    <a:pt x="28" y="77"/>
                    <a:pt x="29" y="77"/>
                  </a:cubicBezTo>
                  <a:cubicBezTo>
                    <a:pt x="27" y="69"/>
                    <a:pt x="27" y="69"/>
                    <a:pt x="27" y="69"/>
                  </a:cubicBezTo>
                  <a:close/>
                  <a:moveTo>
                    <a:pt x="51" y="63"/>
                  </a:moveTo>
                  <a:cubicBezTo>
                    <a:pt x="49" y="64"/>
                    <a:pt x="48" y="64"/>
                    <a:pt x="47" y="64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1" y="71"/>
                    <a:pt x="53" y="71"/>
                  </a:cubicBezTo>
                  <a:cubicBezTo>
                    <a:pt x="51" y="63"/>
                    <a:pt x="51" y="63"/>
                    <a:pt x="51" y="63"/>
                  </a:cubicBezTo>
                  <a:close/>
                  <a:moveTo>
                    <a:pt x="73" y="56"/>
                  </a:moveTo>
                  <a:cubicBezTo>
                    <a:pt x="72" y="57"/>
                    <a:pt x="71" y="57"/>
                    <a:pt x="69" y="5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3" y="65"/>
                    <a:pt x="75" y="64"/>
                    <a:pt x="76" y="64"/>
                  </a:cubicBezTo>
                  <a:cubicBezTo>
                    <a:pt x="73" y="56"/>
                    <a:pt x="73" y="56"/>
                    <a:pt x="73" y="56"/>
                  </a:cubicBezTo>
                  <a:close/>
                  <a:moveTo>
                    <a:pt x="95" y="48"/>
                  </a:moveTo>
                  <a:cubicBezTo>
                    <a:pt x="94" y="48"/>
                    <a:pt x="93" y="49"/>
                    <a:pt x="92" y="49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6" y="56"/>
                    <a:pt x="97" y="56"/>
                    <a:pt x="98" y="55"/>
                  </a:cubicBezTo>
                  <a:cubicBezTo>
                    <a:pt x="95" y="48"/>
                    <a:pt x="95" y="48"/>
                    <a:pt x="95" y="48"/>
                  </a:cubicBezTo>
                  <a:close/>
                  <a:moveTo>
                    <a:pt x="117" y="38"/>
                  </a:moveTo>
                  <a:cubicBezTo>
                    <a:pt x="116" y="38"/>
                    <a:pt x="114" y="39"/>
                    <a:pt x="113" y="39"/>
                  </a:cubicBezTo>
                  <a:cubicBezTo>
                    <a:pt x="117" y="47"/>
                    <a:pt x="117" y="47"/>
                    <a:pt x="117" y="47"/>
                  </a:cubicBezTo>
                  <a:cubicBezTo>
                    <a:pt x="118" y="46"/>
                    <a:pt x="119" y="45"/>
                    <a:pt x="120" y="45"/>
                  </a:cubicBezTo>
                  <a:cubicBezTo>
                    <a:pt x="117" y="38"/>
                    <a:pt x="117" y="38"/>
                    <a:pt x="117" y="38"/>
                  </a:cubicBezTo>
                  <a:close/>
                  <a:moveTo>
                    <a:pt x="138" y="26"/>
                  </a:moveTo>
                  <a:cubicBezTo>
                    <a:pt x="136" y="27"/>
                    <a:pt x="135" y="28"/>
                    <a:pt x="134" y="28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9" y="34"/>
                    <a:pt x="141" y="34"/>
                    <a:pt x="142" y="33"/>
                  </a:cubicBezTo>
                  <a:cubicBezTo>
                    <a:pt x="138" y="26"/>
                    <a:pt x="138" y="26"/>
                    <a:pt x="138" y="26"/>
                  </a:cubicBezTo>
                  <a:close/>
                  <a:moveTo>
                    <a:pt x="158" y="14"/>
                  </a:moveTo>
                  <a:cubicBezTo>
                    <a:pt x="157" y="14"/>
                    <a:pt x="155" y="15"/>
                    <a:pt x="154" y="16"/>
                  </a:cubicBezTo>
                  <a:cubicBezTo>
                    <a:pt x="159" y="22"/>
                    <a:pt x="159" y="22"/>
                    <a:pt x="159" y="22"/>
                  </a:cubicBezTo>
                  <a:cubicBezTo>
                    <a:pt x="160" y="22"/>
                    <a:pt x="161" y="21"/>
                    <a:pt x="162" y="20"/>
                  </a:cubicBezTo>
                  <a:cubicBezTo>
                    <a:pt x="158" y="14"/>
                    <a:pt x="158" y="14"/>
                    <a:pt x="158" y="14"/>
                  </a:cubicBezTo>
                  <a:close/>
                  <a:moveTo>
                    <a:pt x="177" y="0"/>
                  </a:moveTo>
                  <a:cubicBezTo>
                    <a:pt x="176" y="0"/>
                    <a:pt x="175" y="1"/>
                    <a:pt x="174" y="2"/>
                  </a:cubicBezTo>
                  <a:cubicBezTo>
                    <a:pt x="179" y="8"/>
                    <a:pt x="179" y="8"/>
                    <a:pt x="179" y="8"/>
                  </a:cubicBezTo>
                  <a:cubicBezTo>
                    <a:pt x="180" y="7"/>
                    <a:pt x="181" y="7"/>
                    <a:pt x="182" y="6"/>
                  </a:cubicBezTo>
                  <a:cubicBezTo>
                    <a:pt x="177" y="0"/>
                    <a:pt x="177" y="0"/>
                    <a:pt x="1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9"/>
            <p:cNvSpPr>
              <a:spLocks/>
            </p:cNvSpPr>
            <p:nvPr/>
          </p:nvSpPr>
          <p:spPr bwMode="auto">
            <a:xfrm>
              <a:off x="4897438" y="3560763"/>
              <a:ext cx="452438" cy="793750"/>
            </a:xfrm>
            <a:custGeom>
              <a:avLst/>
              <a:gdLst>
                <a:gd name="T0" fmla="*/ 130 w 142"/>
                <a:gd name="T1" fmla="*/ 244 h 246"/>
                <a:gd name="T2" fmla="*/ 131 w 142"/>
                <a:gd name="T3" fmla="*/ 242 h 246"/>
                <a:gd name="T4" fmla="*/ 5 w 142"/>
                <a:gd name="T5" fmla="*/ 3 h 246"/>
                <a:gd name="T6" fmla="*/ 3 w 142"/>
                <a:gd name="T7" fmla="*/ 4 h 246"/>
                <a:gd name="T8" fmla="*/ 3 w 142"/>
                <a:gd name="T9" fmla="*/ 6 h 246"/>
                <a:gd name="T10" fmla="*/ 17 w 142"/>
                <a:gd name="T11" fmla="*/ 4 h 246"/>
                <a:gd name="T12" fmla="*/ 17 w 142"/>
                <a:gd name="T13" fmla="*/ 2 h 246"/>
                <a:gd name="T14" fmla="*/ 15 w 142"/>
                <a:gd name="T15" fmla="*/ 2 h 246"/>
                <a:gd name="T16" fmla="*/ 138 w 142"/>
                <a:gd name="T17" fmla="*/ 234 h 246"/>
                <a:gd name="T18" fmla="*/ 139 w 142"/>
                <a:gd name="T19" fmla="*/ 232 h 246"/>
                <a:gd name="T20" fmla="*/ 138 w 142"/>
                <a:gd name="T21" fmla="*/ 231 h 246"/>
                <a:gd name="T22" fmla="*/ 128 w 142"/>
                <a:gd name="T23" fmla="*/ 242 h 246"/>
                <a:gd name="T24" fmla="*/ 130 w 142"/>
                <a:gd name="T25" fmla="*/ 244 h 246"/>
                <a:gd name="T26" fmla="*/ 131 w 142"/>
                <a:gd name="T27" fmla="*/ 242 h 246"/>
                <a:gd name="T28" fmla="*/ 130 w 142"/>
                <a:gd name="T29" fmla="*/ 244 h 246"/>
                <a:gd name="T30" fmla="*/ 131 w 142"/>
                <a:gd name="T31" fmla="*/ 245 h 246"/>
                <a:gd name="T32" fmla="*/ 142 w 142"/>
                <a:gd name="T33" fmla="*/ 232 h 246"/>
                <a:gd name="T34" fmla="*/ 141 w 142"/>
                <a:gd name="T35" fmla="*/ 231 h 246"/>
                <a:gd name="T36" fmla="*/ 19 w 142"/>
                <a:gd name="T37" fmla="*/ 2 h 246"/>
                <a:gd name="T38" fmla="*/ 19 w 142"/>
                <a:gd name="T39" fmla="*/ 0 h 246"/>
                <a:gd name="T40" fmla="*/ 0 w 142"/>
                <a:gd name="T41" fmla="*/ 2 h 246"/>
                <a:gd name="T42" fmla="*/ 1 w 142"/>
                <a:gd name="T43" fmla="*/ 4 h 246"/>
                <a:gd name="T44" fmla="*/ 128 w 142"/>
                <a:gd name="T45" fmla="*/ 245 h 246"/>
                <a:gd name="T46" fmla="*/ 130 w 142"/>
                <a:gd name="T47" fmla="*/ 246 h 246"/>
                <a:gd name="T48" fmla="*/ 131 w 142"/>
                <a:gd name="T49" fmla="*/ 245 h 246"/>
                <a:gd name="T50" fmla="*/ 130 w 142"/>
                <a:gd name="T51" fmla="*/ 2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2" h="246">
                  <a:moveTo>
                    <a:pt x="130" y="244"/>
                  </a:moveTo>
                  <a:cubicBezTo>
                    <a:pt x="131" y="242"/>
                    <a:pt x="131" y="242"/>
                    <a:pt x="131" y="242"/>
                  </a:cubicBezTo>
                  <a:cubicBezTo>
                    <a:pt x="62" y="183"/>
                    <a:pt x="16" y="98"/>
                    <a:pt x="5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26" y="94"/>
                    <a:pt x="71" y="176"/>
                    <a:pt x="138" y="234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28" y="242"/>
                    <a:pt x="128" y="242"/>
                    <a:pt x="128" y="242"/>
                  </a:cubicBezTo>
                  <a:cubicBezTo>
                    <a:pt x="130" y="244"/>
                    <a:pt x="130" y="244"/>
                    <a:pt x="130" y="244"/>
                  </a:cubicBezTo>
                  <a:cubicBezTo>
                    <a:pt x="131" y="242"/>
                    <a:pt x="131" y="242"/>
                    <a:pt x="131" y="242"/>
                  </a:cubicBezTo>
                  <a:cubicBezTo>
                    <a:pt x="130" y="244"/>
                    <a:pt x="130" y="244"/>
                    <a:pt x="130" y="244"/>
                  </a:cubicBezTo>
                  <a:cubicBezTo>
                    <a:pt x="131" y="245"/>
                    <a:pt x="131" y="245"/>
                    <a:pt x="131" y="245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75" y="174"/>
                    <a:pt x="30" y="93"/>
                    <a:pt x="19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2" y="100"/>
                    <a:pt x="59" y="185"/>
                    <a:pt x="128" y="245"/>
                  </a:cubicBezTo>
                  <a:cubicBezTo>
                    <a:pt x="130" y="246"/>
                    <a:pt x="130" y="246"/>
                    <a:pt x="130" y="246"/>
                  </a:cubicBezTo>
                  <a:cubicBezTo>
                    <a:pt x="131" y="245"/>
                    <a:pt x="131" y="245"/>
                    <a:pt x="131" y="245"/>
                  </a:cubicBezTo>
                  <a:lnTo>
                    <a:pt x="130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30"/>
            <p:cNvSpPr>
              <a:spLocks noEditPoints="1"/>
            </p:cNvSpPr>
            <p:nvPr/>
          </p:nvSpPr>
          <p:spPr bwMode="auto">
            <a:xfrm>
              <a:off x="4676776" y="1997075"/>
              <a:ext cx="2838450" cy="2871788"/>
            </a:xfrm>
            <a:custGeom>
              <a:avLst/>
              <a:gdLst>
                <a:gd name="T0" fmla="*/ 449 w 889"/>
                <a:gd name="T1" fmla="*/ 866 h 890"/>
                <a:gd name="T2" fmla="*/ 452 w 889"/>
                <a:gd name="T3" fmla="*/ 866 h 890"/>
                <a:gd name="T4" fmla="*/ 347 w 889"/>
                <a:gd name="T5" fmla="*/ 879 h 890"/>
                <a:gd name="T6" fmla="*/ 549 w 889"/>
                <a:gd name="T7" fmla="*/ 853 h 890"/>
                <a:gd name="T8" fmla="*/ 549 w 889"/>
                <a:gd name="T9" fmla="*/ 853 h 890"/>
                <a:gd name="T10" fmla="*/ 348 w 889"/>
                <a:gd name="T11" fmla="*/ 855 h 890"/>
                <a:gd name="T12" fmla="*/ 558 w 889"/>
                <a:gd name="T13" fmla="*/ 875 h 890"/>
                <a:gd name="T14" fmla="*/ 246 w 889"/>
                <a:gd name="T15" fmla="*/ 843 h 890"/>
                <a:gd name="T16" fmla="*/ 643 w 889"/>
                <a:gd name="T17" fmla="*/ 816 h 890"/>
                <a:gd name="T18" fmla="*/ 213 w 889"/>
                <a:gd name="T19" fmla="*/ 796 h 890"/>
                <a:gd name="T20" fmla="*/ 213 w 889"/>
                <a:gd name="T21" fmla="*/ 796 h 890"/>
                <a:gd name="T22" fmla="*/ 657 w 889"/>
                <a:gd name="T23" fmla="*/ 835 h 890"/>
                <a:gd name="T24" fmla="*/ 197 w 889"/>
                <a:gd name="T25" fmla="*/ 814 h 890"/>
                <a:gd name="T26" fmla="*/ 689 w 889"/>
                <a:gd name="T27" fmla="*/ 788 h 890"/>
                <a:gd name="T28" fmla="*/ 136 w 889"/>
                <a:gd name="T29" fmla="*/ 731 h 890"/>
                <a:gd name="T30" fmla="*/ 136 w 889"/>
                <a:gd name="T31" fmla="*/ 731 h 890"/>
                <a:gd name="T32" fmla="*/ 744 w 889"/>
                <a:gd name="T33" fmla="*/ 774 h 890"/>
                <a:gd name="T34" fmla="*/ 85 w 889"/>
                <a:gd name="T35" fmla="*/ 706 h 890"/>
                <a:gd name="T36" fmla="*/ 792 w 889"/>
                <a:gd name="T37" fmla="*/ 682 h 890"/>
                <a:gd name="T38" fmla="*/ 792 w 889"/>
                <a:gd name="T39" fmla="*/ 682 h 890"/>
                <a:gd name="T40" fmla="*/ 77 w 889"/>
                <a:gd name="T41" fmla="*/ 650 h 890"/>
                <a:gd name="T42" fmla="*/ 839 w 889"/>
                <a:gd name="T43" fmla="*/ 650 h 890"/>
                <a:gd name="T44" fmla="*/ 54 w 889"/>
                <a:gd name="T45" fmla="*/ 658 h 890"/>
                <a:gd name="T46" fmla="*/ 819 w 889"/>
                <a:gd name="T47" fmla="*/ 636 h 890"/>
                <a:gd name="T48" fmla="*/ 16 w 889"/>
                <a:gd name="T49" fmla="*/ 562 h 890"/>
                <a:gd name="T50" fmla="*/ 39 w 889"/>
                <a:gd name="T51" fmla="*/ 556 h 890"/>
                <a:gd name="T52" fmla="*/ 878 w 889"/>
                <a:gd name="T53" fmla="*/ 551 h 890"/>
                <a:gd name="T54" fmla="*/ 38 w 889"/>
                <a:gd name="T55" fmla="*/ 553 h 890"/>
                <a:gd name="T56" fmla="*/ 854 w 889"/>
                <a:gd name="T57" fmla="*/ 541 h 890"/>
                <a:gd name="T58" fmla="*/ 0 w 889"/>
                <a:gd name="T59" fmla="*/ 457 h 890"/>
                <a:gd name="T60" fmla="*/ 889 w 889"/>
                <a:gd name="T61" fmla="*/ 428 h 890"/>
                <a:gd name="T62" fmla="*/ 887 w 889"/>
                <a:gd name="T63" fmla="*/ 494 h 890"/>
                <a:gd name="T64" fmla="*/ 0 w 889"/>
                <a:gd name="T65" fmla="*/ 453 h 890"/>
                <a:gd name="T66" fmla="*/ 2 w 889"/>
                <a:gd name="T67" fmla="*/ 404 h 890"/>
                <a:gd name="T68" fmla="*/ 884 w 889"/>
                <a:gd name="T69" fmla="*/ 375 h 890"/>
                <a:gd name="T70" fmla="*/ 33 w 889"/>
                <a:gd name="T71" fmla="*/ 356 h 890"/>
                <a:gd name="T72" fmla="*/ 883 w 889"/>
                <a:gd name="T73" fmla="*/ 371 h 890"/>
                <a:gd name="T74" fmla="*/ 34 w 889"/>
                <a:gd name="T75" fmla="*/ 353 h 890"/>
                <a:gd name="T76" fmla="*/ 848 w 889"/>
                <a:gd name="T77" fmla="*/ 326 h 890"/>
                <a:gd name="T78" fmla="*/ 25 w 889"/>
                <a:gd name="T79" fmla="*/ 296 h 890"/>
                <a:gd name="T80" fmla="*/ 810 w 889"/>
                <a:gd name="T81" fmla="*/ 236 h 890"/>
                <a:gd name="T82" fmla="*/ 71 w 889"/>
                <a:gd name="T83" fmla="*/ 204 h 890"/>
                <a:gd name="T84" fmla="*/ 91 w 889"/>
                <a:gd name="T85" fmla="*/ 217 h 890"/>
                <a:gd name="T86" fmla="*/ 829 w 889"/>
                <a:gd name="T87" fmla="*/ 221 h 890"/>
                <a:gd name="T88" fmla="*/ 93 w 889"/>
                <a:gd name="T89" fmla="*/ 214 h 890"/>
                <a:gd name="T90" fmla="*/ 750 w 889"/>
                <a:gd name="T91" fmla="*/ 156 h 890"/>
                <a:gd name="T92" fmla="*/ 139 w 889"/>
                <a:gd name="T93" fmla="*/ 122 h 890"/>
                <a:gd name="T94" fmla="*/ 728 w 889"/>
                <a:gd name="T95" fmla="*/ 102 h 890"/>
                <a:gd name="T96" fmla="*/ 765 w 889"/>
                <a:gd name="T97" fmla="*/ 136 h 890"/>
                <a:gd name="T98" fmla="*/ 158 w 889"/>
                <a:gd name="T99" fmla="*/ 137 h 890"/>
                <a:gd name="T100" fmla="*/ 710 w 889"/>
                <a:gd name="T101" fmla="*/ 119 h 890"/>
                <a:gd name="T102" fmla="*/ 224 w 889"/>
                <a:gd name="T103" fmla="*/ 58 h 890"/>
                <a:gd name="T104" fmla="*/ 639 w 889"/>
                <a:gd name="T105" fmla="*/ 45 h 890"/>
                <a:gd name="T106" fmla="*/ 639 w 889"/>
                <a:gd name="T107" fmla="*/ 45 h 890"/>
                <a:gd name="T108" fmla="*/ 282 w 889"/>
                <a:gd name="T109" fmla="*/ 57 h 890"/>
                <a:gd name="T110" fmla="*/ 635 w 889"/>
                <a:gd name="T111" fmla="*/ 43 h 890"/>
                <a:gd name="T112" fmla="*/ 285 w 889"/>
                <a:gd name="T113" fmla="*/ 55 h 890"/>
                <a:gd name="T114" fmla="*/ 578 w 889"/>
                <a:gd name="T115" fmla="*/ 46 h 890"/>
                <a:gd name="T116" fmla="*/ 327 w 889"/>
                <a:gd name="T117" fmla="*/ 16 h 890"/>
                <a:gd name="T118" fmla="*/ 483 w 889"/>
                <a:gd name="T119" fmla="*/ 26 h 890"/>
                <a:gd name="T120" fmla="*/ 428 w 889"/>
                <a:gd name="T121" fmla="*/ 0 h 890"/>
                <a:gd name="T122" fmla="*/ 444 w 889"/>
                <a:gd name="T123" fmla="*/ 0 h 890"/>
                <a:gd name="T124" fmla="*/ 481 w 889"/>
                <a:gd name="T125" fmla="*/ 2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9" h="890">
                  <a:moveTo>
                    <a:pt x="402" y="863"/>
                  </a:moveTo>
                  <a:cubicBezTo>
                    <a:pt x="402" y="863"/>
                    <a:pt x="402" y="863"/>
                    <a:pt x="402" y="863"/>
                  </a:cubicBezTo>
                  <a:cubicBezTo>
                    <a:pt x="399" y="887"/>
                    <a:pt x="399" y="887"/>
                    <a:pt x="399" y="887"/>
                  </a:cubicBezTo>
                  <a:cubicBezTo>
                    <a:pt x="399" y="887"/>
                    <a:pt x="399" y="887"/>
                    <a:pt x="399" y="887"/>
                  </a:cubicBezTo>
                  <a:cubicBezTo>
                    <a:pt x="414" y="889"/>
                    <a:pt x="430" y="890"/>
                    <a:pt x="445" y="890"/>
                  </a:cubicBezTo>
                  <a:cubicBezTo>
                    <a:pt x="446" y="890"/>
                    <a:pt x="447" y="890"/>
                    <a:pt x="449" y="890"/>
                  </a:cubicBezTo>
                  <a:cubicBezTo>
                    <a:pt x="449" y="890"/>
                    <a:pt x="449" y="890"/>
                    <a:pt x="449" y="890"/>
                  </a:cubicBezTo>
                  <a:cubicBezTo>
                    <a:pt x="449" y="866"/>
                    <a:pt x="449" y="866"/>
                    <a:pt x="449" y="866"/>
                  </a:cubicBezTo>
                  <a:cubicBezTo>
                    <a:pt x="449" y="866"/>
                    <a:pt x="449" y="866"/>
                    <a:pt x="449" y="866"/>
                  </a:cubicBezTo>
                  <a:cubicBezTo>
                    <a:pt x="448" y="866"/>
                    <a:pt x="448" y="866"/>
                    <a:pt x="448" y="866"/>
                  </a:cubicBezTo>
                  <a:cubicBezTo>
                    <a:pt x="447" y="866"/>
                    <a:pt x="446" y="866"/>
                    <a:pt x="445" y="866"/>
                  </a:cubicBezTo>
                  <a:cubicBezTo>
                    <a:pt x="431" y="866"/>
                    <a:pt x="416" y="865"/>
                    <a:pt x="402" y="863"/>
                  </a:cubicBezTo>
                  <a:moveTo>
                    <a:pt x="499" y="862"/>
                  </a:moveTo>
                  <a:cubicBezTo>
                    <a:pt x="499" y="862"/>
                    <a:pt x="499" y="862"/>
                    <a:pt x="499" y="862"/>
                  </a:cubicBezTo>
                  <a:cubicBezTo>
                    <a:pt x="484" y="864"/>
                    <a:pt x="468" y="865"/>
                    <a:pt x="452" y="866"/>
                  </a:cubicBezTo>
                  <a:cubicBezTo>
                    <a:pt x="452" y="866"/>
                    <a:pt x="452" y="866"/>
                    <a:pt x="452" y="866"/>
                  </a:cubicBezTo>
                  <a:cubicBezTo>
                    <a:pt x="453" y="890"/>
                    <a:pt x="453" y="890"/>
                    <a:pt x="453" y="890"/>
                  </a:cubicBezTo>
                  <a:cubicBezTo>
                    <a:pt x="453" y="890"/>
                    <a:pt x="453" y="890"/>
                    <a:pt x="453" y="890"/>
                  </a:cubicBezTo>
                  <a:cubicBezTo>
                    <a:pt x="469" y="889"/>
                    <a:pt x="486" y="888"/>
                    <a:pt x="502" y="886"/>
                  </a:cubicBezTo>
                  <a:cubicBezTo>
                    <a:pt x="502" y="886"/>
                    <a:pt x="502" y="886"/>
                    <a:pt x="502" y="886"/>
                  </a:cubicBezTo>
                  <a:cubicBezTo>
                    <a:pt x="499" y="862"/>
                    <a:pt x="499" y="862"/>
                    <a:pt x="499" y="862"/>
                  </a:cubicBezTo>
                  <a:cubicBezTo>
                    <a:pt x="499" y="862"/>
                    <a:pt x="499" y="862"/>
                    <a:pt x="499" y="862"/>
                  </a:cubicBezTo>
                  <a:moveTo>
                    <a:pt x="352" y="855"/>
                  </a:moveTo>
                  <a:cubicBezTo>
                    <a:pt x="347" y="879"/>
                    <a:pt x="347" y="879"/>
                    <a:pt x="347" y="879"/>
                  </a:cubicBezTo>
                  <a:cubicBezTo>
                    <a:pt x="347" y="879"/>
                    <a:pt x="347" y="879"/>
                    <a:pt x="347" y="879"/>
                  </a:cubicBezTo>
                  <a:cubicBezTo>
                    <a:pt x="363" y="882"/>
                    <a:pt x="379" y="885"/>
                    <a:pt x="395" y="887"/>
                  </a:cubicBezTo>
                  <a:cubicBezTo>
                    <a:pt x="396" y="887"/>
                    <a:pt x="396" y="887"/>
                    <a:pt x="396" y="887"/>
                  </a:cubicBezTo>
                  <a:cubicBezTo>
                    <a:pt x="398" y="863"/>
                    <a:pt x="398" y="863"/>
                    <a:pt x="398" y="863"/>
                  </a:cubicBezTo>
                  <a:cubicBezTo>
                    <a:pt x="398" y="863"/>
                    <a:pt x="398" y="863"/>
                    <a:pt x="398" y="863"/>
                  </a:cubicBezTo>
                  <a:cubicBezTo>
                    <a:pt x="383" y="861"/>
                    <a:pt x="367" y="859"/>
                    <a:pt x="352" y="855"/>
                  </a:cubicBezTo>
                  <a:cubicBezTo>
                    <a:pt x="352" y="855"/>
                    <a:pt x="352" y="855"/>
                    <a:pt x="352" y="855"/>
                  </a:cubicBezTo>
                  <a:moveTo>
                    <a:pt x="549" y="853"/>
                  </a:moveTo>
                  <a:cubicBezTo>
                    <a:pt x="548" y="853"/>
                    <a:pt x="548" y="853"/>
                    <a:pt x="548" y="853"/>
                  </a:cubicBezTo>
                  <a:cubicBezTo>
                    <a:pt x="533" y="856"/>
                    <a:pt x="518" y="859"/>
                    <a:pt x="503" y="862"/>
                  </a:cubicBezTo>
                  <a:cubicBezTo>
                    <a:pt x="503" y="862"/>
                    <a:pt x="503" y="862"/>
                    <a:pt x="503" y="862"/>
                  </a:cubicBezTo>
                  <a:cubicBezTo>
                    <a:pt x="506" y="885"/>
                    <a:pt x="506" y="885"/>
                    <a:pt x="506" y="885"/>
                  </a:cubicBezTo>
                  <a:cubicBezTo>
                    <a:pt x="506" y="885"/>
                    <a:pt x="506" y="885"/>
                    <a:pt x="506" y="885"/>
                  </a:cubicBezTo>
                  <a:cubicBezTo>
                    <a:pt x="522" y="883"/>
                    <a:pt x="539" y="880"/>
                    <a:pt x="554" y="876"/>
                  </a:cubicBezTo>
                  <a:cubicBezTo>
                    <a:pt x="555" y="876"/>
                    <a:pt x="555" y="876"/>
                    <a:pt x="555" y="876"/>
                  </a:cubicBezTo>
                  <a:cubicBezTo>
                    <a:pt x="549" y="853"/>
                    <a:pt x="549" y="853"/>
                    <a:pt x="549" y="853"/>
                  </a:cubicBezTo>
                  <a:cubicBezTo>
                    <a:pt x="549" y="853"/>
                    <a:pt x="549" y="853"/>
                    <a:pt x="549" y="853"/>
                  </a:cubicBezTo>
                  <a:moveTo>
                    <a:pt x="303" y="841"/>
                  </a:moveTo>
                  <a:cubicBezTo>
                    <a:pt x="295" y="864"/>
                    <a:pt x="295" y="864"/>
                    <a:pt x="295" y="864"/>
                  </a:cubicBezTo>
                  <a:cubicBezTo>
                    <a:pt x="295" y="864"/>
                    <a:pt x="295" y="864"/>
                    <a:pt x="295" y="864"/>
                  </a:cubicBezTo>
                  <a:cubicBezTo>
                    <a:pt x="311" y="869"/>
                    <a:pt x="327" y="874"/>
                    <a:pt x="343" y="878"/>
                  </a:cubicBezTo>
                  <a:cubicBezTo>
                    <a:pt x="342" y="878"/>
                    <a:pt x="342" y="878"/>
                    <a:pt x="342" y="878"/>
                  </a:cubicBezTo>
                  <a:cubicBezTo>
                    <a:pt x="343" y="878"/>
                    <a:pt x="343" y="878"/>
                    <a:pt x="343" y="878"/>
                  </a:cubicBezTo>
                  <a:cubicBezTo>
                    <a:pt x="348" y="855"/>
                    <a:pt x="348" y="855"/>
                    <a:pt x="348" y="855"/>
                  </a:cubicBezTo>
                  <a:cubicBezTo>
                    <a:pt x="348" y="855"/>
                    <a:pt x="348" y="855"/>
                    <a:pt x="348" y="855"/>
                  </a:cubicBezTo>
                  <a:cubicBezTo>
                    <a:pt x="333" y="851"/>
                    <a:pt x="318" y="847"/>
                    <a:pt x="303" y="841"/>
                  </a:cubicBezTo>
                  <a:cubicBezTo>
                    <a:pt x="303" y="841"/>
                    <a:pt x="303" y="841"/>
                    <a:pt x="303" y="841"/>
                  </a:cubicBezTo>
                  <a:moveTo>
                    <a:pt x="597" y="837"/>
                  </a:moveTo>
                  <a:cubicBezTo>
                    <a:pt x="597" y="837"/>
                    <a:pt x="597" y="837"/>
                    <a:pt x="597" y="837"/>
                  </a:cubicBezTo>
                  <a:cubicBezTo>
                    <a:pt x="582" y="843"/>
                    <a:pt x="567" y="848"/>
                    <a:pt x="552" y="852"/>
                  </a:cubicBezTo>
                  <a:cubicBezTo>
                    <a:pt x="552" y="852"/>
                    <a:pt x="552" y="852"/>
                    <a:pt x="552" y="852"/>
                  </a:cubicBezTo>
                  <a:cubicBezTo>
                    <a:pt x="558" y="875"/>
                    <a:pt x="558" y="875"/>
                    <a:pt x="558" y="875"/>
                  </a:cubicBezTo>
                  <a:cubicBezTo>
                    <a:pt x="558" y="875"/>
                    <a:pt x="558" y="875"/>
                    <a:pt x="558" y="875"/>
                  </a:cubicBezTo>
                  <a:cubicBezTo>
                    <a:pt x="574" y="871"/>
                    <a:pt x="590" y="866"/>
                    <a:pt x="605" y="860"/>
                  </a:cubicBezTo>
                  <a:cubicBezTo>
                    <a:pt x="606" y="860"/>
                    <a:pt x="606" y="860"/>
                    <a:pt x="606" y="860"/>
                  </a:cubicBezTo>
                  <a:cubicBezTo>
                    <a:pt x="597" y="837"/>
                    <a:pt x="597" y="837"/>
                    <a:pt x="597" y="837"/>
                  </a:cubicBezTo>
                  <a:cubicBezTo>
                    <a:pt x="597" y="837"/>
                    <a:pt x="597" y="837"/>
                    <a:pt x="597" y="837"/>
                  </a:cubicBezTo>
                  <a:moveTo>
                    <a:pt x="257" y="821"/>
                  </a:moveTo>
                  <a:cubicBezTo>
                    <a:pt x="246" y="843"/>
                    <a:pt x="246" y="843"/>
                    <a:pt x="246" y="843"/>
                  </a:cubicBezTo>
                  <a:cubicBezTo>
                    <a:pt x="246" y="843"/>
                    <a:pt x="246" y="843"/>
                    <a:pt x="246" y="843"/>
                  </a:cubicBezTo>
                  <a:cubicBezTo>
                    <a:pt x="261" y="850"/>
                    <a:pt x="276" y="857"/>
                    <a:pt x="292" y="863"/>
                  </a:cubicBezTo>
                  <a:cubicBezTo>
                    <a:pt x="292" y="863"/>
                    <a:pt x="292" y="863"/>
                    <a:pt x="292" y="863"/>
                  </a:cubicBezTo>
                  <a:cubicBezTo>
                    <a:pt x="300" y="840"/>
                    <a:pt x="300" y="840"/>
                    <a:pt x="300" y="840"/>
                  </a:cubicBezTo>
                  <a:cubicBezTo>
                    <a:pt x="300" y="840"/>
                    <a:pt x="300" y="840"/>
                    <a:pt x="300" y="840"/>
                  </a:cubicBezTo>
                  <a:cubicBezTo>
                    <a:pt x="285" y="835"/>
                    <a:pt x="271" y="829"/>
                    <a:pt x="257" y="822"/>
                  </a:cubicBezTo>
                  <a:cubicBezTo>
                    <a:pt x="257" y="821"/>
                    <a:pt x="257" y="821"/>
                    <a:pt x="257" y="821"/>
                  </a:cubicBezTo>
                  <a:moveTo>
                    <a:pt x="643" y="816"/>
                  </a:moveTo>
                  <a:cubicBezTo>
                    <a:pt x="643" y="816"/>
                    <a:pt x="643" y="816"/>
                    <a:pt x="643" y="816"/>
                  </a:cubicBezTo>
                  <a:cubicBezTo>
                    <a:pt x="629" y="824"/>
                    <a:pt x="615" y="830"/>
                    <a:pt x="600" y="836"/>
                  </a:cubicBezTo>
                  <a:cubicBezTo>
                    <a:pt x="600" y="836"/>
                    <a:pt x="600" y="836"/>
                    <a:pt x="600" y="836"/>
                  </a:cubicBezTo>
                  <a:cubicBezTo>
                    <a:pt x="609" y="858"/>
                    <a:pt x="609" y="858"/>
                    <a:pt x="609" y="858"/>
                  </a:cubicBezTo>
                  <a:cubicBezTo>
                    <a:pt x="609" y="858"/>
                    <a:pt x="609" y="858"/>
                    <a:pt x="609" y="858"/>
                  </a:cubicBezTo>
                  <a:cubicBezTo>
                    <a:pt x="624" y="852"/>
                    <a:pt x="639" y="845"/>
                    <a:pt x="654" y="837"/>
                  </a:cubicBezTo>
                  <a:cubicBezTo>
                    <a:pt x="654" y="837"/>
                    <a:pt x="654" y="837"/>
                    <a:pt x="654" y="837"/>
                  </a:cubicBezTo>
                  <a:cubicBezTo>
                    <a:pt x="643" y="816"/>
                    <a:pt x="643" y="816"/>
                    <a:pt x="643" y="816"/>
                  </a:cubicBezTo>
                  <a:moveTo>
                    <a:pt x="213" y="796"/>
                  </a:moveTo>
                  <a:cubicBezTo>
                    <a:pt x="200" y="816"/>
                    <a:pt x="200" y="816"/>
                    <a:pt x="200" y="816"/>
                  </a:cubicBezTo>
                  <a:cubicBezTo>
                    <a:pt x="200" y="816"/>
                    <a:pt x="200" y="816"/>
                    <a:pt x="200" y="816"/>
                  </a:cubicBezTo>
                  <a:cubicBezTo>
                    <a:pt x="214" y="825"/>
                    <a:pt x="228" y="834"/>
                    <a:pt x="243" y="841"/>
                  </a:cubicBezTo>
                  <a:cubicBezTo>
                    <a:pt x="243" y="841"/>
                    <a:pt x="243" y="841"/>
                    <a:pt x="243" y="841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40" y="813"/>
                    <a:pt x="226" y="805"/>
                    <a:pt x="213" y="796"/>
                  </a:cubicBezTo>
                  <a:cubicBezTo>
                    <a:pt x="213" y="796"/>
                    <a:pt x="213" y="796"/>
                    <a:pt x="213" y="796"/>
                  </a:cubicBezTo>
                  <a:moveTo>
                    <a:pt x="686" y="790"/>
                  </a:moveTo>
                  <a:cubicBezTo>
                    <a:pt x="686" y="790"/>
                    <a:pt x="686" y="790"/>
                    <a:pt x="686" y="790"/>
                  </a:cubicBezTo>
                  <a:cubicBezTo>
                    <a:pt x="673" y="799"/>
                    <a:pt x="660" y="807"/>
                    <a:pt x="646" y="814"/>
                  </a:cubicBezTo>
                  <a:cubicBezTo>
                    <a:pt x="646" y="814"/>
                    <a:pt x="646" y="814"/>
                    <a:pt x="646" y="814"/>
                  </a:cubicBezTo>
                  <a:cubicBezTo>
                    <a:pt x="657" y="835"/>
                    <a:pt x="657" y="835"/>
                    <a:pt x="657" y="835"/>
                  </a:cubicBezTo>
                  <a:cubicBezTo>
                    <a:pt x="657" y="836"/>
                    <a:pt x="657" y="836"/>
                    <a:pt x="657" y="836"/>
                  </a:cubicBezTo>
                  <a:cubicBezTo>
                    <a:pt x="657" y="835"/>
                    <a:pt x="657" y="835"/>
                    <a:pt x="657" y="835"/>
                  </a:cubicBezTo>
                  <a:cubicBezTo>
                    <a:pt x="672" y="828"/>
                    <a:pt x="686" y="819"/>
                    <a:pt x="699" y="809"/>
                  </a:cubicBezTo>
                  <a:cubicBezTo>
                    <a:pt x="699" y="809"/>
                    <a:pt x="699" y="809"/>
                    <a:pt x="699" y="809"/>
                  </a:cubicBezTo>
                  <a:cubicBezTo>
                    <a:pt x="686" y="790"/>
                    <a:pt x="686" y="790"/>
                    <a:pt x="686" y="790"/>
                  </a:cubicBezTo>
                  <a:moveTo>
                    <a:pt x="173" y="766"/>
                  </a:moveTo>
                  <a:cubicBezTo>
                    <a:pt x="157" y="784"/>
                    <a:pt x="157" y="784"/>
                    <a:pt x="157" y="784"/>
                  </a:cubicBezTo>
                  <a:cubicBezTo>
                    <a:pt x="157" y="784"/>
                    <a:pt x="157" y="784"/>
                    <a:pt x="157" y="784"/>
                  </a:cubicBezTo>
                  <a:cubicBezTo>
                    <a:pt x="170" y="795"/>
                    <a:pt x="183" y="805"/>
                    <a:pt x="197" y="814"/>
                  </a:cubicBezTo>
                  <a:cubicBezTo>
                    <a:pt x="197" y="814"/>
                    <a:pt x="197" y="814"/>
                    <a:pt x="197" y="814"/>
                  </a:cubicBezTo>
                  <a:cubicBezTo>
                    <a:pt x="210" y="794"/>
                    <a:pt x="210" y="794"/>
                    <a:pt x="210" y="794"/>
                  </a:cubicBezTo>
                  <a:cubicBezTo>
                    <a:pt x="210" y="794"/>
                    <a:pt x="210" y="794"/>
                    <a:pt x="210" y="794"/>
                  </a:cubicBezTo>
                  <a:cubicBezTo>
                    <a:pt x="197" y="786"/>
                    <a:pt x="185" y="776"/>
                    <a:pt x="173" y="766"/>
                  </a:cubicBezTo>
                  <a:cubicBezTo>
                    <a:pt x="173" y="766"/>
                    <a:pt x="173" y="766"/>
                    <a:pt x="173" y="766"/>
                  </a:cubicBezTo>
                  <a:moveTo>
                    <a:pt x="725" y="758"/>
                  </a:moveTo>
                  <a:cubicBezTo>
                    <a:pt x="725" y="758"/>
                    <a:pt x="725" y="758"/>
                    <a:pt x="725" y="758"/>
                  </a:cubicBezTo>
                  <a:cubicBezTo>
                    <a:pt x="714" y="769"/>
                    <a:pt x="701" y="779"/>
                    <a:pt x="689" y="788"/>
                  </a:cubicBezTo>
                  <a:cubicBezTo>
                    <a:pt x="689" y="788"/>
                    <a:pt x="689" y="788"/>
                    <a:pt x="689" y="788"/>
                  </a:cubicBezTo>
                  <a:cubicBezTo>
                    <a:pt x="702" y="807"/>
                    <a:pt x="702" y="807"/>
                    <a:pt x="702" y="807"/>
                  </a:cubicBezTo>
                  <a:cubicBezTo>
                    <a:pt x="702" y="807"/>
                    <a:pt x="702" y="807"/>
                    <a:pt x="702" y="807"/>
                  </a:cubicBezTo>
                  <a:cubicBezTo>
                    <a:pt x="703" y="807"/>
                    <a:pt x="703" y="807"/>
                    <a:pt x="703" y="807"/>
                  </a:cubicBezTo>
                  <a:cubicBezTo>
                    <a:pt x="716" y="798"/>
                    <a:pt x="729" y="787"/>
                    <a:pt x="741" y="776"/>
                  </a:cubicBezTo>
                  <a:cubicBezTo>
                    <a:pt x="741" y="777"/>
                    <a:pt x="741" y="777"/>
                    <a:pt x="741" y="777"/>
                  </a:cubicBezTo>
                  <a:cubicBezTo>
                    <a:pt x="741" y="776"/>
                    <a:pt x="741" y="776"/>
                    <a:pt x="741" y="776"/>
                  </a:cubicBezTo>
                  <a:cubicBezTo>
                    <a:pt x="725" y="758"/>
                    <a:pt x="725" y="758"/>
                    <a:pt x="725" y="758"/>
                  </a:cubicBezTo>
                  <a:moveTo>
                    <a:pt x="136" y="731"/>
                  </a:moveTo>
                  <a:cubicBezTo>
                    <a:pt x="119" y="747"/>
                    <a:pt x="119" y="747"/>
                    <a:pt x="119" y="747"/>
                  </a:cubicBezTo>
                  <a:cubicBezTo>
                    <a:pt x="119" y="747"/>
                    <a:pt x="119" y="747"/>
                    <a:pt x="119" y="747"/>
                  </a:cubicBezTo>
                  <a:cubicBezTo>
                    <a:pt x="119" y="747"/>
                    <a:pt x="119" y="747"/>
                    <a:pt x="119" y="747"/>
                  </a:cubicBezTo>
                  <a:cubicBezTo>
                    <a:pt x="130" y="759"/>
                    <a:pt x="142" y="771"/>
                    <a:pt x="154" y="782"/>
                  </a:cubicBezTo>
                  <a:cubicBezTo>
                    <a:pt x="154" y="782"/>
                    <a:pt x="154" y="782"/>
                    <a:pt x="154" y="782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58" y="753"/>
                    <a:pt x="147" y="742"/>
                    <a:pt x="136" y="731"/>
                  </a:cubicBezTo>
                  <a:cubicBezTo>
                    <a:pt x="136" y="731"/>
                    <a:pt x="136" y="731"/>
                    <a:pt x="136" y="731"/>
                  </a:cubicBezTo>
                  <a:moveTo>
                    <a:pt x="761" y="722"/>
                  </a:moveTo>
                  <a:cubicBezTo>
                    <a:pt x="761" y="722"/>
                    <a:pt x="761" y="722"/>
                    <a:pt x="761" y="722"/>
                  </a:cubicBezTo>
                  <a:cubicBezTo>
                    <a:pt x="761" y="722"/>
                    <a:pt x="761" y="722"/>
                    <a:pt x="761" y="722"/>
                  </a:cubicBezTo>
                  <a:cubicBezTo>
                    <a:pt x="761" y="723"/>
                    <a:pt x="761" y="723"/>
                    <a:pt x="761" y="723"/>
                  </a:cubicBezTo>
                  <a:cubicBezTo>
                    <a:pt x="750" y="734"/>
                    <a:pt x="739" y="745"/>
                    <a:pt x="728" y="756"/>
                  </a:cubicBezTo>
                  <a:cubicBezTo>
                    <a:pt x="728" y="756"/>
                    <a:pt x="728" y="756"/>
                    <a:pt x="728" y="756"/>
                  </a:cubicBezTo>
                  <a:cubicBezTo>
                    <a:pt x="744" y="774"/>
                    <a:pt x="744" y="774"/>
                    <a:pt x="744" y="774"/>
                  </a:cubicBezTo>
                  <a:cubicBezTo>
                    <a:pt x="744" y="774"/>
                    <a:pt x="744" y="774"/>
                    <a:pt x="744" y="774"/>
                  </a:cubicBezTo>
                  <a:cubicBezTo>
                    <a:pt x="756" y="762"/>
                    <a:pt x="768" y="751"/>
                    <a:pt x="779" y="738"/>
                  </a:cubicBezTo>
                  <a:cubicBezTo>
                    <a:pt x="779" y="738"/>
                    <a:pt x="779" y="738"/>
                    <a:pt x="779" y="738"/>
                  </a:cubicBezTo>
                  <a:cubicBezTo>
                    <a:pt x="761" y="723"/>
                    <a:pt x="761" y="723"/>
                    <a:pt x="761" y="723"/>
                  </a:cubicBezTo>
                  <a:cubicBezTo>
                    <a:pt x="761" y="722"/>
                    <a:pt x="761" y="722"/>
                    <a:pt x="761" y="722"/>
                  </a:cubicBezTo>
                  <a:moveTo>
                    <a:pt x="104" y="692"/>
                  </a:moveTo>
                  <a:cubicBezTo>
                    <a:pt x="85" y="706"/>
                    <a:pt x="85" y="706"/>
                    <a:pt x="85" y="706"/>
                  </a:cubicBezTo>
                  <a:cubicBezTo>
                    <a:pt x="85" y="706"/>
                    <a:pt x="85" y="706"/>
                    <a:pt x="85" y="706"/>
                  </a:cubicBezTo>
                  <a:cubicBezTo>
                    <a:pt x="94" y="719"/>
                    <a:pt x="105" y="732"/>
                    <a:pt x="116" y="744"/>
                  </a:cubicBezTo>
                  <a:cubicBezTo>
                    <a:pt x="116" y="745"/>
                    <a:pt x="116" y="745"/>
                    <a:pt x="116" y="745"/>
                  </a:cubicBezTo>
                  <a:cubicBezTo>
                    <a:pt x="134" y="729"/>
                    <a:pt x="134" y="729"/>
                    <a:pt x="134" y="729"/>
                  </a:cubicBezTo>
                  <a:cubicBezTo>
                    <a:pt x="134" y="729"/>
                    <a:pt x="134" y="729"/>
                    <a:pt x="134" y="729"/>
                  </a:cubicBezTo>
                  <a:cubicBezTo>
                    <a:pt x="134" y="728"/>
                    <a:pt x="134" y="728"/>
                    <a:pt x="134" y="728"/>
                  </a:cubicBezTo>
                  <a:cubicBezTo>
                    <a:pt x="123" y="717"/>
                    <a:pt x="113" y="705"/>
                    <a:pt x="104" y="692"/>
                  </a:cubicBezTo>
                  <a:cubicBezTo>
                    <a:pt x="104" y="692"/>
                    <a:pt x="104" y="692"/>
                    <a:pt x="104" y="692"/>
                  </a:cubicBezTo>
                  <a:moveTo>
                    <a:pt x="792" y="682"/>
                  </a:moveTo>
                  <a:cubicBezTo>
                    <a:pt x="792" y="683"/>
                    <a:pt x="792" y="683"/>
                    <a:pt x="792" y="683"/>
                  </a:cubicBezTo>
                  <a:cubicBezTo>
                    <a:pt x="783" y="695"/>
                    <a:pt x="773" y="708"/>
                    <a:pt x="763" y="720"/>
                  </a:cubicBezTo>
                  <a:cubicBezTo>
                    <a:pt x="763" y="720"/>
                    <a:pt x="763" y="720"/>
                    <a:pt x="763" y="720"/>
                  </a:cubicBezTo>
                  <a:cubicBezTo>
                    <a:pt x="781" y="735"/>
                    <a:pt x="781" y="735"/>
                    <a:pt x="781" y="735"/>
                  </a:cubicBezTo>
                  <a:cubicBezTo>
                    <a:pt x="781" y="735"/>
                    <a:pt x="781" y="735"/>
                    <a:pt x="781" y="735"/>
                  </a:cubicBezTo>
                  <a:cubicBezTo>
                    <a:pt x="792" y="723"/>
                    <a:pt x="802" y="710"/>
                    <a:pt x="811" y="696"/>
                  </a:cubicBezTo>
                  <a:cubicBezTo>
                    <a:pt x="812" y="696"/>
                    <a:pt x="812" y="696"/>
                    <a:pt x="812" y="696"/>
                  </a:cubicBezTo>
                  <a:cubicBezTo>
                    <a:pt x="792" y="682"/>
                    <a:pt x="792" y="682"/>
                    <a:pt x="792" y="682"/>
                  </a:cubicBezTo>
                  <a:moveTo>
                    <a:pt x="77" y="649"/>
                  </a:moveTo>
                  <a:cubicBezTo>
                    <a:pt x="56" y="661"/>
                    <a:pt x="56" y="661"/>
                    <a:pt x="56" y="661"/>
                  </a:cubicBezTo>
                  <a:cubicBezTo>
                    <a:pt x="56" y="661"/>
                    <a:pt x="56" y="661"/>
                    <a:pt x="56" y="661"/>
                  </a:cubicBezTo>
                  <a:cubicBezTo>
                    <a:pt x="64" y="676"/>
                    <a:pt x="73" y="690"/>
                    <a:pt x="82" y="703"/>
                  </a:cubicBezTo>
                  <a:cubicBezTo>
                    <a:pt x="82" y="703"/>
                    <a:pt x="82" y="703"/>
                    <a:pt x="82" y="703"/>
                  </a:cubicBezTo>
                  <a:cubicBezTo>
                    <a:pt x="102" y="689"/>
                    <a:pt x="102" y="689"/>
                    <a:pt x="102" y="689"/>
                  </a:cubicBezTo>
                  <a:cubicBezTo>
                    <a:pt x="102" y="689"/>
                    <a:pt x="102" y="689"/>
                    <a:pt x="102" y="689"/>
                  </a:cubicBezTo>
                  <a:cubicBezTo>
                    <a:pt x="93" y="676"/>
                    <a:pt x="84" y="663"/>
                    <a:pt x="77" y="650"/>
                  </a:cubicBezTo>
                  <a:cubicBezTo>
                    <a:pt x="77" y="649"/>
                    <a:pt x="77" y="649"/>
                    <a:pt x="77" y="649"/>
                  </a:cubicBezTo>
                  <a:moveTo>
                    <a:pt x="818" y="639"/>
                  </a:moveTo>
                  <a:cubicBezTo>
                    <a:pt x="818" y="639"/>
                    <a:pt x="818" y="639"/>
                    <a:pt x="818" y="639"/>
                  </a:cubicBezTo>
                  <a:cubicBezTo>
                    <a:pt x="811" y="653"/>
                    <a:pt x="803" y="667"/>
                    <a:pt x="794" y="679"/>
                  </a:cubicBezTo>
                  <a:cubicBezTo>
                    <a:pt x="794" y="680"/>
                    <a:pt x="794" y="680"/>
                    <a:pt x="794" y="680"/>
                  </a:cubicBezTo>
                  <a:cubicBezTo>
                    <a:pt x="814" y="693"/>
                    <a:pt x="814" y="693"/>
                    <a:pt x="814" y="693"/>
                  </a:cubicBezTo>
                  <a:cubicBezTo>
                    <a:pt x="814" y="693"/>
                    <a:pt x="814" y="693"/>
                    <a:pt x="814" y="693"/>
                  </a:cubicBezTo>
                  <a:cubicBezTo>
                    <a:pt x="823" y="679"/>
                    <a:pt x="831" y="665"/>
                    <a:pt x="839" y="650"/>
                  </a:cubicBezTo>
                  <a:cubicBezTo>
                    <a:pt x="839" y="650"/>
                    <a:pt x="839" y="650"/>
                    <a:pt x="839" y="650"/>
                  </a:cubicBezTo>
                  <a:cubicBezTo>
                    <a:pt x="818" y="639"/>
                    <a:pt x="818" y="639"/>
                    <a:pt x="818" y="639"/>
                  </a:cubicBezTo>
                  <a:cubicBezTo>
                    <a:pt x="818" y="639"/>
                    <a:pt x="818" y="639"/>
                    <a:pt x="818" y="639"/>
                  </a:cubicBezTo>
                  <a:moveTo>
                    <a:pt x="55" y="604"/>
                  </a:moveTo>
                  <a:cubicBezTo>
                    <a:pt x="33" y="613"/>
                    <a:pt x="33" y="613"/>
                    <a:pt x="33" y="613"/>
                  </a:cubicBezTo>
                  <a:cubicBezTo>
                    <a:pt x="33" y="613"/>
                    <a:pt x="33" y="613"/>
                    <a:pt x="33" y="613"/>
                  </a:cubicBezTo>
                  <a:cubicBezTo>
                    <a:pt x="39" y="628"/>
                    <a:pt x="46" y="643"/>
                    <a:pt x="54" y="658"/>
                  </a:cubicBezTo>
                  <a:cubicBezTo>
                    <a:pt x="54" y="658"/>
                    <a:pt x="54" y="658"/>
                    <a:pt x="54" y="658"/>
                  </a:cubicBezTo>
                  <a:cubicBezTo>
                    <a:pt x="75" y="646"/>
                    <a:pt x="75" y="646"/>
                    <a:pt x="75" y="646"/>
                  </a:cubicBezTo>
                  <a:cubicBezTo>
                    <a:pt x="75" y="646"/>
                    <a:pt x="75" y="646"/>
                    <a:pt x="75" y="646"/>
                  </a:cubicBezTo>
                  <a:cubicBezTo>
                    <a:pt x="68" y="633"/>
                    <a:pt x="61" y="618"/>
                    <a:pt x="55" y="604"/>
                  </a:cubicBezTo>
                  <a:cubicBezTo>
                    <a:pt x="55" y="604"/>
                    <a:pt x="55" y="604"/>
                    <a:pt x="55" y="604"/>
                  </a:cubicBezTo>
                  <a:moveTo>
                    <a:pt x="838" y="593"/>
                  </a:moveTo>
                  <a:cubicBezTo>
                    <a:pt x="838" y="593"/>
                    <a:pt x="838" y="593"/>
                    <a:pt x="838" y="593"/>
                  </a:cubicBezTo>
                  <a:cubicBezTo>
                    <a:pt x="833" y="608"/>
                    <a:pt x="827" y="622"/>
                    <a:pt x="820" y="636"/>
                  </a:cubicBezTo>
                  <a:cubicBezTo>
                    <a:pt x="819" y="636"/>
                    <a:pt x="819" y="636"/>
                    <a:pt x="819" y="636"/>
                  </a:cubicBezTo>
                  <a:cubicBezTo>
                    <a:pt x="841" y="647"/>
                    <a:pt x="841" y="647"/>
                    <a:pt x="841" y="647"/>
                  </a:cubicBezTo>
                  <a:cubicBezTo>
                    <a:pt x="841" y="647"/>
                    <a:pt x="841" y="647"/>
                    <a:pt x="841" y="647"/>
                  </a:cubicBezTo>
                  <a:cubicBezTo>
                    <a:pt x="848" y="632"/>
                    <a:pt x="855" y="617"/>
                    <a:pt x="861" y="602"/>
                  </a:cubicBezTo>
                  <a:cubicBezTo>
                    <a:pt x="861" y="602"/>
                    <a:pt x="861" y="602"/>
                    <a:pt x="861" y="602"/>
                  </a:cubicBezTo>
                  <a:cubicBezTo>
                    <a:pt x="838" y="593"/>
                    <a:pt x="838" y="593"/>
                    <a:pt x="838" y="593"/>
                  </a:cubicBezTo>
                  <a:moveTo>
                    <a:pt x="39" y="556"/>
                  </a:moveTo>
                  <a:cubicBezTo>
                    <a:pt x="16" y="562"/>
                    <a:pt x="16" y="562"/>
                    <a:pt x="16" y="562"/>
                  </a:cubicBezTo>
                  <a:cubicBezTo>
                    <a:pt x="16" y="562"/>
                    <a:pt x="16" y="562"/>
                    <a:pt x="16" y="562"/>
                  </a:cubicBezTo>
                  <a:cubicBezTo>
                    <a:pt x="16" y="563"/>
                    <a:pt x="16" y="563"/>
                    <a:pt x="16" y="563"/>
                  </a:cubicBezTo>
                  <a:cubicBezTo>
                    <a:pt x="20" y="578"/>
                    <a:pt x="25" y="594"/>
                    <a:pt x="31" y="609"/>
                  </a:cubicBezTo>
                  <a:cubicBezTo>
                    <a:pt x="31" y="610"/>
                    <a:pt x="31" y="610"/>
                    <a:pt x="31" y="610"/>
                  </a:cubicBezTo>
                  <a:cubicBezTo>
                    <a:pt x="53" y="601"/>
                    <a:pt x="53" y="601"/>
                    <a:pt x="53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48" y="586"/>
                    <a:pt x="43" y="571"/>
                    <a:pt x="39" y="556"/>
                  </a:cubicBezTo>
                  <a:cubicBezTo>
                    <a:pt x="39" y="556"/>
                    <a:pt x="39" y="556"/>
                    <a:pt x="39" y="556"/>
                  </a:cubicBezTo>
                  <a:moveTo>
                    <a:pt x="853" y="545"/>
                  </a:moveTo>
                  <a:cubicBezTo>
                    <a:pt x="853" y="545"/>
                    <a:pt x="853" y="545"/>
                    <a:pt x="853" y="545"/>
                  </a:cubicBezTo>
                  <a:cubicBezTo>
                    <a:pt x="850" y="560"/>
                    <a:pt x="845" y="575"/>
                    <a:pt x="840" y="590"/>
                  </a:cubicBezTo>
                  <a:cubicBezTo>
                    <a:pt x="840" y="590"/>
                    <a:pt x="840" y="590"/>
                    <a:pt x="840" y="590"/>
                  </a:cubicBezTo>
                  <a:cubicBezTo>
                    <a:pt x="862" y="598"/>
                    <a:pt x="862" y="598"/>
                    <a:pt x="862" y="598"/>
                  </a:cubicBezTo>
                  <a:cubicBezTo>
                    <a:pt x="862" y="598"/>
                    <a:pt x="862" y="598"/>
                    <a:pt x="862" y="598"/>
                  </a:cubicBezTo>
                  <a:cubicBezTo>
                    <a:pt x="868" y="582"/>
                    <a:pt x="873" y="567"/>
                    <a:pt x="877" y="551"/>
                  </a:cubicBezTo>
                  <a:cubicBezTo>
                    <a:pt x="878" y="551"/>
                    <a:pt x="878" y="551"/>
                    <a:pt x="878" y="551"/>
                  </a:cubicBezTo>
                  <a:cubicBezTo>
                    <a:pt x="853" y="545"/>
                    <a:pt x="853" y="545"/>
                    <a:pt x="853" y="545"/>
                  </a:cubicBezTo>
                  <a:moveTo>
                    <a:pt x="28" y="507"/>
                  </a:moveTo>
                  <a:cubicBezTo>
                    <a:pt x="5" y="510"/>
                    <a:pt x="5" y="510"/>
                    <a:pt x="5" y="510"/>
                  </a:cubicBezTo>
                  <a:cubicBezTo>
                    <a:pt x="5" y="510"/>
                    <a:pt x="5" y="510"/>
                    <a:pt x="5" y="510"/>
                  </a:cubicBezTo>
                  <a:cubicBezTo>
                    <a:pt x="5" y="510"/>
                    <a:pt x="5" y="510"/>
                    <a:pt x="5" y="510"/>
                  </a:cubicBezTo>
                  <a:cubicBezTo>
                    <a:pt x="7" y="527"/>
                    <a:pt x="10" y="543"/>
                    <a:pt x="15" y="559"/>
                  </a:cubicBezTo>
                  <a:cubicBezTo>
                    <a:pt x="15" y="559"/>
                    <a:pt x="15" y="559"/>
                    <a:pt x="15" y="559"/>
                  </a:cubicBezTo>
                  <a:cubicBezTo>
                    <a:pt x="38" y="553"/>
                    <a:pt x="38" y="553"/>
                    <a:pt x="38" y="553"/>
                  </a:cubicBezTo>
                  <a:cubicBezTo>
                    <a:pt x="38" y="552"/>
                    <a:pt x="38" y="552"/>
                    <a:pt x="38" y="552"/>
                  </a:cubicBezTo>
                  <a:cubicBezTo>
                    <a:pt x="34" y="537"/>
                    <a:pt x="31" y="522"/>
                    <a:pt x="28" y="507"/>
                  </a:cubicBezTo>
                  <a:cubicBezTo>
                    <a:pt x="28" y="507"/>
                    <a:pt x="28" y="507"/>
                    <a:pt x="28" y="507"/>
                  </a:cubicBezTo>
                  <a:moveTo>
                    <a:pt x="863" y="495"/>
                  </a:moveTo>
                  <a:cubicBezTo>
                    <a:pt x="861" y="495"/>
                    <a:pt x="861" y="495"/>
                    <a:pt x="861" y="495"/>
                  </a:cubicBezTo>
                  <a:cubicBezTo>
                    <a:pt x="862" y="495"/>
                    <a:pt x="862" y="495"/>
                    <a:pt x="862" y="495"/>
                  </a:cubicBezTo>
                  <a:cubicBezTo>
                    <a:pt x="860" y="511"/>
                    <a:pt x="858" y="526"/>
                    <a:pt x="854" y="541"/>
                  </a:cubicBezTo>
                  <a:cubicBezTo>
                    <a:pt x="854" y="541"/>
                    <a:pt x="854" y="541"/>
                    <a:pt x="854" y="541"/>
                  </a:cubicBezTo>
                  <a:cubicBezTo>
                    <a:pt x="878" y="547"/>
                    <a:pt x="878" y="547"/>
                    <a:pt x="878" y="547"/>
                  </a:cubicBezTo>
                  <a:cubicBezTo>
                    <a:pt x="878" y="547"/>
                    <a:pt x="878" y="547"/>
                    <a:pt x="878" y="547"/>
                  </a:cubicBezTo>
                  <a:cubicBezTo>
                    <a:pt x="881" y="531"/>
                    <a:pt x="884" y="514"/>
                    <a:pt x="886" y="498"/>
                  </a:cubicBezTo>
                  <a:cubicBezTo>
                    <a:pt x="886" y="498"/>
                    <a:pt x="886" y="498"/>
                    <a:pt x="886" y="498"/>
                  </a:cubicBezTo>
                  <a:cubicBezTo>
                    <a:pt x="863" y="495"/>
                    <a:pt x="863" y="495"/>
                    <a:pt x="863" y="495"/>
                  </a:cubicBezTo>
                  <a:moveTo>
                    <a:pt x="24" y="456"/>
                  </a:moveTo>
                  <a:cubicBezTo>
                    <a:pt x="0" y="457"/>
                    <a:pt x="0" y="457"/>
                    <a:pt x="0" y="457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0" y="474"/>
                    <a:pt x="2" y="490"/>
                    <a:pt x="4" y="506"/>
                  </a:cubicBezTo>
                  <a:cubicBezTo>
                    <a:pt x="4" y="507"/>
                    <a:pt x="4" y="507"/>
                    <a:pt x="4" y="507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6" y="488"/>
                    <a:pt x="24" y="472"/>
                    <a:pt x="24" y="457"/>
                  </a:cubicBezTo>
                  <a:cubicBezTo>
                    <a:pt x="24" y="456"/>
                    <a:pt x="24" y="456"/>
                    <a:pt x="24" y="456"/>
                  </a:cubicBezTo>
                  <a:moveTo>
                    <a:pt x="889" y="428"/>
                  </a:moveTo>
                  <a:cubicBezTo>
                    <a:pt x="865" y="429"/>
                    <a:pt x="865" y="429"/>
                    <a:pt x="865" y="429"/>
                  </a:cubicBezTo>
                  <a:cubicBezTo>
                    <a:pt x="865" y="429"/>
                    <a:pt x="865" y="429"/>
                    <a:pt x="865" y="429"/>
                  </a:cubicBezTo>
                  <a:cubicBezTo>
                    <a:pt x="865" y="429"/>
                    <a:pt x="865" y="429"/>
                    <a:pt x="865" y="429"/>
                  </a:cubicBezTo>
                  <a:cubicBezTo>
                    <a:pt x="865" y="434"/>
                    <a:pt x="865" y="440"/>
                    <a:pt x="865" y="445"/>
                  </a:cubicBezTo>
                  <a:cubicBezTo>
                    <a:pt x="865" y="460"/>
                    <a:pt x="864" y="476"/>
                    <a:pt x="863" y="491"/>
                  </a:cubicBezTo>
                  <a:cubicBezTo>
                    <a:pt x="863" y="492"/>
                    <a:pt x="863" y="492"/>
                    <a:pt x="863" y="492"/>
                  </a:cubicBezTo>
                  <a:cubicBezTo>
                    <a:pt x="886" y="494"/>
                    <a:pt x="886" y="494"/>
                    <a:pt x="886" y="494"/>
                  </a:cubicBezTo>
                  <a:cubicBezTo>
                    <a:pt x="887" y="494"/>
                    <a:pt x="887" y="494"/>
                    <a:pt x="887" y="494"/>
                  </a:cubicBezTo>
                  <a:cubicBezTo>
                    <a:pt x="887" y="494"/>
                    <a:pt x="887" y="494"/>
                    <a:pt x="887" y="494"/>
                  </a:cubicBezTo>
                  <a:cubicBezTo>
                    <a:pt x="888" y="478"/>
                    <a:pt x="889" y="461"/>
                    <a:pt x="889" y="445"/>
                  </a:cubicBezTo>
                  <a:cubicBezTo>
                    <a:pt x="889" y="439"/>
                    <a:pt x="889" y="434"/>
                    <a:pt x="889" y="428"/>
                  </a:cubicBezTo>
                  <a:cubicBezTo>
                    <a:pt x="889" y="428"/>
                    <a:pt x="889" y="428"/>
                    <a:pt x="889" y="428"/>
                  </a:cubicBezTo>
                  <a:moveTo>
                    <a:pt x="2" y="404"/>
                  </a:moveTo>
                  <a:cubicBezTo>
                    <a:pt x="2" y="404"/>
                    <a:pt x="2" y="404"/>
                    <a:pt x="2" y="404"/>
                  </a:cubicBezTo>
                  <a:cubicBezTo>
                    <a:pt x="0" y="417"/>
                    <a:pt x="0" y="431"/>
                    <a:pt x="0" y="445"/>
                  </a:cubicBezTo>
                  <a:cubicBezTo>
                    <a:pt x="0" y="448"/>
                    <a:pt x="0" y="450"/>
                    <a:pt x="0" y="453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0"/>
                    <a:pt x="24" y="448"/>
                    <a:pt x="24" y="445"/>
                  </a:cubicBezTo>
                  <a:cubicBezTo>
                    <a:pt x="24" y="432"/>
                    <a:pt x="24" y="419"/>
                    <a:pt x="26" y="406"/>
                  </a:cubicBezTo>
                  <a:cubicBezTo>
                    <a:pt x="26" y="406"/>
                    <a:pt x="26" y="406"/>
                    <a:pt x="26" y="406"/>
                  </a:cubicBezTo>
                  <a:cubicBezTo>
                    <a:pt x="2" y="404"/>
                    <a:pt x="2" y="404"/>
                    <a:pt x="2" y="404"/>
                  </a:cubicBezTo>
                  <a:moveTo>
                    <a:pt x="884" y="375"/>
                  </a:moveTo>
                  <a:cubicBezTo>
                    <a:pt x="860" y="379"/>
                    <a:pt x="860" y="379"/>
                    <a:pt x="860" y="379"/>
                  </a:cubicBezTo>
                  <a:cubicBezTo>
                    <a:pt x="860" y="379"/>
                    <a:pt x="860" y="379"/>
                    <a:pt x="860" y="379"/>
                  </a:cubicBezTo>
                  <a:cubicBezTo>
                    <a:pt x="863" y="394"/>
                    <a:pt x="864" y="410"/>
                    <a:pt x="865" y="425"/>
                  </a:cubicBezTo>
                  <a:cubicBezTo>
                    <a:pt x="865" y="425"/>
                    <a:pt x="865" y="425"/>
                    <a:pt x="865" y="425"/>
                  </a:cubicBezTo>
                  <a:cubicBezTo>
                    <a:pt x="889" y="424"/>
                    <a:pt x="889" y="424"/>
                    <a:pt x="889" y="424"/>
                  </a:cubicBezTo>
                  <a:cubicBezTo>
                    <a:pt x="889" y="424"/>
                    <a:pt x="889" y="424"/>
                    <a:pt x="889" y="424"/>
                  </a:cubicBezTo>
                  <a:cubicBezTo>
                    <a:pt x="888" y="408"/>
                    <a:pt x="886" y="391"/>
                    <a:pt x="884" y="375"/>
                  </a:cubicBezTo>
                  <a:cubicBezTo>
                    <a:pt x="884" y="375"/>
                    <a:pt x="884" y="375"/>
                    <a:pt x="884" y="375"/>
                  </a:cubicBezTo>
                  <a:moveTo>
                    <a:pt x="10" y="351"/>
                  </a:moveTo>
                  <a:cubicBezTo>
                    <a:pt x="10" y="351"/>
                    <a:pt x="10" y="351"/>
                    <a:pt x="10" y="351"/>
                  </a:cubicBezTo>
                  <a:cubicBezTo>
                    <a:pt x="6" y="367"/>
                    <a:pt x="4" y="383"/>
                    <a:pt x="2" y="400"/>
                  </a:cubicBezTo>
                  <a:cubicBezTo>
                    <a:pt x="2" y="400"/>
                    <a:pt x="2" y="400"/>
                    <a:pt x="2" y="400"/>
                  </a:cubicBezTo>
                  <a:cubicBezTo>
                    <a:pt x="26" y="402"/>
                    <a:pt x="26" y="402"/>
                    <a:pt x="26" y="402"/>
                  </a:cubicBezTo>
                  <a:cubicBezTo>
                    <a:pt x="26" y="402"/>
                    <a:pt x="26" y="402"/>
                    <a:pt x="26" y="402"/>
                  </a:cubicBezTo>
                  <a:cubicBezTo>
                    <a:pt x="27" y="387"/>
                    <a:pt x="30" y="371"/>
                    <a:pt x="33" y="356"/>
                  </a:cubicBezTo>
                  <a:cubicBezTo>
                    <a:pt x="33" y="356"/>
                    <a:pt x="33" y="356"/>
                    <a:pt x="33" y="356"/>
                  </a:cubicBezTo>
                  <a:cubicBezTo>
                    <a:pt x="10" y="351"/>
                    <a:pt x="10" y="351"/>
                    <a:pt x="10" y="351"/>
                  </a:cubicBezTo>
                  <a:moveTo>
                    <a:pt x="872" y="323"/>
                  </a:moveTo>
                  <a:cubicBezTo>
                    <a:pt x="849" y="329"/>
                    <a:pt x="849" y="329"/>
                    <a:pt x="849" y="329"/>
                  </a:cubicBezTo>
                  <a:cubicBezTo>
                    <a:pt x="849" y="329"/>
                    <a:pt x="849" y="329"/>
                    <a:pt x="849" y="329"/>
                  </a:cubicBezTo>
                  <a:cubicBezTo>
                    <a:pt x="854" y="344"/>
                    <a:pt x="857" y="360"/>
                    <a:pt x="860" y="375"/>
                  </a:cubicBezTo>
                  <a:cubicBezTo>
                    <a:pt x="860" y="375"/>
                    <a:pt x="860" y="375"/>
                    <a:pt x="860" y="375"/>
                  </a:cubicBezTo>
                  <a:cubicBezTo>
                    <a:pt x="883" y="371"/>
                    <a:pt x="883" y="371"/>
                    <a:pt x="883" y="371"/>
                  </a:cubicBezTo>
                  <a:cubicBezTo>
                    <a:pt x="883" y="371"/>
                    <a:pt x="883" y="371"/>
                    <a:pt x="883" y="371"/>
                  </a:cubicBezTo>
                  <a:cubicBezTo>
                    <a:pt x="881" y="355"/>
                    <a:pt x="877" y="339"/>
                    <a:pt x="872" y="323"/>
                  </a:cubicBezTo>
                  <a:cubicBezTo>
                    <a:pt x="872" y="323"/>
                    <a:pt x="872" y="323"/>
                    <a:pt x="872" y="323"/>
                  </a:cubicBezTo>
                  <a:moveTo>
                    <a:pt x="24" y="299"/>
                  </a:moveTo>
                  <a:cubicBezTo>
                    <a:pt x="24" y="300"/>
                    <a:pt x="24" y="300"/>
                    <a:pt x="24" y="300"/>
                  </a:cubicBezTo>
                  <a:cubicBezTo>
                    <a:pt x="19" y="315"/>
                    <a:pt x="14" y="331"/>
                    <a:pt x="11" y="347"/>
                  </a:cubicBezTo>
                  <a:cubicBezTo>
                    <a:pt x="11" y="347"/>
                    <a:pt x="11" y="347"/>
                    <a:pt x="11" y="347"/>
                  </a:cubicBezTo>
                  <a:cubicBezTo>
                    <a:pt x="34" y="353"/>
                    <a:pt x="34" y="353"/>
                    <a:pt x="34" y="353"/>
                  </a:cubicBezTo>
                  <a:cubicBezTo>
                    <a:pt x="34" y="352"/>
                    <a:pt x="34" y="352"/>
                    <a:pt x="34" y="352"/>
                  </a:cubicBezTo>
                  <a:cubicBezTo>
                    <a:pt x="37" y="337"/>
                    <a:pt x="42" y="322"/>
                    <a:pt x="47" y="307"/>
                  </a:cubicBezTo>
                  <a:cubicBezTo>
                    <a:pt x="47" y="307"/>
                    <a:pt x="47" y="307"/>
                    <a:pt x="47" y="307"/>
                  </a:cubicBezTo>
                  <a:cubicBezTo>
                    <a:pt x="24" y="299"/>
                    <a:pt x="24" y="299"/>
                    <a:pt x="24" y="299"/>
                  </a:cubicBezTo>
                  <a:moveTo>
                    <a:pt x="855" y="272"/>
                  </a:moveTo>
                  <a:cubicBezTo>
                    <a:pt x="833" y="282"/>
                    <a:pt x="833" y="282"/>
                    <a:pt x="833" y="282"/>
                  </a:cubicBezTo>
                  <a:cubicBezTo>
                    <a:pt x="833" y="282"/>
                    <a:pt x="833" y="282"/>
                    <a:pt x="833" y="282"/>
                  </a:cubicBezTo>
                  <a:cubicBezTo>
                    <a:pt x="839" y="296"/>
                    <a:pt x="844" y="311"/>
                    <a:pt x="848" y="326"/>
                  </a:cubicBezTo>
                  <a:cubicBezTo>
                    <a:pt x="848" y="326"/>
                    <a:pt x="848" y="326"/>
                    <a:pt x="848" y="326"/>
                  </a:cubicBezTo>
                  <a:cubicBezTo>
                    <a:pt x="871" y="319"/>
                    <a:pt x="871" y="319"/>
                    <a:pt x="871" y="319"/>
                  </a:cubicBezTo>
                  <a:cubicBezTo>
                    <a:pt x="871" y="319"/>
                    <a:pt x="871" y="319"/>
                    <a:pt x="871" y="319"/>
                  </a:cubicBezTo>
                  <a:cubicBezTo>
                    <a:pt x="867" y="303"/>
                    <a:pt x="861" y="288"/>
                    <a:pt x="855" y="272"/>
                  </a:cubicBezTo>
                  <a:cubicBezTo>
                    <a:pt x="855" y="272"/>
                    <a:pt x="855" y="272"/>
                    <a:pt x="855" y="272"/>
                  </a:cubicBezTo>
                  <a:moveTo>
                    <a:pt x="45" y="250"/>
                  </a:moveTo>
                  <a:cubicBezTo>
                    <a:pt x="44" y="250"/>
                    <a:pt x="44" y="250"/>
                    <a:pt x="44" y="250"/>
                  </a:cubicBezTo>
                  <a:cubicBezTo>
                    <a:pt x="37" y="265"/>
                    <a:pt x="31" y="280"/>
                    <a:pt x="25" y="296"/>
                  </a:cubicBezTo>
                  <a:cubicBezTo>
                    <a:pt x="24" y="296"/>
                    <a:pt x="24" y="296"/>
                    <a:pt x="24" y="296"/>
                  </a:cubicBezTo>
                  <a:cubicBezTo>
                    <a:pt x="48" y="304"/>
                    <a:pt x="48" y="304"/>
                    <a:pt x="48" y="304"/>
                  </a:cubicBezTo>
                  <a:cubicBezTo>
                    <a:pt x="48" y="304"/>
                    <a:pt x="48" y="304"/>
                    <a:pt x="48" y="304"/>
                  </a:cubicBezTo>
                  <a:cubicBezTo>
                    <a:pt x="53" y="289"/>
                    <a:pt x="59" y="275"/>
                    <a:pt x="66" y="261"/>
                  </a:cubicBezTo>
                  <a:cubicBezTo>
                    <a:pt x="66" y="261"/>
                    <a:pt x="66" y="261"/>
                    <a:pt x="66" y="261"/>
                  </a:cubicBezTo>
                  <a:cubicBezTo>
                    <a:pt x="45" y="250"/>
                    <a:pt x="45" y="250"/>
                    <a:pt x="45" y="250"/>
                  </a:cubicBezTo>
                  <a:moveTo>
                    <a:pt x="831" y="224"/>
                  </a:moveTo>
                  <a:cubicBezTo>
                    <a:pt x="810" y="236"/>
                    <a:pt x="810" y="236"/>
                    <a:pt x="810" y="236"/>
                  </a:cubicBezTo>
                  <a:cubicBezTo>
                    <a:pt x="810" y="237"/>
                    <a:pt x="810" y="237"/>
                    <a:pt x="810" y="237"/>
                  </a:cubicBezTo>
                  <a:cubicBezTo>
                    <a:pt x="818" y="250"/>
                    <a:pt x="825" y="264"/>
                    <a:pt x="831" y="278"/>
                  </a:cubicBezTo>
                  <a:cubicBezTo>
                    <a:pt x="831" y="278"/>
                    <a:pt x="831" y="278"/>
                    <a:pt x="831" y="278"/>
                  </a:cubicBezTo>
                  <a:cubicBezTo>
                    <a:pt x="853" y="269"/>
                    <a:pt x="853" y="269"/>
                    <a:pt x="853" y="269"/>
                  </a:cubicBezTo>
                  <a:cubicBezTo>
                    <a:pt x="853" y="269"/>
                    <a:pt x="853" y="269"/>
                    <a:pt x="853" y="269"/>
                  </a:cubicBezTo>
                  <a:cubicBezTo>
                    <a:pt x="847" y="254"/>
                    <a:pt x="839" y="239"/>
                    <a:pt x="831" y="225"/>
                  </a:cubicBezTo>
                  <a:cubicBezTo>
                    <a:pt x="831" y="224"/>
                    <a:pt x="831" y="224"/>
                    <a:pt x="831" y="224"/>
                  </a:cubicBezTo>
                  <a:moveTo>
                    <a:pt x="71" y="204"/>
                  </a:moveTo>
                  <a:cubicBezTo>
                    <a:pt x="71" y="204"/>
                    <a:pt x="71" y="204"/>
                    <a:pt x="71" y="204"/>
                  </a:cubicBezTo>
                  <a:cubicBezTo>
                    <a:pt x="62" y="217"/>
                    <a:pt x="54" y="232"/>
                    <a:pt x="46" y="246"/>
                  </a:cubicBezTo>
                  <a:cubicBezTo>
                    <a:pt x="46" y="246"/>
                    <a:pt x="46" y="246"/>
                    <a:pt x="46" y="246"/>
                  </a:cubicBezTo>
                  <a:cubicBezTo>
                    <a:pt x="67" y="257"/>
                    <a:pt x="67" y="257"/>
                    <a:pt x="67" y="257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75" y="243"/>
                    <a:pt x="82" y="230"/>
                    <a:pt x="91" y="217"/>
                  </a:cubicBezTo>
                  <a:cubicBezTo>
                    <a:pt x="91" y="217"/>
                    <a:pt x="91" y="217"/>
                    <a:pt x="91" y="217"/>
                  </a:cubicBezTo>
                  <a:cubicBezTo>
                    <a:pt x="71" y="204"/>
                    <a:pt x="71" y="204"/>
                    <a:pt x="71" y="204"/>
                  </a:cubicBezTo>
                  <a:moveTo>
                    <a:pt x="802" y="180"/>
                  </a:moveTo>
                  <a:cubicBezTo>
                    <a:pt x="802" y="180"/>
                    <a:pt x="802" y="180"/>
                    <a:pt x="802" y="180"/>
                  </a:cubicBezTo>
                  <a:cubicBezTo>
                    <a:pt x="782" y="194"/>
                    <a:pt x="782" y="194"/>
                    <a:pt x="782" y="194"/>
                  </a:cubicBezTo>
                  <a:cubicBezTo>
                    <a:pt x="783" y="194"/>
                    <a:pt x="783" y="194"/>
                    <a:pt x="783" y="194"/>
                  </a:cubicBezTo>
                  <a:cubicBezTo>
                    <a:pt x="792" y="207"/>
                    <a:pt x="800" y="220"/>
                    <a:pt x="808" y="233"/>
                  </a:cubicBezTo>
                  <a:cubicBezTo>
                    <a:pt x="808" y="233"/>
                    <a:pt x="808" y="233"/>
                    <a:pt x="808" y="233"/>
                  </a:cubicBezTo>
                  <a:cubicBezTo>
                    <a:pt x="829" y="221"/>
                    <a:pt x="829" y="221"/>
                    <a:pt x="829" y="221"/>
                  </a:cubicBezTo>
                  <a:cubicBezTo>
                    <a:pt x="829" y="221"/>
                    <a:pt x="829" y="221"/>
                    <a:pt x="829" y="221"/>
                  </a:cubicBezTo>
                  <a:cubicBezTo>
                    <a:pt x="821" y="207"/>
                    <a:pt x="812" y="193"/>
                    <a:pt x="802" y="180"/>
                  </a:cubicBezTo>
                  <a:cubicBezTo>
                    <a:pt x="802" y="180"/>
                    <a:pt x="802" y="180"/>
                    <a:pt x="802" y="180"/>
                  </a:cubicBezTo>
                  <a:moveTo>
                    <a:pt x="102" y="161"/>
                  </a:moveTo>
                  <a:cubicBezTo>
                    <a:pt x="102" y="161"/>
                    <a:pt x="102" y="161"/>
                    <a:pt x="102" y="161"/>
                  </a:cubicBezTo>
                  <a:cubicBezTo>
                    <a:pt x="92" y="173"/>
                    <a:pt x="82" y="187"/>
                    <a:pt x="73" y="200"/>
                  </a:cubicBezTo>
                  <a:cubicBezTo>
                    <a:pt x="73" y="200"/>
                    <a:pt x="73" y="200"/>
                    <a:pt x="73" y="200"/>
                  </a:cubicBezTo>
                  <a:cubicBezTo>
                    <a:pt x="93" y="214"/>
                    <a:pt x="93" y="214"/>
                    <a:pt x="93" y="214"/>
                  </a:cubicBezTo>
                  <a:cubicBezTo>
                    <a:pt x="93" y="214"/>
                    <a:pt x="93" y="214"/>
                    <a:pt x="93" y="214"/>
                  </a:cubicBezTo>
                  <a:cubicBezTo>
                    <a:pt x="93" y="213"/>
                    <a:pt x="93" y="213"/>
                    <a:pt x="93" y="213"/>
                  </a:cubicBezTo>
                  <a:cubicBezTo>
                    <a:pt x="102" y="201"/>
                    <a:pt x="111" y="188"/>
                    <a:pt x="121" y="176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02" y="161"/>
                    <a:pt x="102" y="161"/>
                    <a:pt x="102" y="161"/>
                  </a:cubicBezTo>
                  <a:moveTo>
                    <a:pt x="767" y="139"/>
                  </a:moveTo>
                  <a:cubicBezTo>
                    <a:pt x="750" y="155"/>
                    <a:pt x="750" y="155"/>
                    <a:pt x="750" y="155"/>
                  </a:cubicBezTo>
                  <a:cubicBezTo>
                    <a:pt x="750" y="156"/>
                    <a:pt x="750" y="156"/>
                    <a:pt x="750" y="156"/>
                  </a:cubicBezTo>
                  <a:cubicBezTo>
                    <a:pt x="761" y="167"/>
                    <a:pt x="771" y="179"/>
                    <a:pt x="780" y="191"/>
                  </a:cubicBezTo>
                  <a:cubicBezTo>
                    <a:pt x="780" y="191"/>
                    <a:pt x="780" y="191"/>
                    <a:pt x="780" y="191"/>
                  </a:cubicBezTo>
                  <a:cubicBezTo>
                    <a:pt x="800" y="177"/>
                    <a:pt x="800" y="177"/>
                    <a:pt x="800" y="177"/>
                  </a:cubicBezTo>
                  <a:cubicBezTo>
                    <a:pt x="799" y="177"/>
                    <a:pt x="799" y="177"/>
                    <a:pt x="799" y="177"/>
                  </a:cubicBezTo>
                  <a:cubicBezTo>
                    <a:pt x="790" y="164"/>
                    <a:pt x="779" y="151"/>
                    <a:pt x="768" y="139"/>
                  </a:cubicBezTo>
                  <a:cubicBezTo>
                    <a:pt x="767" y="139"/>
                    <a:pt x="767" y="139"/>
                    <a:pt x="767" y="139"/>
                  </a:cubicBezTo>
                  <a:moveTo>
                    <a:pt x="139" y="122"/>
                  </a:moveTo>
                  <a:cubicBezTo>
                    <a:pt x="139" y="122"/>
                    <a:pt x="139" y="122"/>
                    <a:pt x="139" y="122"/>
                  </a:cubicBezTo>
                  <a:cubicBezTo>
                    <a:pt x="127" y="133"/>
                    <a:pt x="116" y="145"/>
                    <a:pt x="105" y="158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23" y="173"/>
                    <a:pt x="123" y="173"/>
                    <a:pt x="123" y="173"/>
                  </a:cubicBezTo>
                  <a:cubicBezTo>
                    <a:pt x="123" y="173"/>
                    <a:pt x="123" y="173"/>
                    <a:pt x="123" y="173"/>
                  </a:cubicBezTo>
                  <a:cubicBezTo>
                    <a:pt x="133" y="161"/>
                    <a:pt x="144" y="150"/>
                    <a:pt x="155" y="139"/>
                  </a:cubicBezTo>
                  <a:cubicBezTo>
                    <a:pt x="155" y="139"/>
                    <a:pt x="155" y="139"/>
                    <a:pt x="155" y="139"/>
                  </a:cubicBezTo>
                  <a:cubicBezTo>
                    <a:pt x="139" y="122"/>
                    <a:pt x="139" y="122"/>
                    <a:pt x="139" y="122"/>
                  </a:cubicBezTo>
                  <a:moveTo>
                    <a:pt x="728" y="102"/>
                  </a:moveTo>
                  <a:cubicBezTo>
                    <a:pt x="713" y="121"/>
                    <a:pt x="713" y="121"/>
                    <a:pt x="713" y="121"/>
                  </a:cubicBezTo>
                  <a:cubicBezTo>
                    <a:pt x="713" y="121"/>
                    <a:pt x="713" y="121"/>
                    <a:pt x="713" y="121"/>
                  </a:cubicBezTo>
                  <a:cubicBezTo>
                    <a:pt x="713" y="121"/>
                    <a:pt x="713" y="121"/>
                    <a:pt x="713" y="121"/>
                  </a:cubicBezTo>
                  <a:cubicBezTo>
                    <a:pt x="725" y="131"/>
                    <a:pt x="737" y="142"/>
                    <a:pt x="747" y="153"/>
                  </a:cubicBezTo>
                  <a:cubicBezTo>
                    <a:pt x="748" y="153"/>
                    <a:pt x="748" y="153"/>
                    <a:pt x="748" y="153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53" y="124"/>
                    <a:pt x="741" y="113"/>
                    <a:pt x="729" y="103"/>
                  </a:cubicBezTo>
                  <a:cubicBezTo>
                    <a:pt x="728" y="102"/>
                    <a:pt x="728" y="102"/>
                    <a:pt x="728" y="102"/>
                  </a:cubicBezTo>
                  <a:moveTo>
                    <a:pt x="180" y="87"/>
                  </a:moveTo>
                  <a:cubicBezTo>
                    <a:pt x="180" y="87"/>
                    <a:pt x="180" y="87"/>
                    <a:pt x="180" y="87"/>
                  </a:cubicBezTo>
                  <a:cubicBezTo>
                    <a:pt x="167" y="97"/>
                    <a:pt x="154" y="108"/>
                    <a:pt x="142" y="119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70" y="126"/>
                    <a:pt x="182" y="116"/>
                    <a:pt x="194" y="107"/>
                  </a:cubicBezTo>
                  <a:cubicBezTo>
                    <a:pt x="194" y="107"/>
                    <a:pt x="194" y="107"/>
                    <a:pt x="194" y="107"/>
                  </a:cubicBezTo>
                  <a:cubicBezTo>
                    <a:pt x="180" y="87"/>
                    <a:pt x="180" y="87"/>
                    <a:pt x="180" y="87"/>
                  </a:cubicBezTo>
                  <a:moveTo>
                    <a:pt x="685" y="71"/>
                  </a:moveTo>
                  <a:cubicBezTo>
                    <a:pt x="672" y="91"/>
                    <a:pt x="672" y="91"/>
                    <a:pt x="672" y="91"/>
                  </a:cubicBezTo>
                  <a:cubicBezTo>
                    <a:pt x="673" y="91"/>
                    <a:pt x="673" y="91"/>
                    <a:pt x="673" y="91"/>
                  </a:cubicBezTo>
                  <a:cubicBezTo>
                    <a:pt x="686" y="100"/>
                    <a:pt x="698" y="109"/>
                    <a:pt x="710" y="119"/>
                  </a:cubicBezTo>
                  <a:cubicBezTo>
                    <a:pt x="710" y="119"/>
                    <a:pt x="710" y="119"/>
                    <a:pt x="710" y="119"/>
                  </a:cubicBezTo>
                  <a:cubicBezTo>
                    <a:pt x="725" y="100"/>
                    <a:pt x="725" y="100"/>
                    <a:pt x="725" y="100"/>
                  </a:cubicBezTo>
                  <a:cubicBezTo>
                    <a:pt x="726" y="100"/>
                    <a:pt x="726" y="100"/>
                    <a:pt x="726" y="100"/>
                  </a:cubicBezTo>
                  <a:cubicBezTo>
                    <a:pt x="725" y="100"/>
                    <a:pt x="725" y="100"/>
                    <a:pt x="725" y="100"/>
                  </a:cubicBezTo>
                  <a:cubicBezTo>
                    <a:pt x="713" y="90"/>
                    <a:pt x="699" y="80"/>
                    <a:pt x="686" y="71"/>
                  </a:cubicBezTo>
                  <a:cubicBezTo>
                    <a:pt x="685" y="71"/>
                    <a:pt x="685" y="71"/>
                    <a:pt x="685" y="71"/>
                  </a:cubicBezTo>
                  <a:moveTo>
                    <a:pt x="225" y="58"/>
                  </a:moveTo>
                  <a:cubicBezTo>
                    <a:pt x="224" y="58"/>
                    <a:pt x="224" y="58"/>
                    <a:pt x="224" y="58"/>
                  </a:cubicBezTo>
                  <a:cubicBezTo>
                    <a:pt x="210" y="66"/>
                    <a:pt x="196" y="75"/>
                    <a:pt x="183" y="85"/>
                  </a:cubicBezTo>
                  <a:cubicBezTo>
                    <a:pt x="183" y="85"/>
                    <a:pt x="183" y="85"/>
                    <a:pt x="183" y="85"/>
                  </a:cubicBezTo>
                  <a:cubicBezTo>
                    <a:pt x="197" y="105"/>
                    <a:pt x="197" y="105"/>
                    <a:pt x="197" y="105"/>
                  </a:cubicBezTo>
                  <a:cubicBezTo>
                    <a:pt x="197" y="104"/>
                    <a:pt x="197" y="104"/>
                    <a:pt x="197" y="104"/>
                  </a:cubicBezTo>
                  <a:cubicBezTo>
                    <a:pt x="210" y="95"/>
                    <a:pt x="223" y="87"/>
                    <a:pt x="236" y="79"/>
                  </a:cubicBezTo>
                  <a:cubicBezTo>
                    <a:pt x="236" y="79"/>
                    <a:pt x="236" y="79"/>
                    <a:pt x="236" y="79"/>
                  </a:cubicBezTo>
                  <a:cubicBezTo>
                    <a:pt x="225" y="58"/>
                    <a:pt x="225" y="58"/>
                    <a:pt x="225" y="58"/>
                  </a:cubicBezTo>
                  <a:moveTo>
                    <a:pt x="639" y="45"/>
                  </a:moveTo>
                  <a:cubicBezTo>
                    <a:pt x="628" y="66"/>
                    <a:pt x="628" y="66"/>
                    <a:pt x="628" y="66"/>
                  </a:cubicBezTo>
                  <a:cubicBezTo>
                    <a:pt x="629" y="66"/>
                    <a:pt x="629" y="66"/>
                    <a:pt x="629" y="66"/>
                  </a:cubicBezTo>
                  <a:cubicBezTo>
                    <a:pt x="642" y="73"/>
                    <a:pt x="656" y="81"/>
                    <a:pt x="669" y="89"/>
                  </a:cubicBezTo>
                  <a:cubicBezTo>
                    <a:pt x="669" y="89"/>
                    <a:pt x="669" y="89"/>
                    <a:pt x="669" y="89"/>
                  </a:cubicBezTo>
                  <a:cubicBezTo>
                    <a:pt x="682" y="69"/>
                    <a:pt x="682" y="69"/>
                    <a:pt x="682" y="69"/>
                  </a:cubicBezTo>
                  <a:cubicBezTo>
                    <a:pt x="682" y="69"/>
                    <a:pt x="682" y="69"/>
                    <a:pt x="682" y="69"/>
                  </a:cubicBezTo>
                  <a:cubicBezTo>
                    <a:pt x="668" y="60"/>
                    <a:pt x="654" y="52"/>
                    <a:pt x="639" y="45"/>
                  </a:cubicBezTo>
                  <a:cubicBezTo>
                    <a:pt x="639" y="45"/>
                    <a:pt x="639" y="45"/>
                    <a:pt x="639" y="45"/>
                  </a:cubicBezTo>
                  <a:moveTo>
                    <a:pt x="272" y="35"/>
                  </a:moveTo>
                  <a:cubicBezTo>
                    <a:pt x="272" y="35"/>
                    <a:pt x="272" y="35"/>
                    <a:pt x="272" y="35"/>
                  </a:cubicBezTo>
                  <a:cubicBezTo>
                    <a:pt x="257" y="41"/>
                    <a:pt x="242" y="48"/>
                    <a:pt x="228" y="56"/>
                  </a:cubicBezTo>
                  <a:cubicBezTo>
                    <a:pt x="228" y="56"/>
                    <a:pt x="228" y="56"/>
                    <a:pt x="228" y="56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53" y="70"/>
                    <a:pt x="267" y="63"/>
                    <a:pt x="282" y="57"/>
                  </a:cubicBezTo>
                  <a:cubicBezTo>
                    <a:pt x="282" y="57"/>
                    <a:pt x="282" y="57"/>
                    <a:pt x="282" y="57"/>
                  </a:cubicBezTo>
                  <a:cubicBezTo>
                    <a:pt x="272" y="35"/>
                    <a:pt x="272" y="35"/>
                    <a:pt x="272" y="35"/>
                  </a:cubicBezTo>
                  <a:moveTo>
                    <a:pt x="589" y="24"/>
                  </a:moveTo>
                  <a:cubicBezTo>
                    <a:pt x="582" y="47"/>
                    <a:pt x="582" y="47"/>
                    <a:pt x="582" y="47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96" y="52"/>
                    <a:pt x="611" y="58"/>
                    <a:pt x="625" y="65"/>
                  </a:cubicBezTo>
                  <a:cubicBezTo>
                    <a:pt x="625" y="65"/>
                    <a:pt x="625" y="65"/>
                    <a:pt x="625" y="65"/>
                  </a:cubicBezTo>
                  <a:cubicBezTo>
                    <a:pt x="635" y="43"/>
                    <a:pt x="635" y="43"/>
                    <a:pt x="635" y="43"/>
                  </a:cubicBezTo>
                  <a:cubicBezTo>
                    <a:pt x="635" y="43"/>
                    <a:pt x="635" y="43"/>
                    <a:pt x="635" y="43"/>
                  </a:cubicBezTo>
                  <a:cubicBezTo>
                    <a:pt x="621" y="36"/>
                    <a:pt x="605" y="30"/>
                    <a:pt x="590" y="24"/>
                  </a:cubicBezTo>
                  <a:cubicBezTo>
                    <a:pt x="589" y="24"/>
                    <a:pt x="589" y="24"/>
                    <a:pt x="589" y="24"/>
                  </a:cubicBezTo>
                  <a:moveTo>
                    <a:pt x="323" y="17"/>
                  </a:moveTo>
                  <a:cubicBezTo>
                    <a:pt x="323" y="17"/>
                    <a:pt x="323" y="17"/>
                    <a:pt x="323" y="17"/>
                  </a:cubicBezTo>
                  <a:cubicBezTo>
                    <a:pt x="307" y="21"/>
                    <a:pt x="291" y="27"/>
                    <a:pt x="276" y="33"/>
                  </a:cubicBezTo>
                  <a:cubicBezTo>
                    <a:pt x="276" y="33"/>
                    <a:pt x="276" y="33"/>
                    <a:pt x="276" y="33"/>
                  </a:cubicBezTo>
                  <a:cubicBezTo>
                    <a:pt x="285" y="55"/>
                    <a:pt x="285" y="55"/>
                    <a:pt x="285" y="55"/>
                  </a:cubicBezTo>
                  <a:cubicBezTo>
                    <a:pt x="285" y="55"/>
                    <a:pt x="285" y="55"/>
                    <a:pt x="285" y="55"/>
                  </a:cubicBezTo>
                  <a:cubicBezTo>
                    <a:pt x="300" y="49"/>
                    <a:pt x="314" y="44"/>
                    <a:pt x="329" y="40"/>
                  </a:cubicBezTo>
                  <a:cubicBezTo>
                    <a:pt x="329" y="40"/>
                    <a:pt x="329" y="40"/>
                    <a:pt x="329" y="40"/>
                  </a:cubicBezTo>
                  <a:cubicBezTo>
                    <a:pt x="323" y="17"/>
                    <a:pt x="323" y="17"/>
                    <a:pt x="323" y="17"/>
                  </a:cubicBezTo>
                  <a:cubicBezTo>
                    <a:pt x="323" y="17"/>
                    <a:pt x="323" y="17"/>
                    <a:pt x="323" y="17"/>
                  </a:cubicBezTo>
                  <a:moveTo>
                    <a:pt x="538" y="8"/>
                  </a:moveTo>
                  <a:cubicBezTo>
                    <a:pt x="533" y="33"/>
                    <a:pt x="533" y="33"/>
                    <a:pt x="533" y="33"/>
                  </a:cubicBezTo>
                  <a:cubicBezTo>
                    <a:pt x="533" y="33"/>
                    <a:pt x="533" y="33"/>
                    <a:pt x="533" y="33"/>
                  </a:cubicBezTo>
                  <a:cubicBezTo>
                    <a:pt x="548" y="37"/>
                    <a:pt x="563" y="41"/>
                    <a:pt x="578" y="46"/>
                  </a:cubicBezTo>
                  <a:cubicBezTo>
                    <a:pt x="578" y="46"/>
                    <a:pt x="578" y="46"/>
                    <a:pt x="578" y="46"/>
                  </a:cubicBezTo>
                  <a:cubicBezTo>
                    <a:pt x="586" y="23"/>
                    <a:pt x="586" y="23"/>
                    <a:pt x="586" y="23"/>
                  </a:cubicBezTo>
                  <a:cubicBezTo>
                    <a:pt x="586" y="23"/>
                    <a:pt x="586" y="23"/>
                    <a:pt x="586" y="23"/>
                  </a:cubicBezTo>
                  <a:cubicBezTo>
                    <a:pt x="570" y="18"/>
                    <a:pt x="554" y="13"/>
                    <a:pt x="538" y="10"/>
                  </a:cubicBezTo>
                  <a:cubicBezTo>
                    <a:pt x="538" y="8"/>
                    <a:pt x="538" y="8"/>
                    <a:pt x="538" y="8"/>
                  </a:cubicBezTo>
                  <a:moveTo>
                    <a:pt x="375" y="5"/>
                  </a:moveTo>
                  <a:cubicBezTo>
                    <a:pt x="375" y="5"/>
                    <a:pt x="375" y="5"/>
                    <a:pt x="375" y="5"/>
                  </a:cubicBezTo>
                  <a:cubicBezTo>
                    <a:pt x="359" y="8"/>
                    <a:pt x="342" y="12"/>
                    <a:pt x="327" y="16"/>
                  </a:cubicBezTo>
                  <a:cubicBezTo>
                    <a:pt x="326" y="16"/>
                    <a:pt x="326" y="16"/>
                    <a:pt x="326" y="16"/>
                  </a:cubicBezTo>
                  <a:cubicBezTo>
                    <a:pt x="333" y="39"/>
                    <a:pt x="333" y="39"/>
                    <a:pt x="333" y="39"/>
                  </a:cubicBezTo>
                  <a:cubicBezTo>
                    <a:pt x="333" y="39"/>
                    <a:pt x="333" y="39"/>
                    <a:pt x="333" y="39"/>
                  </a:cubicBezTo>
                  <a:cubicBezTo>
                    <a:pt x="348" y="35"/>
                    <a:pt x="363" y="32"/>
                    <a:pt x="379" y="29"/>
                  </a:cubicBezTo>
                  <a:cubicBezTo>
                    <a:pt x="379" y="29"/>
                    <a:pt x="379" y="29"/>
                    <a:pt x="379" y="29"/>
                  </a:cubicBezTo>
                  <a:cubicBezTo>
                    <a:pt x="375" y="5"/>
                    <a:pt x="375" y="5"/>
                    <a:pt x="375" y="5"/>
                  </a:cubicBezTo>
                  <a:moveTo>
                    <a:pt x="485" y="2"/>
                  </a:moveTo>
                  <a:cubicBezTo>
                    <a:pt x="483" y="26"/>
                    <a:pt x="483" y="26"/>
                    <a:pt x="483" y="26"/>
                  </a:cubicBezTo>
                  <a:cubicBezTo>
                    <a:pt x="483" y="26"/>
                    <a:pt x="483" y="26"/>
                    <a:pt x="483" y="26"/>
                  </a:cubicBezTo>
                  <a:cubicBezTo>
                    <a:pt x="499" y="27"/>
                    <a:pt x="514" y="29"/>
                    <a:pt x="529" y="33"/>
                  </a:cubicBezTo>
                  <a:cubicBezTo>
                    <a:pt x="530" y="33"/>
                    <a:pt x="530" y="33"/>
                    <a:pt x="530" y="33"/>
                  </a:cubicBezTo>
                  <a:cubicBezTo>
                    <a:pt x="534" y="9"/>
                    <a:pt x="534" y="9"/>
                    <a:pt x="534" y="9"/>
                  </a:cubicBezTo>
                  <a:cubicBezTo>
                    <a:pt x="534" y="9"/>
                    <a:pt x="534" y="9"/>
                    <a:pt x="534" y="9"/>
                  </a:cubicBezTo>
                  <a:cubicBezTo>
                    <a:pt x="518" y="6"/>
                    <a:pt x="502" y="3"/>
                    <a:pt x="485" y="2"/>
                  </a:cubicBezTo>
                  <a:moveTo>
                    <a:pt x="428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12" y="1"/>
                    <a:pt x="395" y="2"/>
                    <a:pt x="379" y="5"/>
                  </a:cubicBezTo>
                  <a:cubicBezTo>
                    <a:pt x="379" y="5"/>
                    <a:pt x="379" y="5"/>
                    <a:pt x="379" y="5"/>
                  </a:cubicBezTo>
                  <a:cubicBezTo>
                    <a:pt x="382" y="29"/>
                    <a:pt x="382" y="29"/>
                    <a:pt x="382" y="29"/>
                  </a:cubicBezTo>
                  <a:cubicBezTo>
                    <a:pt x="382" y="29"/>
                    <a:pt x="382" y="29"/>
                    <a:pt x="382" y="29"/>
                  </a:cubicBezTo>
                  <a:cubicBezTo>
                    <a:pt x="398" y="26"/>
                    <a:pt x="413" y="25"/>
                    <a:pt x="429" y="24"/>
                  </a:cubicBezTo>
                  <a:cubicBezTo>
                    <a:pt x="429" y="24"/>
                    <a:pt x="429" y="24"/>
                    <a:pt x="429" y="24"/>
                  </a:cubicBezTo>
                  <a:cubicBezTo>
                    <a:pt x="428" y="0"/>
                    <a:pt x="428" y="0"/>
                    <a:pt x="428" y="0"/>
                  </a:cubicBezTo>
                  <a:moveTo>
                    <a:pt x="444" y="0"/>
                  </a:moveTo>
                  <a:cubicBezTo>
                    <a:pt x="440" y="0"/>
                    <a:pt x="436" y="0"/>
                    <a:pt x="432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33" y="24"/>
                    <a:pt x="433" y="24"/>
                    <a:pt x="433" y="24"/>
                  </a:cubicBezTo>
                  <a:cubicBezTo>
                    <a:pt x="433" y="24"/>
                    <a:pt x="433" y="24"/>
                    <a:pt x="433" y="24"/>
                  </a:cubicBezTo>
                  <a:cubicBezTo>
                    <a:pt x="436" y="24"/>
                    <a:pt x="440" y="24"/>
                    <a:pt x="445" y="24"/>
                  </a:cubicBezTo>
                  <a:cubicBezTo>
                    <a:pt x="456" y="24"/>
                    <a:pt x="468" y="25"/>
                    <a:pt x="479" y="25"/>
                  </a:cubicBezTo>
                  <a:cubicBezTo>
                    <a:pt x="480" y="25"/>
                    <a:pt x="480" y="25"/>
                    <a:pt x="480" y="25"/>
                  </a:cubicBezTo>
                  <a:cubicBezTo>
                    <a:pt x="481" y="2"/>
                    <a:pt x="481" y="2"/>
                    <a:pt x="481" y="2"/>
                  </a:cubicBezTo>
                  <a:cubicBezTo>
                    <a:pt x="481" y="2"/>
                    <a:pt x="481" y="2"/>
                    <a:pt x="481" y="2"/>
                  </a:cubicBezTo>
                  <a:cubicBezTo>
                    <a:pt x="469" y="1"/>
                    <a:pt x="457" y="0"/>
                    <a:pt x="4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31"/>
            <p:cNvSpPr>
              <a:spLocks/>
            </p:cNvSpPr>
            <p:nvPr/>
          </p:nvSpPr>
          <p:spPr bwMode="auto">
            <a:xfrm>
              <a:off x="6738938" y="4545013"/>
              <a:ext cx="169863" cy="149225"/>
            </a:xfrm>
            <a:custGeom>
              <a:avLst/>
              <a:gdLst>
                <a:gd name="T0" fmla="*/ 11 w 53"/>
                <a:gd name="T1" fmla="*/ 46 h 46"/>
                <a:gd name="T2" fmla="*/ 11 w 53"/>
                <a:gd name="T3" fmla="*/ 45 h 46"/>
                <a:gd name="T4" fmla="*/ 0 w 53"/>
                <a:gd name="T5" fmla="*/ 24 h 46"/>
                <a:gd name="T6" fmla="*/ 0 w 53"/>
                <a:gd name="T7" fmla="*/ 24 h 46"/>
                <a:gd name="T8" fmla="*/ 40 w 53"/>
                <a:gd name="T9" fmla="*/ 0 h 46"/>
                <a:gd name="T10" fmla="*/ 40 w 53"/>
                <a:gd name="T11" fmla="*/ 0 h 46"/>
                <a:gd name="T12" fmla="*/ 53 w 53"/>
                <a:gd name="T13" fmla="*/ 19 h 46"/>
                <a:gd name="T14" fmla="*/ 53 w 53"/>
                <a:gd name="T15" fmla="*/ 19 h 46"/>
                <a:gd name="T16" fmla="*/ 11 w 53"/>
                <a:gd name="T17" fmla="*/ 45 h 46"/>
                <a:gd name="T18" fmla="*/ 11 w 53"/>
                <a:gd name="T1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46">
                  <a:moveTo>
                    <a:pt x="11" y="46"/>
                  </a:moveTo>
                  <a:cubicBezTo>
                    <a:pt x="11" y="45"/>
                    <a:pt x="11" y="45"/>
                    <a:pt x="11" y="4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4" y="17"/>
                    <a:pt x="27" y="9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40" y="29"/>
                    <a:pt x="26" y="38"/>
                    <a:pt x="11" y="45"/>
                  </a:cubicBezTo>
                  <a:lnTo>
                    <a:pt x="11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32"/>
            <p:cNvSpPr>
              <a:spLocks/>
            </p:cNvSpPr>
            <p:nvPr/>
          </p:nvSpPr>
          <p:spPr bwMode="auto">
            <a:xfrm>
              <a:off x="6877051" y="4441825"/>
              <a:ext cx="165100" cy="158750"/>
            </a:xfrm>
            <a:custGeom>
              <a:avLst/>
              <a:gdLst>
                <a:gd name="T0" fmla="*/ 13 w 52"/>
                <a:gd name="T1" fmla="*/ 49 h 49"/>
                <a:gd name="T2" fmla="*/ 13 w 52"/>
                <a:gd name="T3" fmla="*/ 49 h 49"/>
                <a:gd name="T4" fmla="*/ 0 w 52"/>
                <a:gd name="T5" fmla="*/ 30 h 49"/>
                <a:gd name="T6" fmla="*/ 0 w 52"/>
                <a:gd name="T7" fmla="*/ 30 h 49"/>
                <a:gd name="T8" fmla="*/ 36 w 52"/>
                <a:gd name="T9" fmla="*/ 0 h 49"/>
                <a:gd name="T10" fmla="*/ 36 w 52"/>
                <a:gd name="T11" fmla="*/ 0 h 49"/>
                <a:gd name="T12" fmla="*/ 52 w 52"/>
                <a:gd name="T13" fmla="*/ 18 h 49"/>
                <a:gd name="T14" fmla="*/ 52 w 52"/>
                <a:gd name="T15" fmla="*/ 19 h 49"/>
                <a:gd name="T16" fmla="*/ 52 w 52"/>
                <a:gd name="T17" fmla="*/ 18 h 49"/>
                <a:gd name="T18" fmla="*/ 14 w 52"/>
                <a:gd name="T19" fmla="*/ 49 h 49"/>
                <a:gd name="T20" fmla="*/ 13 w 52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49">
                  <a:moveTo>
                    <a:pt x="13" y="49"/>
                  </a:moveTo>
                  <a:cubicBezTo>
                    <a:pt x="13" y="49"/>
                    <a:pt x="13" y="49"/>
                    <a:pt x="13" y="4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2" y="21"/>
                    <a:pt x="25" y="11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40" y="29"/>
                    <a:pt x="27" y="40"/>
                    <a:pt x="14" y="49"/>
                  </a:cubicBezTo>
                  <a:lnTo>
                    <a:pt x="13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33"/>
            <p:cNvSpPr>
              <a:spLocks/>
            </p:cNvSpPr>
            <p:nvPr/>
          </p:nvSpPr>
          <p:spPr bwMode="auto">
            <a:xfrm>
              <a:off x="7000876" y="4325938"/>
              <a:ext cx="163513" cy="168275"/>
            </a:xfrm>
            <a:custGeom>
              <a:avLst/>
              <a:gdLst>
                <a:gd name="T0" fmla="*/ 16 w 51"/>
                <a:gd name="T1" fmla="*/ 52 h 52"/>
                <a:gd name="T2" fmla="*/ 0 w 51"/>
                <a:gd name="T3" fmla="*/ 34 h 52"/>
                <a:gd name="T4" fmla="*/ 0 w 51"/>
                <a:gd name="T5" fmla="*/ 34 h 52"/>
                <a:gd name="T6" fmla="*/ 33 w 51"/>
                <a:gd name="T7" fmla="*/ 1 h 52"/>
                <a:gd name="T8" fmla="*/ 33 w 51"/>
                <a:gd name="T9" fmla="*/ 0 h 52"/>
                <a:gd name="T10" fmla="*/ 33 w 51"/>
                <a:gd name="T11" fmla="*/ 0 h 52"/>
                <a:gd name="T12" fmla="*/ 33 w 51"/>
                <a:gd name="T13" fmla="*/ 0 h 52"/>
                <a:gd name="T14" fmla="*/ 33 w 51"/>
                <a:gd name="T15" fmla="*/ 1 h 52"/>
                <a:gd name="T16" fmla="*/ 51 w 51"/>
                <a:gd name="T17" fmla="*/ 16 h 52"/>
                <a:gd name="T18" fmla="*/ 51 w 51"/>
                <a:gd name="T19" fmla="*/ 16 h 52"/>
                <a:gd name="T20" fmla="*/ 16 w 51"/>
                <a:gd name="T2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52">
                  <a:moveTo>
                    <a:pt x="16" y="52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1" y="23"/>
                    <a:pt x="22" y="12"/>
                    <a:pt x="33" y="1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0" y="29"/>
                    <a:pt x="28" y="40"/>
                    <a:pt x="16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34"/>
            <p:cNvSpPr>
              <a:spLocks/>
            </p:cNvSpPr>
            <p:nvPr/>
          </p:nvSpPr>
          <p:spPr bwMode="auto">
            <a:xfrm>
              <a:off x="7113588" y="4197350"/>
              <a:ext cx="155575" cy="171450"/>
            </a:xfrm>
            <a:custGeom>
              <a:avLst/>
              <a:gdLst>
                <a:gd name="T0" fmla="*/ 18 w 49"/>
                <a:gd name="T1" fmla="*/ 53 h 53"/>
                <a:gd name="T2" fmla="*/ 0 w 49"/>
                <a:gd name="T3" fmla="*/ 38 h 53"/>
                <a:gd name="T4" fmla="*/ 0 w 49"/>
                <a:gd name="T5" fmla="*/ 38 h 53"/>
                <a:gd name="T6" fmla="*/ 29 w 49"/>
                <a:gd name="T7" fmla="*/ 1 h 53"/>
                <a:gd name="T8" fmla="*/ 29 w 49"/>
                <a:gd name="T9" fmla="*/ 0 h 53"/>
                <a:gd name="T10" fmla="*/ 49 w 49"/>
                <a:gd name="T11" fmla="*/ 14 h 53"/>
                <a:gd name="T12" fmla="*/ 48 w 49"/>
                <a:gd name="T13" fmla="*/ 14 h 53"/>
                <a:gd name="T14" fmla="*/ 18 w 49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3">
                  <a:moveTo>
                    <a:pt x="18" y="53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0" y="26"/>
                    <a:pt x="20" y="13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39" y="28"/>
                    <a:pt x="29" y="41"/>
                    <a:pt x="1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35"/>
            <p:cNvSpPr>
              <a:spLocks/>
            </p:cNvSpPr>
            <p:nvPr/>
          </p:nvSpPr>
          <p:spPr bwMode="auto">
            <a:xfrm>
              <a:off x="7212013" y="4057650"/>
              <a:ext cx="144463" cy="174625"/>
            </a:xfrm>
            <a:custGeom>
              <a:avLst/>
              <a:gdLst>
                <a:gd name="T0" fmla="*/ 20 w 45"/>
                <a:gd name="T1" fmla="*/ 54 h 54"/>
                <a:gd name="T2" fmla="*/ 0 w 45"/>
                <a:gd name="T3" fmla="*/ 41 h 54"/>
                <a:gd name="T4" fmla="*/ 0 w 45"/>
                <a:gd name="T5" fmla="*/ 40 h 54"/>
                <a:gd name="T6" fmla="*/ 24 w 45"/>
                <a:gd name="T7" fmla="*/ 0 h 54"/>
                <a:gd name="T8" fmla="*/ 24 w 45"/>
                <a:gd name="T9" fmla="*/ 0 h 54"/>
                <a:gd name="T10" fmla="*/ 24 w 45"/>
                <a:gd name="T11" fmla="*/ 0 h 54"/>
                <a:gd name="T12" fmla="*/ 45 w 45"/>
                <a:gd name="T13" fmla="*/ 11 h 54"/>
                <a:gd name="T14" fmla="*/ 45 w 45"/>
                <a:gd name="T15" fmla="*/ 11 h 54"/>
                <a:gd name="T16" fmla="*/ 20 w 45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54">
                  <a:moveTo>
                    <a:pt x="20" y="54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9" y="28"/>
                    <a:pt x="17" y="14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37" y="26"/>
                    <a:pt x="29" y="40"/>
                    <a:pt x="2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36"/>
            <p:cNvSpPr>
              <a:spLocks/>
            </p:cNvSpPr>
            <p:nvPr/>
          </p:nvSpPr>
          <p:spPr bwMode="auto">
            <a:xfrm>
              <a:off x="7291388" y="3910013"/>
              <a:ext cx="134938" cy="174625"/>
            </a:xfrm>
            <a:custGeom>
              <a:avLst/>
              <a:gdLst>
                <a:gd name="T0" fmla="*/ 22 w 42"/>
                <a:gd name="T1" fmla="*/ 54 h 54"/>
                <a:gd name="T2" fmla="*/ 0 w 42"/>
                <a:gd name="T3" fmla="*/ 43 h 54"/>
                <a:gd name="T4" fmla="*/ 1 w 42"/>
                <a:gd name="T5" fmla="*/ 43 h 54"/>
                <a:gd name="T6" fmla="*/ 19 w 42"/>
                <a:gd name="T7" fmla="*/ 0 h 54"/>
                <a:gd name="T8" fmla="*/ 19 w 42"/>
                <a:gd name="T9" fmla="*/ 0 h 54"/>
                <a:gd name="T10" fmla="*/ 42 w 42"/>
                <a:gd name="T11" fmla="*/ 9 h 54"/>
                <a:gd name="T12" fmla="*/ 42 w 42"/>
                <a:gd name="T13" fmla="*/ 9 h 54"/>
                <a:gd name="T14" fmla="*/ 22 w 42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4">
                  <a:moveTo>
                    <a:pt x="22" y="54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8" y="29"/>
                    <a:pt x="14" y="15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36" y="24"/>
                    <a:pt x="29" y="39"/>
                    <a:pt x="2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37"/>
            <p:cNvSpPr>
              <a:spLocks/>
            </p:cNvSpPr>
            <p:nvPr/>
          </p:nvSpPr>
          <p:spPr bwMode="auto">
            <a:xfrm>
              <a:off x="7359651" y="3754438"/>
              <a:ext cx="120650" cy="171450"/>
            </a:xfrm>
            <a:custGeom>
              <a:avLst/>
              <a:gdLst>
                <a:gd name="T0" fmla="*/ 22 w 38"/>
                <a:gd name="T1" fmla="*/ 53 h 53"/>
                <a:gd name="T2" fmla="*/ 0 w 38"/>
                <a:gd name="T3" fmla="*/ 45 h 53"/>
                <a:gd name="T4" fmla="*/ 0 w 38"/>
                <a:gd name="T5" fmla="*/ 45 h 53"/>
                <a:gd name="T6" fmla="*/ 13 w 38"/>
                <a:gd name="T7" fmla="*/ 0 h 53"/>
                <a:gd name="T8" fmla="*/ 13 w 38"/>
                <a:gd name="T9" fmla="*/ 0 h 53"/>
                <a:gd name="T10" fmla="*/ 38 w 38"/>
                <a:gd name="T11" fmla="*/ 6 h 53"/>
                <a:gd name="T12" fmla="*/ 37 w 38"/>
                <a:gd name="T13" fmla="*/ 6 h 53"/>
                <a:gd name="T14" fmla="*/ 22 w 38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53">
                  <a:moveTo>
                    <a:pt x="22" y="53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5" y="30"/>
                    <a:pt x="10" y="15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3" y="22"/>
                    <a:pt x="28" y="37"/>
                    <a:pt x="22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38"/>
            <p:cNvSpPr>
              <a:spLocks/>
            </p:cNvSpPr>
            <p:nvPr/>
          </p:nvSpPr>
          <p:spPr bwMode="auto">
            <a:xfrm>
              <a:off x="7404101" y="3594100"/>
              <a:ext cx="101600" cy="166688"/>
            </a:xfrm>
            <a:custGeom>
              <a:avLst/>
              <a:gdLst>
                <a:gd name="T0" fmla="*/ 24 w 32"/>
                <a:gd name="T1" fmla="*/ 52 h 52"/>
                <a:gd name="T2" fmla="*/ 0 w 32"/>
                <a:gd name="T3" fmla="*/ 46 h 52"/>
                <a:gd name="T4" fmla="*/ 0 w 32"/>
                <a:gd name="T5" fmla="*/ 46 h 52"/>
                <a:gd name="T6" fmla="*/ 8 w 32"/>
                <a:gd name="T7" fmla="*/ 0 h 52"/>
                <a:gd name="T8" fmla="*/ 7 w 32"/>
                <a:gd name="T9" fmla="*/ 0 h 52"/>
                <a:gd name="T10" fmla="*/ 9 w 32"/>
                <a:gd name="T11" fmla="*/ 0 h 52"/>
                <a:gd name="T12" fmla="*/ 32 w 32"/>
                <a:gd name="T13" fmla="*/ 3 h 52"/>
                <a:gd name="T14" fmla="*/ 32 w 32"/>
                <a:gd name="T15" fmla="*/ 3 h 52"/>
                <a:gd name="T16" fmla="*/ 24 w 32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52">
                  <a:moveTo>
                    <a:pt x="24" y="52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4" y="31"/>
                    <a:pt x="6" y="16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0" y="19"/>
                    <a:pt x="27" y="36"/>
                    <a:pt x="2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39"/>
            <p:cNvSpPr>
              <a:spLocks/>
            </p:cNvSpPr>
            <p:nvPr/>
          </p:nvSpPr>
          <p:spPr bwMode="auto">
            <a:xfrm>
              <a:off x="7432676" y="3378200"/>
              <a:ext cx="82550" cy="212725"/>
            </a:xfrm>
            <a:custGeom>
              <a:avLst/>
              <a:gdLst>
                <a:gd name="T0" fmla="*/ 24 w 26"/>
                <a:gd name="T1" fmla="*/ 66 h 66"/>
                <a:gd name="T2" fmla="*/ 23 w 26"/>
                <a:gd name="T3" fmla="*/ 66 h 66"/>
                <a:gd name="T4" fmla="*/ 0 w 26"/>
                <a:gd name="T5" fmla="*/ 64 h 66"/>
                <a:gd name="T6" fmla="*/ 0 w 26"/>
                <a:gd name="T7" fmla="*/ 63 h 66"/>
                <a:gd name="T8" fmla="*/ 2 w 26"/>
                <a:gd name="T9" fmla="*/ 17 h 66"/>
                <a:gd name="T10" fmla="*/ 2 w 26"/>
                <a:gd name="T11" fmla="*/ 1 h 66"/>
                <a:gd name="T12" fmla="*/ 2 w 26"/>
                <a:gd name="T13" fmla="*/ 1 h 66"/>
                <a:gd name="T14" fmla="*/ 2 w 26"/>
                <a:gd name="T15" fmla="*/ 1 h 66"/>
                <a:gd name="T16" fmla="*/ 26 w 26"/>
                <a:gd name="T17" fmla="*/ 0 h 66"/>
                <a:gd name="T18" fmla="*/ 26 w 26"/>
                <a:gd name="T19" fmla="*/ 0 h 66"/>
                <a:gd name="T20" fmla="*/ 26 w 26"/>
                <a:gd name="T21" fmla="*/ 17 h 66"/>
                <a:gd name="T22" fmla="*/ 24 w 26"/>
                <a:gd name="T2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66">
                  <a:moveTo>
                    <a:pt x="24" y="66"/>
                  </a:moveTo>
                  <a:cubicBezTo>
                    <a:pt x="23" y="66"/>
                    <a:pt x="23" y="66"/>
                    <a:pt x="23" y="6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48"/>
                    <a:pt x="2" y="32"/>
                    <a:pt x="2" y="17"/>
                  </a:cubicBezTo>
                  <a:cubicBezTo>
                    <a:pt x="2" y="12"/>
                    <a:pt x="2" y="6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26" y="33"/>
                    <a:pt x="25" y="50"/>
                    <a:pt x="24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40"/>
            <p:cNvSpPr>
              <a:spLocks/>
            </p:cNvSpPr>
            <p:nvPr/>
          </p:nvSpPr>
          <p:spPr bwMode="auto">
            <a:xfrm>
              <a:off x="7423151" y="3206750"/>
              <a:ext cx="92075" cy="160338"/>
            </a:xfrm>
            <a:custGeom>
              <a:avLst/>
              <a:gdLst>
                <a:gd name="T0" fmla="*/ 5 w 29"/>
                <a:gd name="T1" fmla="*/ 50 h 50"/>
                <a:gd name="T2" fmla="*/ 5 w 29"/>
                <a:gd name="T3" fmla="*/ 50 h 50"/>
                <a:gd name="T4" fmla="*/ 0 w 29"/>
                <a:gd name="T5" fmla="*/ 4 h 50"/>
                <a:gd name="T6" fmla="*/ 0 w 29"/>
                <a:gd name="T7" fmla="*/ 4 h 50"/>
                <a:gd name="T8" fmla="*/ 24 w 29"/>
                <a:gd name="T9" fmla="*/ 0 h 50"/>
                <a:gd name="T10" fmla="*/ 24 w 29"/>
                <a:gd name="T11" fmla="*/ 0 h 50"/>
                <a:gd name="T12" fmla="*/ 29 w 29"/>
                <a:gd name="T13" fmla="*/ 49 h 50"/>
                <a:gd name="T14" fmla="*/ 29 w 29"/>
                <a:gd name="T15" fmla="*/ 49 h 50"/>
                <a:gd name="T16" fmla="*/ 5 w 29"/>
                <a:gd name="T1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50"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4" y="35"/>
                    <a:pt x="3" y="19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6"/>
                    <a:pt x="28" y="33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lnTo>
                    <a:pt x="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41"/>
            <p:cNvSpPr>
              <a:spLocks/>
            </p:cNvSpPr>
            <p:nvPr/>
          </p:nvSpPr>
          <p:spPr bwMode="auto">
            <a:xfrm>
              <a:off x="7388226" y="3038475"/>
              <a:ext cx="107950" cy="168275"/>
            </a:xfrm>
            <a:custGeom>
              <a:avLst/>
              <a:gdLst>
                <a:gd name="T0" fmla="*/ 11 w 34"/>
                <a:gd name="T1" fmla="*/ 52 h 52"/>
                <a:gd name="T2" fmla="*/ 11 w 34"/>
                <a:gd name="T3" fmla="*/ 52 h 52"/>
                <a:gd name="T4" fmla="*/ 0 w 34"/>
                <a:gd name="T5" fmla="*/ 6 h 52"/>
                <a:gd name="T6" fmla="*/ 0 w 34"/>
                <a:gd name="T7" fmla="*/ 6 h 52"/>
                <a:gd name="T8" fmla="*/ 23 w 34"/>
                <a:gd name="T9" fmla="*/ 0 h 52"/>
                <a:gd name="T10" fmla="*/ 23 w 34"/>
                <a:gd name="T11" fmla="*/ 0 h 52"/>
                <a:gd name="T12" fmla="*/ 34 w 34"/>
                <a:gd name="T13" fmla="*/ 48 h 52"/>
                <a:gd name="T14" fmla="*/ 34 w 34"/>
                <a:gd name="T15" fmla="*/ 48 h 52"/>
                <a:gd name="T16" fmla="*/ 11 w 34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11" y="52"/>
                  </a:moveTo>
                  <a:cubicBezTo>
                    <a:pt x="11" y="52"/>
                    <a:pt x="11" y="52"/>
                    <a:pt x="11" y="52"/>
                  </a:cubicBezTo>
                  <a:cubicBezTo>
                    <a:pt x="8" y="37"/>
                    <a:pt x="5" y="21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16"/>
                    <a:pt x="32" y="32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42"/>
            <p:cNvSpPr>
              <a:spLocks/>
            </p:cNvSpPr>
            <p:nvPr/>
          </p:nvSpPr>
          <p:spPr bwMode="auto">
            <a:xfrm>
              <a:off x="7337426" y="2873375"/>
              <a:ext cx="120650" cy="174625"/>
            </a:xfrm>
            <a:custGeom>
              <a:avLst/>
              <a:gdLst>
                <a:gd name="T0" fmla="*/ 15 w 38"/>
                <a:gd name="T1" fmla="*/ 54 h 54"/>
                <a:gd name="T2" fmla="*/ 15 w 38"/>
                <a:gd name="T3" fmla="*/ 54 h 54"/>
                <a:gd name="T4" fmla="*/ 0 w 38"/>
                <a:gd name="T5" fmla="*/ 10 h 54"/>
                <a:gd name="T6" fmla="*/ 0 w 38"/>
                <a:gd name="T7" fmla="*/ 10 h 54"/>
                <a:gd name="T8" fmla="*/ 22 w 38"/>
                <a:gd name="T9" fmla="*/ 0 h 54"/>
                <a:gd name="T10" fmla="*/ 22 w 38"/>
                <a:gd name="T11" fmla="*/ 0 h 54"/>
                <a:gd name="T12" fmla="*/ 38 w 38"/>
                <a:gd name="T13" fmla="*/ 47 h 54"/>
                <a:gd name="T14" fmla="*/ 38 w 38"/>
                <a:gd name="T15" fmla="*/ 47 h 54"/>
                <a:gd name="T16" fmla="*/ 15 w 38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54">
                  <a:moveTo>
                    <a:pt x="15" y="54"/>
                  </a:moveTo>
                  <a:cubicBezTo>
                    <a:pt x="15" y="54"/>
                    <a:pt x="15" y="54"/>
                    <a:pt x="15" y="54"/>
                  </a:cubicBezTo>
                  <a:cubicBezTo>
                    <a:pt x="11" y="39"/>
                    <a:pt x="6" y="24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8" y="16"/>
                    <a:pt x="34" y="31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15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43"/>
            <p:cNvSpPr>
              <a:spLocks/>
            </p:cNvSpPr>
            <p:nvPr/>
          </p:nvSpPr>
          <p:spPr bwMode="auto">
            <a:xfrm>
              <a:off x="7262813" y="2719388"/>
              <a:ext cx="138113" cy="174625"/>
            </a:xfrm>
            <a:custGeom>
              <a:avLst/>
              <a:gdLst>
                <a:gd name="T0" fmla="*/ 21 w 43"/>
                <a:gd name="T1" fmla="*/ 54 h 54"/>
                <a:gd name="T2" fmla="*/ 21 w 43"/>
                <a:gd name="T3" fmla="*/ 54 h 54"/>
                <a:gd name="T4" fmla="*/ 0 w 43"/>
                <a:gd name="T5" fmla="*/ 13 h 54"/>
                <a:gd name="T6" fmla="*/ 0 w 43"/>
                <a:gd name="T7" fmla="*/ 12 h 54"/>
                <a:gd name="T8" fmla="*/ 21 w 43"/>
                <a:gd name="T9" fmla="*/ 0 h 54"/>
                <a:gd name="T10" fmla="*/ 21 w 43"/>
                <a:gd name="T11" fmla="*/ 1 h 54"/>
                <a:gd name="T12" fmla="*/ 43 w 43"/>
                <a:gd name="T13" fmla="*/ 45 h 54"/>
                <a:gd name="T14" fmla="*/ 43 w 43"/>
                <a:gd name="T15" fmla="*/ 45 h 54"/>
                <a:gd name="T16" fmla="*/ 21 w 43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54">
                  <a:moveTo>
                    <a:pt x="21" y="54"/>
                  </a:moveTo>
                  <a:cubicBezTo>
                    <a:pt x="21" y="54"/>
                    <a:pt x="21" y="54"/>
                    <a:pt x="21" y="54"/>
                  </a:cubicBezTo>
                  <a:cubicBezTo>
                    <a:pt x="15" y="40"/>
                    <a:pt x="8" y="26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9" y="15"/>
                    <a:pt x="37" y="30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lnTo>
                    <a:pt x="21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44"/>
            <p:cNvSpPr>
              <a:spLocks/>
            </p:cNvSpPr>
            <p:nvPr/>
          </p:nvSpPr>
          <p:spPr bwMode="auto">
            <a:xfrm>
              <a:off x="7173913" y="2576513"/>
              <a:ext cx="149225" cy="171450"/>
            </a:xfrm>
            <a:custGeom>
              <a:avLst/>
              <a:gdLst>
                <a:gd name="T0" fmla="*/ 26 w 47"/>
                <a:gd name="T1" fmla="*/ 53 h 53"/>
                <a:gd name="T2" fmla="*/ 26 w 47"/>
                <a:gd name="T3" fmla="*/ 53 h 53"/>
                <a:gd name="T4" fmla="*/ 1 w 47"/>
                <a:gd name="T5" fmla="*/ 14 h 53"/>
                <a:gd name="T6" fmla="*/ 0 w 47"/>
                <a:gd name="T7" fmla="*/ 14 h 53"/>
                <a:gd name="T8" fmla="*/ 20 w 47"/>
                <a:gd name="T9" fmla="*/ 0 h 53"/>
                <a:gd name="T10" fmla="*/ 20 w 47"/>
                <a:gd name="T11" fmla="*/ 0 h 53"/>
                <a:gd name="T12" fmla="*/ 20 w 47"/>
                <a:gd name="T13" fmla="*/ 0 h 53"/>
                <a:gd name="T14" fmla="*/ 47 w 47"/>
                <a:gd name="T15" fmla="*/ 41 h 53"/>
                <a:gd name="T16" fmla="*/ 47 w 47"/>
                <a:gd name="T17" fmla="*/ 41 h 53"/>
                <a:gd name="T18" fmla="*/ 26 w 47"/>
                <a:gd name="T1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53">
                  <a:moveTo>
                    <a:pt x="26" y="53"/>
                  </a:moveTo>
                  <a:cubicBezTo>
                    <a:pt x="26" y="53"/>
                    <a:pt x="26" y="53"/>
                    <a:pt x="26" y="53"/>
                  </a:cubicBezTo>
                  <a:cubicBezTo>
                    <a:pt x="18" y="40"/>
                    <a:pt x="10" y="27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0" y="13"/>
                    <a:pt x="39" y="27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26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45"/>
            <p:cNvSpPr>
              <a:spLocks/>
            </p:cNvSpPr>
            <p:nvPr/>
          </p:nvSpPr>
          <p:spPr bwMode="auto">
            <a:xfrm>
              <a:off x="7072313" y="2444750"/>
              <a:ext cx="158750" cy="168275"/>
            </a:xfrm>
            <a:custGeom>
              <a:avLst/>
              <a:gdLst>
                <a:gd name="T0" fmla="*/ 30 w 50"/>
                <a:gd name="T1" fmla="*/ 52 h 52"/>
                <a:gd name="T2" fmla="*/ 30 w 50"/>
                <a:gd name="T3" fmla="*/ 52 h 52"/>
                <a:gd name="T4" fmla="*/ 0 w 50"/>
                <a:gd name="T5" fmla="*/ 17 h 52"/>
                <a:gd name="T6" fmla="*/ 0 w 50"/>
                <a:gd name="T7" fmla="*/ 16 h 52"/>
                <a:gd name="T8" fmla="*/ 17 w 50"/>
                <a:gd name="T9" fmla="*/ 0 h 52"/>
                <a:gd name="T10" fmla="*/ 18 w 50"/>
                <a:gd name="T11" fmla="*/ 0 h 52"/>
                <a:gd name="T12" fmla="*/ 49 w 50"/>
                <a:gd name="T13" fmla="*/ 38 h 52"/>
                <a:gd name="T14" fmla="*/ 50 w 50"/>
                <a:gd name="T15" fmla="*/ 38 h 52"/>
                <a:gd name="T16" fmla="*/ 30 w 50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52">
                  <a:moveTo>
                    <a:pt x="30" y="52"/>
                  </a:moveTo>
                  <a:cubicBezTo>
                    <a:pt x="30" y="52"/>
                    <a:pt x="30" y="52"/>
                    <a:pt x="30" y="52"/>
                  </a:cubicBezTo>
                  <a:cubicBezTo>
                    <a:pt x="21" y="40"/>
                    <a:pt x="11" y="28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9" y="12"/>
                    <a:pt x="40" y="25"/>
                    <a:pt x="49" y="38"/>
                  </a:cubicBezTo>
                  <a:cubicBezTo>
                    <a:pt x="50" y="38"/>
                    <a:pt x="50" y="38"/>
                    <a:pt x="50" y="38"/>
                  </a:cubicBezTo>
                  <a:lnTo>
                    <a:pt x="30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46"/>
            <p:cNvSpPr>
              <a:spLocks/>
            </p:cNvSpPr>
            <p:nvPr/>
          </p:nvSpPr>
          <p:spPr bwMode="auto">
            <a:xfrm>
              <a:off x="6953251" y="2325688"/>
              <a:ext cx="166688" cy="165100"/>
            </a:xfrm>
            <a:custGeom>
              <a:avLst/>
              <a:gdLst>
                <a:gd name="T0" fmla="*/ 35 w 52"/>
                <a:gd name="T1" fmla="*/ 51 h 51"/>
                <a:gd name="T2" fmla="*/ 34 w 52"/>
                <a:gd name="T3" fmla="*/ 51 h 51"/>
                <a:gd name="T4" fmla="*/ 0 w 52"/>
                <a:gd name="T5" fmla="*/ 19 h 51"/>
                <a:gd name="T6" fmla="*/ 0 w 52"/>
                <a:gd name="T7" fmla="*/ 19 h 51"/>
                <a:gd name="T8" fmla="*/ 0 w 52"/>
                <a:gd name="T9" fmla="*/ 19 h 51"/>
                <a:gd name="T10" fmla="*/ 15 w 52"/>
                <a:gd name="T11" fmla="*/ 0 h 51"/>
                <a:gd name="T12" fmla="*/ 16 w 52"/>
                <a:gd name="T13" fmla="*/ 1 h 51"/>
                <a:gd name="T14" fmla="*/ 52 w 52"/>
                <a:gd name="T15" fmla="*/ 34 h 51"/>
                <a:gd name="T16" fmla="*/ 52 w 52"/>
                <a:gd name="T17" fmla="*/ 34 h 51"/>
                <a:gd name="T18" fmla="*/ 52 w 52"/>
                <a:gd name="T19" fmla="*/ 34 h 51"/>
                <a:gd name="T20" fmla="*/ 35 w 52"/>
                <a:gd name="T2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1">
                  <a:moveTo>
                    <a:pt x="35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24" y="40"/>
                    <a:pt x="12" y="2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8" y="11"/>
                    <a:pt x="40" y="22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35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47"/>
            <p:cNvSpPr>
              <a:spLocks/>
            </p:cNvSpPr>
            <p:nvPr/>
          </p:nvSpPr>
          <p:spPr bwMode="auto">
            <a:xfrm>
              <a:off x="5129213" y="2276475"/>
              <a:ext cx="166688" cy="161925"/>
            </a:xfrm>
            <a:custGeom>
              <a:avLst/>
              <a:gdLst>
                <a:gd name="T0" fmla="*/ 16 w 52"/>
                <a:gd name="T1" fmla="*/ 50 h 50"/>
                <a:gd name="T2" fmla="*/ 0 w 52"/>
                <a:gd name="T3" fmla="*/ 32 h 50"/>
                <a:gd name="T4" fmla="*/ 0 w 52"/>
                <a:gd name="T5" fmla="*/ 31 h 50"/>
                <a:gd name="T6" fmla="*/ 0 w 52"/>
                <a:gd name="T7" fmla="*/ 32 h 50"/>
                <a:gd name="T8" fmla="*/ 38 w 52"/>
                <a:gd name="T9" fmla="*/ 0 h 50"/>
                <a:gd name="T10" fmla="*/ 38 w 52"/>
                <a:gd name="T11" fmla="*/ 0 h 50"/>
                <a:gd name="T12" fmla="*/ 52 w 52"/>
                <a:gd name="T13" fmla="*/ 20 h 50"/>
                <a:gd name="T14" fmla="*/ 52 w 52"/>
                <a:gd name="T15" fmla="*/ 20 h 50"/>
                <a:gd name="T16" fmla="*/ 16 w 52"/>
                <a:gd name="T1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0">
                  <a:moveTo>
                    <a:pt x="16" y="5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2" y="21"/>
                    <a:pt x="25" y="1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0" y="29"/>
                    <a:pt x="28" y="39"/>
                    <a:pt x="16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48"/>
            <p:cNvSpPr>
              <a:spLocks/>
            </p:cNvSpPr>
            <p:nvPr/>
          </p:nvSpPr>
          <p:spPr bwMode="auto">
            <a:xfrm>
              <a:off x="6823076" y="2225675"/>
              <a:ext cx="171450" cy="153988"/>
            </a:xfrm>
            <a:custGeom>
              <a:avLst/>
              <a:gdLst>
                <a:gd name="T0" fmla="*/ 38 w 54"/>
                <a:gd name="T1" fmla="*/ 48 h 48"/>
                <a:gd name="T2" fmla="*/ 38 w 54"/>
                <a:gd name="T3" fmla="*/ 48 h 48"/>
                <a:gd name="T4" fmla="*/ 1 w 54"/>
                <a:gd name="T5" fmla="*/ 20 h 48"/>
                <a:gd name="T6" fmla="*/ 0 w 54"/>
                <a:gd name="T7" fmla="*/ 20 h 48"/>
                <a:gd name="T8" fmla="*/ 13 w 54"/>
                <a:gd name="T9" fmla="*/ 0 h 48"/>
                <a:gd name="T10" fmla="*/ 14 w 54"/>
                <a:gd name="T11" fmla="*/ 0 h 48"/>
                <a:gd name="T12" fmla="*/ 53 w 54"/>
                <a:gd name="T13" fmla="*/ 29 h 48"/>
                <a:gd name="T14" fmla="*/ 54 w 54"/>
                <a:gd name="T15" fmla="*/ 29 h 48"/>
                <a:gd name="T16" fmla="*/ 53 w 54"/>
                <a:gd name="T17" fmla="*/ 29 h 48"/>
                <a:gd name="T18" fmla="*/ 38 w 54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48">
                  <a:moveTo>
                    <a:pt x="38" y="48"/>
                  </a:moveTo>
                  <a:cubicBezTo>
                    <a:pt x="38" y="48"/>
                    <a:pt x="38" y="48"/>
                    <a:pt x="38" y="48"/>
                  </a:cubicBezTo>
                  <a:cubicBezTo>
                    <a:pt x="26" y="38"/>
                    <a:pt x="14" y="29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7" y="9"/>
                    <a:pt x="41" y="19"/>
                    <a:pt x="5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3" y="29"/>
                    <a:pt x="53" y="29"/>
                    <a:pt x="53" y="29"/>
                  </a:cubicBezTo>
                  <a:lnTo>
                    <a:pt x="3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49"/>
            <p:cNvSpPr>
              <a:spLocks/>
            </p:cNvSpPr>
            <p:nvPr/>
          </p:nvSpPr>
          <p:spPr bwMode="auto">
            <a:xfrm>
              <a:off x="5260976" y="2182813"/>
              <a:ext cx="169863" cy="152400"/>
            </a:xfrm>
            <a:custGeom>
              <a:avLst/>
              <a:gdLst>
                <a:gd name="T0" fmla="*/ 14 w 53"/>
                <a:gd name="T1" fmla="*/ 47 h 47"/>
                <a:gd name="T2" fmla="*/ 0 w 53"/>
                <a:gd name="T3" fmla="*/ 27 h 47"/>
                <a:gd name="T4" fmla="*/ 0 w 53"/>
                <a:gd name="T5" fmla="*/ 27 h 47"/>
                <a:gd name="T6" fmla="*/ 41 w 53"/>
                <a:gd name="T7" fmla="*/ 0 h 47"/>
                <a:gd name="T8" fmla="*/ 42 w 53"/>
                <a:gd name="T9" fmla="*/ 0 h 47"/>
                <a:gd name="T10" fmla="*/ 53 w 53"/>
                <a:gd name="T11" fmla="*/ 21 h 47"/>
                <a:gd name="T12" fmla="*/ 53 w 53"/>
                <a:gd name="T13" fmla="*/ 21 h 47"/>
                <a:gd name="T14" fmla="*/ 14 w 53"/>
                <a:gd name="T15" fmla="*/ 46 h 47"/>
                <a:gd name="T16" fmla="*/ 14 w 53"/>
                <a:gd name="T1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7">
                  <a:moveTo>
                    <a:pt x="14" y="4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3" y="17"/>
                    <a:pt x="27" y="8"/>
                    <a:pt x="4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0" y="29"/>
                    <a:pt x="27" y="37"/>
                    <a:pt x="14" y="46"/>
                  </a:cubicBezTo>
                  <a:lnTo>
                    <a:pt x="14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50"/>
            <p:cNvSpPr>
              <a:spLocks/>
            </p:cNvSpPr>
            <p:nvPr/>
          </p:nvSpPr>
          <p:spPr bwMode="auto">
            <a:xfrm>
              <a:off x="6681788" y="2141538"/>
              <a:ext cx="173038" cy="141288"/>
            </a:xfrm>
            <a:custGeom>
              <a:avLst/>
              <a:gdLst>
                <a:gd name="T0" fmla="*/ 41 w 54"/>
                <a:gd name="T1" fmla="*/ 44 h 44"/>
                <a:gd name="T2" fmla="*/ 41 w 54"/>
                <a:gd name="T3" fmla="*/ 44 h 44"/>
                <a:gd name="T4" fmla="*/ 1 w 54"/>
                <a:gd name="T5" fmla="*/ 21 h 44"/>
                <a:gd name="T6" fmla="*/ 0 w 54"/>
                <a:gd name="T7" fmla="*/ 21 h 44"/>
                <a:gd name="T8" fmla="*/ 11 w 54"/>
                <a:gd name="T9" fmla="*/ 0 h 44"/>
                <a:gd name="T10" fmla="*/ 11 w 54"/>
                <a:gd name="T11" fmla="*/ 0 h 44"/>
                <a:gd name="T12" fmla="*/ 54 w 54"/>
                <a:gd name="T13" fmla="*/ 24 h 44"/>
                <a:gd name="T14" fmla="*/ 54 w 54"/>
                <a:gd name="T15" fmla="*/ 24 h 44"/>
                <a:gd name="T16" fmla="*/ 41 w 54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44">
                  <a:moveTo>
                    <a:pt x="41" y="44"/>
                  </a:moveTo>
                  <a:cubicBezTo>
                    <a:pt x="41" y="44"/>
                    <a:pt x="41" y="44"/>
                    <a:pt x="41" y="44"/>
                  </a:cubicBezTo>
                  <a:cubicBezTo>
                    <a:pt x="28" y="36"/>
                    <a:pt x="14" y="28"/>
                    <a:pt x="1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6" y="7"/>
                    <a:pt x="40" y="15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lnTo>
                    <a:pt x="4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51"/>
            <p:cNvSpPr>
              <a:spLocks/>
            </p:cNvSpPr>
            <p:nvPr/>
          </p:nvSpPr>
          <p:spPr bwMode="auto">
            <a:xfrm>
              <a:off x="5403851" y="2109788"/>
              <a:ext cx="173038" cy="134938"/>
            </a:xfrm>
            <a:custGeom>
              <a:avLst/>
              <a:gdLst>
                <a:gd name="T0" fmla="*/ 12 w 54"/>
                <a:gd name="T1" fmla="*/ 42 h 42"/>
                <a:gd name="T2" fmla="*/ 0 w 54"/>
                <a:gd name="T3" fmla="*/ 21 h 42"/>
                <a:gd name="T4" fmla="*/ 0 w 54"/>
                <a:gd name="T5" fmla="*/ 21 h 42"/>
                <a:gd name="T6" fmla="*/ 44 w 54"/>
                <a:gd name="T7" fmla="*/ 0 h 42"/>
                <a:gd name="T8" fmla="*/ 44 w 54"/>
                <a:gd name="T9" fmla="*/ 0 h 42"/>
                <a:gd name="T10" fmla="*/ 54 w 54"/>
                <a:gd name="T11" fmla="*/ 22 h 42"/>
                <a:gd name="T12" fmla="*/ 54 w 54"/>
                <a:gd name="T13" fmla="*/ 22 h 42"/>
                <a:gd name="T14" fmla="*/ 12 w 54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42">
                  <a:moveTo>
                    <a:pt x="12" y="42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4" y="13"/>
                    <a:pt x="29" y="6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39" y="28"/>
                    <a:pt x="25" y="35"/>
                    <a:pt x="12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52"/>
            <p:cNvSpPr>
              <a:spLocks/>
            </p:cNvSpPr>
            <p:nvPr/>
          </p:nvSpPr>
          <p:spPr bwMode="auto">
            <a:xfrm>
              <a:off x="6535738" y="2073275"/>
              <a:ext cx="168275" cy="133350"/>
            </a:xfrm>
            <a:custGeom>
              <a:avLst/>
              <a:gdLst>
                <a:gd name="T0" fmla="*/ 43 w 53"/>
                <a:gd name="T1" fmla="*/ 41 h 41"/>
                <a:gd name="T2" fmla="*/ 43 w 53"/>
                <a:gd name="T3" fmla="*/ 41 h 41"/>
                <a:gd name="T4" fmla="*/ 0 w 53"/>
                <a:gd name="T5" fmla="*/ 23 h 41"/>
                <a:gd name="T6" fmla="*/ 0 w 53"/>
                <a:gd name="T7" fmla="*/ 23 h 41"/>
                <a:gd name="T8" fmla="*/ 7 w 53"/>
                <a:gd name="T9" fmla="*/ 0 h 41"/>
                <a:gd name="T10" fmla="*/ 8 w 53"/>
                <a:gd name="T11" fmla="*/ 0 h 41"/>
                <a:gd name="T12" fmla="*/ 53 w 53"/>
                <a:gd name="T13" fmla="*/ 19 h 41"/>
                <a:gd name="T14" fmla="*/ 53 w 53"/>
                <a:gd name="T15" fmla="*/ 19 h 41"/>
                <a:gd name="T16" fmla="*/ 43 w 53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1"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29" y="34"/>
                    <a:pt x="14" y="28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6"/>
                    <a:pt x="39" y="12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lnTo>
                    <a:pt x="43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53"/>
            <p:cNvSpPr>
              <a:spLocks/>
            </p:cNvSpPr>
            <p:nvPr/>
          </p:nvSpPr>
          <p:spPr bwMode="auto">
            <a:xfrm>
              <a:off x="5557838" y="2051050"/>
              <a:ext cx="169863" cy="122238"/>
            </a:xfrm>
            <a:custGeom>
              <a:avLst/>
              <a:gdLst>
                <a:gd name="T0" fmla="*/ 9 w 53"/>
                <a:gd name="T1" fmla="*/ 38 h 38"/>
                <a:gd name="T2" fmla="*/ 0 w 53"/>
                <a:gd name="T3" fmla="*/ 16 h 38"/>
                <a:gd name="T4" fmla="*/ 0 w 53"/>
                <a:gd name="T5" fmla="*/ 16 h 38"/>
                <a:gd name="T6" fmla="*/ 47 w 53"/>
                <a:gd name="T7" fmla="*/ 0 h 38"/>
                <a:gd name="T8" fmla="*/ 47 w 53"/>
                <a:gd name="T9" fmla="*/ 0 h 38"/>
                <a:gd name="T10" fmla="*/ 47 w 53"/>
                <a:gd name="T11" fmla="*/ 0 h 38"/>
                <a:gd name="T12" fmla="*/ 53 w 53"/>
                <a:gd name="T13" fmla="*/ 23 h 38"/>
                <a:gd name="T14" fmla="*/ 53 w 53"/>
                <a:gd name="T15" fmla="*/ 23 h 38"/>
                <a:gd name="T16" fmla="*/ 9 w 53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8">
                  <a:moveTo>
                    <a:pt x="9" y="38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5" y="10"/>
                    <a:pt x="31" y="4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38" y="27"/>
                    <a:pt x="24" y="32"/>
                    <a:pt x="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54"/>
            <p:cNvSpPr>
              <a:spLocks/>
            </p:cNvSpPr>
            <p:nvPr/>
          </p:nvSpPr>
          <p:spPr bwMode="auto">
            <a:xfrm>
              <a:off x="6378576" y="2022475"/>
              <a:ext cx="169863" cy="122238"/>
            </a:xfrm>
            <a:custGeom>
              <a:avLst/>
              <a:gdLst>
                <a:gd name="T0" fmla="*/ 45 w 53"/>
                <a:gd name="T1" fmla="*/ 38 h 38"/>
                <a:gd name="T2" fmla="*/ 45 w 53"/>
                <a:gd name="T3" fmla="*/ 38 h 38"/>
                <a:gd name="T4" fmla="*/ 0 w 53"/>
                <a:gd name="T5" fmla="*/ 25 h 38"/>
                <a:gd name="T6" fmla="*/ 0 w 53"/>
                <a:gd name="T7" fmla="*/ 25 h 38"/>
                <a:gd name="T8" fmla="*/ 5 w 53"/>
                <a:gd name="T9" fmla="*/ 0 h 38"/>
                <a:gd name="T10" fmla="*/ 5 w 53"/>
                <a:gd name="T11" fmla="*/ 2 h 38"/>
                <a:gd name="T12" fmla="*/ 53 w 53"/>
                <a:gd name="T13" fmla="*/ 15 h 38"/>
                <a:gd name="T14" fmla="*/ 53 w 53"/>
                <a:gd name="T15" fmla="*/ 15 h 38"/>
                <a:gd name="T16" fmla="*/ 45 w 53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8">
                  <a:moveTo>
                    <a:pt x="45" y="38"/>
                  </a:moveTo>
                  <a:cubicBezTo>
                    <a:pt x="45" y="38"/>
                    <a:pt x="45" y="38"/>
                    <a:pt x="45" y="38"/>
                  </a:cubicBezTo>
                  <a:cubicBezTo>
                    <a:pt x="30" y="33"/>
                    <a:pt x="15" y="29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1" y="5"/>
                    <a:pt x="37" y="10"/>
                    <a:pt x="53" y="15"/>
                  </a:cubicBezTo>
                  <a:cubicBezTo>
                    <a:pt x="53" y="15"/>
                    <a:pt x="53" y="15"/>
                    <a:pt x="53" y="15"/>
                  </a:cubicBezTo>
                  <a:lnTo>
                    <a:pt x="45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55"/>
            <p:cNvSpPr>
              <a:spLocks/>
            </p:cNvSpPr>
            <p:nvPr/>
          </p:nvSpPr>
          <p:spPr bwMode="auto">
            <a:xfrm>
              <a:off x="5718176" y="2012950"/>
              <a:ext cx="168275" cy="109538"/>
            </a:xfrm>
            <a:custGeom>
              <a:avLst/>
              <a:gdLst>
                <a:gd name="T0" fmla="*/ 7 w 53"/>
                <a:gd name="T1" fmla="*/ 34 h 34"/>
                <a:gd name="T2" fmla="*/ 0 w 53"/>
                <a:gd name="T3" fmla="*/ 11 h 34"/>
                <a:gd name="T4" fmla="*/ 1 w 53"/>
                <a:gd name="T5" fmla="*/ 11 h 34"/>
                <a:gd name="T6" fmla="*/ 49 w 53"/>
                <a:gd name="T7" fmla="*/ 0 h 34"/>
                <a:gd name="T8" fmla="*/ 49 w 53"/>
                <a:gd name="T9" fmla="*/ 0 h 34"/>
                <a:gd name="T10" fmla="*/ 53 w 53"/>
                <a:gd name="T11" fmla="*/ 24 h 34"/>
                <a:gd name="T12" fmla="*/ 53 w 53"/>
                <a:gd name="T13" fmla="*/ 24 h 34"/>
                <a:gd name="T14" fmla="*/ 7 w 53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34">
                  <a:moveTo>
                    <a:pt x="7" y="34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6" y="7"/>
                    <a:pt x="33" y="3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37" y="27"/>
                    <a:pt x="22" y="30"/>
                    <a:pt x="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56"/>
            <p:cNvSpPr>
              <a:spLocks/>
            </p:cNvSpPr>
            <p:nvPr/>
          </p:nvSpPr>
          <p:spPr bwMode="auto">
            <a:xfrm>
              <a:off x="6218238" y="2003425"/>
              <a:ext cx="163513" cy="100013"/>
            </a:xfrm>
            <a:custGeom>
              <a:avLst/>
              <a:gdLst>
                <a:gd name="T0" fmla="*/ 47 w 51"/>
                <a:gd name="T1" fmla="*/ 31 h 31"/>
                <a:gd name="T2" fmla="*/ 46 w 51"/>
                <a:gd name="T3" fmla="*/ 31 h 31"/>
                <a:gd name="T4" fmla="*/ 0 w 51"/>
                <a:gd name="T5" fmla="*/ 24 h 31"/>
                <a:gd name="T6" fmla="*/ 0 w 51"/>
                <a:gd name="T7" fmla="*/ 24 h 31"/>
                <a:gd name="T8" fmla="*/ 2 w 51"/>
                <a:gd name="T9" fmla="*/ 0 h 31"/>
                <a:gd name="T10" fmla="*/ 51 w 51"/>
                <a:gd name="T11" fmla="*/ 7 h 31"/>
                <a:gd name="T12" fmla="*/ 51 w 51"/>
                <a:gd name="T13" fmla="*/ 7 h 31"/>
                <a:gd name="T14" fmla="*/ 47 w 51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31">
                  <a:moveTo>
                    <a:pt x="47" y="31"/>
                  </a:moveTo>
                  <a:cubicBezTo>
                    <a:pt x="46" y="31"/>
                    <a:pt x="46" y="31"/>
                    <a:pt x="46" y="31"/>
                  </a:cubicBezTo>
                  <a:cubicBezTo>
                    <a:pt x="31" y="27"/>
                    <a:pt x="16" y="25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9" y="1"/>
                    <a:pt x="35" y="4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lnTo>
                    <a:pt x="4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57"/>
            <p:cNvSpPr>
              <a:spLocks/>
            </p:cNvSpPr>
            <p:nvPr/>
          </p:nvSpPr>
          <p:spPr bwMode="auto">
            <a:xfrm>
              <a:off x="5886451" y="1997075"/>
              <a:ext cx="160338" cy="93663"/>
            </a:xfrm>
            <a:custGeom>
              <a:avLst/>
              <a:gdLst>
                <a:gd name="T0" fmla="*/ 3 w 50"/>
                <a:gd name="T1" fmla="*/ 29 h 29"/>
                <a:gd name="T2" fmla="*/ 0 w 50"/>
                <a:gd name="T3" fmla="*/ 5 h 29"/>
                <a:gd name="T4" fmla="*/ 0 w 50"/>
                <a:gd name="T5" fmla="*/ 5 h 29"/>
                <a:gd name="T6" fmla="*/ 49 w 50"/>
                <a:gd name="T7" fmla="*/ 0 h 29"/>
                <a:gd name="T8" fmla="*/ 49 w 50"/>
                <a:gd name="T9" fmla="*/ 0 h 29"/>
                <a:gd name="T10" fmla="*/ 50 w 50"/>
                <a:gd name="T11" fmla="*/ 24 h 29"/>
                <a:gd name="T12" fmla="*/ 50 w 50"/>
                <a:gd name="T13" fmla="*/ 24 h 29"/>
                <a:gd name="T14" fmla="*/ 3 w 5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9">
                  <a:moveTo>
                    <a:pt x="3" y="29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6" y="2"/>
                    <a:pt x="33" y="1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34" y="25"/>
                    <a:pt x="19" y="26"/>
                    <a:pt x="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58"/>
            <p:cNvSpPr>
              <a:spLocks/>
            </p:cNvSpPr>
            <p:nvPr/>
          </p:nvSpPr>
          <p:spPr bwMode="auto">
            <a:xfrm>
              <a:off x="6056313" y="1997075"/>
              <a:ext cx="155575" cy="79375"/>
            </a:xfrm>
            <a:custGeom>
              <a:avLst/>
              <a:gdLst>
                <a:gd name="T0" fmla="*/ 48 w 49"/>
                <a:gd name="T1" fmla="*/ 25 h 25"/>
                <a:gd name="T2" fmla="*/ 47 w 49"/>
                <a:gd name="T3" fmla="*/ 25 h 25"/>
                <a:gd name="T4" fmla="*/ 13 w 49"/>
                <a:gd name="T5" fmla="*/ 24 h 25"/>
                <a:gd name="T6" fmla="*/ 1 w 49"/>
                <a:gd name="T7" fmla="*/ 24 h 25"/>
                <a:gd name="T8" fmla="*/ 1 w 49"/>
                <a:gd name="T9" fmla="*/ 24 h 25"/>
                <a:gd name="T10" fmla="*/ 0 w 49"/>
                <a:gd name="T11" fmla="*/ 0 h 25"/>
                <a:gd name="T12" fmla="*/ 0 w 49"/>
                <a:gd name="T13" fmla="*/ 0 h 25"/>
                <a:gd name="T14" fmla="*/ 49 w 49"/>
                <a:gd name="T15" fmla="*/ 2 h 25"/>
                <a:gd name="T16" fmla="*/ 49 w 49"/>
                <a:gd name="T17" fmla="*/ 2 h 25"/>
                <a:gd name="T18" fmla="*/ 48 w 49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25">
                  <a:moveTo>
                    <a:pt x="48" y="25"/>
                  </a:moveTo>
                  <a:cubicBezTo>
                    <a:pt x="47" y="25"/>
                    <a:pt x="47" y="25"/>
                    <a:pt x="47" y="25"/>
                  </a:cubicBezTo>
                  <a:cubicBezTo>
                    <a:pt x="36" y="25"/>
                    <a:pt x="24" y="24"/>
                    <a:pt x="13" y="24"/>
                  </a:cubicBezTo>
                  <a:cubicBezTo>
                    <a:pt x="8" y="24"/>
                    <a:pt x="4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33" y="0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lnTo>
                    <a:pt x="48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59"/>
            <p:cNvSpPr>
              <a:spLocks/>
            </p:cNvSpPr>
            <p:nvPr/>
          </p:nvSpPr>
          <p:spPr bwMode="auto">
            <a:xfrm>
              <a:off x="4648201" y="2425700"/>
              <a:ext cx="407988" cy="1790700"/>
            </a:xfrm>
            <a:custGeom>
              <a:avLst/>
              <a:gdLst>
                <a:gd name="T0" fmla="*/ 74 w 128"/>
                <a:gd name="T1" fmla="*/ 553 h 555"/>
                <a:gd name="T2" fmla="*/ 4 w 128"/>
                <a:gd name="T3" fmla="*/ 312 h 555"/>
                <a:gd name="T4" fmla="*/ 128 w 128"/>
                <a:gd name="T5" fmla="*/ 2 h 555"/>
                <a:gd name="T6" fmla="*/ 125 w 128"/>
                <a:gd name="T7" fmla="*/ 0 h 555"/>
                <a:gd name="T8" fmla="*/ 0 w 128"/>
                <a:gd name="T9" fmla="*/ 312 h 555"/>
                <a:gd name="T10" fmla="*/ 71 w 128"/>
                <a:gd name="T11" fmla="*/ 555 h 555"/>
                <a:gd name="T12" fmla="*/ 74 w 128"/>
                <a:gd name="T13" fmla="*/ 553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555">
                  <a:moveTo>
                    <a:pt x="74" y="553"/>
                  </a:moveTo>
                  <a:cubicBezTo>
                    <a:pt x="30" y="483"/>
                    <a:pt x="4" y="401"/>
                    <a:pt x="4" y="312"/>
                  </a:cubicBezTo>
                  <a:cubicBezTo>
                    <a:pt x="4" y="192"/>
                    <a:pt x="51" y="83"/>
                    <a:pt x="128" y="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48" y="81"/>
                    <a:pt x="0" y="191"/>
                    <a:pt x="0" y="312"/>
                  </a:cubicBezTo>
                  <a:cubicBezTo>
                    <a:pt x="0" y="401"/>
                    <a:pt x="26" y="485"/>
                    <a:pt x="71" y="555"/>
                  </a:cubicBezTo>
                  <a:cubicBezTo>
                    <a:pt x="74" y="553"/>
                    <a:pt x="74" y="553"/>
                    <a:pt x="74" y="5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60"/>
            <p:cNvSpPr>
              <a:spLocks/>
            </p:cNvSpPr>
            <p:nvPr/>
          </p:nvSpPr>
          <p:spPr bwMode="auto">
            <a:xfrm>
              <a:off x="4602163" y="3597275"/>
              <a:ext cx="285750" cy="644525"/>
            </a:xfrm>
            <a:custGeom>
              <a:avLst/>
              <a:gdLst>
                <a:gd name="T0" fmla="*/ 67 w 89"/>
                <a:gd name="T1" fmla="*/ 194 h 200"/>
                <a:gd name="T2" fmla="*/ 69 w 89"/>
                <a:gd name="T3" fmla="*/ 193 h 200"/>
                <a:gd name="T4" fmla="*/ 4 w 89"/>
                <a:gd name="T5" fmla="*/ 12 h 200"/>
                <a:gd name="T6" fmla="*/ 4 w 89"/>
                <a:gd name="T7" fmla="*/ 11 h 200"/>
                <a:gd name="T8" fmla="*/ 9 w 89"/>
                <a:gd name="T9" fmla="*/ 5 h 200"/>
                <a:gd name="T10" fmla="*/ 20 w 89"/>
                <a:gd name="T11" fmla="*/ 4 h 200"/>
                <a:gd name="T12" fmla="*/ 19 w 89"/>
                <a:gd name="T13" fmla="*/ 2 h 200"/>
                <a:gd name="T14" fmla="*/ 17 w 89"/>
                <a:gd name="T15" fmla="*/ 2 h 200"/>
                <a:gd name="T16" fmla="*/ 85 w 89"/>
                <a:gd name="T17" fmla="*/ 192 h 200"/>
                <a:gd name="T18" fmla="*/ 87 w 89"/>
                <a:gd name="T19" fmla="*/ 191 h 200"/>
                <a:gd name="T20" fmla="*/ 86 w 89"/>
                <a:gd name="T21" fmla="*/ 190 h 200"/>
                <a:gd name="T22" fmla="*/ 77 w 89"/>
                <a:gd name="T23" fmla="*/ 195 h 200"/>
                <a:gd name="T24" fmla="*/ 74 w 89"/>
                <a:gd name="T25" fmla="*/ 196 h 200"/>
                <a:gd name="T26" fmla="*/ 69 w 89"/>
                <a:gd name="T27" fmla="*/ 193 h 200"/>
                <a:gd name="T28" fmla="*/ 67 w 89"/>
                <a:gd name="T29" fmla="*/ 194 h 200"/>
                <a:gd name="T30" fmla="*/ 65 w 89"/>
                <a:gd name="T31" fmla="*/ 195 h 200"/>
                <a:gd name="T32" fmla="*/ 74 w 89"/>
                <a:gd name="T33" fmla="*/ 200 h 200"/>
                <a:gd name="T34" fmla="*/ 79 w 89"/>
                <a:gd name="T35" fmla="*/ 199 h 200"/>
                <a:gd name="T36" fmla="*/ 89 w 89"/>
                <a:gd name="T37" fmla="*/ 192 h 200"/>
                <a:gd name="T38" fmla="*/ 88 w 89"/>
                <a:gd name="T39" fmla="*/ 190 h 200"/>
                <a:gd name="T40" fmla="*/ 21 w 89"/>
                <a:gd name="T41" fmla="*/ 2 h 200"/>
                <a:gd name="T42" fmla="*/ 21 w 89"/>
                <a:gd name="T43" fmla="*/ 0 h 200"/>
                <a:gd name="T44" fmla="*/ 9 w 89"/>
                <a:gd name="T45" fmla="*/ 1 h 200"/>
                <a:gd name="T46" fmla="*/ 0 w 89"/>
                <a:gd name="T47" fmla="*/ 11 h 200"/>
                <a:gd name="T48" fmla="*/ 0 w 89"/>
                <a:gd name="T49" fmla="*/ 12 h 200"/>
                <a:gd name="T50" fmla="*/ 65 w 89"/>
                <a:gd name="T51" fmla="*/ 195 h 200"/>
                <a:gd name="T52" fmla="*/ 67 w 89"/>
                <a:gd name="T53" fmla="*/ 19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200">
                  <a:moveTo>
                    <a:pt x="67" y="194"/>
                  </a:moveTo>
                  <a:cubicBezTo>
                    <a:pt x="69" y="193"/>
                    <a:pt x="69" y="193"/>
                    <a:pt x="69" y="193"/>
                  </a:cubicBezTo>
                  <a:cubicBezTo>
                    <a:pt x="35" y="139"/>
                    <a:pt x="13" y="78"/>
                    <a:pt x="4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8"/>
                    <a:pt x="6" y="5"/>
                    <a:pt x="9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25" y="71"/>
                    <a:pt x="49" y="136"/>
                    <a:pt x="85" y="192"/>
                  </a:cubicBezTo>
                  <a:cubicBezTo>
                    <a:pt x="87" y="191"/>
                    <a:pt x="87" y="191"/>
                    <a:pt x="87" y="191"/>
                  </a:cubicBezTo>
                  <a:cubicBezTo>
                    <a:pt x="86" y="190"/>
                    <a:pt x="86" y="190"/>
                    <a:pt x="86" y="190"/>
                  </a:cubicBezTo>
                  <a:cubicBezTo>
                    <a:pt x="77" y="195"/>
                    <a:pt x="77" y="195"/>
                    <a:pt x="77" y="195"/>
                  </a:cubicBezTo>
                  <a:cubicBezTo>
                    <a:pt x="76" y="196"/>
                    <a:pt x="75" y="196"/>
                    <a:pt x="74" y="196"/>
                  </a:cubicBezTo>
                  <a:cubicBezTo>
                    <a:pt x="72" y="196"/>
                    <a:pt x="70" y="195"/>
                    <a:pt x="69" y="193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67" y="198"/>
                    <a:pt x="70" y="200"/>
                    <a:pt x="74" y="200"/>
                  </a:cubicBezTo>
                  <a:cubicBezTo>
                    <a:pt x="75" y="200"/>
                    <a:pt x="77" y="200"/>
                    <a:pt x="79" y="199"/>
                  </a:cubicBezTo>
                  <a:cubicBezTo>
                    <a:pt x="89" y="192"/>
                    <a:pt x="89" y="192"/>
                    <a:pt x="89" y="192"/>
                  </a:cubicBezTo>
                  <a:cubicBezTo>
                    <a:pt x="88" y="190"/>
                    <a:pt x="88" y="190"/>
                    <a:pt x="88" y="190"/>
                  </a:cubicBezTo>
                  <a:cubicBezTo>
                    <a:pt x="53" y="134"/>
                    <a:pt x="29" y="70"/>
                    <a:pt x="21" y="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4" y="2"/>
                    <a:pt x="0" y="6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9" y="79"/>
                    <a:pt x="32" y="141"/>
                    <a:pt x="65" y="195"/>
                  </a:cubicBezTo>
                  <a:lnTo>
                    <a:pt x="67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61"/>
            <p:cNvSpPr>
              <a:spLocks noEditPoints="1"/>
            </p:cNvSpPr>
            <p:nvPr/>
          </p:nvSpPr>
          <p:spPr bwMode="auto">
            <a:xfrm>
              <a:off x="4298951" y="1579563"/>
              <a:ext cx="3660775" cy="3221038"/>
            </a:xfrm>
            <a:custGeom>
              <a:avLst/>
              <a:gdLst>
                <a:gd name="T0" fmla="*/ 950 w 1146"/>
                <a:gd name="T1" fmla="*/ 889 h 998"/>
                <a:gd name="T2" fmla="*/ 976 w 1146"/>
                <a:gd name="T3" fmla="*/ 915 h 998"/>
                <a:gd name="T4" fmla="*/ 1017 w 1146"/>
                <a:gd name="T5" fmla="*/ 858 h 998"/>
                <a:gd name="T6" fmla="*/ 1016 w 1146"/>
                <a:gd name="T7" fmla="*/ 785 h 998"/>
                <a:gd name="T8" fmla="*/ 1072 w 1146"/>
                <a:gd name="T9" fmla="*/ 743 h 998"/>
                <a:gd name="T10" fmla="*/ 1073 w 1146"/>
                <a:gd name="T11" fmla="*/ 739 h 998"/>
                <a:gd name="T12" fmla="*/ 1053 w 1146"/>
                <a:gd name="T13" fmla="*/ 672 h 998"/>
                <a:gd name="T14" fmla="*/ 1089 w 1146"/>
                <a:gd name="T15" fmla="*/ 675 h 998"/>
                <a:gd name="T16" fmla="*/ 1062 w 1146"/>
                <a:gd name="T17" fmla="*/ 606 h 998"/>
                <a:gd name="T18" fmla="*/ 1097 w 1146"/>
                <a:gd name="T19" fmla="*/ 613 h 998"/>
                <a:gd name="T20" fmla="*/ 1098 w 1146"/>
                <a:gd name="T21" fmla="*/ 543 h 998"/>
                <a:gd name="T22" fmla="*/ 30 w 1146"/>
                <a:gd name="T23" fmla="*/ 509 h 998"/>
                <a:gd name="T24" fmla="*/ 66 w 1146"/>
                <a:gd name="T25" fmla="*/ 514 h 998"/>
                <a:gd name="T26" fmla="*/ 1090 w 1146"/>
                <a:gd name="T27" fmla="*/ 477 h 998"/>
                <a:gd name="T28" fmla="*/ 42 w 1146"/>
                <a:gd name="T29" fmla="*/ 444 h 998"/>
                <a:gd name="T30" fmla="*/ 77 w 1146"/>
                <a:gd name="T31" fmla="*/ 453 h 998"/>
                <a:gd name="T32" fmla="*/ 1074 w 1146"/>
                <a:gd name="T33" fmla="*/ 412 h 998"/>
                <a:gd name="T34" fmla="*/ 95 w 1146"/>
                <a:gd name="T35" fmla="*/ 394 h 998"/>
                <a:gd name="T36" fmla="*/ 97 w 1146"/>
                <a:gd name="T37" fmla="*/ 390 h 998"/>
                <a:gd name="T38" fmla="*/ 1018 w 1146"/>
                <a:gd name="T39" fmla="*/ 366 h 998"/>
                <a:gd name="T40" fmla="*/ 1019 w 1146"/>
                <a:gd name="T41" fmla="*/ 370 h 998"/>
                <a:gd name="T42" fmla="*/ 92 w 1146"/>
                <a:gd name="T43" fmla="*/ 317 h 998"/>
                <a:gd name="T44" fmla="*/ 1019 w 1146"/>
                <a:gd name="T45" fmla="*/ 292 h 998"/>
                <a:gd name="T46" fmla="*/ 989 w 1146"/>
                <a:gd name="T47" fmla="*/ 312 h 998"/>
                <a:gd name="T48" fmla="*/ 127 w 1146"/>
                <a:gd name="T49" fmla="*/ 261 h 998"/>
                <a:gd name="T50" fmla="*/ 956 w 1146"/>
                <a:gd name="T51" fmla="*/ 264 h 998"/>
                <a:gd name="T52" fmla="*/ 983 w 1146"/>
                <a:gd name="T53" fmla="*/ 240 h 998"/>
                <a:gd name="T54" fmla="*/ 169 w 1146"/>
                <a:gd name="T55" fmla="*/ 210 h 998"/>
                <a:gd name="T56" fmla="*/ 914 w 1146"/>
                <a:gd name="T57" fmla="*/ 218 h 998"/>
                <a:gd name="T58" fmla="*/ 937 w 1146"/>
                <a:gd name="T59" fmla="*/ 190 h 998"/>
                <a:gd name="T60" fmla="*/ 236 w 1146"/>
                <a:gd name="T61" fmla="*/ 194 h 998"/>
                <a:gd name="T62" fmla="*/ 240 w 1146"/>
                <a:gd name="T63" fmla="*/ 192 h 998"/>
                <a:gd name="T64" fmla="*/ 865 w 1146"/>
                <a:gd name="T65" fmla="*/ 175 h 998"/>
                <a:gd name="T66" fmla="*/ 890 w 1146"/>
                <a:gd name="T67" fmla="*/ 149 h 998"/>
                <a:gd name="T68" fmla="*/ 270 w 1146"/>
                <a:gd name="T69" fmla="*/ 124 h 998"/>
                <a:gd name="T70" fmla="*/ 816 w 1146"/>
                <a:gd name="T71" fmla="*/ 142 h 998"/>
                <a:gd name="T72" fmla="*/ 835 w 1146"/>
                <a:gd name="T73" fmla="*/ 112 h 998"/>
                <a:gd name="T74" fmla="*/ 323 w 1146"/>
                <a:gd name="T75" fmla="*/ 94 h 998"/>
                <a:gd name="T76" fmla="*/ 339 w 1146"/>
                <a:gd name="T77" fmla="*/ 126 h 998"/>
                <a:gd name="T78" fmla="*/ 776 w 1146"/>
                <a:gd name="T79" fmla="*/ 82 h 998"/>
                <a:gd name="T80" fmla="*/ 396 w 1146"/>
                <a:gd name="T81" fmla="*/ 102 h 998"/>
                <a:gd name="T82" fmla="*/ 400 w 1146"/>
                <a:gd name="T83" fmla="*/ 101 h 998"/>
                <a:gd name="T84" fmla="*/ 700 w 1146"/>
                <a:gd name="T85" fmla="*/ 93 h 998"/>
                <a:gd name="T86" fmla="*/ 714 w 1146"/>
                <a:gd name="T87" fmla="*/ 59 h 998"/>
                <a:gd name="T88" fmla="*/ 452 w 1146"/>
                <a:gd name="T89" fmla="*/ 49 h 998"/>
                <a:gd name="T90" fmla="*/ 644 w 1146"/>
                <a:gd name="T91" fmla="*/ 80 h 998"/>
                <a:gd name="T92" fmla="*/ 645 w 1146"/>
                <a:gd name="T93" fmla="*/ 44 h 998"/>
                <a:gd name="T94" fmla="*/ 514 w 1146"/>
                <a:gd name="T95" fmla="*/ 40 h 998"/>
                <a:gd name="T96" fmla="*/ 516 w 1146"/>
                <a:gd name="T97" fmla="*/ 76 h 998"/>
                <a:gd name="T98" fmla="*/ 579 w 1146"/>
                <a:gd name="T99" fmla="*/ 38 h 998"/>
                <a:gd name="T100" fmla="*/ 560 w 1146"/>
                <a:gd name="T101" fmla="*/ 0 h 998"/>
                <a:gd name="T102" fmla="*/ 1031 w 1146"/>
                <a:gd name="T103" fmla="*/ 574 h 998"/>
                <a:gd name="T104" fmla="*/ 1146 w 1146"/>
                <a:gd name="T105" fmla="*/ 574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46" h="998">
                  <a:moveTo>
                    <a:pt x="976" y="915"/>
                  </a:moveTo>
                  <a:cubicBezTo>
                    <a:pt x="948" y="893"/>
                    <a:pt x="948" y="893"/>
                    <a:pt x="948" y="893"/>
                  </a:cubicBezTo>
                  <a:cubicBezTo>
                    <a:pt x="948" y="892"/>
                    <a:pt x="948" y="892"/>
                    <a:pt x="948" y="892"/>
                  </a:cubicBezTo>
                  <a:cubicBezTo>
                    <a:pt x="949" y="892"/>
                    <a:pt x="949" y="891"/>
                    <a:pt x="950" y="891"/>
                  </a:cubicBezTo>
                  <a:cubicBezTo>
                    <a:pt x="950" y="890"/>
                    <a:pt x="950" y="890"/>
                    <a:pt x="951" y="890"/>
                  </a:cubicBezTo>
                  <a:cubicBezTo>
                    <a:pt x="950" y="889"/>
                    <a:pt x="950" y="889"/>
                    <a:pt x="950" y="889"/>
                  </a:cubicBezTo>
                  <a:cubicBezTo>
                    <a:pt x="951" y="889"/>
                    <a:pt x="951" y="889"/>
                    <a:pt x="951" y="889"/>
                  </a:cubicBezTo>
                  <a:cubicBezTo>
                    <a:pt x="951" y="889"/>
                    <a:pt x="951" y="889"/>
                    <a:pt x="951" y="889"/>
                  </a:cubicBezTo>
                  <a:cubicBezTo>
                    <a:pt x="979" y="912"/>
                    <a:pt x="979" y="912"/>
                    <a:pt x="979" y="912"/>
                  </a:cubicBezTo>
                  <a:cubicBezTo>
                    <a:pt x="978" y="913"/>
                    <a:pt x="978" y="913"/>
                    <a:pt x="978" y="913"/>
                  </a:cubicBezTo>
                  <a:cubicBezTo>
                    <a:pt x="978" y="914"/>
                    <a:pt x="977" y="914"/>
                    <a:pt x="976" y="915"/>
                  </a:cubicBezTo>
                  <a:cubicBezTo>
                    <a:pt x="976" y="915"/>
                    <a:pt x="976" y="915"/>
                    <a:pt x="976" y="915"/>
                  </a:cubicBezTo>
                  <a:moveTo>
                    <a:pt x="1015" y="862"/>
                  </a:moveTo>
                  <a:cubicBezTo>
                    <a:pt x="985" y="843"/>
                    <a:pt x="985" y="843"/>
                    <a:pt x="985" y="843"/>
                  </a:cubicBezTo>
                  <a:cubicBezTo>
                    <a:pt x="987" y="839"/>
                    <a:pt x="987" y="839"/>
                    <a:pt x="987" y="839"/>
                  </a:cubicBezTo>
                  <a:cubicBezTo>
                    <a:pt x="986" y="839"/>
                    <a:pt x="986" y="839"/>
                    <a:pt x="986" y="839"/>
                  </a:cubicBezTo>
                  <a:cubicBezTo>
                    <a:pt x="1017" y="858"/>
                    <a:pt x="1017" y="858"/>
                    <a:pt x="1017" y="858"/>
                  </a:cubicBezTo>
                  <a:cubicBezTo>
                    <a:pt x="1017" y="858"/>
                    <a:pt x="1017" y="858"/>
                    <a:pt x="1017" y="858"/>
                  </a:cubicBezTo>
                  <a:cubicBezTo>
                    <a:pt x="1017" y="859"/>
                    <a:pt x="1016" y="861"/>
                    <a:pt x="1015" y="862"/>
                  </a:cubicBezTo>
                  <a:cubicBezTo>
                    <a:pt x="1015" y="862"/>
                    <a:pt x="1015" y="862"/>
                    <a:pt x="1015" y="862"/>
                  </a:cubicBezTo>
                  <a:moveTo>
                    <a:pt x="1047" y="804"/>
                  </a:moveTo>
                  <a:cubicBezTo>
                    <a:pt x="1015" y="789"/>
                    <a:pt x="1015" y="789"/>
                    <a:pt x="1015" y="789"/>
                  </a:cubicBezTo>
                  <a:cubicBezTo>
                    <a:pt x="1015" y="788"/>
                    <a:pt x="1015" y="788"/>
                    <a:pt x="1015" y="788"/>
                  </a:cubicBezTo>
                  <a:cubicBezTo>
                    <a:pt x="1015" y="787"/>
                    <a:pt x="1016" y="786"/>
                    <a:pt x="1016" y="785"/>
                  </a:cubicBezTo>
                  <a:cubicBezTo>
                    <a:pt x="1016" y="785"/>
                    <a:pt x="1016" y="785"/>
                    <a:pt x="1016" y="785"/>
                  </a:cubicBezTo>
                  <a:cubicBezTo>
                    <a:pt x="1049" y="800"/>
                    <a:pt x="1049" y="800"/>
                    <a:pt x="1049" y="800"/>
                  </a:cubicBezTo>
                  <a:cubicBezTo>
                    <a:pt x="1049" y="800"/>
                    <a:pt x="1049" y="800"/>
                    <a:pt x="1049" y="800"/>
                  </a:cubicBezTo>
                  <a:cubicBezTo>
                    <a:pt x="1048" y="801"/>
                    <a:pt x="1048" y="803"/>
                    <a:pt x="1047" y="804"/>
                  </a:cubicBezTo>
                  <a:cubicBezTo>
                    <a:pt x="1047" y="804"/>
                    <a:pt x="1047" y="804"/>
                    <a:pt x="1047" y="804"/>
                  </a:cubicBezTo>
                  <a:moveTo>
                    <a:pt x="1072" y="743"/>
                  </a:moveTo>
                  <a:cubicBezTo>
                    <a:pt x="1038" y="731"/>
                    <a:pt x="1038" y="731"/>
                    <a:pt x="1038" y="731"/>
                  </a:cubicBezTo>
                  <a:cubicBezTo>
                    <a:pt x="1038" y="731"/>
                    <a:pt x="1038" y="731"/>
                    <a:pt x="1038" y="731"/>
                  </a:cubicBezTo>
                  <a:cubicBezTo>
                    <a:pt x="1038" y="730"/>
                    <a:pt x="1038" y="729"/>
                    <a:pt x="1039" y="727"/>
                  </a:cubicBezTo>
                  <a:cubicBezTo>
                    <a:pt x="1039" y="727"/>
                    <a:pt x="1039" y="727"/>
                    <a:pt x="1039" y="727"/>
                  </a:cubicBezTo>
                  <a:cubicBezTo>
                    <a:pt x="1039" y="727"/>
                    <a:pt x="1039" y="727"/>
                    <a:pt x="1039" y="727"/>
                  </a:cubicBezTo>
                  <a:cubicBezTo>
                    <a:pt x="1073" y="739"/>
                    <a:pt x="1073" y="739"/>
                    <a:pt x="1073" y="739"/>
                  </a:cubicBezTo>
                  <a:cubicBezTo>
                    <a:pt x="1073" y="739"/>
                    <a:pt x="1073" y="739"/>
                    <a:pt x="1073" y="739"/>
                  </a:cubicBezTo>
                  <a:cubicBezTo>
                    <a:pt x="1073" y="739"/>
                    <a:pt x="1073" y="740"/>
                    <a:pt x="1072" y="741"/>
                  </a:cubicBezTo>
                  <a:cubicBezTo>
                    <a:pt x="1072" y="741"/>
                    <a:pt x="1072" y="742"/>
                    <a:pt x="1072" y="742"/>
                  </a:cubicBezTo>
                  <a:cubicBezTo>
                    <a:pt x="1072" y="743"/>
                    <a:pt x="1072" y="743"/>
                    <a:pt x="1072" y="743"/>
                  </a:cubicBezTo>
                  <a:moveTo>
                    <a:pt x="1089" y="679"/>
                  </a:moveTo>
                  <a:cubicBezTo>
                    <a:pt x="1053" y="672"/>
                    <a:pt x="1053" y="672"/>
                    <a:pt x="1053" y="672"/>
                  </a:cubicBezTo>
                  <a:cubicBezTo>
                    <a:pt x="1053" y="671"/>
                    <a:pt x="1053" y="671"/>
                    <a:pt x="1053" y="671"/>
                  </a:cubicBezTo>
                  <a:cubicBezTo>
                    <a:pt x="1054" y="670"/>
                    <a:pt x="1054" y="669"/>
                    <a:pt x="1054" y="668"/>
                  </a:cubicBezTo>
                  <a:cubicBezTo>
                    <a:pt x="1053" y="667"/>
                    <a:pt x="1053" y="667"/>
                    <a:pt x="1053" y="667"/>
                  </a:cubicBezTo>
                  <a:cubicBezTo>
                    <a:pt x="1054" y="667"/>
                    <a:pt x="1054" y="667"/>
                    <a:pt x="1054" y="667"/>
                  </a:cubicBezTo>
                  <a:cubicBezTo>
                    <a:pt x="1089" y="674"/>
                    <a:pt x="1089" y="674"/>
                    <a:pt x="1089" y="674"/>
                  </a:cubicBezTo>
                  <a:cubicBezTo>
                    <a:pt x="1089" y="675"/>
                    <a:pt x="1089" y="675"/>
                    <a:pt x="1089" y="675"/>
                  </a:cubicBezTo>
                  <a:cubicBezTo>
                    <a:pt x="1089" y="676"/>
                    <a:pt x="1089" y="677"/>
                    <a:pt x="1089" y="678"/>
                  </a:cubicBezTo>
                  <a:cubicBezTo>
                    <a:pt x="1089" y="679"/>
                    <a:pt x="1089" y="679"/>
                    <a:pt x="1089" y="679"/>
                  </a:cubicBezTo>
                  <a:moveTo>
                    <a:pt x="1097" y="613"/>
                  </a:moveTo>
                  <a:cubicBezTo>
                    <a:pt x="1062" y="610"/>
                    <a:pt x="1062" y="610"/>
                    <a:pt x="1062" y="610"/>
                  </a:cubicBezTo>
                  <a:cubicBezTo>
                    <a:pt x="1062" y="609"/>
                    <a:pt x="1062" y="609"/>
                    <a:pt x="1062" y="609"/>
                  </a:cubicBezTo>
                  <a:cubicBezTo>
                    <a:pt x="1062" y="608"/>
                    <a:pt x="1062" y="607"/>
                    <a:pt x="1062" y="606"/>
                  </a:cubicBezTo>
                  <a:cubicBezTo>
                    <a:pt x="1062" y="606"/>
                    <a:pt x="1062" y="606"/>
                    <a:pt x="1062" y="606"/>
                  </a:cubicBezTo>
                  <a:cubicBezTo>
                    <a:pt x="1098" y="608"/>
                    <a:pt x="1098" y="608"/>
                    <a:pt x="1098" y="608"/>
                  </a:cubicBezTo>
                  <a:cubicBezTo>
                    <a:pt x="1098" y="609"/>
                    <a:pt x="1098" y="609"/>
                    <a:pt x="1098" y="609"/>
                  </a:cubicBezTo>
                  <a:cubicBezTo>
                    <a:pt x="1098" y="610"/>
                    <a:pt x="1098" y="611"/>
                    <a:pt x="1097" y="613"/>
                  </a:cubicBezTo>
                  <a:cubicBezTo>
                    <a:pt x="1097" y="613"/>
                    <a:pt x="1097" y="613"/>
                    <a:pt x="1097" y="613"/>
                  </a:cubicBezTo>
                  <a:cubicBezTo>
                    <a:pt x="1097" y="613"/>
                    <a:pt x="1097" y="613"/>
                    <a:pt x="1097" y="613"/>
                  </a:cubicBezTo>
                  <a:moveTo>
                    <a:pt x="1062" y="549"/>
                  </a:moveTo>
                  <a:cubicBezTo>
                    <a:pt x="1062" y="548"/>
                    <a:pt x="1062" y="548"/>
                    <a:pt x="1062" y="548"/>
                  </a:cubicBezTo>
                  <a:cubicBezTo>
                    <a:pt x="1062" y="547"/>
                    <a:pt x="1062" y="546"/>
                    <a:pt x="1062" y="545"/>
                  </a:cubicBezTo>
                  <a:cubicBezTo>
                    <a:pt x="1062" y="544"/>
                    <a:pt x="1062" y="544"/>
                    <a:pt x="1062" y="544"/>
                  </a:cubicBezTo>
                  <a:cubicBezTo>
                    <a:pt x="1098" y="542"/>
                    <a:pt x="1098" y="542"/>
                    <a:pt x="1098" y="542"/>
                  </a:cubicBezTo>
                  <a:cubicBezTo>
                    <a:pt x="1098" y="543"/>
                    <a:pt x="1098" y="543"/>
                    <a:pt x="1098" y="543"/>
                  </a:cubicBezTo>
                  <a:cubicBezTo>
                    <a:pt x="1098" y="544"/>
                    <a:pt x="1098" y="545"/>
                    <a:pt x="1098" y="547"/>
                  </a:cubicBezTo>
                  <a:cubicBezTo>
                    <a:pt x="1098" y="547"/>
                    <a:pt x="1098" y="547"/>
                    <a:pt x="1098" y="547"/>
                  </a:cubicBezTo>
                  <a:cubicBezTo>
                    <a:pt x="1062" y="549"/>
                    <a:pt x="1062" y="549"/>
                    <a:pt x="1062" y="549"/>
                  </a:cubicBezTo>
                  <a:moveTo>
                    <a:pt x="66" y="514"/>
                  </a:moveTo>
                  <a:cubicBezTo>
                    <a:pt x="30" y="509"/>
                    <a:pt x="30" y="509"/>
                    <a:pt x="30" y="509"/>
                  </a:cubicBezTo>
                  <a:cubicBezTo>
                    <a:pt x="30" y="509"/>
                    <a:pt x="30" y="509"/>
                    <a:pt x="30" y="509"/>
                  </a:cubicBezTo>
                  <a:cubicBezTo>
                    <a:pt x="30" y="508"/>
                    <a:pt x="30" y="507"/>
                    <a:pt x="31" y="505"/>
                  </a:cubicBezTo>
                  <a:cubicBezTo>
                    <a:pt x="31" y="505"/>
                    <a:pt x="31" y="505"/>
                    <a:pt x="31" y="505"/>
                  </a:cubicBezTo>
                  <a:cubicBezTo>
                    <a:pt x="66" y="509"/>
                    <a:pt x="66" y="509"/>
                    <a:pt x="66" y="509"/>
                  </a:cubicBezTo>
                  <a:cubicBezTo>
                    <a:pt x="66" y="510"/>
                    <a:pt x="66" y="510"/>
                    <a:pt x="66" y="510"/>
                  </a:cubicBezTo>
                  <a:cubicBezTo>
                    <a:pt x="66" y="510"/>
                    <a:pt x="66" y="511"/>
                    <a:pt x="66" y="512"/>
                  </a:cubicBezTo>
                  <a:cubicBezTo>
                    <a:pt x="66" y="514"/>
                    <a:pt x="66" y="514"/>
                    <a:pt x="66" y="514"/>
                  </a:cubicBezTo>
                  <a:moveTo>
                    <a:pt x="1055" y="487"/>
                  </a:moveTo>
                  <a:cubicBezTo>
                    <a:pt x="1055" y="487"/>
                    <a:pt x="1055" y="487"/>
                    <a:pt x="1055" y="487"/>
                  </a:cubicBezTo>
                  <a:cubicBezTo>
                    <a:pt x="1055" y="486"/>
                    <a:pt x="1055" y="485"/>
                    <a:pt x="1055" y="483"/>
                  </a:cubicBezTo>
                  <a:cubicBezTo>
                    <a:pt x="1055" y="483"/>
                    <a:pt x="1055" y="483"/>
                    <a:pt x="1055" y="483"/>
                  </a:cubicBezTo>
                  <a:cubicBezTo>
                    <a:pt x="1055" y="483"/>
                    <a:pt x="1055" y="483"/>
                    <a:pt x="1055" y="483"/>
                  </a:cubicBezTo>
                  <a:cubicBezTo>
                    <a:pt x="1090" y="477"/>
                    <a:pt x="1090" y="477"/>
                    <a:pt x="1090" y="477"/>
                  </a:cubicBezTo>
                  <a:cubicBezTo>
                    <a:pt x="1090" y="477"/>
                    <a:pt x="1090" y="477"/>
                    <a:pt x="1090" y="477"/>
                  </a:cubicBezTo>
                  <a:cubicBezTo>
                    <a:pt x="1091" y="481"/>
                    <a:pt x="1091" y="481"/>
                    <a:pt x="1091" y="481"/>
                  </a:cubicBezTo>
                  <a:cubicBezTo>
                    <a:pt x="1055" y="487"/>
                    <a:pt x="1055" y="487"/>
                    <a:pt x="1055" y="487"/>
                  </a:cubicBezTo>
                  <a:moveTo>
                    <a:pt x="77" y="453"/>
                  </a:moveTo>
                  <a:cubicBezTo>
                    <a:pt x="42" y="444"/>
                    <a:pt x="42" y="444"/>
                    <a:pt x="42" y="444"/>
                  </a:cubicBezTo>
                  <a:cubicBezTo>
                    <a:pt x="42" y="444"/>
                    <a:pt x="42" y="444"/>
                    <a:pt x="42" y="444"/>
                  </a:cubicBezTo>
                  <a:cubicBezTo>
                    <a:pt x="42" y="443"/>
                    <a:pt x="43" y="441"/>
                    <a:pt x="43" y="440"/>
                  </a:cubicBezTo>
                  <a:cubicBezTo>
                    <a:pt x="43" y="440"/>
                    <a:pt x="43" y="440"/>
                    <a:pt x="43" y="440"/>
                  </a:cubicBezTo>
                  <a:cubicBezTo>
                    <a:pt x="78" y="449"/>
                    <a:pt x="78" y="449"/>
                    <a:pt x="78" y="449"/>
                  </a:cubicBezTo>
                  <a:cubicBezTo>
                    <a:pt x="78" y="449"/>
                    <a:pt x="78" y="449"/>
                    <a:pt x="78" y="449"/>
                  </a:cubicBezTo>
                  <a:cubicBezTo>
                    <a:pt x="78" y="450"/>
                    <a:pt x="77" y="452"/>
                    <a:pt x="77" y="453"/>
                  </a:cubicBezTo>
                  <a:cubicBezTo>
                    <a:pt x="77" y="453"/>
                    <a:pt x="77" y="453"/>
                    <a:pt x="77" y="453"/>
                  </a:cubicBezTo>
                  <a:moveTo>
                    <a:pt x="1041" y="427"/>
                  </a:moveTo>
                  <a:cubicBezTo>
                    <a:pt x="1041" y="427"/>
                    <a:pt x="1041" y="427"/>
                    <a:pt x="1041" y="427"/>
                  </a:cubicBezTo>
                  <a:cubicBezTo>
                    <a:pt x="1041" y="426"/>
                    <a:pt x="1040" y="425"/>
                    <a:pt x="1040" y="424"/>
                  </a:cubicBezTo>
                  <a:cubicBezTo>
                    <a:pt x="1040" y="423"/>
                    <a:pt x="1040" y="423"/>
                    <a:pt x="1040" y="423"/>
                  </a:cubicBezTo>
                  <a:cubicBezTo>
                    <a:pt x="1040" y="423"/>
                    <a:pt x="1040" y="423"/>
                    <a:pt x="1040" y="423"/>
                  </a:cubicBezTo>
                  <a:cubicBezTo>
                    <a:pt x="1074" y="412"/>
                    <a:pt x="1074" y="412"/>
                    <a:pt x="1074" y="412"/>
                  </a:cubicBezTo>
                  <a:cubicBezTo>
                    <a:pt x="1074" y="413"/>
                    <a:pt x="1074" y="413"/>
                    <a:pt x="1074" y="413"/>
                  </a:cubicBezTo>
                  <a:cubicBezTo>
                    <a:pt x="1075" y="414"/>
                    <a:pt x="1075" y="415"/>
                    <a:pt x="1075" y="417"/>
                  </a:cubicBezTo>
                  <a:cubicBezTo>
                    <a:pt x="1075" y="417"/>
                    <a:pt x="1075" y="417"/>
                    <a:pt x="1075" y="417"/>
                  </a:cubicBezTo>
                  <a:cubicBezTo>
                    <a:pt x="1041" y="427"/>
                    <a:pt x="1041" y="427"/>
                    <a:pt x="1041" y="427"/>
                  </a:cubicBezTo>
                  <a:moveTo>
                    <a:pt x="95" y="394"/>
                  </a:moveTo>
                  <a:cubicBezTo>
                    <a:pt x="95" y="394"/>
                    <a:pt x="95" y="394"/>
                    <a:pt x="95" y="394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80"/>
                    <a:pt x="63" y="378"/>
                    <a:pt x="63" y="377"/>
                  </a:cubicBezTo>
                  <a:cubicBezTo>
                    <a:pt x="64" y="377"/>
                    <a:pt x="64" y="377"/>
                    <a:pt x="64" y="377"/>
                  </a:cubicBezTo>
                  <a:cubicBezTo>
                    <a:pt x="97" y="390"/>
                    <a:pt x="97" y="390"/>
                    <a:pt x="97" y="390"/>
                  </a:cubicBezTo>
                  <a:cubicBezTo>
                    <a:pt x="97" y="390"/>
                    <a:pt x="97" y="390"/>
                    <a:pt x="97" y="390"/>
                  </a:cubicBezTo>
                  <a:cubicBezTo>
                    <a:pt x="96" y="391"/>
                    <a:pt x="96" y="393"/>
                    <a:pt x="96" y="394"/>
                  </a:cubicBezTo>
                  <a:cubicBezTo>
                    <a:pt x="95" y="394"/>
                    <a:pt x="95" y="394"/>
                    <a:pt x="95" y="394"/>
                  </a:cubicBezTo>
                  <a:moveTo>
                    <a:pt x="1019" y="370"/>
                  </a:moveTo>
                  <a:cubicBezTo>
                    <a:pt x="1019" y="369"/>
                    <a:pt x="1019" y="369"/>
                    <a:pt x="1019" y="369"/>
                  </a:cubicBezTo>
                  <a:cubicBezTo>
                    <a:pt x="1019" y="368"/>
                    <a:pt x="1018" y="367"/>
                    <a:pt x="1018" y="366"/>
                  </a:cubicBezTo>
                  <a:cubicBezTo>
                    <a:pt x="1018" y="366"/>
                    <a:pt x="1018" y="366"/>
                    <a:pt x="1018" y="366"/>
                  </a:cubicBezTo>
                  <a:cubicBezTo>
                    <a:pt x="1050" y="351"/>
                    <a:pt x="1050" y="351"/>
                    <a:pt x="1050" y="351"/>
                  </a:cubicBezTo>
                  <a:cubicBezTo>
                    <a:pt x="1050" y="351"/>
                    <a:pt x="1050" y="351"/>
                    <a:pt x="1050" y="351"/>
                  </a:cubicBezTo>
                  <a:cubicBezTo>
                    <a:pt x="1051" y="352"/>
                    <a:pt x="1052" y="353"/>
                    <a:pt x="1052" y="355"/>
                  </a:cubicBezTo>
                  <a:cubicBezTo>
                    <a:pt x="1052" y="355"/>
                    <a:pt x="1052" y="355"/>
                    <a:pt x="1052" y="355"/>
                  </a:cubicBezTo>
                  <a:cubicBezTo>
                    <a:pt x="1052" y="355"/>
                    <a:pt x="1052" y="355"/>
                    <a:pt x="1052" y="355"/>
                  </a:cubicBezTo>
                  <a:cubicBezTo>
                    <a:pt x="1019" y="370"/>
                    <a:pt x="1019" y="370"/>
                    <a:pt x="1019" y="370"/>
                  </a:cubicBezTo>
                  <a:moveTo>
                    <a:pt x="121" y="338"/>
                  </a:moveTo>
                  <a:cubicBezTo>
                    <a:pt x="121" y="338"/>
                    <a:pt x="121" y="338"/>
                    <a:pt x="121" y="338"/>
                  </a:cubicBezTo>
                  <a:cubicBezTo>
                    <a:pt x="89" y="321"/>
                    <a:pt x="89" y="321"/>
                    <a:pt x="89" y="321"/>
                  </a:cubicBezTo>
                  <a:cubicBezTo>
                    <a:pt x="90" y="320"/>
                    <a:pt x="90" y="320"/>
                    <a:pt x="90" y="320"/>
                  </a:cubicBezTo>
                  <a:cubicBezTo>
                    <a:pt x="90" y="319"/>
                    <a:pt x="91" y="318"/>
                    <a:pt x="92" y="317"/>
                  </a:cubicBezTo>
                  <a:cubicBezTo>
                    <a:pt x="92" y="317"/>
                    <a:pt x="92" y="317"/>
                    <a:pt x="92" y="317"/>
                  </a:cubicBezTo>
                  <a:cubicBezTo>
                    <a:pt x="123" y="334"/>
                    <a:pt x="123" y="334"/>
                    <a:pt x="123" y="334"/>
                  </a:cubicBezTo>
                  <a:cubicBezTo>
                    <a:pt x="123" y="334"/>
                    <a:pt x="123" y="334"/>
                    <a:pt x="123" y="334"/>
                  </a:cubicBezTo>
                  <a:cubicBezTo>
                    <a:pt x="123" y="335"/>
                    <a:pt x="122" y="337"/>
                    <a:pt x="121" y="338"/>
                  </a:cubicBezTo>
                  <a:cubicBezTo>
                    <a:pt x="121" y="338"/>
                    <a:pt x="121" y="338"/>
                    <a:pt x="121" y="338"/>
                  </a:cubicBezTo>
                  <a:moveTo>
                    <a:pt x="988" y="312"/>
                  </a:moveTo>
                  <a:cubicBezTo>
                    <a:pt x="1019" y="292"/>
                    <a:pt x="1019" y="292"/>
                    <a:pt x="1019" y="292"/>
                  </a:cubicBezTo>
                  <a:cubicBezTo>
                    <a:pt x="1019" y="293"/>
                    <a:pt x="1019" y="293"/>
                    <a:pt x="1019" y="293"/>
                  </a:cubicBezTo>
                  <a:cubicBezTo>
                    <a:pt x="1020" y="294"/>
                    <a:pt x="1021" y="295"/>
                    <a:pt x="1021" y="296"/>
                  </a:cubicBezTo>
                  <a:cubicBezTo>
                    <a:pt x="1022" y="296"/>
                    <a:pt x="1022" y="296"/>
                    <a:pt x="1022" y="296"/>
                  </a:cubicBezTo>
                  <a:cubicBezTo>
                    <a:pt x="991" y="315"/>
                    <a:pt x="991" y="315"/>
                    <a:pt x="991" y="315"/>
                  </a:cubicBezTo>
                  <a:cubicBezTo>
                    <a:pt x="991" y="315"/>
                    <a:pt x="991" y="315"/>
                    <a:pt x="991" y="315"/>
                  </a:cubicBezTo>
                  <a:cubicBezTo>
                    <a:pt x="990" y="314"/>
                    <a:pt x="990" y="313"/>
                    <a:pt x="989" y="312"/>
                  </a:cubicBezTo>
                  <a:cubicBezTo>
                    <a:pt x="989" y="312"/>
                    <a:pt x="989" y="312"/>
                    <a:pt x="989" y="312"/>
                  </a:cubicBezTo>
                  <a:cubicBezTo>
                    <a:pt x="988" y="312"/>
                    <a:pt x="988" y="312"/>
                    <a:pt x="988" y="312"/>
                  </a:cubicBezTo>
                  <a:moveTo>
                    <a:pt x="154" y="285"/>
                  </a:moveTo>
                  <a:cubicBezTo>
                    <a:pt x="124" y="264"/>
                    <a:pt x="124" y="264"/>
                    <a:pt x="124" y="264"/>
                  </a:cubicBezTo>
                  <a:cubicBezTo>
                    <a:pt x="124" y="264"/>
                    <a:pt x="124" y="264"/>
                    <a:pt x="124" y="264"/>
                  </a:cubicBezTo>
                  <a:cubicBezTo>
                    <a:pt x="125" y="263"/>
                    <a:pt x="126" y="262"/>
                    <a:pt x="127" y="261"/>
                  </a:cubicBezTo>
                  <a:cubicBezTo>
                    <a:pt x="127" y="261"/>
                    <a:pt x="127" y="261"/>
                    <a:pt x="127" y="261"/>
                  </a:cubicBezTo>
                  <a:cubicBezTo>
                    <a:pt x="156" y="282"/>
                    <a:pt x="156" y="282"/>
                    <a:pt x="156" y="282"/>
                  </a:cubicBezTo>
                  <a:cubicBezTo>
                    <a:pt x="156" y="282"/>
                    <a:pt x="156" y="282"/>
                    <a:pt x="156" y="282"/>
                  </a:cubicBezTo>
                  <a:cubicBezTo>
                    <a:pt x="155" y="283"/>
                    <a:pt x="155" y="284"/>
                    <a:pt x="154" y="285"/>
                  </a:cubicBezTo>
                  <a:cubicBezTo>
                    <a:pt x="154" y="285"/>
                    <a:pt x="154" y="285"/>
                    <a:pt x="154" y="285"/>
                  </a:cubicBezTo>
                  <a:moveTo>
                    <a:pt x="956" y="264"/>
                  </a:moveTo>
                  <a:cubicBezTo>
                    <a:pt x="955" y="264"/>
                    <a:pt x="955" y="264"/>
                    <a:pt x="955" y="264"/>
                  </a:cubicBezTo>
                  <a:cubicBezTo>
                    <a:pt x="955" y="263"/>
                    <a:pt x="954" y="262"/>
                    <a:pt x="953" y="261"/>
                  </a:cubicBezTo>
                  <a:cubicBezTo>
                    <a:pt x="953" y="261"/>
                    <a:pt x="953" y="261"/>
                    <a:pt x="953" y="261"/>
                  </a:cubicBezTo>
                  <a:cubicBezTo>
                    <a:pt x="981" y="238"/>
                    <a:pt x="981" y="238"/>
                    <a:pt x="981" y="238"/>
                  </a:cubicBezTo>
                  <a:cubicBezTo>
                    <a:pt x="981" y="239"/>
                    <a:pt x="981" y="239"/>
                    <a:pt x="981" y="239"/>
                  </a:cubicBezTo>
                  <a:cubicBezTo>
                    <a:pt x="982" y="239"/>
                    <a:pt x="982" y="240"/>
                    <a:pt x="983" y="240"/>
                  </a:cubicBezTo>
                  <a:cubicBezTo>
                    <a:pt x="984" y="242"/>
                    <a:pt x="984" y="242"/>
                    <a:pt x="984" y="242"/>
                  </a:cubicBezTo>
                  <a:cubicBezTo>
                    <a:pt x="956" y="264"/>
                    <a:pt x="956" y="264"/>
                    <a:pt x="956" y="264"/>
                  </a:cubicBezTo>
                  <a:moveTo>
                    <a:pt x="192" y="237"/>
                  </a:moveTo>
                  <a:cubicBezTo>
                    <a:pt x="166" y="213"/>
                    <a:pt x="166" y="213"/>
                    <a:pt x="166" y="213"/>
                  </a:cubicBezTo>
                  <a:cubicBezTo>
                    <a:pt x="166" y="213"/>
                    <a:pt x="166" y="213"/>
                    <a:pt x="166" y="213"/>
                  </a:cubicBezTo>
                  <a:cubicBezTo>
                    <a:pt x="167" y="212"/>
                    <a:pt x="168" y="211"/>
                    <a:pt x="169" y="210"/>
                  </a:cubicBezTo>
                  <a:cubicBezTo>
                    <a:pt x="169" y="210"/>
                    <a:pt x="169" y="210"/>
                    <a:pt x="169" y="210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4" y="235"/>
                    <a:pt x="193" y="236"/>
                    <a:pt x="192" y="237"/>
                  </a:cubicBezTo>
                  <a:cubicBezTo>
                    <a:pt x="192" y="237"/>
                    <a:pt x="192" y="237"/>
                    <a:pt x="192" y="237"/>
                  </a:cubicBezTo>
                  <a:moveTo>
                    <a:pt x="914" y="218"/>
                  </a:moveTo>
                  <a:cubicBezTo>
                    <a:pt x="914" y="218"/>
                    <a:pt x="914" y="218"/>
                    <a:pt x="914" y="218"/>
                  </a:cubicBezTo>
                  <a:cubicBezTo>
                    <a:pt x="913" y="217"/>
                    <a:pt x="912" y="216"/>
                    <a:pt x="912" y="215"/>
                  </a:cubicBezTo>
                  <a:cubicBezTo>
                    <a:pt x="911" y="215"/>
                    <a:pt x="911" y="215"/>
                    <a:pt x="911" y="215"/>
                  </a:cubicBezTo>
                  <a:cubicBezTo>
                    <a:pt x="912" y="215"/>
                    <a:pt x="912" y="215"/>
                    <a:pt x="912" y="215"/>
                  </a:cubicBezTo>
                  <a:cubicBezTo>
                    <a:pt x="937" y="189"/>
                    <a:pt x="937" y="189"/>
                    <a:pt x="937" y="189"/>
                  </a:cubicBezTo>
                  <a:cubicBezTo>
                    <a:pt x="937" y="190"/>
                    <a:pt x="937" y="190"/>
                    <a:pt x="937" y="190"/>
                  </a:cubicBezTo>
                  <a:cubicBezTo>
                    <a:pt x="937" y="190"/>
                    <a:pt x="938" y="191"/>
                    <a:pt x="939" y="192"/>
                  </a:cubicBezTo>
                  <a:cubicBezTo>
                    <a:pt x="940" y="193"/>
                    <a:pt x="940" y="193"/>
                    <a:pt x="940" y="193"/>
                  </a:cubicBezTo>
                  <a:cubicBezTo>
                    <a:pt x="940" y="193"/>
                    <a:pt x="940" y="193"/>
                    <a:pt x="940" y="193"/>
                  </a:cubicBezTo>
                  <a:cubicBezTo>
                    <a:pt x="914" y="218"/>
                    <a:pt x="914" y="218"/>
                    <a:pt x="914" y="218"/>
                  </a:cubicBezTo>
                  <a:moveTo>
                    <a:pt x="237" y="194"/>
                  </a:moveTo>
                  <a:cubicBezTo>
                    <a:pt x="236" y="194"/>
                    <a:pt x="236" y="194"/>
                    <a:pt x="236" y="194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14" y="166"/>
                    <a:pt x="215" y="165"/>
                    <a:pt x="216" y="164"/>
                  </a:cubicBezTo>
                  <a:cubicBezTo>
                    <a:pt x="217" y="164"/>
                    <a:pt x="217" y="164"/>
                    <a:pt x="217" y="164"/>
                  </a:cubicBezTo>
                  <a:cubicBezTo>
                    <a:pt x="240" y="191"/>
                    <a:pt x="240" y="191"/>
                    <a:pt x="240" y="191"/>
                  </a:cubicBezTo>
                  <a:cubicBezTo>
                    <a:pt x="240" y="192"/>
                    <a:pt x="240" y="192"/>
                    <a:pt x="240" y="192"/>
                  </a:cubicBezTo>
                  <a:cubicBezTo>
                    <a:pt x="239" y="192"/>
                    <a:pt x="238" y="193"/>
                    <a:pt x="237" y="194"/>
                  </a:cubicBezTo>
                  <a:cubicBezTo>
                    <a:pt x="237" y="194"/>
                    <a:pt x="237" y="194"/>
                    <a:pt x="237" y="194"/>
                  </a:cubicBezTo>
                  <a:moveTo>
                    <a:pt x="868" y="178"/>
                  </a:moveTo>
                  <a:cubicBezTo>
                    <a:pt x="868" y="177"/>
                    <a:pt x="868" y="177"/>
                    <a:pt x="868" y="177"/>
                  </a:cubicBezTo>
                  <a:cubicBezTo>
                    <a:pt x="867" y="177"/>
                    <a:pt x="866" y="176"/>
                    <a:pt x="865" y="175"/>
                  </a:cubicBezTo>
                  <a:cubicBezTo>
                    <a:pt x="865" y="175"/>
                    <a:pt x="865" y="175"/>
                    <a:pt x="865" y="175"/>
                  </a:cubicBezTo>
                  <a:cubicBezTo>
                    <a:pt x="865" y="175"/>
                    <a:pt x="865" y="175"/>
                    <a:pt x="865" y="175"/>
                  </a:cubicBezTo>
                  <a:cubicBezTo>
                    <a:pt x="886" y="146"/>
                    <a:pt x="886" y="146"/>
                    <a:pt x="886" y="146"/>
                  </a:cubicBezTo>
                  <a:cubicBezTo>
                    <a:pt x="887" y="146"/>
                    <a:pt x="887" y="146"/>
                    <a:pt x="887" y="146"/>
                  </a:cubicBezTo>
                  <a:cubicBezTo>
                    <a:pt x="888" y="147"/>
                    <a:pt x="889" y="148"/>
                    <a:pt x="890" y="149"/>
                  </a:cubicBezTo>
                  <a:cubicBezTo>
                    <a:pt x="890" y="149"/>
                    <a:pt x="890" y="149"/>
                    <a:pt x="890" y="149"/>
                  </a:cubicBezTo>
                  <a:cubicBezTo>
                    <a:pt x="890" y="149"/>
                    <a:pt x="890" y="149"/>
                    <a:pt x="890" y="149"/>
                  </a:cubicBezTo>
                  <a:cubicBezTo>
                    <a:pt x="868" y="178"/>
                    <a:pt x="868" y="178"/>
                    <a:pt x="868" y="178"/>
                  </a:cubicBezTo>
                  <a:moveTo>
                    <a:pt x="286" y="157"/>
                  </a:moveTo>
                  <a:cubicBezTo>
                    <a:pt x="266" y="127"/>
                    <a:pt x="266" y="127"/>
                    <a:pt x="266" y="127"/>
                  </a:cubicBezTo>
                  <a:cubicBezTo>
                    <a:pt x="267" y="127"/>
                    <a:pt x="267" y="127"/>
                    <a:pt x="267" y="127"/>
                  </a:cubicBezTo>
                  <a:cubicBezTo>
                    <a:pt x="268" y="126"/>
                    <a:pt x="268" y="125"/>
                    <a:pt x="269" y="125"/>
                  </a:cubicBezTo>
                  <a:cubicBezTo>
                    <a:pt x="270" y="124"/>
                    <a:pt x="270" y="124"/>
                    <a:pt x="270" y="124"/>
                  </a:cubicBezTo>
                  <a:cubicBezTo>
                    <a:pt x="289" y="155"/>
                    <a:pt x="289" y="155"/>
                    <a:pt x="289" y="155"/>
                  </a:cubicBezTo>
                  <a:cubicBezTo>
                    <a:pt x="289" y="155"/>
                    <a:pt x="289" y="155"/>
                    <a:pt x="289" y="155"/>
                  </a:cubicBezTo>
                  <a:cubicBezTo>
                    <a:pt x="288" y="155"/>
                    <a:pt x="288" y="156"/>
                    <a:pt x="287" y="156"/>
                  </a:cubicBezTo>
                  <a:cubicBezTo>
                    <a:pt x="286" y="157"/>
                    <a:pt x="286" y="157"/>
                    <a:pt x="286" y="157"/>
                  </a:cubicBezTo>
                  <a:moveTo>
                    <a:pt x="817" y="143"/>
                  </a:moveTo>
                  <a:cubicBezTo>
                    <a:pt x="816" y="142"/>
                    <a:pt x="816" y="142"/>
                    <a:pt x="816" y="142"/>
                  </a:cubicBezTo>
                  <a:cubicBezTo>
                    <a:pt x="815" y="142"/>
                    <a:pt x="814" y="141"/>
                    <a:pt x="813" y="141"/>
                  </a:cubicBezTo>
                  <a:cubicBezTo>
                    <a:pt x="813" y="141"/>
                    <a:pt x="813" y="141"/>
                    <a:pt x="813" y="141"/>
                  </a:cubicBezTo>
                  <a:cubicBezTo>
                    <a:pt x="813" y="141"/>
                    <a:pt x="813" y="141"/>
                    <a:pt x="813" y="141"/>
                  </a:cubicBezTo>
                  <a:cubicBezTo>
                    <a:pt x="831" y="110"/>
                    <a:pt x="831" y="110"/>
                    <a:pt x="831" y="110"/>
                  </a:cubicBezTo>
                  <a:cubicBezTo>
                    <a:pt x="833" y="110"/>
                    <a:pt x="833" y="110"/>
                    <a:pt x="833" y="110"/>
                  </a:cubicBezTo>
                  <a:cubicBezTo>
                    <a:pt x="833" y="111"/>
                    <a:pt x="834" y="111"/>
                    <a:pt x="835" y="112"/>
                  </a:cubicBezTo>
                  <a:cubicBezTo>
                    <a:pt x="835" y="112"/>
                    <a:pt x="835" y="112"/>
                    <a:pt x="835" y="112"/>
                  </a:cubicBezTo>
                  <a:cubicBezTo>
                    <a:pt x="817" y="143"/>
                    <a:pt x="817" y="143"/>
                    <a:pt x="817" y="143"/>
                  </a:cubicBezTo>
                  <a:moveTo>
                    <a:pt x="339" y="126"/>
                  </a:moveTo>
                  <a:cubicBezTo>
                    <a:pt x="339" y="126"/>
                    <a:pt x="339" y="126"/>
                    <a:pt x="339" y="126"/>
                  </a:cubicBezTo>
                  <a:cubicBezTo>
                    <a:pt x="323" y="94"/>
                    <a:pt x="323" y="94"/>
                    <a:pt x="323" y="94"/>
                  </a:cubicBezTo>
                  <a:cubicBezTo>
                    <a:pt x="323" y="94"/>
                    <a:pt x="323" y="94"/>
                    <a:pt x="323" y="94"/>
                  </a:cubicBezTo>
                  <a:cubicBezTo>
                    <a:pt x="325" y="93"/>
                    <a:pt x="326" y="92"/>
                    <a:pt x="327" y="92"/>
                  </a:cubicBezTo>
                  <a:cubicBezTo>
                    <a:pt x="327" y="92"/>
                    <a:pt x="327" y="92"/>
                    <a:pt x="327" y="92"/>
                  </a:cubicBezTo>
                  <a:cubicBezTo>
                    <a:pt x="343" y="124"/>
                    <a:pt x="343" y="124"/>
                    <a:pt x="343" y="124"/>
                  </a:cubicBezTo>
                  <a:cubicBezTo>
                    <a:pt x="343" y="124"/>
                    <a:pt x="343" y="124"/>
                    <a:pt x="343" y="124"/>
                  </a:cubicBezTo>
                  <a:cubicBezTo>
                    <a:pt x="342" y="125"/>
                    <a:pt x="340" y="125"/>
                    <a:pt x="339" y="126"/>
                  </a:cubicBezTo>
                  <a:cubicBezTo>
                    <a:pt x="339" y="126"/>
                    <a:pt x="339" y="126"/>
                    <a:pt x="339" y="126"/>
                  </a:cubicBezTo>
                  <a:moveTo>
                    <a:pt x="758" y="113"/>
                  </a:moveTo>
                  <a:cubicBezTo>
                    <a:pt x="758" y="113"/>
                    <a:pt x="758" y="113"/>
                    <a:pt x="758" y="113"/>
                  </a:cubicBezTo>
                  <a:cubicBezTo>
                    <a:pt x="772" y="80"/>
                    <a:pt x="772" y="80"/>
                    <a:pt x="772" y="80"/>
                  </a:cubicBezTo>
                  <a:cubicBezTo>
                    <a:pt x="773" y="80"/>
                    <a:pt x="773" y="80"/>
                    <a:pt x="773" y="80"/>
                  </a:cubicBezTo>
                  <a:cubicBezTo>
                    <a:pt x="774" y="81"/>
                    <a:pt x="775" y="81"/>
                    <a:pt x="776" y="82"/>
                  </a:cubicBezTo>
                  <a:cubicBezTo>
                    <a:pt x="776" y="82"/>
                    <a:pt x="776" y="82"/>
                    <a:pt x="776" y="82"/>
                  </a:cubicBezTo>
                  <a:cubicBezTo>
                    <a:pt x="776" y="82"/>
                    <a:pt x="776" y="82"/>
                    <a:pt x="776" y="82"/>
                  </a:cubicBezTo>
                  <a:cubicBezTo>
                    <a:pt x="762" y="115"/>
                    <a:pt x="762" y="115"/>
                    <a:pt x="762" y="115"/>
                  </a:cubicBezTo>
                  <a:cubicBezTo>
                    <a:pt x="762" y="115"/>
                    <a:pt x="762" y="115"/>
                    <a:pt x="762" y="115"/>
                  </a:cubicBezTo>
                  <a:cubicBezTo>
                    <a:pt x="761" y="114"/>
                    <a:pt x="759" y="114"/>
                    <a:pt x="758" y="113"/>
                  </a:cubicBezTo>
                  <a:cubicBezTo>
                    <a:pt x="758" y="113"/>
                    <a:pt x="758" y="113"/>
                    <a:pt x="758" y="113"/>
                  </a:cubicBezTo>
                  <a:moveTo>
                    <a:pt x="396" y="102"/>
                  </a:moveTo>
                  <a:cubicBezTo>
                    <a:pt x="384" y="68"/>
                    <a:pt x="384" y="68"/>
                    <a:pt x="384" y="68"/>
                  </a:cubicBezTo>
                  <a:cubicBezTo>
                    <a:pt x="384" y="68"/>
                    <a:pt x="384" y="68"/>
                    <a:pt x="384" y="68"/>
                  </a:cubicBezTo>
                  <a:cubicBezTo>
                    <a:pt x="385" y="67"/>
                    <a:pt x="387" y="67"/>
                    <a:pt x="388" y="67"/>
                  </a:cubicBezTo>
                  <a:cubicBezTo>
                    <a:pt x="388" y="66"/>
                    <a:pt x="388" y="66"/>
                    <a:pt x="388" y="66"/>
                  </a:cubicBezTo>
                  <a:cubicBezTo>
                    <a:pt x="388" y="67"/>
                    <a:pt x="388" y="67"/>
                    <a:pt x="388" y="67"/>
                  </a:cubicBezTo>
                  <a:cubicBezTo>
                    <a:pt x="400" y="101"/>
                    <a:pt x="400" y="101"/>
                    <a:pt x="400" y="101"/>
                  </a:cubicBezTo>
                  <a:cubicBezTo>
                    <a:pt x="400" y="101"/>
                    <a:pt x="400" y="101"/>
                    <a:pt x="400" y="101"/>
                  </a:cubicBezTo>
                  <a:cubicBezTo>
                    <a:pt x="399" y="101"/>
                    <a:pt x="397" y="101"/>
                    <a:pt x="396" y="102"/>
                  </a:cubicBezTo>
                  <a:cubicBezTo>
                    <a:pt x="396" y="102"/>
                    <a:pt x="396" y="102"/>
                    <a:pt x="396" y="102"/>
                  </a:cubicBezTo>
                  <a:moveTo>
                    <a:pt x="704" y="94"/>
                  </a:moveTo>
                  <a:cubicBezTo>
                    <a:pt x="704" y="94"/>
                    <a:pt x="704" y="94"/>
                    <a:pt x="704" y="94"/>
                  </a:cubicBezTo>
                  <a:cubicBezTo>
                    <a:pt x="702" y="93"/>
                    <a:pt x="701" y="93"/>
                    <a:pt x="700" y="93"/>
                  </a:cubicBezTo>
                  <a:cubicBezTo>
                    <a:pt x="700" y="93"/>
                    <a:pt x="700" y="93"/>
                    <a:pt x="700" y="93"/>
                  </a:cubicBezTo>
                  <a:cubicBezTo>
                    <a:pt x="710" y="58"/>
                    <a:pt x="710" y="58"/>
                    <a:pt x="710" y="58"/>
                  </a:cubicBezTo>
                  <a:cubicBezTo>
                    <a:pt x="710" y="58"/>
                    <a:pt x="710" y="58"/>
                    <a:pt x="710" y="58"/>
                  </a:cubicBezTo>
                  <a:cubicBezTo>
                    <a:pt x="711" y="58"/>
                    <a:pt x="712" y="59"/>
                    <a:pt x="714" y="59"/>
                  </a:cubicBezTo>
                  <a:cubicBezTo>
                    <a:pt x="714" y="59"/>
                    <a:pt x="714" y="59"/>
                    <a:pt x="714" y="59"/>
                  </a:cubicBezTo>
                  <a:cubicBezTo>
                    <a:pt x="714" y="59"/>
                    <a:pt x="714" y="59"/>
                    <a:pt x="714" y="59"/>
                  </a:cubicBezTo>
                  <a:cubicBezTo>
                    <a:pt x="704" y="94"/>
                    <a:pt x="704" y="94"/>
                    <a:pt x="704" y="94"/>
                  </a:cubicBezTo>
                  <a:moveTo>
                    <a:pt x="455" y="85"/>
                  </a:moveTo>
                  <a:cubicBezTo>
                    <a:pt x="455" y="85"/>
                    <a:pt x="455" y="85"/>
                    <a:pt x="455" y="85"/>
                  </a:cubicBezTo>
                  <a:cubicBezTo>
                    <a:pt x="448" y="50"/>
                    <a:pt x="448" y="50"/>
                    <a:pt x="448" y="50"/>
                  </a:cubicBezTo>
                  <a:cubicBezTo>
                    <a:pt x="448" y="50"/>
                    <a:pt x="448" y="50"/>
                    <a:pt x="448" y="50"/>
                  </a:cubicBezTo>
                  <a:cubicBezTo>
                    <a:pt x="449" y="50"/>
                    <a:pt x="451" y="49"/>
                    <a:pt x="452" y="49"/>
                  </a:cubicBezTo>
                  <a:cubicBezTo>
                    <a:pt x="452" y="49"/>
                    <a:pt x="452" y="49"/>
                    <a:pt x="452" y="49"/>
                  </a:cubicBezTo>
                  <a:cubicBezTo>
                    <a:pt x="459" y="84"/>
                    <a:pt x="459" y="84"/>
                    <a:pt x="459" y="84"/>
                  </a:cubicBezTo>
                  <a:cubicBezTo>
                    <a:pt x="459" y="84"/>
                    <a:pt x="459" y="84"/>
                    <a:pt x="459" y="84"/>
                  </a:cubicBezTo>
                  <a:cubicBezTo>
                    <a:pt x="458" y="84"/>
                    <a:pt x="457" y="85"/>
                    <a:pt x="455" y="85"/>
                  </a:cubicBezTo>
                  <a:cubicBezTo>
                    <a:pt x="455" y="85"/>
                    <a:pt x="455" y="85"/>
                    <a:pt x="455" y="85"/>
                  </a:cubicBezTo>
                  <a:moveTo>
                    <a:pt x="644" y="80"/>
                  </a:moveTo>
                  <a:cubicBezTo>
                    <a:pt x="643" y="80"/>
                    <a:pt x="643" y="80"/>
                    <a:pt x="643" y="80"/>
                  </a:cubicBezTo>
                  <a:cubicBezTo>
                    <a:pt x="642" y="80"/>
                    <a:pt x="641" y="80"/>
                    <a:pt x="640" y="79"/>
                  </a:cubicBezTo>
                  <a:cubicBezTo>
                    <a:pt x="639" y="79"/>
                    <a:pt x="639" y="79"/>
                    <a:pt x="639" y="79"/>
                  </a:cubicBezTo>
                  <a:cubicBezTo>
                    <a:pt x="639" y="79"/>
                    <a:pt x="639" y="79"/>
                    <a:pt x="639" y="79"/>
                  </a:cubicBezTo>
                  <a:cubicBezTo>
                    <a:pt x="645" y="44"/>
                    <a:pt x="645" y="44"/>
                    <a:pt x="645" y="44"/>
                  </a:cubicBezTo>
                  <a:cubicBezTo>
                    <a:pt x="645" y="44"/>
                    <a:pt x="645" y="44"/>
                    <a:pt x="645" y="44"/>
                  </a:cubicBezTo>
                  <a:cubicBezTo>
                    <a:pt x="647" y="44"/>
                    <a:pt x="648" y="44"/>
                    <a:pt x="649" y="44"/>
                  </a:cubicBezTo>
                  <a:cubicBezTo>
                    <a:pt x="649" y="45"/>
                    <a:pt x="649" y="45"/>
                    <a:pt x="649" y="45"/>
                  </a:cubicBezTo>
                  <a:cubicBezTo>
                    <a:pt x="644" y="80"/>
                    <a:pt x="644" y="80"/>
                    <a:pt x="644" y="80"/>
                  </a:cubicBezTo>
                  <a:moveTo>
                    <a:pt x="516" y="76"/>
                  </a:moveTo>
                  <a:cubicBezTo>
                    <a:pt x="513" y="40"/>
                    <a:pt x="513" y="40"/>
                    <a:pt x="513" y="40"/>
                  </a:cubicBezTo>
                  <a:cubicBezTo>
                    <a:pt x="514" y="40"/>
                    <a:pt x="514" y="40"/>
                    <a:pt x="514" y="40"/>
                  </a:cubicBezTo>
                  <a:cubicBezTo>
                    <a:pt x="515" y="40"/>
                    <a:pt x="516" y="39"/>
                    <a:pt x="517" y="39"/>
                  </a:cubicBezTo>
                  <a:cubicBezTo>
                    <a:pt x="518" y="39"/>
                    <a:pt x="518" y="39"/>
                    <a:pt x="518" y="39"/>
                  </a:cubicBezTo>
                  <a:cubicBezTo>
                    <a:pt x="521" y="75"/>
                    <a:pt x="521" y="75"/>
                    <a:pt x="521" y="75"/>
                  </a:cubicBezTo>
                  <a:cubicBezTo>
                    <a:pt x="520" y="75"/>
                    <a:pt x="520" y="75"/>
                    <a:pt x="520" y="75"/>
                  </a:cubicBezTo>
                  <a:cubicBezTo>
                    <a:pt x="519" y="75"/>
                    <a:pt x="518" y="75"/>
                    <a:pt x="517" y="76"/>
                  </a:cubicBezTo>
                  <a:cubicBezTo>
                    <a:pt x="516" y="76"/>
                    <a:pt x="516" y="76"/>
                    <a:pt x="516" y="76"/>
                  </a:cubicBezTo>
                  <a:moveTo>
                    <a:pt x="582" y="74"/>
                  </a:moveTo>
                  <a:cubicBezTo>
                    <a:pt x="581" y="74"/>
                    <a:pt x="579" y="74"/>
                    <a:pt x="578" y="74"/>
                  </a:cubicBezTo>
                  <a:cubicBezTo>
                    <a:pt x="578" y="74"/>
                    <a:pt x="578" y="74"/>
                    <a:pt x="578" y="74"/>
                  </a:cubicBezTo>
                  <a:cubicBezTo>
                    <a:pt x="578" y="74"/>
                    <a:pt x="578" y="74"/>
                    <a:pt x="578" y="74"/>
                  </a:cubicBezTo>
                  <a:cubicBezTo>
                    <a:pt x="579" y="38"/>
                    <a:pt x="579" y="38"/>
                    <a:pt x="579" y="38"/>
                  </a:cubicBezTo>
                  <a:cubicBezTo>
                    <a:pt x="579" y="38"/>
                    <a:pt x="579" y="38"/>
                    <a:pt x="579" y="38"/>
                  </a:cubicBezTo>
                  <a:cubicBezTo>
                    <a:pt x="581" y="38"/>
                    <a:pt x="582" y="38"/>
                    <a:pt x="583" y="38"/>
                  </a:cubicBezTo>
                  <a:cubicBezTo>
                    <a:pt x="584" y="38"/>
                    <a:pt x="584" y="38"/>
                    <a:pt x="584" y="38"/>
                  </a:cubicBezTo>
                  <a:cubicBezTo>
                    <a:pt x="582" y="74"/>
                    <a:pt x="582" y="74"/>
                    <a:pt x="582" y="74"/>
                  </a:cubicBezTo>
                  <a:cubicBezTo>
                    <a:pt x="582" y="74"/>
                    <a:pt x="582" y="74"/>
                    <a:pt x="582" y="74"/>
                  </a:cubicBezTo>
                  <a:moveTo>
                    <a:pt x="563" y="0"/>
                  </a:moveTo>
                  <a:cubicBezTo>
                    <a:pt x="562" y="0"/>
                    <a:pt x="561" y="0"/>
                    <a:pt x="560" y="0"/>
                  </a:cubicBezTo>
                  <a:cubicBezTo>
                    <a:pt x="552" y="0"/>
                    <a:pt x="543" y="0"/>
                    <a:pt x="534" y="1"/>
                  </a:cubicBezTo>
                  <a:cubicBezTo>
                    <a:pt x="534" y="12"/>
                    <a:pt x="534" y="12"/>
                    <a:pt x="534" y="12"/>
                  </a:cubicBezTo>
                  <a:cubicBezTo>
                    <a:pt x="237" y="27"/>
                    <a:pt x="0" y="273"/>
                    <a:pt x="0" y="574"/>
                  </a:cubicBezTo>
                  <a:cubicBezTo>
                    <a:pt x="94" y="574"/>
                    <a:pt x="94" y="574"/>
                    <a:pt x="94" y="574"/>
                  </a:cubicBezTo>
                  <a:cubicBezTo>
                    <a:pt x="94" y="315"/>
                    <a:pt x="304" y="105"/>
                    <a:pt x="563" y="105"/>
                  </a:cubicBezTo>
                  <a:cubicBezTo>
                    <a:pt x="822" y="105"/>
                    <a:pt x="1031" y="315"/>
                    <a:pt x="1031" y="574"/>
                  </a:cubicBezTo>
                  <a:cubicBezTo>
                    <a:pt x="1031" y="708"/>
                    <a:pt x="975" y="829"/>
                    <a:pt x="884" y="915"/>
                  </a:cubicBezTo>
                  <a:cubicBezTo>
                    <a:pt x="896" y="927"/>
                    <a:pt x="896" y="927"/>
                    <a:pt x="896" y="927"/>
                  </a:cubicBezTo>
                  <a:cubicBezTo>
                    <a:pt x="919" y="952"/>
                    <a:pt x="919" y="952"/>
                    <a:pt x="919" y="952"/>
                  </a:cubicBezTo>
                  <a:cubicBezTo>
                    <a:pt x="949" y="983"/>
                    <a:pt x="949" y="983"/>
                    <a:pt x="949" y="983"/>
                  </a:cubicBezTo>
                  <a:cubicBezTo>
                    <a:pt x="963" y="998"/>
                    <a:pt x="963" y="998"/>
                    <a:pt x="963" y="998"/>
                  </a:cubicBezTo>
                  <a:cubicBezTo>
                    <a:pt x="1075" y="892"/>
                    <a:pt x="1146" y="741"/>
                    <a:pt x="1146" y="574"/>
                  </a:cubicBezTo>
                  <a:cubicBezTo>
                    <a:pt x="1146" y="563"/>
                    <a:pt x="1145" y="553"/>
                    <a:pt x="1145" y="542"/>
                  </a:cubicBezTo>
                  <a:cubicBezTo>
                    <a:pt x="1124" y="543"/>
                    <a:pt x="1124" y="543"/>
                    <a:pt x="1124" y="543"/>
                  </a:cubicBezTo>
                  <a:cubicBezTo>
                    <a:pt x="1117" y="411"/>
                    <a:pt x="1065" y="292"/>
                    <a:pt x="982" y="199"/>
                  </a:cubicBezTo>
                  <a:cubicBezTo>
                    <a:pt x="991" y="192"/>
                    <a:pt x="991" y="192"/>
                    <a:pt x="991" y="192"/>
                  </a:cubicBezTo>
                  <a:cubicBezTo>
                    <a:pt x="886" y="74"/>
                    <a:pt x="733" y="0"/>
                    <a:pt x="5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62"/>
            <p:cNvSpPr>
              <a:spLocks noEditPoints="1"/>
            </p:cNvSpPr>
            <p:nvPr/>
          </p:nvSpPr>
          <p:spPr bwMode="auto">
            <a:xfrm>
              <a:off x="5375276" y="2697163"/>
              <a:ext cx="1404938" cy="1471613"/>
            </a:xfrm>
            <a:custGeom>
              <a:avLst/>
              <a:gdLst>
                <a:gd name="T0" fmla="*/ 427 w 440"/>
                <a:gd name="T1" fmla="*/ 249 h 456"/>
                <a:gd name="T2" fmla="*/ 424 w 440"/>
                <a:gd name="T3" fmla="*/ 186 h 456"/>
                <a:gd name="T4" fmla="*/ 353 w 440"/>
                <a:gd name="T5" fmla="*/ 71 h 456"/>
                <a:gd name="T6" fmla="*/ 361 w 440"/>
                <a:gd name="T7" fmla="*/ 61 h 456"/>
                <a:gd name="T8" fmla="*/ 292 w 440"/>
                <a:gd name="T9" fmla="*/ 24 h 456"/>
                <a:gd name="T10" fmla="*/ 82 w 440"/>
                <a:gd name="T11" fmla="*/ 69 h 456"/>
                <a:gd name="T12" fmla="*/ 16 w 440"/>
                <a:gd name="T13" fmla="*/ 273 h 456"/>
                <a:gd name="T14" fmla="*/ 160 w 440"/>
                <a:gd name="T15" fmla="*/ 432 h 456"/>
                <a:gd name="T16" fmla="*/ 370 w 440"/>
                <a:gd name="T17" fmla="*/ 387 h 456"/>
                <a:gd name="T18" fmla="*/ 440 w 440"/>
                <a:gd name="T19" fmla="*/ 250 h 456"/>
                <a:gd name="T20" fmla="*/ 427 w 440"/>
                <a:gd name="T21" fmla="*/ 249 h 456"/>
                <a:gd name="T22" fmla="*/ 353 w 440"/>
                <a:gd name="T23" fmla="*/ 368 h 456"/>
                <a:gd name="T24" fmla="*/ 298 w 440"/>
                <a:gd name="T25" fmla="*/ 402 h 456"/>
                <a:gd name="T26" fmla="*/ 302 w 440"/>
                <a:gd name="T27" fmla="*/ 412 h 456"/>
                <a:gd name="T28" fmla="*/ 165 w 440"/>
                <a:gd name="T29" fmla="*/ 417 h 456"/>
                <a:gd name="T30" fmla="*/ 32 w 440"/>
                <a:gd name="T31" fmla="*/ 269 h 456"/>
                <a:gd name="T32" fmla="*/ 28 w 440"/>
                <a:gd name="T33" fmla="*/ 241 h 456"/>
                <a:gd name="T34" fmla="*/ 38 w 440"/>
                <a:gd name="T35" fmla="*/ 240 h 456"/>
                <a:gd name="T36" fmla="*/ 100 w 440"/>
                <a:gd name="T37" fmla="*/ 88 h 456"/>
                <a:gd name="T38" fmla="*/ 169 w 440"/>
                <a:gd name="T39" fmla="*/ 48 h 456"/>
                <a:gd name="T40" fmla="*/ 166 w 440"/>
                <a:gd name="T41" fmla="*/ 38 h 456"/>
                <a:gd name="T42" fmla="*/ 199 w 440"/>
                <a:gd name="T43" fmla="*/ 31 h 456"/>
                <a:gd name="T44" fmla="*/ 200 w 440"/>
                <a:gd name="T45" fmla="*/ 41 h 456"/>
                <a:gd name="T46" fmla="*/ 233 w 440"/>
                <a:gd name="T47" fmla="*/ 39 h 456"/>
                <a:gd name="T48" fmla="*/ 233 w 440"/>
                <a:gd name="T49" fmla="*/ 29 h 456"/>
                <a:gd name="T50" fmla="*/ 287 w 440"/>
                <a:gd name="T51" fmla="*/ 38 h 456"/>
                <a:gd name="T52" fmla="*/ 296 w 440"/>
                <a:gd name="T53" fmla="*/ 41 h 456"/>
                <a:gd name="T54" fmla="*/ 292 w 440"/>
                <a:gd name="T55" fmla="*/ 51 h 456"/>
                <a:gd name="T56" fmla="*/ 411 w 440"/>
                <a:gd name="T57" fmla="*/ 188 h 456"/>
                <a:gd name="T58" fmla="*/ 353 w 440"/>
                <a:gd name="T59" fmla="*/ 36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40" h="456">
                  <a:moveTo>
                    <a:pt x="427" y="249"/>
                  </a:moveTo>
                  <a:cubicBezTo>
                    <a:pt x="429" y="228"/>
                    <a:pt x="428" y="207"/>
                    <a:pt x="424" y="186"/>
                  </a:cubicBezTo>
                  <a:cubicBezTo>
                    <a:pt x="414" y="140"/>
                    <a:pt x="388" y="99"/>
                    <a:pt x="353" y="71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41" y="44"/>
                    <a:pt x="318" y="32"/>
                    <a:pt x="292" y="24"/>
                  </a:cubicBezTo>
                  <a:cubicBezTo>
                    <a:pt x="219" y="0"/>
                    <a:pt x="139" y="17"/>
                    <a:pt x="82" y="69"/>
                  </a:cubicBezTo>
                  <a:cubicBezTo>
                    <a:pt x="25" y="120"/>
                    <a:pt x="0" y="198"/>
                    <a:pt x="16" y="273"/>
                  </a:cubicBezTo>
                  <a:cubicBezTo>
                    <a:pt x="32" y="348"/>
                    <a:pt x="87" y="408"/>
                    <a:pt x="160" y="432"/>
                  </a:cubicBezTo>
                  <a:cubicBezTo>
                    <a:pt x="233" y="456"/>
                    <a:pt x="313" y="439"/>
                    <a:pt x="370" y="387"/>
                  </a:cubicBezTo>
                  <a:cubicBezTo>
                    <a:pt x="410" y="351"/>
                    <a:pt x="434" y="302"/>
                    <a:pt x="440" y="250"/>
                  </a:cubicBezTo>
                  <a:lnTo>
                    <a:pt x="427" y="249"/>
                  </a:lnTo>
                  <a:close/>
                  <a:moveTo>
                    <a:pt x="353" y="368"/>
                  </a:moveTo>
                  <a:cubicBezTo>
                    <a:pt x="336" y="383"/>
                    <a:pt x="318" y="394"/>
                    <a:pt x="298" y="402"/>
                  </a:cubicBezTo>
                  <a:cubicBezTo>
                    <a:pt x="302" y="412"/>
                    <a:pt x="302" y="412"/>
                    <a:pt x="302" y="412"/>
                  </a:cubicBezTo>
                  <a:cubicBezTo>
                    <a:pt x="259" y="430"/>
                    <a:pt x="210" y="432"/>
                    <a:pt x="165" y="417"/>
                  </a:cubicBezTo>
                  <a:cubicBezTo>
                    <a:pt x="97" y="395"/>
                    <a:pt x="46" y="339"/>
                    <a:pt x="32" y="269"/>
                  </a:cubicBezTo>
                  <a:cubicBezTo>
                    <a:pt x="29" y="260"/>
                    <a:pt x="28" y="250"/>
                    <a:pt x="28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34" y="183"/>
                    <a:pt x="56" y="127"/>
                    <a:pt x="100" y="88"/>
                  </a:cubicBezTo>
                  <a:cubicBezTo>
                    <a:pt x="120" y="69"/>
                    <a:pt x="144" y="56"/>
                    <a:pt x="169" y="48"/>
                  </a:cubicBezTo>
                  <a:cubicBezTo>
                    <a:pt x="166" y="38"/>
                    <a:pt x="166" y="38"/>
                    <a:pt x="166" y="38"/>
                  </a:cubicBezTo>
                  <a:cubicBezTo>
                    <a:pt x="177" y="35"/>
                    <a:pt x="188" y="32"/>
                    <a:pt x="199" y="31"/>
                  </a:cubicBezTo>
                  <a:cubicBezTo>
                    <a:pt x="200" y="41"/>
                    <a:pt x="200" y="41"/>
                    <a:pt x="200" y="41"/>
                  </a:cubicBezTo>
                  <a:cubicBezTo>
                    <a:pt x="211" y="39"/>
                    <a:pt x="222" y="39"/>
                    <a:pt x="233" y="39"/>
                  </a:cubicBezTo>
                  <a:cubicBezTo>
                    <a:pt x="233" y="29"/>
                    <a:pt x="233" y="29"/>
                    <a:pt x="233" y="29"/>
                  </a:cubicBezTo>
                  <a:cubicBezTo>
                    <a:pt x="251" y="30"/>
                    <a:pt x="270" y="33"/>
                    <a:pt x="287" y="38"/>
                  </a:cubicBezTo>
                  <a:cubicBezTo>
                    <a:pt x="290" y="39"/>
                    <a:pt x="293" y="40"/>
                    <a:pt x="296" y="41"/>
                  </a:cubicBezTo>
                  <a:cubicBezTo>
                    <a:pt x="292" y="51"/>
                    <a:pt x="292" y="51"/>
                    <a:pt x="292" y="51"/>
                  </a:cubicBezTo>
                  <a:cubicBezTo>
                    <a:pt x="352" y="73"/>
                    <a:pt x="397" y="125"/>
                    <a:pt x="411" y="188"/>
                  </a:cubicBezTo>
                  <a:cubicBezTo>
                    <a:pt x="425" y="254"/>
                    <a:pt x="403" y="323"/>
                    <a:pt x="353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63"/>
            <p:cNvSpPr>
              <a:spLocks noEditPoints="1"/>
            </p:cNvSpPr>
            <p:nvPr/>
          </p:nvSpPr>
          <p:spPr bwMode="auto">
            <a:xfrm>
              <a:off x="3983038" y="1357313"/>
              <a:ext cx="4078288" cy="4130675"/>
            </a:xfrm>
            <a:custGeom>
              <a:avLst/>
              <a:gdLst>
                <a:gd name="T0" fmla="*/ 1277 w 1277"/>
                <a:gd name="T1" fmla="*/ 643 h 1280"/>
                <a:gd name="T2" fmla="*/ 1101 w 1277"/>
                <a:gd name="T3" fmla="*/ 212 h 1280"/>
                <a:gd name="T4" fmla="*/ 1113 w 1277"/>
                <a:gd name="T5" fmla="*/ 200 h 1280"/>
                <a:gd name="T6" fmla="*/ 1146 w 1277"/>
                <a:gd name="T7" fmla="*/ 168 h 1280"/>
                <a:gd name="T8" fmla="*/ 1147 w 1277"/>
                <a:gd name="T9" fmla="*/ 148 h 1280"/>
                <a:gd name="T10" fmla="*/ 1099 w 1277"/>
                <a:gd name="T11" fmla="*/ 106 h 1280"/>
                <a:gd name="T12" fmla="*/ 1086 w 1277"/>
                <a:gd name="T13" fmla="*/ 104 h 1280"/>
                <a:gd name="T14" fmla="*/ 1040 w 1277"/>
                <a:gd name="T15" fmla="*/ 123 h 1280"/>
                <a:gd name="T16" fmla="*/ 665 w 1277"/>
                <a:gd name="T17" fmla="*/ 0 h 1280"/>
                <a:gd name="T18" fmla="*/ 664 w 1277"/>
                <a:gd name="T19" fmla="*/ 28 h 1280"/>
                <a:gd name="T20" fmla="*/ 662 w 1277"/>
                <a:gd name="T21" fmla="*/ 28 h 1280"/>
                <a:gd name="T22" fmla="*/ 285 w 1277"/>
                <a:gd name="T23" fmla="*/ 156 h 1280"/>
                <a:gd name="T24" fmla="*/ 268 w 1277"/>
                <a:gd name="T25" fmla="*/ 134 h 1280"/>
                <a:gd name="T26" fmla="*/ 104 w 1277"/>
                <a:gd name="T27" fmla="*/ 323 h 1280"/>
                <a:gd name="T28" fmla="*/ 112 w 1277"/>
                <a:gd name="T29" fmla="*/ 365 h 1280"/>
                <a:gd name="T30" fmla="*/ 46 w 1277"/>
                <a:gd name="T31" fmla="*/ 643 h 1280"/>
                <a:gd name="T32" fmla="*/ 65 w 1277"/>
                <a:gd name="T33" fmla="*/ 792 h 1280"/>
                <a:gd name="T34" fmla="*/ 0 w 1277"/>
                <a:gd name="T35" fmla="*/ 799 h 1280"/>
                <a:gd name="T36" fmla="*/ 37 w 1277"/>
                <a:gd name="T37" fmla="*/ 911 h 1280"/>
                <a:gd name="T38" fmla="*/ 78 w 1277"/>
                <a:gd name="T39" fmla="*/ 914 h 1280"/>
                <a:gd name="T40" fmla="*/ 368 w 1277"/>
                <a:gd name="T41" fmla="*/ 1215 h 1280"/>
                <a:gd name="T42" fmla="*/ 381 w 1277"/>
                <a:gd name="T43" fmla="*/ 1190 h 1280"/>
                <a:gd name="T44" fmla="*/ 662 w 1277"/>
                <a:gd name="T45" fmla="*/ 1258 h 1280"/>
                <a:gd name="T46" fmla="*/ 744 w 1277"/>
                <a:gd name="T47" fmla="*/ 1253 h 1280"/>
                <a:gd name="T48" fmla="*/ 746 w 1277"/>
                <a:gd name="T49" fmla="*/ 1270 h 1280"/>
                <a:gd name="T50" fmla="*/ 758 w 1277"/>
                <a:gd name="T51" fmla="*/ 1279 h 1280"/>
                <a:gd name="T52" fmla="*/ 1021 w 1277"/>
                <a:gd name="T53" fmla="*/ 1176 h 1280"/>
                <a:gd name="T54" fmla="*/ 1042 w 1277"/>
                <a:gd name="T55" fmla="*/ 1161 h 1280"/>
                <a:gd name="T56" fmla="*/ 1033 w 1277"/>
                <a:gd name="T57" fmla="*/ 1134 h 1280"/>
                <a:gd name="T58" fmla="*/ 1277 w 1277"/>
                <a:gd name="T59" fmla="*/ 643 h 1280"/>
                <a:gd name="T60" fmla="*/ 662 w 1277"/>
                <a:gd name="T61" fmla="*/ 1241 h 1280"/>
                <a:gd name="T62" fmla="*/ 64 w 1277"/>
                <a:gd name="T63" fmla="*/ 643 h 1280"/>
                <a:gd name="T64" fmla="*/ 662 w 1277"/>
                <a:gd name="T65" fmla="*/ 45 h 1280"/>
                <a:gd name="T66" fmla="*/ 1259 w 1277"/>
                <a:gd name="T67" fmla="*/ 643 h 1280"/>
                <a:gd name="T68" fmla="*/ 662 w 1277"/>
                <a:gd name="T69" fmla="*/ 1241 h 1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77" h="1280">
                  <a:moveTo>
                    <a:pt x="1277" y="643"/>
                  </a:moveTo>
                  <a:cubicBezTo>
                    <a:pt x="1277" y="475"/>
                    <a:pt x="1210" y="323"/>
                    <a:pt x="1101" y="212"/>
                  </a:cubicBezTo>
                  <a:cubicBezTo>
                    <a:pt x="1113" y="200"/>
                    <a:pt x="1113" y="200"/>
                    <a:pt x="1113" y="200"/>
                  </a:cubicBezTo>
                  <a:cubicBezTo>
                    <a:pt x="1146" y="168"/>
                    <a:pt x="1146" y="168"/>
                    <a:pt x="1146" y="168"/>
                  </a:cubicBezTo>
                  <a:cubicBezTo>
                    <a:pt x="1152" y="163"/>
                    <a:pt x="1152" y="154"/>
                    <a:pt x="1147" y="148"/>
                  </a:cubicBezTo>
                  <a:cubicBezTo>
                    <a:pt x="1129" y="130"/>
                    <a:pt x="1121" y="122"/>
                    <a:pt x="1099" y="106"/>
                  </a:cubicBezTo>
                  <a:cubicBezTo>
                    <a:pt x="1095" y="103"/>
                    <a:pt x="1090" y="102"/>
                    <a:pt x="1086" y="104"/>
                  </a:cubicBezTo>
                  <a:cubicBezTo>
                    <a:pt x="1040" y="123"/>
                    <a:pt x="1040" y="123"/>
                    <a:pt x="1040" y="123"/>
                  </a:cubicBezTo>
                  <a:cubicBezTo>
                    <a:pt x="934" y="46"/>
                    <a:pt x="805" y="0"/>
                    <a:pt x="665" y="0"/>
                  </a:cubicBezTo>
                  <a:cubicBezTo>
                    <a:pt x="664" y="28"/>
                    <a:pt x="664" y="28"/>
                    <a:pt x="664" y="28"/>
                  </a:cubicBezTo>
                  <a:cubicBezTo>
                    <a:pt x="664" y="28"/>
                    <a:pt x="663" y="28"/>
                    <a:pt x="662" y="28"/>
                  </a:cubicBezTo>
                  <a:cubicBezTo>
                    <a:pt x="520" y="28"/>
                    <a:pt x="389" y="75"/>
                    <a:pt x="285" y="156"/>
                  </a:cubicBezTo>
                  <a:cubicBezTo>
                    <a:pt x="268" y="134"/>
                    <a:pt x="268" y="134"/>
                    <a:pt x="268" y="134"/>
                  </a:cubicBezTo>
                  <a:cubicBezTo>
                    <a:pt x="203" y="184"/>
                    <a:pt x="147" y="248"/>
                    <a:pt x="104" y="323"/>
                  </a:cubicBezTo>
                  <a:cubicBezTo>
                    <a:pt x="99" y="331"/>
                    <a:pt x="107" y="352"/>
                    <a:pt x="112" y="365"/>
                  </a:cubicBezTo>
                  <a:cubicBezTo>
                    <a:pt x="70" y="448"/>
                    <a:pt x="46" y="543"/>
                    <a:pt x="46" y="643"/>
                  </a:cubicBezTo>
                  <a:cubicBezTo>
                    <a:pt x="46" y="694"/>
                    <a:pt x="53" y="744"/>
                    <a:pt x="65" y="792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9" y="834"/>
                    <a:pt x="23" y="878"/>
                    <a:pt x="37" y="911"/>
                  </a:cubicBezTo>
                  <a:cubicBezTo>
                    <a:pt x="39" y="916"/>
                    <a:pt x="59" y="916"/>
                    <a:pt x="78" y="914"/>
                  </a:cubicBezTo>
                  <a:cubicBezTo>
                    <a:pt x="137" y="1039"/>
                    <a:pt x="236" y="1147"/>
                    <a:pt x="368" y="1215"/>
                  </a:cubicBezTo>
                  <a:cubicBezTo>
                    <a:pt x="381" y="1190"/>
                    <a:pt x="381" y="1190"/>
                    <a:pt x="381" y="1190"/>
                  </a:cubicBezTo>
                  <a:cubicBezTo>
                    <a:pt x="465" y="1234"/>
                    <a:pt x="560" y="1258"/>
                    <a:pt x="662" y="1258"/>
                  </a:cubicBezTo>
                  <a:cubicBezTo>
                    <a:pt x="689" y="1258"/>
                    <a:pt x="717" y="1256"/>
                    <a:pt x="744" y="1253"/>
                  </a:cubicBezTo>
                  <a:cubicBezTo>
                    <a:pt x="746" y="1270"/>
                    <a:pt x="746" y="1270"/>
                    <a:pt x="746" y="1270"/>
                  </a:cubicBezTo>
                  <a:cubicBezTo>
                    <a:pt x="747" y="1276"/>
                    <a:pt x="752" y="1280"/>
                    <a:pt x="758" y="1279"/>
                  </a:cubicBezTo>
                  <a:cubicBezTo>
                    <a:pt x="849" y="1265"/>
                    <a:pt x="939" y="1231"/>
                    <a:pt x="1021" y="1176"/>
                  </a:cubicBezTo>
                  <a:cubicBezTo>
                    <a:pt x="1031" y="1169"/>
                    <a:pt x="1032" y="1169"/>
                    <a:pt x="1042" y="1161"/>
                  </a:cubicBezTo>
                  <a:cubicBezTo>
                    <a:pt x="1033" y="1134"/>
                    <a:pt x="1033" y="1134"/>
                    <a:pt x="1033" y="1134"/>
                  </a:cubicBezTo>
                  <a:cubicBezTo>
                    <a:pt x="1181" y="1021"/>
                    <a:pt x="1277" y="843"/>
                    <a:pt x="1277" y="643"/>
                  </a:cubicBezTo>
                  <a:close/>
                  <a:moveTo>
                    <a:pt x="662" y="1241"/>
                  </a:moveTo>
                  <a:cubicBezTo>
                    <a:pt x="331" y="1241"/>
                    <a:pt x="64" y="973"/>
                    <a:pt x="64" y="643"/>
                  </a:cubicBezTo>
                  <a:cubicBezTo>
                    <a:pt x="64" y="313"/>
                    <a:pt x="331" y="45"/>
                    <a:pt x="662" y="45"/>
                  </a:cubicBezTo>
                  <a:cubicBezTo>
                    <a:pt x="992" y="45"/>
                    <a:pt x="1259" y="313"/>
                    <a:pt x="1259" y="643"/>
                  </a:cubicBezTo>
                  <a:cubicBezTo>
                    <a:pt x="1259" y="973"/>
                    <a:pt x="992" y="1241"/>
                    <a:pt x="662" y="1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7258669" y="132939"/>
            <a:ext cx="3021989" cy="125180"/>
            <a:chOff x="2133002" y="1254898"/>
            <a:chExt cx="3021989" cy="125180"/>
          </a:xfrm>
        </p:grpSpPr>
        <p:sp>
          <p:nvSpPr>
            <p:cNvPr id="104" name="椭圆 103"/>
            <p:cNvSpPr/>
            <p:nvPr/>
          </p:nvSpPr>
          <p:spPr>
            <a:xfrm>
              <a:off x="2360053" y="1259752"/>
              <a:ext cx="106371" cy="106371"/>
            </a:xfrm>
            <a:prstGeom prst="ellipse">
              <a:avLst/>
            </a:prstGeom>
            <a:solidFill>
              <a:srgbClr val="00B4EB"/>
            </a:solidFill>
            <a:ln>
              <a:solidFill>
                <a:srgbClr val="00B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2531209" y="1259752"/>
              <a:ext cx="106371" cy="106371"/>
            </a:xfrm>
            <a:prstGeom prst="ellipse">
              <a:avLst/>
            </a:prstGeom>
            <a:solidFill>
              <a:srgbClr val="00B4EB"/>
            </a:solidFill>
            <a:ln>
              <a:solidFill>
                <a:srgbClr val="00B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2703498" y="1259752"/>
              <a:ext cx="106371" cy="106371"/>
            </a:xfrm>
            <a:prstGeom prst="ellipse">
              <a:avLst/>
            </a:prstGeom>
            <a:solidFill>
              <a:srgbClr val="00B4EB"/>
            </a:solidFill>
            <a:ln>
              <a:solidFill>
                <a:srgbClr val="00B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3089861" y="1254898"/>
              <a:ext cx="106371" cy="106371"/>
            </a:xfrm>
            <a:prstGeom prst="ellipse">
              <a:avLst/>
            </a:prstGeom>
            <a:solidFill>
              <a:srgbClr val="00B4EB"/>
            </a:solidFill>
            <a:ln>
              <a:solidFill>
                <a:srgbClr val="00B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8" name="直接连接符 107"/>
            <p:cNvCxnSpPr/>
            <p:nvPr/>
          </p:nvCxnSpPr>
          <p:spPr>
            <a:xfrm>
              <a:off x="2133002" y="1380078"/>
              <a:ext cx="3021989" cy="0"/>
            </a:xfrm>
            <a:prstGeom prst="line">
              <a:avLst/>
            </a:prstGeom>
            <a:ln>
              <a:solidFill>
                <a:srgbClr val="00B4E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椭圆 117"/>
          <p:cNvSpPr/>
          <p:nvPr/>
        </p:nvSpPr>
        <p:spPr>
          <a:xfrm>
            <a:off x="7248197" y="1884673"/>
            <a:ext cx="5055502" cy="79406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3000">
                <a:srgbClr val="00B4EB"/>
              </a:gs>
              <a:gs pos="100000">
                <a:schemeClr val="bg1">
                  <a:alpha val="39000"/>
                </a:schemeClr>
              </a:gs>
            </a:gsLst>
            <a:lin ang="5400000" scaled="1"/>
          </a:gradFill>
          <a:effectLst>
            <a:softEdge rad="266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13"/>
          </a:p>
        </p:txBody>
      </p:sp>
      <p:sp>
        <p:nvSpPr>
          <p:cNvPr id="119" name="矩形 118"/>
          <p:cNvSpPr/>
          <p:nvPr/>
        </p:nvSpPr>
        <p:spPr>
          <a:xfrm>
            <a:off x="7647439" y="1892283"/>
            <a:ext cx="4255933" cy="3767112"/>
          </a:xfrm>
          <a:prstGeom prst="rect">
            <a:avLst/>
          </a:prstGeom>
          <a:noFill/>
          <a:ln>
            <a:solidFill>
              <a:srgbClr val="00B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5" name="组合 124"/>
          <p:cNvGrpSpPr/>
          <p:nvPr/>
        </p:nvGrpSpPr>
        <p:grpSpPr>
          <a:xfrm rot="10800000">
            <a:off x="7641729" y="1664957"/>
            <a:ext cx="4200133" cy="148413"/>
            <a:chOff x="-839788" y="7580313"/>
            <a:chExt cx="4965700" cy="233363"/>
          </a:xfrm>
        </p:grpSpPr>
        <p:sp>
          <p:nvSpPr>
            <p:cNvPr id="126" name="Freeform 18"/>
            <p:cNvSpPr>
              <a:spLocks/>
            </p:cNvSpPr>
            <p:nvPr/>
          </p:nvSpPr>
          <p:spPr bwMode="auto">
            <a:xfrm>
              <a:off x="-782638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21"/>
            <p:cNvSpPr>
              <a:spLocks/>
            </p:cNvSpPr>
            <p:nvPr/>
          </p:nvSpPr>
          <p:spPr bwMode="auto">
            <a:xfrm>
              <a:off x="-5715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22"/>
            <p:cNvSpPr>
              <a:spLocks/>
            </p:cNvSpPr>
            <p:nvPr/>
          </p:nvSpPr>
          <p:spPr bwMode="auto">
            <a:xfrm>
              <a:off x="-501650" y="7580313"/>
              <a:ext cx="0" cy="190500"/>
            </a:xfrm>
            <a:custGeom>
              <a:avLst/>
              <a:gdLst>
                <a:gd name="T0" fmla="*/ 0 h 120"/>
                <a:gd name="T1" fmla="*/ 120 h 120"/>
                <a:gd name="T2" fmla="*/ 0 h 1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20">
                  <a:moveTo>
                    <a:pt x="0" y="0"/>
                  </a:move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23"/>
            <p:cNvSpPr>
              <a:spLocks/>
            </p:cNvSpPr>
            <p:nvPr/>
          </p:nvSpPr>
          <p:spPr bwMode="auto">
            <a:xfrm>
              <a:off x="-839788" y="7580313"/>
              <a:ext cx="0" cy="233363"/>
            </a:xfrm>
            <a:custGeom>
              <a:avLst/>
              <a:gdLst>
                <a:gd name="T0" fmla="*/ 0 h 147"/>
                <a:gd name="T1" fmla="*/ 147 h 147"/>
                <a:gd name="T2" fmla="*/ 0 h 14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47">
                  <a:moveTo>
                    <a:pt x="0" y="0"/>
                  </a:moveTo>
                  <a:lnTo>
                    <a:pt x="0" y="14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24"/>
            <p:cNvSpPr>
              <a:spLocks/>
            </p:cNvSpPr>
            <p:nvPr/>
          </p:nvSpPr>
          <p:spPr bwMode="auto">
            <a:xfrm>
              <a:off x="-4318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25"/>
            <p:cNvSpPr>
              <a:spLocks/>
            </p:cNvSpPr>
            <p:nvPr/>
          </p:nvSpPr>
          <p:spPr bwMode="auto">
            <a:xfrm>
              <a:off x="-360363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26"/>
            <p:cNvSpPr>
              <a:spLocks/>
            </p:cNvSpPr>
            <p:nvPr/>
          </p:nvSpPr>
          <p:spPr bwMode="auto">
            <a:xfrm>
              <a:off x="-293688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27"/>
            <p:cNvSpPr>
              <a:spLocks/>
            </p:cNvSpPr>
            <p:nvPr/>
          </p:nvSpPr>
          <p:spPr bwMode="auto">
            <a:xfrm>
              <a:off x="-223838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28"/>
            <p:cNvSpPr>
              <a:spLocks/>
            </p:cNvSpPr>
            <p:nvPr/>
          </p:nvSpPr>
          <p:spPr bwMode="auto">
            <a:xfrm>
              <a:off x="-103188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29"/>
            <p:cNvSpPr>
              <a:spLocks/>
            </p:cNvSpPr>
            <p:nvPr/>
          </p:nvSpPr>
          <p:spPr bwMode="auto">
            <a:xfrm>
              <a:off x="-317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30"/>
            <p:cNvSpPr>
              <a:spLocks/>
            </p:cNvSpPr>
            <p:nvPr/>
          </p:nvSpPr>
          <p:spPr bwMode="auto">
            <a:xfrm>
              <a:off x="381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31"/>
            <p:cNvSpPr>
              <a:spLocks/>
            </p:cNvSpPr>
            <p:nvPr/>
          </p:nvSpPr>
          <p:spPr bwMode="auto">
            <a:xfrm>
              <a:off x="1079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32"/>
            <p:cNvSpPr>
              <a:spLocks/>
            </p:cNvSpPr>
            <p:nvPr/>
          </p:nvSpPr>
          <p:spPr bwMode="auto">
            <a:xfrm>
              <a:off x="177800" y="7580313"/>
              <a:ext cx="0" cy="190500"/>
            </a:xfrm>
            <a:custGeom>
              <a:avLst/>
              <a:gdLst>
                <a:gd name="T0" fmla="*/ 0 h 120"/>
                <a:gd name="T1" fmla="*/ 120 h 120"/>
                <a:gd name="T2" fmla="*/ 0 h 1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20">
                  <a:moveTo>
                    <a:pt x="0" y="0"/>
                  </a:move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34"/>
            <p:cNvSpPr>
              <a:spLocks/>
            </p:cNvSpPr>
            <p:nvPr/>
          </p:nvSpPr>
          <p:spPr bwMode="auto">
            <a:xfrm>
              <a:off x="2476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35"/>
            <p:cNvSpPr>
              <a:spLocks/>
            </p:cNvSpPr>
            <p:nvPr/>
          </p:nvSpPr>
          <p:spPr bwMode="auto">
            <a:xfrm>
              <a:off x="31908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36"/>
            <p:cNvSpPr>
              <a:spLocks/>
            </p:cNvSpPr>
            <p:nvPr/>
          </p:nvSpPr>
          <p:spPr bwMode="auto">
            <a:xfrm>
              <a:off x="38893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37"/>
            <p:cNvSpPr>
              <a:spLocks/>
            </p:cNvSpPr>
            <p:nvPr/>
          </p:nvSpPr>
          <p:spPr bwMode="auto">
            <a:xfrm>
              <a:off x="45878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38"/>
            <p:cNvSpPr>
              <a:spLocks/>
            </p:cNvSpPr>
            <p:nvPr/>
          </p:nvSpPr>
          <p:spPr bwMode="auto">
            <a:xfrm>
              <a:off x="57943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39"/>
            <p:cNvSpPr>
              <a:spLocks/>
            </p:cNvSpPr>
            <p:nvPr/>
          </p:nvSpPr>
          <p:spPr bwMode="auto">
            <a:xfrm>
              <a:off x="65087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44"/>
            <p:cNvSpPr>
              <a:spLocks/>
            </p:cNvSpPr>
            <p:nvPr/>
          </p:nvSpPr>
          <p:spPr bwMode="auto">
            <a:xfrm>
              <a:off x="93027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45"/>
            <p:cNvSpPr>
              <a:spLocks/>
            </p:cNvSpPr>
            <p:nvPr/>
          </p:nvSpPr>
          <p:spPr bwMode="auto">
            <a:xfrm>
              <a:off x="10017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46"/>
            <p:cNvSpPr>
              <a:spLocks/>
            </p:cNvSpPr>
            <p:nvPr/>
          </p:nvSpPr>
          <p:spPr bwMode="auto">
            <a:xfrm>
              <a:off x="107156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47"/>
            <p:cNvSpPr>
              <a:spLocks/>
            </p:cNvSpPr>
            <p:nvPr/>
          </p:nvSpPr>
          <p:spPr bwMode="auto">
            <a:xfrm>
              <a:off x="11414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49"/>
            <p:cNvSpPr>
              <a:spLocks/>
            </p:cNvSpPr>
            <p:nvPr/>
          </p:nvSpPr>
          <p:spPr bwMode="auto">
            <a:xfrm>
              <a:off x="13319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50"/>
            <p:cNvSpPr>
              <a:spLocks/>
            </p:cNvSpPr>
            <p:nvPr/>
          </p:nvSpPr>
          <p:spPr bwMode="auto">
            <a:xfrm>
              <a:off x="14033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51"/>
            <p:cNvSpPr>
              <a:spLocks/>
            </p:cNvSpPr>
            <p:nvPr/>
          </p:nvSpPr>
          <p:spPr bwMode="auto">
            <a:xfrm>
              <a:off x="14732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53"/>
            <p:cNvSpPr>
              <a:spLocks/>
            </p:cNvSpPr>
            <p:nvPr/>
          </p:nvSpPr>
          <p:spPr bwMode="auto">
            <a:xfrm>
              <a:off x="1204912" y="7580313"/>
              <a:ext cx="0" cy="233363"/>
            </a:xfrm>
            <a:custGeom>
              <a:avLst/>
              <a:gdLst>
                <a:gd name="T0" fmla="*/ 0 h 147"/>
                <a:gd name="T1" fmla="*/ 147 h 147"/>
                <a:gd name="T2" fmla="*/ 0 h 14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47">
                  <a:moveTo>
                    <a:pt x="0" y="0"/>
                  </a:moveTo>
                  <a:lnTo>
                    <a:pt x="0" y="14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54"/>
            <p:cNvSpPr>
              <a:spLocks/>
            </p:cNvSpPr>
            <p:nvPr/>
          </p:nvSpPr>
          <p:spPr bwMode="auto">
            <a:xfrm>
              <a:off x="16129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55"/>
            <p:cNvSpPr>
              <a:spLocks/>
            </p:cNvSpPr>
            <p:nvPr/>
          </p:nvSpPr>
          <p:spPr bwMode="auto">
            <a:xfrm>
              <a:off x="16827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56"/>
            <p:cNvSpPr>
              <a:spLocks/>
            </p:cNvSpPr>
            <p:nvPr/>
          </p:nvSpPr>
          <p:spPr bwMode="auto">
            <a:xfrm>
              <a:off x="17510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57"/>
            <p:cNvSpPr>
              <a:spLocks/>
            </p:cNvSpPr>
            <p:nvPr/>
          </p:nvSpPr>
          <p:spPr bwMode="auto">
            <a:xfrm>
              <a:off x="182086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58"/>
            <p:cNvSpPr>
              <a:spLocks/>
            </p:cNvSpPr>
            <p:nvPr/>
          </p:nvSpPr>
          <p:spPr bwMode="auto">
            <a:xfrm>
              <a:off x="19415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59"/>
            <p:cNvSpPr>
              <a:spLocks/>
            </p:cNvSpPr>
            <p:nvPr/>
          </p:nvSpPr>
          <p:spPr bwMode="auto">
            <a:xfrm>
              <a:off x="201136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60"/>
            <p:cNvSpPr>
              <a:spLocks/>
            </p:cNvSpPr>
            <p:nvPr/>
          </p:nvSpPr>
          <p:spPr bwMode="auto">
            <a:xfrm>
              <a:off x="20828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61"/>
            <p:cNvSpPr>
              <a:spLocks/>
            </p:cNvSpPr>
            <p:nvPr/>
          </p:nvSpPr>
          <p:spPr bwMode="auto">
            <a:xfrm>
              <a:off x="21526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62"/>
            <p:cNvSpPr>
              <a:spLocks/>
            </p:cNvSpPr>
            <p:nvPr/>
          </p:nvSpPr>
          <p:spPr bwMode="auto">
            <a:xfrm>
              <a:off x="2222500" y="7580313"/>
              <a:ext cx="0" cy="190500"/>
            </a:xfrm>
            <a:custGeom>
              <a:avLst/>
              <a:gdLst>
                <a:gd name="T0" fmla="*/ 0 h 120"/>
                <a:gd name="T1" fmla="*/ 120 h 120"/>
                <a:gd name="T2" fmla="*/ 0 h 1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20">
                  <a:moveTo>
                    <a:pt x="0" y="0"/>
                  </a:move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63"/>
            <p:cNvSpPr>
              <a:spLocks/>
            </p:cNvSpPr>
            <p:nvPr/>
          </p:nvSpPr>
          <p:spPr bwMode="auto">
            <a:xfrm>
              <a:off x="1884362" y="7580313"/>
              <a:ext cx="0" cy="233363"/>
            </a:xfrm>
            <a:custGeom>
              <a:avLst/>
              <a:gdLst>
                <a:gd name="T0" fmla="*/ 0 h 147"/>
                <a:gd name="T1" fmla="*/ 147 h 147"/>
                <a:gd name="T2" fmla="*/ 0 h 14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47">
                  <a:moveTo>
                    <a:pt x="0" y="0"/>
                  </a:moveTo>
                  <a:lnTo>
                    <a:pt x="0" y="14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64"/>
            <p:cNvSpPr>
              <a:spLocks/>
            </p:cNvSpPr>
            <p:nvPr/>
          </p:nvSpPr>
          <p:spPr bwMode="auto">
            <a:xfrm>
              <a:off x="22923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65"/>
            <p:cNvSpPr>
              <a:spLocks/>
            </p:cNvSpPr>
            <p:nvPr/>
          </p:nvSpPr>
          <p:spPr bwMode="auto">
            <a:xfrm>
              <a:off x="23622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66"/>
            <p:cNvSpPr>
              <a:spLocks/>
            </p:cNvSpPr>
            <p:nvPr/>
          </p:nvSpPr>
          <p:spPr bwMode="auto">
            <a:xfrm>
              <a:off x="243363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68"/>
            <p:cNvSpPr>
              <a:spLocks/>
            </p:cNvSpPr>
            <p:nvPr/>
          </p:nvSpPr>
          <p:spPr bwMode="auto">
            <a:xfrm>
              <a:off x="262413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69"/>
            <p:cNvSpPr>
              <a:spLocks/>
            </p:cNvSpPr>
            <p:nvPr/>
          </p:nvSpPr>
          <p:spPr bwMode="auto">
            <a:xfrm>
              <a:off x="269398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70"/>
            <p:cNvSpPr>
              <a:spLocks/>
            </p:cNvSpPr>
            <p:nvPr/>
          </p:nvSpPr>
          <p:spPr bwMode="auto">
            <a:xfrm>
              <a:off x="276542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71"/>
            <p:cNvSpPr>
              <a:spLocks/>
            </p:cNvSpPr>
            <p:nvPr/>
          </p:nvSpPr>
          <p:spPr bwMode="auto">
            <a:xfrm>
              <a:off x="283527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72"/>
            <p:cNvSpPr>
              <a:spLocks/>
            </p:cNvSpPr>
            <p:nvPr/>
          </p:nvSpPr>
          <p:spPr bwMode="auto">
            <a:xfrm>
              <a:off x="2905125" y="7580313"/>
              <a:ext cx="0" cy="190500"/>
            </a:xfrm>
            <a:custGeom>
              <a:avLst/>
              <a:gdLst>
                <a:gd name="T0" fmla="*/ 0 h 120"/>
                <a:gd name="T1" fmla="*/ 120 h 120"/>
                <a:gd name="T2" fmla="*/ 0 h 1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20">
                  <a:moveTo>
                    <a:pt x="0" y="0"/>
                  </a:move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74"/>
            <p:cNvSpPr>
              <a:spLocks/>
            </p:cNvSpPr>
            <p:nvPr/>
          </p:nvSpPr>
          <p:spPr bwMode="auto">
            <a:xfrm>
              <a:off x="297497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75"/>
            <p:cNvSpPr>
              <a:spLocks/>
            </p:cNvSpPr>
            <p:nvPr/>
          </p:nvSpPr>
          <p:spPr bwMode="auto">
            <a:xfrm>
              <a:off x="304482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76"/>
            <p:cNvSpPr>
              <a:spLocks/>
            </p:cNvSpPr>
            <p:nvPr/>
          </p:nvSpPr>
          <p:spPr bwMode="auto">
            <a:xfrm>
              <a:off x="311626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77"/>
            <p:cNvSpPr>
              <a:spLocks/>
            </p:cNvSpPr>
            <p:nvPr/>
          </p:nvSpPr>
          <p:spPr bwMode="auto">
            <a:xfrm>
              <a:off x="31861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78"/>
            <p:cNvSpPr>
              <a:spLocks/>
            </p:cNvSpPr>
            <p:nvPr/>
          </p:nvSpPr>
          <p:spPr bwMode="auto">
            <a:xfrm>
              <a:off x="330676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79"/>
            <p:cNvSpPr>
              <a:spLocks/>
            </p:cNvSpPr>
            <p:nvPr/>
          </p:nvSpPr>
          <p:spPr bwMode="auto">
            <a:xfrm>
              <a:off x="33766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81"/>
            <p:cNvSpPr>
              <a:spLocks/>
            </p:cNvSpPr>
            <p:nvPr/>
          </p:nvSpPr>
          <p:spPr bwMode="auto">
            <a:xfrm>
              <a:off x="35179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82"/>
            <p:cNvSpPr>
              <a:spLocks/>
            </p:cNvSpPr>
            <p:nvPr/>
          </p:nvSpPr>
          <p:spPr bwMode="auto">
            <a:xfrm>
              <a:off x="3587750" y="7580313"/>
              <a:ext cx="0" cy="190500"/>
            </a:xfrm>
            <a:custGeom>
              <a:avLst/>
              <a:gdLst>
                <a:gd name="T0" fmla="*/ 0 h 120"/>
                <a:gd name="T1" fmla="*/ 120 h 120"/>
                <a:gd name="T2" fmla="*/ 0 h 1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20">
                  <a:moveTo>
                    <a:pt x="0" y="0"/>
                  </a:move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85"/>
            <p:cNvSpPr>
              <a:spLocks/>
            </p:cNvSpPr>
            <p:nvPr/>
          </p:nvSpPr>
          <p:spPr bwMode="auto">
            <a:xfrm>
              <a:off x="37274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86"/>
            <p:cNvSpPr>
              <a:spLocks/>
            </p:cNvSpPr>
            <p:nvPr/>
          </p:nvSpPr>
          <p:spPr bwMode="auto">
            <a:xfrm>
              <a:off x="379412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88"/>
            <p:cNvSpPr>
              <a:spLocks/>
            </p:cNvSpPr>
            <p:nvPr/>
          </p:nvSpPr>
          <p:spPr bwMode="auto">
            <a:xfrm>
              <a:off x="39862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89"/>
            <p:cNvSpPr>
              <a:spLocks/>
            </p:cNvSpPr>
            <p:nvPr/>
          </p:nvSpPr>
          <p:spPr bwMode="auto">
            <a:xfrm>
              <a:off x="405606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90"/>
            <p:cNvSpPr>
              <a:spLocks/>
            </p:cNvSpPr>
            <p:nvPr/>
          </p:nvSpPr>
          <p:spPr bwMode="auto">
            <a:xfrm>
              <a:off x="41259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93"/>
            <p:cNvSpPr>
              <a:spLocks/>
            </p:cNvSpPr>
            <p:nvPr/>
          </p:nvSpPr>
          <p:spPr bwMode="auto">
            <a:xfrm>
              <a:off x="3929062" y="7580313"/>
              <a:ext cx="0" cy="233363"/>
            </a:xfrm>
            <a:custGeom>
              <a:avLst/>
              <a:gdLst>
                <a:gd name="T0" fmla="*/ 0 h 147"/>
                <a:gd name="T1" fmla="*/ 147 h 147"/>
                <a:gd name="T2" fmla="*/ 0 h 14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47">
                  <a:moveTo>
                    <a:pt x="0" y="0"/>
                  </a:moveTo>
                  <a:lnTo>
                    <a:pt x="0" y="14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6" name="圆角矩形 185"/>
          <p:cNvSpPr/>
          <p:nvPr/>
        </p:nvSpPr>
        <p:spPr>
          <a:xfrm>
            <a:off x="7941587" y="5882016"/>
            <a:ext cx="298450" cy="8702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圆角矩形 186"/>
          <p:cNvSpPr/>
          <p:nvPr/>
        </p:nvSpPr>
        <p:spPr>
          <a:xfrm>
            <a:off x="8457036" y="5886274"/>
            <a:ext cx="298450" cy="8702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圆角矩形 187"/>
          <p:cNvSpPr/>
          <p:nvPr/>
        </p:nvSpPr>
        <p:spPr>
          <a:xfrm>
            <a:off x="8978658" y="5882016"/>
            <a:ext cx="298450" cy="8702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圆角矩形 188"/>
          <p:cNvSpPr/>
          <p:nvPr/>
        </p:nvSpPr>
        <p:spPr>
          <a:xfrm>
            <a:off x="9492075" y="5876749"/>
            <a:ext cx="298450" cy="87029"/>
          </a:xfrm>
          <a:prstGeom prst="roundRect">
            <a:avLst>
              <a:gd name="adj" fmla="val 50000"/>
            </a:avLst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圆角矩形 189"/>
          <p:cNvSpPr/>
          <p:nvPr/>
        </p:nvSpPr>
        <p:spPr>
          <a:xfrm>
            <a:off x="10009381" y="5876749"/>
            <a:ext cx="298450" cy="87029"/>
          </a:xfrm>
          <a:prstGeom prst="roundRect">
            <a:avLst>
              <a:gd name="adj" fmla="val 50000"/>
            </a:avLst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圆角矩形 190"/>
          <p:cNvSpPr/>
          <p:nvPr/>
        </p:nvSpPr>
        <p:spPr>
          <a:xfrm>
            <a:off x="10526687" y="5876749"/>
            <a:ext cx="298450" cy="87029"/>
          </a:xfrm>
          <a:prstGeom prst="roundRect">
            <a:avLst>
              <a:gd name="adj" fmla="val 50000"/>
            </a:avLst>
          </a:prstGeom>
          <a:solidFill>
            <a:srgbClr val="FFC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Freeform 10"/>
          <p:cNvSpPr>
            <a:spLocks/>
          </p:cNvSpPr>
          <p:nvPr/>
        </p:nvSpPr>
        <p:spPr bwMode="auto">
          <a:xfrm flipV="1">
            <a:off x="104808" y="926186"/>
            <a:ext cx="1098936" cy="5701808"/>
          </a:xfrm>
          <a:custGeom>
            <a:avLst/>
            <a:gdLst>
              <a:gd name="T0" fmla="*/ 84 w 422"/>
              <a:gd name="T1" fmla="*/ 0 h 1750"/>
              <a:gd name="T2" fmla="*/ 84 w 422"/>
              <a:gd name="T3" fmla="*/ 1021 h 1750"/>
              <a:gd name="T4" fmla="*/ 0 w 422"/>
              <a:gd name="T5" fmla="*/ 1106 h 1750"/>
              <a:gd name="T6" fmla="*/ 0 w 422"/>
              <a:gd name="T7" fmla="*/ 1251 h 1750"/>
              <a:gd name="T8" fmla="*/ 71 w 422"/>
              <a:gd name="T9" fmla="*/ 1322 h 1750"/>
              <a:gd name="T10" fmla="*/ 71 w 422"/>
              <a:gd name="T11" fmla="*/ 1750 h 1750"/>
              <a:gd name="T12" fmla="*/ 422 w 422"/>
              <a:gd name="T13" fmla="*/ 1750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2" h="1750">
                <a:moveTo>
                  <a:pt x="84" y="0"/>
                </a:moveTo>
                <a:lnTo>
                  <a:pt x="84" y="1021"/>
                </a:lnTo>
                <a:lnTo>
                  <a:pt x="0" y="1106"/>
                </a:lnTo>
                <a:lnTo>
                  <a:pt x="0" y="1251"/>
                </a:lnTo>
                <a:lnTo>
                  <a:pt x="71" y="1322"/>
                </a:lnTo>
                <a:lnTo>
                  <a:pt x="71" y="1750"/>
                </a:lnTo>
                <a:lnTo>
                  <a:pt x="422" y="1750"/>
                </a:lnTo>
              </a:path>
            </a:pathLst>
          </a:custGeom>
          <a:noFill/>
          <a:ln w="12700" cap="flat">
            <a:solidFill>
              <a:srgbClr val="00B4E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622718" y="2478566"/>
            <a:ext cx="436753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Part I   Introduction &amp; Related work</a:t>
            </a:r>
          </a:p>
          <a:p>
            <a:endParaRPr lang="en-US" altLang="zh-CN" sz="2000" b="1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/>
              <a:t>Part II   Motivation &amp; Methodology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Part III  Experimental Setup &amp; Result</a:t>
            </a:r>
          </a:p>
          <a:p>
            <a:endParaRPr lang="en-US" altLang="zh-CN" sz="2000" dirty="0" smtClean="0"/>
          </a:p>
          <a:p>
            <a:r>
              <a:rPr lang="en-US" altLang="zh-CN" sz="2000" b="1" dirty="0" smtClean="0">
                <a:solidFill>
                  <a:schemeClr val="bg1"/>
                </a:solidFill>
              </a:rPr>
              <a:t>Part IV  Demo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10008" y="2856663"/>
            <a:ext cx="48273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Demo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93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111E-6 L -0.00169 0.4131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2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0.41319 L 0.00248 0.324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8" grpId="1" animBg="1"/>
      <p:bldP spid="118" grpId="2" animBg="1"/>
      <p:bldP spid="118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组合 189"/>
          <p:cNvGrpSpPr/>
          <p:nvPr/>
        </p:nvGrpSpPr>
        <p:grpSpPr>
          <a:xfrm>
            <a:off x="1005988" y="967362"/>
            <a:ext cx="651293" cy="125563"/>
            <a:chOff x="733126" y="1096774"/>
            <a:chExt cx="1573211" cy="303301"/>
          </a:xfrm>
          <a:solidFill>
            <a:srgbClr val="00B4EB">
              <a:alpha val="40000"/>
            </a:srgbClr>
          </a:solidFill>
        </p:grpSpPr>
        <p:sp>
          <p:nvSpPr>
            <p:cNvPr id="191" name="平行四边形 190"/>
            <p:cNvSpPr/>
            <p:nvPr/>
          </p:nvSpPr>
          <p:spPr>
            <a:xfrm rot="10800000">
              <a:off x="733126" y="1096774"/>
              <a:ext cx="600810" cy="303301"/>
            </a:xfrm>
            <a:prstGeom prst="parallelogram">
              <a:avLst>
                <a:gd name="adj" fmla="val 878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平行四边形 191"/>
            <p:cNvSpPr/>
            <p:nvPr/>
          </p:nvSpPr>
          <p:spPr>
            <a:xfrm rot="10800000">
              <a:off x="1212514" y="1096774"/>
              <a:ext cx="600810" cy="303301"/>
            </a:xfrm>
            <a:prstGeom prst="parallelogram">
              <a:avLst>
                <a:gd name="adj" fmla="val 878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平行四边形 192"/>
            <p:cNvSpPr/>
            <p:nvPr/>
          </p:nvSpPr>
          <p:spPr>
            <a:xfrm rot="10800000">
              <a:off x="1705527" y="1096774"/>
              <a:ext cx="600810" cy="303301"/>
            </a:xfrm>
            <a:prstGeom prst="parallelogram">
              <a:avLst>
                <a:gd name="adj" fmla="val 878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4" name="组合 193"/>
          <p:cNvGrpSpPr/>
          <p:nvPr/>
        </p:nvGrpSpPr>
        <p:grpSpPr>
          <a:xfrm>
            <a:off x="106992" y="5910652"/>
            <a:ext cx="1547284" cy="303301"/>
            <a:chOff x="79805" y="5731894"/>
            <a:chExt cx="1547284" cy="303301"/>
          </a:xfrm>
          <a:solidFill>
            <a:srgbClr val="00B4EB">
              <a:alpha val="40000"/>
            </a:srgbClr>
          </a:solidFill>
        </p:grpSpPr>
        <p:sp>
          <p:nvSpPr>
            <p:cNvPr id="195" name="平行四边形 194"/>
            <p:cNvSpPr/>
            <p:nvPr/>
          </p:nvSpPr>
          <p:spPr>
            <a:xfrm rot="10800000" flipH="1">
              <a:off x="79805" y="5733270"/>
              <a:ext cx="590908" cy="301925"/>
            </a:xfrm>
            <a:prstGeom prst="parallelogram">
              <a:avLst>
                <a:gd name="adj" fmla="val 878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平行四边形 195"/>
            <p:cNvSpPr/>
            <p:nvPr/>
          </p:nvSpPr>
          <p:spPr>
            <a:xfrm rot="10800000" flipH="1">
              <a:off x="564693" y="5731894"/>
              <a:ext cx="590908" cy="301925"/>
            </a:xfrm>
            <a:prstGeom prst="parallelogram">
              <a:avLst>
                <a:gd name="adj" fmla="val 878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平行四边形 196"/>
            <p:cNvSpPr/>
            <p:nvPr/>
          </p:nvSpPr>
          <p:spPr>
            <a:xfrm rot="10800000" flipH="1">
              <a:off x="1036181" y="5733270"/>
              <a:ext cx="590908" cy="301925"/>
            </a:xfrm>
            <a:prstGeom prst="parallelogram">
              <a:avLst>
                <a:gd name="adj" fmla="val 878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9" name="Freeform 284"/>
          <p:cNvSpPr>
            <a:spLocks/>
          </p:cNvSpPr>
          <p:nvPr/>
        </p:nvSpPr>
        <p:spPr bwMode="auto">
          <a:xfrm rot="7851615">
            <a:off x="8647969" y="-313846"/>
            <a:ext cx="2129258" cy="2484987"/>
          </a:xfrm>
          <a:custGeom>
            <a:avLst/>
            <a:gdLst>
              <a:gd name="T0" fmla="*/ 12 w 490"/>
              <a:gd name="T1" fmla="*/ 0 h 789"/>
              <a:gd name="T2" fmla="*/ 0 w 490"/>
              <a:gd name="T3" fmla="*/ 11 h 789"/>
              <a:gd name="T4" fmla="*/ 4 w 490"/>
              <a:gd name="T5" fmla="*/ 13 h 789"/>
              <a:gd name="T6" fmla="*/ 13 w 490"/>
              <a:gd name="T7" fmla="*/ 4 h 789"/>
              <a:gd name="T8" fmla="*/ 41 w 490"/>
              <a:gd name="T9" fmla="*/ 4 h 789"/>
              <a:gd name="T10" fmla="*/ 84 w 490"/>
              <a:gd name="T11" fmla="*/ 47 h 789"/>
              <a:gd name="T12" fmla="*/ 129 w 490"/>
              <a:gd name="T13" fmla="*/ 47 h 789"/>
              <a:gd name="T14" fmla="*/ 321 w 490"/>
              <a:gd name="T15" fmla="*/ 239 h 789"/>
              <a:gd name="T16" fmla="*/ 320 w 490"/>
              <a:gd name="T17" fmla="*/ 323 h 789"/>
              <a:gd name="T18" fmla="*/ 486 w 490"/>
              <a:gd name="T19" fmla="*/ 488 h 789"/>
              <a:gd name="T20" fmla="*/ 486 w 490"/>
              <a:gd name="T21" fmla="*/ 789 h 789"/>
              <a:gd name="T22" fmla="*/ 490 w 490"/>
              <a:gd name="T23" fmla="*/ 789 h 789"/>
              <a:gd name="T24" fmla="*/ 490 w 490"/>
              <a:gd name="T25" fmla="*/ 487 h 789"/>
              <a:gd name="T26" fmla="*/ 324 w 490"/>
              <a:gd name="T27" fmla="*/ 321 h 789"/>
              <a:gd name="T28" fmla="*/ 325 w 490"/>
              <a:gd name="T29" fmla="*/ 237 h 789"/>
              <a:gd name="T30" fmla="*/ 131 w 490"/>
              <a:gd name="T31" fmla="*/ 43 h 789"/>
              <a:gd name="T32" fmla="*/ 86 w 490"/>
              <a:gd name="T33" fmla="*/ 43 h 789"/>
              <a:gd name="T34" fmla="*/ 43 w 490"/>
              <a:gd name="T35" fmla="*/ 0 h 789"/>
              <a:gd name="T36" fmla="*/ 12 w 490"/>
              <a:gd name="T37" fmla="*/ 0 h 789"/>
              <a:gd name="connsiteX0" fmla="*/ 245 w 10000"/>
              <a:gd name="connsiteY0" fmla="*/ 0 h 10000"/>
              <a:gd name="connsiteX1" fmla="*/ 0 w 10000"/>
              <a:gd name="connsiteY1" fmla="*/ 139 h 10000"/>
              <a:gd name="connsiteX2" fmla="*/ 82 w 10000"/>
              <a:gd name="connsiteY2" fmla="*/ 165 h 10000"/>
              <a:gd name="connsiteX3" fmla="*/ 265 w 10000"/>
              <a:gd name="connsiteY3" fmla="*/ 51 h 10000"/>
              <a:gd name="connsiteX4" fmla="*/ 837 w 10000"/>
              <a:gd name="connsiteY4" fmla="*/ 51 h 10000"/>
              <a:gd name="connsiteX5" fmla="*/ 1714 w 10000"/>
              <a:gd name="connsiteY5" fmla="*/ 596 h 10000"/>
              <a:gd name="connsiteX6" fmla="*/ 2633 w 10000"/>
              <a:gd name="connsiteY6" fmla="*/ 596 h 10000"/>
              <a:gd name="connsiteX7" fmla="*/ 6551 w 10000"/>
              <a:gd name="connsiteY7" fmla="*/ 3029 h 10000"/>
              <a:gd name="connsiteX8" fmla="*/ 6531 w 10000"/>
              <a:gd name="connsiteY8" fmla="*/ 4094 h 10000"/>
              <a:gd name="connsiteX9" fmla="*/ 9918 w 10000"/>
              <a:gd name="connsiteY9" fmla="*/ 6185 h 10000"/>
              <a:gd name="connsiteX10" fmla="*/ 9918 w 10000"/>
              <a:gd name="connsiteY10" fmla="*/ 10000 h 10000"/>
              <a:gd name="connsiteX11" fmla="*/ 10000 w 10000"/>
              <a:gd name="connsiteY11" fmla="*/ 6172 h 10000"/>
              <a:gd name="connsiteX12" fmla="*/ 6612 w 10000"/>
              <a:gd name="connsiteY12" fmla="*/ 4068 h 10000"/>
              <a:gd name="connsiteX13" fmla="*/ 6633 w 10000"/>
              <a:gd name="connsiteY13" fmla="*/ 3004 h 10000"/>
              <a:gd name="connsiteX14" fmla="*/ 2673 w 10000"/>
              <a:gd name="connsiteY14" fmla="*/ 545 h 10000"/>
              <a:gd name="connsiteX15" fmla="*/ 1755 w 10000"/>
              <a:gd name="connsiteY15" fmla="*/ 545 h 10000"/>
              <a:gd name="connsiteX16" fmla="*/ 878 w 10000"/>
              <a:gd name="connsiteY16" fmla="*/ 0 h 10000"/>
              <a:gd name="connsiteX17" fmla="*/ 245 w 10000"/>
              <a:gd name="connsiteY17" fmla="*/ 0 h 10000"/>
              <a:gd name="connsiteX0" fmla="*/ 245 w 15172"/>
              <a:gd name="connsiteY0" fmla="*/ 0 h 9526"/>
              <a:gd name="connsiteX1" fmla="*/ 0 w 15172"/>
              <a:gd name="connsiteY1" fmla="*/ 139 h 9526"/>
              <a:gd name="connsiteX2" fmla="*/ 82 w 15172"/>
              <a:gd name="connsiteY2" fmla="*/ 165 h 9526"/>
              <a:gd name="connsiteX3" fmla="*/ 265 w 15172"/>
              <a:gd name="connsiteY3" fmla="*/ 51 h 9526"/>
              <a:gd name="connsiteX4" fmla="*/ 837 w 15172"/>
              <a:gd name="connsiteY4" fmla="*/ 51 h 9526"/>
              <a:gd name="connsiteX5" fmla="*/ 1714 w 15172"/>
              <a:gd name="connsiteY5" fmla="*/ 596 h 9526"/>
              <a:gd name="connsiteX6" fmla="*/ 2633 w 15172"/>
              <a:gd name="connsiteY6" fmla="*/ 596 h 9526"/>
              <a:gd name="connsiteX7" fmla="*/ 6551 w 15172"/>
              <a:gd name="connsiteY7" fmla="*/ 3029 h 9526"/>
              <a:gd name="connsiteX8" fmla="*/ 6531 w 15172"/>
              <a:gd name="connsiteY8" fmla="*/ 4094 h 9526"/>
              <a:gd name="connsiteX9" fmla="*/ 9918 w 15172"/>
              <a:gd name="connsiteY9" fmla="*/ 6185 h 9526"/>
              <a:gd name="connsiteX10" fmla="*/ 15172 w 15172"/>
              <a:gd name="connsiteY10" fmla="*/ 9526 h 9526"/>
              <a:gd name="connsiteX11" fmla="*/ 10000 w 15172"/>
              <a:gd name="connsiteY11" fmla="*/ 6172 h 9526"/>
              <a:gd name="connsiteX12" fmla="*/ 6612 w 15172"/>
              <a:gd name="connsiteY12" fmla="*/ 4068 h 9526"/>
              <a:gd name="connsiteX13" fmla="*/ 6633 w 15172"/>
              <a:gd name="connsiteY13" fmla="*/ 3004 h 9526"/>
              <a:gd name="connsiteX14" fmla="*/ 2673 w 15172"/>
              <a:gd name="connsiteY14" fmla="*/ 545 h 9526"/>
              <a:gd name="connsiteX15" fmla="*/ 1755 w 15172"/>
              <a:gd name="connsiteY15" fmla="*/ 545 h 9526"/>
              <a:gd name="connsiteX16" fmla="*/ 878 w 15172"/>
              <a:gd name="connsiteY16" fmla="*/ 0 h 9526"/>
              <a:gd name="connsiteX17" fmla="*/ 245 w 15172"/>
              <a:gd name="connsiteY17" fmla="*/ 0 h 9526"/>
              <a:gd name="connsiteX0" fmla="*/ 161 w 10215"/>
              <a:gd name="connsiteY0" fmla="*/ 0 h 10251"/>
              <a:gd name="connsiteX1" fmla="*/ 0 w 10215"/>
              <a:gd name="connsiteY1" fmla="*/ 146 h 10251"/>
              <a:gd name="connsiteX2" fmla="*/ 54 w 10215"/>
              <a:gd name="connsiteY2" fmla="*/ 173 h 10251"/>
              <a:gd name="connsiteX3" fmla="*/ 175 w 10215"/>
              <a:gd name="connsiteY3" fmla="*/ 54 h 10251"/>
              <a:gd name="connsiteX4" fmla="*/ 552 w 10215"/>
              <a:gd name="connsiteY4" fmla="*/ 54 h 10251"/>
              <a:gd name="connsiteX5" fmla="*/ 1130 w 10215"/>
              <a:gd name="connsiteY5" fmla="*/ 626 h 10251"/>
              <a:gd name="connsiteX6" fmla="*/ 1735 w 10215"/>
              <a:gd name="connsiteY6" fmla="*/ 626 h 10251"/>
              <a:gd name="connsiteX7" fmla="*/ 4318 w 10215"/>
              <a:gd name="connsiteY7" fmla="*/ 3180 h 10251"/>
              <a:gd name="connsiteX8" fmla="*/ 4305 w 10215"/>
              <a:gd name="connsiteY8" fmla="*/ 4298 h 10251"/>
              <a:gd name="connsiteX9" fmla="*/ 6537 w 10215"/>
              <a:gd name="connsiteY9" fmla="*/ 6493 h 10251"/>
              <a:gd name="connsiteX10" fmla="*/ 10000 w 10215"/>
              <a:gd name="connsiteY10" fmla="*/ 10000 h 10251"/>
              <a:gd name="connsiteX11" fmla="*/ 6591 w 10215"/>
              <a:gd name="connsiteY11" fmla="*/ 6479 h 10251"/>
              <a:gd name="connsiteX12" fmla="*/ 4358 w 10215"/>
              <a:gd name="connsiteY12" fmla="*/ 4270 h 10251"/>
              <a:gd name="connsiteX13" fmla="*/ 4372 w 10215"/>
              <a:gd name="connsiteY13" fmla="*/ 3153 h 10251"/>
              <a:gd name="connsiteX14" fmla="*/ 1762 w 10215"/>
              <a:gd name="connsiteY14" fmla="*/ 572 h 10251"/>
              <a:gd name="connsiteX15" fmla="*/ 1157 w 10215"/>
              <a:gd name="connsiteY15" fmla="*/ 572 h 10251"/>
              <a:gd name="connsiteX16" fmla="*/ 579 w 10215"/>
              <a:gd name="connsiteY16" fmla="*/ 0 h 10251"/>
              <a:gd name="connsiteX17" fmla="*/ 161 w 10215"/>
              <a:gd name="connsiteY17" fmla="*/ 0 h 1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215" h="10251">
                <a:moveTo>
                  <a:pt x="161" y="0"/>
                </a:moveTo>
                <a:lnTo>
                  <a:pt x="0" y="146"/>
                </a:lnTo>
                <a:cubicBezTo>
                  <a:pt x="27" y="160"/>
                  <a:pt x="40" y="160"/>
                  <a:pt x="54" y="173"/>
                </a:cubicBezTo>
                <a:cubicBezTo>
                  <a:pt x="94" y="133"/>
                  <a:pt x="135" y="94"/>
                  <a:pt x="175" y="54"/>
                </a:cubicBezTo>
                <a:lnTo>
                  <a:pt x="552" y="54"/>
                </a:lnTo>
                <a:lnTo>
                  <a:pt x="1130" y="626"/>
                </a:lnTo>
                <a:lnTo>
                  <a:pt x="1735" y="626"/>
                </a:lnTo>
                <a:lnTo>
                  <a:pt x="4318" y="3180"/>
                </a:lnTo>
                <a:cubicBezTo>
                  <a:pt x="4313" y="3552"/>
                  <a:pt x="4309" y="3925"/>
                  <a:pt x="4305" y="4298"/>
                </a:cubicBezTo>
                <a:lnTo>
                  <a:pt x="6537" y="6493"/>
                </a:lnTo>
                <a:cubicBezTo>
                  <a:pt x="7691" y="7662"/>
                  <a:pt x="11100" y="11220"/>
                  <a:pt x="10000" y="10000"/>
                </a:cubicBezTo>
                <a:cubicBezTo>
                  <a:pt x="8654" y="8506"/>
                  <a:pt x="7532" y="7434"/>
                  <a:pt x="6591" y="6479"/>
                </a:cubicBezTo>
                <a:cubicBezTo>
                  <a:pt x="5651" y="5524"/>
                  <a:pt x="5102" y="5006"/>
                  <a:pt x="4358" y="4270"/>
                </a:cubicBezTo>
                <a:cubicBezTo>
                  <a:pt x="4363" y="3898"/>
                  <a:pt x="4367" y="3526"/>
                  <a:pt x="4372" y="3153"/>
                </a:cubicBezTo>
                <a:lnTo>
                  <a:pt x="1762" y="572"/>
                </a:lnTo>
                <a:lnTo>
                  <a:pt x="1157" y="572"/>
                </a:lnTo>
                <a:lnTo>
                  <a:pt x="579" y="0"/>
                </a:lnTo>
                <a:lnTo>
                  <a:pt x="161" y="0"/>
                </a:lnTo>
              </a:path>
            </a:pathLst>
          </a:custGeom>
          <a:solidFill>
            <a:srgbClr val="00B4EB">
              <a:alpha val="20000"/>
            </a:srgbClr>
          </a:solidFill>
          <a:ln>
            <a:solidFill>
              <a:srgbClr val="00B4EB">
                <a:alpha val="20000"/>
              </a:srgb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" name="矩形 203"/>
          <p:cNvSpPr/>
          <p:nvPr/>
        </p:nvSpPr>
        <p:spPr>
          <a:xfrm>
            <a:off x="8421961" y="492712"/>
            <a:ext cx="2779484" cy="65561"/>
          </a:xfrm>
          <a:prstGeom prst="rect">
            <a:avLst/>
          </a:prstGeom>
          <a:solidFill>
            <a:srgbClr val="00CC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矩形 204"/>
          <p:cNvSpPr/>
          <p:nvPr/>
        </p:nvSpPr>
        <p:spPr>
          <a:xfrm>
            <a:off x="10061435" y="339178"/>
            <a:ext cx="1142186" cy="65561"/>
          </a:xfrm>
          <a:prstGeom prst="rect">
            <a:avLst/>
          </a:prstGeom>
          <a:solidFill>
            <a:srgbClr val="00CC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/>
          <p:cNvSpPr/>
          <p:nvPr/>
        </p:nvSpPr>
        <p:spPr>
          <a:xfrm>
            <a:off x="9433579" y="184519"/>
            <a:ext cx="1770042" cy="65561"/>
          </a:xfrm>
          <a:prstGeom prst="rect">
            <a:avLst/>
          </a:prstGeom>
          <a:solidFill>
            <a:srgbClr val="00CC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Freeform 64"/>
          <p:cNvSpPr>
            <a:spLocks/>
          </p:cNvSpPr>
          <p:nvPr/>
        </p:nvSpPr>
        <p:spPr bwMode="auto">
          <a:xfrm rot="5400000">
            <a:off x="2395761" y="-1028257"/>
            <a:ext cx="343882" cy="3552825"/>
          </a:xfrm>
          <a:custGeom>
            <a:avLst/>
            <a:gdLst>
              <a:gd name="T0" fmla="*/ 119 w 362"/>
              <a:gd name="T1" fmla="*/ 0 h 2238"/>
              <a:gd name="T2" fmla="*/ 119 w 362"/>
              <a:gd name="T3" fmla="*/ 522 h 2238"/>
              <a:gd name="T4" fmla="*/ 156 w 362"/>
              <a:gd name="T5" fmla="*/ 558 h 2238"/>
              <a:gd name="T6" fmla="*/ 221 w 362"/>
              <a:gd name="T7" fmla="*/ 623 h 2238"/>
              <a:gd name="T8" fmla="*/ 221 w 362"/>
              <a:gd name="T9" fmla="*/ 1167 h 2238"/>
              <a:gd name="T10" fmla="*/ 192 w 362"/>
              <a:gd name="T11" fmla="*/ 1195 h 2238"/>
              <a:gd name="T12" fmla="*/ 98 w 362"/>
              <a:gd name="T13" fmla="*/ 1289 h 2238"/>
              <a:gd name="T14" fmla="*/ 98 w 362"/>
              <a:gd name="T15" fmla="*/ 1926 h 2238"/>
              <a:gd name="T16" fmla="*/ 0 w 362"/>
              <a:gd name="T17" fmla="*/ 2024 h 2238"/>
              <a:gd name="T18" fmla="*/ 0 w 362"/>
              <a:gd name="T19" fmla="*/ 2238 h 2238"/>
              <a:gd name="T20" fmla="*/ 194 w 362"/>
              <a:gd name="T21" fmla="*/ 2238 h 2238"/>
              <a:gd name="T22" fmla="*/ 362 w 362"/>
              <a:gd name="T23" fmla="*/ 2071 h 2238"/>
              <a:gd name="T24" fmla="*/ 362 w 362"/>
              <a:gd name="T25" fmla="*/ 1499 h 2238"/>
              <a:gd name="T26" fmla="*/ 254 w 362"/>
              <a:gd name="T27" fmla="*/ 1391 h 2238"/>
              <a:gd name="T28" fmla="*/ 254 w 362"/>
              <a:gd name="T29" fmla="*/ 461 h 2238"/>
              <a:gd name="T30" fmla="*/ 254 w 362"/>
              <a:gd name="T31" fmla="*/ 232 h 2238"/>
              <a:gd name="T32" fmla="*/ 119 w 362"/>
              <a:gd name="T33" fmla="*/ 0 h 2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2" h="2238">
                <a:moveTo>
                  <a:pt x="119" y="0"/>
                </a:moveTo>
                <a:lnTo>
                  <a:pt x="119" y="522"/>
                </a:lnTo>
                <a:lnTo>
                  <a:pt x="156" y="558"/>
                </a:lnTo>
                <a:lnTo>
                  <a:pt x="221" y="623"/>
                </a:lnTo>
                <a:lnTo>
                  <a:pt x="221" y="1167"/>
                </a:lnTo>
                <a:lnTo>
                  <a:pt x="192" y="1195"/>
                </a:lnTo>
                <a:lnTo>
                  <a:pt x="98" y="1289"/>
                </a:lnTo>
                <a:lnTo>
                  <a:pt x="98" y="1926"/>
                </a:lnTo>
                <a:lnTo>
                  <a:pt x="0" y="2024"/>
                </a:lnTo>
                <a:lnTo>
                  <a:pt x="0" y="2238"/>
                </a:lnTo>
                <a:lnTo>
                  <a:pt x="194" y="2238"/>
                </a:lnTo>
                <a:lnTo>
                  <a:pt x="362" y="2071"/>
                </a:lnTo>
                <a:lnTo>
                  <a:pt x="362" y="1499"/>
                </a:lnTo>
                <a:lnTo>
                  <a:pt x="254" y="1391"/>
                </a:lnTo>
                <a:lnTo>
                  <a:pt x="254" y="461"/>
                </a:lnTo>
                <a:lnTo>
                  <a:pt x="254" y="232"/>
                </a:lnTo>
                <a:lnTo>
                  <a:pt x="119" y="0"/>
                </a:lnTo>
                <a:close/>
              </a:path>
            </a:pathLst>
          </a:custGeom>
          <a:solidFill>
            <a:srgbClr val="00B4EB">
              <a:alpha val="2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208" name="组合 207"/>
          <p:cNvGrpSpPr/>
          <p:nvPr/>
        </p:nvGrpSpPr>
        <p:grpSpPr>
          <a:xfrm>
            <a:off x="-138485" y="182820"/>
            <a:ext cx="939832" cy="951905"/>
            <a:chOff x="3983038" y="1357313"/>
            <a:chExt cx="4078288" cy="4130675"/>
          </a:xfrm>
          <a:solidFill>
            <a:srgbClr val="00CCFF">
              <a:alpha val="20000"/>
            </a:srgbClr>
          </a:solidFill>
        </p:grpSpPr>
        <p:sp>
          <p:nvSpPr>
            <p:cNvPr id="209" name="Freeform 5"/>
            <p:cNvSpPr>
              <a:spLocks noEditPoints="1"/>
            </p:cNvSpPr>
            <p:nvPr/>
          </p:nvSpPr>
          <p:spPr bwMode="auto">
            <a:xfrm>
              <a:off x="4152901" y="1466850"/>
              <a:ext cx="3886200" cy="3930650"/>
            </a:xfrm>
            <a:custGeom>
              <a:avLst/>
              <a:gdLst>
                <a:gd name="T0" fmla="*/ 1217 w 1217"/>
                <a:gd name="T1" fmla="*/ 609 h 1218"/>
                <a:gd name="T2" fmla="*/ 1217 w 1217"/>
                <a:gd name="T3" fmla="*/ 609 h 1218"/>
                <a:gd name="T4" fmla="*/ 1217 w 1217"/>
                <a:gd name="T5" fmla="*/ 609 h 1218"/>
                <a:gd name="T6" fmla="*/ 609 w 1217"/>
                <a:gd name="T7" fmla="*/ 0 h 1218"/>
                <a:gd name="T8" fmla="*/ 0 w 1217"/>
                <a:gd name="T9" fmla="*/ 609 h 1218"/>
                <a:gd name="T10" fmla="*/ 609 w 1217"/>
                <a:gd name="T11" fmla="*/ 1218 h 1218"/>
                <a:gd name="T12" fmla="*/ 1217 w 1217"/>
                <a:gd name="T13" fmla="*/ 609 h 1218"/>
                <a:gd name="T14" fmla="*/ 1215 w 1217"/>
                <a:gd name="T15" fmla="*/ 609 h 1218"/>
                <a:gd name="T16" fmla="*/ 1213 w 1217"/>
                <a:gd name="T17" fmla="*/ 609 h 1218"/>
                <a:gd name="T18" fmla="*/ 1036 w 1217"/>
                <a:gd name="T19" fmla="*/ 1036 h 1218"/>
                <a:gd name="T20" fmla="*/ 609 w 1217"/>
                <a:gd name="T21" fmla="*/ 1214 h 1218"/>
                <a:gd name="T22" fmla="*/ 181 w 1217"/>
                <a:gd name="T23" fmla="*/ 1036 h 1218"/>
                <a:gd name="T24" fmla="*/ 4 w 1217"/>
                <a:gd name="T25" fmla="*/ 609 h 1218"/>
                <a:gd name="T26" fmla="*/ 181 w 1217"/>
                <a:gd name="T27" fmla="*/ 181 h 1218"/>
                <a:gd name="T28" fmla="*/ 609 w 1217"/>
                <a:gd name="T29" fmla="*/ 4 h 1218"/>
                <a:gd name="T30" fmla="*/ 1036 w 1217"/>
                <a:gd name="T31" fmla="*/ 181 h 1218"/>
                <a:gd name="T32" fmla="*/ 1213 w 1217"/>
                <a:gd name="T33" fmla="*/ 609 h 1218"/>
                <a:gd name="T34" fmla="*/ 1215 w 1217"/>
                <a:gd name="T35" fmla="*/ 609 h 1218"/>
                <a:gd name="T36" fmla="*/ 1217 w 1217"/>
                <a:gd name="T37" fmla="*/ 609 h 1218"/>
                <a:gd name="T38" fmla="*/ 1217 w 1217"/>
                <a:gd name="T39" fmla="*/ 609 h 1218"/>
                <a:gd name="T40" fmla="*/ 609 w 1217"/>
                <a:gd name="T41" fmla="*/ 0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7" h="1218">
                  <a:moveTo>
                    <a:pt x="1217" y="609"/>
                  </a:moveTo>
                  <a:cubicBezTo>
                    <a:pt x="1217" y="609"/>
                    <a:pt x="1217" y="609"/>
                    <a:pt x="1217" y="609"/>
                  </a:cubicBezTo>
                  <a:cubicBezTo>
                    <a:pt x="1217" y="609"/>
                    <a:pt x="1217" y="609"/>
                    <a:pt x="1217" y="609"/>
                  </a:cubicBezTo>
                  <a:moveTo>
                    <a:pt x="609" y="0"/>
                  </a:moveTo>
                  <a:cubicBezTo>
                    <a:pt x="272" y="0"/>
                    <a:pt x="0" y="273"/>
                    <a:pt x="0" y="609"/>
                  </a:cubicBezTo>
                  <a:cubicBezTo>
                    <a:pt x="0" y="945"/>
                    <a:pt x="272" y="1218"/>
                    <a:pt x="609" y="1218"/>
                  </a:cubicBezTo>
                  <a:cubicBezTo>
                    <a:pt x="945" y="1218"/>
                    <a:pt x="1217" y="945"/>
                    <a:pt x="1217" y="609"/>
                  </a:cubicBezTo>
                  <a:cubicBezTo>
                    <a:pt x="1215" y="609"/>
                    <a:pt x="1215" y="609"/>
                    <a:pt x="1215" y="609"/>
                  </a:cubicBezTo>
                  <a:cubicBezTo>
                    <a:pt x="1213" y="609"/>
                    <a:pt x="1213" y="609"/>
                    <a:pt x="1213" y="609"/>
                  </a:cubicBezTo>
                  <a:cubicBezTo>
                    <a:pt x="1213" y="776"/>
                    <a:pt x="1146" y="927"/>
                    <a:pt x="1036" y="1036"/>
                  </a:cubicBezTo>
                  <a:cubicBezTo>
                    <a:pt x="927" y="1146"/>
                    <a:pt x="776" y="1214"/>
                    <a:pt x="609" y="1214"/>
                  </a:cubicBezTo>
                  <a:cubicBezTo>
                    <a:pt x="442" y="1214"/>
                    <a:pt x="290" y="1146"/>
                    <a:pt x="181" y="1036"/>
                  </a:cubicBezTo>
                  <a:cubicBezTo>
                    <a:pt x="72" y="927"/>
                    <a:pt x="4" y="776"/>
                    <a:pt x="4" y="609"/>
                  </a:cubicBezTo>
                  <a:cubicBezTo>
                    <a:pt x="4" y="442"/>
                    <a:pt x="72" y="291"/>
                    <a:pt x="181" y="181"/>
                  </a:cubicBezTo>
                  <a:cubicBezTo>
                    <a:pt x="290" y="72"/>
                    <a:pt x="442" y="4"/>
                    <a:pt x="609" y="4"/>
                  </a:cubicBezTo>
                  <a:cubicBezTo>
                    <a:pt x="776" y="4"/>
                    <a:pt x="927" y="72"/>
                    <a:pt x="1036" y="181"/>
                  </a:cubicBezTo>
                  <a:cubicBezTo>
                    <a:pt x="1146" y="291"/>
                    <a:pt x="1213" y="442"/>
                    <a:pt x="1213" y="609"/>
                  </a:cubicBezTo>
                  <a:cubicBezTo>
                    <a:pt x="1215" y="609"/>
                    <a:pt x="1215" y="609"/>
                    <a:pt x="1215" y="609"/>
                  </a:cubicBezTo>
                  <a:cubicBezTo>
                    <a:pt x="1217" y="609"/>
                    <a:pt x="1217" y="609"/>
                    <a:pt x="1217" y="609"/>
                  </a:cubicBezTo>
                  <a:cubicBezTo>
                    <a:pt x="1217" y="609"/>
                    <a:pt x="1217" y="609"/>
                    <a:pt x="1217" y="609"/>
                  </a:cubicBezTo>
                  <a:cubicBezTo>
                    <a:pt x="1217" y="273"/>
                    <a:pt x="945" y="0"/>
                    <a:pt x="6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22"/>
            <p:cNvSpPr>
              <a:spLocks noEditPoints="1"/>
            </p:cNvSpPr>
            <p:nvPr/>
          </p:nvSpPr>
          <p:spPr bwMode="auto">
            <a:xfrm>
              <a:off x="5372101" y="2700338"/>
              <a:ext cx="1447800" cy="815975"/>
            </a:xfrm>
            <a:custGeom>
              <a:avLst/>
              <a:gdLst>
                <a:gd name="T0" fmla="*/ 453 w 453"/>
                <a:gd name="T1" fmla="*/ 237 h 253"/>
                <a:gd name="T2" fmla="*/ 453 w 453"/>
                <a:gd name="T3" fmla="*/ 225 h 253"/>
                <a:gd name="T4" fmla="*/ 433 w 453"/>
                <a:gd name="T5" fmla="*/ 214 h 253"/>
                <a:gd name="T6" fmla="*/ 432 w 453"/>
                <a:gd name="T7" fmla="*/ 203 h 253"/>
                <a:gd name="T8" fmla="*/ 450 w 453"/>
                <a:gd name="T9" fmla="*/ 188 h 253"/>
                <a:gd name="T10" fmla="*/ 427 w 453"/>
                <a:gd name="T11" fmla="*/ 174 h 253"/>
                <a:gd name="T12" fmla="*/ 443 w 453"/>
                <a:gd name="T13" fmla="*/ 161 h 253"/>
                <a:gd name="T14" fmla="*/ 421 w 453"/>
                <a:gd name="T15" fmla="*/ 156 h 253"/>
                <a:gd name="T16" fmla="*/ 417 w 453"/>
                <a:gd name="T17" fmla="*/ 145 h 253"/>
                <a:gd name="T18" fmla="*/ 430 w 453"/>
                <a:gd name="T19" fmla="*/ 126 h 253"/>
                <a:gd name="T20" fmla="*/ 403 w 453"/>
                <a:gd name="T21" fmla="*/ 119 h 253"/>
                <a:gd name="T22" fmla="*/ 415 w 453"/>
                <a:gd name="T23" fmla="*/ 102 h 253"/>
                <a:gd name="T24" fmla="*/ 393 w 453"/>
                <a:gd name="T25" fmla="*/ 103 h 253"/>
                <a:gd name="T26" fmla="*/ 386 w 453"/>
                <a:gd name="T27" fmla="*/ 95 h 253"/>
                <a:gd name="T28" fmla="*/ 393 w 453"/>
                <a:gd name="T29" fmla="*/ 73 h 253"/>
                <a:gd name="T30" fmla="*/ 365 w 453"/>
                <a:gd name="T31" fmla="*/ 73 h 253"/>
                <a:gd name="T32" fmla="*/ 372 w 453"/>
                <a:gd name="T33" fmla="*/ 53 h 253"/>
                <a:gd name="T34" fmla="*/ 351 w 453"/>
                <a:gd name="T35" fmla="*/ 61 h 253"/>
                <a:gd name="T36" fmla="*/ 341 w 453"/>
                <a:gd name="T37" fmla="*/ 55 h 253"/>
                <a:gd name="T38" fmla="*/ 342 w 453"/>
                <a:gd name="T39" fmla="*/ 32 h 253"/>
                <a:gd name="T40" fmla="*/ 315 w 453"/>
                <a:gd name="T41" fmla="*/ 40 h 253"/>
                <a:gd name="T42" fmla="*/ 316 w 453"/>
                <a:gd name="T43" fmla="*/ 19 h 253"/>
                <a:gd name="T44" fmla="*/ 298 w 453"/>
                <a:gd name="T45" fmla="*/ 33 h 253"/>
                <a:gd name="T46" fmla="*/ 288 w 453"/>
                <a:gd name="T47" fmla="*/ 29 h 253"/>
                <a:gd name="T48" fmla="*/ 281 w 453"/>
                <a:gd name="T49" fmla="*/ 7 h 253"/>
                <a:gd name="T50" fmla="*/ 258 w 453"/>
                <a:gd name="T51" fmla="*/ 22 h 253"/>
                <a:gd name="T52" fmla="*/ 253 w 453"/>
                <a:gd name="T53" fmla="*/ 2 h 253"/>
                <a:gd name="T54" fmla="*/ 240 w 453"/>
                <a:gd name="T55" fmla="*/ 20 h 253"/>
                <a:gd name="T56" fmla="*/ 229 w 453"/>
                <a:gd name="T57" fmla="*/ 20 h 253"/>
                <a:gd name="T58" fmla="*/ 217 w 453"/>
                <a:gd name="T59" fmla="*/ 0 h 253"/>
                <a:gd name="T60" fmla="*/ 199 w 453"/>
                <a:gd name="T61" fmla="*/ 22 h 253"/>
                <a:gd name="T62" fmla="*/ 188 w 453"/>
                <a:gd name="T63" fmla="*/ 4 h 253"/>
                <a:gd name="T64" fmla="*/ 180 w 453"/>
                <a:gd name="T65" fmla="*/ 25 h 253"/>
                <a:gd name="T66" fmla="*/ 170 w 453"/>
                <a:gd name="T67" fmla="*/ 28 h 253"/>
                <a:gd name="T68" fmla="*/ 152 w 453"/>
                <a:gd name="T69" fmla="*/ 13 h 253"/>
                <a:gd name="T70" fmla="*/ 142 w 453"/>
                <a:gd name="T71" fmla="*/ 38 h 253"/>
                <a:gd name="T72" fmla="*/ 126 w 453"/>
                <a:gd name="T73" fmla="*/ 24 h 253"/>
                <a:gd name="T74" fmla="*/ 125 w 453"/>
                <a:gd name="T75" fmla="*/ 46 h 253"/>
                <a:gd name="T76" fmla="*/ 115 w 453"/>
                <a:gd name="T77" fmla="*/ 52 h 253"/>
                <a:gd name="T78" fmla="*/ 95 w 453"/>
                <a:gd name="T79" fmla="*/ 43 h 253"/>
                <a:gd name="T80" fmla="*/ 91 w 453"/>
                <a:gd name="T81" fmla="*/ 70 h 253"/>
                <a:gd name="T82" fmla="*/ 73 w 453"/>
                <a:gd name="T83" fmla="*/ 61 h 253"/>
                <a:gd name="T84" fmla="*/ 78 w 453"/>
                <a:gd name="T85" fmla="*/ 83 h 253"/>
                <a:gd name="T86" fmla="*/ 70 w 453"/>
                <a:gd name="T87" fmla="*/ 91 h 253"/>
                <a:gd name="T88" fmla="*/ 48 w 453"/>
                <a:gd name="T89" fmla="*/ 88 h 253"/>
                <a:gd name="T90" fmla="*/ 52 w 453"/>
                <a:gd name="T91" fmla="*/ 115 h 253"/>
                <a:gd name="T92" fmla="*/ 32 w 453"/>
                <a:gd name="T93" fmla="*/ 111 h 253"/>
                <a:gd name="T94" fmla="*/ 43 w 453"/>
                <a:gd name="T95" fmla="*/ 131 h 253"/>
                <a:gd name="T96" fmla="*/ 38 w 453"/>
                <a:gd name="T97" fmla="*/ 141 h 253"/>
                <a:gd name="T98" fmla="*/ 15 w 453"/>
                <a:gd name="T99" fmla="*/ 145 h 253"/>
                <a:gd name="T100" fmla="*/ 28 w 453"/>
                <a:gd name="T101" fmla="*/ 169 h 253"/>
                <a:gd name="T102" fmla="*/ 7 w 453"/>
                <a:gd name="T103" fmla="*/ 172 h 253"/>
                <a:gd name="T104" fmla="*/ 23 w 453"/>
                <a:gd name="T105" fmla="*/ 188 h 253"/>
                <a:gd name="T106" fmla="*/ 21 w 453"/>
                <a:gd name="T107" fmla="*/ 199 h 253"/>
                <a:gd name="T108" fmla="*/ 1 w 453"/>
                <a:gd name="T109" fmla="*/ 208 h 253"/>
                <a:gd name="T110" fmla="*/ 20 w 453"/>
                <a:gd name="T111" fmla="*/ 229 h 253"/>
                <a:gd name="T112" fmla="*/ 20 w 453"/>
                <a:gd name="T113" fmla="*/ 232 h 253"/>
                <a:gd name="T114" fmla="*/ 20 w 453"/>
                <a:gd name="T115" fmla="*/ 24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3" h="253">
                  <a:moveTo>
                    <a:pt x="433" y="240"/>
                  </a:moveTo>
                  <a:cubicBezTo>
                    <a:pt x="433" y="241"/>
                    <a:pt x="433" y="243"/>
                    <a:pt x="433" y="244"/>
                  </a:cubicBezTo>
                  <a:cubicBezTo>
                    <a:pt x="452" y="246"/>
                    <a:pt x="452" y="246"/>
                    <a:pt x="452" y="246"/>
                  </a:cubicBezTo>
                  <a:cubicBezTo>
                    <a:pt x="452" y="244"/>
                    <a:pt x="453" y="243"/>
                    <a:pt x="453" y="241"/>
                  </a:cubicBezTo>
                  <a:cubicBezTo>
                    <a:pt x="433" y="240"/>
                    <a:pt x="433" y="240"/>
                    <a:pt x="433" y="240"/>
                  </a:cubicBezTo>
                  <a:close/>
                  <a:moveTo>
                    <a:pt x="433" y="233"/>
                  </a:moveTo>
                  <a:cubicBezTo>
                    <a:pt x="433" y="234"/>
                    <a:pt x="433" y="235"/>
                    <a:pt x="433" y="236"/>
                  </a:cubicBezTo>
                  <a:cubicBezTo>
                    <a:pt x="453" y="237"/>
                    <a:pt x="453" y="237"/>
                    <a:pt x="453" y="237"/>
                  </a:cubicBezTo>
                  <a:cubicBezTo>
                    <a:pt x="453" y="236"/>
                    <a:pt x="453" y="235"/>
                    <a:pt x="453" y="233"/>
                  </a:cubicBezTo>
                  <a:cubicBezTo>
                    <a:pt x="433" y="233"/>
                    <a:pt x="433" y="233"/>
                    <a:pt x="433" y="233"/>
                  </a:cubicBezTo>
                  <a:close/>
                  <a:moveTo>
                    <a:pt x="434" y="225"/>
                  </a:moveTo>
                  <a:cubicBezTo>
                    <a:pt x="434" y="226"/>
                    <a:pt x="434" y="226"/>
                    <a:pt x="434" y="227"/>
                  </a:cubicBezTo>
                  <a:cubicBezTo>
                    <a:pt x="434" y="228"/>
                    <a:pt x="434" y="228"/>
                    <a:pt x="434" y="229"/>
                  </a:cubicBezTo>
                  <a:cubicBezTo>
                    <a:pt x="453" y="229"/>
                    <a:pt x="453" y="229"/>
                    <a:pt x="453" y="229"/>
                  </a:cubicBezTo>
                  <a:cubicBezTo>
                    <a:pt x="453" y="228"/>
                    <a:pt x="453" y="228"/>
                    <a:pt x="453" y="227"/>
                  </a:cubicBezTo>
                  <a:cubicBezTo>
                    <a:pt x="453" y="226"/>
                    <a:pt x="453" y="226"/>
                    <a:pt x="453" y="225"/>
                  </a:cubicBezTo>
                  <a:cubicBezTo>
                    <a:pt x="434" y="225"/>
                    <a:pt x="434" y="225"/>
                    <a:pt x="434" y="225"/>
                  </a:cubicBezTo>
                  <a:close/>
                  <a:moveTo>
                    <a:pt x="433" y="218"/>
                  </a:moveTo>
                  <a:cubicBezTo>
                    <a:pt x="433" y="219"/>
                    <a:pt x="433" y="220"/>
                    <a:pt x="433" y="222"/>
                  </a:cubicBezTo>
                  <a:cubicBezTo>
                    <a:pt x="453" y="221"/>
                    <a:pt x="453" y="221"/>
                    <a:pt x="453" y="221"/>
                  </a:cubicBezTo>
                  <a:cubicBezTo>
                    <a:pt x="453" y="220"/>
                    <a:pt x="453" y="218"/>
                    <a:pt x="453" y="217"/>
                  </a:cubicBezTo>
                  <a:lnTo>
                    <a:pt x="433" y="218"/>
                  </a:lnTo>
                  <a:close/>
                  <a:moveTo>
                    <a:pt x="433" y="210"/>
                  </a:moveTo>
                  <a:cubicBezTo>
                    <a:pt x="433" y="212"/>
                    <a:pt x="433" y="213"/>
                    <a:pt x="433" y="214"/>
                  </a:cubicBezTo>
                  <a:cubicBezTo>
                    <a:pt x="453" y="213"/>
                    <a:pt x="453" y="213"/>
                    <a:pt x="453" y="213"/>
                  </a:cubicBezTo>
                  <a:cubicBezTo>
                    <a:pt x="453" y="211"/>
                    <a:pt x="453" y="210"/>
                    <a:pt x="452" y="209"/>
                  </a:cubicBezTo>
                  <a:cubicBezTo>
                    <a:pt x="433" y="210"/>
                    <a:pt x="433" y="210"/>
                    <a:pt x="433" y="210"/>
                  </a:cubicBezTo>
                  <a:close/>
                  <a:moveTo>
                    <a:pt x="432" y="203"/>
                  </a:moveTo>
                  <a:cubicBezTo>
                    <a:pt x="432" y="204"/>
                    <a:pt x="432" y="205"/>
                    <a:pt x="433" y="207"/>
                  </a:cubicBezTo>
                  <a:cubicBezTo>
                    <a:pt x="452" y="205"/>
                    <a:pt x="452" y="205"/>
                    <a:pt x="452" y="205"/>
                  </a:cubicBezTo>
                  <a:cubicBezTo>
                    <a:pt x="452" y="203"/>
                    <a:pt x="452" y="202"/>
                    <a:pt x="452" y="201"/>
                  </a:cubicBezTo>
                  <a:cubicBezTo>
                    <a:pt x="432" y="203"/>
                    <a:pt x="432" y="203"/>
                    <a:pt x="432" y="203"/>
                  </a:cubicBezTo>
                  <a:close/>
                  <a:moveTo>
                    <a:pt x="431" y="195"/>
                  </a:moveTo>
                  <a:cubicBezTo>
                    <a:pt x="431" y="197"/>
                    <a:pt x="432" y="198"/>
                    <a:pt x="432" y="199"/>
                  </a:cubicBezTo>
                  <a:cubicBezTo>
                    <a:pt x="451" y="197"/>
                    <a:pt x="451" y="197"/>
                    <a:pt x="451" y="197"/>
                  </a:cubicBezTo>
                  <a:cubicBezTo>
                    <a:pt x="451" y="195"/>
                    <a:pt x="451" y="194"/>
                    <a:pt x="451" y="193"/>
                  </a:cubicBezTo>
                  <a:cubicBezTo>
                    <a:pt x="431" y="195"/>
                    <a:pt x="431" y="195"/>
                    <a:pt x="431" y="195"/>
                  </a:cubicBezTo>
                  <a:close/>
                  <a:moveTo>
                    <a:pt x="430" y="188"/>
                  </a:moveTo>
                  <a:cubicBezTo>
                    <a:pt x="430" y="189"/>
                    <a:pt x="430" y="191"/>
                    <a:pt x="431" y="192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0" y="187"/>
                    <a:pt x="449" y="186"/>
                    <a:pt x="449" y="184"/>
                  </a:cubicBezTo>
                  <a:lnTo>
                    <a:pt x="430" y="188"/>
                  </a:lnTo>
                  <a:close/>
                  <a:moveTo>
                    <a:pt x="428" y="181"/>
                  </a:moveTo>
                  <a:cubicBezTo>
                    <a:pt x="429" y="182"/>
                    <a:pt x="429" y="183"/>
                    <a:pt x="429" y="184"/>
                  </a:cubicBezTo>
                  <a:cubicBezTo>
                    <a:pt x="448" y="180"/>
                    <a:pt x="448" y="180"/>
                    <a:pt x="448" y="180"/>
                  </a:cubicBezTo>
                  <a:cubicBezTo>
                    <a:pt x="448" y="179"/>
                    <a:pt x="448" y="178"/>
                    <a:pt x="447" y="176"/>
                  </a:cubicBezTo>
                  <a:cubicBezTo>
                    <a:pt x="428" y="181"/>
                    <a:pt x="428" y="181"/>
                    <a:pt x="428" y="181"/>
                  </a:cubicBezTo>
                  <a:close/>
                  <a:moveTo>
                    <a:pt x="427" y="174"/>
                  </a:moveTo>
                  <a:cubicBezTo>
                    <a:pt x="427" y="175"/>
                    <a:pt x="427" y="176"/>
                    <a:pt x="428" y="177"/>
                  </a:cubicBezTo>
                  <a:cubicBezTo>
                    <a:pt x="447" y="172"/>
                    <a:pt x="447" y="172"/>
                    <a:pt x="447" y="172"/>
                  </a:cubicBezTo>
                  <a:cubicBezTo>
                    <a:pt x="446" y="171"/>
                    <a:pt x="446" y="170"/>
                    <a:pt x="446" y="168"/>
                  </a:cubicBezTo>
                  <a:cubicBezTo>
                    <a:pt x="427" y="174"/>
                    <a:pt x="427" y="174"/>
                    <a:pt x="427" y="174"/>
                  </a:cubicBezTo>
                  <a:close/>
                  <a:moveTo>
                    <a:pt x="425" y="166"/>
                  </a:moveTo>
                  <a:cubicBezTo>
                    <a:pt x="425" y="168"/>
                    <a:pt x="425" y="169"/>
                    <a:pt x="426" y="170"/>
                  </a:cubicBezTo>
                  <a:cubicBezTo>
                    <a:pt x="444" y="165"/>
                    <a:pt x="444" y="165"/>
                    <a:pt x="444" y="165"/>
                  </a:cubicBezTo>
                  <a:cubicBezTo>
                    <a:pt x="444" y="163"/>
                    <a:pt x="444" y="162"/>
                    <a:pt x="443" y="161"/>
                  </a:cubicBezTo>
                  <a:cubicBezTo>
                    <a:pt x="425" y="166"/>
                    <a:pt x="425" y="166"/>
                    <a:pt x="425" y="166"/>
                  </a:cubicBezTo>
                  <a:close/>
                  <a:moveTo>
                    <a:pt x="422" y="159"/>
                  </a:moveTo>
                  <a:cubicBezTo>
                    <a:pt x="423" y="160"/>
                    <a:pt x="423" y="162"/>
                    <a:pt x="423" y="163"/>
                  </a:cubicBezTo>
                  <a:cubicBezTo>
                    <a:pt x="442" y="157"/>
                    <a:pt x="442" y="157"/>
                    <a:pt x="442" y="157"/>
                  </a:cubicBezTo>
                  <a:cubicBezTo>
                    <a:pt x="442" y="155"/>
                    <a:pt x="441" y="154"/>
                    <a:pt x="441" y="153"/>
                  </a:cubicBezTo>
                  <a:cubicBezTo>
                    <a:pt x="422" y="159"/>
                    <a:pt x="422" y="159"/>
                    <a:pt x="422" y="159"/>
                  </a:cubicBezTo>
                  <a:close/>
                  <a:moveTo>
                    <a:pt x="420" y="152"/>
                  </a:moveTo>
                  <a:cubicBezTo>
                    <a:pt x="420" y="153"/>
                    <a:pt x="421" y="155"/>
                    <a:pt x="421" y="156"/>
                  </a:cubicBezTo>
                  <a:cubicBezTo>
                    <a:pt x="439" y="149"/>
                    <a:pt x="439" y="149"/>
                    <a:pt x="439" y="149"/>
                  </a:cubicBezTo>
                  <a:cubicBezTo>
                    <a:pt x="439" y="148"/>
                    <a:pt x="438" y="146"/>
                    <a:pt x="438" y="145"/>
                  </a:cubicBezTo>
                  <a:cubicBezTo>
                    <a:pt x="420" y="152"/>
                    <a:pt x="420" y="152"/>
                    <a:pt x="420" y="152"/>
                  </a:cubicBezTo>
                  <a:close/>
                  <a:moveTo>
                    <a:pt x="417" y="145"/>
                  </a:moveTo>
                  <a:cubicBezTo>
                    <a:pt x="417" y="146"/>
                    <a:pt x="418" y="148"/>
                    <a:pt x="418" y="149"/>
                  </a:cubicBezTo>
                  <a:cubicBezTo>
                    <a:pt x="436" y="141"/>
                    <a:pt x="436" y="141"/>
                    <a:pt x="436" y="141"/>
                  </a:cubicBezTo>
                  <a:cubicBezTo>
                    <a:pt x="436" y="140"/>
                    <a:pt x="435" y="139"/>
                    <a:pt x="435" y="138"/>
                  </a:cubicBezTo>
                  <a:cubicBezTo>
                    <a:pt x="417" y="145"/>
                    <a:pt x="417" y="145"/>
                    <a:pt x="417" y="145"/>
                  </a:cubicBezTo>
                  <a:close/>
                  <a:moveTo>
                    <a:pt x="414" y="139"/>
                  </a:moveTo>
                  <a:cubicBezTo>
                    <a:pt x="414" y="140"/>
                    <a:pt x="415" y="141"/>
                    <a:pt x="415" y="142"/>
                  </a:cubicBezTo>
                  <a:cubicBezTo>
                    <a:pt x="433" y="134"/>
                    <a:pt x="433" y="134"/>
                    <a:pt x="433" y="134"/>
                  </a:cubicBezTo>
                  <a:cubicBezTo>
                    <a:pt x="433" y="133"/>
                    <a:pt x="432" y="131"/>
                    <a:pt x="432" y="130"/>
                  </a:cubicBezTo>
                  <a:lnTo>
                    <a:pt x="414" y="139"/>
                  </a:lnTo>
                  <a:close/>
                  <a:moveTo>
                    <a:pt x="411" y="132"/>
                  </a:moveTo>
                  <a:cubicBezTo>
                    <a:pt x="411" y="133"/>
                    <a:pt x="412" y="134"/>
                    <a:pt x="412" y="135"/>
                  </a:cubicBezTo>
                  <a:cubicBezTo>
                    <a:pt x="430" y="126"/>
                    <a:pt x="430" y="126"/>
                    <a:pt x="430" y="126"/>
                  </a:cubicBezTo>
                  <a:cubicBezTo>
                    <a:pt x="429" y="125"/>
                    <a:pt x="429" y="124"/>
                    <a:pt x="428" y="123"/>
                  </a:cubicBezTo>
                  <a:lnTo>
                    <a:pt x="411" y="132"/>
                  </a:lnTo>
                  <a:close/>
                  <a:moveTo>
                    <a:pt x="407" y="125"/>
                  </a:moveTo>
                  <a:cubicBezTo>
                    <a:pt x="408" y="126"/>
                    <a:pt x="408" y="127"/>
                    <a:pt x="409" y="129"/>
                  </a:cubicBezTo>
                  <a:cubicBezTo>
                    <a:pt x="426" y="119"/>
                    <a:pt x="426" y="119"/>
                    <a:pt x="426" y="119"/>
                  </a:cubicBezTo>
                  <a:cubicBezTo>
                    <a:pt x="425" y="118"/>
                    <a:pt x="425" y="117"/>
                    <a:pt x="424" y="116"/>
                  </a:cubicBezTo>
                  <a:cubicBezTo>
                    <a:pt x="407" y="125"/>
                    <a:pt x="407" y="125"/>
                    <a:pt x="407" y="125"/>
                  </a:cubicBezTo>
                  <a:close/>
                  <a:moveTo>
                    <a:pt x="403" y="119"/>
                  </a:moveTo>
                  <a:cubicBezTo>
                    <a:pt x="404" y="120"/>
                    <a:pt x="404" y="121"/>
                    <a:pt x="405" y="122"/>
                  </a:cubicBezTo>
                  <a:cubicBezTo>
                    <a:pt x="422" y="112"/>
                    <a:pt x="422" y="112"/>
                    <a:pt x="422" y="112"/>
                  </a:cubicBezTo>
                  <a:cubicBezTo>
                    <a:pt x="421" y="111"/>
                    <a:pt x="421" y="110"/>
                    <a:pt x="420" y="109"/>
                  </a:cubicBezTo>
                  <a:cubicBezTo>
                    <a:pt x="403" y="119"/>
                    <a:pt x="403" y="119"/>
                    <a:pt x="403" y="119"/>
                  </a:cubicBezTo>
                  <a:close/>
                  <a:moveTo>
                    <a:pt x="399" y="113"/>
                  </a:moveTo>
                  <a:cubicBezTo>
                    <a:pt x="400" y="114"/>
                    <a:pt x="401" y="115"/>
                    <a:pt x="401" y="116"/>
                  </a:cubicBezTo>
                  <a:cubicBezTo>
                    <a:pt x="418" y="105"/>
                    <a:pt x="418" y="105"/>
                    <a:pt x="418" y="105"/>
                  </a:cubicBezTo>
                  <a:cubicBezTo>
                    <a:pt x="417" y="104"/>
                    <a:pt x="416" y="103"/>
                    <a:pt x="415" y="102"/>
                  </a:cubicBezTo>
                  <a:cubicBezTo>
                    <a:pt x="399" y="113"/>
                    <a:pt x="399" y="113"/>
                    <a:pt x="399" y="113"/>
                  </a:cubicBezTo>
                  <a:close/>
                  <a:moveTo>
                    <a:pt x="395" y="106"/>
                  </a:moveTo>
                  <a:cubicBezTo>
                    <a:pt x="396" y="107"/>
                    <a:pt x="396" y="108"/>
                    <a:pt x="397" y="109"/>
                  </a:cubicBezTo>
                  <a:cubicBezTo>
                    <a:pt x="413" y="98"/>
                    <a:pt x="413" y="98"/>
                    <a:pt x="413" y="98"/>
                  </a:cubicBezTo>
                  <a:cubicBezTo>
                    <a:pt x="412" y="97"/>
                    <a:pt x="412" y="96"/>
                    <a:pt x="411" y="95"/>
                  </a:cubicBezTo>
                  <a:cubicBezTo>
                    <a:pt x="395" y="106"/>
                    <a:pt x="395" y="106"/>
                    <a:pt x="395" y="106"/>
                  </a:cubicBezTo>
                  <a:close/>
                  <a:moveTo>
                    <a:pt x="390" y="100"/>
                  </a:moveTo>
                  <a:cubicBezTo>
                    <a:pt x="391" y="101"/>
                    <a:pt x="392" y="102"/>
                    <a:pt x="393" y="103"/>
                  </a:cubicBezTo>
                  <a:cubicBezTo>
                    <a:pt x="408" y="92"/>
                    <a:pt x="408" y="92"/>
                    <a:pt x="408" y="92"/>
                  </a:cubicBezTo>
                  <a:cubicBezTo>
                    <a:pt x="408" y="91"/>
                    <a:pt x="407" y="90"/>
                    <a:pt x="406" y="88"/>
                  </a:cubicBezTo>
                  <a:cubicBezTo>
                    <a:pt x="390" y="100"/>
                    <a:pt x="390" y="100"/>
                    <a:pt x="390" y="100"/>
                  </a:cubicBezTo>
                  <a:close/>
                  <a:moveTo>
                    <a:pt x="386" y="95"/>
                  </a:moveTo>
                  <a:cubicBezTo>
                    <a:pt x="387" y="96"/>
                    <a:pt x="387" y="97"/>
                    <a:pt x="388" y="97"/>
                  </a:cubicBezTo>
                  <a:cubicBezTo>
                    <a:pt x="403" y="85"/>
                    <a:pt x="403" y="85"/>
                    <a:pt x="403" y="85"/>
                  </a:cubicBezTo>
                  <a:cubicBezTo>
                    <a:pt x="403" y="84"/>
                    <a:pt x="402" y="83"/>
                    <a:pt x="401" y="82"/>
                  </a:cubicBezTo>
                  <a:cubicBezTo>
                    <a:pt x="386" y="95"/>
                    <a:pt x="386" y="95"/>
                    <a:pt x="386" y="95"/>
                  </a:cubicBezTo>
                  <a:close/>
                  <a:moveTo>
                    <a:pt x="381" y="89"/>
                  </a:moveTo>
                  <a:cubicBezTo>
                    <a:pt x="382" y="90"/>
                    <a:pt x="383" y="91"/>
                    <a:pt x="383" y="92"/>
                  </a:cubicBezTo>
                  <a:cubicBezTo>
                    <a:pt x="398" y="79"/>
                    <a:pt x="398" y="79"/>
                    <a:pt x="398" y="79"/>
                  </a:cubicBezTo>
                  <a:cubicBezTo>
                    <a:pt x="397" y="78"/>
                    <a:pt x="396" y="77"/>
                    <a:pt x="396" y="76"/>
                  </a:cubicBezTo>
                  <a:cubicBezTo>
                    <a:pt x="381" y="89"/>
                    <a:pt x="381" y="89"/>
                    <a:pt x="381" y="89"/>
                  </a:cubicBezTo>
                  <a:close/>
                  <a:moveTo>
                    <a:pt x="376" y="83"/>
                  </a:moveTo>
                  <a:cubicBezTo>
                    <a:pt x="377" y="84"/>
                    <a:pt x="378" y="85"/>
                    <a:pt x="378" y="86"/>
                  </a:cubicBezTo>
                  <a:cubicBezTo>
                    <a:pt x="393" y="73"/>
                    <a:pt x="393" y="73"/>
                    <a:pt x="393" y="73"/>
                  </a:cubicBezTo>
                  <a:cubicBezTo>
                    <a:pt x="392" y="72"/>
                    <a:pt x="391" y="71"/>
                    <a:pt x="390" y="70"/>
                  </a:cubicBezTo>
                  <a:cubicBezTo>
                    <a:pt x="376" y="83"/>
                    <a:pt x="376" y="83"/>
                    <a:pt x="376" y="83"/>
                  </a:cubicBezTo>
                  <a:close/>
                  <a:moveTo>
                    <a:pt x="371" y="78"/>
                  </a:moveTo>
                  <a:cubicBezTo>
                    <a:pt x="371" y="79"/>
                    <a:pt x="372" y="80"/>
                    <a:pt x="373" y="81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6" y="66"/>
                    <a:pt x="385" y="65"/>
                    <a:pt x="384" y="64"/>
                  </a:cubicBezTo>
                  <a:lnTo>
                    <a:pt x="371" y="78"/>
                  </a:lnTo>
                  <a:close/>
                  <a:moveTo>
                    <a:pt x="365" y="73"/>
                  </a:moveTo>
                  <a:cubicBezTo>
                    <a:pt x="366" y="74"/>
                    <a:pt x="367" y="75"/>
                    <a:pt x="368" y="76"/>
                  </a:cubicBezTo>
                  <a:cubicBezTo>
                    <a:pt x="381" y="61"/>
                    <a:pt x="381" y="61"/>
                    <a:pt x="381" y="61"/>
                  </a:cubicBezTo>
                  <a:cubicBezTo>
                    <a:pt x="380" y="60"/>
                    <a:pt x="379" y="59"/>
                    <a:pt x="378" y="59"/>
                  </a:cubicBezTo>
                  <a:cubicBezTo>
                    <a:pt x="365" y="73"/>
                    <a:pt x="365" y="73"/>
                    <a:pt x="365" y="73"/>
                  </a:cubicBezTo>
                  <a:close/>
                  <a:moveTo>
                    <a:pt x="359" y="68"/>
                  </a:moveTo>
                  <a:cubicBezTo>
                    <a:pt x="360" y="69"/>
                    <a:pt x="361" y="70"/>
                    <a:pt x="362" y="71"/>
                  </a:cubicBezTo>
                  <a:cubicBezTo>
                    <a:pt x="375" y="56"/>
                    <a:pt x="375" y="56"/>
                    <a:pt x="375" y="56"/>
                  </a:cubicBezTo>
                  <a:cubicBezTo>
                    <a:pt x="374" y="55"/>
                    <a:pt x="373" y="54"/>
                    <a:pt x="372" y="53"/>
                  </a:cubicBezTo>
                  <a:lnTo>
                    <a:pt x="359" y="68"/>
                  </a:lnTo>
                  <a:close/>
                  <a:moveTo>
                    <a:pt x="354" y="63"/>
                  </a:moveTo>
                  <a:cubicBezTo>
                    <a:pt x="355" y="64"/>
                    <a:pt x="356" y="65"/>
                    <a:pt x="357" y="66"/>
                  </a:cubicBezTo>
                  <a:cubicBezTo>
                    <a:pt x="369" y="51"/>
                    <a:pt x="369" y="51"/>
                    <a:pt x="369" y="51"/>
                  </a:cubicBezTo>
                  <a:cubicBezTo>
                    <a:pt x="368" y="50"/>
                    <a:pt x="367" y="49"/>
                    <a:pt x="366" y="48"/>
                  </a:cubicBezTo>
                  <a:cubicBezTo>
                    <a:pt x="354" y="63"/>
                    <a:pt x="354" y="63"/>
                    <a:pt x="354" y="63"/>
                  </a:cubicBezTo>
                  <a:close/>
                  <a:moveTo>
                    <a:pt x="348" y="59"/>
                  </a:moveTo>
                  <a:cubicBezTo>
                    <a:pt x="349" y="60"/>
                    <a:pt x="350" y="60"/>
                    <a:pt x="351" y="61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1" y="45"/>
                    <a:pt x="360" y="44"/>
                    <a:pt x="359" y="43"/>
                  </a:cubicBezTo>
                  <a:cubicBezTo>
                    <a:pt x="348" y="59"/>
                    <a:pt x="348" y="59"/>
                    <a:pt x="348" y="59"/>
                  </a:cubicBezTo>
                  <a:close/>
                  <a:moveTo>
                    <a:pt x="341" y="55"/>
                  </a:moveTo>
                  <a:cubicBezTo>
                    <a:pt x="343" y="55"/>
                    <a:pt x="344" y="56"/>
                    <a:pt x="345" y="57"/>
                  </a:cubicBezTo>
                  <a:cubicBezTo>
                    <a:pt x="356" y="41"/>
                    <a:pt x="356" y="41"/>
                    <a:pt x="356" y="41"/>
                  </a:cubicBezTo>
                  <a:cubicBezTo>
                    <a:pt x="355" y="40"/>
                    <a:pt x="354" y="39"/>
                    <a:pt x="352" y="38"/>
                  </a:cubicBezTo>
                  <a:cubicBezTo>
                    <a:pt x="341" y="55"/>
                    <a:pt x="341" y="55"/>
                    <a:pt x="341" y="55"/>
                  </a:cubicBezTo>
                  <a:close/>
                  <a:moveTo>
                    <a:pt x="335" y="51"/>
                  </a:moveTo>
                  <a:cubicBezTo>
                    <a:pt x="336" y="51"/>
                    <a:pt x="337" y="52"/>
                    <a:pt x="338" y="53"/>
                  </a:cubicBezTo>
                  <a:cubicBezTo>
                    <a:pt x="349" y="36"/>
                    <a:pt x="349" y="36"/>
                    <a:pt x="349" y="36"/>
                  </a:cubicBezTo>
                  <a:cubicBezTo>
                    <a:pt x="348" y="35"/>
                    <a:pt x="347" y="35"/>
                    <a:pt x="345" y="34"/>
                  </a:cubicBezTo>
                  <a:cubicBezTo>
                    <a:pt x="335" y="51"/>
                    <a:pt x="335" y="51"/>
                    <a:pt x="335" y="51"/>
                  </a:cubicBezTo>
                  <a:close/>
                  <a:moveTo>
                    <a:pt x="329" y="47"/>
                  </a:moveTo>
                  <a:cubicBezTo>
                    <a:pt x="330" y="47"/>
                    <a:pt x="331" y="48"/>
                    <a:pt x="332" y="49"/>
                  </a:cubicBezTo>
                  <a:cubicBezTo>
                    <a:pt x="342" y="32"/>
                    <a:pt x="342" y="32"/>
                    <a:pt x="342" y="32"/>
                  </a:cubicBezTo>
                  <a:cubicBezTo>
                    <a:pt x="341" y="31"/>
                    <a:pt x="340" y="30"/>
                    <a:pt x="338" y="30"/>
                  </a:cubicBezTo>
                  <a:cubicBezTo>
                    <a:pt x="329" y="47"/>
                    <a:pt x="329" y="47"/>
                    <a:pt x="329" y="47"/>
                  </a:cubicBezTo>
                  <a:close/>
                  <a:moveTo>
                    <a:pt x="322" y="43"/>
                  </a:moveTo>
                  <a:cubicBezTo>
                    <a:pt x="323" y="44"/>
                    <a:pt x="324" y="44"/>
                    <a:pt x="325" y="45"/>
                  </a:cubicBezTo>
                  <a:cubicBezTo>
                    <a:pt x="335" y="28"/>
                    <a:pt x="335" y="28"/>
                    <a:pt x="335" y="28"/>
                  </a:cubicBezTo>
                  <a:cubicBezTo>
                    <a:pt x="334" y="27"/>
                    <a:pt x="332" y="26"/>
                    <a:pt x="331" y="26"/>
                  </a:cubicBezTo>
                  <a:cubicBezTo>
                    <a:pt x="322" y="43"/>
                    <a:pt x="322" y="43"/>
                    <a:pt x="322" y="43"/>
                  </a:cubicBezTo>
                  <a:close/>
                  <a:moveTo>
                    <a:pt x="315" y="40"/>
                  </a:moveTo>
                  <a:cubicBezTo>
                    <a:pt x="317" y="40"/>
                    <a:pt x="318" y="41"/>
                    <a:pt x="319" y="42"/>
                  </a:cubicBezTo>
                  <a:cubicBezTo>
                    <a:pt x="328" y="24"/>
                    <a:pt x="328" y="24"/>
                    <a:pt x="328" y="24"/>
                  </a:cubicBezTo>
                  <a:cubicBezTo>
                    <a:pt x="326" y="23"/>
                    <a:pt x="325" y="23"/>
                    <a:pt x="324" y="22"/>
                  </a:cubicBezTo>
                  <a:cubicBezTo>
                    <a:pt x="315" y="40"/>
                    <a:pt x="315" y="40"/>
                    <a:pt x="315" y="40"/>
                  </a:cubicBezTo>
                  <a:close/>
                  <a:moveTo>
                    <a:pt x="309" y="37"/>
                  </a:moveTo>
                  <a:cubicBezTo>
                    <a:pt x="310" y="37"/>
                    <a:pt x="311" y="38"/>
                    <a:pt x="312" y="38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19"/>
                    <a:pt x="316" y="19"/>
                  </a:cubicBezTo>
                  <a:cubicBezTo>
                    <a:pt x="309" y="37"/>
                    <a:pt x="309" y="37"/>
                    <a:pt x="309" y="37"/>
                  </a:cubicBezTo>
                  <a:close/>
                  <a:moveTo>
                    <a:pt x="302" y="34"/>
                  </a:moveTo>
                  <a:cubicBezTo>
                    <a:pt x="303" y="34"/>
                    <a:pt x="304" y="35"/>
                    <a:pt x="305" y="35"/>
                  </a:cubicBezTo>
                  <a:cubicBezTo>
                    <a:pt x="313" y="17"/>
                    <a:pt x="313" y="17"/>
                    <a:pt x="313" y="17"/>
                  </a:cubicBezTo>
                  <a:cubicBezTo>
                    <a:pt x="311" y="17"/>
                    <a:pt x="310" y="16"/>
                    <a:pt x="309" y="16"/>
                  </a:cubicBezTo>
                  <a:cubicBezTo>
                    <a:pt x="302" y="34"/>
                    <a:pt x="302" y="34"/>
                    <a:pt x="302" y="34"/>
                  </a:cubicBezTo>
                  <a:close/>
                  <a:moveTo>
                    <a:pt x="295" y="31"/>
                  </a:moveTo>
                  <a:cubicBezTo>
                    <a:pt x="296" y="32"/>
                    <a:pt x="297" y="32"/>
                    <a:pt x="298" y="33"/>
                  </a:cubicBezTo>
                  <a:cubicBezTo>
                    <a:pt x="305" y="14"/>
                    <a:pt x="305" y="14"/>
                    <a:pt x="305" y="14"/>
                  </a:cubicBezTo>
                  <a:cubicBezTo>
                    <a:pt x="304" y="14"/>
                    <a:pt x="302" y="13"/>
                    <a:pt x="301" y="13"/>
                  </a:cubicBezTo>
                  <a:cubicBezTo>
                    <a:pt x="295" y="31"/>
                    <a:pt x="295" y="31"/>
                    <a:pt x="295" y="31"/>
                  </a:cubicBezTo>
                  <a:close/>
                  <a:moveTo>
                    <a:pt x="288" y="29"/>
                  </a:moveTo>
                  <a:cubicBezTo>
                    <a:pt x="289" y="29"/>
                    <a:pt x="290" y="30"/>
                    <a:pt x="291" y="30"/>
                  </a:cubicBezTo>
                  <a:cubicBezTo>
                    <a:pt x="297" y="12"/>
                    <a:pt x="297" y="12"/>
                    <a:pt x="297" y="12"/>
                  </a:cubicBezTo>
                  <a:cubicBezTo>
                    <a:pt x="296" y="11"/>
                    <a:pt x="295" y="11"/>
                    <a:pt x="293" y="10"/>
                  </a:cubicBezTo>
                  <a:cubicBezTo>
                    <a:pt x="288" y="29"/>
                    <a:pt x="288" y="29"/>
                    <a:pt x="288" y="29"/>
                  </a:cubicBezTo>
                  <a:close/>
                  <a:moveTo>
                    <a:pt x="280" y="27"/>
                  </a:moveTo>
                  <a:cubicBezTo>
                    <a:pt x="282" y="27"/>
                    <a:pt x="283" y="28"/>
                    <a:pt x="284" y="28"/>
                  </a:cubicBezTo>
                  <a:cubicBezTo>
                    <a:pt x="289" y="9"/>
                    <a:pt x="289" y="9"/>
                    <a:pt x="289" y="9"/>
                  </a:cubicBezTo>
                  <a:cubicBezTo>
                    <a:pt x="288" y="9"/>
                    <a:pt x="287" y="8"/>
                    <a:pt x="285" y="8"/>
                  </a:cubicBezTo>
                  <a:cubicBezTo>
                    <a:pt x="280" y="27"/>
                    <a:pt x="280" y="27"/>
                    <a:pt x="280" y="27"/>
                  </a:cubicBezTo>
                  <a:close/>
                  <a:moveTo>
                    <a:pt x="273" y="25"/>
                  </a:moveTo>
                  <a:cubicBezTo>
                    <a:pt x="274" y="25"/>
                    <a:pt x="276" y="26"/>
                    <a:pt x="277" y="26"/>
                  </a:cubicBezTo>
                  <a:cubicBezTo>
                    <a:pt x="281" y="7"/>
                    <a:pt x="281" y="7"/>
                    <a:pt x="281" y="7"/>
                  </a:cubicBezTo>
                  <a:cubicBezTo>
                    <a:pt x="280" y="7"/>
                    <a:pt x="279" y="6"/>
                    <a:pt x="278" y="6"/>
                  </a:cubicBezTo>
                  <a:cubicBezTo>
                    <a:pt x="273" y="25"/>
                    <a:pt x="273" y="25"/>
                    <a:pt x="273" y="25"/>
                  </a:cubicBezTo>
                  <a:close/>
                  <a:moveTo>
                    <a:pt x="266" y="24"/>
                  </a:moveTo>
                  <a:cubicBezTo>
                    <a:pt x="267" y="24"/>
                    <a:pt x="268" y="24"/>
                    <a:pt x="269" y="24"/>
                  </a:cubicBezTo>
                  <a:cubicBezTo>
                    <a:pt x="274" y="5"/>
                    <a:pt x="274" y="5"/>
                    <a:pt x="274" y="5"/>
                  </a:cubicBezTo>
                  <a:cubicBezTo>
                    <a:pt x="272" y="5"/>
                    <a:pt x="271" y="5"/>
                    <a:pt x="269" y="4"/>
                  </a:cubicBezTo>
                  <a:lnTo>
                    <a:pt x="266" y="24"/>
                  </a:lnTo>
                  <a:close/>
                  <a:moveTo>
                    <a:pt x="258" y="22"/>
                  </a:moveTo>
                  <a:cubicBezTo>
                    <a:pt x="260" y="22"/>
                    <a:pt x="261" y="23"/>
                    <a:pt x="262" y="23"/>
                  </a:cubicBezTo>
                  <a:cubicBezTo>
                    <a:pt x="265" y="4"/>
                    <a:pt x="265" y="4"/>
                    <a:pt x="265" y="4"/>
                  </a:cubicBezTo>
                  <a:cubicBezTo>
                    <a:pt x="264" y="3"/>
                    <a:pt x="263" y="3"/>
                    <a:pt x="261" y="3"/>
                  </a:cubicBezTo>
                  <a:lnTo>
                    <a:pt x="258" y="22"/>
                  </a:lnTo>
                  <a:close/>
                  <a:moveTo>
                    <a:pt x="251" y="21"/>
                  </a:moveTo>
                  <a:cubicBezTo>
                    <a:pt x="252" y="21"/>
                    <a:pt x="254" y="22"/>
                    <a:pt x="255" y="22"/>
                  </a:cubicBezTo>
                  <a:cubicBezTo>
                    <a:pt x="257" y="2"/>
                    <a:pt x="257" y="2"/>
                    <a:pt x="257" y="2"/>
                  </a:cubicBezTo>
                  <a:cubicBezTo>
                    <a:pt x="256" y="2"/>
                    <a:pt x="255" y="2"/>
                    <a:pt x="253" y="2"/>
                  </a:cubicBezTo>
                  <a:cubicBezTo>
                    <a:pt x="251" y="21"/>
                    <a:pt x="251" y="21"/>
                    <a:pt x="251" y="21"/>
                  </a:cubicBezTo>
                  <a:close/>
                  <a:moveTo>
                    <a:pt x="244" y="21"/>
                  </a:moveTo>
                  <a:cubicBezTo>
                    <a:pt x="245" y="21"/>
                    <a:pt x="246" y="21"/>
                    <a:pt x="247" y="21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8" y="1"/>
                    <a:pt x="247" y="1"/>
                    <a:pt x="245" y="1"/>
                  </a:cubicBezTo>
                  <a:cubicBezTo>
                    <a:pt x="244" y="21"/>
                    <a:pt x="244" y="21"/>
                    <a:pt x="244" y="21"/>
                  </a:cubicBezTo>
                  <a:close/>
                  <a:moveTo>
                    <a:pt x="236" y="20"/>
                  </a:moveTo>
                  <a:cubicBezTo>
                    <a:pt x="237" y="20"/>
                    <a:pt x="239" y="20"/>
                    <a:pt x="240" y="20"/>
                  </a:cubicBezTo>
                  <a:cubicBezTo>
                    <a:pt x="241" y="1"/>
                    <a:pt x="241" y="1"/>
                    <a:pt x="241" y="1"/>
                  </a:cubicBezTo>
                  <a:cubicBezTo>
                    <a:pt x="240" y="1"/>
                    <a:pt x="238" y="1"/>
                    <a:pt x="237" y="1"/>
                  </a:cubicBezTo>
                  <a:cubicBezTo>
                    <a:pt x="236" y="20"/>
                    <a:pt x="236" y="20"/>
                    <a:pt x="236" y="20"/>
                  </a:cubicBezTo>
                  <a:close/>
                  <a:moveTo>
                    <a:pt x="229" y="20"/>
                  </a:moveTo>
                  <a:cubicBezTo>
                    <a:pt x="230" y="20"/>
                    <a:pt x="231" y="20"/>
                    <a:pt x="232" y="20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32" y="0"/>
                    <a:pt x="230" y="0"/>
                    <a:pt x="229" y="0"/>
                  </a:cubicBezTo>
                  <a:cubicBezTo>
                    <a:pt x="229" y="20"/>
                    <a:pt x="229" y="20"/>
                    <a:pt x="229" y="20"/>
                  </a:cubicBezTo>
                  <a:close/>
                  <a:moveTo>
                    <a:pt x="221" y="20"/>
                  </a:moveTo>
                  <a:cubicBezTo>
                    <a:pt x="222" y="20"/>
                    <a:pt x="224" y="20"/>
                    <a:pt x="225" y="2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3" y="0"/>
                    <a:pt x="222" y="0"/>
                    <a:pt x="221" y="0"/>
                  </a:cubicBezTo>
                  <a:lnTo>
                    <a:pt x="221" y="20"/>
                  </a:lnTo>
                  <a:close/>
                  <a:moveTo>
                    <a:pt x="214" y="20"/>
                  </a:moveTo>
                  <a:cubicBezTo>
                    <a:pt x="215" y="20"/>
                    <a:pt x="216" y="20"/>
                    <a:pt x="217" y="2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5" y="1"/>
                    <a:pt x="214" y="1"/>
                    <a:pt x="213" y="1"/>
                  </a:cubicBezTo>
                  <a:cubicBezTo>
                    <a:pt x="214" y="20"/>
                    <a:pt x="214" y="20"/>
                    <a:pt x="214" y="20"/>
                  </a:cubicBezTo>
                  <a:close/>
                  <a:moveTo>
                    <a:pt x="206" y="21"/>
                  </a:moveTo>
                  <a:cubicBezTo>
                    <a:pt x="207" y="21"/>
                    <a:pt x="209" y="21"/>
                    <a:pt x="210" y="21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07" y="1"/>
                    <a:pt x="206" y="1"/>
                    <a:pt x="204" y="1"/>
                  </a:cubicBezTo>
                  <a:cubicBezTo>
                    <a:pt x="206" y="21"/>
                    <a:pt x="206" y="21"/>
                    <a:pt x="206" y="21"/>
                  </a:cubicBezTo>
                  <a:close/>
                  <a:moveTo>
                    <a:pt x="199" y="22"/>
                  </a:moveTo>
                  <a:cubicBezTo>
                    <a:pt x="200" y="22"/>
                    <a:pt x="201" y="21"/>
                    <a:pt x="203" y="21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199" y="2"/>
                    <a:pt x="198" y="2"/>
                    <a:pt x="196" y="2"/>
                  </a:cubicBezTo>
                  <a:lnTo>
                    <a:pt x="199" y="22"/>
                  </a:lnTo>
                  <a:close/>
                  <a:moveTo>
                    <a:pt x="191" y="23"/>
                  </a:moveTo>
                  <a:cubicBezTo>
                    <a:pt x="193" y="23"/>
                    <a:pt x="194" y="22"/>
                    <a:pt x="195" y="22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1" y="3"/>
                    <a:pt x="189" y="3"/>
                    <a:pt x="188" y="4"/>
                  </a:cubicBezTo>
                  <a:lnTo>
                    <a:pt x="191" y="23"/>
                  </a:lnTo>
                  <a:close/>
                  <a:moveTo>
                    <a:pt x="184" y="24"/>
                  </a:moveTo>
                  <a:cubicBezTo>
                    <a:pt x="185" y="24"/>
                    <a:pt x="187" y="24"/>
                    <a:pt x="188" y="23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3" y="5"/>
                    <a:pt x="181" y="5"/>
                    <a:pt x="180" y="5"/>
                  </a:cubicBezTo>
                  <a:cubicBezTo>
                    <a:pt x="184" y="24"/>
                    <a:pt x="184" y="24"/>
                    <a:pt x="184" y="24"/>
                  </a:cubicBezTo>
                  <a:close/>
                  <a:moveTo>
                    <a:pt x="177" y="26"/>
                  </a:moveTo>
                  <a:cubicBezTo>
                    <a:pt x="178" y="26"/>
                    <a:pt x="179" y="25"/>
                    <a:pt x="180" y="25"/>
                  </a:cubicBezTo>
                  <a:cubicBezTo>
                    <a:pt x="176" y="6"/>
                    <a:pt x="176" y="6"/>
                    <a:pt x="176" y="6"/>
                  </a:cubicBezTo>
                  <a:cubicBezTo>
                    <a:pt x="175" y="6"/>
                    <a:pt x="173" y="7"/>
                    <a:pt x="172" y="7"/>
                  </a:cubicBezTo>
                  <a:cubicBezTo>
                    <a:pt x="177" y="26"/>
                    <a:pt x="177" y="26"/>
                    <a:pt x="177" y="26"/>
                  </a:cubicBezTo>
                  <a:close/>
                  <a:moveTo>
                    <a:pt x="170" y="28"/>
                  </a:moveTo>
                  <a:cubicBezTo>
                    <a:pt x="171" y="27"/>
                    <a:pt x="172" y="27"/>
                    <a:pt x="173" y="27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7" y="8"/>
                    <a:pt x="166" y="9"/>
                    <a:pt x="164" y="9"/>
                  </a:cubicBezTo>
                  <a:cubicBezTo>
                    <a:pt x="170" y="28"/>
                    <a:pt x="170" y="28"/>
                    <a:pt x="170" y="28"/>
                  </a:cubicBezTo>
                  <a:close/>
                  <a:moveTo>
                    <a:pt x="162" y="30"/>
                  </a:moveTo>
                  <a:cubicBezTo>
                    <a:pt x="164" y="30"/>
                    <a:pt x="165" y="29"/>
                    <a:pt x="166" y="29"/>
                  </a:cubicBezTo>
                  <a:cubicBezTo>
                    <a:pt x="160" y="10"/>
                    <a:pt x="160" y="10"/>
                    <a:pt x="160" y="10"/>
                  </a:cubicBezTo>
                  <a:cubicBezTo>
                    <a:pt x="159" y="11"/>
                    <a:pt x="158" y="11"/>
                    <a:pt x="156" y="11"/>
                  </a:cubicBezTo>
                  <a:cubicBezTo>
                    <a:pt x="162" y="30"/>
                    <a:pt x="162" y="30"/>
                    <a:pt x="162" y="30"/>
                  </a:cubicBezTo>
                  <a:close/>
                  <a:moveTo>
                    <a:pt x="155" y="32"/>
                  </a:moveTo>
                  <a:cubicBezTo>
                    <a:pt x="157" y="32"/>
                    <a:pt x="158" y="32"/>
                    <a:pt x="159" y="31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1" y="13"/>
                    <a:pt x="150" y="14"/>
                    <a:pt x="149" y="14"/>
                  </a:cubicBezTo>
                  <a:cubicBezTo>
                    <a:pt x="155" y="32"/>
                    <a:pt x="155" y="32"/>
                    <a:pt x="155" y="32"/>
                  </a:cubicBezTo>
                  <a:close/>
                  <a:moveTo>
                    <a:pt x="148" y="35"/>
                  </a:moveTo>
                  <a:cubicBezTo>
                    <a:pt x="150" y="35"/>
                    <a:pt x="151" y="34"/>
                    <a:pt x="152" y="34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44" y="16"/>
                    <a:pt x="142" y="16"/>
                    <a:pt x="141" y="17"/>
                  </a:cubicBezTo>
                  <a:lnTo>
                    <a:pt x="148" y="35"/>
                  </a:lnTo>
                  <a:close/>
                  <a:moveTo>
                    <a:pt x="142" y="38"/>
                  </a:moveTo>
                  <a:cubicBezTo>
                    <a:pt x="143" y="38"/>
                    <a:pt x="144" y="37"/>
                    <a:pt x="145" y="37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136" y="19"/>
                    <a:pt x="135" y="20"/>
                    <a:pt x="134" y="20"/>
                  </a:cubicBezTo>
                  <a:cubicBezTo>
                    <a:pt x="142" y="38"/>
                    <a:pt x="142" y="38"/>
                    <a:pt x="142" y="38"/>
                  </a:cubicBezTo>
                  <a:close/>
                  <a:moveTo>
                    <a:pt x="135" y="41"/>
                  </a:moveTo>
                  <a:cubicBezTo>
                    <a:pt x="136" y="41"/>
                    <a:pt x="137" y="40"/>
                    <a:pt x="138" y="40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29" y="23"/>
                    <a:pt x="127" y="23"/>
                    <a:pt x="126" y="24"/>
                  </a:cubicBezTo>
                  <a:cubicBezTo>
                    <a:pt x="135" y="41"/>
                    <a:pt x="135" y="41"/>
                    <a:pt x="135" y="41"/>
                  </a:cubicBezTo>
                  <a:close/>
                  <a:moveTo>
                    <a:pt x="128" y="45"/>
                  </a:moveTo>
                  <a:cubicBezTo>
                    <a:pt x="129" y="44"/>
                    <a:pt x="130" y="43"/>
                    <a:pt x="131" y="43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1" y="26"/>
                    <a:pt x="120" y="27"/>
                    <a:pt x="119" y="27"/>
                  </a:cubicBezTo>
                  <a:cubicBezTo>
                    <a:pt x="128" y="45"/>
                    <a:pt x="128" y="45"/>
                    <a:pt x="128" y="45"/>
                  </a:cubicBezTo>
                  <a:close/>
                  <a:moveTo>
                    <a:pt x="122" y="48"/>
                  </a:moveTo>
                  <a:cubicBezTo>
                    <a:pt x="123" y="48"/>
                    <a:pt x="124" y="47"/>
                    <a:pt x="125" y="46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30"/>
                    <a:pt x="113" y="31"/>
                    <a:pt x="112" y="31"/>
                  </a:cubicBezTo>
                  <a:cubicBezTo>
                    <a:pt x="122" y="48"/>
                    <a:pt x="122" y="48"/>
                    <a:pt x="122" y="48"/>
                  </a:cubicBezTo>
                  <a:close/>
                  <a:moveTo>
                    <a:pt x="115" y="52"/>
                  </a:moveTo>
                  <a:cubicBezTo>
                    <a:pt x="116" y="52"/>
                    <a:pt x="117" y="51"/>
                    <a:pt x="119" y="50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7" y="34"/>
                    <a:pt x="106" y="35"/>
                    <a:pt x="105" y="36"/>
                  </a:cubicBezTo>
                  <a:cubicBezTo>
                    <a:pt x="115" y="52"/>
                    <a:pt x="115" y="52"/>
                    <a:pt x="115" y="52"/>
                  </a:cubicBezTo>
                  <a:close/>
                  <a:moveTo>
                    <a:pt x="109" y="56"/>
                  </a:moveTo>
                  <a:cubicBezTo>
                    <a:pt x="110" y="56"/>
                    <a:pt x="111" y="55"/>
                    <a:pt x="112" y="54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0" y="39"/>
                    <a:pt x="99" y="39"/>
                    <a:pt x="98" y="40"/>
                  </a:cubicBezTo>
                  <a:cubicBezTo>
                    <a:pt x="109" y="56"/>
                    <a:pt x="109" y="56"/>
                    <a:pt x="109" y="56"/>
                  </a:cubicBezTo>
                  <a:close/>
                  <a:moveTo>
                    <a:pt x="103" y="61"/>
                  </a:moveTo>
                  <a:cubicBezTo>
                    <a:pt x="104" y="60"/>
                    <a:pt x="105" y="59"/>
                    <a:pt x="106" y="5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4" y="43"/>
                    <a:pt x="92" y="44"/>
                    <a:pt x="91" y="45"/>
                  </a:cubicBezTo>
                  <a:cubicBezTo>
                    <a:pt x="103" y="61"/>
                    <a:pt x="103" y="61"/>
                    <a:pt x="103" y="61"/>
                  </a:cubicBezTo>
                  <a:close/>
                  <a:moveTo>
                    <a:pt x="97" y="65"/>
                  </a:moveTo>
                  <a:cubicBezTo>
                    <a:pt x="98" y="65"/>
                    <a:pt x="99" y="64"/>
                    <a:pt x="100" y="63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7" y="48"/>
                    <a:pt x="86" y="49"/>
                    <a:pt x="85" y="50"/>
                  </a:cubicBezTo>
                  <a:cubicBezTo>
                    <a:pt x="97" y="65"/>
                    <a:pt x="97" y="65"/>
                    <a:pt x="97" y="65"/>
                  </a:cubicBezTo>
                  <a:close/>
                  <a:moveTo>
                    <a:pt x="91" y="70"/>
                  </a:moveTo>
                  <a:cubicBezTo>
                    <a:pt x="92" y="69"/>
                    <a:pt x="93" y="68"/>
                    <a:pt x="94" y="68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1" y="53"/>
                    <a:pt x="80" y="54"/>
                    <a:pt x="79" y="55"/>
                  </a:cubicBezTo>
                  <a:cubicBezTo>
                    <a:pt x="91" y="70"/>
                    <a:pt x="91" y="70"/>
                    <a:pt x="91" y="70"/>
                  </a:cubicBezTo>
                  <a:close/>
                  <a:moveTo>
                    <a:pt x="86" y="75"/>
                  </a:moveTo>
                  <a:cubicBezTo>
                    <a:pt x="87" y="74"/>
                    <a:pt x="88" y="73"/>
                    <a:pt x="89" y="73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5" y="59"/>
                    <a:pt x="74" y="60"/>
                    <a:pt x="73" y="61"/>
                  </a:cubicBezTo>
                  <a:lnTo>
                    <a:pt x="86" y="75"/>
                  </a:lnTo>
                  <a:close/>
                  <a:moveTo>
                    <a:pt x="80" y="80"/>
                  </a:moveTo>
                  <a:cubicBezTo>
                    <a:pt x="81" y="79"/>
                    <a:pt x="82" y="78"/>
                    <a:pt x="83" y="78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69" y="64"/>
                    <a:pt x="68" y="65"/>
                    <a:pt x="67" y="66"/>
                  </a:cubicBezTo>
                  <a:cubicBezTo>
                    <a:pt x="80" y="80"/>
                    <a:pt x="80" y="80"/>
                    <a:pt x="80" y="80"/>
                  </a:cubicBezTo>
                  <a:close/>
                  <a:moveTo>
                    <a:pt x="75" y="86"/>
                  </a:moveTo>
                  <a:cubicBezTo>
                    <a:pt x="76" y="85"/>
                    <a:pt x="77" y="84"/>
                    <a:pt x="78" y="83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63" y="70"/>
                    <a:pt x="62" y="71"/>
                    <a:pt x="61" y="72"/>
                  </a:cubicBezTo>
                  <a:cubicBezTo>
                    <a:pt x="75" y="86"/>
                    <a:pt x="75" y="86"/>
                    <a:pt x="75" y="86"/>
                  </a:cubicBezTo>
                  <a:close/>
                  <a:moveTo>
                    <a:pt x="70" y="91"/>
                  </a:moveTo>
                  <a:cubicBezTo>
                    <a:pt x="71" y="90"/>
                    <a:pt x="72" y="89"/>
                    <a:pt x="73" y="88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7" y="76"/>
                    <a:pt x="56" y="77"/>
                    <a:pt x="55" y="78"/>
                  </a:cubicBezTo>
                  <a:cubicBezTo>
                    <a:pt x="70" y="91"/>
                    <a:pt x="70" y="91"/>
                    <a:pt x="70" y="91"/>
                  </a:cubicBezTo>
                  <a:close/>
                  <a:moveTo>
                    <a:pt x="65" y="97"/>
                  </a:moveTo>
                  <a:cubicBezTo>
                    <a:pt x="66" y="96"/>
                    <a:pt x="67" y="95"/>
                    <a:pt x="68" y="94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2" y="82"/>
                    <a:pt x="51" y="84"/>
                    <a:pt x="50" y="85"/>
                  </a:cubicBezTo>
                  <a:cubicBezTo>
                    <a:pt x="65" y="97"/>
                    <a:pt x="65" y="97"/>
                    <a:pt x="65" y="97"/>
                  </a:cubicBezTo>
                  <a:close/>
                  <a:moveTo>
                    <a:pt x="61" y="103"/>
                  </a:moveTo>
                  <a:cubicBezTo>
                    <a:pt x="62" y="102"/>
                    <a:pt x="62" y="101"/>
                    <a:pt x="63" y="10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61" y="103"/>
                    <a:pt x="61" y="103"/>
                    <a:pt x="61" y="103"/>
                  </a:cubicBezTo>
                  <a:close/>
                  <a:moveTo>
                    <a:pt x="56" y="109"/>
                  </a:moveTo>
                  <a:cubicBezTo>
                    <a:pt x="57" y="108"/>
                    <a:pt x="58" y="107"/>
                    <a:pt x="59" y="106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2" y="95"/>
                    <a:pt x="41" y="97"/>
                    <a:pt x="40" y="98"/>
                  </a:cubicBezTo>
                  <a:cubicBezTo>
                    <a:pt x="56" y="109"/>
                    <a:pt x="56" y="109"/>
                    <a:pt x="56" y="109"/>
                  </a:cubicBezTo>
                  <a:close/>
                  <a:moveTo>
                    <a:pt x="52" y="115"/>
                  </a:moveTo>
                  <a:cubicBezTo>
                    <a:pt x="53" y="114"/>
                    <a:pt x="54" y="113"/>
                    <a:pt x="54" y="112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7" y="102"/>
                    <a:pt x="37" y="103"/>
                    <a:pt x="36" y="105"/>
                  </a:cubicBezTo>
                  <a:cubicBezTo>
                    <a:pt x="52" y="115"/>
                    <a:pt x="52" y="115"/>
                    <a:pt x="52" y="115"/>
                  </a:cubicBezTo>
                  <a:close/>
                  <a:moveTo>
                    <a:pt x="48" y="121"/>
                  </a:moveTo>
                  <a:cubicBezTo>
                    <a:pt x="49" y="120"/>
                    <a:pt x="50" y="119"/>
                    <a:pt x="50" y="11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3" y="109"/>
                    <a:pt x="32" y="110"/>
                    <a:pt x="32" y="111"/>
                  </a:cubicBezTo>
                  <a:cubicBezTo>
                    <a:pt x="48" y="121"/>
                    <a:pt x="48" y="121"/>
                    <a:pt x="48" y="121"/>
                  </a:cubicBezTo>
                  <a:close/>
                  <a:moveTo>
                    <a:pt x="45" y="128"/>
                  </a:moveTo>
                  <a:cubicBezTo>
                    <a:pt x="45" y="127"/>
                    <a:pt x="46" y="126"/>
                    <a:pt x="46" y="125"/>
                  </a:cubicBezTo>
                  <a:cubicBezTo>
                    <a:pt x="29" y="115"/>
                    <a:pt x="29" y="115"/>
                    <a:pt x="29" y="115"/>
                  </a:cubicBezTo>
                  <a:cubicBezTo>
                    <a:pt x="29" y="116"/>
                    <a:pt x="28" y="117"/>
                    <a:pt x="27" y="119"/>
                  </a:cubicBezTo>
                  <a:cubicBezTo>
                    <a:pt x="45" y="128"/>
                    <a:pt x="45" y="128"/>
                    <a:pt x="45" y="128"/>
                  </a:cubicBezTo>
                  <a:close/>
                  <a:moveTo>
                    <a:pt x="41" y="135"/>
                  </a:moveTo>
                  <a:cubicBezTo>
                    <a:pt x="42" y="133"/>
                    <a:pt x="42" y="132"/>
                    <a:pt x="43" y="131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5" y="123"/>
                    <a:pt x="24" y="125"/>
                    <a:pt x="24" y="126"/>
                  </a:cubicBezTo>
                  <a:cubicBezTo>
                    <a:pt x="41" y="135"/>
                    <a:pt x="41" y="135"/>
                    <a:pt x="41" y="135"/>
                  </a:cubicBezTo>
                  <a:close/>
                  <a:moveTo>
                    <a:pt x="38" y="141"/>
                  </a:moveTo>
                  <a:cubicBezTo>
                    <a:pt x="39" y="140"/>
                    <a:pt x="39" y="139"/>
                    <a:pt x="40" y="138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21" y="131"/>
                    <a:pt x="21" y="132"/>
                    <a:pt x="20" y="133"/>
                  </a:cubicBezTo>
                  <a:lnTo>
                    <a:pt x="38" y="141"/>
                  </a:lnTo>
                  <a:close/>
                  <a:moveTo>
                    <a:pt x="35" y="148"/>
                  </a:moveTo>
                  <a:cubicBezTo>
                    <a:pt x="35" y="147"/>
                    <a:pt x="36" y="146"/>
                    <a:pt x="36" y="145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8" y="138"/>
                    <a:pt x="17" y="140"/>
                    <a:pt x="17" y="141"/>
                  </a:cubicBezTo>
                  <a:cubicBezTo>
                    <a:pt x="35" y="148"/>
                    <a:pt x="35" y="148"/>
                    <a:pt x="35" y="148"/>
                  </a:cubicBezTo>
                  <a:close/>
                  <a:moveTo>
                    <a:pt x="32" y="155"/>
                  </a:moveTo>
                  <a:cubicBezTo>
                    <a:pt x="33" y="154"/>
                    <a:pt x="33" y="153"/>
                    <a:pt x="34" y="152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5" y="146"/>
                    <a:pt x="14" y="147"/>
                    <a:pt x="14" y="148"/>
                  </a:cubicBezTo>
                  <a:cubicBezTo>
                    <a:pt x="32" y="155"/>
                    <a:pt x="32" y="155"/>
                    <a:pt x="32" y="155"/>
                  </a:cubicBezTo>
                  <a:close/>
                  <a:moveTo>
                    <a:pt x="30" y="162"/>
                  </a:moveTo>
                  <a:cubicBezTo>
                    <a:pt x="30" y="161"/>
                    <a:pt x="31" y="160"/>
                    <a:pt x="31" y="159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2" y="154"/>
                    <a:pt x="12" y="155"/>
                    <a:pt x="11" y="156"/>
                  </a:cubicBezTo>
                  <a:cubicBezTo>
                    <a:pt x="30" y="162"/>
                    <a:pt x="30" y="162"/>
                    <a:pt x="30" y="162"/>
                  </a:cubicBezTo>
                  <a:close/>
                  <a:moveTo>
                    <a:pt x="28" y="169"/>
                  </a:moveTo>
                  <a:cubicBezTo>
                    <a:pt x="28" y="168"/>
                    <a:pt x="28" y="167"/>
                    <a:pt x="29" y="166"/>
                  </a:cubicBezTo>
                  <a:cubicBezTo>
                    <a:pt x="10" y="160"/>
                    <a:pt x="10" y="160"/>
                    <a:pt x="10" y="160"/>
                  </a:cubicBezTo>
                  <a:cubicBezTo>
                    <a:pt x="10" y="161"/>
                    <a:pt x="9" y="163"/>
                    <a:pt x="9" y="164"/>
                  </a:cubicBezTo>
                  <a:cubicBezTo>
                    <a:pt x="28" y="169"/>
                    <a:pt x="28" y="169"/>
                    <a:pt x="28" y="169"/>
                  </a:cubicBezTo>
                  <a:close/>
                  <a:moveTo>
                    <a:pt x="26" y="177"/>
                  </a:moveTo>
                  <a:cubicBezTo>
                    <a:pt x="26" y="175"/>
                    <a:pt x="26" y="174"/>
                    <a:pt x="27" y="173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7" y="169"/>
                    <a:pt x="7" y="171"/>
                    <a:pt x="7" y="172"/>
                  </a:cubicBezTo>
                  <a:cubicBezTo>
                    <a:pt x="26" y="177"/>
                    <a:pt x="26" y="177"/>
                    <a:pt x="26" y="177"/>
                  </a:cubicBezTo>
                  <a:close/>
                  <a:moveTo>
                    <a:pt x="24" y="184"/>
                  </a:moveTo>
                  <a:cubicBezTo>
                    <a:pt x="24" y="183"/>
                    <a:pt x="25" y="182"/>
                    <a:pt x="25" y="180"/>
                  </a:cubicBezTo>
                  <a:cubicBezTo>
                    <a:pt x="6" y="176"/>
                    <a:pt x="6" y="176"/>
                    <a:pt x="6" y="176"/>
                  </a:cubicBezTo>
                  <a:cubicBezTo>
                    <a:pt x="5" y="177"/>
                    <a:pt x="5" y="179"/>
                    <a:pt x="5" y="180"/>
                  </a:cubicBezTo>
                  <a:cubicBezTo>
                    <a:pt x="24" y="184"/>
                    <a:pt x="24" y="184"/>
                    <a:pt x="24" y="184"/>
                  </a:cubicBezTo>
                  <a:close/>
                  <a:moveTo>
                    <a:pt x="23" y="191"/>
                  </a:moveTo>
                  <a:cubicBezTo>
                    <a:pt x="23" y="190"/>
                    <a:pt x="23" y="189"/>
                    <a:pt x="23" y="188"/>
                  </a:cubicBezTo>
                  <a:cubicBezTo>
                    <a:pt x="4" y="184"/>
                    <a:pt x="4" y="184"/>
                    <a:pt x="4" y="184"/>
                  </a:cubicBezTo>
                  <a:cubicBezTo>
                    <a:pt x="4" y="185"/>
                    <a:pt x="4" y="187"/>
                    <a:pt x="3" y="188"/>
                  </a:cubicBezTo>
                  <a:lnTo>
                    <a:pt x="23" y="191"/>
                  </a:lnTo>
                  <a:close/>
                  <a:moveTo>
                    <a:pt x="21" y="199"/>
                  </a:moveTo>
                  <a:cubicBezTo>
                    <a:pt x="22" y="197"/>
                    <a:pt x="22" y="196"/>
                    <a:pt x="22" y="195"/>
                  </a:cubicBezTo>
                  <a:cubicBezTo>
                    <a:pt x="3" y="192"/>
                    <a:pt x="3" y="192"/>
                    <a:pt x="3" y="192"/>
                  </a:cubicBezTo>
                  <a:cubicBezTo>
                    <a:pt x="2" y="193"/>
                    <a:pt x="2" y="195"/>
                    <a:pt x="2" y="196"/>
                  </a:cubicBezTo>
                  <a:cubicBezTo>
                    <a:pt x="21" y="199"/>
                    <a:pt x="21" y="199"/>
                    <a:pt x="21" y="199"/>
                  </a:cubicBezTo>
                  <a:close/>
                  <a:moveTo>
                    <a:pt x="21" y="206"/>
                  </a:moveTo>
                  <a:cubicBezTo>
                    <a:pt x="21" y="205"/>
                    <a:pt x="21" y="204"/>
                    <a:pt x="21" y="202"/>
                  </a:cubicBezTo>
                  <a:cubicBezTo>
                    <a:pt x="2" y="200"/>
                    <a:pt x="2" y="200"/>
                    <a:pt x="2" y="200"/>
                  </a:cubicBezTo>
                  <a:cubicBezTo>
                    <a:pt x="1" y="202"/>
                    <a:pt x="1" y="203"/>
                    <a:pt x="1" y="204"/>
                  </a:cubicBezTo>
                  <a:lnTo>
                    <a:pt x="21" y="206"/>
                  </a:lnTo>
                  <a:close/>
                  <a:moveTo>
                    <a:pt x="20" y="214"/>
                  </a:moveTo>
                  <a:cubicBezTo>
                    <a:pt x="20" y="212"/>
                    <a:pt x="20" y="211"/>
                    <a:pt x="20" y="210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10"/>
                    <a:pt x="1" y="211"/>
                    <a:pt x="0" y="212"/>
                  </a:cubicBezTo>
                  <a:cubicBezTo>
                    <a:pt x="20" y="214"/>
                    <a:pt x="20" y="214"/>
                    <a:pt x="20" y="214"/>
                  </a:cubicBezTo>
                  <a:close/>
                  <a:moveTo>
                    <a:pt x="20" y="221"/>
                  </a:moveTo>
                  <a:cubicBezTo>
                    <a:pt x="20" y="220"/>
                    <a:pt x="20" y="219"/>
                    <a:pt x="20" y="217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8"/>
                    <a:pt x="0" y="219"/>
                    <a:pt x="0" y="221"/>
                  </a:cubicBezTo>
                  <a:cubicBezTo>
                    <a:pt x="20" y="221"/>
                    <a:pt x="20" y="221"/>
                    <a:pt x="20" y="221"/>
                  </a:cubicBezTo>
                  <a:close/>
                  <a:moveTo>
                    <a:pt x="20" y="229"/>
                  </a:moveTo>
                  <a:cubicBezTo>
                    <a:pt x="20" y="228"/>
                    <a:pt x="20" y="227"/>
                    <a:pt x="20" y="227"/>
                  </a:cubicBezTo>
                  <a:cubicBezTo>
                    <a:pt x="20" y="226"/>
                    <a:pt x="20" y="225"/>
                    <a:pt x="20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25"/>
                    <a:pt x="0" y="226"/>
                    <a:pt x="0" y="227"/>
                  </a:cubicBezTo>
                  <a:cubicBezTo>
                    <a:pt x="0" y="227"/>
                    <a:pt x="0" y="228"/>
                    <a:pt x="0" y="229"/>
                  </a:cubicBezTo>
                  <a:cubicBezTo>
                    <a:pt x="20" y="229"/>
                    <a:pt x="20" y="229"/>
                    <a:pt x="20" y="229"/>
                  </a:cubicBezTo>
                  <a:close/>
                  <a:moveTo>
                    <a:pt x="20" y="236"/>
                  </a:moveTo>
                  <a:cubicBezTo>
                    <a:pt x="20" y="235"/>
                    <a:pt x="20" y="234"/>
                    <a:pt x="20" y="232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4"/>
                    <a:pt x="0" y="236"/>
                    <a:pt x="0" y="237"/>
                  </a:cubicBezTo>
                  <a:cubicBezTo>
                    <a:pt x="20" y="236"/>
                    <a:pt x="20" y="236"/>
                    <a:pt x="20" y="236"/>
                  </a:cubicBezTo>
                  <a:close/>
                  <a:moveTo>
                    <a:pt x="20" y="244"/>
                  </a:moveTo>
                  <a:cubicBezTo>
                    <a:pt x="20" y="242"/>
                    <a:pt x="20" y="241"/>
                    <a:pt x="20" y="240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1" y="242"/>
                    <a:pt x="1" y="244"/>
                    <a:pt x="1" y="245"/>
                  </a:cubicBezTo>
                  <a:cubicBezTo>
                    <a:pt x="20" y="244"/>
                    <a:pt x="20" y="244"/>
                    <a:pt x="20" y="244"/>
                  </a:cubicBezTo>
                  <a:close/>
                  <a:moveTo>
                    <a:pt x="21" y="251"/>
                  </a:moveTo>
                  <a:cubicBezTo>
                    <a:pt x="21" y="250"/>
                    <a:pt x="21" y="248"/>
                    <a:pt x="21" y="247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50"/>
                    <a:pt x="1" y="252"/>
                    <a:pt x="2" y="253"/>
                  </a:cubicBezTo>
                  <a:cubicBezTo>
                    <a:pt x="21" y="251"/>
                    <a:pt x="21" y="251"/>
                    <a:pt x="21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3"/>
            <p:cNvSpPr>
              <a:spLocks noEditPoints="1"/>
            </p:cNvSpPr>
            <p:nvPr/>
          </p:nvSpPr>
          <p:spPr bwMode="auto">
            <a:xfrm>
              <a:off x="5103813" y="2432050"/>
              <a:ext cx="1984375" cy="1997075"/>
            </a:xfrm>
            <a:custGeom>
              <a:avLst/>
              <a:gdLst>
                <a:gd name="T0" fmla="*/ 621 w 621"/>
                <a:gd name="T1" fmla="*/ 314 h 619"/>
                <a:gd name="T2" fmla="*/ 586 w 621"/>
                <a:gd name="T3" fmla="*/ 268 h 619"/>
                <a:gd name="T4" fmla="*/ 586 w 621"/>
                <a:gd name="T5" fmla="*/ 268 h 619"/>
                <a:gd name="T6" fmla="*/ 607 w 621"/>
                <a:gd name="T7" fmla="*/ 218 h 619"/>
                <a:gd name="T8" fmla="*/ 592 w 621"/>
                <a:gd name="T9" fmla="*/ 178 h 619"/>
                <a:gd name="T10" fmla="*/ 542 w 621"/>
                <a:gd name="T11" fmla="*/ 156 h 619"/>
                <a:gd name="T12" fmla="*/ 514 w 621"/>
                <a:gd name="T13" fmla="*/ 120 h 619"/>
                <a:gd name="T14" fmla="*/ 514 w 621"/>
                <a:gd name="T15" fmla="*/ 120 h 619"/>
                <a:gd name="T16" fmla="*/ 504 w 621"/>
                <a:gd name="T17" fmla="*/ 67 h 619"/>
                <a:gd name="T18" fmla="*/ 469 w 621"/>
                <a:gd name="T19" fmla="*/ 43 h 619"/>
                <a:gd name="T20" fmla="*/ 415 w 621"/>
                <a:gd name="T21" fmla="*/ 52 h 619"/>
                <a:gd name="T22" fmla="*/ 372 w 621"/>
                <a:gd name="T23" fmla="*/ 38 h 619"/>
                <a:gd name="T24" fmla="*/ 372 w 621"/>
                <a:gd name="T25" fmla="*/ 38 h 619"/>
                <a:gd name="T26" fmla="*/ 333 w 621"/>
                <a:gd name="T27" fmla="*/ 0 h 619"/>
                <a:gd name="T28" fmla="*/ 291 w 621"/>
                <a:gd name="T29" fmla="*/ 0 h 619"/>
                <a:gd name="T30" fmla="*/ 252 w 621"/>
                <a:gd name="T31" fmla="*/ 38 h 619"/>
                <a:gd name="T32" fmla="*/ 209 w 621"/>
                <a:gd name="T33" fmla="*/ 51 h 619"/>
                <a:gd name="T34" fmla="*/ 209 w 621"/>
                <a:gd name="T35" fmla="*/ 51 h 619"/>
                <a:gd name="T36" fmla="*/ 155 w 621"/>
                <a:gd name="T37" fmla="*/ 41 h 619"/>
                <a:gd name="T38" fmla="*/ 120 w 621"/>
                <a:gd name="T39" fmla="*/ 65 h 619"/>
                <a:gd name="T40" fmla="*/ 109 w 621"/>
                <a:gd name="T41" fmla="*/ 118 h 619"/>
                <a:gd name="T42" fmla="*/ 80 w 621"/>
                <a:gd name="T43" fmla="*/ 153 h 619"/>
                <a:gd name="T44" fmla="*/ 80 w 621"/>
                <a:gd name="T45" fmla="*/ 153 h 619"/>
                <a:gd name="T46" fmla="*/ 31 w 621"/>
                <a:gd name="T47" fmla="*/ 175 h 619"/>
                <a:gd name="T48" fmla="*/ 15 w 621"/>
                <a:gd name="T49" fmla="*/ 215 h 619"/>
                <a:gd name="T50" fmla="*/ 36 w 621"/>
                <a:gd name="T51" fmla="*/ 265 h 619"/>
                <a:gd name="T52" fmla="*/ 32 w 621"/>
                <a:gd name="T53" fmla="*/ 310 h 619"/>
                <a:gd name="T54" fmla="*/ 0 w 621"/>
                <a:gd name="T55" fmla="*/ 310 h 619"/>
                <a:gd name="T56" fmla="*/ 35 w 621"/>
                <a:gd name="T57" fmla="*/ 348 h 619"/>
                <a:gd name="T58" fmla="*/ 45 w 621"/>
                <a:gd name="T59" fmla="*/ 392 h 619"/>
                <a:gd name="T60" fmla="*/ 45 w 621"/>
                <a:gd name="T61" fmla="*/ 392 h 619"/>
                <a:gd name="T62" fmla="*/ 31 w 621"/>
                <a:gd name="T63" fmla="*/ 445 h 619"/>
                <a:gd name="T64" fmla="*/ 52 w 621"/>
                <a:gd name="T65" fmla="*/ 481 h 619"/>
                <a:gd name="T66" fmla="*/ 104 w 621"/>
                <a:gd name="T67" fmla="*/ 496 h 619"/>
                <a:gd name="T68" fmla="*/ 137 w 621"/>
                <a:gd name="T69" fmla="*/ 527 h 619"/>
                <a:gd name="T70" fmla="*/ 137 w 621"/>
                <a:gd name="T71" fmla="*/ 527 h 619"/>
                <a:gd name="T72" fmla="*/ 156 w 621"/>
                <a:gd name="T73" fmla="*/ 579 h 619"/>
                <a:gd name="T74" fmla="*/ 193 w 621"/>
                <a:gd name="T75" fmla="*/ 597 h 619"/>
                <a:gd name="T76" fmla="*/ 245 w 621"/>
                <a:gd name="T77" fmla="*/ 580 h 619"/>
                <a:gd name="T78" fmla="*/ 290 w 621"/>
                <a:gd name="T79" fmla="*/ 587 h 619"/>
                <a:gd name="T80" fmla="*/ 290 w 621"/>
                <a:gd name="T81" fmla="*/ 587 h 619"/>
                <a:gd name="T82" fmla="*/ 334 w 621"/>
                <a:gd name="T83" fmla="*/ 619 h 619"/>
                <a:gd name="T84" fmla="*/ 376 w 621"/>
                <a:gd name="T85" fmla="*/ 613 h 619"/>
                <a:gd name="T86" fmla="*/ 409 w 621"/>
                <a:gd name="T87" fmla="*/ 570 h 619"/>
                <a:gd name="T88" fmla="*/ 450 w 621"/>
                <a:gd name="T89" fmla="*/ 551 h 619"/>
                <a:gd name="T90" fmla="*/ 450 w 621"/>
                <a:gd name="T91" fmla="*/ 551 h 619"/>
                <a:gd name="T92" fmla="*/ 504 w 621"/>
                <a:gd name="T93" fmla="*/ 552 h 619"/>
                <a:gd name="T94" fmla="*/ 535 w 621"/>
                <a:gd name="T95" fmla="*/ 524 h 619"/>
                <a:gd name="T96" fmla="*/ 538 w 621"/>
                <a:gd name="T97" fmla="*/ 470 h 619"/>
                <a:gd name="T98" fmla="*/ 561 w 621"/>
                <a:gd name="T99" fmla="*/ 431 h 619"/>
                <a:gd name="T100" fmla="*/ 561 w 621"/>
                <a:gd name="T101" fmla="*/ 431 h 619"/>
                <a:gd name="T102" fmla="*/ 607 w 621"/>
                <a:gd name="T103" fmla="*/ 401 h 619"/>
                <a:gd name="T104" fmla="*/ 617 w 621"/>
                <a:gd name="T105" fmla="*/ 36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1" h="619">
                  <a:moveTo>
                    <a:pt x="589" y="309"/>
                  </a:moveTo>
                  <a:cubicBezTo>
                    <a:pt x="589" y="310"/>
                    <a:pt x="589" y="310"/>
                    <a:pt x="589" y="310"/>
                  </a:cubicBezTo>
                  <a:cubicBezTo>
                    <a:pt x="589" y="311"/>
                    <a:pt x="589" y="312"/>
                    <a:pt x="589" y="314"/>
                  </a:cubicBezTo>
                  <a:cubicBezTo>
                    <a:pt x="621" y="314"/>
                    <a:pt x="621" y="314"/>
                    <a:pt x="621" y="314"/>
                  </a:cubicBezTo>
                  <a:cubicBezTo>
                    <a:pt x="621" y="313"/>
                    <a:pt x="621" y="311"/>
                    <a:pt x="621" y="310"/>
                  </a:cubicBezTo>
                  <a:cubicBezTo>
                    <a:pt x="621" y="309"/>
                    <a:pt x="621" y="309"/>
                    <a:pt x="621" y="309"/>
                  </a:cubicBezTo>
                  <a:lnTo>
                    <a:pt x="589" y="309"/>
                  </a:lnTo>
                  <a:close/>
                  <a:moveTo>
                    <a:pt x="586" y="268"/>
                  </a:moveTo>
                  <a:cubicBezTo>
                    <a:pt x="586" y="269"/>
                    <a:pt x="586" y="270"/>
                    <a:pt x="586" y="272"/>
                  </a:cubicBezTo>
                  <a:cubicBezTo>
                    <a:pt x="618" y="267"/>
                    <a:pt x="618" y="267"/>
                    <a:pt x="618" y="267"/>
                  </a:cubicBezTo>
                  <a:cubicBezTo>
                    <a:pt x="618" y="266"/>
                    <a:pt x="617" y="264"/>
                    <a:pt x="617" y="263"/>
                  </a:cubicBezTo>
                  <a:lnTo>
                    <a:pt x="586" y="268"/>
                  </a:lnTo>
                  <a:close/>
                  <a:moveTo>
                    <a:pt x="576" y="227"/>
                  </a:moveTo>
                  <a:cubicBezTo>
                    <a:pt x="577" y="229"/>
                    <a:pt x="577" y="230"/>
                    <a:pt x="577" y="231"/>
                  </a:cubicBezTo>
                  <a:cubicBezTo>
                    <a:pt x="608" y="222"/>
                    <a:pt x="608" y="222"/>
                    <a:pt x="608" y="222"/>
                  </a:cubicBezTo>
                  <a:cubicBezTo>
                    <a:pt x="608" y="221"/>
                    <a:pt x="607" y="219"/>
                    <a:pt x="607" y="218"/>
                  </a:cubicBezTo>
                  <a:cubicBezTo>
                    <a:pt x="576" y="227"/>
                    <a:pt x="576" y="227"/>
                    <a:pt x="576" y="227"/>
                  </a:cubicBezTo>
                  <a:close/>
                  <a:moveTo>
                    <a:pt x="561" y="189"/>
                  </a:moveTo>
                  <a:cubicBezTo>
                    <a:pt x="562" y="190"/>
                    <a:pt x="562" y="191"/>
                    <a:pt x="563" y="192"/>
                  </a:cubicBezTo>
                  <a:cubicBezTo>
                    <a:pt x="592" y="178"/>
                    <a:pt x="592" y="178"/>
                    <a:pt x="592" y="178"/>
                  </a:cubicBezTo>
                  <a:cubicBezTo>
                    <a:pt x="591" y="177"/>
                    <a:pt x="590" y="176"/>
                    <a:pt x="590" y="175"/>
                  </a:cubicBezTo>
                  <a:cubicBezTo>
                    <a:pt x="561" y="189"/>
                    <a:pt x="561" y="189"/>
                    <a:pt x="561" y="189"/>
                  </a:cubicBezTo>
                  <a:close/>
                  <a:moveTo>
                    <a:pt x="540" y="153"/>
                  </a:moveTo>
                  <a:cubicBezTo>
                    <a:pt x="541" y="154"/>
                    <a:pt x="542" y="155"/>
                    <a:pt x="542" y="156"/>
                  </a:cubicBezTo>
                  <a:cubicBezTo>
                    <a:pt x="569" y="138"/>
                    <a:pt x="569" y="138"/>
                    <a:pt x="569" y="138"/>
                  </a:cubicBezTo>
                  <a:cubicBezTo>
                    <a:pt x="568" y="137"/>
                    <a:pt x="567" y="136"/>
                    <a:pt x="567" y="135"/>
                  </a:cubicBezTo>
                  <a:lnTo>
                    <a:pt x="540" y="153"/>
                  </a:lnTo>
                  <a:close/>
                  <a:moveTo>
                    <a:pt x="514" y="120"/>
                  </a:moveTo>
                  <a:cubicBezTo>
                    <a:pt x="515" y="121"/>
                    <a:pt x="516" y="122"/>
                    <a:pt x="517" y="123"/>
                  </a:cubicBezTo>
                  <a:cubicBezTo>
                    <a:pt x="540" y="102"/>
                    <a:pt x="540" y="102"/>
                    <a:pt x="540" y="102"/>
                  </a:cubicBezTo>
                  <a:cubicBezTo>
                    <a:pt x="540" y="101"/>
                    <a:pt x="539" y="100"/>
                    <a:pt x="538" y="98"/>
                  </a:cubicBezTo>
                  <a:cubicBezTo>
                    <a:pt x="514" y="120"/>
                    <a:pt x="514" y="120"/>
                    <a:pt x="514" y="120"/>
                  </a:cubicBezTo>
                  <a:close/>
                  <a:moveTo>
                    <a:pt x="484" y="92"/>
                  </a:moveTo>
                  <a:cubicBezTo>
                    <a:pt x="485" y="93"/>
                    <a:pt x="486" y="94"/>
                    <a:pt x="487" y="94"/>
                  </a:cubicBezTo>
                  <a:cubicBezTo>
                    <a:pt x="507" y="70"/>
                    <a:pt x="507" y="70"/>
                    <a:pt x="507" y="70"/>
                  </a:cubicBezTo>
                  <a:cubicBezTo>
                    <a:pt x="506" y="69"/>
                    <a:pt x="505" y="68"/>
                    <a:pt x="504" y="67"/>
                  </a:cubicBezTo>
                  <a:cubicBezTo>
                    <a:pt x="484" y="92"/>
                    <a:pt x="484" y="92"/>
                    <a:pt x="484" y="92"/>
                  </a:cubicBezTo>
                  <a:close/>
                  <a:moveTo>
                    <a:pt x="449" y="69"/>
                  </a:moveTo>
                  <a:cubicBezTo>
                    <a:pt x="450" y="69"/>
                    <a:pt x="451" y="70"/>
                    <a:pt x="453" y="71"/>
                  </a:cubicBezTo>
                  <a:cubicBezTo>
                    <a:pt x="469" y="43"/>
                    <a:pt x="469" y="43"/>
                    <a:pt x="469" y="43"/>
                  </a:cubicBezTo>
                  <a:cubicBezTo>
                    <a:pt x="468" y="42"/>
                    <a:pt x="467" y="42"/>
                    <a:pt x="465" y="41"/>
                  </a:cubicBezTo>
                  <a:cubicBezTo>
                    <a:pt x="449" y="69"/>
                    <a:pt x="449" y="69"/>
                    <a:pt x="449" y="69"/>
                  </a:cubicBezTo>
                  <a:close/>
                  <a:moveTo>
                    <a:pt x="412" y="51"/>
                  </a:moveTo>
                  <a:cubicBezTo>
                    <a:pt x="413" y="51"/>
                    <a:pt x="414" y="52"/>
                    <a:pt x="415" y="52"/>
                  </a:cubicBezTo>
                  <a:cubicBezTo>
                    <a:pt x="427" y="22"/>
                    <a:pt x="427" y="22"/>
                    <a:pt x="427" y="22"/>
                  </a:cubicBezTo>
                  <a:cubicBezTo>
                    <a:pt x="426" y="22"/>
                    <a:pt x="425" y="21"/>
                    <a:pt x="423" y="21"/>
                  </a:cubicBezTo>
                  <a:cubicBezTo>
                    <a:pt x="412" y="51"/>
                    <a:pt x="412" y="51"/>
                    <a:pt x="412" y="51"/>
                  </a:cubicBezTo>
                  <a:close/>
                  <a:moveTo>
                    <a:pt x="372" y="38"/>
                  </a:moveTo>
                  <a:cubicBezTo>
                    <a:pt x="373" y="39"/>
                    <a:pt x="375" y="39"/>
                    <a:pt x="376" y="39"/>
                  </a:cubicBezTo>
                  <a:cubicBezTo>
                    <a:pt x="383" y="8"/>
                    <a:pt x="383" y="8"/>
                    <a:pt x="383" y="8"/>
                  </a:cubicBezTo>
                  <a:cubicBezTo>
                    <a:pt x="382" y="8"/>
                    <a:pt x="380" y="8"/>
                    <a:pt x="379" y="7"/>
                  </a:cubicBezTo>
                  <a:lnTo>
                    <a:pt x="372" y="38"/>
                  </a:lnTo>
                  <a:close/>
                  <a:moveTo>
                    <a:pt x="331" y="32"/>
                  </a:moveTo>
                  <a:cubicBezTo>
                    <a:pt x="332" y="32"/>
                    <a:pt x="333" y="33"/>
                    <a:pt x="335" y="33"/>
                  </a:cubicBezTo>
                  <a:cubicBezTo>
                    <a:pt x="337" y="1"/>
                    <a:pt x="337" y="1"/>
                    <a:pt x="337" y="1"/>
                  </a:cubicBezTo>
                  <a:cubicBezTo>
                    <a:pt x="336" y="1"/>
                    <a:pt x="335" y="1"/>
                    <a:pt x="333" y="0"/>
                  </a:cubicBezTo>
                  <a:cubicBezTo>
                    <a:pt x="331" y="32"/>
                    <a:pt x="331" y="32"/>
                    <a:pt x="331" y="32"/>
                  </a:cubicBezTo>
                  <a:close/>
                  <a:moveTo>
                    <a:pt x="289" y="32"/>
                  </a:moveTo>
                  <a:cubicBezTo>
                    <a:pt x="291" y="32"/>
                    <a:pt x="292" y="32"/>
                    <a:pt x="293" y="32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0" y="0"/>
                    <a:pt x="288" y="0"/>
                    <a:pt x="287" y="1"/>
                  </a:cubicBezTo>
                  <a:lnTo>
                    <a:pt x="289" y="32"/>
                  </a:lnTo>
                  <a:close/>
                  <a:moveTo>
                    <a:pt x="248" y="39"/>
                  </a:moveTo>
                  <a:cubicBezTo>
                    <a:pt x="249" y="38"/>
                    <a:pt x="251" y="38"/>
                    <a:pt x="252" y="38"/>
                  </a:cubicBezTo>
                  <a:cubicBezTo>
                    <a:pt x="245" y="7"/>
                    <a:pt x="245" y="7"/>
                    <a:pt x="245" y="7"/>
                  </a:cubicBezTo>
                  <a:cubicBezTo>
                    <a:pt x="244" y="7"/>
                    <a:pt x="242" y="7"/>
                    <a:pt x="241" y="7"/>
                  </a:cubicBezTo>
                  <a:cubicBezTo>
                    <a:pt x="248" y="39"/>
                    <a:pt x="248" y="39"/>
                    <a:pt x="248" y="39"/>
                  </a:cubicBezTo>
                  <a:close/>
                  <a:moveTo>
                    <a:pt x="209" y="51"/>
                  </a:moveTo>
                  <a:cubicBezTo>
                    <a:pt x="210" y="50"/>
                    <a:pt x="211" y="50"/>
                    <a:pt x="212" y="50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199" y="20"/>
                    <a:pt x="198" y="21"/>
                    <a:pt x="197" y="21"/>
                  </a:cubicBezTo>
                  <a:cubicBezTo>
                    <a:pt x="209" y="51"/>
                    <a:pt x="209" y="51"/>
                    <a:pt x="209" y="51"/>
                  </a:cubicBezTo>
                  <a:close/>
                  <a:moveTo>
                    <a:pt x="171" y="69"/>
                  </a:moveTo>
                  <a:cubicBezTo>
                    <a:pt x="172" y="68"/>
                    <a:pt x="173" y="68"/>
                    <a:pt x="174" y="6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8" y="40"/>
                    <a:pt x="156" y="41"/>
                    <a:pt x="155" y="41"/>
                  </a:cubicBezTo>
                  <a:cubicBezTo>
                    <a:pt x="171" y="69"/>
                    <a:pt x="171" y="69"/>
                    <a:pt x="171" y="69"/>
                  </a:cubicBezTo>
                  <a:close/>
                  <a:moveTo>
                    <a:pt x="137" y="92"/>
                  </a:moveTo>
                  <a:cubicBezTo>
                    <a:pt x="138" y="92"/>
                    <a:pt x="139" y="91"/>
                    <a:pt x="140" y="90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19" y="66"/>
                    <a:pt x="118" y="67"/>
                    <a:pt x="117" y="68"/>
                  </a:cubicBezTo>
                  <a:cubicBezTo>
                    <a:pt x="137" y="92"/>
                    <a:pt x="137" y="92"/>
                    <a:pt x="137" y="92"/>
                  </a:cubicBezTo>
                  <a:close/>
                  <a:moveTo>
                    <a:pt x="106" y="121"/>
                  </a:moveTo>
                  <a:cubicBezTo>
                    <a:pt x="107" y="120"/>
                    <a:pt x="108" y="119"/>
                    <a:pt x="109" y="118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5" y="97"/>
                    <a:pt x="84" y="98"/>
                    <a:pt x="83" y="99"/>
                  </a:cubicBezTo>
                  <a:lnTo>
                    <a:pt x="106" y="121"/>
                  </a:lnTo>
                  <a:close/>
                  <a:moveTo>
                    <a:pt x="80" y="153"/>
                  </a:moveTo>
                  <a:cubicBezTo>
                    <a:pt x="81" y="152"/>
                    <a:pt x="82" y="151"/>
                    <a:pt x="83" y="150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6" y="133"/>
                    <a:pt x="55" y="134"/>
                    <a:pt x="54" y="135"/>
                  </a:cubicBezTo>
                  <a:cubicBezTo>
                    <a:pt x="80" y="153"/>
                    <a:pt x="80" y="153"/>
                    <a:pt x="80" y="153"/>
                  </a:cubicBezTo>
                  <a:close/>
                  <a:moveTo>
                    <a:pt x="60" y="189"/>
                  </a:moveTo>
                  <a:cubicBezTo>
                    <a:pt x="60" y="188"/>
                    <a:pt x="61" y="187"/>
                    <a:pt x="61" y="186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2" y="173"/>
                    <a:pt x="31" y="174"/>
                    <a:pt x="31" y="175"/>
                  </a:cubicBezTo>
                  <a:lnTo>
                    <a:pt x="60" y="189"/>
                  </a:lnTo>
                  <a:close/>
                  <a:moveTo>
                    <a:pt x="45" y="228"/>
                  </a:moveTo>
                  <a:cubicBezTo>
                    <a:pt x="45" y="227"/>
                    <a:pt x="45" y="226"/>
                    <a:pt x="46" y="224"/>
                  </a:cubicBezTo>
                  <a:cubicBezTo>
                    <a:pt x="15" y="215"/>
                    <a:pt x="15" y="215"/>
                    <a:pt x="15" y="215"/>
                  </a:cubicBezTo>
                  <a:cubicBezTo>
                    <a:pt x="15" y="216"/>
                    <a:pt x="14" y="217"/>
                    <a:pt x="14" y="219"/>
                  </a:cubicBezTo>
                  <a:lnTo>
                    <a:pt x="45" y="228"/>
                  </a:lnTo>
                  <a:close/>
                  <a:moveTo>
                    <a:pt x="35" y="269"/>
                  </a:moveTo>
                  <a:cubicBezTo>
                    <a:pt x="36" y="267"/>
                    <a:pt x="36" y="266"/>
                    <a:pt x="36" y="265"/>
                  </a:cubicBezTo>
                  <a:cubicBezTo>
                    <a:pt x="4" y="260"/>
                    <a:pt x="4" y="260"/>
                    <a:pt x="4" y="260"/>
                  </a:cubicBezTo>
                  <a:cubicBezTo>
                    <a:pt x="4" y="261"/>
                    <a:pt x="4" y="263"/>
                    <a:pt x="4" y="264"/>
                  </a:cubicBezTo>
                  <a:cubicBezTo>
                    <a:pt x="35" y="269"/>
                    <a:pt x="35" y="269"/>
                    <a:pt x="35" y="269"/>
                  </a:cubicBezTo>
                  <a:close/>
                  <a:moveTo>
                    <a:pt x="32" y="310"/>
                  </a:moveTo>
                  <a:cubicBezTo>
                    <a:pt x="32" y="310"/>
                    <a:pt x="32" y="310"/>
                    <a:pt x="32" y="310"/>
                  </a:cubicBezTo>
                  <a:cubicBezTo>
                    <a:pt x="32" y="309"/>
                    <a:pt x="32" y="308"/>
                    <a:pt x="32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lnTo>
                    <a:pt x="32" y="310"/>
                  </a:lnTo>
                  <a:close/>
                  <a:moveTo>
                    <a:pt x="35" y="352"/>
                  </a:moveTo>
                  <a:cubicBezTo>
                    <a:pt x="35" y="350"/>
                    <a:pt x="35" y="349"/>
                    <a:pt x="35" y="348"/>
                  </a:cubicBezTo>
                  <a:cubicBezTo>
                    <a:pt x="3" y="352"/>
                    <a:pt x="3" y="352"/>
                    <a:pt x="3" y="352"/>
                  </a:cubicBezTo>
                  <a:cubicBezTo>
                    <a:pt x="3" y="354"/>
                    <a:pt x="4" y="355"/>
                    <a:pt x="4" y="356"/>
                  </a:cubicBezTo>
                  <a:cubicBezTo>
                    <a:pt x="35" y="352"/>
                    <a:pt x="35" y="352"/>
                    <a:pt x="35" y="352"/>
                  </a:cubicBezTo>
                  <a:close/>
                  <a:moveTo>
                    <a:pt x="45" y="392"/>
                  </a:moveTo>
                  <a:cubicBezTo>
                    <a:pt x="44" y="391"/>
                    <a:pt x="44" y="390"/>
                    <a:pt x="44" y="388"/>
                  </a:cubicBezTo>
                  <a:cubicBezTo>
                    <a:pt x="13" y="398"/>
                    <a:pt x="13" y="398"/>
                    <a:pt x="13" y="398"/>
                  </a:cubicBezTo>
                  <a:cubicBezTo>
                    <a:pt x="13" y="399"/>
                    <a:pt x="14" y="400"/>
                    <a:pt x="14" y="402"/>
                  </a:cubicBezTo>
                  <a:cubicBezTo>
                    <a:pt x="45" y="392"/>
                    <a:pt x="45" y="392"/>
                    <a:pt x="45" y="392"/>
                  </a:cubicBezTo>
                  <a:close/>
                  <a:moveTo>
                    <a:pt x="60" y="431"/>
                  </a:moveTo>
                  <a:cubicBezTo>
                    <a:pt x="59" y="430"/>
                    <a:pt x="59" y="429"/>
                    <a:pt x="58" y="427"/>
                  </a:cubicBezTo>
                  <a:cubicBezTo>
                    <a:pt x="29" y="441"/>
                    <a:pt x="29" y="441"/>
                    <a:pt x="29" y="441"/>
                  </a:cubicBezTo>
                  <a:cubicBezTo>
                    <a:pt x="30" y="442"/>
                    <a:pt x="31" y="443"/>
                    <a:pt x="31" y="445"/>
                  </a:cubicBezTo>
                  <a:cubicBezTo>
                    <a:pt x="60" y="431"/>
                    <a:pt x="60" y="431"/>
                    <a:pt x="60" y="431"/>
                  </a:cubicBezTo>
                  <a:close/>
                  <a:moveTo>
                    <a:pt x="81" y="467"/>
                  </a:moveTo>
                  <a:cubicBezTo>
                    <a:pt x="80" y="466"/>
                    <a:pt x="79" y="465"/>
                    <a:pt x="79" y="464"/>
                  </a:cubicBezTo>
                  <a:cubicBezTo>
                    <a:pt x="52" y="481"/>
                    <a:pt x="52" y="481"/>
                    <a:pt x="52" y="481"/>
                  </a:cubicBezTo>
                  <a:cubicBezTo>
                    <a:pt x="53" y="482"/>
                    <a:pt x="54" y="484"/>
                    <a:pt x="54" y="485"/>
                  </a:cubicBezTo>
                  <a:cubicBezTo>
                    <a:pt x="81" y="467"/>
                    <a:pt x="81" y="467"/>
                    <a:pt x="81" y="467"/>
                  </a:cubicBezTo>
                  <a:close/>
                  <a:moveTo>
                    <a:pt x="107" y="499"/>
                  </a:moveTo>
                  <a:cubicBezTo>
                    <a:pt x="106" y="498"/>
                    <a:pt x="105" y="497"/>
                    <a:pt x="104" y="496"/>
                  </a:cubicBezTo>
                  <a:cubicBezTo>
                    <a:pt x="80" y="518"/>
                    <a:pt x="80" y="518"/>
                    <a:pt x="80" y="518"/>
                  </a:cubicBezTo>
                  <a:cubicBezTo>
                    <a:pt x="81" y="519"/>
                    <a:pt x="82" y="520"/>
                    <a:pt x="83" y="521"/>
                  </a:cubicBezTo>
                  <a:cubicBezTo>
                    <a:pt x="107" y="499"/>
                    <a:pt x="107" y="499"/>
                    <a:pt x="107" y="499"/>
                  </a:cubicBezTo>
                  <a:close/>
                  <a:moveTo>
                    <a:pt x="137" y="527"/>
                  </a:moveTo>
                  <a:cubicBezTo>
                    <a:pt x="136" y="527"/>
                    <a:pt x="135" y="526"/>
                    <a:pt x="134" y="525"/>
                  </a:cubicBezTo>
                  <a:cubicBezTo>
                    <a:pt x="114" y="550"/>
                    <a:pt x="114" y="550"/>
                    <a:pt x="114" y="550"/>
                  </a:cubicBezTo>
                  <a:cubicBezTo>
                    <a:pt x="115" y="551"/>
                    <a:pt x="116" y="552"/>
                    <a:pt x="117" y="552"/>
                  </a:cubicBezTo>
                  <a:cubicBezTo>
                    <a:pt x="137" y="527"/>
                    <a:pt x="137" y="527"/>
                    <a:pt x="137" y="527"/>
                  </a:cubicBezTo>
                  <a:close/>
                  <a:moveTo>
                    <a:pt x="172" y="551"/>
                  </a:moveTo>
                  <a:cubicBezTo>
                    <a:pt x="170" y="550"/>
                    <a:pt x="169" y="550"/>
                    <a:pt x="168" y="549"/>
                  </a:cubicBezTo>
                  <a:cubicBezTo>
                    <a:pt x="152" y="576"/>
                    <a:pt x="152" y="576"/>
                    <a:pt x="152" y="576"/>
                  </a:cubicBezTo>
                  <a:cubicBezTo>
                    <a:pt x="153" y="577"/>
                    <a:pt x="154" y="578"/>
                    <a:pt x="156" y="579"/>
                  </a:cubicBezTo>
                  <a:lnTo>
                    <a:pt x="172" y="551"/>
                  </a:lnTo>
                  <a:close/>
                  <a:moveTo>
                    <a:pt x="209" y="569"/>
                  </a:moveTo>
                  <a:cubicBezTo>
                    <a:pt x="208" y="569"/>
                    <a:pt x="207" y="568"/>
                    <a:pt x="206" y="568"/>
                  </a:cubicBezTo>
                  <a:cubicBezTo>
                    <a:pt x="193" y="597"/>
                    <a:pt x="193" y="597"/>
                    <a:pt x="193" y="597"/>
                  </a:cubicBezTo>
                  <a:cubicBezTo>
                    <a:pt x="195" y="598"/>
                    <a:pt x="196" y="598"/>
                    <a:pt x="197" y="599"/>
                  </a:cubicBezTo>
                  <a:cubicBezTo>
                    <a:pt x="209" y="569"/>
                    <a:pt x="209" y="569"/>
                    <a:pt x="209" y="569"/>
                  </a:cubicBezTo>
                  <a:close/>
                  <a:moveTo>
                    <a:pt x="249" y="581"/>
                  </a:moveTo>
                  <a:cubicBezTo>
                    <a:pt x="248" y="581"/>
                    <a:pt x="246" y="581"/>
                    <a:pt x="245" y="580"/>
                  </a:cubicBezTo>
                  <a:cubicBezTo>
                    <a:pt x="238" y="611"/>
                    <a:pt x="238" y="611"/>
                    <a:pt x="238" y="611"/>
                  </a:cubicBezTo>
                  <a:cubicBezTo>
                    <a:pt x="239" y="612"/>
                    <a:pt x="240" y="612"/>
                    <a:pt x="242" y="612"/>
                  </a:cubicBezTo>
                  <a:lnTo>
                    <a:pt x="249" y="581"/>
                  </a:lnTo>
                  <a:close/>
                  <a:moveTo>
                    <a:pt x="290" y="587"/>
                  </a:moveTo>
                  <a:cubicBezTo>
                    <a:pt x="289" y="587"/>
                    <a:pt x="287" y="587"/>
                    <a:pt x="286" y="587"/>
                  </a:cubicBezTo>
                  <a:cubicBezTo>
                    <a:pt x="283" y="619"/>
                    <a:pt x="283" y="619"/>
                    <a:pt x="283" y="619"/>
                  </a:cubicBezTo>
                  <a:cubicBezTo>
                    <a:pt x="285" y="619"/>
                    <a:pt x="286" y="619"/>
                    <a:pt x="288" y="619"/>
                  </a:cubicBezTo>
                  <a:cubicBezTo>
                    <a:pt x="290" y="587"/>
                    <a:pt x="290" y="587"/>
                    <a:pt x="290" y="587"/>
                  </a:cubicBezTo>
                  <a:close/>
                  <a:moveTo>
                    <a:pt x="332" y="587"/>
                  </a:moveTo>
                  <a:cubicBezTo>
                    <a:pt x="330" y="587"/>
                    <a:pt x="329" y="587"/>
                    <a:pt x="328" y="588"/>
                  </a:cubicBezTo>
                  <a:cubicBezTo>
                    <a:pt x="330" y="619"/>
                    <a:pt x="330" y="619"/>
                    <a:pt x="330" y="619"/>
                  </a:cubicBezTo>
                  <a:cubicBezTo>
                    <a:pt x="331" y="619"/>
                    <a:pt x="332" y="619"/>
                    <a:pt x="334" y="619"/>
                  </a:cubicBezTo>
                  <a:cubicBezTo>
                    <a:pt x="332" y="587"/>
                    <a:pt x="332" y="587"/>
                    <a:pt x="332" y="587"/>
                  </a:cubicBezTo>
                  <a:close/>
                  <a:moveTo>
                    <a:pt x="373" y="581"/>
                  </a:moveTo>
                  <a:cubicBezTo>
                    <a:pt x="371" y="581"/>
                    <a:pt x="370" y="582"/>
                    <a:pt x="369" y="582"/>
                  </a:cubicBezTo>
                  <a:cubicBezTo>
                    <a:pt x="376" y="613"/>
                    <a:pt x="376" y="613"/>
                    <a:pt x="376" y="613"/>
                  </a:cubicBezTo>
                  <a:cubicBezTo>
                    <a:pt x="377" y="613"/>
                    <a:pt x="378" y="613"/>
                    <a:pt x="380" y="612"/>
                  </a:cubicBezTo>
                  <a:cubicBezTo>
                    <a:pt x="373" y="581"/>
                    <a:pt x="373" y="581"/>
                    <a:pt x="373" y="581"/>
                  </a:cubicBezTo>
                  <a:close/>
                  <a:moveTo>
                    <a:pt x="412" y="569"/>
                  </a:moveTo>
                  <a:cubicBezTo>
                    <a:pt x="411" y="569"/>
                    <a:pt x="410" y="570"/>
                    <a:pt x="409" y="570"/>
                  </a:cubicBezTo>
                  <a:cubicBezTo>
                    <a:pt x="420" y="600"/>
                    <a:pt x="420" y="600"/>
                    <a:pt x="420" y="600"/>
                  </a:cubicBezTo>
                  <a:cubicBezTo>
                    <a:pt x="421" y="600"/>
                    <a:pt x="423" y="599"/>
                    <a:pt x="424" y="599"/>
                  </a:cubicBezTo>
                  <a:cubicBezTo>
                    <a:pt x="412" y="569"/>
                    <a:pt x="412" y="569"/>
                    <a:pt x="412" y="569"/>
                  </a:cubicBezTo>
                  <a:close/>
                  <a:moveTo>
                    <a:pt x="450" y="551"/>
                  </a:moveTo>
                  <a:cubicBezTo>
                    <a:pt x="449" y="551"/>
                    <a:pt x="448" y="552"/>
                    <a:pt x="446" y="553"/>
                  </a:cubicBezTo>
                  <a:cubicBezTo>
                    <a:pt x="462" y="581"/>
                    <a:pt x="462" y="581"/>
                    <a:pt x="462" y="581"/>
                  </a:cubicBezTo>
                  <a:cubicBezTo>
                    <a:pt x="463" y="580"/>
                    <a:pt x="465" y="579"/>
                    <a:pt x="466" y="579"/>
                  </a:cubicBezTo>
                  <a:lnTo>
                    <a:pt x="450" y="551"/>
                  </a:lnTo>
                  <a:close/>
                  <a:moveTo>
                    <a:pt x="484" y="527"/>
                  </a:moveTo>
                  <a:cubicBezTo>
                    <a:pt x="483" y="528"/>
                    <a:pt x="482" y="529"/>
                    <a:pt x="481" y="530"/>
                  </a:cubicBezTo>
                  <a:cubicBezTo>
                    <a:pt x="501" y="555"/>
                    <a:pt x="501" y="555"/>
                    <a:pt x="501" y="555"/>
                  </a:cubicBezTo>
                  <a:cubicBezTo>
                    <a:pt x="502" y="554"/>
                    <a:pt x="503" y="553"/>
                    <a:pt x="504" y="552"/>
                  </a:cubicBezTo>
                  <a:cubicBezTo>
                    <a:pt x="484" y="527"/>
                    <a:pt x="484" y="527"/>
                    <a:pt x="484" y="527"/>
                  </a:cubicBezTo>
                  <a:close/>
                  <a:moveTo>
                    <a:pt x="515" y="499"/>
                  </a:moveTo>
                  <a:cubicBezTo>
                    <a:pt x="514" y="500"/>
                    <a:pt x="513" y="501"/>
                    <a:pt x="512" y="502"/>
                  </a:cubicBezTo>
                  <a:cubicBezTo>
                    <a:pt x="535" y="524"/>
                    <a:pt x="535" y="524"/>
                    <a:pt x="535" y="524"/>
                  </a:cubicBezTo>
                  <a:cubicBezTo>
                    <a:pt x="536" y="523"/>
                    <a:pt x="537" y="522"/>
                    <a:pt x="538" y="521"/>
                  </a:cubicBezTo>
                  <a:lnTo>
                    <a:pt x="515" y="499"/>
                  </a:lnTo>
                  <a:close/>
                  <a:moveTo>
                    <a:pt x="540" y="467"/>
                  </a:moveTo>
                  <a:cubicBezTo>
                    <a:pt x="540" y="468"/>
                    <a:pt x="539" y="469"/>
                    <a:pt x="538" y="470"/>
                  </a:cubicBezTo>
                  <a:cubicBezTo>
                    <a:pt x="564" y="488"/>
                    <a:pt x="564" y="488"/>
                    <a:pt x="564" y="488"/>
                  </a:cubicBezTo>
                  <a:cubicBezTo>
                    <a:pt x="565" y="487"/>
                    <a:pt x="566" y="486"/>
                    <a:pt x="567" y="485"/>
                  </a:cubicBezTo>
                  <a:cubicBezTo>
                    <a:pt x="540" y="467"/>
                    <a:pt x="540" y="467"/>
                    <a:pt x="540" y="467"/>
                  </a:cubicBezTo>
                  <a:close/>
                  <a:moveTo>
                    <a:pt x="561" y="431"/>
                  </a:moveTo>
                  <a:cubicBezTo>
                    <a:pt x="561" y="432"/>
                    <a:pt x="560" y="433"/>
                    <a:pt x="560" y="434"/>
                  </a:cubicBezTo>
                  <a:cubicBezTo>
                    <a:pt x="588" y="448"/>
                    <a:pt x="588" y="448"/>
                    <a:pt x="588" y="448"/>
                  </a:cubicBezTo>
                  <a:cubicBezTo>
                    <a:pt x="589" y="447"/>
                    <a:pt x="590" y="446"/>
                    <a:pt x="590" y="444"/>
                  </a:cubicBezTo>
                  <a:lnTo>
                    <a:pt x="561" y="431"/>
                  </a:lnTo>
                  <a:close/>
                  <a:moveTo>
                    <a:pt x="577" y="392"/>
                  </a:moveTo>
                  <a:cubicBezTo>
                    <a:pt x="576" y="393"/>
                    <a:pt x="576" y="394"/>
                    <a:pt x="575" y="395"/>
                  </a:cubicBezTo>
                  <a:cubicBezTo>
                    <a:pt x="606" y="405"/>
                    <a:pt x="606" y="405"/>
                    <a:pt x="606" y="405"/>
                  </a:cubicBezTo>
                  <a:cubicBezTo>
                    <a:pt x="606" y="404"/>
                    <a:pt x="607" y="403"/>
                    <a:pt x="607" y="401"/>
                  </a:cubicBezTo>
                  <a:cubicBezTo>
                    <a:pt x="577" y="392"/>
                    <a:pt x="577" y="392"/>
                    <a:pt x="577" y="392"/>
                  </a:cubicBezTo>
                  <a:close/>
                  <a:moveTo>
                    <a:pt x="586" y="351"/>
                  </a:moveTo>
                  <a:cubicBezTo>
                    <a:pt x="586" y="353"/>
                    <a:pt x="585" y="354"/>
                    <a:pt x="585" y="355"/>
                  </a:cubicBezTo>
                  <a:cubicBezTo>
                    <a:pt x="617" y="360"/>
                    <a:pt x="617" y="360"/>
                    <a:pt x="617" y="360"/>
                  </a:cubicBezTo>
                  <a:cubicBezTo>
                    <a:pt x="617" y="359"/>
                    <a:pt x="617" y="357"/>
                    <a:pt x="617" y="356"/>
                  </a:cubicBezTo>
                  <a:cubicBezTo>
                    <a:pt x="586" y="351"/>
                    <a:pt x="586" y="351"/>
                    <a:pt x="586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24"/>
            <p:cNvSpPr>
              <a:spLocks noEditPoints="1"/>
            </p:cNvSpPr>
            <p:nvPr/>
          </p:nvSpPr>
          <p:spPr bwMode="auto">
            <a:xfrm>
              <a:off x="5129213" y="2457450"/>
              <a:ext cx="1933575" cy="1949450"/>
            </a:xfrm>
            <a:custGeom>
              <a:avLst/>
              <a:gdLst>
                <a:gd name="T0" fmla="*/ 588 w 605"/>
                <a:gd name="T1" fmla="*/ 282 h 604"/>
                <a:gd name="T2" fmla="*/ 586 w 605"/>
                <a:gd name="T3" fmla="*/ 259 h 604"/>
                <a:gd name="T4" fmla="*/ 582 w 605"/>
                <a:gd name="T5" fmla="*/ 238 h 604"/>
                <a:gd name="T6" fmla="*/ 584 w 605"/>
                <a:gd name="T7" fmla="*/ 191 h 604"/>
                <a:gd name="T8" fmla="*/ 575 w 605"/>
                <a:gd name="T9" fmla="*/ 170 h 604"/>
                <a:gd name="T10" fmla="*/ 540 w 605"/>
                <a:gd name="T11" fmla="*/ 142 h 604"/>
                <a:gd name="T12" fmla="*/ 526 w 605"/>
                <a:gd name="T13" fmla="*/ 123 h 604"/>
                <a:gd name="T14" fmla="*/ 512 w 605"/>
                <a:gd name="T15" fmla="*/ 107 h 604"/>
                <a:gd name="T16" fmla="*/ 491 w 605"/>
                <a:gd name="T17" fmla="*/ 65 h 604"/>
                <a:gd name="T18" fmla="*/ 472 w 605"/>
                <a:gd name="T19" fmla="*/ 52 h 604"/>
                <a:gd name="T20" fmla="*/ 428 w 605"/>
                <a:gd name="T21" fmla="*/ 45 h 604"/>
                <a:gd name="T22" fmla="*/ 407 w 605"/>
                <a:gd name="T23" fmla="*/ 35 h 604"/>
                <a:gd name="T24" fmla="*/ 386 w 605"/>
                <a:gd name="T25" fmla="*/ 28 h 604"/>
                <a:gd name="T26" fmla="*/ 347 w 605"/>
                <a:gd name="T27" fmla="*/ 3 h 604"/>
                <a:gd name="T28" fmla="*/ 325 w 605"/>
                <a:gd name="T29" fmla="*/ 0 h 604"/>
                <a:gd name="T30" fmla="*/ 302 w 605"/>
                <a:gd name="T31" fmla="*/ 16 h 604"/>
                <a:gd name="T32" fmla="*/ 257 w 605"/>
                <a:gd name="T33" fmla="*/ 3 h 604"/>
                <a:gd name="T34" fmla="*/ 235 w 605"/>
                <a:gd name="T35" fmla="*/ 7 h 604"/>
                <a:gd name="T36" fmla="*/ 199 w 605"/>
                <a:gd name="T37" fmla="*/ 35 h 604"/>
                <a:gd name="T38" fmla="*/ 178 w 605"/>
                <a:gd name="T39" fmla="*/ 44 h 604"/>
                <a:gd name="T40" fmla="*/ 159 w 605"/>
                <a:gd name="T41" fmla="*/ 54 h 604"/>
                <a:gd name="T42" fmla="*/ 114 w 605"/>
                <a:gd name="T43" fmla="*/ 66 h 604"/>
                <a:gd name="T44" fmla="*/ 97 w 605"/>
                <a:gd name="T45" fmla="*/ 80 h 604"/>
                <a:gd name="T46" fmla="*/ 80 w 605"/>
                <a:gd name="T47" fmla="*/ 122 h 604"/>
                <a:gd name="T48" fmla="*/ 66 w 605"/>
                <a:gd name="T49" fmla="*/ 141 h 604"/>
                <a:gd name="T50" fmla="*/ 54 w 605"/>
                <a:gd name="T51" fmla="*/ 159 h 604"/>
                <a:gd name="T52" fmla="*/ 21 w 605"/>
                <a:gd name="T53" fmla="*/ 192 h 604"/>
                <a:gd name="T54" fmla="*/ 14 w 605"/>
                <a:gd name="T55" fmla="*/ 213 h 604"/>
                <a:gd name="T56" fmla="*/ 20 w 605"/>
                <a:gd name="T57" fmla="*/ 258 h 604"/>
                <a:gd name="T58" fmla="*/ 17 w 605"/>
                <a:gd name="T59" fmla="*/ 281 h 604"/>
                <a:gd name="T60" fmla="*/ 0 w 605"/>
                <a:gd name="T61" fmla="*/ 302 h 604"/>
                <a:gd name="T62" fmla="*/ 19 w 605"/>
                <a:gd name="T63" fmla="*/ 343 h 604"/>
                <a:gd name="T64" fmla="*/ 24 w 605"/>
                <a:gd name="T65" fmla="*/ 366 h 604"/>
                <a:gd name="T66" fmla="*/ 29 w 605"/>
                <a:gd name="T67" fmla="*/ 386 h 604"/>
                <a:gd name="T68" fmla="*/ 30 w 605"/>
                <a:gd name="T69" fmla="*/ 433 h 604"/>
                <a:gd name="T70" fmla="*/ 41 w 605"/>
                <a:gd name="T71" fmla="*/ 453 h 604"/>
                <a:gd name="T72" fmla="*/ 78 w 605"/>
                <a:gd name="T73" fmla="*/ 479 h 604"/>
                <a:gd name="T74" fmla="*/ 93 w 605"/>
                <a:gd name="T75" fmla="*/ 497 h 604"/>
                <a:gd name="T76" fmla="*/ 108 w 605"/>
                <a:gd name="T77" fmla="*/ 512 h 604"/>
                <a:gd name="T78" fmla="*/ 132 w 605"/>
                <a:gd name="T79" fmla="*/ 552 h 604"/>
                <a:gd name="T80" fmla="*/ 152 w 605"/>
                <a:gd name="T81" fmla="*/ 564 h 604"/>
                <a:gd name="T82" fmla="*/ 198 w 605"/>
                <a:gd name="T83" fmla="*/ 568 h 604"/>
                <a:gd name="T84" fmla="*/ 218 w 605"/>
                <a:gd name="T85" fmla="*/ 575 h 604"/>
                <a:gd name="T86" fmla="*/ 236 w 605"/>
                <a:gd name="T87" fmla="*/ 597 h 604"/>
                <a:gd name="T88" fmla="*/ 278 w 605"/>
                <a:gd name="T89" fmla="*/ 603 h 604"/>
                <a:gd name="T90" fmla="*/ 303 w 605"/>
                <a:gd name="T91" fmla="*/ 588 h 604"/>
                <a:gd name="T92" fmla="*/ 325 w 605"/>
                <a:gd name="T93" fmla="*/ 603 h 604"/>
                <a:gd name="T94" fmla="*/ 368 w 605"/>
                <a:gd name="T95" fmla="*/ 597 h 604"/>
                <a:gd name="T96" fmla="*/ 387 w 605"/>
                <a:gd name="T97" fmla="*/ 575 h 604"/>
                <a:gd name="T98" fmla="*/ 427 w 605"/>
                <a:gd name="T99" fmla="*/ 560 h 604"/>
                <a:gd name="T100" fmla="*/ 446 w 605"/>
                <a:gd name="T101" fmla="*/ 550 h 604"/>
                <a:gd name="T102" fmla="*/ 473 w 605"/>
                <a:gd name="T103" fmla="*/ 552 h 604"/>
                <a:gd name="T104" fmla="*/ 507 w 605"/>
                <a:gd name="T105" fmla="*/ 525 h 604"/>
                <a:gd name="T106" fmla="*/ 512 w 605"/>
                <a:gd name="T107" fmla="*/ 497 h 604"/>
                <a:gd name="T108" fmla="*/ 539 w 605"/>
                <a:gd name="T109" fmla="*/ 463 h 604"/>
                <a:gd name="T110" fmla="*/ 550 w 605"/>
                <a:gd name="T111" fmla="*/ 445 h 604"/>
                <a:gd name="T112" fmla="*/ 575 w 605"/>
                <a:gd name="T113" fmla="*/ 433 h 604"/>
                <a:gd name="T114" fmla="*/ 591 w 605"/>
                <a:gd name="T115" fmla="*/ 393 h 604"/>
                <a:gd name="T116" fmla="*/ 582 w 605"/>
                <a:gd name="T117" fmla="*/ 366 h 604"/>
                <a:gd name="T118" fmla="*/ 586 w 605"/>
                <a:gd name="T119" fmla="*/ 34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5" h="604">
                  <a:moveTo>
                    <a:pt x="589" y="301"/>
                  </a:moveTo>
                  <a:cubicBezTo>
                    <a:pt x="589" y="302"/>
                    <a:pt x="589" y="302"/>
                    <a:pt x="589" y="302"/>
                  </a:cubicBezTo>
                  <a:cubicBezTo>
                    <a:pt x="589" y="302"/>
                    <a:pt x="589" y="303"/>
                    <a:pt x="589" y="304"/>
                  </a:cubicBezTo>
                  <a:cubicBezTo>
                    <a:pt x="605" y="304"/>
                    <a:pt x="605" y="304"/>
                    <a:pt x="605" y="304"/>
                  </a:cubicBezTo>
                  <a:cubicBezTo>
                    <a:pt x="605" y="303"/>
                    <a:pt x="605" y="303"/>
                    <a:pt x="605" y="302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589" y="301"/>
                    <a:pt x="589" y="301"/>
                    <a:pt x="589" y="301"/>
                  </a:cubicBezTo>
                  <a:close/>
                  <a:moveTo>
                    <a:pt x="589" y="301"/>
                  </a:moveTo>
                  <a:cubicBezTo>
                    <a:pt x="589" y="301"/>
                    <a:pt x="589" y="301"/>
                    <a:pt x="589" y="301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589" y="301"/>
                    <a:pt x="589" y="301"/>
                    <a:pt x="589" y="301"/>
                  </a:cubicBezTo>
                  <a:close/>
                  <a:moveTo>
                    <a:pt x="588" y="280"/>
                  </a:moveTo>
                  <a:cubicBezTo>
                    <a:pt x="588" y="281"/>
                    <a:pt x="588" y="281"/>
                    <a:pt x="588" y="282"/>
                  </a:cubicBezTo>
                  <a:cubicBezTo>
                    <a:pt x="604" y="281"/>
                    <a:pt x="604" y="281"/>
                    <a:pt x="604" y="281"/>
                  </a:cubicBezTo>
                  <a:cubicBezTo>
                    <a:pt x="604" y="280"/>
                    <a:pt x="604" y="279"/>
                    <a:pt x="604" y="279"/>
                  </a:cubicBezTo>
                  <a:cubicBezTo>
                    <a:pt x="588" y="280"/>
                    <a:pt x="588" y="280"/>
                    <a:pt x="588" y="280"/>
                  </a:cubicBezTo>
                  <a:close/>
                  <a:moveTo>
                    <a:pt x="588" y="280"/>
                  </a:moveTo>
                  <a:cubicBezTo>
                    <a:pt x="588" y="280"/>
                    <a:pt x="588" y="280"/>
                    <a:pt x="588" y="280"/>
                  </a:cubicBezTo>
                  <a:cubicBezTo>
                    <a:pt x="604" y="279"/>
                    <a:pt x="604" y="279"/>
                    <a:pt x="604" y="279"/>
                  </a:cubicBezTo>
                  <a:cubicBezTo>
                    <a:pt x="604" y="279"/>
                    <a:pt x="604" y="279"/>
                    <a:pt x="604" y="279"/>
                  </a:cubicBezTo>
                  <a:cubicBezTo>
                    <a:pt x="588" y="280"/>
                    <a:pt x="588" y="280"/>
                    <a:pt x="588" y="280"/>
                  </a:cubicBezTo>
                  <a:close/>
                  <a:moveTo>
                    <a:pt x="586" y="259"/>
                  </a:moveTo>
                  <a:cubicBezTo>
                    <a:pt x="586" y="259"/>
                    <a:pt x="586" y="260"/>
                    <a:pt x="586" y="261"/>
                  </a:cubicBezTo>
                  <a:cubicBezTo>
                    <a:pt x="602" y="258"/>
                    <a:pt x="602" y="258"/>
                    <a:pt x="602" y="258"/>
                  </a:cubicBezTo>
                  <a:cubicBezTo>
                    <a:pt x="602" y="258"/>
                    <a:pt x="601" y="257"/>
                    <a:pt x="601" y="256"/>
                  </a:cubicBezTo>
                  <a:cubicBezTo>
                    <a:pt x="586" y="259"/>
                    <a:pt x="586" y="259"/>
                    <a:pt x="586" y="259"/>
                  </a:cubicBezTo>
                  <a:close/>
                  <a:moveTo>
                    <a:pt x="586" y="259"/>
                  </a:moveTo>
                  <a:cubicBezTo>
                    <a:pt x="586" y="259"/>
                    <a:pt x="586" y="259"/>
                    <a:pt x="586" y="259"/>
                  </a:cubicBezTo>
                  <a:cubicBezTo>
                    <a:pt x="601" y="256"/>
                    <a:pt x="601" y="256"/>
                    <a:pt x="601" y="256"/>
                  </a:cubicBezTo>
                  <a:cubicBezTo>
                    <a:pt x="601" y="256"/>
                    <a:pt x="601" y="256"/>
                    <a:pt x="601" y="256"/>
                  </a:cubicBezTo>
                  <a:cubicBezTo>
                    <a:pt x="586" y="259"/>
                    <a:pt x="586" y="259"/>
                    <a:pt x="586" y="259"/>
                  </a:cubicBezTo>
                  <a:close/>
                  <a:moveTo>
                    <a:pt x="582" y="238"/>
                  </a:moveTo>
                  <a:cubicBezTo>
                    <a:pt x="582" y="238"/>
                    <a:pt x="582" y="239"/>
                    <a:pt x="582" y="240"/>
                  </a:cubicBezTo>
                  <a:cubicBezTo>
                    <a:pt x="598" y="236"/>
                    <a:pt x="598" y="236"/>
                    <a:pt x="598" y="236"/>
                  </a:cubicBezTo>
                  <a:cubicBezTo>
                    <a:pt x="597" y="235"/>
                    <a:pt x="597" y="235"/>
                    <a:pt x="597" y="234"/>
                  </a:cubicBezTo>
                  <a:cubicBezTo>
                    <a:pt x="582" y="238"/>
                    <a:pt x="582" y="238"/>
                    <a:pt x="582" y="238"/>
                  </a:cubicBezTo>
                  <a:close/>
                  <a:moveTo>
                    <a:pt x="582" y="238"/>
                  </a:moveTo>
                  <a:cubicBezTo>
                    <a:pt x="582" y="238"/>
                    <a:pt x="582" y="238"/>
                    <a:pt x="582" y="238"/>
                  </a:cubicBezTo>
                  <a:cubicBezTo>
                    <a:pt x="597" y="234"/>
                    <a:pt x="597" y="234"/>
                    <a:pt x="597" y="234"/>
                  </a:cubicBezTo>
                  <a:cubicBezTo>
                    <a:pt x="597" y="234"/>
                    <a:pt x="597" y="234"/>
                    <a:pt x="597" y="234"/>
                  </a:cubicBezTo>
                  <a:cubicBezTo>
                    <a:pt x="582" y="238"/>
                    <a:pt x="582" y="238"/>
                    <a:pt x="582" y="238"/>
                  </a:cubicBezTo>
                  <a:close/>
                  <a:moveTo>
                    <a:pt x="576" y="217"/>
                  </a:moveTo>
                  <a:cubicBezTo>
                    <a:pt x="576" y="218"/>
                    <a:pt x="576" y="218"/>
                    <a:pt x="577" y="219"/>
                  </a:cubicBezTo>
                  <a:cubicBezTo>
                    <a:pt x="592" y="214"/>
                    <a:pt x="592" y="214"/>
                    <a:pt x="592" y="214"/>
                  </a:cubicBezTo>
                  <a:cubicBezTo>
                    <a:pt x="592" y="214"/>
                    <a:pt x="591" y="213"/>
                    <a:pt x="591" y="212"/>
                  </a:cubicBezTo>
                  <a:cubicBezTo>
                    <a:pt x="576" y="217"/>
                    <a:pt x="576" y="217"/>
                    <a:pt x="576" y="217"/>
                  </a:cubicBezTo>
                  <a:close/>
                  <a:moveTo>
                    <a:pt x="576" y="217"/>
                  </a:moveTo>
                  <a:cubicBezTo>
                    <a:pt x="576" y="217"/>
                    <a:pt x="576" y="217"/>
                    <a:pt x="576" y="217"/>
                  </a:cubicBezTo>
                  <a:cubicBezTo>
                    <a:pt x="591" y="212"/>
                    <a:pt x="591" y="212"/>
                    <a:pt x="591" y="212"/>
                  </a:cubicBezTo>
                  <a:cubicBezTo>
                    <a:pt x="591" y="212"/>
                    <a:pt x="591" y="212"/>
                    <a:pt x="591" y="212"/>
                  </a:cubicBezTo>
                  <a:cubicBezTo>
                    <a:pt x="576" y="217"/>
                    <a:pt x="576" y="217"/>
                    <a:pt x="576" y="217"/>
                  </a:cubicBezTo>
                  <a:close/>
                  <a:moveTo>
                    <a:pt x="569" y="197"/>
                  </a:moveTo>
                  <a:cubicBezTo>
                    <a:pt x="569" y="197"/>
                    <a:pt x="569" y="198"/>
                    <a:pt x="570" y="199"/>
                  </a:cubicBezTo>
                  <a:cubicBezTo>
                    <a:pt x="585" y="193"/>
                    <a:pt x="585" y="193"/>
                    <a:pt x="585" y="193"/>
                  </a:cubicBezTo>
                  <a:cubicBezTo>
                    <a:pt x="584" y="192"/>
                    <a:pt x="584" y="192"/>
                    <a:pt x="584" y="191"/>
                  </a:cubicBezTo>
                  <a:cubicBezTo>
                    <a:pt x="569" y="197"/>
                    <a:pt x="569" y="197"/>
                    <a:pt x="569" y="197"/>
                  </a:cubicBezTo>
                  <a:close/>
                  <a:moveTo>
                    <a:pt x="569" y="197"/>
                  </a:moveTo>
                  <a:cubicBezTo>
                    <a:pt x="569" y="197"/>
                    <a:pt x="569" y="197"/>
                    <a:pt x="569" y="197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69" y="197"/>
                    <a:pt x="569" y="197"/>
                    <a:pt x="569" y="197"/>
                  </a:cubicBezTo>
                  <a:close/>
                  <a:moveTo>
                    <a:pt x="560" y="177"/>
                  </a:moveTo>
                  <a:cubicBezTo>
                    <a:pt x="561" y="178"/>
                    <a:pt x="561" y="178"/>
                    <a:pt x="561" y="179"/>
                  </a:cubicBezTo>
                  <a:cubicBezTo>
                    <a:pt x="576" y="172"/>
                    <a:pt x="576" y="172"/>
                    <a:pt x="576" y="172"/>
                  </a:cubicBezTo>
                  <a:cubicBezTo>
                    <a:pt x="575" y="171"/>
                    <a:pt x="575" y="171"/>
                    <a:pt x="575" y="170"/>
                  </a:cubicBezTo>
                  <a:cubicBezTo>
                    <a:pt x="560" y="177"/>
                    <a:pt x="560" y="177"/>
                    <a:pt x="560" y="177"/>
                  </a:cubicBezTo>
                  <a:close/>
                  <a:moveTo>
                    <a:pt x="560" y="177"/>
                  </a:moveTo>
                  <a:cubicBezTo>
                    <a:pt x="560" y="177"/>
                    <a:pt x="560" y="177"/>
                    <a:pt x="560" y="177"/>
                  </a:cubicBezTo>
                  <a:cubicBezTo>
                    <a:pt x="575" y="170"/>
                    <a:pt x="575" y="170"/>
                    <a:pt x="575" y="170"/>
                  </a:cubicBezTo>
                  <a:cubicBezTo>
                    <a:pt x="575" y="170"/>
                    <a:pt x="575" y="170"/>
                    <a:pt x="575" y="170"/>
                  </a:cubicBezTo>
                  <a:cubicBezTo>
                    <a:pt x="560" y="177"/>
                    <a:pt x="560" y="177"/>
                    <a:pt x="560" y="177"/>
                  </a:cubicBezTo>
                  <a:close/>
                  <a:moveTo>
                    <a:pt x="550" y="158"/>
                  </a:moveTo>
                  <a:cubicBezTo>
                    <a:pt x="551" y="159"/>
                    <a:pt x="551" y="159"/>
                    <a:pt x="551" y="160"/>
                  </a:cubicBezTo>
                  <a:cubicBezTo>
                    <a:pt x="565" y="152"/>
                    <a:pt x="565" y="152"/>
                    <a:pt x="565" y="152"/>
                  </a:cubicBezTo>
                  <a:cubicBezTo>
                    <a:pt x="565" y="151"/>
                    <a:pt x="564" y="151"/>
                    <a:pt x="564" y="150"/>
                  </a:cubicBezTo>
                  <a:lnTo>
                    <a:pt x="550" y="158"/>
                  </a:lnTo>
                  <a:close/>
                  <a:moveTo>
                    <a:pt x="550" y="158"/>
                  </a:moveTo>
                  <a:cubicBezTo>
                    <a:pt x="550" y="158"/>
                    <a:pt x="550" y="158"/>
                    <a:pt x="550" y="158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50" y="158"/>
                    <a:pt x="550" y="158"/>
                    <a:pt x="550" y="158"/>
                  </a:cubicBezTo>
                  <a:close/>
                  <a:moveTo>
                    <a:pt x="539" y="140"/>
                  </a:moveTo>
                  <a:cubicBezTo>
                    <a:pt x="539" y="141"/>
                    <a:pt x="540" y="141"/>
                    <a:pt x="540" y="142"/>
                  </a:cubicBezTo>
                  <a:cubicBezTo>
                    <a:pt x="553" y="133"/>
                    <a:pt x="553" y="133"/>
                    <a:pt x="553" y="133"/>
                  </a:cubicBezTo>
                  <a:cubicBezTo>
                    <a:pt x="553" y="132"/>
                    <a:pt x="552" y="132"/>
                    <a:pt x="552" y="131"/>
                  </a:cubicBezTo>
                  <a:cubicBezTo>
                    <a:pt x="539" y="140"/>
                    <a:pt x="539" y="140"/>
                    <a:pt x="539" y="140"/>
                  </a:cubicBezTo>
                  <a:close/>
                  <a:moveTo>
                    <a:pt x="539" y="140"/>
                  </a:moveTo>
                  <a:cubicBezTo>
                    <a:pt x="539" y="140"/>
                    <a:pt x="539" y="140"/>
                    <a:pt x="539" y="140"/>
                  </a:cubicBezTo>
                  <a:cubicBezTo>
                    <a:pt x="552" y="131"/>
                    <a:pt x="552" y="131"/>
                    <a:pt x="552" y="131"/>
                  </a:cubicBezTo>
                  <a:cubicBezTo>
                    <a:pt x="552" y="131"/>
                    <a:pt x="552" y="131"/>
                    <a:pt x="552" y="131"/>
                  </a:cubicBezTo>
                  <a:cubicBezTo>
                    <a:pt x="539" y="140"/>
                    <a:pt x="539" y="140"/>
                    <a:pt x="539" y="140"/>
                  </a:cubicBezTo>
                  <a:close/>
                  <a:moveTo>
                    <a:pt x="526" y="123"/>
                  </a:moveTo>
                  <a:cubicBezTo>
                    <a:pt x="527" y="124"/>
                    <a:pt x="527" y="124"/>
                    <a:pt x="527" y="125"/>
                  </a:cubicBezTo>
                  <a:cubicBezTo>
                    <a:pt x="540" y="115"/>
                    <a:pt x="540" y="115"/>
                    <a:pt x="540" y="115"/>
                  </a:cubicBezTo>
                  <a:cubicBezTo>
                    <a:pt x="539" y="114"/>
                    <a:pt x="539" y="114"/>
                    <a:pt x="539" y="113"/>
                  </a:cubicBezTo>
                  <a:cubicBezTo>
                    <a:pt x="526" y="123"/>
                    <a:pt x="526" y="123"/>
                    <a:pt x="526" y="123"/>
                  </a:cubicBezTo>
                  <a:close/>
                  <a:moveTo>
                    <a:pt x="526" y="123"/>
                  </a:moveTo>
                  <a:cubicBezTo>
                    <a:pt x="526" y="123"/>
                    <a:pt x="526" y="123"/>
                    <a:pt x="526" y="123"/>
                  </a:cubicBezTo>
                  <a:cubicBezTo>
                    <a:pt x="539" y="113"/>
                    <a:pt x="539" y="113"/>
                    <a:pt x="539" y="113"/>
                  </a:cubicBezTo>
                  <a:cubicBezTo>
                    <a:pt x="539" y="113"/>
                    <a:pt x="539" y="113"/>
                    <a:pt x="539" y="113"/>
                  </a:cubicBezTo>
                  <a:cubicBezTo>
                    <a:pt x="526" y="123"/>
                    <a:pt x="526" y="123"/>
                    <a:pt x="526" y="123"/>
                  </a:cubicBezTo>
                  <a:close/>
                  <a:moveTo>
                    <a:pt x="512" y="107"/>
                  </a:moveTo>
                  <a:cubicBezTo>
                    <a:pt x="513" y="107"/>
                    <a:pt x="513" y="108"/>
                    <a:pt x="513" y="108"/>
                  </a:cubicBezTo>
                  <a:cubicBezTo>
                    <a:pt x="525" y="97"/>
                    <a:pt x="525" y="97"/>
                    <a:pt x="525" y="97"/>
                  </a:cubicBezTo>
                  <a:cubicBezTo>
                    <a:pt x="525" y="97"/>
                    <a:pt x="524" y="96"/>
                    <a:pt x="524" y="96"/>
                  </a:cubicBezTo>
                  <a:cubicBezTo>
                    <a:pt x="512" y="107"/>
                    <a:pt x="512" y="107"/>
                    <a:pt x="512" y="107"/>
                  </a:cubicBezTo>
                  <a:close/>
                  <a:moveTo>
                    <a:pt x="512" y="107"/>
                  </a:moveTo>
                  <a:cubicBezTo>
                    <a:pt x="512" y="107"/>
                    <a:pt x="512" y="107"/>
                    <a:pt x="512" y="107"/>
                  </a:cubicBezTo>
                  <a:cubicBezTo>
                    <a:pt x="524" y="96"/>
                    <a:pt x="524" y="96"/>
                    <a:pt x="524" y="96"/>
                  </a:cubicBezTo>
                  <a:cubicBezTo>
                    <a:pt x="524" y="96"/>
                    <a:pt x="524" y="96"/>
                    <a:pt x="524" y="96"/>
                  </a:cubicBezTo>
                  <a:cubicBezTo>
                    <a:pt x="512" y="107"/>
                    <a:pt x="512" y="107"/>
                    <a:pt x="512" y="107"/>
                  </a:cubicBezTo>
                  <a:close/>
                  <a:moveTo>
                    <a:pt x="497" y="92"/>
                  </a:moveTo>
                  <a:cubicBezTo>
                    <a:pt x="497" y="92"/>
                    <a:pt x="498" y="93"/>
                    <a:pt x="498" y="93"/>
                  </a:cubicBezTo>
                  <a:cubicBezTo>
                    <a:pt x="509" y="81"/>
                    <a:pt x="509" y="81"/>
                    <a:pt x="509" y="81"/>
                  </a:cubicBezTo>
                  <a:cubicBezTo>
                    <a:pt x="509" y="81"/>
                    <a:pt x="508" y="80"/>
                    <a:pt x="508" y="80"/>
                  </a:cubicBezTo>
                  <a:cubicBezTo>
                    <a:pt x="497" y="92"/>
                    <a:pt x="497" y="92"/>
                    <a:pt x="497" y="92"/>
                  </a:cubicBezTo>
                  <a:close/>
                  <a:moveTo>
                    <a:pt x="497" y="92"/>
                  </a:moveTo>
                  <a:cubicBezTo>
                    <a:pt x="497" y="92"/>
                    <a:pt x="497" y="92"/>
                    <a:pt x="497" y="92"/>
                  </a:cubicBezTo>
                  <a:cubicBezTo>
                    <a:pt x="508" y="80"/>
                    <a:pt x="508" y="80"/>
                    <a:pt x="508" y="80"/>
                  </a:cubicBezTo>
                  <a:cubicBezTo>
                    <a:pt x="508" y="80"/>
                    <a:pt x="508" y="80"/>
                    <a:pt x="508" y="80"/>
                  </a:cubicBezTo>
                  <a:cubicBezTo>
                    <a:pt x="497" y="92"/>
                    <a:pt x="497" y="92"/>
                    <a:pt x="497" y="92"/>
                  </a:cubicBezTo>
                  <a:close/>
                  <a:moveTo>
                    <a:pt x="481" y="78"/>
                  </a:moveTo>
                  <a:cubicBezTo>
                    <a:pt x="481" y="78"/>
                    <a:pt x="482" y="79"/>
                    <a:pt x="482" y="79"/>
                  </a:cubicBezTo>
                  <a:cubicBezTo>
                    <a:pt x="492" y="67"/>
                    <a:pt x="492" y="67"/>
                    <a:pt x="492" y="67"/>
                  </a:cubicBezTo>
                  <a:cubicBezTo>
                    <a:pt x="492" y="66"/>
                    <a:pt x="491" y="66"/>
                    <a:pt x="491" y="65"/>
                  </a:cubicBezTo>
                  <a:lnTo>
                    <a:pt x="481" y="78"/>
                  </a:lnTo>
                  <a:close/>
                  <a:moveTo>
                    <a:pt x="481" y="78"/>
                  </a:moveTo>
                  <a:cubicBezTo>
                    <a:pt x="481" y="78"/>
                    <a:pt x="481" y="78"/>
                    <a:pt x="481" y="78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81" y="78"/>
                    <a:pt x="481" y="78"/>
                    <a:pt x="481" y="78"/>
                  </a:cubicBezTo>
                  <a:close/>
                  <a:moveTo>
                    <a:pt x="463" y="65"/>
                  </a:moveTo>
                  <a:cubicBezTo>
                    <a:pt x="464" y="65"/>
                    <a:pt x="465" y="66"/>
                    <a:pt x="465" y="66"/>
                  </a:cubicBezTo>
                  <a:cubicBezTo>
                    <a:pt x="474" y="53"/>
                    <a:pt x="474" y="53"/>
                    <a:pt x="474" y="53"/>
                  </a:cubicBezTo>
                  <a:cubicBezTo>
                    <a:pt x="474" y="53"/>
                    <a:pt x="473" y="52"/>
                    <a:pt x="472" y="52"/>
                  </a:cubicBezTo>
                  <a:cubicBezTo>
                    <a:pt x="463" y="65"/>
                    <a:pt x="463" y="65"/>
                    <a:pt x="463" y="65"/>
                  </a:cubicBezTo>
                  <a:close/>
                  <a:moveTo>
                    <a:pt x="463" y="65"/>
                  </a:moveTo>
                  <a:cubicBezTo>
                    <a:pt x="463" y="65"/>
                    <a:pt x="463" y="65"/>
                    <a:pt x="463" y="65"/>
                  </a:cubicBezTo>
                  <a:cubicBezTo>
                    <a:pt x="472" y="52"/>
                    <a:pt x="472" y="52"/>
                    <a:pt x="472" y="52"/>
                  </a:cubicBezTo>
                  <a:cubicBezTo>
                    <a:pt x="472" y="52"/>
                    <a:pt x="472" y="52"/>
                    <a:pt x="472" y="52"/>
                  </a:cubicBezTo>
                  <a:cubicBezTo>
                    <a:pt x="463" y="65"/>
                    <a:pt x="463" y="65"/>
                    <a:pt x="463" y="65"/>
                  </a:cubicBezTo>
                  <a:close/>
                  <a:moveTo>
                    <a:pt x="445" y="54"/>
                  </a:moveTo>
                  <a:cubicBezTo>
                    <a:pt x="446" y="54"/>
                    <a:pt x="446" y="54"/>
                    <a:pt x="447" y="55"/>
                  </a:cubicBezTo>
                  <a:cubicBezTo>
                    <a:pt x="455" y="41"/>
                    <a:pt x="455" y="41"/>
                    <a:pt x="455" y="41"/>
                  </a:cubicBezTo>
                  <a:cubicBezTo>
                    <a:pt x="455" y="41"/>
                    <a:pt x="454" y="40"/>
                    <a:pt x="453" y="40"/>
                  </a:cubicBezTo>
                  <a:cubicBezTo>
                    <a:pt x="445" y="54"/>
                    <a:pt x="445" y="54"/>
                    <a:pt x="445" y="54"/>
                  </a:cubicBezTo>
                  <a:close/>
                  <a:moveTo>
                    <a:pt x="445" y="54"/>
                  </a:moveTo>
                  <a:cubicBezTo>
                    <a:pt x="445" y="54"/>
                    <a:pt x="445" y="54"/>
                    <a:pt x="445" y="54"/>
                  </a:cubicBezTo>
                  <a:cubicBezTo>
                    <a:pt x="453" y="40"/>
                    <a:pt x="453" y="40"/>
                    <a:pt x="453" y="40"/>
                  </a:cubicBezTo>
                  <a:cubicBezTo>
                    <a:pt x="453" y="40"/>
                    <a:pt x="453" y="40"/>
                    <a:pt x="453" y="40"/>
                  </a:cubicBezTo>
                  <a:cubicBezTo>
                    <a:pt x="445" y="54"/>
                    <a:pt x="445" y="54"/>
                    <a:pt x="445" y="54"/>
                  </a:cubicBezTo>
                  <a:close/>
                  <a:moveTo>
                    <a:pt x="426" y="44"/>
                  </a:moveTo>
                  <a:cubicBezTo>
                    <a:pt x="427" y="44"/>
                    <a:pt x="428" y="44"/>
                    <a:pt x="428" y="45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4" y="30"/>
                    <a:pt x="433" y="29"/>
                  </a:cubicBezTo>
                  <a:cubicBezTo>
                    <a:pt x="426" y="44"/>
                    <a:pt x="426" y="44"/>
                    <a:pt x="426" y="44"/>
                  </a:cubicBezTo>
                  <a:close/>
                  <a:moveTo>
                    <a:pt x="426" y="44"/>
                  </a:moveTo>
                  <a:cubicBezTo>
                    <a:pt x="426" y="44"/>
                    <a:pt x="426" y="44"/>
                    <a:pt x="426" y="44"/>
                  </a:cubicBezTo>
                  <a:cubicBezTo>
                    <a:pt x="433" y="29"/>
                    <a:pt x="433" y="29"/>
                    <a:pt x="433" y="29"/>
                  </a:cubicBezTo>
                  <a:cubicBezTo>
                    <a:pt x="433" y="29"/>
                    <a:pt x="433" y="29"/>
                    <a:pt x="433" y="29"/>
                  </a:cubicBezTo>
                  <a:cubicBezTo>
                    <a:pt x="426" y="44"/>
                    <a:pt x="426" y="44"/>
                    <a:pt x="426" y="44"/>
                  </a:cubicBezTo>
                  <a:close/>
                  <a:moveTo>
                    <a:pt x="407" y="35"/>
                  </a:moveTo>
                  <a:cubicBezTo>
                    <a:pt x="407" y="35"/>
                    <a:pt x="408" y="36"/>
                    <a:pt x="409" y="36"/>
                  </a:cubicBezTo>
                  <a:cubicBezTo>
                    <a:pt x="415" y="21"/>
                    <a:pt x="415" y="21"/>
                    <a:pt x="415" y="21"/>
                  </a:cubicBezTo>
                  <a:cubicBezTo>
                    <a:pt x="414" y="21"/>
                    <a:pt x="413" y="21"/>
                    <a:pt x="413" y="20"/>
                  </a:cubicBezTo>
                  <a:cubicBezTo>
                    <a:pt x="407" y="35"/>
                    <a:pt x="407" y="35"/>
                    <a:pt x="407" y="35"/>
                  </a:cubicBezTo>
                  <a:close/>
                  <a:moveTo>
                    <a:pt x="407" y="35"/>
                  </a:moveTo>
                  <a:cubicBezTo>
                    <a:pt x="407" y="35"/>
                    <a:pt x="407" y="35"/>
                    <a:pt x="407" y="35"/>
                  </a:cubicBezTo>
                  <a:cubicBezTo>
                    <a:pt x="413" y="20"/>
                    <a:pt x="413" y="20"/>
                    <a:pt x="413" y="20"/>
                  </a:cubicBezTo>
                  <a:cubicBezTo>
                    <a:pt x="413" y="20"/>
                    <a:pt x="413" y="20"/>
                    <a:pt x="413" y="20"/>
                  </a:cubicBezTo>
                  <a:cubicBezTo>
                    <a:pt x="407" y="35"/>
                    <a:pt x="407" y="35"/>
                    <a:pt x="407" y="35"/>
                  </a:cubicBezTo>
                  <a:close/>
                  <a:moveTo>
                    <a:pt x="387" y="28"/>
                  </a:moveTo>
                  <a:cubicBezTo>
                    <a:pt x="387" y="28"/>
                    <a:pt x="388" y="29"/>
                    <a:pt x="388" y="29"/>
                  </a:cubicBezTo>
                  <a:cubicBezTo>
                    <a:pt x="393" y="13"/>
                    <a:pt x="393" y="13"/>
                    <a:pt x="393" y="13"/>
                  </a:cubicBezTo>
                  <a:cubicBezTo>
                    <a:pt x="393" y="13"/>
                    <a:pt x="392" y="13"/>
                    <a:pt x="391" y="13"/>
                  </a:cubicBezTo>
                  <a:cubicBezTo>
                    <a:pt x="387" y="28"/>
                    <a:pt x="387" y="28"/>
                    <a:pt x="387" y="28"/>
                  </a:cubicBezTo>
                  <a:close/>
                  <a:moveTo>
                    <a:pt x="386" y="28"/>
                  </a:moveTo>
                  <a:cubicBezTo>
                    <a:pt x="387" y="28"/>
                    <a:pt x="387" y="28"/>
                    <a:pt x="387" y="28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386" y="28"/>
                    <a:pt x="386" y="28"/>
                    <a:pt x="386" y="28"/>
                  </a:cubicBezTo>
                  <a:close/>
                  <a:moveTo>
                    <a:pt x="366" y="23"/>
                  </a:moveTo>
                  <a:cubicBezTo>
                    <a:pt x="366" y="23"/>
                    <a:pt x="367" y="23"/>
                    <a:pt x="368" y="23"/>
                  </a:cubicBezTo>
                  <a:cubicBezTo>
                    <a:pt x="371" y="7"/>
                    <a:pt x="371" y="7"/>
                    <a:pt x="371" y="7"/>
                  </a:cubicBezTo>
                  <a:cubicBezTo>
                    <a:pt x="371" y="7"/>
                    <a:pt x="370" y="7"/>
                    <a:pt x="369" y="7"/>
                  </a:cubicBezTo>
                  <a:cubicBezTo>
                    <a:pt x="366" y="23"/>
                    <a:pt x="366" y="23"/>
                    <a:pt x="366" y="23"/>
                  </a:cubicBezTo>
                  <a:close/>
                  <a:moveTo>
                    <a:pt x="366" y="23"/>
                  </a:moveTo>
                  <a:cubicBezTo>
                    <a:pt x="366" y="23"/>
                    <a:pt x="366" y="23"/>
                    <a:pt x="366" y="23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6" y="23"/>
                    <a:pt x="366" y="23"/>
                    <a:pt x="366" y="23"/>
                  </a:cubicBezTo>
                  <a:close/>
                  <a:moveTo>
                    <a:pt x="345" y="19"/>
                  </a:moveTo>
                  <a:cubicBezTo>
                    <a:pt x="345" y="19"/>
                    <a:pt x="346" y="19"/>
                    <a:pt x="347" y="19"/>
                  </a:cubicBezTo>
                  <a:cubicBezTo>
                    <a:pt x="349" y="3"/>
                    <a:pt x="349" y="3"/>
                    <a:pt x="349" y="3"/>
                  </a:cubicBezTo>
                  <a:cubicBezTo>
                    <a:pt x="349" y="3"/>
                    <a:pt x="348" y="3"/>
                    <a:pt x="347" y="3"/>
                  </a:cubicBezTo>
                  <a:cubicBezTo>
                    <a:pt x="345" y="19"/>
                    <a:pt x="345" y="19"/>
                    <a:pt x="345" y="19"/>
                  </a:cubicBezTo>
                  <a:close/>
                  <a:moveTo>
                    <a:pt x="345" y="19"/>
                  </a:moveTo>
                  <a:cubicBezTo>
                    <a:pt x="345" y="19"/>
                    <a:pt x="345" y="19"/>
                    <a:pt x="345" y="19"/>
                  </a:cubicBezTo>
                  <a:cubicBezTo>
                    <a:pt x="347" y="3"/>
                    <a:pt x="347" y="3"/>
                    <a:pt x="347" y="3"/>
                  </a:cubicBezTo>
                  <a:cubicBezTo>
                    <a:pt x="347" y="3"/>
                    <a:pt x="347" y="3"/>
                    <a:pt x="347" y="3"/>
                  </a:cubicBezTo>
                  <a:cubicBezTo>
                    <a:pt x="345" y="19"/>
                    <a:pt x="345" y="19"/>
                    <a:pt x="345" y="19"/>
                  </a:cubicBezTo>
                  <a:close/>
                  <a:moveTo>
                    <a:pt x="324" y="16"/>
                  </a:moveTo>
                  <a:cubicBezTo>
                    <a:pt x="324" y="16"/>
                    <a:pt x="325" y="16"/>
                    <a:pt x="325" y="17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26" y="1"/>
                    <a:pt x="325" y="0"/>
                    <a:pt x="325" y="0"/>
                  </a:cubicBezTo>
                  <a:cubicBezTo>
                    <a:pt x="324" y="16"/>
                    <a:pt x="324" y="16"/>
                    <a:pt x="324" y="16"/>
                  </a:cubicBezTo>
                  <a:close/>
                  <a:moveTo>
                    <a:pt x="323" y="16"/>
                  </a:moveTo>
                  <a:cubicBezTo>
                    <a:pt x="324" y="16"/>
                    <a:pt x="324" y="16"/>
                    <a:pt x="324" y="16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23" y="16"/>
                    <a:pt x="323" y="16"/>
                    <a:pt x="323" y="16"/>
                  </a:cubicBezTo>
                  <a:close/>
                  <a:moveTo>
                    <a:pt x="302" y="16"/>
                  </a:moveTo>
                  <a:cubicBezTo>
                    <a:pt x="303" y="16"/>
                    <a:pt x="303" y="16"/>
                    <a:pt x="303" y="16"/>
                  </a:cubicBezTo>
                  <a:cubicBezTo>
                    <a:pt x="303" y="16"/>
                    <a:pt x="304" y="16"/>
                    <a:pt x="304" y="16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304" y="0"/>
                    <a:pt x="303" y="0"/>
                    <a:pt x="303" y="0"/>
                  </a:cubicBezTo>
                  <a:cubicBezTo>
                    <a:pt x="302" y="0"/>
                    <a:pt x="302" y="0"/>
                    <a:pt x="302" y="0"/>
                  </a:cubicBezTo>
                  <a:lnTo>
                    <a:pt x="302" y="16"/>
                  </a:lnTo>
                  <a:close/>
                  <a:moveTo>
                    <a:pt x="302" y="16"/>
                  </a:moveTo>
                  <a:cubicBezTo>
                    <a:pt x="302" y="16"/>
                    <a:pt x="302" y="16"/>
                    <a:pt x="302" y="16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02" y="0"/>
                    <a:pt x="302" y="0"/>
                    <a:pt x="302" y="0"/>
                  </a:cubicBezTo>
                  <a:lnTo>
                    <a:pt x="302" y="16"/>
                  </a:lnTo>
                  <a:close/>
                  <a:moveTo>
                    <a:pt x="281" y="16"/>
                  </a:moveTo>
                  <a:cubicBezTo>
                    <a:pt x="281" y="16"/>
                    <a:pt x="282" y="16"/>
                    <a:pt x="283" y="16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1" y="0"/>
                    <a:pt x="280" y="0"/>
                    <a:pt x="280" y="0"/>
                  </a:cubicBezTo>
                  <a:cubicBezTo>
                    <a:pt x="281" y="16"/>
                    <a:pt x="281" y="16"/>
                    <a:pt x="281" y="16"/>
                  </a:cubicBezTo>
                  <a:close/>
                  <a:moveTo>
                    <a:pt x="281" y="16"/>
                  </a:moveTo>
                  <a:cubicBezTo>
                    <a:pt x="281" y="16"/>
                    <a:pt x="281" y="16"/>
                    <a:pt x="281" y="16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81" y="16"/>
                    <a:pt x="281" y="16"/>
                    <a:pt x="281" y="16"/>
                  </a:cubicBezTo>
                  <a:close/>
                  <a:moveTo>
                    <a:pt x="259" y="19"/>
                  </a:moveTo>
                  <a:cubicBezTo>
                    <a:pt x="260" y="19"/>
                    <a:pt x="261" y="19"/>
                    <a:pt x="261" y="19"/>
                  </a:cubicBezTo>
                  <a:cubicBezTo>
                    <a:pt x="259" y="3"/>
                    <a:pt x="259" y="3"/>
                    <a:pt x="259" y="3"/>
                  </a:cubicBezTo>
                  <a:cubicBezTo>
                    <a:pt x="258" y="3"/>
                    <a:pt x="258" y="3"/>
                    <a:pt x="257" y="3"/>
                  </a:cubicBezTo>
                  <a:cubicBezTo>
                    <a:pt x="259" y="19"/>
                    <a:pt x="259" y="19"/>
                    <a:pt x="259" y="19"/>
                  </a:cubicBezTo>
                  <a:close/>
                  <a:moveTo>
                    <a:pt x="259" y="19"/>
                  </a:moveTo>
                  <a:cubicBezTo>
                    <a:pt x="259" y="19"/>
                    <a:pt x="259" y="19"/>
                    <a:pt x="259" y="19"/>
                  </a:cubicBezTo>
                  <a:cubicBezTo>
                    <a:pt x="257" y="3"/>
                    <a:pt x="257" y="3"/>
                    <a:pt x="257" y="3"/>
                  </a:cubicBezTo>
                  <a:cubicBezTo>
                    <a:pt x="257" y="3"/>
                    <a:pt x="257" y="3"/>
                    <a:pt x="257" y="3"/>
                  </a:cubicBezTo>
                  <a:cubicBezTo>
                    <a:pt x="259" y="19"/>
                    <a:pt x="259" y="19"/>
                    <a:pt x="259" y="19"/>
                  </a:cubicBezTo>
                  <a:close/>
                  <a:moveTo>
                    <a:pt x="238" y="23"/>
                  </a:moveTo>
                  <a:cubicBezTo>
                    <a:pt x="239" y="23"/>
                    <a:pt x="240" y="23"/>
                    <a:pt x="240" y="22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6" y="7"/>
                    <a:pt x="236" y="7"/>
                    <a:pt x="235" y="7"/>
                  </a:cubicBezTo>
                  <a:cubicBezTo>
                    <a:pt x="238" y="23"/>
                    <a:pt x="238" y="23"/>
                    <a:pt x="238" y="23"/>
                  </a:cubicBezTo>
                  <a:close/>
                  <a:moveTo>
                    <a:pt x="238" y="23"/>
                  </a:moveTo>
                  <a:cubicBezTo>
                    <a:pt x="238" y="23"/>
                    <a:pt x="238" y="23"/>
                    <a:pt x="238" y="23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8" y="23"/>
                    <a:pt x="238" y="23"/>
                    <a:pt x="238" y="23"/>
                  </a:cubicBezTo>
                  <a:close/>
                  <a:moveTo>
                    <a:pt x="218" y="28"/>
                  </a:moveTo>
                  <a:cubicBezTo>
                    <a:pt x="218" y="28"/>
                    <a:pt x="219" y="28"/>
                    <a:pt x="220" y="28"/>
                  </a:cubicBezTo>
                  <a:cubicBezTo>
                    <a:pt x="215" y="12"/>
                    <a:pt x="215" y="12"/>
                    <a:pt x="215" y="12"/>
                  </a:cubicBezTo>
                  <a:cubicBezTo>
                    <a:pt x="214" y="13"/>
                    <a:pt x="214" y="13"/>
                    <a:pt x="213" y="13"/>
                  </a:cubicBezTo>
                  <a:cubicBezTo>
                    <a:pt x="218" y="28"/>
                    <a:pt x="218" y="28"/>
                    <a:pt x="218" y="28"/>
                  </a:cubicBezTo>
                  <a:close/>
                  <a:moveTo>
                    <a:pt x="218" y="28"/>
                  </a:moveTo>
                  <a:cubicBezTo>
                    <a:pt x="218" y="28"/>
                    <a:pt x="218" y="28"/>
                    <a:pt x="218" y="28"/>
                  </a:cubicBezTo>
                  <a:cubicBezTo>
                    <a:pt x="213" y="13"/>
                    <a:pt x="213" y="13"/>
                    <a:pt x="213" y="13"/>
                  </a:cubicBezTo>
                  <a:cubicBezTo>
                    <a:pt x="213" y="13"/>
                    <a:pt x="213" y="13"/>
                    <a:pt x="213" y="13"/>
                  </a:cubicBezTo>
                  <a:cubicBezTo>
                    <a:pt x="218" y="28"/>
                    <a:pt x="218" y="28"/>
                    <a:pt x="218" y="28"/>
                  </a:cubicBezTo>
                  <a:close/>
                  <a:moveTo>
                    <a:pt x="198" y="35"/>
                  </a:moveTo>
                  <a:cubicBezTo>
                    <a:pt x="198" y="35"/>
                    <a:pt x="199" y="35"/>
                    <a:pt x="199" y="35"/>
                  </a:cubicBezTo>
                  <a:cubicBezTo>
                    <a:pt x="194" y="20"/>
                    <a:pt x="194" y="20"/>
                    <a:pt x="194" y="20"/>
                  </a:cubicBezTo>
                  <a:cubicBezTo>
                    <a:pt x="193" y="20"/>
                    <a:pt x="192" y="20"/>
                    <a:pt x="192" y="21"/>
                  </a:cubicBezTo>
                  <a:cubicBezTo>
                    <a:pt x="198" y="35"/>
                    <a:pt x="198" y="35"/>
                    <a:pt x="198" y="35"/>
                  </a:cubicBezTo>
                  <a:close/>
                  <a:moveTo>
                    <a:pt x="198" y="35"/>
                  </a:moveTo>
                  <a:cubicBezTo>
                    <a:pt x="198" y="35"/>
                    <a:pt x="198" y="35"/>
                    <a:pt x="198" y="35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8" y="35"/>
                    <a:pt x="198" y="35"/>
                    <a:pt x="198" y="35"/>
                  </a:cubicBezTo>
                  <a:close/>
                  <a:moveTo>
                    <a:pt x="178" y="44"/>
                  </a:moveTo>
                  <a:cubicBezTo>
                    <a:pt x="179" y="44"/>
                    <a:pt x="179" y="43"/>
                    <a:pt x="180" y="43"/>
                  </a:cubicBezTo>
                  <a:cubicBezTo>
                    <a:pt x="173" y="29"/>
                    <a:pt x="173" y="29"/>
                    <a:pt x="173" y="29"/>
                  </a:cubicBezTo>
                  <a:cubicBezTo>
                    <a:pt x="172" y="29"/>
                    <a:pt x="172" y="29"/>
                    <a:pt x="171" y="30"/>
                  </a:cubicBezTo>
                  <a:cubicBezTo>
                    <a:pt x="178" y="44"/>
                    <a:pt x="178" y="44"/>
                    <a:pt x="178" y="44"/>
                  </a:cubicBezTo>
                  <a:close/>
                  <a:moveTo>
                    <a:pt x="178" y="44"/>
                  </a:moveTo>
                  <a:cubicBezTo>
                    <a:pt x="178" y="44"/>
                    <a:pt x="178" y="44"/>
                    <a:pt x="178" y="44"/>
                  </a:cubicBezTo>
                  <a:cubicBezTo>
                    <a:pt x="171" y="30"/>
                    <a:pt x="171" y="30"/>
                    <a:pt x="171" y="30"/>
                  </a:cubicBezTo>
                  <a:cubicBezTo>
                    <a:pt x="171" y="30"/>
                    <a:pt x="171" y="30"/>
                    <a:pt x="171" y="30"/>
                  </a:cubicBezTo>
                  <a:cubicBezTo>
                    <a:pt x="178" y="44"/>
                    <a:pt x="178" y="44"/>
                    <a:pt x="178" y="44"/>
                  </a:cubicBezTo>
                  <a:close/>
                  <a:moveTo>
                    <a:pt x="159" y="54"/>
                  </a:moveTo>
                  <a:cubicBezTo>
                    <a:pt x="160" y="54"/>
                    <a:pt x="160" y="53"/>
                    <a:pt x="161" y="53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52" y="40"/>
                    <a:pt x="152" y="40"/>
                    <a:pt x="151" y="40"/>
                  </a:cubicBezTo>
                  <a:cubicBezTo>
                    <a:pt x="159" y="54"/>
                    <a:pt x="159" y="54"/>
                    <a:pt x="159" y="54"/>
                  </a:cubicBezTo>
                  <a:close/>
                  <a:moveTo>
                    <a:pt x="159" y="54"/>
                  </a:moveTo>
                  <a:cubicBezTo>
                    <a:pt x="159" y="54"/>
                    <a:pt x="159" y="54"/>
                    <a:pt x="159" y="54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9" y="54"/>
                    <a:pt x="159" y="54"/>
                    <a:pt x="159" y="54"/>
                  </a:cubicBezTo>
                  <a:close/>
                  <a:moveTo>
                    <a:pt x="141" y="65"/>
                  </a:moveTo>
                  <a:cubicBezTo>
                    <a:pt x="142" y="65"/>
                    <a:pt x="142" y="65"/>
                    <a:pt x="143" y="64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3" y="52"/>
                    <a:pt x="133" y="52"/>
                    <a:pt x="132" y="52"/>
                  </a:cubicBezTo>
                  <a:cubicBezTo>
                    <a:pt x="141" y="65"/>
                    <a:pt x="141" y="65"/>
                    <a:pt x="141" y="65"/>
                  </a:cubicBezTo>
                  <a:close/>
                  <a:moveTo>
                    <a:pt x="141" y="65"/>
                  </a:moveTo>
                  <a:cubicBezTo>
                    <a:pt x="141" y="65"/>
                    <a:pt x="141" y="65"/>
                    <a:pt x="141" y="65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41" y="65"/>
                    <a:pt x="141" y="65"/>
                    <a:pt x="141" y="65"/>
                  </a:cubicBezTo>
                  <a:close/>
                  <a:moveTo>
                    <a:pt x="124" y="78"/>
                  </a:moveTo>
                  <a:cubicBezTo>
                    <a:pt x="124" y="78"/>
                    <a:pt x="125" y="77"/>
                    <a:pt x="125" y="77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65"/>
                    <a:pt x="114" y="65"/>
                    <a:pt x="114" y="66"/>
                  </a:cubicBezTo>
                  <a:cubicBezTo>
                    <a:pt x="124" y="78"/>
                    <a:pt x="124" y="78"/>
                    <a:pt x="124" y="78"/>
                  </a:cubicBezTo>
                  <a:close/>
                  <a:moveTo>
                    <a:pt x="124" y="78"/>
                  </a:moveTo>
                  <a:cubicBezTo>
                    <a:pt x="124" y="78"/>
                    <a:pt x="124" y="78"/>
                    <a:pt x="124" y="78"/>
                  </a:cubicBezTo>
                  <a:cubicBezTo>
                    <a:pt x="114" y="66"/>
                    <a:pt x="114" y="66"/>
                    <a:pt x="114" y="66"/>
                  </a:cubicBezTo>
                  <a:cubicBezTo>
                    <a:pt x="114" y="66"/>
                    <a:pt x="114" y="66"/>
                    <a:pt x="114" y="66"/>
                  </a:cubicBezTo>
                  <a:cubicBezTo>
                    <a:pt x="124" y="78"/>
                    <a:pt x="124" y="78"/>
                    <a:pt x="124" y="78"/>
                  </a:cubicBezTo>
                  <a:close/>
                  <a:moveTo>
                    <a:pt x="108" y="92"/>
                  </a:moveTo>
                  <a:cubicBezTo>
                    <a:pt x="108" y="92"/>
                    <a:pt x="109" y="91"/>
                    <a:pt x="109" y="91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98" y="80"/>
                    <a:pt x="97" y="80"/>
                    <a:pt x="97" y="80"/>
                  </a:cubicBezTo>
                  <a:cubicBezTo>
                    <a:pt x="108" y="92"/>
                    <a:pt x="108" y="92"/>
                    <a:pt x="108" y="92"/>
                  </a:cubicBezTo>
                  <a:close/>
                  <a:moveTo>
                    <a:pt x="108" y="92"/>
                  </a:moveTo>
                  <a:cubicBezTo>
                    <a:pt x="108" y="92"/>
                    <a:pt x="108" y="92"/>
                    <a:pt x="108" y="92"/>
                  </a:cubicBezTo>
                  <a:cubicBezTo>
                    <a:pt x="97" y="80"/>
                    <a:pt x="97" y="80"/>
                    <a:pt x="97" y="80"/>
                  </a:cubicBezTo>
                  <a:cubicBezTo>
                    <a:pt x="97" y="81"/>
                    <a:pt x="97" y="81"/>
                    <a:pt x="97" y="81"/>
                  </a:cubicBezTo>
                  <a:cubicBezTo>
                    <a:pt x="108" y="92"/>
                    <a:pt x="108" y="92"/>
                    <a:pt x="108" y="92"/>
                  </a:cubicBezTo>
                  <a:close/>
                  <a:moveTo>
                    <a:pt x="93" y="107"/>
                  </a:moveTo>
                  <a:cubicBezTo>
                    <a:pt x="93" y="107"/>
                    <a:pt x="93" y="106"/>
                    <a:pt x="94" y="106"/>
                  </a:cubicBezTo>
                  <a:cubicBezTo>
                    <a:pt x="82" y="95"/>
                    <a:pt x="82" y="95"/>
                    <a:pt x="82" y="95"/>
                  </a:cubicBezTo>
                  <a:cubicBezTo>
                    <a:pt x="82" y="95"/>
                    <a:pt x="81" y="96"/>
                    <a:pt x="81" y="96"/>
                  </a:cubicBezTo>
                  <a:lnTo>
                    <a:pt x="93" y="107"/>
                  </a:lnTo>
                  <a:close/>
                  <a:moveTo>
                    <a:pt x="93" y="107"/>
                  </a:moveTo>
                  <a:cubicBezTo>
                    <a:pt x="93" y="107"/>
                    <a:pt x="93" y="107"/>
                    <a:pt x="93" y="107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93" y="107"/>
                    <a:pt x="93" y="107"/>
                    <a:pt x="93" y="107"/>
                  </a:cubicBezTo>
                  <a:close/>
                  <a:moveTo>
                    <a:pt x="79" y="124"/>
                  </a:moveTo>
                  <a:cubicBezTo>
                    <a:pt x="79" y="123"/>
                    <a:pt x="79" y="123"/>
                    <a:pt x="80" y="12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7" y="113"/>
                    <a:pt x="67" y="113"/>
                    <a:pt x="66" y="114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79" y="124"/>
                  </a:moveTo>
                  <a:cubicBezTo>
                    <a:pt x="79" y="124"/>
                    <a:pt x="79" y="124"/>
                    <a:pt x="79" y="124"/>
                  </a:cubicBezTo>
                  <a:cubicBezTo>
                    <a:pt x="66" y="114"/>
                    <a:pt x="66" y="114"/>
                    <a:pt x="66" y="114"/>
                  </a:cubicBezTo>
                  <a:cubicBezTo>
                    <a:pt x="66" y="114"/>
                    <a:pt x="66" y="114"/>
                    <a:pt x="66" y="114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66" y="141"/>
                  </a:moveTo>
                  <a:cubicBezTo>
                    <a:pt x="66" y="140"/>
                    <a:pt x="67" y="140"/>
                    <a:pt x="67" y="139"/>
                  </a:cubicBezTo>
                  <a:cubicBezTo>
                    <a:pt x="54" y="130"/>
                    <a:pt x="54" y="130"/>
                    <a:pt x="54" y="130"/>
                  </a:cubicBezTo>
                  <a:cubicBezTo>
                    <a:pt x="53" y="131"/>
                    <a:pt x="53" y="131"/>
                    <a:pt x="53" y="132"/>
                  </a:cubicBezTo>
                  <a:cubicBezTo>
                    <a:pt x="66" y="141"/>
                    <a:pt x="66" y="141"/>
                    <a:pt x="66" y="141"/>
                  </a:cubicBezTo>
                  <a:close/>
                  <a:moveTo>
                    <a:pt x="66" y="141"/>
                  </a:moveTo>
                  <a:cubicBezTo>
                    <a:pt x="66" y="141"/>
                    <a:pt x="66" y="141"/>
                    <a:pt x="66" y="141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66" y="141"/>
                    <a:pt x="66" y="141"/>
                    <a:pt x="66" y="141"/>
                  </a:cubicBezTo>
                  <a:close/>
                  <a:moveTo>
                    <a:pt x="55" y="159"/>
                  </a:moveTo>
                  <a:cubicBezTo>
                    <a:pt x="55" y="158"/>
                    <a:pt x="55" y="158"/>
                    <a:pt x="55" y="157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1" y="150"/>
                    <a:pt x="41" y="150"/>
                    <a:pt x="41" y="151"/>
                  </a:cubicBezTo>
                  <a:cubicBezTo>
                    <a:pt x="55" y="159"/>
                    <a:pt x="55" y="159"/>
                    <a:pt x="55" y="159"/>
                  </a:cubicBezTo>
                  <a:close/>
                  <a:moveTo>
                    <a:pt x="54" y="159"/>
                  </a:moveTo>
                  <a:cubicBezTo>
                    <a:pt x="55" y="159"/>
                    <a:pt x="55" y="159"/>
                    <a:pt x="55" y="159"/>
                  </a:cubicBezTo>
                  <a:cubicBezTo>
                    <a:pt x="41" y="151"/>
                    <a:pt x="41" y="151"/>
                    <a:pt x="41" y="151"/>
                  </a:cubicBezTo>
                  <a:cubicBezTo>
                    <a:pt x="41" y="151"/>
                    <a:pt x="41" y="151"/>
                    <a:pt x="41" y="151"/>
                  </a:cubicBezTo>
                  <a:cubicBezTo>
                    <a:pt x="54" y="159"/>
                    <a:pt x="54" y="159"/>
                    <a:pt x="54" y="159"/>
                  </a:cubicBezTo>
                  <a:close/>
                  <a:moveTo>
                    <a:pt x="45" y="178"/>
                  </a:moveTo>
                  <a:cubicBezTo>
                    <a:pt x="45" y="177"/>
                    <a:pt x="45" y="177"/>
                    <a:pt x="45" y="176"/>
                  </a:cubicBezTo>
                  <a:cubicBezTo>
                    <a:pt x="31" y="169"/>
                    <a:pt x="31" y="169"/>
                    <a:pt x="31" y="169"/>
                  </a:cubicBezTo>
                  <a:cubicBezTo>
                    <a:pt x="31" y="170"/>
                    <a:pt x="30" y="170"/>
                    <a:pt x="30" y="171"/>
                  </a:cubicBezTo>
                  <a:cubicBezTo>
                    <a:pt x="45" y="178"/>
                    <a:pt x="45" y="178"/>
                    <a:pt x="45" y="178"/>
                  </a:cubicBezTo>
                  <a:close/>
                  <a:moveTo>
                    <a:pt x="44" y="178"/>
                  </a:moveTo>
                  <a:cubicBezTo>
                    <a:pt x="45" y="178"/>
                    <a:pt x="45" y="178"/>
                    <a:pt x="45" y="178"/>
                  </a:cubicBezTo>
                  <a:cubicBezTo>
                    <a:pt x="30" y="171"/>
                    <a:pt x="30" y="171"/>
                    <a:pt x="30" y="171"/>
                  </a:cubicBezTo>
                  <a:cubicBezTo>
                    <a:pt x="30" y="171"/>
                    <a:pt x="30" y="171"/>
                    <a:pt x="30" y="171"/>
                  </a:cubicBezTo>
                  <a:cubicBezTo>
                    <a:pt x="44" y="178"/>
                    <a:pt x="44" y="178"/>
                    <a:pt x="44" y="178"/>
                  </a:cubicBezTo>
                  <a:close/>
                  <a:moveTo>
                    <a:pt x="36" y="198"/>
                  </a:moveTo>
                  <a:cubicBezTo>
                    <a:pt x="36" y="197"/>
                    <a:pt x="36" y="196"/>
                    <a:pt x="37" y="196"/>
                  </a:cubicBezTo>
                  <a:cubicBezTo>
                    <a:pt x="22" y="190"/>
                    <a:pt x="22" y="190"/>
                    <a:pt x="22" y="190"/>
                  </a:cubicBezTo>
                  <a:cubicBezTo>
                    <a:pt x="22" y="190"/>
                    <a:pt x="21" y="191"/>
                    <a:pt x="21" y="192"/>
                  </a:cubicBezTo>
                  <a:cubicBezTo>
                    <a:pt x="36" y="198"/>
                    <a:pt x="36" y="198"/>
                    <a:pt x="36" y="198"/>
                  </a:cubicBezTo>
                  <a:close/>
                  <a:moveTo>
                    <a:pt x="36" y="198"/>
                  </a:moveTo>
                  <a:cubicBezTo>
                    <a:pt x="36" y="198"/>
                    <a:pt x="36" y="198"/>
                    <a:pt x="36" y="198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36" y="198"/>
                    <a:pt x="36" y="198"/>
                    <a:pt x="36" y="198"/>
                  </a:cubicBezTo>
                  <a:close/>
                  <a:moveTo>
                    <a:pt x="29" y="218"/>
                  </a:moveTo>
                  <a:cubicBezTo>
                    <a:pt x="29" y="217"/>
                    <a:pt x="29" y="217"/>
                    <a:pt x="29" y="216"/>
                  </a:cubicBezTo>
                  <a:cubicBezTo>
                    <a:pt x="14" y="211"/>
                    <a:pt x="14" y="211"/>
                    <a:pt x="14" y="211"/>
                  </a:cubicBezTo>
                  <a:cubicBezTo>
                    <a:pt x="14" y="212"/>
                    <a:pt x="14" y="212"/>
                    <a:pt x="14" y="213"/>
                  </a:cubicBezTo>
                  <a:cubicBezTo>
                    <a:pt x="29" y="218"/>
                    <a:pt x="29" y="218"/>
                    <a:pt x="29" y="218"/>
                  </a:cubicBezTo>
                  <a:close/>
                  <a:moveTo>
                    <a:pt x="29" y="218"/>
                  </a:moveTo>
                  <a:cubicBezTo>
                    <a:pt x="29" y="218"/>
                    <a:pt x="29" y="218"/>
                    <a:pt x="29" y="218"/>
                  </a:cubicBezTo>
                  <a:cubicBezTo>
                    <a:pt x="14" y="213"/>
                    <a:pt x="14" y="213"/>
                    <a:pt x="14" y="213"/>
                  </a:cubicBezTo>
                  <a:cubicBezTo>
                    <a:pt x="14" y="213"/>
                    <a:pt x="14" y="213"/>
                    <a:pt x="14" y="213"/>
                  </a:cubicBezTo>
                  <a:cubicBezTo>
                    <a:pt x="29" y="218"/>
                    <a:pt x="29" y="218"/>
                    <a:pt x="29" y="218"/>
                  </a:cubicBezTo>
                  <a:close/>
                  <a:moveTo>
                    <a:pt x="23" y="238"/>
                  </a:moveTo>
                  <a:cubicBezTo>
                    <a:pt x="24" y="238"/>
                    <a:pt x="24" y="237"/>
                    <a:pt x="24" y="23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8" y="234"/>
                    <a:pt x="8" y="234"/>
                    <a:pt x="8" y="235"/>
                  </a:cubicBezTo>
                  <a:cubicBezTo>
                    <a:pt x="23" y="238"/>
                    <a:pt x="23" y="238"/>
                    <a:pt x="23" y="238"/>
                  </a:cubicBezTo>
                  <a:close/>
                  <a:moveTo>
                    <a:pt x="23" y="238"/>
                  </a:moveTo>
                  <a:cubicBezTo>
                    <a:pt x="23" y="238"/>
                    <a:pt x="23" y="238"/>
                    <a:pt x="23" y="238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23" y="238"/>
                    <a:pt x="23" y="238"/>
                    <a:pt x="23" y="238"/>
                  </a:cubicBezTo>
                  <a:close/>
                  <a:moveTo>
                    <a:pt x="19" y="259"/>
                  </a:moveTo>
                  <a:cubicBezTo>
                    <a:pt x="20" y="259"/>
                    <a:pt x="20" y="258"/>
                    <a:pt x="20" y="258"/>
                  </a:cubicBezTo>
                  <a:cubicBezTo>
                    <a:pt x="4" y="255"/>
                    <a:pt x="4" y="255"/>
                    <a:pt x="4" y="255"/>
                  </a:cubicBezTo>
                  <a:cubicBezTo>
                    <a:pt x="4" y="256"/>
                    <a:pt x="4" y="256"/>
                    <a:pt x="4" y="257"/>
                  </a:cubicBezTo>
                  <a:lnTo>
                    <a:pt x="19" y="259"/>
                  </a:lnTo>
                  <a:close/>
                  <a:moveTo>
                    <a:pt x="19" y="259"/>
                  </a:moveTo>
                  <a:cubicBezTo>
                    <a:pt x="19" y="259"/>
                    <a:pt x="19" y="259"/>
                    <a:pt x="19" y="259"/>
                  </a:cubicBezTo>
                  <a:cubicBezTo>
                    <a:pt x="4" y="257"/>
                    <a:pt x="4" y="257"/>
                    <a:pt x="4" y="257"/>
                  </a:cubicBezTo>
                  <a:cubicBezTo>
                    <a:pt x="4" y="257"/>
                    <a:pt x="4" y="257"/>
                    <a:pt x="4" y="257"/>
                  </a:cubicBezTo>
                  <a:cubicBezTo>
                    <a:pt x="19" y="259"/>
                    <a:pt x="19" y="259"/>
                    <a:pt x="19" y="259"/>
                  </a:cubicBezTo>
                  <a:close/>
                  <a:moveTo>
                    <a:pt x="17" y="281"/>
                  </a:moveTo>
                  <a:cubicBezTo>
                    <a:pt x="17" y="280"/>
                    <a:pt x="17" y="279"/>
                    <a:pt x="17" y="279"/>
                  </a:cubicBezTo>
                  <a:cubicBezTo>
                    <a:pt x="1" y="278"/>
                    <a:pt x="1" y="278"/>
                    <a:pt x="1" y="278"/>
                  </a:cubicBezTo>
                  <a:cubicBezTo>
                    <a:pt x="1" y="278"/>
                    <a:pt x="1" y="279"/>
                    <a:pt x="1" y="280"/>
                  </a:cubicBezTo>
                  <a:lnTo>
                    <a:pt x="17" y="281"/>
                  </a:lnTo>
                  <a:close/>
                  <a:moveTo>
                    <a:pt x="17" y="281"/>
                  </a:moveTo>
                  <a:cubicBezTo>
                    <a:pt x="17" y="281"/>
                    <a:pt x="17" y="281"/>
                    <a:pt x="17" y="281"/>
                  </a:cubicBezTo>
                  <a:cubicBezTo>
                    <a:pt x="1" y="280"/>
                    <a:pt x="1" y="280"/>
                    <a:pt x="1" y="280"/>
                  </a:cubicBezTo>
                  <a:cubicBezTo>
                    <a:pt x="1" y="280"/>
                    <a:pt x="1" y="280"/>
                    <a:pt x="1" y="280"/>
                  </a:cubicBezTo>
                  <a:cubicBezTo>
                    <a:pt x="17" y="281"/>
                    <a:pt x="17" y="281"/>
                    <a:pt x="17" y="281"/>
                  </a:cubicBezTo>
                  <a:close/>
                  <a:moveTo>
                    <a:pt x="16" y="302"/>
                  </a:moveTo>
                  <a:cubicBezTo>
                    <a:pt x="16" y="302"/>
                    <a:pt x="16" y="302"/>
                    <a:pt x="16" y="302"/>
                  </a:cubicBezTo>
                  <a:cubicBezTo>
                    <a:pt x="16" y="301"/>
                    <a:pt x="16" y="301"/>
                    <a:pt x="16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6" y="302"/>
                    <a:pt x="16" y="302"/>
                    <a:pt x="16" y="302"/>
                  </a:cubicBezTo>
                  <a:close/>
                  <a:moveTo>
                    <a:pt x="16" y="302"/>
                  </a:moveTo>
                  <a:cubicBezTo>
                    <a:pt x="16" y="302"/>
                    <a:pt x="16" y="302"/>
                    <a:pt x="16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6" y="302"/>
                    <a:pt x="16" y="302"/>
                    <a:pt x="16" y="302"/>
                  </a:cubicBezTo>
                  <a:close/>
                  <a:moveTo>
                    <a:pt x="17" y="324"/>
                  </a:moveTo>
                  <a:cubicBezTo>
                    <a:pt x="17" y="323"/>
                    <a:pt x="17" y="322"/>
                    <a:pt x="17" y="322"/>
                  </a:cubicBezTo>
                  <a:cubicBezTo>
                    <a:pt x="1" y="323"/>
                    <a:pt x="1" y="323"/>
                    <a:pt x="1" y="323"/>
                  </a:cubicBezTo>
                  <a:cubicBezTo>
                    <a:pt x="1" y="323"/>
                    <a:pt x="1" y="324"/>
                    <a:pt x="1" y="325"/>
                  </a:cubicBezTo>
                  <a:cubicBezTo>
                    <a:pt x="17" y="324"/>
                    <a:pt x="17" y="324"/>
                    <a:pt x="17" y="324"/>
                  </a:cubicBezTo>
                  <a:close/>
                  <a:moveTo>
                    <a:pt x="17" y="324"/>
                  </a:moveTo>
                  <a:cubicBezTo>
                    <a:pt x="17" y="324"/>
                    <a:pt x="17" y="324"/>
                    <a:pt x="17" y="324"/>
                  </a:cubicBezTo>
                  <a:cubicBezTo>
                    <a:pt x="1" y="325"/>
                    <a:pt x="1" y="325"/>
                    <a:pt x="1" y="325"/>
                  </a:cubicBezTo>
                  <a:cubicBezTo>
                    <a:pt x="1" y="325"/>
                    <a:pt x="1" y="325"/>
                    <a:pt x="1" y="325"/>
                  </a:cubicBezTo>
                  <a:cubicBezTo>
                    <a:pt x="17" y="324"/>
                    <a:pt x="17" y="324"/>
                    <a:pt x="17" y="324"/>
                  </a:cubicBezTo>
                  <a:close/>
                  <a:moveTo>
                    <a:pt x="20" y="345"/>
                  </a:moveTo>
                  <a:cubicBezTo>
                    <a:pt x="19" y="344"/>
                    <a:pt x="19" y="343"/>
                    <a:pt x="19" y="343"/>
                  </a:cubicBezTo>
                  <a:cubicBezTo>
                    <a:pt x="3" y="345"/>
                    <a:pt x="3" y="345"/>
                    <a:pt x="3" y="345"/>
                  </a:cubicBezTo>
                  <a:cubicBezTo>
                    <a:pt x="4" y="346"/>
                    <a:pt x="4" y="346"/>
                    <a:pt x="4" y="347"/>
                  </a:cubicBezTo>
                  <a:cubicBezTo>
                    <a:pt x="20" y="345"/>
                    <a:pt x="20" y="345"/>
                    <a:pt x="20" y="345"/>
                  </a:cubicBezTo>
                  <a:close/>
                  <a:moveTo>
                    <a:pt x="20" y="345"/>
                  </a:moveTo>
                  <a:cubicBezTo>
                    <a:pt x="20" y="345"/>
                    <a:pt x="20" y="345"/>
                    <a:pt x="20" y="345"/>
                  </a:cubicBezTo>
                  <a:cubicBezTo>
                    <a:pt x="4" y="347"/>
                    <a:pt x="4" y="347"/>
                    <a:pt x="4" y="347"/>
                  </a:cubicBezTo>
                  <a:cubicBezTo>
                    <a:pt x="4" y="347"/>
                    <a:pt x="4" y="347"/>
                    <a:pt x="4" y="347"/>
                  </a:cubicBezTo>
                  <a:cubicBezTo>
                    <a:pt x="20" y="345"/>
                    <a:pt x="20" y="345"/>
                    <a:pt x="20" y="345"/>
                  </a:cubicBezTo>
                  <a:close/>
                  <a:moveTo>
                    <a:pt x="24" y="366"/>
                  </a:moveTo>
                  <a:cubicBezTo>
                    <a:pt x="23" y="365"/>
                    <a:pt x="23" y="365"/>
                    <a:pt x="23" y="364"/>
                  </a:cubicBezTo>
                  <a:cubicBezTo>
                    <a:pt x="7" y="367"/>
                    <a:pt x="7" y="367"/>
                    <a:pt x="7" y="367"/>
                  </a:cubicBezTo>
                  <a:cubicBezTo>
                    <a:pt x="8" y="368"/>
                    <a:pt x="8" y="369"/>
                    <a:pt x="8" y="369"/>
                  </a:cubicBezTo>
                  <a:cubicBezTo>
                    <a:pt x="24" y="366"/>
                    <a:pt x="24" y="366"/>
                    <a:pt x="24" y="366"/>
                  </a:cubicBezTo>
                  <a:close/>
                  <a:moveTo>
                    <a:pt x="24" y="366"/>
                  </a:moveTo>
                  <a:cubicBezTo>
                    <a:pt x="24" y="366"/>
                    <a:pt x="24" y="366"/>
                    <a:pt x="24" y="366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24" y="366"/>
                    <a:pt x="24" y="366"/>
                    <a:pt x="24" y="366"/>
                  </a:cubicBezTo>
                  <a:close/>
                  <a:moveTo>
                    <a:pt x="29" y="386"/>
                  </a:moveTo>
                  <a:cubicBezTo>
                    <a:pt x="29" y="386"/>
                    <a:pt x="29" y="385"/>
                    <a:pt x="28" y="385"/>
                  </a:cubicBezTo>
                  <a:cubicBezTo>
                    <a:pt x="13" y="389"/>
                    <a:pt x="13" y="389"/>
                    <a:pt x="13" y="389"/>
                  </a:cubicBezTo>
                  <a:cubicBezTo>
                    <a:pt x="13" y="390"/>
                    <a:pt x="14" y="391"/>
                    <a:pt x="14" y="391"/>
                  </a:cubicBezTo>
                  <a:lnTo>
                    <a:pt x="29" y="386"/>
                  </a:lnTo>
                  <a:close/>
                  <a:moveTo>
                    <a:pt x="29" y="386"/>
                  </a:moveTo>
                  <a:cubicBezTo>
                    <a:pt x="29" y="386"/>
                    <a:pt x="29" y="386"/>
                    <a:pt x="29" y="386"/>
                  </a:cubicBezTo>
                  <a:cubicBezTo>
                    <a:pt x="14" y="391"/>
                    <a:pt x="14" y="391"/>
                    <a:pt x="14" y="391"/>
                  </a:cubicBezTo>
                  <a:cubicBezTo>
                    <a:pt x="14" y="391"/>
                    <a:pt x="14" y="391"/>
                    <a:pt x="14" y="391"/>
                  </a:cubicBezTo>
                  <a:cubicBezTo>
                    <a:pt x="29" y="386"/>
                    <a:pt x="29" y="386"/>
                    <a:pt x="29" y="386"/>
                  </a:cubicBezTo>
                  <a:close/>
                  <a:moveTo>
                    <a:pt x="36" y="407"/>
                  </a:moveTo>
                  <a:cubicBezTo>
                    <a:pt x="36" y="406"/>
                    <a:pt x="36" y="405"/>
                    <a:pt x="35" y="405"/>
                  </a:cubicBezTo>
                  <a:cubicBezTo>
                    <a:pt x="21" y="411"/>
                    <a:pt x="21" y="411"/>
                    <a:pt x="21" y="411"/>
                  </a:cubicBezTo>
                  <a:cubicBezTo>
                    <a:pt x="21" y="411"/>
                    <a:pt x="21" y="412"/>
                    <a:pt x="21" y="413"/>
                  </a:cubicBezTo>
                  <a:cubicBezTo>
                    <a:pt x="36" y="407"/>
                    <a:pt x="36" y="407"/>
                    <a:pt x="36" y="407"/>
                  </a:cubicBezTo>
                  <a:close/>
                  <a:moveTo>
                    <a:pt x="36" y="407"/>
                  </a:moveTo>
                  <a:cubicBezTo>
                    <a:pt x="36" y="407"/>
                    <a:pt x="36" y="407"/>
                    <a:pt x="36" y="407"/>
                  </a:cubicBezTo>
                  <a:cubicBezTo>
                    <a:pt x="21" y="413"/>
                    <a:pt x="21" y="413"/>
                    <a:pt x="21" y="413"/>
                  </a:cubicBezTo>
                  <a:cubicBezTo>
                    <a:pt x="21" y="413"/>
                    <a:pt x="21" y="413"/>
                    <a:pt x="21" y="413"/>
                  </a:cubicBezTo>
                  <a:cubicBezTo>
                    <a:pt x="36" y="407"/>
                    <a:pt x="36" y="407"/>
                    <a:pt x="36" y="407"/>
                  </a:cubicBezTo>
                  <a:close/>
                  <a:moveTo>
                    <a:pt x="45" y="426"/>
                  </a:moveTo>
                  <a:cubicBezTo>
                    <a:pt x="44" y="426"/>
                    <a:pt x="44" y="425"/>
                    <a:pt x="44" y="424"/>
                  </a:cubicBezTo>
                  <a:cubicBezTo>
                    <a:pt x="29" y="431"/>
                    <a:pt x="29" y="431"/>
                    <a:pt x="29" y="431"/>
                  </a:cubicBezTo>
                  <a:cubicBezTo>
                    <a:pt x="30" y="432"/>
                    <a:pt x="30" y="433"/>
                    <a:pt x="30" y="433"/>
                  </a:cubicBezTo>
                  <a:cubicBezTo>
                    <a:pt x="45" y="426"/>
                    <a:pt x="45" y="426"/>
                    <a:pt x="45" y="426"/>
                  </a:cubicBezTo>
                  <a:close/>
                  <a:moveTo>
                    <a:pt x="45" y="426"/>
                  </a:moveTo>
                  <a:cubicBezTo>
                    <a:pt x="45" y="426"/>
                    <a:pt x="45" y="426"/>
                    <a:pt x="45" y="426"/>
                  </a:cubicBezTo>
                  <a:cubicBezTo>
                    <a:pt x="30" y="433"/>
                    <a:pt x="30" y="433"/>
                    <a:pt x="30" y="433"/>
                  </a:cubicBezTo>
                  <a:cubicBezTo>
                    <a:pt x="30" y="433"/>
                    <a:pt x="30" y="433"/>
                    <a:pt x="30" y="433"/>
                  </a:cubicBezTo>
                  <a:cubicBezTo>
                    <a:pt x="45" y="426"/>
                    <a:pt x="45" y="426"/>
                    <a:pt x="45" y="426"/>
                  </a:cubicBezTo>
                  <a:close/>
                  <a:moveTo>
                    <a:pt x="55" y="445"/>
                  </a:moveTo>
                  <a:cubicBezTo>
                    <a:pt x="54" y="445"/>
                    <a:pt x="54" y="444"/>
                    <a:pt x="54" y="443"/>
                  </a:cubicBezTo>
                  <a:cubicBezTo>
                    <a:pt x="40" y="451"/>
                    <a:pt x="40" y="451"/>
                    <a:pt x="40" y="451"/>
                  </a:cubicBezTo>
                  <a:cubicBezTo>
                    <a:pt x="40" y="452"/>
                    <a:pt x="41" y="453"/>
                    <a:pt x="41" y="453"/>
                  </a:cubicBezTo>
                  <a:cubicBezTo>
                    <a:pt x="55" y="445"/>
                    <a:pt x="55" y="445"/>
                    <a:pt x="55" y="445"/>
                  </a:cubicBezTo>
                  <a:close/>
                  <a:moveTo>
                    <a:pt x="55" y="445"/>
                  </a:moveTo>
                  <a:cubicBezTo>
                    <a:pt x="55" y="445"/>
                    <a:pt x="55" y="445"/>
                    <a:pt x="55" y="445"/>
                  </a:cubicBezTo>
                  <a:cubicBezTo>
                    <a:pt x="41" y="453"/>
                    <a:pt x="41" y="453"/>
                    <a:pt x="41" y="453"/>
                  </a:cubicBezTo>
                  <a:cubicBezTo>
                    <a:pt x="41" y="453"/>
                    <a:pt x="41" y="453"/>
                    <a:pt x="41" y="453"/>
                  </a:cubicBezTo>
                  <a:cubicBezTo>
                    <a:pt x="55" y="445"/>
                    <a:pt x="55" y="445"/>
                    <a:pt x="55" y="445"/>
                  </a:cubicBezTo>
                  <a:close/>
                  <a:moveTo>
                    <a:pt x="66" y="463"/>
                  </a:moveTo>
                  <a:cubicBezTo>
                    <a:pt x="66" y="463"/>
                    <a:pt x="65" y="462"/>
                    <a:pt x="65" y="462"/>
                  </a:cubicBezTo>
                  <a:cubicBezTo>
                    <a:pt x="52" y="471"/>
                    <a:pt x="52" y="471"/>
                    <a:pt x="52" y="471"/>
                  </a:cubicBezTo>
                  <a:cubicBezTo>
                    <a:pt x="52" y="471"/>
                    <a:pt x="53" y="472"/>
                    <a:pt x="53" y="472"/>
                  </a:cubicBezTo>
                  <a:lnTo>
                    <a:pt x="66" y="463"/>
                  </a:lnTo>
                  <a:close/>
                  <a:moveTo>
                    <a:pt x="66" y="463"/>
                  </a:moveTo>
                  <a:cubicBezTo>
                    <a:pt x="66" y="463"/>
                    <a:pt x="66" y="463"/>
                    <a:pt x="66" y="463"/>
                  </a:cubicBezTo>
                  <a:cubicBezTo>
                    <a:pt x="53" y="472"/>
                    <a:pt x="53" y="472"/>
                    <a:pt x="53" y="472"/>
                  </a:cubicBezTo>
                  <a:cubicBezTo>
                    <a:pt x="53" y="472"/>
                    <a:pt x="53" y="472"/>
                    <a:pt x="53" y="472"/>
                  </a:cubicBezTo>
                  <a:cubicBezTo>
                    <a:pt x="66" y="463"/>
                    <a:pt x="66" y="463"/>
                    <a:pt x="66" y="463"/>
                  </a:cubicBezTo>
                  <a:close/>
                  <a:moveTo>
                    <a:pt x="79" y="480"/>
                  </a:moveTo>
                  <a:cubicBezTo>
                    <a:pt x="78" y="480"/>
                    <a:pt x="78" y="479"/>
                    <a:pt x="78" y="479"/>
                  </a:cubicBezTo>
                  <a:cubicBezTo>
                    <a:pt x="65" y="489"/>
                    <a:pt x="65" y="489"/>
                    <a:pt x="65" y="489"/>
                  </a:cubicBezTo>
                  <a:cubicBezTo>
                    <a:pt x="65" y="489"/>
                    <a:pt x="66" y="490"/>
                    <a:pt x="66" y="490"/>
                  </a:cubicBezTo>
                  <a:lnTo>
                    <a:pt x="79" y="480"/>
                  </a:lnTo>
                  <a:close/>
                  <a:moveTo>
                    <a:pt x="79" y="480"/>
                  </a:moveTo>
                  <a:cubicBezTo>
                    <a:pt x="79" y="480"/>
                    <a:pt x="79" y="480"/>
                    <a:pt x="79" y="480"/>
                  </a:cubicBezTo>
                  <a:cubicBezTo>
                    <a:pt x="66" y="490"/>
                    <a:pt x="66" y="490"/>
                    <a:pt x="66" y="490"/>
                  </a:cubicBezTo>
                  <a:cubicBezTo>
                    <a:pt x="66" y="490"/>
                    <a:pt x="66" y="490"/>
                    <a:pt x="66" y="490"/>
                  </a:cubicBezTo>
                  <a:cubicBezTo>
                    <a:pt x="79" y="480"/>
                    <a:pt x="79" y="480"/>
                    <a:pt x="79" y="480"/>
                  </a:cubicBezTo>
                  <a:close/>
                  <a:moveTo>
                    <a:pt x="93" y="497"/>
                  </a:moveTo>
                  <a:cubicBezTo>
                    <a:pt x="92" y="496"/>
                    <a:pt x="92" y="496"/>
                    <a:pt x="91" y="495"/>
                  </a:cubicBezTo>
                  <a:cubicBezTo>
                    <a:pt x="80" y="506"/>
                    <a:pt x="80" y="506"/>
                    <a:pt x="80" y="506"/>
                  </a:cubicBezTo>
                  <a:cubicBezTo>
                    <a:pt x="80" y="506"/>
                    <a:pt x="81" y="507"/>
                    <a:pt x="81" y="507"/>
                  </a:cubicBezTo>
                  <a:cubicBezTo>
                    <a:pt x="93" y="497"/>
                    <a:pt x="93" y="497"/>
                    <a:pt x="93" y="497"/>
                  </a:cubicBezTo>
                  <a:close/>
                  <a:moveTo>
                    <a:pt x="93" y="497"/>
                  </a:moveTo>
                  <a:cubicBezTo>
                    <a:pt x="93" y="497"/>
                    <a:pt x="93" y="497"/>
                    <a:pt x="93" y="497"/>
                  </a:cubicBezTo>
                  <a:cubicBezTo>
                    <a:pt x="81" y="507"/>
                    <a:pt x="81" y="507"/>
                    <a:pt x="81" y="507"/>
                  </a:cubicBezTo>
                  <a:cubicBezTo>
                    <a:pt x="81" y="508"/>
                    <a:pt x="81" y="508"/>
                    <a:pt x="81" y="508"/>
                  </a:cubicBezTo>
                  <a:cubicBezTo>
                    <a:pt x="93" y="497"/>
                    <a:pt x="93" y="497"/>
                    <a:pt x="93" y="497"/>
                  </a:cubicBezTo>
                  <a:close/>
                  <a:moveTo>
                    <a:pt x="108" y="512"/>
                  </a:moveTo>
                  <a:cubicBezTo>
                    <a:pt x="107" y="511"/>
                    <a:pt x="107" y="511"/>
                    <a:pt x="107" y="510"/>
                  </a:cubicBezTo>
                  <a:cubicBezTo>
                    <a:pt x="96" y="522"/>
                    <a:pt x="96" y="522"/>
                    <a:pt x="96" y="522"/>
                  </a:cubicBezTo>
                  <a:cubicBezTo>
                    <a:pt x="96" y="523"/>
                    <a:pt x="97" y="523"/>
                    <a:pt x="97" y="523"/>
                  </a:cubicBezTo>
                  <a:lnTo>
                    <a:pt x="108" y="512"/>
                  </a:lnTo>
                  <a:close/>
                  <a:moveTo>
                    <a:pt x="108" y="512"/>
                  </a:moveTo>
                  <a:cubicBezTo>
                    <a:pt x="108" y="512"/>
                    <a:pt x="108" y="512"/>
                    <a:pt x="108" y="512"/>
                  </a:cubicBezTo>
                  <a:cubicBezTo>
                    <a:pt x="97" y="523"/>
                    <a:pt x="97" y="523"/>
                    <a:pt x="97" y="523"/>
                  </a:cubicBezTo>
                  <a:cubicBezTo>
                    <a:pt x="97" y="523"/>
                    <a:pt x="97" y="523"/>
                    <a:pt x="97" y="523"/>
                  </a:cubicBezTo>
                  <a:cubicBezTo>
                    <a:pt x="108" y="512"/>
                    <a:pt x="108" y="512"/>
                    <a:pt x="108" y="512"/>
                  </a:cubicBezTo>
                  <a:close/>
                  <a:moveTo>
                    <a:pt x="124" y="526"/>
                  </a:moveTo>
                  <a:cubicBezTo>
                    <a:pt x="124" y="525"/>
                    <a:pt x="123" y="525"/>
                    <a:pt x="123" y="524"/>
                  </a:cubicBezTo>
                  <a:cubicBezTo>
                    <a:pt x="113" y="537"/>
                    <a:pt x="113" y="537"/>
                    <a:pt x="113" y="537"/>
                  </a:cubicBezTo>
                  <a:cubicBezTo>
                    <a:pt x="113" y="537"/>
                    <a:pt x="114" y="538"/>
                    <a:pt x="114" y="538"/>
                  </a:cubicBezTo>
                  <a:cubicBezTo>
                    <a:pt x="124" y="526"/>
                    <a:pt x="124" y="526"/>
                    <a:pt x="124" y="526"/>
                  </a:cubicBezTo>
                  <a:close/>
                  <a:moveTo>
                    <a:pt x="124" y="526"/>
                  </a:moveTo>
                  <a:cubicBezTo>
                    <a:pt x="124" y="526"/>
                    <a:pt x="124" y="526"/>
                    <a:pt x="124" y="526"/>
                  </a:cubicBezTo>
                  <a:cubicBezTo>
                    <a:pt x="114" y="538"/>
                    <a:pt x="114" y="538"/>
                    <a:pt x="114" y="538"/>
                  </a:cubicBezTo>
                  <a:cubicBezTo>
                    <a:pt x="114" y="538"/>
                    <a:pt x="114" y="538"/>
                    <a:pt x="114" y="538"/>
                  </a:cubicBezTo>
                  <a:cubicBezTo>
                    <a:pt x="124" y="526"/>
                    <a:pt x="124" y="526"/>
                    <a:pt x="124" y="526"/>
                  </a:cubicBezTo>
                  <a:close/>
                  <a:moveTo>
                    <a:pt x="141" y="538"/>
                  </a:moveTo>
                  <a:cubicBezTo>
                    <a:pt x="141" y="538"/>
                    <a:pt x="140" y="538"/>
                    <a:pt x="140" y="537"/>
                  </a:cubicBezTo>
                  <a:cubicBezTo>
                    <a:pt x="131" y="550"/>
                    <a:pt x="131" y="550"/>
                    <a:pt x="131" y="550"/>
                  </a:cubicBezTo>
                  <a:cubicBezTo>
                    <a:pt x="131" y="551"/>
                    <a:pt x="132" y="551"/>
                    <a:pt x="132" y="552"/>
                  </a:cubicBezTo>
                  <a:lnTo>
                    <a:pt x="141" y="538"/>
                  </a:lnTo>
                  <a:close/>
                  <a:moveTo>
                    <a:pt x="141" y="538"/>
                  </a:moveTo>
                  <a:cubicBezTo>
                    <a:pt x="141" y="538"/>
                    <a:pt x="141" y="538"/>
                    <a:pt x="141" y="538"/>
                  </a:cubicBezTo>
                  <a:cubicBezTo>
                    <a:pt x="132" y="552"/>
                    <a:pt x="132" y="552"/>
                    <a:pt x="132" y="552"/>
                  </a:cubicBezTo>
                  <a:cubicBezTo>
                    <a:pt x="132" y="552"/>
                    <a:pt x="132" y="552"/>
                    <a:pt x="132" y="552"/>
                  </a:cubicBezTo>
                  <a:cubicBezTo>
                    <a:pt x="141" y="538"/>
                    <a:pt x="141" y="538"/>
                    <a:pt x="141" y="538"/>
                  </a:cubicBezTo>
                  <a:close/>
                  <a:moveTo>
                    <a:pt x="160" y="550"/>
                  </a:moveTo>
                  <a:cubicBezTo>
                    <a:pt x="159" y="549"/>
                    <a:pt x="158" y="549"/>
                    <a:pt x="158" y="549"/>
                  </a:cubicBezTo>
                  <a:cubicBezTo>
                    <a:pt x="150" y="563"/>
                    <a:pt x="150" y="563"/>
                    <a:pt x="150" y="563"/>
                  </a:cubicBezTo>
                  <a:cubicBezTo>
                    <a:pt x="150" y="563"/>
                    <a:pt x="151" y="563"/>
                    <a:pt x="152" y="564"/>
                  </a:cubicBezTo>
                  <a:cubicBezTo>
                    <a:pt x="160" y="550"/>
                    <a:pt x="160" y="550"/>
                    <a:pt x="160" y="550"/>
                  </a:cubicBezTo>
                  <a:close/>
                  <a:moveTo>
                    <a:pt x="160" y="550"/>
                  </a:moveTo>
                  <a:cubicBezTo>
                    <a:pt x="160" y="550"/>
                    <a:pt x="160" y="550"/>
                    <a:pt x="160" y="550"/>
                  </a:cubicBezTo>
                  <a:cubicBezTo>
                    <a:pt x="152" y="564"/>
                    <a:pt x="152" y="564"/>
                    <a:pt x="152" y="564"/>
                  </a:cubicBezTo>
                  <a:cubicBezTo>
                    <a:pt x="152" y="564"/>
                    <a:pt x="152" y="564"/>
                    <a:pt x="152" y="564"/>
                  </a:cubicBezTo>
                  <a:cubicBezTo>
                    <a:pt x="160" y="550"/>
                    <a:pt x="160" y="550"/>
                    <a:pt x="160" y="550"/>
                  </a:cubicBezTo>
                  <a:close/>
                  <a:moveTo>
                    <a:pt x="178" y="560"/>
                  </a:moveTo>
                  <a:cubicBezTo>
                    <a:pt x="178" y="560"/>
                    <a:pt x="177" y="559"/>
                    <a:pt x="177" y="559"/>
                  </a:cubicBezTo>
                  <a:cubicBezTo>
                    <a:pt x="170" y="573"/>
                    <a:pt x="170" y="573"/>
                    <a:pt x="170" y="573"/>
                  </a:cubicBezTo>
                  <a:cubicBezTo>
                    <a:pt x="170" y="574"/>
                    <a:pt x="171" y="574"/>
                    <a:pt x="172" y="574"/>
                  </a:cubicBezTo>
                  <a:cubicBezTo>
                    <a:pt x="178" y="560"/>
                    <a:pt x="178" y="560"/>
                    <a:pt x="178" y="560"/>
                  </a:cubicBezTo>
                  <a:close/>
                  <a:moveTo>
                    <a:pt x="179" y="560"/>
                  </a:moveTo>
                  <a:cubicBezTo>
                    <a:pt x="178" y="560"/>
                    <a:pt x="178" y="560"/>
                    <a:pt x="178" y="560"/>
                  </a:cubicBezTo>
                  <a:cubicBezTo>
                    <a:pt x="172" y="574"/>
                    <a:pt x="172" y="574"/>
                    <a:pt x="172" y="574"/>
                  </a:cubicBezTo>
                  <a:cubicBezTo>
                    <a:pt x="172" y="574"/>
                    <a:pt x="172" y="574"/>
                    <a:pt x="172" y="574"/>
                  </a:cubicBezTo>
                  <a:cubicBezTo>
                    <a:pt x="178" y="560"/>
                    <a:pt x="178" y="560"/>
                    <a:pt x="178" y="560"/>
                  </a:cubicBezTo>
                  <a:lnTo>
                    <a:pt x="179" y="560"/>
                  </a:lnTo>
                  <a:close/>
                  <a:moveTo>
                    <a:pt x="198" y="568"/>
                  </a:moveTo>
                  <a:cubicBezTo>
                    <a:pt x="197" y="568"/>
                    <a:pt x="197" y="568"/>
                    <a:pt x="196" y="568"/>
                  </a:cubicBezTo>
                  <a:cubicBezTo>
                    <a:pt x="190" y="583"/>
                    <a:pt x="190" y="583"/>
                    <a:pt x="190" y="583"/>
                  </a:cubicBezTo>
                  <a:cubicBezTo>
                    <a:pt x="191" y="583"/>
                    <a:pt x="192" y="583"/>
                    <a:pt x="192" y="583"/>
                  </a:cubicBezTo>
                  <a:cubicBezTo>
                    <a:pt x="198" y="568"/>
                    <a:pt x="198" y="568"/>
                    <a:pt x="198" y="568"/>
                  </a:cubicBezTo>
                  <a:close/>
                  <a:moveTo>
                    <a:pt x="198" y="568"/>
                  </a:moveTo>
                  <a:cubicBezTo>
                    <a:pt x="198" y="568"/>
                    <a:pt x="198" y="568"/>
                    <a:pt x="198" y="568"/>
                  </a:cubicBezTo>
                  <a:cubicBezTo>
                    <a:pt x="192" y="583"/>
                    <a:pt x="192" y="583"/>
                    <a:pt x="192" y="583"/>
                  </a:cubicBezTo>
                  <a:cubicBezTo>
                    <a:pt x="192" y="583"/>
                    <a:pt x="192" y="583"/>
                    <a:pt x="192" y="583"/>
                  </a:cubicBezTo>
                  <a:cubicBezTo>
                    <a:pt x="198" y="568"/>
                    <a:pt x="198" y="568"/>
                    <a:pt x="198" y="568"/>
                  </a:cubicBezTo>
                  <a:close/>
                  <a:moveTo>
                    <a:pt x="218" y="575"/>
                  </a:moveTo>
                  <a:cubicBezTo>
                    <a:pt x="218" y="575"/>
                    <a:pt x="217" y="575"/>
                    <a:pt x="216" y="575"/>
                  </a:cubicBezTo>
                  <a:cubicBezTo>
                    <a:pt x="212" y="590"/>
                    <a:pt x="212" y="590"/>
                    <a:pt x="212" y="590"/>
                  </a:cubicBezTo>
                  <a:cubicBezTo>
                    <a:pt x="212" y="590"/>
                    <a:pt x="213" y="591"/>
                    <a:pt x="214" y="591"/>
                  </a:cubicBezTo>
                  <a:cubicBezTo>
                    <a:pt x="218" y="575"/>
                    <a:pt x="218" y="575"/>
                    <a:pt x="218" y="575"/>
                  </a:cubicBezTo>
                  <a:close/>
                  <a:moveTo>
                    <a:pt x="218" y="575"/>
                  </a:moveTo>
                  <a:cubicBezTo>
                    <a:pt x="218" y="575"/>
                    <a:pt x="218" y="575"/>
                    <a:pt x="218" y="575"/>
                  </a:cubicBezTo>
                  <a:cubicBezTo>
                    <a:pt x="214" y="591"/>
                    <a:pt x="214" y="591"/>
                    <a:pt x="214" y="591"/>
                  </a:cubicBezTo>
                  <a:cubicBezTo>
                    <a:pt x="214" y="591"/>
                    <a:pt x="214" y="591"/>
                    <a:pt x="214" y="591"/>
                  </a:cubicBezTo>
                  <a:cubicBezTo>
                    <a:pt x="218" y="575"/>
                    <a:pt x="218" y="575"/>
                    <a:pt x="218" y="575"/>
                  </a:cubicBezTo>
                  <a:close/>
                  <a:moveTo>
                    <a:pt x="239" y="581"/>
                  </a:moveTo>
                  <a:cubicBezTo>
                    <a:pt x="238" y="581"/>
                    <a:pt x="238" y="581"/>
                    <a:pt x="237" y="581"/>
                  </a:cubicBezTo>
                  <a:cubicBezTo>
                    <a:pt x="233" y="596"/>
                    <a:pt x="233" y="596"/>
                    <a:pt x="233" y="596"/>
                  </a:cubicBezTo>
                  <a:cubicBezTo>
                    <a:pt x="234" y="596"/>
                    <a:pt x="235" y="596"/>
                    <a:pt x="235" y="597"/>
                  </a:cubicBezTo>
                  <a:cubicBezTo>
                    <a:pt x="239" y="581"/>
                    <a:pt x="239" y="581"/>
                    <a:pt x="239" y="581"/>
                  </a:cubicBezTo>
                  <a:close/>
                  <a:moveTo>
                    <a:pt x="239" y="581"/>
                  </a:moveTo>
                  <a:cubicBezTo>
                    <a:pt x="239" y="581"/>
                    <a:pt x="239" y="581"/>
                    <a:pt x="239" y="581"/>
                  </a:cubicBezTo>
                  <a:cubicBezTo>
                    <a:pt x="235" y="597"/>
                    <a:pt x="235" y="597"/>
                    <a:pt x="235" y="597"/>
                  </a:cubicBezTo>
                  <a:cubicBezTo>
                    <a:pt x="236" y="597"/>
                    <a:pt x="236" y="597"/>
                    <a:pt x="236" y="597"/>
                  </a:cubicBezTo>
                  <a:cubicBezTo>
                    <a:pt x="239" y="581"/>
                    <a:pt x="239" y="581"/>
                    <a:pt x="239" y="581"/>
                  </a:cubicBezTo>
                  <a:close/>
                  <a:moveTo>
                    <a:pt x="260" y="585"/>
                  </a:moveTo>
                  <a:cubicBezTo>
                    <a:pt x="259" y="585"/>
                    <a:pt x="259" y="585"/>
                    <a:pt x="258" y="585"/>
                  </a:cubicBezTo>
                  <a:cubicBezTo>
                    <a:pt x="256" y="600"/>
                    <a:pt x="256" y="600"/>
                    <a:pt x="256" y="600"/>
                  </a:cubicBezTo>
                  <a:cubicBezTo>
                    <a:pt x="256" y="601"/>
                    <a:pt x="257" y="601"/>
                    <a:pt x="258" y="601"/>
                  </a:cubicBezTo>
                  <a:cubicBezTo>
                    <a:pt x="260" y="585"/>
                    <a:pt x="260" y="585"/>
                    <a:pt x="260" y="585"/>
                  </a:cubicBezTo>
                  <a:close/>
                  <a:moveTo>
                    <a:pt x="260" y="585"/>
                  </a:moveTo>
                  <a:cubicBezTo>
                    <a:pt x="260" y="585"/>
                    <a:pt x="260" y="585"/>
                    <a:pt x="260" y="585"/>
                  </a:cubicBezTo>
                  <a:cubicBezTo>
                    <a:pt x="258" y="601"/>
                    <a:pt x="258" y="601"/>
                    <a:pt x="258" y="601"/>
                  </a:cubicBezTo>
                  <a:cubicBezTo>
                    <a:pt x="258" y="601"/>
                    <a:pt x="258" y="601"/>
                    <a:pt x="258" y="601"/>
                  </a:cubicBezTo>
                  <a:cubicBezTo>
                    <a:pt x="260" y="585"/>
                    <a:pt x="260" y="585"/>
                    <a:pt x="260" y="585"/>
                  </a:cubicBezTo>
                  <a:close/>
                  <a:moveTo>
                    <a:pt x="281" y="587"/>
                  </a:moveTo>
                  <a:cubicBezTo>
                    <a:pt x="281" y="587"/>
                    <a:pt x="280" y="587"/>
                    <a:pt x="279" y="587"/>
                  </a:cubicBezTo>
                  <a:cubicBezTo>
                    <a:pt x="278" y="603"/>
                    <a:pt x="278" y="603"/>
                    <a:pt x="278" y="603"/>
                  </a:cubicBezTo>
                  <a:cubicBezTo>
                    <a:pt x="279" y="603"/>
                    <a:pt x="279" y="603"/>
                    <a:pt x="280" y="603"/>
                  </a:cubicBezTo>
                  <a:lnTo>
                    <a:pt x="281" y="587"/>
                  </a:lnTo>
                  <a:close/>
                  <a:moveTo>
                    <a:pt x="281" y="587"/>
                  </a:moveTo>
                  <a:cubicBezTo>
                    <a:pt x="281" y="587"/>
                    <a:pt x="281" y="587"/>
                    <a:pt x="281" y="587"/>
                  </a:cubicBezTo>
                  <a:cubicBezTo>
                    <a:pt x="280" y="603"/>
                    <a:pt x="280" y="603"/>
                    <a:pt x="280" y="603"/>
                  </a:cubicBezTo>
                  <a:cubicBezTo>
                    <a:pt x="280" y="603"/>
                    <a:pt x="280" y="603"/>
                    <a:pt x="280" y="603"/>
                  </a:cubicBezTo>
                  <a:cubicBezTo>
                    <a:pt x="281" y="587"/>
                    <a:pt x="281" y="587"/>
                    <a:pt x="281" y="587"/>
                  </a:cubicBezTo>
                  <a:close/>
                  <a:moveTo>
                    <a:pt x="303" y="588"/>
                  </a:moveTo>
                  <a:cubicBezTo>
                    <a:pt x="303" y="588"/>
                    <a:pt x="303" y="588"/>
                    <a:pt x="303" y="588"/>
                  </a:cubicBezTo>
                  <a:cubicBezTo>
                    <a:pt x="302" y="588"/>
                    <a:pt x="301" y="588"/>
                    <a:pt x="301" y="588"/>
                  </a:cubicBezTo>
                  <a:cubicBezTo>
                    <a:pt x="301" y="604"/>
                    <a:pt x="301" y="604"/>
                    <a:pt x="301" y="604"/>
                  </a:cubicBezTo>
                  <a:cubicBezTo>
                    <a:pt x="301" y="604"/>
                    <a:pt x="302" y="604"/>
                    <a:pt x="303" y="604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588"/>
                    <a:pt x="303" y="588"/>
                    <a:pt x="303" y="588"/>
                  </a:cubicBezTo>
                  <a:close/>
                  <a:moveTo>
                    <a:pt x="303" y="588"/>
                  </a:moveTo>
                  <a:cubicBezTo>
                    <a:pt x="303" y="588"/>
                    <a:pt x="303" y="588"/>
                    <a:pt x="303" y="588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588"/>
                    <a:pt x="303" y="588"/>
                    <a:pt x="303" y="588"/>
                  </a:cubicBezTo>
                  <a:close/>
                  <a:moveTo>
                    <a:pt x="324" y="587"/>
                  </a:moveTo>
                  <a:cubicBezTo>
                    <a:pt x="323" y="587"/>
                    <a:pt x="323" y="587"/>
                    <a:pt x="322" y="587"/>
                  </a:cubicBezTo>
                  <a:cubicBezTo>
                    <a:pt x="323" y="603"/>
                    <a:pt x="323" y="603"/>
                    <a:pt x="323" y="603"/>
                  </a:cubicBezTo>
                  <a:cubicBezTo>
                    <a:pt x="324" y="603"/>
                    <a:pt x="325" y="603"/>
                    <a:pt x="325" y="603"/>
                  </a:cubicBezTo>
                  <a:cubicBezTo>
                    <a:pt x="324" y="587"/>
                    <a:pt x="324" y="587"/>
                    <a:pt x="324" y="587"/>
                  </a:cubicBezTo>
                  <a:close/>
                  <a:moveTo>
                    <a:pt x="324" y="587"/>
                  </a:moveTo>
                  <a:cubicBezTo>
                    <a:pt x="324" y="587"/>
                    <a:pt x="324" y="587"/>
                    <a:pt x="324" y="587"/>
                  </a:cubicBezTo>
                  <a:cubicBezTo>
                    <a:pt x="325" y="603"/>
                    <a:pt x="325" y="603"/>
                    <a:pt x="325" y="603"/>
                  </a:cubicBezTo>
                  <a:cubicBezTo>
                    <a:pt x="325" y="603"/>
                    <a:pt x="325" y="603"/>
                    <a:pt x="325" y="603"/>
                  </a:cubicBezTo>
                  <a:cubicBezTo>
                    <a:pt x="324" y="587"/>
                    <a:pt x="324" y="587"/>
                    <a:pt x="324" y="587"/>
                  </a:cubicBezTo>
                  <a:close/>
                  <a:moveTo>
                    <a:pt x="345" y="585"/>
                  </a:moveTo>
                  <a:cubicBezTo>
                    <a:pt x="345" y="585"/>
                    <a:pt x="344" y="585"/>
                    <a:pt x="343" y="585"/>
                  </a:cubicBezTo>
                  <a:cubicBezTo>
                    <a:pt x="346" y="601"/>
                    <a:pt x="346" y="601"/>
                    <a:pt x="346" y="601"/>
                  </a:cubicBezTo>
                  <a:cubicBezTo>
                    <a:pt x="346" y="601"/>
                    <a:pt x="347" y="601"/>
                    <a:pt x="348" y="601"/>
                  </a:cubicBezTo>
                  <a:lnTo>
                    <a:pt x="345" y="585"/>
                  </a:lnTo>
                  <a:close/>
                  <a:moveTo>
                    <a:pt x="345" y="585"/>
                  </a:moveTo>
                  <a:cubicBezTo>
                    <a:pt x="345" y="585"/>
                    <a:pt x="345" y="585"/>
                    <a:pt x="345" y="585"/>
                  </a:cubicBezTo>
                  <a:cubicBezTo>
                    <a:pt x="348" y="601"/>
                    <a:pt x="348" y="601"/>
                    <a:pt x="348" y="601"/>
                  </a:cubicBezTo>
                  <a:cubicBezTo>
                    <a:pt x="348" y="601"/>
                    <a:pt x="348" y="601"/>
                    <a:pt x="348" y="601"/>
                  </a:cubicBezTo>
                  <a:cubicBezTo>
                    <a:pt x="345" y="585"/>
                    <a:pt x="345" y="585"/>
                    <a:pt x="345" y="585"/>
                  </a:cubicBezTo>
                  <a:close/>
                  <a:moveTo>
                    <a:pt x="366" y="581"/>
                  </a:moveTo>
                  <a:cubicBezTo>
                    <a:pt x="366" y="581"/>
                    <a:pt x="365" y="581"/>
                    <a:pt x="364" y="581"/>
                  </a:cubicBezTo>
                  <a:cubicBezTo>
                    <a:pt x="368" y="597"/>
                    <a:pt x="368" y="597"/>
                    <a:pt x="368" y="597"/>
                  </a:cubicBezTo>
                  <a:cubicBezTo>
                    <a:pt x="369" y="597"/>
                    <a:pt x="369" y="597"/>
                    <a:pt x="370" y="597"/>
                  </a:cubicBezTo>
                  <a:cubicBezTo>
                    <a:pt x="366" y="581"/>
                    <a:pt x="366" y="581"/>
                    <a:pt x="366" y="581"/>
                  </a:cubicBezTo>
                  <a:close/>
                  <a:moveTo>
                    <a:pt x="366" y="581"/>
                  </a:moveTo>
                  <a:cubicBezTo>
                    <a:pt x="366" y="581"/>
                    <a:pt x="366" y="581"/>
                    <a:pt x="366" y="581"/>
                  </a:cubicBezTo>
                  <a:cubicBezTo>
                    <a:pt x="370" y="597"/>
                    <a:pt x="370" y="597"/>
                    <a:pt x="370" y="597"/>
                  </a:cubicBezTo>
                  <a:cubicBezTo>
                    <a:pt x="370" y="597"/>
                    <a:pt x="370" y="597"/>
                    <a:pt x="370" y="597"/>
                  </a:cubicBezTo>
                  <a:cubicBezTo>
                    <a:pt x="366" y="581"/>
                    <a:pt x="366" y="581"/>
                    <a:pt x="366" y="581"/>
                  </a:cubicBezTo>
                  <a:close/>
                  <a:moveTo>
                    <a:pt x="387" y="575"/>
                  </a:moveTo>
                  <a:cubicBezTo>
                    <a:pt x="386" y="576"/>
                    <a:pt x="386" y="576"/>
                    <a:pt x="385" y="576"/>
                  </a:cubicBezTo>
                  <a:cubicBezTo>
                    <a:pt x="390" y="591"/>
                    <a:pt x="390" y="591"/>
                    <a:pt x="390" y="591"/>
                  </a:cubicBezTo>
                  <a:cubicBezTo>
                    <a:pt x="390" y="591"/>
                    <a:pt x="391" y="591"/>
                    <a:pt x="392" y="591"/>
                  </a:cubicBezTo>
                  <a:cubicBezTo>
                    <a:pt x="387" y="575"/>
                    <a:pt x="387" y="575"/>
                    <a:pt x="387" y="575"/>
                  </a:cubicBezTo>
                  <a:close/>
                  <a:moveTo>
                    <a:pt x="387" y="575"/>
                  </a:moveTo>
                  <a:cubicBezTo>
                    <a:pt x="387" y="575"/>
                    <a:pt x="387" y="575"/>
                    <a:pt x="387" y="575"/>
                  </a:cubicBezTo>
                  <a:cubicBezTo>
                    <a:pt x="392" y="591"/>
                    <a:pt x="392" y="591"/>
                    <a:pt x="392" y="591"/>
                  </a:cubicBezTo>
                  <a:cubicBezTo>
                    <a:pt x="392" y="591"/>
                    <a:pt x="392" y="591"/>
                    <a:pt x="392" y="591"/>
                  </a:cubicBezTo>
                  <a:cubicBezTo>
                    <a:pt x="387" y="575"/>
                    <a:pt x="387" y="575"/>
                    <a:pt x="387" y="575"/>
                  </a:cubicBezTo>
                  <a:close/>
                  <a:moveTo>
                    <a:pt x="407" y="568"/>
                  </a:moveTo>
                  <a:cubicBezTo>
                    <a:pt x="407" y="569"/>
                    <a:pt x="406" y="569"/>
                    <a:pt x="405" y="569"/>
                  </a:cubicBezTo>
                  <a:cubicBezTo>
                    <a:pt x="411" y="584"/>
                    <a:pt x="411" y="584"/>
                    <a:pt x="411" y="584"/>
                  </a:cubicBezTo>
                  <a:cubicBezTo>
                    <a:pt x="412" y="584"/>
                    <a:pt x="412" y="583"/>
                    <a:pt x="413" y="583"/>
                  </a:cubicBezTo>
                  <a:lnTo>
                    <a:pt x="407" y="568"/>
                  </a:lnTo>
                  <a:close/>
                  <a:moveTo>
                    <a:pt x="407" y="568"/>
                  </a:moveTo>
                  <a:cubicBezTo>
                    <a:pt x="407" y="568"/>
                    <a:pt x="407" y="568"/>
                    <a:pt x="407" y="568"/>
                  </a:cubicBezTo>
                  <a:cubicBezTo>
                    <a:pt x="413" y="583"/>
                    <a:pt x="413" y="583"/>
                    <a:pt x="413" y="583"/>
                  </a:cubicBezTo>
                  <a:cubicBezTo>
                    <a:pt x="413" y="583"/>
                    <a:pt x="413" y="583"/>
                    <a:pt x="413" y="583"/>
                  </a:cubicBezTo>
                  <a:cubicBezTo>
                    <a:pt x="407" y="568"/>
                    <a:pt x="407" y="568"/>
                    <a:pt x="407" y="568"/>
                  </a:cubicBezTo>
                  <a:close/>
                  <a:moveTo>
                    <a:pt x="427" y="560"/>
                  </a:moveTo>
                  <a:cubicBezTo>
                    <a:pt x="426" y="560"/>
                    <a:pt x="426" y="560"/>
                    <a:pt x="425" y="561"/>
                  </a:cubicBezTo>
                  <a:cubicBezTo>
                    <a:pt x="432" y="575"/>
                    <a:pt x="432" y="575"/>
                    <a:pt x="432" y="575"/>
                  </a:cubicBezTo>
                  <a:cubicBezTo>
                    <a:pt x="433" y="575"/>
                    <a:pt x="433" y="574"/>
                    <a:pt x="434" y="574"/>
                  </a:cubicBezTo>
                  <a:cubicBezTo>
                    <a:pt x="427" y="560"/>
                    <a:pt x="427" y="560"/>
                    <a:pt x="427" y="560"/>
                  </a:cubicBezTo>
                  <a:close/>
                  <a:moveTo>
                    <a:pt x="427" y="560"/>
                  </a:moveTo>
                  <a:cubicBezTo>
                    <a:pt x="427" y="560"/>
                    <a:pt x="427" y="560"/>
                    <a:pt x="427" y="560"/>
                  </a:cubicBezTo>
                  <a:cubicBezTo>
                    <a:pt x="434" y="574"/>
                    <a:pt x="434" y="574"/>
                    <a:pt x="434" y="574"/>
                  </a:cubicBezTo>
                  <a:cubicBezTo>
                    <a:pt x="434" y="574"/>
                    <a:pt x="434" y="574"/>
                    <a:pt x="434" y="574"/>
                  </a:cubicBezTo>
                  <a:cubicBezTo>
                    <a:pt x="427" y="560"/>
                    <a:pt x="427" y="560"/>
                    <a:pt x="427" y="560"/>
                  </a:cubicBezTo>
                  <a:close/>
                  <a:moveTo>
                    <a:pt x="446" y="550"/>
                  </a:moveTo>
                  <a:cubicBezTo>
                    <a:pt x="445" y="550"/>
                    <a:pt x="445" y="550"/>
                    <a:pt x="444" y="551"/>
                  </a:cubicBezTo>
                  <a:cubicBezTo>
                    <a:pt x="452" y="565"/>
                    <a:pt x="452" y="565"/>
                    <a:pt x="452" y="565"/>
                  </a:cubicBezTo>
                  <a:cubicBezTo>
                    <a:pt x="453" y="564"/>
                    <a:pt x="453" y="564"/>
                    <a:pt x="454" y="564"/>
                  </a:cubicBezTo>
                  <a:cubicBezTo>
                    <a:pt x="446" y="550"/>
                    <a:pt x="446" y="550"/>
                    <a:pt x="446" y="550"/>
                  </a:cubicBezTo>
                  <a:close/>
                  <a:moveTo>
                    <a:pt x="446" y="550"/>
                  </a:moveTo>
                  <a:cubicBezTo>
                    <a:pt x="446" y="550"/>
                    <a:pt x="446" y="550"/>
                    <a:pt x="446" y="550"/>
                  </a:cubicBezTo>
                  <a:cubicBezTo>
                    <a:pt x="454" y="564"/>
                    <a:pt x="454" y="564"/>
                    <a:pt x="454" y="564"/>
                  </a:cubicBezTo>
                  <a:cubicBezTo>
                    <a:pt x="454" y="564"/>
                    <a:pt x="454" y="564"/>
                    <a:pt x="454" y="564"/>
                  </a:cubicBezTo>
                  <a:cubicBezTo>
                    <a:pt x="446" y="550"/>
                    <a:pt x="446" y="550"/>
                    <a:pt x="446" y="550"/>
                  </a:cubicBezTo>
                  <a:close/>
                  <a:moveTo>
                    <a:pt x="464" y="538"/>
                  </a:moveTo>
                  <a:cubicBezTo>
                    <a:pt x="463" y="539"/>
                    <a:pt x="463" y="539"/>
                    <a:pt x="462" y="539"/>
                  </a:cubicBezTo>
                  <a:cubicBezTo>
                    <a:pt x="471" y="553"/>
                    <a:pt x="471" y="553"/>
                    <a:pt x="471" y="553"/>
                  </a:cubicBezTo>
                  <a:cubicBezTo>
                    <a:pt x="472" y="552"/>
                    <a:pt x="472" y="552"/>
                    <a:pt x="473" y="552"/>
                  </a:cubicBezTo>
                  <a:cubicBezTo>
                    <a:pt x="464" y="538"/>
                    <a:pt x="464" y="538"/>
                    <a:pt x="464" y="538"/>
                  </a:cubicBezTo>
                  <a:close/>
                  <a:moveTo>
                    <a:pt x="464" y="538"/>
                  </a:moveTo>
                  <a:cubicBezTo>
                    <a:pt x="464" y="538"/>
                    <a:pt x="464" y="538"/>
                    <a:pt x="464" y="538"/>
                  </a:cubicBezTo>
                  <a:cubicBezTo>
                    <a:pt x="473" y="552"/>
                    <a:pt x="473" y="552"/>
                    <a:pt x="473" y="552"/>
                  </a:cubicBezTo>
                  <a:cubicBezTo>
                    <a:pt x="473" y="552"/>
                    <a:pt x="473" y="552"/>
                    <a:pt x="473" y="552"/>
                  </a:cubicBezTo>
                  <a:lnTo>
                    <a:pt x="464" y="538"/>
                  </a:lnTo>
                  <a:close/>
                  <a:moveTo>
                    <a:pt x="481" y="526"/>
                  </a:moveTo>
                  <a:cubicBezTo>
                    <a:pt x="480" y="526"/>
                    <a:pt x="480" y="526"/>
                    <a:pt x="479" y="527"/>
                  </a:cubicBezTo>
                  <a:cubicBezTo>
                    <a:pt x="489" y="539"/>
                    <a:pt x="489" y="539"/>
                    <a:pt x="489" y="539"/>
                  </a:cubicBezTo>
                  <a:cubicBezTo>
                    <a:pt x="490" y="539"/>
                    <a:pt x="490" y="539"/>
                    <a:pt x="491" y="538"/>
                  </a:cubicBezTo>
                  <a:cubicBezTo>
                    <a:pt x="481" y="526"/>
                    <a:pt x="481" y="526"/>
                    <a:pt x="481" y="526"/>
                  </a:cubicBezTo>
                  <a:close/>
                  <a:moveTo>
                    <a:pt x="481" y="526"/>
                  </a:moveTo>
                  <a:cubicBezTo>
                    <a:pt x="481" y="526"/>
                    <a:pt x="481" y="526"/>
                    <a:pt x="481" y="526"/>
                  </a:cubicBezTo>
                  <a:cubicBezTo>
                    <a:pt x="491" y="538"/>
                    <a:pt x="491" y="538"/>
                    <a:pt x="491" y="538"/>
                  </a:cubicBezTo>
                  <a:cubicBezTo>
                    <a:pt x="491" y="538"/>
                    <a:pt x="491" y="538"/>
                    <a:pt x="491" y="538"/>
                  </a:cubicBezTo>
                  <a:cubicBezTo>
                    <a:pt x="481" y="526"/>
                    <a:pt x="481" y="526"/>
                    <a:pt x="481" y="526"/>
                  </a:cubicBezTo>
                  <a:close/>
                  <a:moveTo>
                    <a:pt x="497" y="512"/>
                  </a:moveTo>
                  <a:cubicBezTo>
                    <a:pt x="497" y="512"/>
                    <a:pt x="496" y="513"/>
                    <a:pt x="496" y="513"/>
                  </a:cubicBezTo>
                  <a:cubicBezTo>
                    <a:pt x="507" y="525"/>
                    <a:pt x="507" y="525"/>
                    <a:pt x="507" y="525"/>
                  </a:cubicBezTo>
                  <a:cubicBezTo>
                    <a:pt x="507" y="524"/>
                    <a:pt x="508" y="524"/>
                    <a:pt x="508" y="523"/>
                  </a:cubicBezTo>
                  <a:cubicBezTo>
                    <a:pt x="497" y="512"/>
                    <a:pt x="497" y="512"/>
                    <a:pt x="497" y="512"/>
                  </a:cubicBezTo>
                  <a:close/>
                  <a:moveTo>
                    <a:pt x="497" y="512"/>
                  </a:moveTo>
                  <a:cubicBezTo>
                    <a:pt x="497" y="512"/>
                    <a:pt x="497" y="512"/>
                    <a:pt x="497" y="512"/>
                  </a:cubicBezTo>
                  <a:cubicBezTo>
                    <a:pt x="508" y="523"/>
                    <a:pt x="508" y="523"/>
                    <a:pt x="508" y="523"/>
                  </a:cubicBezTo>
                  <a:cubicBezTo>
                    <a:pt x="508" y="523"/>
                    <a:pt x="508" y="523"/>
                    <a:pt x="508" y="523"/>
                  </a:cubicBezTo>
                  <a:cubicBezTo>
                    <a:pt x="497" y="512"/>
                    <a:pt x="497" y="512"/>
                    <a:pt x="497" y="512"/>
                  </a:cubicBezTo>
                  <a:close/>
                  <a:moveTo>
                    <a:pt x="512" y="497"/>
                  </a:moveTo>
                  <a:cubicBezTo>
                    <a:pt x="512" y="497"/>
                    <a:pt x="511" y="497"/>
                    <a:pt x="511" y="498"/>
                  </a:cubicBezTo>
                  <a:cubicBezTo>
                    <a:pt x="523" y="509"/>
                    <a:pt x="523" y="509"/>
                    <a:pt x="523" y="509"/>
                  </a:cubicBezTo>
                  <a:cubicBezTo>
                    <a:pt x="523" y="508"/>
                    <a:pt x="524" y="508"/>
                    <a:pt x="524" y="507"/>
                  </a:cubicBezTo>
                  <a:cubicBezTo>
                    <a:pt x="512" y="497"/>
                    <a:pt x="512" y="497"/>
                    <a:pt x="512" y="497"/>
                  </a:cubicBezTo>
                  <a:close/>
                  <a:moveTo>
                    <a:pt x="512" y="497"/>
                  </a:moveTo>
                  <a:cubicBezTo>
                    <a:pt x="512" y="497"/>
                    <a:pt x="512" y="497"/>
                    <a:pt x="512" y="497"/>
                  </a:cubicBezTo>
                  <a:cubicBezTo>
                    <a:pt x="524" y="507"/>
                    <a:pt x="524" y="507"/>
                    <a:pt x="524" y="507"/>
                  </a:cubicBezTo>
                  <a:cubicBezTo>
                    <a:pt x="524" y="507"/>
                    <a:pt x="524" y="507"/>
                    <a:pt x="524" y="507"/>
                  </a:cubicBezTo>
                  <a:cubicBezTo>
                    <a:pt x="512" y="497"/>
                    <a:pt x="512" y="497"/>
                    <a:pt x="512" y="497"/>
                  </a:cubicBezTo>
                  <a:close/>
                  <a:moveTo>
                    <a:pt x="526" y="480"/>
                  </a:moveTo>
                  <a:cubicBezTo>
                    <a:pt x="526" y="481"/>
                    <a:pt x="526" y="481"/>
                    <a:pt x="525" y="482"/>
                  </a:cubicBezTo>
                  <a:cubicBezTo>
                    <a:pt x="538" y="492"/>
                    <a:pt x="538" y="492"/>
                    <a:pt x="538" y="492"/>
                  </a:cubicBezTo>
                  <a:cubicBezTo>
                    <a:pt x="538" y="491"/>
                    <a:pt x="538" y="491"/>
                    <a:pt x="539" y="490"/>
                  </a:cubicBezTo>
                  <a:cubicBezTo>
                    <a:pt x="526" y="480"/>
                    <a:pt x="526" y="480"/>
                    <a:pt x="526" y="480"/>
                  </a:cubicBezTo>
                  <a:close/>
                  <a:moveTo>
                    <a:pt x="526" y="480"/>
                  </a:moveTo>
                  <a:cubicBezTo>
                    <a:pt x="526" y="480"/>
                    <a:pt x="526" y="480"/>
                    <a:pt x="526" y="480"/>
                  </a:cubicBezTo>
                  <a:cubicBezTo>
                    <a:pt x="539" y="490"/>
                    <a:pt x="539" y="490"/>
                    <a:pt x="539" y="490"/>
                  </a:cubicBezTo>
                  <a:cubicBezTo>
                    <a:pt x="539" y="490"/>
                    <a:pt x="539" y="490"/>
                    <a:pt x="539" y="490"/>
                  </a:cubicBezTo>
                  <a:cubicBezTo>
                    <a:pt x="526" y="480"/>
                    <a:pt x="526" y="480"/>
                    <a:pt x="526" y="480"/>
                  </a:cubicBezTo>
                  <a:close/>
                  <a:moveTo>
                    <a:pt x="539" y="463"/>
                  </a:moveTo>
                  <a:cubicBezTo>
                    <a:pt x="539" y="464"/>
                    <a:pt x="538" y="464"/>
                    <a:pt x="538" y="465"/>
                  </a:cubicBezTo>
                  <a:cubicBezTo>
                    <a:pt x="551" y="474"/>
                    <a:pt x="551" y="474"/>
                    <a:pt x="551" y="474"/>
                  </a:cubicBezTo>
                  <a:cubicBezTo>
                    <a:pt x="551" y="473"/>
                    <a:pt x="552" y="473"/>
                    <a:pt x="552" y="472"/>
                  </a:cubicBezTo>
                  <a:cubicBezTo>
                    <a:pt x="539" y="463"/>
                    <a:pt x="539" y="463"/>
                    <a:pt x="539" y="463"/>
                  </a:cubicBezTo>
                  <a:close/>
                  <a:moveTo>
                    <a:pt x="539" y="463"/>
                  </a:moveTo>
                  <a:cubicBezTo>
                    <a:pt x="539" y="463"/>
                    <a:pt x="539" y="463"/>
                    <a:pt x="539" y="463"/>
                  </a:cubicBezTo>
                  <a:cubicBezTo>
                    <a:pt x="552" y="472"/>
                    <a:pt x="552" y="472"/>
                    <a:pt x="552" y="472"/>
                  </a:cubicBezTo>
                  <a:cubicBezTo>
                    <a:pt x="552" y="472"/>
                    <a:pt x="552" y="472"/>
                    <a:pt x="552" y="472"/>
                  </a:cubicBezTo>
                  <a:cubicBezTo>
                    <a:pt x="539" y="463"/>
                    <a:pt x="539" y="463"/>
                    <a:pt x="539" y="463"/>
                  </a:cubicBezTo>
                  <a:close/>
                  <a:moveTo>
                    <a:pt x="550" y="445"/>
                  </a:moveTo>
                  <a:cubicBezTo>
                    <a:pt x="550" y="446"/>
                    <a:pt x="550" y="446"/>
                    <a:pt x="549" y="447"/>
                  </a:cubicBezTo>
                  <a:cubicBezTo>
                    <a:pt x="563" y="455"/>
                    <a:pt x="563" y="455"/>
                    <a:pt x="563" y="455"/>
                  </a:cubicBezTo>
                  <a:cubicBezTo>
                    <a:pt x="564" y="454"/>
                    <a:pt x="564" y="454"/>
                    <a:pt x="564" y="453"/>
                  </a:cubicBezTo>
                  <a:cubicBezTo>
                    <a:pt x="550" y="445"/>
                    <a:pt x="550" y="445"/>
                    <a:pt x="550" y="445"/>
                  </a:cubicBezTo>
                  <a:close/>
                  <a:moveTo>
                    <a:pt x="550" y="445"/>
                  </a:moveTo>
                  <a:cubicBezTo>
                    <a:pt x="550" y="445"/>
                    <a:pt x="550" y="445"/>
                    <a:pt x="550" y="445"/>
                  </a:cubicBezTo>
                  <a:cubicBezTo>
                    <a:pt x="564" y="453"/>
                    <a:pt x="564" y="453"/>
                    <a:pt x="564" y="453"/>
                  </a:cubicBezTo>
                  <a:cubicBezTo>
                    <a:pt x="564" y="453"/>
                    <a:pt x="564" y="453"/>
                    <a:pt x="564" y="453"/>
                  </a:cubicBezTo>
                  <a:cubicBezTo>
                    <a:pt x="550" y="445"/>
                    <a:pt x="550" y="445"/>
                    <a:pt x="550" y="445"/>
                  </a:cubicBezTo>
                  <a:close/>
                  <a:moveTo>
                    <a:pt x="560" y="426"/>
                  </a:moveTo>
                  <a:cubicBezTo>
                    <a:pt x="560" y="427"/>
                    <a:pt x="560" y="427"/>
                    <a:pt x="560" y="428"/>
                  </a:cubicBezTo>
                  <a:cubicBezTo>
                    <a:pt x="574" y="435"/>
                    <a:pt x="574" y="435"/>
                    <a:pt x="574" y="435"/>
                  </a:cubicBezTo>
                  <a:cubicBezTo>
                    <a:pt x="574" y="434"/>
                    <a:pt x="575" y="434"/>
                    <a:pt x="575" y="433"/>
                  </a:cubicBezTo>
                  <a:cubicBezTo>
                    <a:pt x="560" y="426"/>
                    <a:pt x="560" y="426"/>
                    <a:pt x="560" y="426"/>
                  </a:cubicBezTo>
                  <a:close/>
                  <a:moveTo>
                    <a:pt x="561" y="426"/>
                  </a:moveTo>
                  <a:cubicBezTo>
                    <a:pt x="560" y="426"/>
                    <a:pt x="560" y="426"/>
                    <a:pt x="560" y="426"/>
                  </a:cubicBezTo>
                  <a:cubicBezTo>
                    <a:pt x="575" y="433"/>
                    <a:pt x="575" y="433"/>
                    <a:pt x="575" y="433"/>
                  </a:cubicBezTo>
                  <a:cubicBezTo>
                    <a:pt x="575" y="433"/>
                    <a:pt x="575" y="433"/>
                    <a:pt x="575" y="433"/>
                  </a:cubicBezTo>
                  <a:cubicBezTo>
                    <a:pt x="561" y="426"/>
                    <a:pt x="561" y="426"/>
                    <a:pt x="561" y="426"/>
                  </a:cubicBezTo>
                  <a:close/>
                  <a:moveTo>
                    <a:pt x="569" y="406"/>
                  </a:moveTo>
                  <a:cubicBezTo>
                    <a:pt x="569" y="407"/>
                    <a:pt x="569" y="408"/>
                    <a:pt x="568" y="408"/>
                  </a:cubicBezTo>
                  <a:cubicBezTo>
                    <a:pt x="583" y="414"/>
                    <a:pt x="583" y="414"/>
                    <a:pt x="583" y="414"/>
                  </a:cubicBezTo>
                  <a:cubicBezTo>
                    <a:pt x="583" y="414"/>
                    <a:pt x="584" y="413"/>
                    <a:pt x="584" y="412"/>
                  </a:cubicBezTo>
                  <a:cubicBezTo>
                    <a:pt x="569" y="406"/>
                    <a:pt x="569" y="406"/>
                    <a:pt x="569" y="406"/>
                  </a:cubicBezTo>
                  <a:close/>
                  <a:moveTo>
                    <a:pt x="569" y="406"/>
                  </a:moveTo>
                  <a:cubicBezTo>
                    <a:pt x="569" y="406"/>
                    <a:pt x="569" y="406"/>
                    <a:pt x="569" y="406"/>
                  </a:cubicBezTo>
                  <a:cubicBezTo>
                    <a:pt x="584" y="412"/>
                    <a:pt x="584" y="412"/>
                    <a:pt x="584" y="412"/>
                  </a:cubicBezTo>
                  <a:cubicBezTo>
                    <a:pt x="584" y="412"/>
                    <a:pt x="584" y="412"/>
                    <a:pt x="584" y="412"/>
                  </a:cubicBezTo>
                  <a:cubicBezTo>
                    <a:pt x="569" y="406"/>
                    <a:pt x="569" y="406"/>
                    <a:pt x="569" y="406"/>
                  </a:cubicBezTo>
                  <a:close/>
                  <a:moveTo>
                    <a:pt x="576" y="386"/>
                  </a:moveTo>
                  <a:cubicBezTo>
                    <a:pt x="576" y="387"/>
                    <a:pt x="576" y="387"/>
                    <a:pt x="576" y="388"/>
                  </a:cubicBezTo>
                  <a:cubicBezTo>
                    <a:pt x="591" y="393"/>
                    <a:pt x="591" y="393"/>
                    <a:pt x="591" y="393"/>
                  </a:cubicBezTo>
                  <a:cubicBezTo>
                    <a:pt x="591" y="392"/>
                    <a:pt x="591" y="392"/>
                    <a:pt x="591" y="391"/>
                  </a:cubicBezTo>
                  <a:cubicBezTo>
                    <a:pt x="576" y="386"/>
                    <a:pt x="576" y="386"/>
                    <a:pt x="576" y="386"/>
                  </a:cubicBezTo>
                  <a:close/>
                  <a:moveTo>
                    <a:pt x="576" y="386"/>
                  </a:moveTo>
                  <a:cubicBezTo>
                    <a:pt x="576" y="386"/>
                    <a:pt x="576" y="386"/>
                    <a:pt x="576" y="386"/>
                  </a:cubicBezTo>
                  <a:cubicBezTo>
                    <a:pt x="591" y="391"/>
                    <a:pt x="591" y="391"/>
                    <a:pt x="591" y="391"/>
                  </a:cubicBezTo>
                  <a:cubicBezTo>
                    <a:pt x="591" y="391"/>
                    <a:pt x="591" y="391"/>
                    <a:pt x="591" y="391"/>
                  </a:cubicBezTo>
                  <a:cubicBezTo>
                    <a:pt x="576" y="386"/>
                    <a:pt x="576" y="386"/>
                    <a:pt x="576" y="386"/>
                  </a:cubicBezTo>
                  <a:close/>
                  <a:moveTo>
                    <a:pt x="582" y="366"/>
                  </a:moveTo>
                  <a:cubicBezTo>
                    <a:pt x="582" y="366"/>
                    <a:pt x="581" y="367"/>
                    <a:pt x="581" y="367"/>
                  </a:cubicBezTo>
                  <a:cubicBezTo>
                    <a:pt x="597" y="371"/>
                    <a:pt x="597" y="371"/>
                    <a:pt x="597" y="371"/>
                  </a:cubicBezTo>
                  <a:cubicBezTo>
                    <a:pt x="597" y="370"/>
                    <a:pt x="597" y="370"/>
                    <a:pt x="597" y="369"/>
                  </a:cubicBezTo>
                  <a:cubicBezTo>
                    <a:pt x="582" y="366"/>
                    <a:pt x="582" y="366"/>
                    <a:pt x="582" y="366"/>
                  </a:cubicBezTo>
                  <a:close/>
                  <a:moveTo>
                    <a:pt x="582" y="365"/>
                  </a:moveTo>
                  <a:cubicBezTo>
                    <a:pt x="582" y="366"/>
                    <a:pt x="582" y="366"/>
                    <a:pt x="582" y="366"/>
                  </a:cubicBezTo>
                  <a:cubicBezTo>
                    <a:pt x="597" y="369"/>
                    <a:pt x="597" y="369"/>
                    <a:pt x="597" y="369"/>
                  </a:cubicBezTo>
                  <a:cubicBezTo>
                    <a:pt x="597" y="369"/>
                    <a:pt x="597" y="369"/>
                    <a:pt x="597" y="369"/>
                  </a:cubicBezTo>
                  <a:cubicBezTo>
                    <a:pt x="582" y="365"/>
                    <a:pt x="582" y="365"/>
                    <a:pt x="582" y="365"/>
                  </a:cubicBezTo>
                  <a:close/>
                  <a:moveTo>
                    <a:pt x="586" y="344"/>
                  </a:moveTo>
                  <a:cubicBezTo>
                    <a:pt x="586" y="345"/>
                    <a:pt x="585" y="346"/>
                    <a:pt x="585" y="346"/>
                  </a:cubicBezTo>
                  <a:cubicBezTo>
                    <a:pt x="601" y="349"/>
                    <a:pt x="601" y="349"/>
                    <a:pt x="601" y="349"/>
                  </a:cubicBezTo>
                  <a:cubicBezTo>
                    <a:pt x="601" y="348"/>
                    <a:pt x="601" y="348"/>
                    <a:pt x="601" y="347"/>
                  </a:cubicBezTo>
                  <a:cubicBezTo>
                    <a:pt x="586" y="344"/>
                    <a:pt x="586" y="344"/>
                    <a:pt x="586" y="344"/>
                  </a:cubicBezTo>
                  <a:close/>
                  <a:moveTo>
                    <a:pt x="586" y="344"/>
                  </a:moveTo>
                  <a:cubicBezTo>
                    <a:pt x="586" y="344"/>
                    <a:pt x="586" y="344"/>
                    <a:pt x="586" y="344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586" y="344"/>
                    <a:pt x="586" y="344"/>
                    <a:pt x="586" y="344"/>
                  </a:cubicBezTo>
                  <a:close/>
                  <a:moveTo>
                    <a:pt x="588" y="323"/>
                  </a:moveTo>
                  <a:cubicBezTo>
                    <a:pt x="588" y="324"/>
                    <a:pt x="588" y="325"/>
                    <a:pt x="588" y="325"/>
                  </a:cubicBezTo>
                  <a:cubicBezTo>
                    <a:pt x="604" y="326"/>
                    <a:pt x="604" y="326"/>
                    <a:pt x="604" y="326"/>
                  </a:cubicBezTo>
                  <a:cubicBezTo>
                    <a:pt x="604" y="326"/>
                    <a:pt x="604" y="325"/>
                    <a:pt x="604" y="324"/>
                  </a:cubicBezTo>
                  <a:lnTo>
                    <a:pt x="588" y="323"/>
                  </a:lnTo>
                  <a:close/>
                  <a:moveTo>
                    <a:pt x="588" y="323"/>
                  </a:moveTo>
                  <a:cubicBezTo>
                    <a:pt x="588" y="323"/>
                    <a:pt x="588" y="323"/>
                    <a:pt x="588" y="323"/>
                  </a:cubicBezTo>
                  <a:cubicBezTo>
                    <a:pt x="604" y="324"/>
                    <a:pt x="604" y="324"/>
                    <a:pt x="604" y="324"/>
                  </a:cubicBezTo>
                  <a:cubicBezTo>
                    <a:pt x="604" y="324"/>
                    <a:pt x="604" y="324"/>
                    <a:pt x="604" y="324"/>
                  </a:cubicBezTo>
                  <a:cubicBezTo>
                    <a:pt x="588" y="323"/>
                    <a:pt x="588" y="323"/>
                    <a:pt x="588" y="3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25"/>
            <p:cNvSpPr>
              <a:spLocks noEditPoints="1"/>
            </p:cNvSpPr>
            <p:nvPr/>
          </p:nvSpPr>
          <p:spPr bwMode="auto">
            <a:xfrm>
              <a:off x="4810126" y="2135188"/>
              <a:ext cx="2571750" cy="2593975"/>
            </a:xfrm>
            <a:custGeom>
              <a:avLst/>
              <a:gdLst>
                <a:gd name="T0" fmla="*/ 143 w 805"/>
                <a:gd name="T1" fmla="*/ 143 h 804"/>
                <a:gd name="T2" fmla="*/ 662 w 805"/>
                <a:gd name="T3" fmla="*/ 661 h 804"/>
                <a:gd name="T4" fmla="*/ 397 w 805"/>
                <a:gd name="T5" fmla="*/ 46 h 804"/>
                <a:gd name="T6" fmla="*/ 405 w 805"/>
                <a:gd name="T7" fmla="*/ 43 h 804"/>
                <a:gd name="T8" fmla="*/ 408 w 805"/>
                <a:gd name="T9" fmla="*/ 52 h 804"/>
                <a:gd name="T10" fmla="*/ 400 w 805"/>
                <a:gd name="T11" fmla="*/ 54 h 804"/>
                <a:gd name="T12" fmla="*/ 397 w 805"/>
                <a:gd name="T13" fmla="*/ 46 h 804"/>
                <a:gd name="T14" fmla="*/ 355 w 805"/>
                <a:gd name="T15" fmla="*/ 47 h 804"/>
                <a:gd name="T16" fmla="*/ 363 w 805"/>
                <a:gd name="T17" fmla="*/ 49 h 804"/>
                <a:gd name="T18" fmla="*/ 363 w 805"/>
                <a:gd name="T19" fmla="*/ 56 h 804"/>
                <a:gd name="T20" fmla="*/ 356 w 805"/>
                <a:gd name="T21" fmla="*/ 58 h 804"/>
                <a:gd name="T22" fmla="*/ 352 w 805"/>
                <a:gd name="T23" fmla="*/ 50 h 804"/>
                <a:gd name="T24" fmla="*/ 310 w 805"/>
                <a:gd name="T25" fmla="*/ 56 h 804"/>
                <a:gd name="T26" fmla="*/ 319 w 805"/>
                <a:gd name="T27" fmla="*/ 57 h 804"/>
                <a:gd name="T28" fmla="*/ 320 w 805"/>
                <a:gd name="T29" fmla="*/ 64 h 804"/>
                <a:gd name="T30" fmla="*/ 313 w 805"/>
                <a:gd name="T31" fmla="*/ 67 h 804"/>
                <a:gd name="T32" fmla="*/ 308 w 805"/>
                <a:gd name="T33" fmla="*/ 60 h 804"/>
                <a:gd name="T34" fmla="*/ 271 w 805"/>
                <a:gd name="T35" fmla="*/ 69 h 804"/>
                <a:gd name="T36" fmla="*/ 277 w 805"/>
                <a:gd name="T37" fmla="*/ 75 h 804"/>
                <a:gd name="T38" fmla="*/ 270 w 805"/>
                <a:gd name="T39" fmla="*/ 81 h 804"/>
                <a:gd name="T40" fmla="*/ 265 w 805"/>
                <a:gd name="T41" fmla="*/ 74 h 804"/>
                <a:gd name="T42" fmla="*/ 224 w 805"/>
                <a:gd name="T43" fmla="*/ 91 h 804"/>
                <a:gd name="T44" fmla="*/ 233 w 805"/>
                <a:gd name="T45" fmla="*/ 89 h 804"/>
                <a:gd name="T46" fmla="*/ 235 w 805"/>
                <a:gd name="T47" fmla="*/ 98 h 804"/>
                <a:gd name="T48" fmla="*/ 226 w 805"/>
                <a:gd name="T49" fmla="*/ 99 h 804"/>
                <a:gd name="T50" fmla="*/ 224 w 805"/>
                <a:gd name="T51" fmla="*/ 91 h 804"/>
                <a:gd name="T52" fmla="*/ 48 w 805"/>
                <a:gd name="T53" fmla="*/ 393 h 804"/>
                <a:gd name="T54" fmla="*/ 156 w 805"/>
                <a:gd name="T55" fmla="*/ 142 h 804"/>
                <a:gd name="T56" fmla="*/ 161 w 805"/>
                <a:gd name="T57" fmla="*/ 148 h 804"/>
                <a:gd name="T58" fmla="*/ 48 w 805"/>
                <a:gd name="T59" fmla="*/ 393 h 804"/>
                <a:gd name="T60" fmla="*/ 642 w 805"/>
                <a:gd name="T61" fmla="*/ 641 h 804"/>
                <a:gd name="T62" fmla="*/ 545 w 805"/>
                <a:gd name="T63" fmla="*/ 726 h 804"/>
                <a:gd name="T64" fmla="*/ 503 w 805"/>
                <a:gd name="T65" fmla="*/ 725 h 804"/>
                <a:gd name="T66" fmla="*/ 112 w 805"/>
                <a:gd name="T67" fmla="*/ 574 h 804"/>
                <a:gd name="T68" fmla="*/ 52 w 805"/>
                <a:gd name="T69" fmla="*/ 451 h 804"/>
                <a:gd name="T70" fmla="*/ 164 w 805"/>
                <a:gd name="T71" fmla="*/ 163 h 804"/>
                <a:gd name="T72" fmla="*/ 425 w 805"/>
                <a:gd name="T73" fmla="*/ 49 h 804"/>
                <a:gd name="T74" fmla="*/ 574 w 805"/>
                <a:gd name="T75" fmla="*/ 110 h 804"/>
                <a:gd name="T76" fmla="*/ 673 w 805"/>
                <a:gd name="T77" fmla="*/ 199 h 804"/>
                <a:gd name="T78" fmla="*/ 721 w 805"/>
                <a:gd name="T79" fmla="*/ 556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05" h="804">
                  <a:moveTo>
                    <a:pt x="662" y="143"/>
                  </a:moveTo>
                  <a:cubicBezTo>
                    <a:pt x="519" y="0"/>
                    <a:pt x="287" y="0"/>
                    <a:pt x="143" y="143"/>
                  </a:cubicBezTo>
                  <a:cubicBezTo>
                    <a:pt x="0" y="286"/>
                    <a:pt x="0" y="518"/>
                    <a:pt x="143" y="661"/>
                  </a:cubicBezTo>
                  <a:cubicBezTo>
                    <a:pt x="287" y="804"/>
                    <a:pt x="519" y="804"/>
                    <a:pt x="662" y="661"/>
                  </a:cubicBezTo>
                  <a:cubicBezTo>
                    <a:pt x="805" y="518"/>
                    <a:pt x="805" y="286"/>
                    <a:pt x="662" y="143"/>
                  </a:cubicBezTo>
                  <a:close/>
                  <a:moveTo>
                    <a:pt x="397" y="46"/>
                  </a:moveTo>
                  <a:cubicBezTo>
                    <a:pt x="397" y="45"/>
                    <a:pt x="398" y="43"/>
                    <a:pt x="400" y="43"/>
                  </a:cubicBezTo>
                  <a:cubicBezTo>
                    <a:pt x="405" y="43"/>
                    <a:pt x="405" y="43"/>
                    <a:pt x="405" y="43"/>
                  </a:cubicBezTo>
                  <a:cubicBezTo>
                    <a:pt x="407" y="43"/>
                    <a:pt x="408" y="45"/>
                    <a:pt x="408" y="46"/>
                  </a:cubicBezTo>
                  <a:cubicBezTo>
                    <a:pt x="408" y="52"/>
                    <a:pt x="408" y="52"/>
                    <a:pt x="408" y="52"/>
                  </a:cubicBezTo>
                  <a:cubicBezTo>
                    <a:pt x="408" y="53"/>
                    <a:pt x="407" y="54"/>
                    <a:pt x="405" y="54"/>
                  </a:cubicBezTo>
                  <a:cubicBezTo>
                    <a:pt x="400" y="54"/>
                    <a:pt x="400" y="54"/>
                    <a:pt x="400" y="54"/>
                  </a:cubicBezTo>
                  <a:cubicBezTo>
                    <a:pt x="398" y="54"/>
                    <a:pt x="397" y="53"/>
                    <a:pt x="397" y="52"/>
                  </a:cubicBezTo>
                  <a:lnTo>
                    <a:pt x="397" y="46"/>
                  </a:lnTo>
                  <a:close/>
                  <a:moveTo>
                    <a:pt x="352" y="50"/>
                  </a:moveTo>
                  <a:cubicBezTo>
                    <a:pt x="352" y="49"/>
                    <a:pt x="353" y="47"/>
                    <a:pt x="355" y="47"/>
                  </a:cubicBezTo>
                  <a:cubicBezTo>
                    <a:pt x="360" y="46"/>
                    <a:pt x="360" y="46"/>
                    <a:pt x="360" y="46"/>
                  </a:cubicBezTo>
                  <a:cubicBezTo>
                    <a:pt x="362" y="46"/>
                    <a:pt x="363" y="47"/>
                    <a:pt x="363" y="49"/>
                  </a:cubicBezTo>
                  <a:cubicBezTo>
                    <a:pt x="364" y="54"/>
                    <a:pt x="364" y="54"/>
                    <a:pt x="364" y="54"/>
                  </a:cubicBezTo>
                  <a:cubicBezTo>
                    <a:pt x="364" y="55"/>
                    <a:pt x="364" y="56"/>
                    <a:pt x="363" y="56"/>
                  </a:cubicBezTo>
                  <a:cubicBezTo>
                    <a:pt x="363" y="57"/>
                    <a:pt x="362" y="57"/>
                    <a:pt x="361" y="57"/>
                  </a:cubicBezTo>
                  <a:cubicBezTo>
                    <a:pt x="356" y="58"/>
                    <a:pt x="356" y="58"/>
                    <a:pt x="356" y="58"/>
                  </a:cubicBezTo>
                  <a:cubicBezTo>
                    <a:pt x="354" y="58"/>
                    <a:pt x="353" y="57"/>
                    <a:pt x="353" y="56"/>
                  </a:cubicBezTo>
                  <a:lnTo>
                    <a:pt x="352" y="50"/>
                  </a:lnTo>
                  <a:close/>
                  <a:moveTo>
                    <a:pt x="308" y="60"/>
                  </a:moveTo>
                  <a:cubicBezTo>
                    <a:pt x="308" y="58"/>
                    <a:pt x="309" y="57"/>
                    <a:pt x="310" y="56"/>
                  </a:cubicBezTo>
                  <a:cubicBezTo>
                    <a:pt x="315" y="55"/>
                    <a:pt x="315" y="55"/>
                    <a:pt x="315" y="55"/>
                  </a:cubicBezTo>
                  <a:cubicBezTo>
                    <a:pt x="317" y="55"/>
                    <a:pt x="318" y="55"/>
                    <a:pt x="319" y="57"/>
                  </a:cubicBezTo>
                  <a:cubicBezTo>
                    <a:pt x="320" y="62"/>
                    <a:pt x="320" y="62"/>
                    <a:pt x="320" y="62"/>
                  </a:cubicBezTo>
                  <a:cubicBezTo>
                    <a:pt x="320" y="63"/>
                    <a:pt x="320" y="64"/>
                    <a:pt x="320" y="64"/>
                  </a:cubicBezTo>
                  <a:cubicBezTo>
                    <a:pt x="319" y="65"/>
                    <a:pt x="319" y="65"/>
                    <a:pt x="318" y="66"/>
                  </a:cubicBezTo>
                  <a:cubicBezTo>
                    <a:pt x="313" y="67"/>
                    <a:pt x="313" y="67"/>
                    <a:pt x="313" y="67"/>
                  </a:cubicBezTo>
                  <a:cubicBezTo>
                    <a:pt x="311" y="67"/>
                    <a:pt x="310" y="66"/>
                    <a:pt x="309" y="65"/>
                  </a:cubicBezTo>
                  <a:lnTo>
                    <a:pt x="308" y="60"/>
                  </a:lnTo>
                  <a:close/>
                  <a:moveTo>
                    <a:pt x="266" y="71"/>
                  </a:moveTo>
                  <a:cubicBezTo>
                    <a:pt x="271" y="69"/>
                    <a:pt x="271" y="69"/>
                    <a:pt x="271" y="69"/>
                  </a:cubicBezTo>
                  <a:cubicBezTo>
                    <a:pt x="273" y="68"/>
                    <a:pt x="274" y="69"/>
                    <a:pt x="275" y="70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8" y="77"/>
                    <a:pt x="277" y="78"/>
                    <a:pt x="276" y="79"/>
                  </a:cubicBezTo>
                  <a:cubicBezTo>
                    <a:pt x="270" y="81"/>
                    <a:pt x="270" y="81"/>
                    <a:pt x="270" y="81"/>
                  </a:cubicBezTo>
                  <a:cubicBezTo>
                    <a:pt x="269" y="82"/>
                    <a:pt x="267" y="81"/>
                    <a:pt x="267" y="79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64" y="73"/>
                    <a:pt x="265" y="71"/>
                    <a:pt x="266" y="71"/>
                  </a:cubicBezTo>
                  <a:close/>
                  <a:moveTo>
                    <a:pt x="224" y="91"/>
                  </a:moveTo>
                  <a:cubicBezTo>
                    <a:pt x="229" y="88"/>
                    <a:pt x="229" y="88"/>
                    <a:pt x="229" y="88"/>
                  </a:cubicBezTo>
                  <a:cubicBezTo>
                    <a:pt x="231" y="87"/>
                    <a:pt x="232" y="88"/>
                    <a:pt x="233" y="89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6" y="95"/>
                    <a:pt x="236" y="97"/>
                    <a:pt x="235" y="98"/>
                  </a:cubicBezTo>
                  <a:cubicBezTo>
                    <a:pt x="230" y="100"/>
                    <a:pt x="230" y="100"/>
                    <a:pt x="230" y="100"/>
                  </a:cubicBezTo>
                  <a:cubicBezTo>
                    <a:pt x="228" y="101"/>
                    <a:pt x="227" y="101"/>
                    <a:pt x="226" y="99"/>
                  </a:cubicBezTo>
                  <a:cubicBezTo>
                    <a:pt x="223" y="95"/>
                    <a:pt x="223" y="95"/>
                    <a:pt x="223" y="95"/>
                  </a:cubicBezTo>
                  <a:cubicBezTo>
                    <a:pt x="223" y="93"/>
                    <a:pt x="223" y="92"/>
                    <a:pt x="224" y="91"/>
                  </a:cubicBezTo>
                  <a:close/>
                  <a:moveTo>
                    <a:pt x="48" y="393"/>
                  </a:moveTo>
                  <a:cubicBezTo>
                    <a:pt x="48" y="393"/>
                    <a:pt x="48" y="393"/>
                    <a:pt x="48" y="393"/>
                  </a:cubicBezTo>
                  <a:cubicBezTo>
                    <a:pt x="46" y="393"/>
                    <a:pt x="44" y="391"/>
                    <a:pt x="44" y="389"/>
                  </a:cubicBezTo>
                  <a:cubicBezTo>
                    <a:pt x="48" y="294"/>
                    <a:pt x="87" y="207"/>
                    <a:pt x="156" y="142"/>
                  </a:cubicBezTo>
                  <a:cubicBezTo>
                    <a:pt x="157" y="140"/>
                    <a:pt x="160" y="140"/>
                    <a:pt x="161" y="142"/>
                  </a:cubicBezTo>
                  <a:cubicBezTo>
                    <a:pt x="163" y="144"/>
                    <a:pt x="163" y="146"/>
                    <a:pt x="161" y="148"/>
                  </a:cubicBezTo>
                  <a:cubicBezTo>
                    <a:pt x="94" y="211"/>
                    <a:pt x="56" y="297"/>
                    <a:pt x="52" y="389"/>
                  </a:cubicBezTo>
                  <a:cubicBezTo>
                    <a:pt x="52" y="391"/>
                    <a:pt x="51" y="393"/>
                    <a:pt x="48" y="393"/>
                  </a:cubicBezTo>
                  <a:close/>
                  <a:moveTo>
                    <a:pt x="707" y="549"/>
                  </a:moveTo>
                  <a:cubicBezTo>
                    <a:pt x="691" y="582"/>
                    <a:pt x="669" y="613"/>
                    <a:pt x="642" y="641"/>
                  </a:cubicBezTo>
                  <a:cubicBezTo>
                    <a:pt x="611" y="672"/>
                    <a:pt x="576" y="695"/>
                    <a:pt x="538" y="711"/>
                  </a:cubicBezTo>
                  <a:cubicBezTo>
                    <a:pt x="545" y="726"/>
                    <a:pt x="545" y="726"/>
                    <a:pt x="545" y="726"/>
                  </a:cubicBezTo>
                  <a:cubicBezTo>
                    <a:pt x="532" y="731"/>
                    <a:pt x="520" y="736"/>
                    <a:pt x="507" y="740"/>
                  </a:cubicBezTo>
                  <a:cubicBezTo>
                    <a:pt x="503" y="725"/>
                    <a:pt x="503" y="725"/>
                    <a:pt x="503" y="725"/>
                  </a:cubicBezTo>
                  <a:cubicBezTo>
                    <a:pt x="387" y="761"/>
                    <a:pt x="255" y="733"/>
                    <a:pt x="164" y="641"/>
                  </a:cubicBezTo>
                  <a:cubicBezTo>
                    <a:pt x="143" y="620"/>
                    <a:pt x="126" y="598"/>
                    <a:pt x="112" y="574"/>
                  </a:cubicBezTo>
                  <a:cubicBezTo>
                    <a:pt x="98" y="582"/>
                    <a:pt x="98" y="582"/>
                    <a:pt x="98" y="582"/>
                  </a:cubicBezTo>
                  <a:cubicBezTo>
                    <a:pt x="74" y="541"/>
                    <a:pt x="59" y="496"/>
                    <a:pt x="52" y="451"/>
                  </a:cubicBezTo>
                  <a:cubicBezTo>
                    <a:pt x="68" y="449"/>
                    <a:pt x="68" y="449"/>
                    <a:pt x="68" y="449"/>
                  </a:cubicBezTo>
                  <a:cubicBezTo>
                    <a:pt x="54" y="347"/>
                    <a:pt x="86" y="241"/>
                    <a:pt x="164" y="163"/>
                  </a:cubicBezTo>
                  <a:cubicBezTo>
                    <a:pt x="235" y="91"/>
                    <a:pt x="330" y="59"/>
                    <a:pt x="424" y="65"/>
                  </a:cubicBezTo>
                  <a:cubicBezTo>
                    <a:pt x="425" y="49"/>
                    <a:pt x="425" y="49"/>
                    <a:pt x="425" y="49"/>
                  </a:cubicBezTo>
                  <a:cubicBezTo>
                    <a:pt x="479" y="52"/>
                    <a:pt x="533" y="68"/>
                    <a:pt x="581" y="97"/>
                  </a:cubicBezTo>
                  <a:cubicBezTo>
                    <a:pt x="574" y="110"/>
                    <a:pt x="574" y="110"/>
                    <a:pt x="574" y="110"/>
                  </a:cubicBezTo>
                  <a:cubicBezTo>
                    <a:pt x="598" y="124"/>
                    <a:pt x="621" y="142"/>
                    <a:pt x="642" y="163"/>
                  </a:cubicBezTo>
                  <a:cubicBezTo>
                    <a:pt x="653" y="174"/>
                    <a:pt x="664" y="187"/>
                    <a:pt x="673" y="199"/>
                  </a:cubicBezTo>
                  <a:cubicBezTo>
                    <a:pt x="686" y="190"/>
                    <a:pt x="686" y="190"/>
                    <a:pt x="686" y="190"/>
                  </a:cubicBezTo>
                  <a:cubicBezTo>
                    <a:pt x="766" y="297"/>
                    <a:pt x="778" y="439"/>
                    <a:pt x="721" y="556"/>
                  </a:cubicBezTo>
                  <a:lnTo>
                    <a:pt x="707" y="5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26"/>
            <p:cNvSpPr>
              <a:spLocks/>
            </p:cNvSpPr>
            <p:nvPr/>
          </p:nvSpPr>
          <p:spPr bwMode="auto">
            <a:xfrm>
              <a:off x="6780213" y="2441575"/>
              <a:ext cx="539750" cy="996950"/>
            </a:xfrm>
            <a:custGeom>
              <a:avLst/>
              <a:gdLst>
                <a:gd name="T0" fmla="*/ 16 w 169"/>
                <a:gd name="T1" fmla="*/ 2 h 309"/>
                <a:gd name="T2" fmla="*/ 15 w 169"/>
                <a:gd name="T3" fmla="*/ 4 h 309"/>
                <a:gd name="T4" fmla="*/ 165 w 169"/>
                <a:gd name="T5" fmla="*/ 307 h 309"/>
                <a:gd name="T6" fmla="*/ 167 w 169"/>
                <a:gd name="T7" fmla="*/ 307 h 309"/>
                <a:gd name="T8" fmla="*/ 167 w 169"/>
                <a:gd name="T9" fmla="*/ 305 h 309"/>
                <a:gd name="T10" fmla="*/ 146 w 169"/>
                <a:gd name="T11" fmla="*/ 305 h 309"/>
                <a:gd name="T12" fmla="*/ 146 w 169"/>
                <a:gd name="T13" fmla="*/ 307 h 309"/>
                <a:gd name="T14" fmla="*/ 148 w 169"/>
                <a:gd name="T15" fmla="*/ 307 h 309"/>
                <a:gd name="T16" fmla="*/ 4 w 169"/>
                <a:gd name="T17" fmla="*/ 18 h 309"/>
                <a:gd name="T18" fmla="*/ 3 w 169"/>
                <a:gd name="T19" fmla="*/ 19 h 309"/>
                <a:gd name="T20" fmla="*/ 5 w 169"/>
                <a:gd name="T21" fmla="*/ 20 h 309"/>
                <a:gd name="T22" fmla="*/ 18 w 169"/>
                <a:gd name="T23" fmla="*/ 4 h 309"/>
                <a:gd name="T24" fmla="*/ 16 w 169"/>
                <a:gd name="T25" fmla="*/ 2 h 309"/>
                <a:gd name="T26" fmla="*/ 15 w 169"/>
                <a:gd name="T27" fmla="*/ 4 h 309"/>
                <a:gd name="T28" fmla="*/ 16 w 169"/>
                <a:gd name="T29" fmla="*/ 2 h 309"/>
                <a:gd name="T30" fmla="*/ 14 w 169"/>
                <a:gd name="T31" fmla="*/ 1 h 309"/>
                <a:gd name="T32" fmla="*/ 0 w 169"/>
                <a:gd name="T33" fmla="*/ 20 h 309"/>
                <a:gd name="T34" fmla="*/ 2 w 169"/>
                <a:gd name="T35" fmla="*/ 21 h 309"/>
                <a:gd name="T36" fmla="*/ 144 w 169"/>
                <a:gd name="T37" fmla="*/ 307 h 309"/>
                <a:gd name="T38" fmla="*/ 144 w 169"/>
                <a:gd name="T39" fmla="*/ 309 h 309"/>
                <a:gd name="T40" fmla="*/ 169 w 169"/>
                <a:gd name="T41" fmla="*/ 309 h 309"/>
                <a:gd name="T42" fmla="*/ 169 w 169"/>
                <a:gd name="T43" fmla="*/ 307 h 309"/>
                <a:gd name="T44" fmla="*/ 17 w 169"/>
                <a:gd name="T45" fmla="*/ 1 h 309"/>
                <a:gd name="T46" fmla="*/ 16 w 169"/>
                <a:gd name="T47" fmla="*/ 0 h 309"/>
                <a:gd name="T48" fmla="*/ 14 w 169"/>
                <a:gd name="T49" fmla="*/ 1 h 309"/>
                <a:gd name="T50" fmla="*/ 16 w 169"/>
                <a:gd name="T51" fmla="*/ 2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9" h="309">
                  <a:moveTo>
                    <a:pt x="16" y="2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06" y="73"/>
                    <a:pt x="165" y="183"/>
                    <a:pt x="165" y="307"/>
                  </a:cubicBezTo>
                  <a:cubicBezTo>
                    <a:pt x="167" y="307"/>
                    <a:pt x="167" y="307"/>
                    <a:pt x="167" y="307"/>
                  </a:cubicBezTo>
                  <a:cubicBezTo>
                    <a:pt x="167" y="305"/>
                    <a:pt x="167" y="305"/>
                    <a:pt x="167" y="305"/>
                  </a:cubicBezTo>
                  <a:cubicBezTo>
                    <a:pt x="146" y="305"/>
                    <a:pt x="146" y="305"/>
                    <a:pt x="146" y="305"/>
                  </a:cubicBezTo>
                  <a:cubicBezTo>
                    <a:pt x="146" y="307"/>
                    <a:pt x="146" y="307"/>
                    <a:pt x="146" y="307"/>
                  </a:cubicBezTo>
                  <a:cubicBezTo>
                    <a:pt x="148" y="307"/>
                    <a:pt x="148" y="307"/>
                    <a:pt x="148" y="307"/>
                  </a:cubicBezTo>
                  <a:cubicBezTo>
                    <a:pt x="148" y="189"/>
                    <a:pt x="92" y="84"/>
                    <a:pt x="4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88" y="86"/>
                    <a:pt x="144" y="190"/>
                    <a:pt x="144" y="307"/>
                  </a:cubicBezTo>
                  <a:cubicBezTo>
                    <a:pt x="144" y="309"/>
                    <a:pt x="144" y="309"/>
                    <a:pt x="144" y="309"/>
                  </a:cubicBezTo>
                  <a:cubicBezTo>
                    <a:pt x="169" y="309"/>
                    <a:pt x="169" y="309"/>
                    <a:pt x="169" y="309"/>
                  </a:cubicBezTo>
                  <a:cubicBezTo>
                    <a:pt x="169" y="307"/>
                    <a:pt x="169" y="307"/>
                    <a:pt x="169" y="307"/>
                  </a:cubicBezTo>
                  <a:cubicBezTo>
                    <a:pt x="169" y="182"/>
                    <a:pt x="110" y="71"/>
                    <a:pt x="17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4" y="1"/>
                    <a:pt x="14" y="1"/>
                  </a:cubicBez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27"/>
            <p:cNvSpPr>
              <a:spLocks/>
            </p:cNvSpPr>
            <p:nvPr/>
          </p:nvSpPr>
          <p:spPr bwMode="auto">
            <a:xfrm>
              <a:off x="6208713" y="4325938"/>
              <a:ext cx="665163" cy="330200"/>
            </a:xfrm>
            <a:custGeom>
              <a:avLst/>
              <a:gdLst>
                <a:gd name="T0" fmla="*/ 208 w 208"/>
                <a:gd name="T1" fmla="*/ 15 h 102"/>
                <a:gd name="T2" fmla="*/ 2 w 208"/>
                <a:gd name="T3" fmla="*/ 102 h 102"/>
                <a:gd name="T4" fmla="*/ 0 w 208"/>
                <a:gd name="T5" fmla="*/ 82 h 102"/>
                <a:gd name="T6" fmla="*/ 196 w 208"/>
                <a:gd name="T7" fmla="*/ 0 h 102"/>
                <a:gd name="T8" fmla="*/ 208 w 208"/>
                <a:gd name="T9" fmla="*/ 1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02">
                  <a:moveTo>
                    <a:pt x="208" y="15"/>
                  </a:moveTo>
                  <a:cubicBezTo>
                    <a:pt x="151" y="63"/>
                    <a:pt x="80" y="94"/>
                    <a:pt x="2" y="10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74" y="75"/>
                    <a:pt x="141" y="45"/>
                    <a:pt x="196" y="0"/>
                  </a:cubicBezTo>
                  <a:lnTo>
                    <a:pt x="208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28"/>
            <p:cNvSpPr>
              <a:spLocks noEditPoints="1"/>
            </p:cNvSpPr>
            <p:nvPr/>
          </p:nvSpPr>
          <p:spPr bwMode="auto">
            <a:xfrm>
              <a:off x="6243638" y="4354513"/>
              <a:ext cx="582613" cy="261938"/>
            </a:xfrm>
            <a:custGeom>
              <a:avLst/>
              <a:gdLst>
                <a:gd name="T0" fmla="*/ 4 w 182"/>
                <a:gd name="T1" fmla="*/ 73 h 81"/>
                <a:gd name="T2" fmla="*/ 0 w 182"/>
                <a:gd name="T3" fmla="*/ 73 h 81"/>
                <a:gd name="T4" fmla="*/ 1 w 182"/>
                <a:gd name="T5" fmla="*/ 81 h 81"/>
                <a:gd name="T6" fmla="*/ 5 w 182"/>
                <a:gd name="T7" fmla="*/ 81 h 81"/>
                <a:gd name="T8" fmla="*/ 4 w 182"/>
                <a:gd name="T9" fmla="*/ 73 h 81"/>
                <a:gd name="T10" fmla="*/ 27 w 182"/>
                <a:gd name="T11" fmla="*/ 69 h 81"/>
                <a:gd name="T12" fmla="*/ 24 w 182"/>
                <a:gd name="T13" fmla="*/ 70 h 81"/>
                <a:gd name="T14" fmla="*/ 25 w 182"/>
                <a:gd name="T15" fmla="*/ 77 h 81"/>
                <a:gd name="T16" fmla="*/ 29 w 182"/>
                <a:gd name="T17" fmla="*/ 77 h 81"/>
                <a:gd name="T18" fmla="*/ 27 w 182"/>
                <a:gd name="T19" fmla="*/ 69 h 81"/>
                <a:gd name="T20" fmla="*/ 51 w 182"/>
                <a:gd name="T21" fmla="*/ 63 h 81"/>
                <a:gd name="T22" fmla="*/ 47 w 182"/>
                <a:gd name="T23" fmla="*/ 64 h 81"/>
                <a:gd name="T24" fmla="*/ 49 w 182"/>
                <a:gd name="T25" fmla="*/ 72 h 81"/>
                <a:gd name="T26" fmla="*/ 53 w 182"/>
                <a:gd name="T27" fmla="*/ 71 h 81"/>
                <a:gd name="T28" fmla="*/ 51 w 182"/>
                <a:gd name="T29" fmla="*/ 63 h 81"/>
                <a:gd name="T30" fmla="*/ 73 w 182"/>
                <a:gd name="T31" fmla="*/ 56 h 81"/>
                <a:gd name="T32" fmla="*/ 69 w 182"/>
                <a:gd name="T33" fmla="*/ 57 h 81"/>
                <a:gd name="T34" fmla="*/ 72 w 182"/>
                <a:gd name="T35" fmla="*/ 65 h 81"/>
                <a:gd name="T36" fmla="*/ 76 w 182"/>
                <a:gd name="T37" fmla="*/ 64 h 81"/>
                <a:gd name="T38" fmla="*/ 73 w 182"/>
                <a:gd name="T39" fmla="*/ 56 h 81"/>
                <a:gd name="T40" fmla="*/ 95 w 182"/>
                <a:gd name="T41" fmla="*/ 48 h 81"/>
                <a:gd name="T42" fmla="*/ 92 w 182"/>
                <a:gd name="T43" fmla="*/ 49 h 81"/>
                <a:gd name="T44" fmla="*/ 95 w 182"/>
                <a:gd name="T45" fmla="*/ 57 h 81"/>
                <a:gd name="T46" fmla="*/ 98 w 182"/>
                <a:gd name="T47" fmla="*/ 55 h 81"/>
                <a:gd name="T48" fmla="*/ 95 w 182"/>
                <a:gd name="T49" fmla="*/ 48 h 81"/>
                <a:gd name="T50" fmla="*/ 117 w 182"/>
                <a:gd name="T51" fmla="*/ 38 h 81"/>
                <a:gd name="T52" fmla="*/ 113 w 182"/>
                <a:gd name="T53" fmla="*/ 39 h 81"/>
                <a:gd name="T54" fmla="*/ 117 w 182"/>
                <a:gd name="T55" fmla="*/ 47 h 81"/>
                <a:gd name="T56" fmla="*/ 120 w 182"/>
                <a:gd name="T57" fmla="*/ 45 h 81"/>
                <a:gd name="T58" fmla="*/ 117 w 182"/>
                <a:gd name="T59" fmla="*/ 38 h 81"/>
                <a:gd name="T60" fmla="*/ 138 w 182"/>
                <a:gd name="T61" fmla="*/ 26 h 81"/>
                <a:gd name="T62" fmla="*/ 134 w 182"/>
                <a:gd name="T63" fmla="*/ 28 h 81"/>
                <a:gd name="T64" fmla="*/ 138 w 182"/>
                <a:gd name="T65" fmla="*/ 35 h 81"/>
                <a:gd name="T66" fmla="*/ 142 w 182"/>
                <a:gd name="T67" fmla="*/ 33 h 81"/>
                <a:gd name="T68" fmla="*/ 138 w 182"/>
                <a:gd name="T69" fmla="*/ 26 h 81"/>
                <a:gd name="T70" fmla="*/ 158 w 182"/>
                <a:gd name="T71" fmla="*/ 14 h 81"/>
                <a:gd name="T72" fmla="*/ 154 w 182"/>
                <a:gd name="T73" fmla="*/ 16 h 81"/>
                <a:gd name="T74" fmla="*/ 159 w 182"/>
                <a:gd name="T75" fmla="*/ 22 h 81"/>
                <a:gd name="T76" fmla="*/ 162 w 182"/>
                <a:gd name="T77" fmla="*/ 20 h 81"/>
                <a:gd name="T78" fmla="*/ 158 w 182"/>
                <a:gd name="T79" fmla="*/ 14 h 81"/>
                <a:gd name="T80" fmla="*/ 177 w 182"/>
                <a:gd name="T81" fmla="*/ 0 h 81"/>
                <a:gd name="T82" fmla="*/ 174 w 182"/>
                <a:gd name="T83" fmla="*/ 2 h 81"/>
                <a:gd name="T84" fmla="*/ 179 w 182"/>
                <a:gd name="T85" fmla="*/ 8 h 81"/>
                <a:gd name="T86" fmla="*/ 182 w 182"/>
                <a:gd name="T87" fmla="*/ 6 h 81"/>
                <a:gd name="T88" fmla="*/ 177 w 182"/>
                <a:gd name="T8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" h="81">
                  <a:moveTo>
                    <a:pt x="4" y="73"/>
                  </a:moveTo>
                  <a:cubicBezTo>
                    <a:pt x="3" y="73"/>
                    <a:pt x="1" y="73"/>
                    <a:pt x="0" y="73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3" y="81"/>
                    <a:pt x="4" y="81"/>
                    <a:pt x="5" y="81"/>
                  </a:cubicBezTo>
                  <a:cubicBezTo>
                    <a:pt x="4" y="73"/>
                    <a:pt x="4" y="73"/>
                    <a:pt x="4" y="73"/>
                  </a:cubicBezTo>
                  <a:close/>
                  <a:moveTo>
                    <a:pt x="27" y="69"/>
                  </a:moveTo>
                  <a:cubicBezTo>
                    <a:pt x="26" y="69"/>
                    <a:pt x="25" y="69"/>
                    <a:pt x="24" y="70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6" y="77"/>
                    <a:pt x="28" y="77"/>
                    <a:pt x="29" y="77"/>
                  </a:cubicBezTo>
                  <a:cubicBezTo>
                    <a:pt x="27" y="69"/>
                    <a:pt x="27" y="69"/>
                    <a:pt x="27" y="69"/>
                  </a:cubicBezTo>
                  <a:close/>
                  <a:moveTo>
                    <a:pt x="51" y="63"/>
                  </a:moveTo>
                  <a:cubicBezTo>
                    <a:pt x="49" y="64"/>
                    <a:pt x="48" y="64"/>
                    <a:pt x="47" y="64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1" y="71"/>
                    <a:pt x="53" y="71"/>
                  </a:cubicBezTo>
                  <a:cubicBezTo>
                    <a:pt x="51" y="63"/>
                    <a:pt x="51" y="63"/>
                    <a:pt x="51" y="63"/>
                  </a:cubicBezTo>
                  <a:close/>
                  <a:moveTo>
                    <a:pt x="73" y="56"/>
                  </a:moveTo>
                  <a:cubicBezTo>
                    <a:pt x="72" y="57"/>
                    <a:pt x="71" y="57"/>
                    <a:pt x="69" y="5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3" y="65"/>
                    <a:pt x="75" y="64"/>
                    <a:pt x="76" y="64"/>
                  </a:cubicBezTo>
                  <a:cubicBezTo>
                    <a:pt x="73" y="56"/>
                    <a:pt x="73" y="56"/>
                    <a:pt x="73" y="56"/>
                  </a:cubicBezTo>
                  <a:close/>
                  <a:moveTo>
                    <a:pt x="95" y="48"/>
                  </a:moveTo>
                  <a:cubicBezTo>
                    <a:pt x="94" y="48"/>
                    <a:pt x="93" y="49"/>
                    <a:pt x="92" y="49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6" y="56"/>
                    <a:pt x="97" y="56"/>
                    <a:pt x="98" y="55"/>
                  </a:cubicBezTo>
                  <a:cubicBezTo>
                    <a:pt x="95" y="48"/>
                    <a:pt x="95" y="48"/>
                    <a:pt x="95" y="48"/>
                  </a:cubicBezTo>
                  <a:close/>
                  <a:moveTo>
                    <a:pt x="117" y="38"/>
                  </a:moveTo>
                  <a:cubicBezTo>
                    <a:pt x="116" y="38"/>
                    <a:pt x="114" y="39"/>
                    <a:pt x="113" y="39"/>
                  </a:cubicBezTo>
                  <a:cubicBezTo>
                    <a:pt x="117" y="47"/>
                    <a:pt x="117" y="47"/>
                    <a:pt x="117" y="47"/>
                  </a:cubicBezTo>
                  <a:cubicBezTo>
                    <a:pt x="118" y="46"/>
                    <a:pt x="119" y="45"/>
                    <a:pt x="120" y="45"/>
                  </a:cubicBezTo>
                  <a:cubicBezTo>
                    <a:pt x="117" y="38"/>
                    <a:pt x="117" y="38"/>
                    <a:pt x="117" y="38"/>
                  </a:cubicBezTo>
                  <a:close/>
                  <a:moveTo>
                    <a:pt x="138" y="26"/>
                  </a:moveTo>
                  <a:cubicBezTo>
                    <a:pt x="136" y="27"/>
                    <a:pt x="135" y="28"/>
                    <a:pt x="134" y="28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9" y="34"/>
                    <a:pt x="141" y="34"/>
                    <a:pt x="142" y="33"/>
                  </a:cubicBezTo>
                  <a:cubicBezTo>
                    <a:pt x="138" y="26"/>
                    <a:pt x="138" y="26"/>
                    <a:pt x="138" y="26"/>
                  </a:cubicBezTo>
                  <a:close/>
                  <a:moveTo>
                    <a:pt x="158" y="14"/>
                  </a:moveTo>
                  <a:cubicBezTo>
                    <a:pt x="157" y="14"/>
                    <a:pt x="155" y="15"/>
                    <a:pt x="154" y="16"/>
                  </a:cubicBezTo>
                  <a:cubicBezTo>
                    <a:pt x="159" y="22"/>
                    <a:pt x="159" y="22"/>
                    <a:pt x="159" y="22"/>
                  </a:cubicBezTo>
                  <a:cubicBezTo>
                    <a:pt x="160" y="22"/>
                    <a:pt x="161" y="21"/>
                    <a:pt x="162" y="20"/>
                  </a:cubicBezTo>
                  <a:cubicBezTo>
                    <a:pt x="158" y="14"/>
                    <a:pt x="158" y="14"/>
                    <a:pt x="158" y="14"/>
                  </a:cubicBezTo>
                  <a:close/>
                  <a:moveTo>
                    <a:pt x="177" y="0"/>
                  </a:moveTo>
                  <a:cubicBezTo>
                    <a:pt x="176" y="0"/>
                    <a:pt x="175" y="1"/>
                    <a:pt x="174" y="2"/>
                  </a:cubicBezTo>
                  <a:cubicBezTo>
                    <a:pt x="179" y="8"/>
                    <a:pt x="179" y="8"/>
                    <a:pt x="179" y="8"/>
                  </a:cubicBezTo>
                  <a:cubicBezTo>
                    <a:pt x="180" y="7"/>
                    <a:pt x="181" y="7"/>
                    <a:pt x="182" y="6"/>
                  </a:cubicBezTo>
                  <a:cubicBezTo>
                    <a:pt x="177" y="0"/>
                    <a:pt x="177" y="0"/>
                    <a:pt x="1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29"/>
            <p:cNvSpPr>
              <a:spLocks/>
            </p:cNvSpPr>
            <p:nvPr/>
          </p:nvSpPr>
          <p:spPr bwMode="auto">
            <a:xfrm>
              <a:off x="4897438" y="3560763"/>
              <a:ext cx="452438" cy="793750"/>
            </a:xfrm>
            <a:custGeom>
              <a:avLst/>
              <a:gdLst>
                <a:gd name="T0" fmla="*/ 130 w 142"/>
                <a:gd name="T1" fmla="*/ 244 h 246"/>
                <a:gd name="T2" fmla="*/ 131 w 142"/>
                <a:gd name="T3" fmla="*/ 242 h 246"/>
                <a:gd name="T4" fmla="*/ 5 w 142"/>
                <a:gd name="T5" fmla="*/ 3 h 246"/>
                <a:gd name="T6" fmla="*/ 3 w 142"/>
                <a:gd name="T7" fmla="*/ 4 h 246"/>
                <a:gd name="T8" fmla="*/ 3 w 142"/>
                <a:gd name="T9" fmla="*/ 6 h 246"/>
                <a:gd name="T10" fmla="*/ 17 w 142"/>
                <a:gd name="T11" fmla="*/ 4 h 246"/>
                <a:gd name="T12" fmla="*/ 17 w 142"/>
                <a:gd name="T13" fmla="*/ 2 h 246"/>
                <a:gd name="T14" fmla="*/ 15 w 142"/>
                <a:gd name="T15" fmla="*/ 2 h 246"/>
                <a:gd name="T16" fmla="*/ 138 w 142"/>
                <a:gd name="T17" fmla="*/ 234 h 246"/>
                <a:gd name="T18" fmla="*/ 139 w 142"/>
                <a:gd name="T19" fmla="*/ 232 h 246"/>
                <a:gd name="T20" fmla="*/ 138 w 142"/>
                <a:gd name="T21" fmla="*/ 231 h 246"/>
                <a:gd name="T22" fmla="*/ 128 w 142"/>
                <a:gd name="T23" fmla="*/ 242 h 246"/>
                <a:gd name="T24" fmla="*/ 130 w 142"/>
                <a:gd name="T25" fmla="*/ 244 h 246"/>
                <a:gd name="T26" fmla="*/ 131 w 142"/>
                <a:gd name="T27" fmla="*/ 242 h 246"/>
                <a:gd name="T28" fmla="*/ 130 w 142"/>
                <a:gd name="T29" fmla="*/ 244 h 246"/>
                <a:gd name="T30" fmla="*/ 131 w 142"/>
                <a:gd name="T31" fmla="*/ 245 h 246"/>
                <a:gd name="T32" fmla="*/ 142 w 142"/>
                <a:gd name="T33" fmla="*/ 232 h 246"/>
                <a:gd name="T34" fmla="*/ 141 w 142"/>
                <a:gd name="T35" fmla="*/ 231 h 246"/>
                <a:gd name="T36" fmla="*/ 19 w 142"/>
                <a:gd name="T37" fmla="*/ 2 h 246"/>
                <a:gd name="T38" fmla="*/ 19 w 142"/>
                <a:gd name="T39" fmla="*/ 0 h 246"/>
                <a:gd name="T40" fmla="*/ 0 w 142"/>
                <a:gd name="T41" fmla="*/ 2 h 246"/>
                <a:gd name="T42" fmla="*/ 1 w 142"/>
                <a:gd name="T43" fmla="*/ 4 h 246"/>
                <a:gd name="T44" fmla="*/ 128 w 142"/>
                <a:gd name="T45" fmla="*/ 245 h 246"/>
                <a:gd name="T46" fmla="*/ 130 w 142"/>
                <a:gd name="T47" fmla="*/ 246 h 246"/>
                <a:gd name="T48" fmla="*/ 131 w 142"/>
                <a:gd name="T49" fmla="*/ 245 h 246"/>
                <a:gd name="T50" fmla="*/ 130 w 142"/>
                <a:gd name="T51" fmla="*/ 2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2" h="246">
                  <a:moveTo>
                    <a:pt x="130" y="244"/>
                  </a:moveTo>
                  <a:cubicBezTo>
                    <a:pt x="131" y="242"/>
                    <a:pt x="131" y="242"/>
                    <a:pt x="131" y="242"/>
                  </a:cubicBezTo>
                  <a:cubicBezTo>
                    <a:pt x="62" y="183"/>
                    <a:pt x="16" y="98"/>
                    <a:pt x="5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26" y="94"/>
                    <a:pt x="71" y="176"/>
                    <a:pt x="138" y="234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28" y="242"/>
                    <a:pt x="128" y="242"/>
                    <a:pt x="128" y="242"/>
                  </a:cubicBezTo>
                  <a:cubicBezTo>
                    <a:pt x="130" y="244"/>
                    <a:pt x="130" y="244"/>
                    <a:pt x="130" y="244"/>
                  </a:cubicBezTo>
                  <a:cubicBezTo>
                    <a:pt x="131" y="242"/>
                    <a:pt x="131" y="242"/>
                    <a:pt x="131" y="242"/>
                  </a:cubicBezTo>
                  <a:cubicBezTo>
                    <a:pt x="130" y="244"/>
                    <a:pt x="130" y="244"/>
                    <a:pt x="130" y="244"/>
                  </a:cubicBezTo>
                  <a:cubicBezTo>
                    <a:pt x="131" y="245"/>
                    <a:pt x="131" y="245"/>
                    <a:pt x="131" y="245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75" y="174"/>
                    <a:pt x="30" y="93"/>
                    <a:pt x="19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2" y="100"/>
                    <a:pt x="59" y="185"/>
                    <a:pt x="128" y="245"/>
                  </a:cubicBezTo>
                  <a:cubicBezTo>
                    <a:pt x="130" y="246"/>
                    <a:pt x="130" y="246"/>
                    <a:pt x="130" y="246"/>
                  </a:cubicBezTo>
                  <a:cubicBezTo>
                    <a:pt x="131" y="245"/>
                    <a:pt x="131" y="245"/>
                    <a:pt x="131" y="245"/>
                  </a:cubicBezTo>
                  <a:lnTo>
                    <a:pt x="130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30"/>
            <p:cNvSpPr>
              <a:spLocks noEditPoints="1"/>
            </p:cNvSpPr>
            <p:nvPr/>
          </p:nvSpPr>
          <p:spPr bwMode="auto">
            <a:xfrm>
              <a:off x="4676776" y="1997075"/>
              <a:ext cx="2838450" cy="2871788"/>
            </a:xfrm>
            <a:custGeom>
              <a:avLst/>
              <a:gdLst>
                <a:gd name="T0" fmla="*/ 449 w 889"/>
                <a:gd name="T1" fmla="*/ 866 h 890"/>
                <a:gd name="T2" fmla="*/ 452 w 889"/>
                <a:gd name="T3" fmla="*/ 866 h 890"/>
                <a:gd name="T4" fmla="*/ 347 w 889"/>
                <a:gd name="T5" fmla="*/ 879 h 890"/>
                <a:gd name="T6" fmla="*/ 549 w 889"/>
                <a:gd name="T7" fmla="*/ 853 h 890"/>
                <a:gd name="T8" fmla="*/ 549 w 889"/>
                <a:gd name="T9" fmla="*/ 853 h 890"/>
                <a:gd name="T10" fmla="*/ 348 w 889"/>
                <a:gd name="T11" fmla="*/ 855 h 890"/>
                <a:gd name="T12" fmla="*/ 558 w 889"/>
                <a:gd name="T13" fmla="*/ 875 h 890"/>
                <a:gd name="T14" fmla="*/ 246 w 889"/>
                <a:gd name="T15" fmla="*/ 843 h 890"/>
                <a:gd name="T16" fmla="*/ 643 w 889"/>
                <a:gd name="T17" fmla="*/ 816 h 890"/>
                <a:gd name="T18" fmla="*/ 213 w 889"/>
                <a:gd name="T19" fmla="*/ 796 h 890"/>
                <a:gd name="T20" fmla="*/ 213 w 889"/>
                <a:gd name="T21" fmla="*/ 796 h 890"/>
                <a:gd name="T22" fmla="*/ 657 w 889"/>
                <a:gd name="T23" fmla="*/ 835 h 890"/>
                <a:gd name="T24" fmla="*/ 197 w 889"/>
                <a:gd name="T25" fmla="*/ 814 h 890"/>
                <a:gd name="T26" fmla="*/ 689 w 889"/>
                <a:gd name="T27" fmla="*/ 788 h 890"/>
                <a:gd name="T28" fmla="*/ 136 w 889"/>
                <a:gd name="T29" fmla="*/ 731 h 890"/>
                <a:gd name="T30" fmla="*/ 136 w 889"/>
                <a:gd name="T31" fmla="*/ 731 h 890"/>
                <a:gd name="T32" fmla="*/ 744 w 889"/>
                <a:gd name="T33" fmla="*/ 774 h 890"/>
                <a:gd name="T34" fmla="*/ 85 w 889"/>
                <a:gd name="T35" fmla="*/ 706 h 890"/>
                <a:gd name="T36" fmla="*/ 792 w 889"/>
                <a:gd name="T37" fmla="*/ 682 h 890"/>
                <a:gd name="T38" fmla="*/ 792 w 889"/>
                <a:gd name="T39" fmla="*/ 682 h 890"/>
                <a:gd name="T40" fmla="*/ 77 w 889"/>
                <a:gd name="T41" fmla="*/ 650 h 890"/>
                <a:gd name="T42" fmla="*/ 839 w 889"/>
                <a:gd name="T43" fmla="*/ 650 h 890"/>
                <a:gd name="T44" fmla="*/ 54 w 889"/>
                <a:gd name="T45" fmla="*/ 658 h 890"/>
                <a:gd name="T46" fmla="*/ 819 w 889"/>
                <a:gd name="T47" fmla="*/ 636 h 890"/>
                <a:gd name="T48" fmla="*/ 16 w 889"/>
                <a:gd name="T49" fmla="*/ 562 h 890"/>
                <a:gd name="T50" fmla="*/ 39 w 889"/>
                <a:gd name="T51" fmla="*/ 556 h 890"/>
                <a:gd name="T52" fmla="*/ 878 w 889"/>
                <a:gd name="T53" fmla="*/ 551 h 890"/>
                <a:gd name="T54" fmla="*/ 38 w 889"/>
                <a:gd name="T55" fmla="*/ 553 h 890"/>
                <a:gd name="T56" fmla="*/ 854 w 889"/>
                <a:gd name="T57" fmla="*/ 541 h 890"/>
                <a:gd name="T58" fmla="*/ 0 w 889"/>
                <a:gd name="T59" fmla="*/ 457 h 890"/>
                <a:gd name="T60" fmla="*/ 889 w 889"/>
                <a:gd name="T61" fmla="*/ 428 h 890"/>
                <a:gd name="T62" fmla="*/ 887 w 889"/>
                <a:gd name="T63" fmla="*/ 494 h 890"/>
                <a:gd name="T64" fmla="*/ 0 w 889"/>
                <a:gd name="T65" fmla="*/ 453 h 890"/>
                <a:gd name="T66" fmla="*/ 2 w 889"/>
                <a:gd name="T67" fmla="*/ 404 h 890"/>
                <a:gd name="T68" fmla="*/ 884 w 889"/>
                <a:gd name="T69" fmla="*/ 375 h 890"/>
                <a:gd name="T70" fmla="*/ 33 w 889"/>
                <a:gd name="T71" fmla="*/ 356 h 890"/>
                <a:gd name="T72" fmla="*/ 883 w 889"/>
                <a:gd name="T73" fmla="*/ 371 h 890"/>
                <a:gd name="T74" fmla="*/ 34 w 889"/>
                <a:gd name="T75" fmla="*/ 353 h 890"/>
                <a:gd name="T76" fmla="*/ 848 w 889"/>
                <a:gd name="T77" fmla="*/ 326 h 890"/>
                <a:gd name="T78" fmla="*/ 25 w 889"/>
                <a:gd name="T79" fmla="*/ 296 h 890"/>
                <a:gd name="T80" fmla="*/ 810 w 889"/>
                <a:gd name="T81" fmla="*/ 236 h 890"/>
                <a:gd name="T82" fmla="*/ 71 w 889"/>
                <a:gd name="T83" fmla="*/ 204 h 890"/>
                <a:gd name="T84" fmla="*/ 91 w 889"/>
                <a:gd name="T85" fmla="*/ 217 h 890"/>
                <a:gd name="T86" fmla="*/ 829 w 889"/>
                <a:gd name="T87" fmla="*/ 221 h 890"/>
                <a:gd name="T88" fmla="*/ 93 w 889"/>
                <a:gd name="T89" fmla="*/ 214 h 890"/>
                <a:gd name="T90" fmla="*/ 750 w 889"/>
                <a:gd name="T91" fmla="*/ 156 h 890"/>
                <a:gd name="T92" fmla="*/ 139 w 889"/>
                <a:gd name="T93" fmla="*/ 122 h 890"/>
                <a:gd name="T94" fmla="*/ 728 w 889"/>
                <a:gd name="T95" fmla="*/ 102 h 890"/>
                <a:gd name="T96" fmla="*/ 765 w 889"/>
                <a:gd name="T97" fmla="*/ 136 h 890"/>
                <a:gd name="T98" fmla="*/ 158 w 889"/>
                <a:gd name="T99" fmla="*/ 137 h 890"/>
                <a:gd name="T100" fmla="*/ 710 w 889"/>
                <a:gd name="T101" fmla="*/ 119 h 890"/>
                <a:gd name="T102" fmla="*/ 224 w 889"/>
                <a:gd name="T103" fmla="*/ 58 h 890"/>
                <a:gd name="T104" fmla="*/ 639 w 889"/>
                <a:gd name="T105" fmla="*/ 45 h 890"/>
                <a:gd name="T106" fmla="*/ 639 w 889"/>
                <a:gd name="T107" fmla="*/ 45 h 890"/>
                <a:gd name="T108" fmla="*/ 282 w 889"/>
                <a:gd name="T109" fmla="*/ 57 h 890"/>
                <a:gd name="T110" fmla="*/ 635 w 889"/>
                <a:gd name="T111" fmla="*/ 43 h 890"/>
                <a:gd name="T112" fmla="*/ 285 w 889"/>
                <a:gd name="T113" fmla="*/ 55 h 890"/>
                <a:gd name="T114" fmla="*/ 578 w 889"/>
                <a:gd name="T115" fmla="*/ 46 h 890"/>
                <a:gd name="T116" fmla="*/ 327 w 889"/>
                <a:gd name="T117" fmla="*/ 16 h 890"/>
                <a:gd name="T118" fmla="*/ 483 w 889"/>
                <a:gd name="T119" fmla="*/ 26 h 890"/>
                <a:gd name="T120" fmla="*/ 428 w 889"/>
                <a:gd name="T121" fmla="*/ 0 h 890"/>
                <a:gd name="T122" fmla="*/ 444 w 889"/>
                <a:gd name="T123" fmla="*/ 0 h 890"/>
                <a:gd name="T124" fmla="*/ 481 w 889"/>
                <a:gd name="T125" fmla="*/ 2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9" h="890">
                  <a:moveTo>
                    <a:pt x="402" y="863"/>
                  </a:moveTo>
                  <a:cubicBezTo>
                    <a:pt x="402" y="863"/>
                    <a:pt x="402" y="863"/>
                    <a:pt x="402" y="863"/>
                  </a:cubicBezTo>
                  <a:cubicBezTo>
                    <a:pt x="399" y="887"/>
                    <a:pt x="399" y="887"/>
                    <a:pt x="399" y="887"/>
                  </a:cubicBezTo>
                  <a:cubicBezTo>
                    <a:pt x="399" y="887"/>
                    <a:pt x="399" y="887"/>
                    <a:pt x="399" y="887"/>
                  </a:cubicBezTo>
                  <a:cubicBezTo>
                    <a:pt x="414" y="889"/>
                    <a:pt x="430" y="890"/>
                    <a:pt x="445" y="890"/>
                  </a:cubicBezTo>
                  <a:cubicBezTo>
                    <a:pt x="446" y="890"/>
                    <a:pt x="447" y="890"/>
                    <a:pt x="449" y="890"/>
                  </a:cubicBezTo>
                  <a:cubicBezTo>
                    <a:pt x="449" y="890"/>
                    <a:pt x="449" y="890"/>
                    <a:pt x="449" y="890"/>
                  </a:cubicBezTo>
                  <a:cubicBezTo>
                    <a:pt x="449" y="866"/>
                    <a:pt x="449" y="866"/>
                    <a:pt x="449" y="866"/>
                  </a:cubicBezTo>
                  <a:cubicBezTo>
                    <a:pt x="449" y="866"/>
                    <a:pt x="449" y="866"/>
                    <a:pt x="449" y="866"/>
                  </a:cubicBezTo>
                  <a:cubicBezTo>
                    <a:pt x="448" y="866"/>
                    <a:pt x="448" y="866"/>
                    <a:pt x="448" y="866"/>
                  </a:cubicBezTo>
                  <a:cubicBezTo>
                    <a:pt x="447" y="866"/>
                    <a:pt x="446" y="866"/>
                    <a:pt x="445" y="866"/>
                  </a:cubicBezTo>
                  <a:cubicBezTo>
                    <a:pt x="431" y="866"/>
                    <a:pt x="416" y="865"/>
                    <a:pt x="402" y="863"/>
                  </a:cubicBezTo>
                  <a:moveTo>
                    <a:pt x="499" y="862"/>
                  </a:moveTo>
                  <a:cubicBezTo>
                    <a:pt x="499" y="862"/>
                    <a:pt x="499" y="862"/>
                    <a:pt x="499" y="862"/>
                  </a:cubicBezTo>
                  <a:cubicBezTo>
                    <a:pt x="484" y="864"/>
                    <a:pt x="468" y="865"/>
                    <a:pt x="452" y="866"/>
                  </a:cubicBezTo>
                  <a:cubicBezTo>
                    <a:pt x="452" y="866"/>
                    <a:pt x="452" y="866"/>
                    <a:pt x="452" y="866"/>
                  </a:cubicBezTo>
                  <a:cubicBezTo>
                    <a:pt x="453" y="890"/>
                    <a:pt x="453" y="890"/>
                    <a:pt x="453" y="890"/>
                  </a:cubicBezTo>
                  <a:cubicBezTo>
                    <a:pt x="453" y="890"/>
                    <a:pt x="453" y="890"/>
                    <a:pt x="453" y="890"/>
                  </a:cubicBezTo>
                  <a:cubicBezTo>
                    <a:pt x="469" y="889"/>
                    <a:pt x="486" y="888"/>
                    <a:pt x="502" y="886"/>
                  </a:cubicBezTo>
                  <a:cubicBezTo>
                    <a:pt x="502" y="886"/>
                    <a:pt x="502" y="886"/>
                    <a:pt x="502" y="886"/>
                  </a:cubicBezTo>
                  <a:cubicBezTo>
                    <a:pt x="499" y="862"/>
                    <a:pt x="499" y="862"/>
                    <a:pt x="499" y="862"/>
                  </a:cubicBezTo>
                  <a:cubicBezTo>
                    <a:pt x="499" y="862"/>
                    <a:pt x="499" y="862"/>
                    <a:pt x="499" y="862"/>
                  </a:cubicBezTo>
                  <a:moveTo>
                    <a:pt x="352" y="855"/>
                  </a:moveTo>
                  <a:cubicBezTo>
                    <a:pt x="347" y="879"/>
                    <a:pt x="347" y="879"/>
                    <a:pt x="347" y="879"/>
                  </a:cubicBezTo>
                  <a:cubicBezTo>
                    <a:pt x="347" y="879"/>
                    <a:pt x="347" y="879"/>
                    <a:pt x="347" y="879"/>
                  </a:cubicBezTo>
                  <a:cubicBezTo>
                    <a:pt x="363" y="882"/>
                    <a:pt x="379" y="885"/>
                    <a:pt x="395" y="887"/>
                  </a:cubicBezTo>
                  <a:cubicBezTo>
                    <a:pt x="396" y="887"/>
                    <a:pt x="396" y="887"/>
                    <a:pt x="396" y="887"/>
                  </a:cubicBezTo>
                  <a:cubicBezTo>
                    <a:pt x="398" y="863"/>
                    <a:pt x="398" y="863"/>
                    <a:pt x="398" y="863"/>
                  </a:cubicBezTo>
                  <a:cubicBezTo>
                    <a:pt x="398" y="863"/>
                    <a:pt x="398" y="863"/>
                    <a:pt x="398" y="863"/>
                  </a:cubicBezTo>
                  <a:cubicBezTo>
                    <a:pt x="383" y="861"/>
                    <a:pt x="367" y="859"/>
                    <a:pt x="352" y="855"/>
                  </a:cubicBezTo>
                  <a:cubicBezTo>
                    <a:pt x="352" y="855"/>
                    <a:pt x="352" y="855"/>
                    <a:pt x="352" y="855"/>
                  </a:cubicBezTo>
                  <a:moveTo>
                    <a:pt x="549" y="853"/>
                  </a:moveTo>
                  <a:cubicBezTo>
                    <a:pt x="548" y="853"/>
                    <a:pt x="548" y="853"/>
                    <a:pt x="548" y="853"/>
                  </a:cubicBezTo>
                  <a:cubicBezTo>
                    <a:pt x="533" y="856"/>
                    <a:pt x="518" y="859"/>
                    <a:pt x="503" y="862"/>
                  </a:cubicBezTo>
                  <a:cubicBezTo>
                    <a:pt x="503" y="862"/>
                    <a:pt x="503" y="862"/>
                    <a:pt x="503" y="862"/>
                  </a:cubicBezTo>
                  <a:cubicBezTo>
                    <a:pt x="506" y="885"/>
                    <a:pt x="506" y="885"/>
                    <a:pt x="506" y="885"/>
                  </a:cubicBezTo>
                  <a:cubicBezTo>
                    <a:pt x="506" y="885"/>
                    <a:pt x="506" y="885"/>
                    <a:pt x="506" y="885"/>
                  </a:cubicBezTo>
                  <a:cubicBezTo>
                    <a:pt x="522" y="883"/>
                    <a:pt x="539" y="880"/>
                    <a:pt x="554" y="876"/>
                  </a:cubicBezTo>
                  <a:cubicBezTo>
                    <a:pt x="555" y="876"/>
                    <a:pt x="555" y="876"/>
                    <a:pt x="555" y="876"/>
                  </a:cubicBezTo>
                  <a:cubicBezTo>
                    <a:pt x="549" y="853"/>
                    <a:pt x="549" y="853"/>
                    <a:pt x="549" y="853"/>
                  </a:cubicBezTo>
                  <a:cubicBezTo>
                    <a:pt x="549" y="853"/>
                    <a:pt x="549" y="853"/>
                    <a:pt x="549" y="853"/>
                  </a:cubicBezTo>
                  <a:moveTo>
                    <a:pt x="303" y="841"/>
                  </a:moveTo>
                  <a:cubicBezTo>
                    <a:pt x="295" y="864"/>
                    <a:pt x="295" y="864"/>
                    <a:pt x="295" y="864"/>
                  </a:cubicBezTo>
                  <a:cubicBezTo>
                    <a:pt x="295" y="864"/>
                    <a:pt x="295" y="864"/>
                    <a:pt x="295" y="864"/>
                  </a:cubicBezTo>
                  <a:cubicBezTo>
                    <a:pt x="311" y="869"/>
                    <a:pt x="327" y="874"/>
                    <a:pt x="343" y="878"/>
                  </a:cubicBezTo>
                  <a:cubicBezTo>
                    <a:pt x="342" y="878"/>
                    <a:pt x="342" y="878"/>
                    <a:pt x="342" y="878"/>
                  </a:cubicBezTo>
                  <a:cubicBezTo>
                    <a:pt x="343" y="878"/>
                    <a:pt x="343" y="878"/>
                    <a:pt x="343" y="878"/>
                  </a:cubicBezTo>
                  <a:cubicBezTo>
                    <a:pt x="348" y="855"/>
                    <a:pt x="348" y="855"/>
                    <a:pt x="348" y="855"/>
                  </a:cubicBezTo>
                  <a:cubicBezTo>
                    <a:pt x="348" y="855"/>
                    <a:pt x="348" y="855"/>
                    <a:pt x="348" y="855"/>
                  </a:cubicBezTo>
                  <a:cubicBezTo>
                    <a:pt x="333" y="851"/>
                    <a:pt x="318" y="847"/>
                    <a:pt x="303" y="841"/>
                  </a:cubicBezTo>
                  <a:cubicBezTo>
                    <a:pt x="303" y="841"/>
                    <a:pt x="303" y="841"/>
                    <a:pt x="303" y="841"/>
                  </a:cubicBezTo>
                  <a:moveTo>
                    <a:pt x="597" y="837"/>
                  </a:moveTo>
                  <a:cubicBezTo>
                    <a:pt x="597" y="837"/>
                    <a:pt x="597" y="837"/>
                    <a:pt x="597" y="837"/>
                  </a:cubicBezTo>
                  <a:cubicBezTo>
                    <a:pt x="582" y="843"/>
                    <a:pt x="567" y="848"/>
                    <a:pt x="552" y="852"/>
                  </a:cubicBezTo>
                  <a:cubicBezTo>
                    <a:pt x="552" y="852"/>
                    <a:pt x="552" y="852"/>
                    <a:pt x="552" y="852"/>
                  </a:cubicBezTo>
                  <a:cubicBezTo>
                    <a:pt x="558" y="875"/>
                    <a:pt x="558" y="875"/>
                    <a:pt x="558" y="875"/>
                  </a:cubicBezTo>
                  <a:cubicBezTo>
                    <a:pt x="558" y="875"/>
                    <a:pt x="558" y="875"/>
                    <a:pt x="558" y="875"/>
                  </a:cubicBezTo>
                  <a:cubicBezTo>
                    <a:pt x="574" y="871"/>
                    <a:pt x="590" y="866"/>
                    <a:pt x="605" y="860"/>
                  </a:cubicBezTo>
                  <a:cubicBezTo>
                    <a:pt x="606" y="860"/>
                    <a:pt x="606" y="860"/>
                    <a:pt x="606" y="860"/>
                  </a:cubicBezTo>
                  <a:cubicBezTo>
                    <a:pt x="597" y="837"/>
                    <a:pt x="597" y="837"/>
                    <a:pt x="597" y="837"/>
                  </a:cubicBezTo>
                  <a:cubicBezTo>
                    <a:pt x="597" y="837"/>
                    <a:pt x="597" y="837"/>
                    <a:pt x="597" y="837"/>
                  </a:cubicBezTo>
                  <a:moveTo>
                    <a:pt x="257" y="821"/>
                  </a:moveTo>
                  <a:cubicBezTo>
                    <a:pt x="246" y="843"/>
                    <a:pt x="246" y="843"/>
                    <a:pt x="246" y="843"/>
                  </a:cubicBezTo>
                  <a:cubicBezTo>
                    <a:pt x="246" y="843"/>
                    <a:pt x="246" y="843"/>
                    <a:pt x="246" y="843"/>
                  </a:cubicBezTo>
                  <a:cubicBezTo>
                    <a:pt x="261" y="850"/>
                    <a:pt x="276" y="857"/>
                    <a:pt x="292" y="863"/>
                  </a:cubicBezTo>
                  <a:cubicBezTo>
                    <a:pt x="292" y="863"/>
                    <a:pt x="292" y="863"/>
                    <a:pt x="292" y="863"/>
                  </a:cubicBezTo>
                  <a:cubicBezTo>
                    <a:pt x="300" y="840"/>
                    <a:pt x="300" y="840"/>
                    <a:pt x="300" y="840"/>
                  </a:cubicBezTo>
                  <a:cubicBezTo>
                    <a:pt x="300" y="840"/>
                    <a:pt x="300" y="840"/>
                    <a:pt x="300" y="840"/>
                  </a:cubicBezTo>
                  <a:cubicBezTo>
                    <a:pt x="285" y="835"/>
                    <a:pt x="271" y="829"/>
                    <a:pt x="257" y="822"/>
                  </a:cubicBezTo>
                  <a:cubicBezTo>
                    <a:pt x="257" y="821"/>
                    <a:pt x="257" y="821"/>
                    <a:pt x="257" y="821"/>
                  </a:cubicBezTo>
                  <a:moveTo>
                    <a:pt x="643" y="816"/>
                  </a:moveTo>
                  <a:cubicBezTo>
                    <a:pt x="643" y="816"/>
                    <a:pt x="643" y="816"/>
                    <a:pt x="643" y="816"/>
                  </a:cubicBezTo>
                  <a:cubicBezTo>
                    <a:pt x="629" y="824"/>
                    <a:pt x="615" y="830"/>
                    <a:pt x="600" y="836"/>
                  </a:cubicBezTo>
                  <a:cubicBezTo>
                    <a:pt x="600" y="836"/>
                    <a:pt x="600" y="836"/>
                    <a:pt x="600" y="836"/>
                  </a:cubicBezTo>
                  <a:cubicBezTo>
                    <a:pt x="609" y="858"/>
                    <a:pt x="609" y="858"/>
                    <a:pt x="609" y="858"/>
                  </a:cubicBezTo>
                  <a:cubicBezTo>
                    <a:pt x="609" y="858"/>
                    <a:pt x="609" y="858"/>
                    <a:pt x="609" y="858"/>
                  </a:cubicBezTo>
                  <a:cubicBezTo>
                    <a:pt x="624" y="852"/>
                    <a:pt x="639" y="845"/>
                    <a:pt x="654" y="837"/>
                  </a:cubicBezTo>
                  <a:cubicBezTo>
                    <a:pt x="654" y="837"/>
                    <a:pt x="654" y="837"/>
                    <a:pt x="654" y="837"/>
                  </a:cubicBezTo>
                  <a:cubicBezTo>
                    <a:pt x="643" y="816"/>
                    <a:pt x="643" y="816"/>
                    <a:pt x="643" y="816"/>
                  </a:cubicBezTo>
                  <a:moveTo>
                    <a:pt x="213" y="796"/>
                  </a:moveTo>
                  <a:cubicBezTo>
                    <a:pt x="200" y="816"/>
                    <a:pt x="200" y="816"/>
                    <a:pt x="200" y="816"/>
                  </a:cubicBezTo>
                  <a:cubicBezTo>
                    <a:pt x="200" y="816"/>
                    <a:pt x="200" y="816"/>
                    <a:pt x="200" y="816"/>
                  </a:cubicBezTo>
                  <a:cubicBezTo>
                    <a:pt x="214" y="825"/>
                    <a:pt x="228" y="834"/>
                    <a:pt x="243" y="841"/>
                  </a:cubicBezTo>
                  <a:cubicBezTo>
                    <a:pt x="243" y="841"/>
                    <a:pt x="243" y="841"/>
                    <a:pt x="243" y="841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40" y="813"/>
                    <a:pt x="226" y="805"/>
                    <a:pt x="213" y="796"/>
                  </a:cubicBezTo>
                  <a:cubicBezTo>
                    <a:pt x="213" y="796"/>
                    <a:pt x="213" y="796"/>
                    <a:pt x="213" y="796"/>
                  </a:cubicBezTo>
                  <a:moveTo>
                    <a:pt x="686" y="790"/>
                  </a:moveTo>
                  <a:cubicBezTo>
                    <a:pt x="686" y="790"/>
                    <a:pt x="686" y="790"/>
                    <a:pt x="686" y="790"/>
                  </a:cubicBezTo>
                  <a:cubicBezTo>
                    <a:pt x="673" y="799"/>
                    <a:pt x="660" y="807"/>
                    <a:pt x="646" y="814"/>
                  </a:cubicBezTo>
                  <a:cubicBezTo>
                    <a:pt x="646" y="814"/>
                    <a:pt x="646" y="814"/>
                    <a:pt x="646" y="814"/>
                  </a:cubicBezTo>
                  <a:cubicBezTo>
                    <a:pt x="657" y="835"/>
                    <a:pt x="657" y="835"/>
                    <a:pt x="657" y="835"/>
                  </a:cubicBezTo>
                  <a:cubicBezTo>
                    <a:pt x="657" y="836"/>
                    <a:pt x="657" y="836"/>
                    <a:pt x="657" y="836"/>
                  </a:cubicBezTo>
                  <a:cubicBezTo>
                    <a:pt x="657" y="835"/>
                    <a:pt x="657" y="835"/>
                    <a:pt x="657" y="835"/>
                  </a:cubicBezTo>
                  <a:cubicBezTo>
                    <a:pt x="672" y="828"/>
                    <a:pt x="686" y="819"/>
                    <a:pt x="699" y="809"/>
                  </a:cubicBezTo>
                  <a:cubicBezTo>
                    <a:pt x="699" y="809"/>
                    <a:pt x="699" y="809"/>
                    <a:pt x="699" y="809"/>
                  </a:cubicBezTo>
                  <a:cubicBezTo>
                    <a:pt x="686" y="790"/>
                    <a:pt x="686" y="790"/>
                    <a:pt x="686" y="790"/>
                  </a:cubicBezTo>
                  <a:moveTo>
                    <a:pt x="173" y="766"/>
                  </a:moveTo>
                  <a:cubicBezTo>
                    <a:pt x="157" y="784"/>
                    <a:pt x="157" y="784"/>
                    <a:pt x="157" y="784"/>
                  </a:cubicBezTo>
                  <a:cubicBezTo>
                    <a:pt x="157" y="784"/>
                    <a:pt x="157" y="784"/>
                    <a:pt x="157" y="784"/>
                  </a:cubicBezTo>
                  <a:cubicBezTo>
                    <a:pt x="170" y="795"/>
                    <a:pt x="183" y="805"/>
                    <a:pt x="197" y="814"/>
                  </a:cubicBezTo>
                  <a:cubicBezTo>
                    <a:pt x="197" y="814"/>
                    <a:pt x="197" y="814"/>
                    <a:pt x="197" y="814"/>
                  </a:cubicBezTo>
                  <a:cubicBezTo>
                    <a:pt x="210" y="794"/>
                    <a:pt x="210" y="794"/>
                    <a:pt x="210" y="794"/>
                  </a:cubicBezTo>
                  <a:cubicBezTo>
                    <a:pt x="210" y="794"/>
                    <a:pt x="210" y="794"/>
                    <a:pt x="210" y="794"/>
                  </a:cubicBezTo>
                  <a:cubicBezTo>
                    <a:pt x="197" y="786"/>
                    <a:pt x="185" y="776"/>
                    <a:pt x="173" y="766"/>
                  </a:cubicBezTo>
                  <a:cubicBezTo>
                    <a:pt x="173" y="766"/>
                    <a:pt x="173" y="766"/>
                    <a:pt x="173" y="766"/>
                  </a:cubicBezTo>
                  <a:moveTo>
                    <a:pt x="725" y="758"/>
                  </a:moveTo>
                  <a:cubicBezTo>
                    <a:pt x="725" y="758"/>
                    <a:pt x="725" y="758"/>
                    <a:pt x="725" y="758"/>
                  </a:cubicBezTo>
                  <a:cubicBezTo>
                    <a:pt x="714" y="769"/>
                    <a:pt x="701" y="779"/>
                    <a:pt x="689" y="788"/>
                  </a:cubicBezTo>
                  <a:cubicBezTo>
                    <a:pt x="689" y="788"/>
                    <a:pt x="689" y="788"/>
                    <a:pt x="689" y="788"/>
                  </a:cubicBezTo>
                  <a:cubicBezTo>
                    <a:pt x="702" y="807"/>
                    <a:pt x="702" y="807"/>
                    <a:pt x="702" y="807"/>
                  </a:cubicBezTo>
                  <a:cubicBezTo>
                    <a:pt x="702" y="807"/>
                    <a:pt x="702" y="807"/>
                    <a:pt x="702" y="807"/>
                  </a:cubicBezTo>
                  <a:cubicBezTo>
                    <a:pt x="703" y="807"/>
                    <a:pt x="703" y="807"/>
                    <a:pt x="703" y="807"/>
                  </a:cubicBezTo>
                  <a:cubicBezTo>
                    <a:pt x="716" y="798"/>
                    <a:pt x="729" y="787"/>
                    <a:pt x="741" y="776"/>
                  </a:cubicBezTo>
                  <a:cubicBezTo>
                    <a:pt x="741" y="777"/>
                    <a:pt x="741" y="777"/>
                    <a:pt x="741" y="777"/>
                  </a:cubicBezTo>
                  <a:cubicBezTo>
                    <a:pt x="741" y="776"/>
                    <a:pt x="741" y="776"/>
                    <a:pt x="741" y="776"/>
                  </a:cubicBezTo>
                  <a:cubicBezTo>
                    <a:pt x="725" y="758"/>
                    <a:pt x="725" y="758"/>
                    <a:pt x="725" y="758"/>
                  </a:cubicBezTo>
                  <a:moveTo>
                    <a:pt x="136" y="731"/>
                  </a:moveTo>
                  <a:cubicBezTo>
                    <a:pt x="119" y="747"/>
                    <a:pt x="119" y="747"/>
                    <a:pt x="119" y="747"/>
                  </a:cubicBezTo>
                  <a:cubicBezTo>
                    <a:pt x="119" y="747"/>
                    <a:pt x="119" y="747"/>
                    <a:pt x="119" y="747"/>
                  </a:cubicBezTo>
                  <a:cubicBezTo>
                    <a:pt x="119" y="747"/>
                    <a:pt x="119" y="747"/>
                    <a:pt x="119" y="747"/>
                  </a:cubicBezTo>
                  <a:cubicBezTo>
                    <a:pt x="130" y="759"/>
                    <a:pt x="142" y="771"/>
                    <a:pt x="154" y="782"/>
                  </a:cubicBezTo>
                  <a:cubicBezTo>
                    <a:pt x="154" y="782"/>
                    <a:pt x="154" y="782"/>
                    <a:pt x="154" y="782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58" y="753"/>
                    <a:pt x="147" y="742"/>
                    <a:pt x="136" y="731"/>
                  </a:cubicBezTo>
                  <a:cubicBezTo>
                    <a:pt x="136" y="731"/>
                    <a:pt x="136" y="731"/>
                    <a:pt x="136" y="731"/>
                  </a:cubicBezTo>
                  <a:moveTo>
                    <a:pt x="761" y="722"/>
                  </a:moveTo>
                  <a:cubicBezTo>
                    <a:pt x="761" y="722"/>
                    <a:pt x="761" y="722"/>
                    <a:pt x="761" y="722"/>
                  </a:cubicBezTo>
                  <a:cubicBezTo>
                    <a:pt x="761" y="722"/>
                    <a:pt x="761" y="722"/>
                    <a:pt x="761" y="722"/>
                  </a:cubicBezTo>
                  <a:cubicBezTo>
                    <a:pt x="761" y="723"/>
                    <a:pt x="761" y="723"/>
                    <a:pt x="761" y="723"/>
                  </a:cubicBezTo>
                  <a:cubicBezTo>
                    <a:pt x="750" y="734"/>
                    <a:pt x="739" y="745"/>
                    <a:pt x="728" y="756"/>
                  </a:cubicBezTo>
                  <a:cubicBezTo>
                    <a:pt x="728" y="756"/>
                    <a:pt x="728" y="756"/>
                    <a:pt x="728" y="756"/>
                  </a:cubicBezTo>
                  <a:cubicBezTo>
                    <a:pt x="744" y="774"/>
                    <a:pt x="744" y="774"/>
                    <a:pt x="744" y="774"/>
                  </a:cubicBezTo>
                  <a:cubicBezTo>
                    <a:pt x="744" y="774"/>
                    <a:pt x="744" y="774"/>
                    <a:pt x="744" y="774"/>
                  </a:cubicBezTo>
                  <a:cubicBezTo>
                    <a:pt x="756" y="762"/>
                    <a:pt x="768" y="751"/>
                    <a:pt x="779" y="738"/>
                  </a:cubicBezTo>
                  <a:cubicBezTo>
                    <a:pt x="779" y="738"/>
                    <a:pt x="779" y="738"/>
                    <a:pt x="779" y="738"/>
                  </a:cubicBezTo>
                  <a:cubicBezTo>
                    <a:pt x="761" y="723"/>
                    <a:pt x="761" y="723"/>
                    <a:pt x="761" y="723"/>
                  </a:cubicBezTo>
                  <a:cubicBezTo>
                    <a:pt x="761" y="722"/>
                    <a:pt x="761" y="722"/>
                    <a:pt x="761" y="722"/>
                  </a:cubicBezTo>
                  <a:moveTo>
                    <a:pt x="104" y="692"/>
                  </a:moveTo>
                  <a:cubicBezTo>
                    <a:pt x="85" y="706"/>
                    <a:pt x="85" y="706"/>
                    <a:pt x="85" y="706"/>
                  </a:cubicBezTo>
                  <a:cubicBezTo>
                    <a:pt x="85" y="706"/>
                    <a:pt x="85" y="706"/>
                    <a:pt x="85" y="706"/>
                  </a:cubicBezTo>
                  <a:cubicBezTo>
                    <a:pt x="94" y="719"/>
                    <a:pt x="105" y="732"/>
                    <a:pt x="116" y="744"/>
                  </a:cubicBezTo>
                  <a:cubicBezTo>
                    <a:pt x="116" y="745"/>
                    <a:pt x="116" y="745"/>
                    <a:pt x="116" y="745"/>
                  </a:cubicBezTo>
                  <a:cubicBezTo>
                    <a:pt x="134" y="729"/>
                    <a:pt x="134" y="729"/>
                    <a:pt x="134" y="729"/>
                  </a:cubicBezTo>
                  <a:cubicBezTo>
                    <a:pt x="134" y="729"/>
                    <a:pt x="134" y="729"/>
                    <a:pt x="134" y="729"/>
                  </a:cubicBezTo>
                  <a:cubicBezTo>
                    <a:pt x="134" y="728"/>
                    <a:pt x="134" y="728"/>
                    <a:pt x="134" y="728"/>
                  </a:cubicBezTo>
                  <a:cubicBezTo>
                    <a:pt x="123" y="717"/>
                    <a:pt x="113" y="705"/>
                    <a:pt x="104" y="692"/>
                  </a:cubicBezTo>
                  <a:cubicBezTo>
                    <a:pt x="104" y="692"/>
                    <a:pt x="104" y="692"/>
                    <a:pt x="104" y="692"/>
                  </a:cubicBezTo>
                  <a:moveTo>
                    <a:pt x="792" y="682"/>
                  </a:moveTo>
                  <a:cubicBezTo>
                    <a:pt x="792" y="683"/>
                    <a:pt x="792" y="683"/>
                    <a:pt x="792" y="683"/>
                  </a:cubicBezTo>
                  <a:cubicBezTo>
                    <a:pt x="783" y="695"/>
                    <a:pt x="773" y="708"/>
                    <a:pt x="763" y="720"/>
                  </a:cubicBezTo>
                  <a:cubicBezTo>
                    <a:pt x="763" y="720"/>
                    <a:pt x="763" y="720"/>
                    <a:pt x="763" y="720"/>
                  </a:cubicBezTo>
                  <a:cubicBezTo>
                    <a:pt x="781" y="735"/>
                    <a:pt x="781" y="735"/>
                    <a:pt x="781" y="735"/>
                  </a:cubicBezTo>
                  <a:cubicBezTo>
                    <a:pt x="781" y="735"/>
                    <a:pt x="781" y="735"/>
                    <a:pt x="781" y="735"/>
                  </a:cubicBezTo>
                  <a:cubicBezTo>
                    <a:pt x="792" y="723"/>
                    <a:pt x="802" y="710"/>
                    <a:pt x="811" y="696"/>
                  </a:cubicBezTo>
                  <a:cubicBezTo>
                    <a:pt x="812" y="696"/>
                    <a:pt x="812" y="696"/>
                    <a:pt x="812" y="696"/>
                  </a:cubicBezTo>
                  <a:cubicBezTo>
                    <a:pt x="792" y="682"/>
                    <a:pt x="792" y="682"/>
                    <a:pt x="792" y="682"/>
                  </a:cubicBezTo>
                  <a:moveTo>
                    <a:pt x="77" y="649"/>
                  </a:moveTo>
                  <a:cubicBezTo>
                    <a:pt x="56" y="661"/>
                    <a:pt x="56" y="661"/>
                    <a:pt x="56" y="661"/>
                  </a:cubicBezTo>
                  <a:cubicBezTo>
                    <a:pt x="56" y="661"/>
                    <a:pt x="56" y="661"/>
                    <a:pt x="56" y="661"/>
                  </a:cubicBezTo>
                  <a:cubicBezTo>
                    <a:pt x="64" y="676"/>
                    <a:pt x="73" y="690"/>
                    <a:pt x="82" y="703"/>
                  </a:cubicBezTo>
                  <a:cubicBezTo>
                    <a:pt x="82" y="703"/>
                    <a:pt x="82" y="703"/>
                    <a:pt x="82" y="703"/>
                  </a:cubicBezTo>
                  <a:cubicBezTo>
                    <a:pt x="102" y="689"/>
                    <a:pt x="102" y="689"/>
                    <a:pt x="102" y="689"/>
                  </a:cubicBezTo>
                  <a:cubicBezTo>
                    <a:pt x="102" y="689"/>
                    <a:pt x="102" y="689"/>
                    <a:pt x="102" y="689"/>
                  </a:cubicBezTo>
                  <a:cubicBezTo>
                    <a:pt x="93" y="676"/>
                    <a:pt x="84" y="663"/>
                    <a:pt x="77" y="650"/>
                  </a:cubicBezTo>
                  <a:cubicBezTo>
                    <a:pt x="77" y="649"/>
                    <a:pt x="77" y="649"/>
                    <a:pt x="77" y="649"/>
                  </a:cubicBezTo>
                  <a:moveTo>
                    <a:pt x="818" y="639"/>
                  </a:moveTo>
                  <a:cubicBezTo>
                    <a:pt x="818" y="639"/>
                    <a:pt x="818" y="639"/>
                    <a:pt x="818" y="639"/>
                  </a:cubicBezTo>
                  <a:cubicBezTo>
                    <a:pt x="811" y="653"/>
                    <a:pt x="803" y="667"/>
                    <a:pt x="794" y="679"/>
                  </a:cubicBezTo>
                  <a:cubicBezTo>
                    <a:pt x="794" y="680"/>
                    <a:pt x="794" y="680"/>
                    <a:pt x="794" y="680"/>
                  </a:cubicBezTo>
                  <a:cubicBezTo>
                    <a:pt x="814" y="693"/>
                    <a:pt x="814" y="693"/>
                    <a:pt x="814" y="693"/>
                  </a:cubicBezTo>
                  <a:cubicBezTo>
                    <a:pt x="814" y="693"/>
                    <a:pt x="814" y="693"/>
                    <a:pt x="814" y="693"/>
                  </a:cubicBezTo>
                  <a:cubicBezTo>
                    <a:pt x="823" y="679"/>
                    <a:pt x="831" y="665"/>
                    <a:pt x="839" y="650"/>
                  </a:cubicBezTo>
                  <a:cubicBezTo>
                    <a:pt x="839" y="650"/>
                    <a:pt x="839" y="650"/>
                    <a:pt x="839" y="650"/>
                  </a:cubicBezTo>
                  <a:cubicBezTo>
                    <a:pt x="818" y="639"/>
                    <a:pt x="818" y="639"/>
                    <a:pt x="818" y="639"/>
                  </a:cubicBezTo>
                  <a:cubicBezTo>
                    <a:pt x="818" y="639"/>
                    <a:pt x="818" y="639"/>
                    <a:pt x="818" y="639"/>
                  </a:cubicBezTo>
                  <a:moveTo>
                    <a:pt x="55" y="604"/>
                  </a:moveTo>
                  <a:cubicBezTo>
                    <a:pt x="33" y="613"/>
                    <a:pt x="33" y="613"/>
                    <a:pt x="33" y="613"/>
                  </a:cubicBezTo>
                  <a:cubicBezTo>
                    <a:pt x="33" y="613"/>
                    <a:pt x="33" y="613"/>
                    <a:pt x="33" y="613"/>
                  </a:cubicBezTo>
                  <a:cubicBezTo>
                    <a:pt x="39" y="628"/>
                    <a:pt x="46" y="643"/>
                    <a:pt x="54" y="658"/>
                  </a:cubicBezTo>
                  <a:cubicBezTo>
                    <a:pt x="54" y="658"/>
                    <a:pt x="54" y="658"/>
                    <a:pt x="54" y="658"/>
                  </a:cubicBezTo>
                  <a:cubicBezTo>
                    <a:pt x="75" y="646"/>
                    <a:pt x="75" y="646"/>
                    <a:pt x="75" y="646"/>
                  </a:cubicBezTo>
                  <a:cubicBezTo>
                    <a:pt x="75" y="646"/>
                    <a:pt x="75" y="646"/>
                    <a:pt x="75" y="646"/>
                  </a:cubicBezTo>
                  <a:cubicBezTo>
                    <a:pt x="68" y="633"/>
                    <a:pt x="61" y="618"/>
                    <a:pt x="55" y="604"/>
                  </a:cubicBezTo>
                  <a:cubicBezTo>
                    <a:pt x="55" y="604"/>
                    <a:pt x="55" y="604"/>
                    <a:pt x="55" y="604"/>
                  </a:cubicBezTo>
                  <a:moveTo>
                    <a:pt x="838" y="593"/>
                  </a:moveTo>
                  <a:cubicBezTo>
                    <a:pt x="838" y="593"/>
                    <a:pt x="838" y="593"/>
                    <a:pt x="838" y="593"/>
                  </a:cubicBezTo>
                  <a:cubicBezTo>
                    <a:pt x="833" y="608"/>
                    <a:pt x="827" y="622"/>
                    <a:pt x="820" y="636"/>
                  </a:cubicBezTo>
                  <a:cubicBezTo>
                    <a:pt x="819" y="636"/>
                    <a:pt x="819" y="636"/>
                    <a:pt x="819" y="636"/>
                  </a:cubicBezTo>
                  <a:cubicBezTo>
                    <a:pt x="841" y="647"/>
                    <a:pt x="841" y="647"/>
                    <a:pt x="841" y="647"/>
                  </a:cubicBezTo>
                  <a:cubicBezTo>
                    <a:pt x="841" y="647"/>
                    <a:pt x="841" y="647"/>
                    <a:pt x="841" y="647"/>
                  </a:cubicBezTo>
                  <a:cubicBezTo>
                    <a:pt x="848" y="632"/>
                    <a:pt x="855" y="617"/>
                    <a:pt x="861" y="602"/>
                  </a:cubicBezTo>
                  <a:cubicBezTo>
                    <a:pt x="861" y="602"/>
                    <a:pt x="861" y="602"/>
                    <a:pt x="861" y="602"/>
                  </a:cubicBezTo>
                  <a:cubicBezTo>
                    <a:pt x="838" y="593"/>
                    <a:pt x="838" y="593"/>
                    <a:pt x="838" y="593"/>
                  </a:cubicBezTo>
                  <a:moveTo>
                    <a:pt x="39" y="556"/>
                  </a:moveTo>
                  <a:cubicBezTo>
                    <a:pt x="16" y="562"/>
                    <a:pt x="16" y="562"/>
                    <a:pt x="16" y="562"/>
                  </a:cubicBezTo>
                  <a:cubicBezTo>
                    <a:pt x="16" y="562"/>
                    <a:pt x="16" y="562"/>
                    <a:pt x="16" y="562"/>
                  </a:cubicBezTo>
                  <a:cubicBezTo>
                    <a:pt x="16" y="563"/>
                    <a:pt x="16" y="563"/>
                    <a:pt x="16" y="563"/>
                  </a:cubicBezTo>
                  <a:cubicBezTo>
                    <a:pt x="20" y="578"/>
                    <a:pt x="25" y="594"/>
                    <a:pt x="31" y="609"/>
                  </a:cubicBezTo>
                  <a:cubicBezTo>
                    <a:pt x="31" y="610"/>
                    <a:pt x="31" y="610"/>
                    <a:pt x="31" y="610"/>
                  </a:cubicBezTo>
                  <a:cubicBezTo>
                    <a:pt x="53" y="601"/>
                    <a:pt x="53" y="601"/>
                    <a:pt x="53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48" y="586"/>
                    <a:pt x="43" y="571"/>
                    <a:pt x="39" y="556"/>
                  </a:cubicBezTo>
                  <a:cubicBezTo>
                    <a:pt x="39" y="556"/>
                    <a:pt x="39" y="556"/>
                    <a:pt x="39" y="556"/>
                  </a:cubicBezTo>
                  <a:moveTo>
                    <a:pt x="853" y="545"/>
                  </a:moveTo>
                  <a:cubicBezTo>
                    <a:pt x="853" y="545"/>
                    <a:pt x="853" y="545"/>
                    <a:pt x="853" y="545"/>
                  </a:cubicBezTo>
                  <a:cubicBezTo>
                    <a:pt x="850" y="560"/>
                    <a:pt x="845" y="575"/>
                    <a:pt x="840" y="590"/>
                  </a:cubicBezTo>
                  <a:cubicBezTo>
                    <a:pt x="840" y="590"/>
                    <a:pt x="840" y="590"/>
                    <a:pt x="840" y="590"/>
                  </a:cubicBezTo>
                  <a:cubicBezTo>
                    <a:pt x="862" y="598"/>
                    <a:pt x="862" y="598"/>
                    <a:pt x="862" y="598"/>
                  </a:cubicBezTo>
                  <a:cubicBezTo>
                    <a:pt x="862" y="598"/>
                    <a:pt x="862" y="598"/>
                    <a:pt x="862" y="598"/>
                  </a:cubicBezTo>
                  <a:cubicBezTo>
                    <a:pt x="868" y="582"/>
                    <a:pt x="873" y="567"/>
                    <a:pt x="877" y="551"/>
                  </a:cubicBezTo>
                  <a:cubicBezTo>
                    <a:pt x="878" y="551"/>
                    <a:pt x="878" y="551"/>
                    <a:pt x="878" y="551"/>
                  </a:cubicBezTo>
                  <a:cubicBezTo>
                    <a:pt x="853" y="545"/>
                    <a:pt x="853" y="545"/>
                    <a:pt x="853" y="545"/>
                  </a:cubicBezTo>
                  <a:moveTo>
                    <a:pt x="28" y="507"/>
                  </a:moveTo>
                  <a:cubicBezTo>
                    <a:pt x="5" y="510"/>
                    <a:pt x="5" y="510"/>
                    <a:pt x="5" y="510"/>
                  </a:cubicBezTo>
                  <a:cubicBezTo>
                    <a:pt x="5" y="510"/>
                    <a:pt x="5" y="510"/>
                    <a:pt x="5" y="510"/>
                  </a:cubicBezTo>
                  <a:cubicBezTo>
                    <a:pt x="5" y="510"/>
                    <a:pt x="5" y="510"/>
                    <a:pt x="5" y="510"/>
                  </a:cubicBezTo>
                  <a:cubicBezTo>
                    <a:pt x="7" y="527"/>
                    <a:pt x="10" y="543"/>
                    <a:pt x="15" y="559"/>
                  </a:cubicBezTo>
                  <a:cubicBezTo>
                    <a:pt x="15" y="559"/>
                    <a:pt x="15" y="559"/>
                    <a:pt x="15" y="559"/>
                  </a:cubicBezTo>
                  <a:cubicBezTo>
                    <a:pt x="38" y="553"/>
                    <a:pt x="38" y="553"/>
                    <a:pt x="38" y="553"/>
                  </a:cubicBezTo>
                  <a:cubicBezTo>
                    <a:pt x="38" y="552"/>
                    <a:pt x="38" y="552"/>
                    <a:pt x="38" y="552"/>
                  </a:cubicBezTo>
                  <a:cubicBezTo>
                    <a:pt x="34" y="537"/>
                    <a:pt x="31" y="522"/>
                    <a:pt x="28" y="507"/>
                  </a:cubicBezTo>
                  <a:cubicBezTo>
                    <a:pt x="28" y="507"/>
                    <a:pt x="28" y="507"/>
                    <a:pt x="28" y="507"/>
                  </a:cubicBezTo>
                  <a:moveTo>
                    <a:pt x="863" y="495"/>
                  </a:moveTo>
                  <a:cubicBezTo>
                    <a:pt x="861" y="495"/>
                    <a:pt x="861" y="495"/>
                    <a:pt x="861" y="495"/>
                  </a:cubicBezTo>
                  <a:cubicBezTo>
                    <a:pt x="862" y="495"/>
                    <a:pt x="862" y="495"/>
                    <a:pt x="862" y="495"/>
                  </a:cubicBezTo>
                  <a:cubicBezTo>
                    <a:pt x="860" y="511"/>
                    <a:pt x="858" y="526"/>
                    <a:pt x="854" y="541"/>
                  </a:cubicBezTo>
                  <a:cubicBezTo>
                    <a:pt x="854" y="541"/>
                    <a:pt x="854" y="541"/>
                    <a:pt x="854" y="541"/>
                  </a:cubicBezTo>
                  <a:cubicBezTo>
                    <a:pt x="878" y="547"/>
                    <a:pt x="878" y="547"/>
                    <a:pt x="878" y="547"/>
                  </a:cubicBezTo>
                  <a:cubicBezTo>
                    <a:pt x="878" y="547"/>
                    <a:pt x="878" y="547"/>
                    <a:pt x="878" y="547"/>
                  </a:cubicBezTo>
                  <a:cubicBezTo>
                    <a:pt x="881" y="531"/>
                    <a:pt x="884" y="514"/>
                    <a:pt x="886" y="498"/>
                  </a:cubicBezTo>
                  <a:cubicBezTo>
                    <a:pt x="886" y="498"/>
                    <a:pt x="886" y="498"/>
                    <a:pt x="886" y="498"/>
                  </a:cubicBezTo>
                  <a:cubicBezTo>
                    <a:pt x="863" y="495"/>
                    <a:pt x="863" y="495"/>
                    <a:pt x="863" y="495"/>
                  </a:cubicBezTo>
                  <a:moveTo>
                    <a:pt x="24" y="456"/>
                  </a:moveTo>
                  <a:cubicBezTo>
                    <a:pt x="0" y="457"/>
                    <a:pt x="0" y="457"/>
                    <a:pt x="0" y="457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0" y="474"/>
                    <a:pt x="2" y="490"/>
                    <a:pt x="4" y="506"/>
                  </a:cubicBezTo>
                  <a:cubicBezTo>
                    <a:pt x="4" y="507"/>
                    <a:pt x="4" y="507"/>
                    <a:pt x="4" y="507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6" y="488"/>
                    <a:pt x="24" y="472"/>
                    <a:pt x="24" y="457"/>
                  </a:cubicBezTo>
                  <a:cubicBezTo>
                    <a:pt x="24" y="456"/>
                    <a:pt x="24" y="456"/>
                    <a:pt x="24" y="456"/>
                  </a:cubicBezTo>
                  <a:moveTo>
                    <a:pt x="889" y="428"/>
                  </a:moveTo>
                  <a:cubicBezTo>
                    <a:pt x="865" y="429"/>
                    <a:pt x="865" y="429"/>
                    <a:pt x="865" y="429"/>
                  </a:cubicBezTo>
                  <a:cubicBezTo>
                    <a:pt x="865" y="429"/>
                    <a:pt x="865" y="429"/>
                    <a:pt x="865" y="429"/>
                  </a:cubicBezTo>
                  <a:cubicBezTo>
                    <a:pt x="865" y="429"/>
                    <a:pt x="865" y="429"/>
                    <a:pt x="865" y="429"/>
                  </a:cubicBezTo>
                  <a:cubicBezTo>
                    <a:pt x="865" y="434"/>
                    <a:pt x="865" y="440"/>
                    <a:pt x="865" y="445"/>
                  </a:cubicBezTo>
                  <a:cubicBezTo>
                    <a:pt x="865" y="460"/>
                    <a:pt x="864" y="476"/>
                    <a:pt x="863" y="491"/>
                  </a:cubicBezTo>
                  <a:cubicBezTo>
                    <a:pt x="863" y="492"/>
                    <a:pt x="863" y="492"/>
                    <a:pt x="863" y="492"/>
                  </a:cubicBezTo>
                  <a:cubicBezTo>
                    <a:pt x="886" y="494"/>
                    <a:pt x="886" y="494"/>
                    <a:pt x="886" y="494"/>
                  </a:cubicBezTo>
                  <a:cubicBezTo>
                    <a:pt x="887" y="494"/>
                    <a:pt x="887" y="494"/>
                    <a:pt x="887" y="494"/>
                  </a:cubicBezTo>
                  <a:cubicBezTo>
                    <a:pt x="887" y="494"/>
                    <a:pt x="887" y="494"/>
                    <a:pt x="887" y="494"/>
                  </a:cubicBezTo>
                  <a:cubicBezTo>
                    <a:pt x="888" y="478"/>
                    <a:pt x="889" y="461"/>
                    <a:pt x="889" y="445"/>
                  </a:cubicBezTo>
                  <a:cubicBezTo>
                    <a:pt x="889" y="439"/>
                    <a:pt x="889" y="434"/>
                    <a:pt x="889" y="428"/>
                  </a:cubicBezTo>
                  <a:cubicBezTo>
                    <a:pt x="889" y="428"/>
                    <a:pt x="889" y="428"/>
                    <a:pt x="889" y="428"/>
                  </a:cubicBezTo>
                  <a:moveTo>
                    <a:pt x="2" y="404"/>
                  </a:moveTo>
                  <a:cubicBezTo>
                    <a:pt x="2" y="404"/>
                    <a:pt x="2" y="404"/>
                    <a:pt x="2" y="404"/>
                  </a:cubicBezTo>
                  <a:cubicBezTo>
                    <a:pt x="0" y="417"/>
                    <a:pt x="0" y="431"/>
                    <a:pt x="0" y="445"/>
                  </a:cubicBezTo>
                  <a:cubicBezTo>
                    <a:pt x="0" y="448"/>
                    <a:pt x="0" y="450"/>
                    <a:pt x="0" y="453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0"/>
                    <a:pt x="24" y="448"/>
                    <a:pt x="24" y="445"/>
                  </a:cubicBezTo>
                  <a:cubicBezTo>
                    <a:pt x="24" y="432"/>
                    <a:pt x="24" y="419"/>
                    <a:pt x="26" y="406"/>
                  </a:cubicBezTo>
                  <a:cubicBezTo>
                    <a:pt x="26" y="406"/>
                    <a:pt x="26" y="406"/>
                    <a:pt x="26" y="406"/>
                  </a:cubicBezTo>
                  <a:cubicBezTo>
                    <a:pt x="2" y="404"/>
                    <a:pt x="2" y="404"/>
                    <a:pt x="2" y="404"/>
                  </a:cubicBezTo>
                  <a:moveTo>
                    <a:pt x="884" y="375"/>
                  </a:moveTo>
                  <a:cubicBezTo>
                    <a:pt x="860" y="379"/>
                    <a:pt x="860" y="379"/>
                    <a:pt x="860" y="379"/>
                  </a:cubicBezTo>
                  <a:cubicBezTo>
                    <a:pt x="860" y="379"/>
                    <a:pt x="860" y="379"/>
                    <a:pt x="860" y="379"/>
                  </a:cubicBezTo>
                  <a:cubicBezTo>
                    <a:pt x="863" y="394"/>
                    <a:pt x="864" y="410"/>
                    <a:pt x="865" y="425"/>
                  </a:cubicBezTo>
                  <a:cubicBezTo>
                    <a:pt x="865" y="425"/>
                    <a:pt x="865" y="425"/>
                    <a:pt x="865" y="425"/>
                  </a:cubicBezTo>
                  <a:cubicBezTo>
                    <a:pt x="889" y="424"/>
                    <a:pt x="889" y="424"/>
                    <a:pt x="889" y="424"/>
                  </a:cubicBezTo>
                  <a:cubicBezTo>
                    <a:pt x="889" y="424"/>
                    <a:pt x="889" y="424"/>
                    <a:pt x="889" y="424"/>
                  </a:cubicBezTo>
                  <a:cubicBezTo>
                    <a:pt x="888" y="408"/>
                    <a:pt x="886" y="391"/>
                    <a:pt x="884" y="375"/>
                  </a:cubicBezTo>
                  <a:cubicBezTo>
                    <a:pt x="884" y="375"/>
                    <a:pt x="884" y="375"/>
                    <a:pt x="884" y="375"/>
                  </a:cubicBezTo>
                  <a:moveTo>
                    <a:pt x="10" y="351"/>
                  </a:moveTo>
                  <a:cubicBezTo>
                    <a:pt x="10" y="351"/>
                    <a:pt x="10" y="351"/>
                    <a:pt x="10" y="351"/>
                  </a:cubicBezTo>
                  <a:cubicBezTo>
                    <a:pt x="6" y="367"/>
                    <a:pt x="4" y="383"/>
                    <a:pt x="2" y="400"/>
                  </a:cubicBezTo>
                  <a:cubicBezTo>
                    <a:pt x="2" y="400"/>
                    <a:pt x="2" y="400"/>
                    <a:pt x="2" y="400"/>
                  </a:cubicBezTo>
                  <a:cubicBezTo>
                    <a:pt x="26" y="402"/>
                    <a:pt x="26" y="402"/>
                    <a:pt x="26" y="402"/>
                  </a:cubicBezTo>
                  <a:cubicBezTo>
                    <a:pt x="26" y="402"/>
                    <a:pt x="26" y="402"/>
                    <a:pt x="26" y="402"/>
                  </a:cubicBezTo>
                  <a:cubicBezTo>
                    <a:pt x="27" y="387"/>
                    <a:pt x="30" y="371"/>
                    <a:pt x="33" y="356"/>
                  </a:cubicBezTo>
                  <a:cubicBezTo>
                    <a:pt x="33" y="356"/>
                    <a:pt x="33" y="356"/>
                    <a:pt x="33" y="356"/>
                  </a:cubicBezTo>
                  <a:cubicBezTo>
                    <a:pt x="10" y="351"/>
                    <a:pt x="10" y="351"/>
                    <a:pt x="10" y="351"/>
                  </a:cubicBezTo>
                  <a:moveTo>
                    <a:pt x="872" y="323"/>
                  </a:moveTo>
                  <a:cubicBezTo>
                    <a:pt x="849" y="329"/>
                    <a:pt x="849" y="329"/>
                    <a:pt x="849" y="329"/>
                  </a:cubicBezTo>
                  <a:cubicBezTo>
                    <a:pt x="849" y="329"/>
                    <a:pt x="849" y="329"/>
                    <a:pt x="849" y="329"/>
                  </a:cubicBezTo>
                  <a:cubicBezTo>
                    <a:pt x="854" y="344"/>
                    <a:pt x="857" y="360"/>
                    <a:pt x="860" y="375"/>
                  </a:cubicBezTo>
                  <a:cubicBezTo>
                    <a:pt x="860" y="375"/>
                    <a:pt x="860" y="375"/>
                    <a:pt x="860" y="375"/>
                  </a:cubicBezTo>
                  <a:cubicBezTo>
                    <a:pt x="883" y="371"/>
                    <a:pt x="883" y="371"/>
                    <a:pt x="883" y="371"/>
                  </a:cubicBezTo>
                  <a:cubicBezTo>
                    <a:pt x="883" y="371"/>
                    <a:pt x="883" y="371"/>
                    <a:pt x="883" y="371"/>
                  </a:cubicBezTo>
                  <a:cubicBezTo>
                    <a:pt x="881" y="355"/>
                    <a:pt x="877" y="339"/>
                    <a:pt x="872" y="323"/>
                  </a:cubicBezTo>
                  <a:cubicBezTo>
                    <a:pt x="872" y="323"/>
                    <a:pt x="872" y="323"/>
                    <a:pt x="872" y="323"/>
                  </a:cubicBezTo>
                  <a:moveTo>
                    <a:pt x="24" y="299"/>
                  </a:moveTo>
                  <a:cubicBezTo>
                    <a:pt x="24" y="300"/>
                    <a:pt x="24" y="300"/>
                    <a:pt x="24" y="300"/>
                  </a:cubicBezTo>
                  <a:cubicBezTo>
                    <a:pt x="19" y="315"/>
                    <a:pt x="14" y="331"/>
                    <a:pt x="11" y="347"/>
                  </a:cubicBezTo>
                  <a:cubicBezTo>
                    <a:pt x="11" y="347"/>
                    <a:pt x="11" y="347"/>
                    <a:pt x="11" y="347"/>
                  </a:cubicBezTo>
                  <a:cubicBezTo>
                    <a:pt x="34" y="353"/>
                    <a:pt x="34" y="353"/>
                    <a:pt x="34" y="353"/>
                  </a:cubicBezTo>
                  <a:cubicBezTo>
                    <a:pt x="34" y="352"/>
                    <a:pt x="34" y="352"/>
                    <a:pt x="34" y="352"/>
                  </a:cubicBezTo>
                  <a:cubicBezTo>
                    <a:pt x="37" y="337"/>
                    <a:pt x="42" y="322"/>
                    <a:pt x="47" y="307"/>
                  </a:cubicBezTo>
                  <a:cubicBezTo>
                    <a:pt x="47" y="307"/>
                    <a:pt x="47" y="307"/>
                    <a:pt x="47" y="307"/>
                  </a:cubicBezTo>
                  <a:cubicBezTo>
                    <a:pt x="24" y="299"/>
                    <a:pt x="24" y="299"/>
                    <a:pt x="24" y="299"/>
                  </a:cubicBezTo>
                  <a:moveTo>
                    <a:pt x="855" y="272"/>
                  </a:moveTo>
                  <a:cubicBezTo>
                    <a:pt x="833" y="282"/>
                    <a:pt x="833" y="282"/>
                    <a:pt x="833" y="282"/>
                  </a:cubicBezTo>
                  <a:cubicBezTo>
                    <a:pt x="833" y="282"/>
                    <a:pt x="833" y="282"/>
                    <a:pt x="833" y="282"/>
                  </a:cubicBezTo>
                  <a:cubicBezTo>
                    <a:pt x="839" y="296"/>
                    <a:pt x="844" y="311"/>
                    <a:pt x="848" y="326"/>
                  </a:cubicBezTo>
                  <a:cubicBezTo>
                    <a:pt x="848" y="326"/>
                    <a:pt x="848" y="326"/>
                    <a:pt x="848" y="326"/>
                  </a:cubicBezTo>
                  <a:cubicBezTo>
                    <a:pt x="871" y="319"/>
                    <a:pt x="871" y="319"/>
                    <a:pt x="871" y="319"/>
                  </a:cubicBezTo>
                  <a:cubicBezTo>
                    <a:pt x="871" y="319"/>
                    <a:pt x="871" y="319"/>
                    <a:pt x="871" y="319"/>
                  </a:cubicBezTo>
                  <a:cubicBezTo>
                    <a:pt x="867" y="303"/>
                    <a:pt x="861" y="288"/>
                    <a:pt x="855" y="272"/>
                  </a:cubicBezTo>
                  <a:cubicBezTo>
                    <a:pt x="855" y="272"/>
                    <a:pt x="855" y="272"/>
                    <a:pt x="855" y="272"/>
                  </a:cubicBezTo>
                  <a:moveTo>
                    <a:pt x="45" y="250"/>
                  </a:moveTo>
                  <a:cubicBezTo>
                    <a:pt x="44" y="250"/>
                    <a:pt x="44" y="250"/>
                    <a:pt x="44" y="250"/>
                  </a:cubicBezTo>
                  <a:cubicBezTo>
                    <a:pt x="37" y="265"/>
                    <a:pt x="31" y="280"/>
                    <a:pt x="25" y="296"/>
                  </a:cubicBezTo>
                  <a:cubicBezTo>
                    <a:pt x="24" y="296"/>
                    <a:pt x="24" y="296"/>
                    <a:pt x="24" y="296"/>
                  </a:cubicBezTo>
                  <a:cubicBezTo>
                    <a:pt x="48" y="304"/>
                    <a:pt x="48" y="304"/>
                    <a:pt x="48" y="304"/>
                  </a:cubicBezTo>
                  <a:cubicBezTo>
                    <a:pt x="48" y="304"/>
                    <a:pt x="48" y="304"/>
                    <a:pt x="48" y="304"/>
                  </a:cubicBezTo>
                  <a:cubicBezTo>
                    <a:pt x="53" y="289"/>
                    <a:pt x="59" y="275"/>
                    <a:pt x="66" y="261"/>
                  </a:cubicBezTo>
                  <a:cubicBezTo>
                    <a:pt x="66" y="261"/>
                    <a:pt x="66" y="261"/>
                    <a:pt x="66" y="261"/>
                  </a:cubicBezTo>
                  <a:cubicBezTo>
                    <a:pt x="45" y="250"/>
                    <a:pt x="45" y="250"/>
                    <a:pt x="45" y="250"/>
                  </a:cubicBezTo>
                  <a:moveTo>
                    <a:pt x="831" y="224"/>
                  </a:moveTo>
                  <a:cubicBezTo>
                    <a:pt x="810" y="236"/>
                    <a:pt x="810" y="236"/>
                    <a:pt x="810" y="236"/>
                  </a:cubicBezTo>
                  <a:cubicBezTo>
                    <a:pt x="810" y="237"/>
                    <a:pt x="810" y="237"/>
                    <a:pt x="810" y="237"/>
                  </a:cubicBezTo>
                  <a:cubicBezTo>
                    <a:pt x="818" y="250"/>
                    <a:pt x="825" y="264"/>
                    <a:pt x="831" y="278"/>
                  </a:cubicBezTo>
                  <a:cubicBezTo>
                    <a:pt x="831" y="278"/>
                    <a:pt x="831" y="278"/>
                    <a:pt x="831" y="278"/>
                  </a:cubicBezTo>
                  <a:cubicBezTo>
                    <a:pt x="853" y="269"/>
                    <a:pt x="853" y="269"/>
                    <a:pt x="853" y="269"/>
                  </a:cubicBezTo>
                  <a:cubicBezTo>
                    <a:pt x="853" y="269"/>
                    <a:pt x="853" y="269"/>
                    <a:pt x="853" y="269"/>
                  </a:cubicBezTo>
                  <a:cubicBezTo>
                    <a:pt x="847" y="254"/>
                    <a:pt x="839" y="239"/>
                    <a:pt x="831" y="225"/>
                  </a:cubicBezTo>
                  <a:cubicBezTo>
                    <a:pt x="831" y="224"/>
                    <a:pt x="831" y="224"/>
                    <a:pt x="831" y="224"/>
                  </a:cubicBezTo>
                  <a:moveTo>
                    <a:pt x="71" y="204"/>
                  </a:moveTo>
                  <a:cubicBezTo>
                    <a:pt x="71" y="204"/>
                    <a:pt x="71" y="204"/>
                    <a:pt x="71" y="204"/>
                  </a:cubicBezTo>
                  <a:cubicBezTo>
                    <a:pt x="62" y="217"/>
                    <a:pt x="54" y="232"/>
                    <a:pt x="46" y="246"/>
                  </a:cubicBezTo>
                  <a:cubicBezTo>
                    <a:pt x="46" y="246"/>
                    <a:pt x="46" y="246"/>
                    <a:pt x="46" y="246"/>
                  </a:cubicBezTo>
                  <a:cubicBezTo>
                    <a:pt x="67" y="257"/>
                    <a:pt x="67" y="257"/>
                    <a:pt x="67" y="257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75" y="243"/>
                    <a:pt x="82" y="230"/>
                    <a:pt x="91" y="217"/>
                  </a:cubicBezTo>
                  <a:cubicBezTo>
                    <a:pt x="91" y="217"/>
                    <a:pt x="91" y="217"/>
                    <a:pt x="91" y="217"/>
                  </a:cubicBezTo>
                  <a:cubicBezTo>
                    <a:pt x="71" y="204"/>
                    <a:pt x="71" y="204"/>
                    <a:pt x="71" y="204"/>
                  </a:cubicBezTo>
                  <a:moveTo>
                    <a:pt x="802" y="180"/>
                  </a:moveTo>
                  <a:cubicBezTo>
                    <a:pt x="802" y="180"/>
                    <a:pt x="802" y="180"/>
                    <a:pt x="802" y="180"/>
                  </a:cubicBezTo>
                  <a:cubicBezTo>
                    <a:pt x="782" y="194"/>
                    <a:pt x="782" y="194"/>
                    <a:pt x="782" y="194"/>
                  </a:cubicBezTo>
                  <a:cubicBezTo>
                    <a:pt x="783" y="194"/>
                    <a:pt x="783" y="194"/>
                    <a:pt x="783" y="194"/>
                  </a:cubicBezTo>
                  <a:cubicBezTo>
                    <a:pt x="792" y="207"/>
                    <a:pt x="800" y="220"/>
                    <a:pt x="808" y="233"/>
                  </a:cubicBezTo>
                  <a:cubicBezTo>
                    <a:pt x="808" y="233"/>
                    <a:pt x="808" y="233"/>
                    <a:pt x="808" y="233"/>
                  </a:cubicBezTo>
                  <a:cubicBezTo>
                    <a:pt x="829" y="221"/>
                    <a:pt x="829" y="221"/>
                    <a:pt x="829" y="221"/>
                  </a:cubicBezTo>
                  <a:cubicBezTo>
                    <a:pt x="829" y="221"/>
                    <a:pt x="829" y="221"/>
                    <a:pt x="829" y="221"/>
                  </a:cubicBezTo>
                  <a:cubicBezTo>
                    <a:pt x="821" y="207"/>
                    <a:pt x="812" y="193"/>
                    <a:pt x="802" y="180"/>
                  </a:cubicBezTo>
                  <a:cubicBezTo>
                    <a:pt x="802" y="180"/>
                    <a:pt x="802" y="180"/>
                    <a:pt x="802" y="180"/>
                  </a:cubicBezTo>
                  <a:moveTo>
                    <a:pt x="102" y="161"/>
                  </a:moveTo>
                  <a:cubicBezTo>
                    <a:pt x="102" y="161"/>
                    <a:pt x="102" y="161"/>
                    <a:pt x="102" y="161"/>
                  </a:cubicBezTo>
                  <a:cubicBezTo>
                    <a:pt x="92" y="173"/>
                    <a:pt x="82" y="187"/>
                    <a:pt x="73" y="200"/>
                  </a:cubicBezTo>
                  <a:cubicBezTo>
                    <a:pt x="73" y="200"/>
                    <a:pt x="73" y="200"/>
                    <a:pt x="73" y="200"/>
                  </a:cubicBezTo>
                  <a:cubicBezTo>
                    <a:pt x="93" y="214"/>
                    <a:pt x="93" y="214"/>
                    <a:pt x="93" y="214"/>
                  </a:cubicBezTo>
                  <a:cubicBezTo>
                    <a:pt x="93" y="214"/>
                    <a:pt x="93" y="214"/>
                    <a:pt x="93" y="214"/>
                  </a:cubicBezTo>
                  <a:cubicBezTo>
                    <a:pt x="93" y="213"/>
                    <a:pt x="93" y="213"/>
                    <a:pt x="93" y="213"/>
                  </a:cubicBezTo>
                  <a:cubicBezTo>
                    <a:pt x="102" y="201"/>
                    <a:pt x="111" y="188"/>
                    <a:pt x="121" y="176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02" y="161"/>
                    <a:pt x="102" y="161"/>
                    <a:pt x="102" y="161"/>
                  </a:cubicBezTo>
                  <a:moveTo>
                    <a:pt x="767" y="139"/>
                  </a:moveTo>
                  <a:cubicBezTo>
                    <a:pt x="750" y="155"/>
                    <a:pt x="750" y="155"/>
                    <a:pt x="750" y="155"/>
                  </a:cubicBezTo>
                  <a:cubicBezTo>
                    <a:pt x="750" y="156"/>
                    <a:pt x="750" y="156"/>
                    <a:pt x="750" y="156"/>
                  </a:cubicBezTo>
                  <a:cubicBezTo>
                    <a:pt x="761" y="167"/>
                    <a:pt x="771" y="179"/>
                    <a:pt x="780" y="191"/>
                  </a:cubicBezTo>
                  <a:cubicBezTo>
                    <a:pt x="780" y="191"/>
                    <a:pt x="780" y="191"/>
                    <a:pt x="780" y="191"/>
                  </a:cubicBezTo>
                  <a:cubicBezTo>
                    <a:pt x="800" y="177"/>
                    <a:pt x="800" y="177"/>
                    <a:pt x="800" y="177"/>
                  </a:cubicBezTo>
                  <a:cubicBezTo>
                    <a:pt x="799" y="177"/>
                    <a:pt x="799" y="177"/>
                    <a:pt x="799" y="177"/>
                  </a:cubicBezTo>
                  <a:cubicBezTo>
                    <a:pt x="790" y="164"/>
                    <a:pt x="779" y="151"/>
                    <a:pt x="768" y="139"/>
                  </a:cubicBezTo>
                  <a:cubicBezTo>
                    <a:pt x="767" y="139"/>
                    <a:pt x="767" y="139"/>
                    <a:pt x="767" y="139"/>
                  </a:cubicBezTo>
                  <a:moveTo>
                    <a:pt x="139" y="122"/>
                  </a:moveTo>
                  <a:cubicBezTo>
                    <a:pt x="139" y="122"/>
                    <a:pt x="139" y="122"/>
                    <a:pt x="139" y="122"/>
                  </a:cubicBezTo>
                  <a:cubicBezTo>
                    <a:pt x="127" y="133"/>
                    <a:pt x="116" y="145"/>
                    <a:pt x="105" y="158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23" y="173"/>
                    <a:pt x="123" y="173"/>
                    <a:pt x="123" y="173"/>
                  </a:cubicBezTo>
                  <a:cubicBezTo>
                    <a:pt x="123" y="173"/>
                    <a:pt x="123" y="173"/>
                    <a:pt x="123" y="173"/>
                  </a:cubicBezTo>
                  <a:cubicBezTo>
                    <a:pt x="133" y="161"/>
                    <a:pt x="144" y="150"/>
                    <a:pt x="155" y="139"/>
                  </a:cubicBezTo>
                  <a:cubicBezTo>
                    <a:pt x="155" y="139"/>
                    <a:pt x="155" y="139"/>
                    <a:pt x="155" y="139"/>
                  </a:cubicBezTo>
                  <a:cubicBezTo>
                    <a:pt x="139" y="122"/>
                    <a:pt x="139" y="122"/>
                    <a:pt x="139" y="122"/>
                  </a:cubicBezTo>
                  <a:moveTo>
                    <a:pt x="728" y="102"/>
                  </a:moveTo>
                  <a:cubicBezTo>
                    <a:pt x="713" y="121"/>
                    <a:pt x="713" y="121"/>
                    <a:pt x="713" y="121"/>
                  </a:cubicBezTo>
                  <a:cubicBezTo>
                    <a:pt x="713" y="121"/>
                    <a:pt x="713" y="121"/>
                    <a:pt x="713" y="121"/>
                  </a:cubicBezTo>
                  <a:cubicBezTo>
                    <a:pt x="713" y="121"/>
                    <a:pt x="713" y="121"/>
                    <a:pt x="713" y="121"/>
                  </a:cubicBezTo>
                  <a:cubicBezTo>
                    <a:pt x="725" y="131"/>
                    <a:pt x="737" y="142"/>
                    <a:pt x="747" y="153"/>
                  </a:cubicBezTo>
                  <a:cubicBezTo>
                    <a:pt x="748" y="153"/>
                    <a:pt x="748" y="153"/>
                    <a:pt x="748" y="153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53" y="124"/>
                    <a:pt x="741" y="113"/>
                    <a:pt x="729" y="103"/>
                  </a:cubicBezTo>
                  <a:cubicBezTo>
                    <a:pt x="728" y="102"/>
                    <a:pt x="728" y="102"/>
                    <a:pt x="728" y="102"/>
                  </a:cubicBezTo>
                  <a:moveTo>
                    <a:pt x="180" y="87"/>
                  </a:moveTo>
                  <a:cubicBezTo>
                    <a:pt x="180" y="87"/>
                    <a:pt x="180" y="87"/>
                    <a:pt x="180" y="87"/>
                  </a:cubicBezTo>
                  <a:cubicBezTo>
                    <a:pt x="167" y="97"/>
                    <a:pt x="154" y="108"/>
                    <a:pt x="142" y="119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70" y="126"/>
                    <a:pt x="182" y="116"/>
                    <a:pt x="194" y="107"/>
                  </a:cubicBezTo>
                  <a:cubicBezTo>
                    <a:pt x="194" y="107"/>
                    <a:pt x="194" y="107"/>
                    <a:pt x="194" y="107"/>
                  </a:cubicBezTo>
                  <a:cubicBezTo>
                    <a:pt x="180" y="87"/>
                    <a:pt x="180" y="87"/>
                    <a:pt x="180" y="87"/>
                  </a:cubicBezTo>
                  <a:moveTo>
                    <a:pt x="685" y="71"/>
                  </a:moveTo>
                  <a:cubicBezTo>
                    <a:pt x="672" y="91"/>
                    <a:pt x="672" y="91"/>
                    <a:pt x="672" y="91"/>
                  </a:cubicBezTo>
                  <a:cubicBezTo>
                    <a:pt x="673" y="91"/>
                    <a:pt x="673" y="91"/>
                    <a:pt x="673" y="91"/>
                  </a:cubicBezTo>
                  <a:cubicBezTo>
                    <a:pt x="686" y="100"/>
                    <a:pt x="698" y="109"/>
                    <a:pt x="710" y="119"/>
                  </a:cubicBezTo>
                  <a:cubicBezTo>
                    <a:pt x="710" y="119"/>
                    <a:pt x="710" y="119"/>
                    <a:pt x="710" y="119"/>
                  </a:cubicBezTo>
                  <a:cubicBezTo>
                    <a:pt x="725" y="100"/>
                    <a:pt x="725" y="100"/>
                    <a:pt x="725" y="100"/>
                  </a:cubicBezTo>
                  <a:cubicBezTo>
                    <a:pt x="726" y="100"/>
                    <a:pt x="726" y="100"/>
                    <a:pt x="726" y="100"/>
                  </a:cubicBezTo>
                  <a:cubicBezTo>
                    <a:pt x="725" y="100"/>
                    <a:pt x="725" y="100"/>
                    <a:pt x="725" y="100"/>
                  </a:cubicBezTo>
                  <a:cubicBezTo>
                    <a:pt x="713" y="90"/>
                    <a:pt x="699" y="80"/>
                    <a:pt x="686" y="71"/>
                  </a:cubicBezTo>
                  <a:cubicBezTo>
                    <a:pt x="685" y="71"/>
                    <a:pt x="685" y="71"/>
                    <a:pt x="685" y="71"/>
                  </a:cubicBezTo>
                  <a:moveTo>
                    <a:pt x="225" y="58"/>
                  </a:moveTo>
                  <a:cubicBezTo>
                    <a:pt x="224" y="58"/>
                    <a:pt x="224" y="58"/>
                    <a:pt x="224" y="58"/>
                  </a:cubicBezTo>
                  <a:cubicBezTo>
                    <a:pt x="210" y="66"/>
                    <a:pt x="196" y="75"/>
                    <a:pt x="183" y="85"/>
                  </a:cubicBezTo>
                  <a:cubicBezTo>
                    <a:pt x="183" y="85"/>
                    <a:pt x="183" y="85"/>
                    <a:pt x="183" y="85"/>
                  </a:cubicBezTo>
                  <a:cubicBezTo>
                    <a:pt x="197" y="105"/>
                    <a:pt x="197" y="105"/>
                    <a:pt x="197" y="105"/>
                  </a:cubicBezTo>
                  <a:cubicBezTo>
                    <a:pt x="197" y="104"/>
                    <a:pt x="197" y="104"/>
                    <a:pt x="197" y="104"/>
                  </a:cubicBezTo>
                  <a:cubicBezTo>
                    <a:pt x="210" y="95"/>
                    <a:pt x="223" y="87"/>
                    <a:pt x="236" y="79"/>
                  </a:cubicBezTo>
                  <a:cubicBezTo>
                    <a:pt x="236" y="79"/>
                    <a:pt x="236" y="79"/>
                    <a:pt x="236" y="79"/>
                  </a:cubicBezTo>
                  <a:cubicBezTo>
                    <a:pt x="225" y="58"/>
                    <a:pt x="225" y="58"/>
                    <a:pt x="225" y="58"/>
                  </a:cubicBezTo>
                  <a:moveTo>
                    <a:pt x="639" y="45"/>
                  </a:moveTo>
                  <a:cubicBezTo>
                    <a:pt x="628" y="66"/>
                    <a:pt x="628" y="66"/>
                    <a:pt x="628" y="66"/>
                  </a:cubicBezTo>
                  <a:cubicBezTo>
                    <a:pt x="629" y="66"/>
                    <a:pt x="629" y="66"/>
                    <a:pt x="629" y="66"/>
                  </a:cubicBezTo>
                  <a:cubicBezTo>
                    <a:pt x="642" y="73"/>
                    <a:pt x="656" y="81"/>
                    <a:pt x="669" y="89"/>
                  </a:cubicBezTo>
                  <a:cubicBezTo>
                    <a:pt x="669" y="89"/>
                    <a:pt x="669" y="89"/>
                    <a:pt x="669" y="89"/>
                  </a:cubicBezTo>
                  <a:cubicBezTo>
                    <a:pt x="682" y="69"/>
                    <a:pt x="682" y="69"/>
                    <a:pt x="682" y="69"/>
                  </a:cubicBezTo>
                  <a:cubicBezTo>
                    <a:pt x="682" y="69"/>
                    <a:pt x="682" y="69"/>
                    <a:pt x="682" y="69"/>
                  </a:cubicBezTo>
                  <a:cubicBezTo>
                    <a:pt x="668" y="60"/>
                    <a:pt x="654" y="52"/>
                    <a:pt x="639" y="45"/>
                  </a:cubicBezTo>
                  <a:cubicBezTo>
                    <a:pt x="639" y="45"/>
                    <a:pt x="639" y="45"/>
                    <a:pt x="639" y="45"/>
                  </a:cubicBezTo>
                  <a:moveTo>
                    <a:pt x="272" y="35"/>
                  </a:moveTo>
                  <a:cubicBezTo>
                    <a:pt x="272" y="35"/>
                    <a:pt x="272" y="35"/>
                    <a:pt x="272" y="35"/>
                  </a:cubicBezTo>
                  <a:cubicBezTo>
                    <a:pt x="257" y="41"/>
                    <a:pt x="242" y="48"/>
                    <a:pt x="228" y="56"/>
                  </a:cubicBezTo>
                  <a:cubicBezTo>
                    <a:pt x="228" y="56"/>
                    <a:pt x="228" y="56"/>
                    <a:pt x="228" y="56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53" y="70"/>
                    <a:pt x="267" y="63"/>
                    <a:pt x="282" y="57"/>
                  </a:cubicBezTo>
                  <a:cubicBezTo>
                    <a:pt x="282" y="57"/>
                    <a:pt x="282" y="57"/>
                    <a:pt x="282" y="57"/>
                  </a:cubicBezTo>
                  <a:cubicBezTo>
                    <a:pt x="272" y="35"/>
                    <a:pt x="272" y="35"/>
                    <a:pt x="272" y="35"/>
                  </a:cubicBezTo>
                  <a:moveTo>
                    <a:pt x="589" y="24"/>
                  </a:moveTo>
                  <a:cubicBezTo>
                    <a:pt x="582" y="47"/>
                    <a:pt x="582" y="47"/>
                    <a:pt x="582" y="47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96" y="52"/>
                    <a:pt x="611" y="58"/>
                    <a:pt x="625" y="65"/>
                  </a:cubicBezTo>
                  <a:cubicBezTo>
                    <a:pt x="625" y="65"/>
                    <a:pt x="625" y="65"/>
                    <a:pt x="625" y="65"/>
                  </a:cubicBezTo>
                  <a:cubicBezTo>
                    <a:pt x="635" y="43"/>
                    <a:pt x="635" y="43"/>
                    <a:pt x="635" y="43"/>
                  </a:cubicBezTo>
                  <a:cubicBezTo>
                    <a:pt x="635" y="43"/>
                    <a:pt x="635" y="43"/>
                    <a:pt x="635" y="43"/>
                  </a:cubicBezTo>
                  <a:cubicBezTo>
                    <a:pt x="621" y="36"/>
                    <a:pt x="605" y="30"/>
                    <a:pt x="590" y="24"/>
                  </a:cubicBezTo>
                  <a:cubicBezTo>
                    <a:pt x="589" y="24"/>
                    <a:pt x="589" y="24"/>
                    <a:pt x="589" y="24"/>
                  </a:cubicBezTo>
                  <a:moveTo>
                    <a:pt x="323" y="17"/>
                  </a:moveTo>
                  <a:cubicBezTo>
                    <a:pt x="323" y="17"/>
                    <a:pt x="323" y="17"/>
                    <a:pt x="323" y="17"/>
                  </a:cubicBezTo>
                  <a:cubicBezTo>
                    <a:pt x="307" y="21"/>
                    <a:pt x="291" y="27"/>
                    <a:pt x="276" y="33"/>
                  </a:cubicBezTo>
                  <a:cubicBezTo>
                    <a:pt x="276" y="33"/>
                    <a:pt x="276" y="33"/>
                    <a:pt x="276" y="33"/>
                  </a:cubicBezTo>
                  <a:cubicBezTo>
                    <a:pt x="285" y="55"/>
                    <a:pt x="285" y="55"/>
                    <a:pt x="285" y="55"/>
                  </a:cubicBezTo>
                  <a:cubicBezTo>
                    <a:pt x="285" y="55"/>
                    <a:pt x="285" y="55"/>
                    <a:pt x="285" y="55"/>
                  </a:cubicBezTo>
                  <a:cubicBezTo>
                    <a:pt x="300" y="49"/>
                    <a:pt x="314" y="44"/>
                    <a:pt x="329" y="40"/>
                  </a:cubicBezTo>
                  <a:cubicBezTo>
                    <a:pt x="329" y="40"/>
                    <a:pt x="329" y="40"/>
                    <a:pt x="329" y="40"/>
                  </a:cubicBezTo>
                  <a:cubicBezTo>
                    <a:pt x="323" y="17"/>
                    <a:pt x="323" y="17"/>
                    <a:pt x="323" y="17"/>
                  </a:cubicBezTo>
                  <a:cubicBezTo>
                    <a:pt x="323" y="17"/>
                    <a:pt x="323" y="17"/>
                    <a:pt x="323" y="17"/>
                  </a:cubicBezTo>
                  <a:moveTo>
                    <a:pt x="538" y="8"/>
                  </a:moveTo>
                  <a:cubicBezTo>
                    <a:pt x="533" y="33"/>
                    <a:pt x="533" y="33"/>
                    <a:pt x="533" y="33"/>
                  </a:cubicBezTo>
                  <a:cubicBezTo>
                    <a:pt x="533" y="33"/>
                    <a:pt x="533" y="33"/>
                    <a:pt x="533" y="33"/>
                  </a:cubicBezTo>
                  <a:cubicBezTo>
                    <a:pt x="548" y="37"/>
                    <a:pt x="563" y="41"/>
                    <a:pt x="578" y="46"/>
                  </a:cubicBezTo>
                  <a:cubicBezTo>
                    <a:pt x="578" y="46"/>
                    <a:pt x="578" y="46"/>
                    <a:pt x="578" y="46"/>
                  </a:cubicBezTo>
                  <a:cubicBezTo>
                    <a:pt x="586" y="23"/>
                    <a:pt x="586" y="23"/>
                    <a:pt x="586" y="23"/>
                  </a:cubicBezTo>
                  <a:cubicBezTo>
                    <a:pt x="586" y="23"/>
                    <a:pt x="586" y="23"/>
                    <a:pt x="586" y="23"/>
                  </a:cubicBezTo>
                  <a:cubicBezTo>
                    <a:pt x="570" y="18"/>
                    <a:pt x="554" y="13"/>
                    <a:pt x="538" y="10"/>
                  </a:cubicBezTo>
                  <a:cubicBezTo>
                    <a:pt x="538" y="8"/>
                    <a:pt x="538" y="8"/>
                    <a:pt x="538" y="8"/>
                  </a:cubicBezTo>
                  <a:moveTo>
                    <a:pt x="375" y="5"/>
                  </a:moveTo>
                  <a:cubicBezTo>
                    <a:pt x="375" y="5"/>
                    <a:pt x="375" y="5"/>
                    <a:pt x="375" y="5"/>
                  </a:cubicBezTo>
                  <a:cubicBezTo>
                    <a:pt x="359" y="8"/>
                    <a:pt x="342" y="12"/>
                    <a:pt x="327" y="16"/>
                  </a:cubicBezTo>
                  <a:cubicBezTo>
                    <a:pt x="326" y="16"/>
                    <a:pt x="326" y="16"/>
                    <a:pt x="326" y="16"/>
                  </a:cubicBezTo>
                  <a:cubicBezTo>
                    <a:pt x="333" y="39"/>
                    <a:pt x="333" y="39"/>
                    <a:pt x="333" y="39"/>
                  </a:cubicBezTo>
                  <a:cubicBezTo>
                    <a:pt x="333" y="39"/>
                    <a:pt x="333" y="39"/>
                    <a:pt x="333" y="39"/>
                  </a:cubicBezTo>
                  <a:cubicBezTo>
                    <a:pt x="348" y="35"/>
                    <a:pt x="363" y="32"/>
                    <a:pt x="379" y="29"/>
                  </a:cubicBezTo>
                  <a:cubicBezTo>
                    <a:pt x="379" y="29"/>
                    <a:pt x="379" y="29"/>
                    <a:pt x="379" y="29"/>
                  </a:cubicBezTo>
                  <a:cubicBezTo>
                    <a:pt x="375" y="5"/>
                    <a:pt x="375" y="5"/>
                    <a:pt x="375" y="5"/>
                  </a:cubicBezTo>
                  <a:moveTo>
                    <a:pt x="485" y="2"/>
                  </a:moveTo>
                  <a:cubicBezTo>
                    <a:pt x="483" y="26"/>
                    <a:pt x="483" y="26"/>
                    <a:pt x="483" y="26"/>
                  </a:cubicBezTo>
                  <a:cubicBezTo>
                    <a:pt x="483" y="26"/>
                    <a:pt x="483" y="26"/>
                    <a:pt x="483" y="26"/>
                  </a:cubicBezTo>
                  <a:cubicBezTo>
                    <a:pt x="499" y="27"/>
                    <a:pt x="514" y="29"/>
                    <a:pt x="529" y="33"/>
                  </a:cubicBezTo>
                  <a:cubicBezTo>
                    <a:pt x="530" y="33"/>
                    <a:pt x="530" y="33"/>
                    <a:pt x="530" y="33"/>
                  </a:cubicBezTo>
                  <a:cubicBezTo>
                    <a:pt x="534" y="9"/>
                    <a:pt x="534" y="9"/>
                    <a:pt x="534" y="9"/>
                  </a:cubicBezTo>
                  <a:cubicBezTo>
                    <a:pt x="534" y="9"/>
                    <a:pt x="534" y="9"/>
                    <a:pt x="534" y="9"/>
                  </a:cubicBezTo>
                  <a:cubicBezTo>
                    <a:pt x="518" y="6"/>
                    <a:pt x="502" y="3"/>
                    <a:pt x="485" y="2"/>
                  </a:cubicBezTo>
                  <a:moveTo>
                    <a:pt x="428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12" y="1"/>
                    <a:pt x="395" y="2"/>
                    <a:pt x="379" y="5"/>
                  </a:cubicBezTo>
                  <a:cubicBezTo>
                    <a:pt x="379" y="5"/>
                    <a:pt x="379" y="5"/>
                    <a:pt x="379" y="5"/>
                  </a:cubicBezTo>
                  <a:cubicBezTo>
                    <a:pt x="382" y="29"/>
                    <a:pt x="382" y="29"/>
                    <a:pt x="382" y="29"/>
                  </a:cubicBezTo>
                  <a:cubicBezTo>
                    <a:pt x="382" y="29"/>
                    <a:pt x="382" y="29"/>
                    <a:pt x="382" y="29"/>
                  </a:cubicBezTo>
                  <a:cubicBezTo>
                    <a:pt x="398" y="26"/>
                    <a:pt x="413" y="25"/>
                    <a:pt x="429" y="24"/>
                  </a:cubicBezTo>
                  <a:cubicBezTo>
                    <a:pt x="429" y="24"/>
                    <a:pt x="429" y="24"/>
                    <a:pt x="429" y="24"/>
                  </a:cubicBezTo>
                  <a:cubicBezTo>
                    <a:pt x="428" y="0"/>
                    <a:pt x="428" y="0"/>
                    <a:pt x="428" y="0"/>
                  </a:cubicBezTo>
                  <a:moveTo>
                    <a:pt x="444" y="0"/>
                  </a:moveTo>
                  <a:cubicBezTo>
                    <a:pt x="440" y="0"/>
                    <a:pt x="436" y="0"/>
                    <a:pt x="432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33" y="24"/>
                    <a:pt x="433" y="24"/>
                    <a:pt x="433" y="24"/>
                  </a:cubicBezTo>
                  <a:cubicBezTo>
                    <a:pt x="433" y="24"/>
                    <a:pt x="433" y="24"/>
                    <a:pt x="433" y="24"/>
                  </a:cubicBezTo>
                  <a:cubicBezTo>
                    <a:pt x="436" y="24"/>
                    <a:pt x="440" y="24"/>
                    <a:pt x="445" y="24"/>
                  </a:cubicBezTo>
                  <a:cubicBezTo>
                    <a:pt x="456" y="24"/>
                    <a:pt x="468" y="25"/>
                    <a:pt x="479" y="25"/>
                  </a:cubicBezTo>
                  <a:cubicBezTo>
                    <a:pt x="480" y="25"/>
                    <a:pt x="480" y="25"/>
                    <a:pt x="480" y="25"/>
                  </a:cubicBezTo>
                  <a:cubicBezTo>
                    <a:pt x="481" y="2"/>
                    <a:pt x="481" y="2"/>
                    <a:pt x="481" y="2"/>
                  </a:cubicBezTo>
                  <a:cubicBezTo>
                    <a:pt x="481" y="2"/>
                    <a:pt x="481" y="2"/>
                    <a:pt x="481" y="2"/>
                  </a:cubicBezTo>
                  <a:cubicBezTo>
                    <a:pt x="469" y="1"/>
                    <a:pt x="457" y="0"/>
                    <a:pt x="4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31"/>
            <p:cNvSpPr>
              <a:spLocks/>
            </p:cNvSpPr>
            <p:nvPr/>
          </p:nvSpPr>
          <p:spPr bwMode="auto">
            <a:xfrm>
              <a:off x="6738938" y="4545013"/>
              <a:ext cx="169863" cy="149225"/>
            </a:xfrm>
            <a:custGeom>
              <a:avLst/>
              <a:gdLst>
                <a:gd name="T0" fmla="*/ 11 w 53"/>
                <a:gd name="T1" fmla="*/ 46 h 46"/>
                <a:gd name="T2" fmla="*/ 11 w 53"/>
                <a:gd name="T3" fmla="*/ 45 h 46"/>
                <a:gd name="T4" fmla="*/ 0 w 53"/>
                <a:gd name="T5" fmla="*/ 24 h 46"/>
                <a:gd name="T6" fmla="*/ 0 w 53"/>
                <a:gd name="T7" fmla="*/ 24 h 46"/>
                <a:gd name="T8" fmla="*/ 40 w 53"/>
                <a:gd name="T9" fmla="*/ 0 h 46"/>
                <a:gd name="T10" fmla="*/ 40 w 53"/>
                <a:gd name="T11" fmla="*/ 0 h 46"/>
                <a:gd name="T12" fmla="*/ 53 w 53"/>
                <a:gd name="T13" fmla="*/ 19 h 46"/>
                <a:gd name="T14" fmla="*/ 53 w 53"/>
                <a:gd name="T15" fmla="*/ 19 h 46"/>
                <a:gd name="T16" fmla="*/ 11 w 53"/>
                <a:gd name="T17" fmla="*/ 45 h 46"/>
                <a:gd name="T18" fmla="*/ 11 w 53"/>
                <a:gd name="T1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46">
                  <a:moveTo>
                    <a:pt x="11" y="46"/>
                  </a:moveTo>
                  <a:cubicBezTo>
                    <a:pt x="11" y="45"/>
                    <a:pt x="11" y="45"/>
                    <a:pt x="11" y="4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4" y="17"/>
                    <a:pt x="27" y="9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40" y="29"/>
                    <a:pt x="26" y="38"/>
                    <a:pt x="11" y="45"/>
                  </a:cubicBezTo>
                  <a:lnTo>
                    <a:pt x="11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32"/>
            <p:cNvSpPr>
              <a:spLocks/>
            </p:cNvSpPr>
            <p:nvPr/>
          </p:nvSpPr>
          <p:spPr bwMode="auto">
            <a:xfrm>
              <a:off x="6877051" y="4441825"/>
              <a:ext cx="165100" cy="158750"/>
            </a:xfrm>
            <a:custGeom>
              <a:avLst/>
              <a:gdLst>
                <a:gd name="T0" fmla="*/ 13 w 52"/>
                <a:gd name="T1" fmla="*/ 49 h 49"/>
                <a:gd name="T2" fmla="*/ 13 w 52"/>
                <a:gd name="T3" fmla="*/ 49 h 49"/>
                <a:gd name="T4" fmla="*/ 0 w 52"/>
                <a:gd name="T5" fmla="*/ 30 h 49"/>
                <a:gd name="T6" fmla="*/ 0 w 52"/>
                <a:gd name="T7" fmla="*/ 30 h 49"/>
                <a:gd name="T8" fmla="*/ 36 w 52"/>
                <a:gd name="T9" fmla="*/ 0 h 49"/>
                <a:gd name="T10" fmla="*/ 36 w 52"/>
                <a:gd name="T11" fmla="*/ 0 h 49"/>
                <a:gd name="T12" fmla="*/ 52 w 52"/>
                <a:gd name="T13" fmla="*/ 18 h 49"/>
                <a:gd name="T14" fmla="*/ 52 w 52"/>
                <a:gd name="T15" fmla="*/ 19 h 49"/>
                <a:gd name="T16" fmla="*/ 52 w 52"/>
                <a:gd name="T17" fmla="*/ 18 h 49"/>
                <a:gd name="T18" fmla="*/ 14 w 52"/>
                <a:gd name="T19" fmla="*/ 49 h 49"/>
                <a:gd name="T20" fmla="*/ 13 w 52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49">
                  <a:moveTo>
                    <a:pt x="13" y="49"/>
                  </a:moveTo>
                  <a:cubicBezTo>
                    <a:pt x="13" y="49"/>
                    <a:pt x="13" y="49"/>
                    <a:pt x="13" y="4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2" y="21"/>
                    <a:pt x="25" y="11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40" y="29"/>
                    <a:pt x="27" y="40"/>
                    <a:pt x="14" y="49"/>
                  </a:cubicBezTo>
                  <a:lnTo>
                    <a:pt x="13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33"/>
            <p:cNvSpPr>
              <a:spLocks/>
            </p:cNvSpPr>
            <p:nvPr/>
          </p:nvSpPr>
          <p:spPr bwMode="auto">
            <a:xfrm>
              <a:off x="7000876" y="4325938"/>
              <a:ext cx="163513" cy="168275"/>
            </a:xfrm>
            <a:custGeom>
              <a:avLst/>
              <a:gdLst>
                <a:gd name="T0" fmla="*/ 16 w 51"/>
                <a:gd name="T1" fmla="*/ 52 h 52"/>
                <a:gd name="T2" fmla="*/ 0 w 51"/>
                <a:gd name="T3" fmla="*/ 34 h 52"/>
                <a:gd name="T4" fmla="*/ 0 w 51"/>
                <a:gd name="T5" fmla="*/ 34 h 52"/>
                <a:gd name="T6" fmla="*/ 33 w 51"/>
                <a:gd name="T7" fmla="*/ 1 h 52"/>
                <a:gd name="T8" fmla="*/ 33 w 51"/>
                <a:gd name="T9" fmla="*/ 0 h 52"/>
                <a:gd name="T10" fmla="*/ 33 w 51"/>
                <a:gd name="T11" fmla="*/ 0 h 52"/>
                <a:gd name="T12" fmla="*/ 33 w 51"/>
                <a:gd name="T13" fmla="*/ 0 h 52"/>
                <a:gd name="T14" fmla="*/ 33 w 51"/>
                <a:gd name="T15" fmla="*/ 1 h 52"/>
                <a:gd name="T16" fmla="*/ 51 w 51"/>
                <a:gd name="T17" fmla="*/ 16 h 52"/>
                <a:gd name="T18" fmla="*/ 51 w 51"/>
                <a:gd name="T19" fmla="*/ 16 h 52"/>
                <a:gd name="T20" fmla="*/ 16 w 51"/>
                <a:gd name="T2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52">
                  <a:moveTo>
                    <a:pt x="16" y="52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1" y="23"/>
                    <a:pt x="22" y="12"/>
                    <a:pt x="33" y="1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0" y="29"/>
                    <a:pt x="28" y="40"/>
                    <a:pt x="16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34"/>
            <p:cNvSpPr>
              <a:spLocks/>
            </p:cNvSpPr>
            <p:nvPr/>
          </p:nvSpPr>
          <p:spPr bwMode="auto">
            <a:xfrm>
              <a:off x="7113588" y="4197350"/>
              <a:ext cx="155575" cy="171450"/>
            </a:xfrm>
            <a:custGeom>
              <a:avLst/>
              <a:gdLst>
                <a:gd name="T0" fmla="*/ 18 w 49"/>
                <a:gd name="T1" fmla="*/ 53 h 53"/>
                <a:gd name="T2" fmla="*/ 0 w 49"/>
                <a:gd name="T3" fmla="*/ 38 h 53"/>
                <a:gd name="T4" fmla="*/ 0 w 49"/>
                <a:gd name="T5" fmla="*/ 38 h 53"/>
                <a:gd name="T6" fmla="*/ 29 w 49"/>
                <a:gd name="T7" fmla="*/ 1 h 53"/>
                <a:gd name="T8" fmla="*/ 29 w 49"/>
                <a:gd name="T9" fmla="*/ 0 h 53"/>
                <a:gd name="T10" fmla="*/ 49 w 49"/>
                <a:gd name="T11" fmla="*/ 14 h 53"/>
                <a:gd name="T12" fmla="*/ 48 w 49"/>
                <a:gd name="T13" fmla="*/ 14 h 53"/>
                <a:gd name="T14" fmla="*/ 18 w 49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3">
                  <a:moveTo>
                    <a:pt x="18" y="53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0" y="26"/>
                    <a:pt x="20" y="13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39" y="28"/>
                    <a:pt x="29" y="41"/>
                    <a:pt x="1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35"/>
            <p:cNvSpPr>
              <a:spLocks/>
            </p:cNvSpPr>
            <p:nvPr/>
          </p:nvSpPr>
          <p:spPr bwMode="auto">
            <a:xfrm>
              <a:off x="7212013" y="4057650"/>
              <a:ext cx="144463" cy="174625"/>
            </a:xfrm>
            <a:custGeom>
              <a:avLst/>
              <a:gdLst>
                <a:gd name="T0" fmla="*/ 20 w 45"/>
                <a:gd name="T1" fmla="*/ 54 h 54"/>
                <a:gd name="T2" fmla="*/ 0 w 45"/>
                <a:gd name="T3" fmla="*/ 41 h 54"/>
                <a:gd name="T4" fmla="*/ 0 w 45"/>
                <a:gd name="T5" fmla="*/ 40 h 54"/>
                <a:gd name="T6" fmla="*/ 24 w 45"/>
                <a:gd name="T7" fmla="*/ 0 h 54"/>
                <a:gd name="T8" fmla="*/ 24 w 45"/>
                <a:gd name="T9" fmla="*/ 0 h 54"/>
                <a:gd name="T10" fmla="*/ 24 w 45"/>
                <a:gd name="T11" fmla="*/ 0 h 54"/>
                <a:gd name="T12" fmla="*/ 45 w 45"/>
                <a:gd name="T13" fmla="*/ 11 h 54"/>
                <a:gd name="T14" fmla="*/ 45 w 45"/>
                <a:gd name="T15" fmla="*/ 11 h 54"/>
                <a:gd name="T16" fmla="*/ 20 w 45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54">
                  <a:moveTo>
                    <a:pt x="20" y="54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9" y="28"/>
                    <a:pt x="17" y="14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37" y="26"/>
                    <a:pt x="29" y="40"/>
                    <a:pt x="2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36"/>
            <p:cNvSpPr>
              <a:spLocks/>
            </p:cNvSpPr>
            <p:nvPr/>
          </p:nvSpPr>
          <p:spPr bwMode="auto">
            <a:xfrm>
              <a:off x="7291388" y="3910013"/>
              <a:ext cx="134938" cy="174625"/>
            </a:xfrm>
            <a:custGeom>
              <a:avLst/>
              <a:gdLst>
                <a:gd name="T0" fmla="*/ 22 w 42"/>
                <a:gd name="T1" fmla="*/ 54 h 54"/>
                <a:gd name="T2" fmla="*/ 0 w 42"/>
                <a:gd name="T3" fmla="*/ 43 h 54"/>
                <a:gd name="T4" fmla="*/ 1 w 42"/>
                <a:gd name="T5" fmla="*/ 43 h 54"/>
                <a:gd name="T6" fmla="*/ 19 w 42"/>
                <a:gd name="T7" fmla="*/ 0 h 54"/>
                <a:gd name="T8" fmla="*/ 19 w 42"/>
                <a:gd name="T9" fmla="*/ 0 h 54"/>
                <a:gd name="T10" fmla="*/ 42 w 42"/>
                <a:gd name="T11" fmla="*/ 9 h 54"/>
                <a:gd name="T12" fmla="*/ 42 w 42"/>
                <a:gd name="T13" fmla="*/ 9 h 54"/>
                <a:gd name="T14" fmla="*/ 22 w 42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4">
                  <a:moveTo>
                    <a:pt x="22" y="54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8" y="29"/>
                    <a:pt x="14" y="15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36" y="24"/>
                    <a:pt x="29" y="39"/>
                    <a:pt x="2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37"/>
            <p:cNvSpPr>
              <a:spLocks/>
            </p:cNvSpPr>
            <p:nvPr/>
          </p:nvSpPr>
          <p:spPr bwMode="auto">
            <a:xfrm>
              <a:off x="7359651" y="3754438"/>
              <a:ext cx="120650" cy="171450"/>
            </a:xfrm>
            <a:custGeom>
              <a:avLst/>
              <a:gdLst>
                <a:gd name="T0" fmla="*/ 22 w 38"/>
                <a:gd name="T1" fmla="*/ 53 h 53"/>
                <a:gd name="T2" fmla="*/ 0 w 38"/>
                <a:gd name="T3" fmla="*/ 45 h 53"/>
                <a:gd name="T4" fmla="*/ 0 w 38"/>
                <a:gd name="T5" fmla="*/ 45 h 53"/>
                <a:gd name="T6" fmla="*/ 13 w 38"/>
                <a:gd name="T7" fmla="*/ 0 h 53"/>
                <a:gd name="T8" fmla="*/ 13 w 38"/>
                <a:gd name="T9" fmla="*/ 0 h 53"/>
                <a:gd name="T10" fmla="*/ 38 w 38"/>
                <a:gd name="T11" fmla="*/ 6 h 53"/>
                <a:gd name="T12" fmla="*/ 37 w 38"/>
                <a:gd name="T13" fmla="*/ 6 h 53"/>
                <a:gd name="T14" fmla="*/ 22 w 38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53">
                  <a:moveTo>
                    <a:pt x="22" y="53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5" y="30"/>
                    <a:pt x="10" y="15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3" y="22"/>
                    <a:pt x="28" y="37"/>
                    <a:pt x="22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38"/>
            <p:cNvSpPr>
              <a:spLocks/>
            </p:cNvSpPr>
            <p:nvPr/>
          </p:nvSpPr>
          <p:spPr bwMode="auto">
            <a:xfrm>
              <a:off x="7404101" y="3594100"/>
              <a:ext cx="101600" cy="166688"/>
            </a:xfrm>
            <a:custGeom>
              <a:avLst/>
              <a:gdLst>
                <a:gd name="T0" fmla="*/ 24 w 32"/>
                <a:gd name="T1" fmla="*/ 52 h 52"/>
                <a:gd name="T2" fmla="*/ 0 w 32"/>
                <a:gd name="T3" fmla="*/ 46 h 52"/>
                <a:gd name="T4" fmla="*/ 0 w 32"/>
                <a:gd name="T5" fmla="*/ 46 h 52"/>
                <a:gd name="T6" fmla="*/ 8 w 32"/>
                <a:gd name="T7" fmla="*/ 0 h 52"/>
                <a:gd name="T8" fmla="*/ 7 w 32"/>
                <a:gd name="T9" fmla="*/ 0 h 52"/>
                <a:gd name="T10" fmla="*/ 9 w 32"/>
                <a:gd name="T11" fmla="*/ 0 h 52"/>
                <a:gd name="T12" fmla="*/ 32 w 32"/>
                <a:gd name="T13" fmla="*/ 3 h 52"/>
                <a:gd name="T14" fmla="*/ 32 w 32"/>
                <a:gd name="T15" fmla="*/ 3 h 52"/>
                <a:gd name="T16" fmla="*/ 24 w 32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52">
                  <a:moveTo>
                    <a:pt x="24" y="52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4" y="31"/>
                    <a:pt x="6" y="16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0" y="19"/>
                    <a:pt x="27" y="36"/>
                    <a:pt x="2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39"/>
            <p:cNvSpPr>
              <a:spLocks/>
            </p:cNvSpPr>
            <p:nvPr/>
          </p:nvSpPr>
          <p:spPr bwMode="auto">
            <a:xfrm>
              <a:off x="7432676" y="3378200"/>
              <a:ext cx="82550" cy="212725"/>
            </a:xfrm>
            <a:custGeom>
              <a:avLst/>
              <a:gdLst>
                <a:gd name="T0" fmla="*/ 24 w 26"/>
                <a:gd name="T1" fmla="*/ 66 h 66"/>
                <a:gd name="T2" fmla="*/ 23 w 26"/>
                <a:gd name="T3" fmla="*/ 66 h 66"/>
                <a:gd name="T4" fmla="*/ 0 w 26"/>
                <a:gd name="T5" fmla="*/ 64 h 66"/>
                <a:gd name="T6" fmla="*/ 0 w 26"/>
                <a:gd name="T7" fmla="*/ 63 h 66"/>
                <a:gd name="T8" fmla="*/ 2 w 26"/>
                <a:gd name="T9" fmla="*/ 17 h 66"/>
                <a:gd name="T10" fmla="*/ 2 w 26"/>
                <a:gd name="T11" fmla="*/ 1 h 66"/>
                <a:gd name="T12" fmla="*/ 2 w 26"/>
                <a:gd name="T13" fmla="*/ 1 h 66"/>
                <a:gd name="T14" fmla="*/ 2 w 26"/>
                <a:gd name="T15" fmla="*/ 1 h 66"/>
                <a:gd name="T16" fmla="*/ 26 w 26"/>
                <a:gd name="T17" fmla="*/ 0 h 66"/>
                <a:gd name="T18" fmla="*/ 26 w 26"/>
                <a:gd name="T19" fmla="*/ 0 h 66"/>
                <a:gd name="T20" fmla="*/ 26 w 26"/>
                <a:gd name="T21" fmla="*/ 17 h 66"/>
                <a:gd name="T22" fmla="*/ 24 w 26"/>
                <a:gd name="T2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66">
                  <a:moveTo>
                    <a:pt x="24" y="66"/>
                  </a:moveTo>
                  <a:cubicBezTo>
                    <a:pt x="23" y="66"/>
                    <a:pt x="23" y="66"/>
                    <a:pt x="23" y="6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48"/>
                    <a:pt x="2" y="32"/>
                    <a:pt x="2" y="17"/>
                  </a:cubicBezTo>
                  <a:cubicBezTo>
                    <a:pt x="2" y="12"/>
                    <a:pt x="2" y="6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26" y="33"/>
                    <a:pt x="25" y="50"/>
                    <a:pt x="24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40"/>
            <p:cNvSpPr>
              <a:spLocks/>
            </p:cNvSpPr>
            <p:nvPr/>
          </p:nvSpPr>
          <p:spPr bwMode="auto">
            <a:xfrm>
              <a:off x="7423151" y="3206750"/>
              <a:ext cx="92075" cy="160338"/>
            </a:xfrm>
            <a:custGeom>
              <a:avLst/>
              <a:gdLst>
                <a:gd name="T0" fmla="*/ 5 w 29"/>
                <a:gd name="T1" fmla="*/ 50 h 50"/>
                <a:gd name="T2" fmla="*/ 5 w 29"/>
                <a:gd name="T3" fmla="*/ 50 h 50"/>
                <a:gd name="T4" fmla="*/ 0 w 29"/>
                <a:gd name="T5" fmla="*/ 4 h 50"/>
                <a:gd name="T6" fmla="*/ 0 w 29"/>
                <a:gd name="T7" fmla="*/ 4 h 50"/>
                <a:gd name="T8" fmla="*/ 24 w 29"/>
                <a:gd name="T9" fmla="*/ 0 h 50"/>
                <a:gd name="T10" fmla="*/ 24 w 29"/>
                <a:gd name="T11" fmla="*/ 0 h 50"/>
                <a:gd name="T12" fmla="*/ 29 w 29"/>
                <a:gd name="T13" fmla="*/ 49 h 50"/>
                <a:gd name="T14" fmla="*/ 29 w 29"/>
                <a:gd name="T15" fmla="*/ 49 h 50"/>
                <a:gd name="T16" fmla="*/ 5 w 29"/>
                <a:gd name="T1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50"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4" y="35"/>
                    <a:pt x="3" y="19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6"/>
                    <a:pt x="28" y="33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lnTo>
                    <a:pt x="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41"/>
            <p:cNvSpPr>
              <a:spLocks/>
            </p:cNvSpPr>
            <p:nvPr/>
          </p:nvSpPr>
          <p:spPr bwMode="auto">
            <a:xfrm>
              <a:off x="7388226" y="3038475"/>
              <a:ext cx="107950" cy="168275"/>
            </a:xfrm>
            <a:custGeom>
              <a:avLst/>
              <a:gdLst>
                <a:gd name="T0" fmla="*/ 11 w 34"/>
                <a:gd name="T1" fmla="*/ 52 h 52"/>
                <a:gd name="T2" fmla="*/ 11 w 34"/>
                <a:gd name="T3" fmla="*/ 52 h 52"/>
                <a:gd name="T4" fmla="*/ 0 w 34"/>
                <a:gd name="T5" fmla="*/ 6 h 52"/>
                <a:gd name="T6" fmla="*/ 0 w 34"/>
                <a:gd name="T7" fmla="*/ 6 h 52"/>
                <a:gd name="T8" fmla="*/ 23 w 34"/>
                <a:gd name="T9" fmla="*/ 0 h 52"/>
                <a:gd name="T10" fmla="*/ 23 w 34"/>
                <a:gd name="T11" fmla="*/ 0 h 52"/>
                <a:gd name="T12" fmla="*/ 34 w 34"/>
                <a:gd name="T13" fmla="*/ 48 h 52"/>
                <a:gd name="T14" fmla="*/ 34 w 34"/>
                <a:gd name="T15" fmla="*/ 48 h 52"/>
                <a:gd name="T16" fmla="*/ 11 w 34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11" y="52"/>
                  </a:moveTo>
                  <a:cubicBezTo>
                    <a:pt x="11" y="52"/>
                    <a:pt x="11" y="52"/>
                    <a:pt x="11" y="52"/>
                  </a:cubicBezTo>
                  <a:cubicBezTo>
                    <a:pt x="8" y="37"/>
                    <a:pt x="5" y="21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16"/>
                    <a:pt x="32" y="32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42"/>
            <p:cNvSpPr>
              <a:spLocks/>
            </p:cNvSpPr>
            <p:nvPr/>
          </p:nvSpPr>
          <p:spPr bwMode="auto">
            <a:xfrm>
              <a:off x="7337426" y="2873375"/>
              <a:ext cx="120650" cy="174625"/>
            </a:xfrm>
            <a:custGeom>
              <a:avLst/>
              <a:gdLst>
                <a:gd name="T0" fmla="*/ 15 w 38"/>
                <a:gd name="T1" fmla="*/ 54 h 54"/>
                <a:gd name="T2" fmla="*/ 15 w 38"/>
                <a:gd name="T3" fmla="*/ 54 h 54"/>
                <a:gd name="T4" fmla="*/ 0 w 38"/>
                <a:gd name="T5" fmla="*/ 10 h 54"/>
                <a:gd name="T6" fmla="*/ 0 w 38"/>
                <a:gd name="T7" fmla="*/ 10 h 54"/>
                <a:gd name="T8" fmla="*/ 22 w 38"/>
                <a:gd name="T9" fmla="*/ 0 h 54"/>
                <a:gd name="T10" fmla="*/ 22 w 38"/>
                <a:gd name="T11" fmla="*/ 0 h 54"/>
                <a:gd name="T12" fmla="*/ 38 w 38"/>
                <a:gd name="T13" fmla="*/ 47 h 54"/>
                <a:gd name="T14" fmla="*/ 38 w 38"/>
                <a:gd name="T15" fmla="*/ 47 h 54"/>
                <a:gd name="T16" fmla="*/ 15 w 38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54">
                  <a:moveTo>
                    <a:pt x="15" y="54"/>
                  </a:moveTo>
                  <a:cubicBezTo>
                    <a:pt x="15" y="54"/>
                    <a:pt x="15" y="54"/>
                    <a:pt x="15" y="54"/>
                  </a:cubicBezTo>
                  <a:cubicBezTo>
                    <a:pt x="11" y="39"/>
                    <a:pt x="6" y="24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8" y="16"/>
                    <a:pt x="34" y="31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15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43"/>
            <p:cNvSpPr>
              <a:spLocks/>
            </p:cNvSpPr>
            <p:nvPr/>
          </p:nvSpPr>
          <p:spPr bwMode="auto">
            <a:xfrm>
              <a:off x="7262813" y="2719388"/>
              <a:ext cx="138113" cy="174625"/>
            </a:xfrm>
            <a:custGeom>
              <a:avLst/>
              <a:gdLst>
                <a:gd name="T0" fmla="*/ 21 w 43"/>
                <a:gd name="T1" fmla="*/ 54 h 54"/>
                <a:gd name="T2" fmla="*/ 21 w 43"/>
                <a:gd name="T3" fmla="*/ 54 h 54"/>
                <a:gd name="T4" fmla="*/ 0 w 43"/>
                <a:gd name="T5" fmla="*/ 13 h 54"/>
                <a:gd name="T6" fmla="*/ 0 w 43"/>
                <a:gd name="T7" fmla="*/ 12 h 54"/>
                <a:gd name="T8" fmla="*/ 21 w 43"/>
                <a:gd name="T9" fmla="*/ 0 h 54"/>
                <a:gd name="T10" fmla="*/ 21 w 43"/>
                <a:gd name="T11" fmla="*/ 1 h 54"/>
                <a:gd name="T12" fmla="*/ 43 w 43"/>
                <a:gd name="T13" fmla="*/ 45 h 54"/>
                <a:gd name="T14" fmla="*/ 43 w 43"/>
                <a:gd name="T15" fmla="*/ 45 h 54"/>
                <a:gd name="T16" fmla="*/ 21 w 43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54">
                  <a:moveTo>
                    <a:pt x="21" y="54"/>
                  </a:moveTo>
                  <a:cubicBezTo>
                    <a:pt x="21" y="54"/>
                    <a:pt x="21" y="54"/>
                    <a:pt x="21" y="54"/>
                  </a:cubicBezTo>
                  <a:cubicBezTo>
                    <a:pt x="15" y="40"/>
                    <a:pt x="8" y="26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9" y="15"/>
                    <a:pt x="37" y="30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lnTo>
                    <a:pt x="21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44"/>
            <p:cNvSpPr>
              <a:spLocks/>
            </p:cNvSpPr>
            <p:nvPr/>
          </p:nvSpPr>
          <p:spPr bwMode="auto">
            <a:xfrm>
              <a:off x="7173913" y="2576513"/>
              <a:ext cx="149225" cy="171450"/>
            </a:xfrm>
            <a:custGeom>
              <a:avLst/>
              <a:gdLst>
                <a:gd name="T0" fmla="*/ 26 w 47"/>
                <a:gd name="T1" fmla="*/ 53 h 53"/>
                <a:gd name="T2" fmla="*/ 26 w 47"/>
                <a:gd name="T3" fmla="*/ 53 h 53"/>
                <a:gd name="T4" fmla="*/ 1 w 47"/>
                <a:gd name="T5" fmla="*/ 14 h 53"/>
                <a:gd name="T6" fmla="*/ 0 w 47"/>
                <a:gd name="T7" fmla="*/ 14 h 53"/>
                <a:gd name="T8" fmla="*/ 20 w 47"/>
                <a:gd name="T9" fmla="*/ 0 h 53"/>
                <a:gd name="T10" fmla="*/ 20 w 47"/>
                <a:gd name="T11" fmla="*/ 0 h 53"/>
                <a:gd name="T12" fmla="*/ 20 w 47"/>
                <a:gd name="T13" fmla="*/ 0 h 53"/>
                <a:gd name="T14" fmla="*/ 47 w 47"/>
                <a:gd name="T15" fmla="*/ 41 h 53"/>
                <a:gd name="T16" fmla="*/ 47 w 47"/>
                <a:gd name="T17" fmla="*/ 41 h 53"/>
                <a:gd name="T18" fmla="*/ 26 w 47"/>
                <a:gd name="T1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53">
                  <a:moveTo>
                    <a:pt x="26" y="53"/>
                  </a:moveTo>
                  <a:cubicBezTo>
                    <a:pt x="26" y="53"/>
                    <a:pt x="26" y="53"/>
                    <a:pt x="26" y="53"/>
                  </a:cubicBezTo>
                  <a:cubicBezTo>
                    <a:pt x="18" y="40"/>
                    <a:pt x="10" y="27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0" y="13"/>
                    <a:pt x="39" y="27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26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45"/>
            <p:cNvSpPr>
              <a:spLocks/>
            </p:cNvSpPr>
            <p:nvPr/>
          </p:nvSpPr>
          <p:spPr bwMode="auto">
            <a:xfrm>
              <a:off x="7072313" y="2444750"/>
              <a:ext cx="158750" cy="168275"/>
            </a:xfrm>
            <a:custGeom>
              <a:avLst/>
              <a:gdLst>
                <a:gd name="T0" fmla="*/ 30 w 50"/>
                <a:gd name="T1" fmla="*/ 52 h 52"/>
                <a:gd name="T2" fmla="*/ 30 w 50"/>
                <a:gd name="T3" fmla="*/ 52 h 52"/>
                <a:gd name="T4" fmla="*/ 0 w 50"/>
                <a:gd name="T5" fmla="*/ 17 h 52"/>
                <a:gd name="T6" fmla="*/ 0 w 50"/>
                <a:gd name="T7" fmla="*/ 16 h 52"/>
                <a:gd name="T8" fmla="*/ 17 w 50"/>
                <a:gd name="T9" fmla="*/ 0 h 52"/>
                <a:gd name="T10" fmla="*/ 18 w 50"/>
                <a:gd name="T11" fmla="*/ 0 h 52"/>
                <a:gd name="T12" fmla="*/ 49 w 50"/>
                <a:gd name="T13" fmla="*/ 38 h 52"/>
                <a:gd name="T14" fmla="*/ 50 w 50"/>
                <a:gd name="T15" fmla="*/ 38 h 52"/>
                <a:gd name="T16" fmla="*/ 30 w 50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52">
                  <a:moveTo>
                    <a:pt x="30" y="52"/>
                  </a:moveTo>
                  <a:cubicBezTo>
                    <a:pt x="30" y="52"/>
                    <a:pt x="30" y="52"/>
                    <a:pt x="30" y="52"/>
                  </a:cubicBezTo>
                  <a:cubicBezTo>
                    <a:pt x="21" y="40"/>
                    <a:pt x="11" y="28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9" y="12"/>
                    <a:pt x="40" y="25"/>
                    <a:pt x="49" y="38"/>
                  </a:cubicBezTo>
                  <a:cubicBezTo>
                    <a:pt x="50" y="38"/>
                    <a:pt x="50" y="38"/>
                    <a:pt x="50" y="38"/>
                  </a:cubicBezTo>
                  <a:lnTo>
                    <a:pt x="30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46"/>
            <p:cNvSpPr>
              <a:spLocks/>
            </p:cNvSpPr>
            <p:nvPr/>
          </p:nvSpPr>
          <p:spPr bwMode="auto">
            <a:xfrm>
              <a:off x="6953251" y="2325688"/>
              <a:ext cx="166688" cy="165100"/>
            </a:xfrm>
            <a:custGeom>
              <a:avLst/>
              <a:gdLst>
                <a:gd name="T0" fmla="*/ 35 w 52"/>
                <a:gd name="T1" fmla="*/ 51 h 51"/>
                <a:gd name="T2" fmla="*/ 34 w 52"/>
                <a:gd name="T3" fmla="*/ 51 h 51"/>
                <a:gd name="T4" fmla="*/ 0 w 52"/>
                <a:gd name="T5" fmla="*/ 19 h 51"/>
                <a:gd name="T6" fmla="*/ 0 w 52"/>
                <a:gd name="T7" fmla="*/ 19 h 51"/>
                <a:gd name="T8" fmla="*/ 0 w 52"/>
                <a:gd name="T9" fmla="*/ 19 h 51"/>
                <a:gd name="T10" fmla="*/ 15 w 52"/>
                <a:gd name="T11" fmla="*/ 0 h 51"/>
                <a:gd name="T12" fmla="*/ 16 w 52"/>
                <a:gd name="T13" fmla="*/ 1 h 51"/>
                <a:gd name="T14" fmla="*/ 52 w 52"/>
                <a:gd name="T15" fmla="*/ 34 h 51"/>
                <a:gd name="T16" fmla="*/ 52 w 52"/>
                <a:gd name="T17" fmla="*/ 34 h 51"/>
                <a:gd name="T18" fmla="*/ 52 w 52"/>
                <a:gd name="T19" fmla="*/ 34 h 51"/>
                <a:gd name="T20" fmla="*/ 35 w 52"/>
                <a:gd name="T2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1">
                  <a:moveTo>
                    <a:pt x="35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24" y="40"/>
                    <a:pt x="12" y="2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8" y="11"/>
                    <a:pt x="40" y="22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35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47"/>
            <p:cNvSpPr>
              <a:spLocks/>
            </p:cNvSpPr>
            <p:nvPr/>
          </p:nvSpPr>
          <p:spPr bwMode="auto">
            <a:xfrm>
              <a:off x="5129213" y="2276475"/>
              <a:ext cx="166688" cy="161925"/>
            </a:xfrm>
            <a:custGeom>
              <a:avLst/>
              <a:gdLst>
                <a:gd name="T0" fmla="*/ 16 w 52"/>
                <a:gd name="T1" fmla="*/ 50 h 50"/>
                <a:gd name="T2" fmla="*/ 0 w 52"/>
                <a:gd name="T3" fmla="*/ 32 h 50"/>
                <a:gd name="T4" fmla="*/ 0 w 52"/>
                <a:gd name="T5" fmla="*/ 31 h 50"/>
                <a:gd name="T6" fmla="*/ 0 w 52"/>
                <a:gd name="T7" fmla="*/ 32 h 50"/>
                <a:gd name="T8" fmla="*/ 38 w 52"/>
                <a:gd name="T9" fmla="*/ 0 h 50"/>
                <a:gd name="T10" fmla="*/ 38 w 52"/>
                <a:gd name="T11" fmla="*/ 0 h 50"/>
                <a:gd name="T12" fmla="*/ 52 w 52"/>
                <a:gd name="T13" fmla="*/ 20 h 50"/>
                <a:gd name="T14" fmla="*/ 52 w 52"/>
                <a:gd name="T15" fmla="*/ 20 h 50"/>
                <a:gd name="T16" fmla="*/ 16 w 52"/>
                <a:gd name="T1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0">
                  <a:moveTo>
                    <a:pt x="16" y="5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2" y="21"/>
                    <a:pt x="25" y="1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0" y="29"/>
                    <a:pt x="28" y="39"/>
                    <a:pt x="16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48"/>
            <p:cNvSpPr>
              <a:spLocks/>
            </p:cNvSpPr>
            <p:nvPr/>
          </p:nvSpPr>
          <p:spPr bwMode="auto">
            <a:xfrm>
              <a:off x="6823076" y="2225675"/>
              <a:ext cx="171450" cy="153988"/>
            </a:xfrm>
            <a:custGeom>
              <a:avLst/>
              <a:gdLst>
                <a:gd name="T0" fmla="*/ 38 w 54"/>
                <a:gd name="T1" fmla="*/ 48 h 48"/>
                <a:gd name="T2" fmla="*/ 38 w 54"/>
                <a:gd name="T3" fmla="*/ 48 h 48"/>
                <a:gd name="T4" fmla="*/ 1 w 54"/>
                <a:gd name="T5" fmla="*/ 20 h 48"/>
                <a:gd name="T6" fmla="*/ 0 w 54"/>
                <a:gd name="T7" fmla="*/ 20 h 48"/>
                <a:gd name="T8" fmla="*/ 13 w 54"/>
                <a:gd name="T9" fmla="*/ 0 h 48"/>
                <a:gd name="T10" fmla="*/ 14 w 54"/>
                <a:gd name="T11" fmla="*/ 0 h 48"/>
                <a:gd name="T12" fmla="*/ 53 w 54"/>
                <a:gd name="T13" fmla="*/ 29 h 48"/>
                <a:gd name="T14" fmla="*/ 54 w 54"/>
                <a:gd name="T15" fmla="*/ 29 h 48"/>
                <a:gd name="T16" fmla="*/ 53 w 54"/>
                <a:gd name="T17" fmla="*/ 29 h 48"/>
                <a:gd name="T18" fmla="*/ 38 w 54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48">
                  <a:moveTo>
                    <a:pt x="38" y="48"/>
                  </a:moveTo>
                  <a:cubicBezTo>
                    <a:pt x="38" y="48"/>
                    <a:pt x="38" y="48"/>
                    <a:pt x="38" y="48"/>
                  </a:cubicBezTo>
                  <a:cubicBezTo>
                    <a:pt x="26" y="38"/>
                    <a:pt x="14" y="29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7" y="9"/>
                    <a:pt x="41" y="19"/>
                    <a:pt x="5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3" y="29"/>
                    <a:pt x="53" y="29"/>
                    <a:pt x="53" y="29"/>
                  </a:cubicBezTo>
                  <a:lnTo>
                    <a:pt x="3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49"/>
            <p:cNvSpPr>
              <a:spLocks/>
            </p:cNvSpPr>
            <p:nvPr/>
          </p:nvSpPr>
          <p:spPr bwMode="auto">
            <a:xfrm>
              <a:off x="5260976" y="2182813"/>
              <a:ext cx="169863" cy="152400"/>
            </a:xfrm>
            <a:custGeom>
              <a:avLst/>
              <a:gdLst>
                <a:gd name="T0" fmla="*/ 14 w 53"/>
                <a:gd name="T1" fmla="*/ 47 h 47"/>
                <a:gd name="T2" fmla="*/ 0 w 53"/>
                <a:gd name="T3" fmla="*/ 27 h 47"/>
                <a:gd name="T4" fmla="*/ 0 w 53"/>
                <a:gd name="T5" fmla="*/ 27 h 47"/>
                <a:gd name="T6" fmla="*/ 41 w 53"/>
                <a:gd name="T7" fmla="*/ 0 h 47"/>
                <a:gd name="T8" fmla="*/ 42 w 53"/>
                <a:gd name="T9" fmla="*/ 0 h 47"/>
                <a:gd name="T10" fmla="*/ 53 w 53"/>
                <a:gd name="T11" fmla="*/ 21 h 47"/>
                <a:gd name="T12" fmla="*/ 53 w 53"/>
                <a:gd name="T13" fmla="*/ 21 h 47"/>
                <a:gd name="T14" fmla="*/ 14 w 53"/>
                <a:gd name="T15" fmla="*/ 46 h 47"/>
                <a:gd name="T16" fmla="*/ 14 w 53"/>
                <a:gd name="T1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7">
                  <a:moveTo>
                    <a:pt x="14" y="4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3" y="17"/>
                    <a:pt x="27" y="8"/>
                    <a:pt x="4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0" y="29"/>
                    <a:pt x="27" y="37"/>
                    <a:pt x="14" y="46"/>
                  </a:cubicBezTo>
                  <a:lnTo>
                    <a:pt x="14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50"/>
            <p:cNvSpPr>
              <a:spLocks/>
            </p:cNvSpPr>
            <p:nvPr/>
          </p:nvSpPr>
          <p:spPr bwMode="auto">
            <a:xfrm>
              <a:off x="6681788" y="2141538"/>
              <a:ext cx="173038" cy="141288"/>
            </a:xfrm>
            <a:custGeom>
              <a:avLst/>
              <a:gdLst>
                <a:gd name="T0" fmla="*/ 41 w 54"/>
                <a:gd name="T1" fmla="*/ 44 h 44"/>
                <a:gd name="T2" fmla="*/ 41 w 54"/>
                <a:gd name="T3" fmla="*/ 44 h 44"/>
                <a:gd name="T4" fmla="*/ 1 w 54"/>
                <a:gd name="T5" fmla="*/ 21 h 44"/>
                <a:gd name="T6" fmla="*/ 0 w 54"/>
                <a:gd name="T7" fmla="*/ 21 h 44"/>
                <a:gd name="T8" fmla="*/ 11 w 54"/>
                <a:gd name="T9" fmla="*/ 0 h 44"/>
                <a:gd name="T10" fmla="*/ 11 w 54"/>
                <a:gd name="T11" fmla="*/ 0 h 44"/>
                <a:gd name="T12" fmla="*/ 54 w 54"/>
                <a:gd name="T13" fmla="*/ 24 h 44"/>
                <a:gd name="T14" fmla="*/ 54 w 54"/>
                <a:gd name="T15" fmla="*/ 24 h 44"/>
                <a:gd name="T16" fmla="*/ 41 w 54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44">
                  <a:moveTo>
                    <a:pt x="41" y="44"/>
                  </a:moveTo>
                  <a:cubicBezTo>
                    <a:pt x="41" y="44"/>
                    <a:pt x="41" y="44"/>
                    <a:pt x="41" y="44"/>
                  </a:cubicBezTo>
                  <a:cubicBezTo>
                    <a:pt x="28" y="36"/>
                    <a:pt x="14" y="28"/>
                    <a:pt x="1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6" y="7"/>
                    <a:pt x="40" y="15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lnTo>
                    <a:pt x="4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Freeform 51"/>
            <p:cNvSpPr>
              <a:spLocks/>
            </p:cNvSpPr>
            <p:nvPr/>
          </p:nvSpPr>
          <p:spPr bwMode="auto">
            <a:xfrm>
              <a:off x="5403851" y="2109788"/>
              <a:ext cx="173038" cy="134938"/>
            </a:xfrm>
            <a:custGeom>
              <a:avLst/>
              <a:gdLst>
                <a:gd name="T0" fmla="*/ 12 w 54"/>
                <a:gd name="T1" fmla="*/ 42 h 42"/>
                <a:gd name="T2" fmla="*/ 0 w 54"/>
                <a:gd name="T3" fmla="*/ 21 h 42"/>
                <a:gd name="T4" fmla="*/ 0 w 54"/>
                <a:gd name="T5" fmla="*/ 21 h 42"/>
                <a:gd name="T6" fmla="*/ 44 w 54"/>
                <a:gd name="T7" fmla="*/ 0 h 42"/>
                <a:gd name="T8" fmla="*/ 44 w 54"/>
                <a:gd name="T9" fmla="*/ 0 h 42"/>
                <a:gd name="T10" fmla="*/ 54 w 54"/>
                <a:gd name="T11" fmla="*/ 22 h 42"/>
                <a:gd name="T12" fmla="*/ 54 w 54"/>
                <a:gd name="T13" fmla="*/ 22 h 42"/>
                <a:gd name="T14" fmla="*/ 12 w 54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42">
                  <a:moveTo>
                    <a:pt x="12" y="42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4" y="13"/>
                    <a:pt x="29" y="6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39" y="28"/>
                    <a:pt x="25" y="35"/>
                    <a:pt x="12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52"/>
            <p:cNvSpPr>
              <a:spLocks/>
            </p:cNvSpPr>
            <p:nvPr/>
          </p:nvSpPr>
          <p:spPr bwMode="auto">
            <a:xfrm>
              <a:off x="6535738" y="2073275"/>
              <a:ext cx="168275" cy="133350"/>
            </a:xfrm>
            <a:custGeom>
              <a:avLst/>
              <a:gdLst>
                <a:gd name="T0" fmla="*/ 43 w 53"/>
                <a:gd name="T1" fmla="*/ 41 h 41"/>
                <a:gd name="T2" fmla="*/ 43 w 53"/>
                <a:gd name="T3" fmla="*/ 41 h 41"/>
                <a:gd name="T4" fmla="*/ 0 w 53"/>
                <a:gd name="T5" fmla="*/ 23 h 41"/>
                <a:gd name="T6" fmla="*/ 0 w 53"/>
                <a:gd name="T7" fmla="*/ 23 h 41"/>
                <a:gd name="T8" fmla="*/ 7 w 53"/>
                <a:gd name="T9" fmla="*/ 0 h 41"/>
                <a:gd name="T10" fmla="*/ 8 w 53"/>
                <a:gd name="T11" fmla="*/ 0 h 41"/>
                <a:gd name="T12" fmla="*/ 53 w 53"/>
                <a:gd name="T13" fmla="*/ 19 h 41"/>
                <a:gd name="T14" fmla="*/ 53 w 53"/>
                <a:gd name="T15" fmla="*/ 19 h 41"/>
                <a:gd name="T16" fmla="*/ 43 w 53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1"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29" y="34"/>
                    <a:pt x="14" y="28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6"/>
                    <a:pt x="39" y="12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lnTo>
                    <a:pt x="43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Freeform 53"/>
            <p:cNvSpPr>
              <a:spLocks/>
            </p:cNvSpPr>
            <p:nvPr/>
          </p:nvSpPr>
          <p:spPr bwMode="auto">
            <a:xfrm>
              <a:off x="5557838" y="2051050"/>
              <a:ext cx="169863" cy="122238"/>
            </a:xfrm>
            <a:custGeom>
              <a:avLst/>
              <a:gdLst>
                <a:gd name="T0" fmla="*/ 9 w 53"/>
                <a:gd name="T1" fmla="*/ 38 h 38"/>
                <a:gd name="T2" fmla="*/ 0 w 53"/>
                <a:gd name="T3" fmla="*/ 16 h 38"/>
                <a:gd name="T4" fmla="*/ 0 w 53"/>
                <a:gd name="T5" fmla="*/ 16 h 38"/>
                <a:gd name="T6" fmla="*/ 47 w 53"/>
                <a:gd name="T7" fmla="*/ 0 h 38"/>
                <a:gd name="T8" fmla="*/ 47 w 53"/>
                <a:gd name="T9" fmla="*/ 0 h 38"/>
                <a:gd name="T10" fmla="*/ 47 w 53"/>
                <a:gd name="T11" fmla="*/ 0 h 38"/>
                <a:gd name="T12" fmla="*/ 53 w 53"/>
                <a:gd name="T13" fmla="*/ 23 h 38"/>
                <a:gd name="T14" fmla="*/ 53 w 53"/>
                <a:gd name="T15" fmla="*/ 23 h 38"/>
                <a:gd name="T16" fmla="*/ 9 w 53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8">
                  <a:moveTo>
                    <a:pt x="9" y="38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5" y="10"/>
                    <a:pt x="31" y="4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38" y="27"/>
                    <a:pt x="24" y="32"/>
                    <a:pt x="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54"/>
            <p:cNvSpPr>
              <a:spLocks/>
            </p:cNvSpPr>
            <p:nvPr/>
          </p:nvSpPr>
          <p:spPr bwMode="auto">
            <a:xfrm>
              <a:off x="6378576" y="2022475"/>
              <a:ext cx="169863" cy="122238"/>
            </a:xfrm>
            <a:custGeom>
              <a:avLst/>
              <a:gdLst>
                <a:gd name="T0" fmla="*/ 45 w 53"/>
                <a:gd name="T1" fmla="*/ 38 h 38"/>
                <a:gd name="T2" fmla="*/ 45 w 53"/>
                <a:gd name="T3" fmla="*/ 38 h 38"/>
                <a:gd name="T4" fmla="*/ 0 w 53"/>
                <a:gd name="T5" fmla="*/ 25 h 38"/>
                <a:gd name="T6" fmla="*/ 0 w 53"/>
                <a:gd name="T7" fmla="*/ 25 h 38"/>
                <a:gd name="T8" fmla="*/ 5 w 53"/>
                <a:gd name="T9" fmla="*/ 0 h 38"/>
                <a:gd name="T10" fmla="*/ 5 w 53"/>
                <a:gd name="T11" fmla="*/ 2 h 38"/>
                <a:gd name="T12" fmla="*/ 53 w 53"/>
                <a:gd name="T13" fmla="*/ 15 h 38"/>
                <a:gd name="T14" fmla="*/ 53 w 53"/>
                <a:gd name="T15" fmla="*/ 15 h 38"/>
                <a:gd name="T16" fmla="*/ 45 w 53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8">
                  <a:moveTo>
                    <a:pt x="45" y="38"/>
                  </a:moveTo>
                  <a:cubicBezTo>
                    <a:pt x="45" y="38"/>
                    <a:pt x="45" y="38"/>
                    <a:pt x="45" y="38"/>
                  </a:cubicBezTo>
                  <a:cubicBezTo>
                    <a:pt x="30" y="33"/>
                    <a:pt x="15" y="29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1" y="5"/>
                    <a:pt x="37" y="10"/>
                    <a:pt x="53" y="15"/>
                  </a:cubicBezTo>
                  <a:cubicBezTo>
                    <a:pt x="53" y="15"/>
                    <a:pt x="53" y="15"/>
                    <a:pt x="53" y="15"/>
                  </a:cubicBezTo>
                  <a:lnTo>
                    <a:pt x="45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55"/>
            <p:cNvSpPr>
              <a:spLocks/>
            </p:cNvSpPr>
            <p:nvPr/>
          </p:nvSpPr>
          <p:spPr bwMode="auto">
            <a:xfrm>
              <a:off x="5718176" y="2012950"/>
              <a:ext cx="168275" cy="109538"/>
            </a:xfrm>
            <a:custGeom>
              <a:avLst/>
              <a:gdLst>
                <a:gd name="T0" fmla="*/ 7 w 53"/>
                <a:gd name="T1" fmla="*/ 34 h 34"/>
                <a:gd name="T2" fmla="*/ 0 w 53"/>
                <a:gd name="T3" fmla="*/ 11 h 34"/>
                <a:gd name="T4" fmla="*/ 1 w 53"/>
                <a:gd name="T5" fmla="*/ 11 h 34"/>
                <a:gd name="T6" fmla="*/ 49 w 53"/>
                <a:gd name="T7" fmla="*/ 0 h 34"/>
                <a:gd name="T8" fmla="*/ 49 w 53"/>
                <a:gd name="T9" fmla="*/ 0 h 34"/>
                <a:gd name="T10" fmla="*/ 53 w 53"/>
                <a:gd name="T11" fmla="*/ 24 h 34"/>
                <a:gd name="T12" fmla="*/ 53 w 53"/>
                <a:gd name="T13" fmla="*/ 24 h 34"/>
                <a:gd name="T14" fmla="*/ 7 w 53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34">
                  <a:moveTo>
                    <a:pt x="7" y="34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6" y="7"/>
                    <a:pt x="33" y="3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37" y="27"/>
                    <a:pt x="22" y="30"/>
                    <a:pt x="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56"/>
            <p:cNvSpPr>
              <a:spLocks/>
            </p:cNvSpPr>
            <p:nvPr/>
          </p:nvSpPr>
          <p:spPr bwMode="auto">
            <a:xfrm>
              <a:off x="6218238" y="2003425"/>
              <a:ext cx="163513" cy="100013"/>
            </a:xfrm>
            <a:custGeom>
              <a:avLst/>
              <a:gdLst>
                <a:gd name="T0" fmla="*/ 47 w 51"/>
                <a:gd name="T1" fmla="*/ 31 h 31"/>
                <a:gd name="T2" fmla="*/ 46 w 51"/>
                <a:gd name="T3" fmla="*/ 31 h 31"/>
                <a:gd name="T4" fmla="*/ 0 w 51"/>
                <a:gd name="T5" fmla="*/ 24 h 31"/>
                <a:gd name="T6" fmla="*/ 0 w 51"/>
                <a:gd name="T7" fmla="*/ 24 h 31"/>
                <a:gd name="T8" fmla="*/ 2 w 51"/>
                <a:gd name="T9" fmla="*/ 0 h 31"/>
                <a:gd name="T10" fmla="*/ 51 w 51"/>
                <a:gd name="T11" fmla="*/ 7 h 31"/>
                <a:gd name="T12" fmla="*/ 51 w 51"/>
                <a:gd name="T13" fmla="*/ 7 h 31"/>
                <a:gd name="T14" fmla="*/ 47 w 51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31">
                  <a:moveTo>
                    <a:pt x="47" y="31"/>
                  </a:moveTo>
                  <a:cubicBezTo>
                    <a:pt x="46" y="31"/>
                    <a:pt x="46" y="31"/>
                    <a:pt x="46" y="31"/>
                  </a:cubicBezTo>
                  <a:cubicBezTo>
                    <a:pt x="31" y="27"/>
                    <a:pt x="16" y="25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9" y="1"/>
                    <a:pt x="35" y="4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lnTo>
                    <a:pt x="4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57"/>
            <p:cNvSpPr>
              <a:spLocks/>
            </p:cNvSpPr>
            <p:nvPr/>
          </p:nvSpPr>
          <p:spPr bwMode="auto">
            <a:xfrm>
              <a:off x="5886451" y="1997075"/>
              <a:ext cx="160338" cy="93663"/>
            </a:xfrm>
            <a:custGeom>
              <a:avLst/>
              <a:gdLst>
                <a:gd name="T0" fmla="*/ 3 w 50"/>
                <a:gd name="T1" fmla="*/ 29 h 29"/>
                <a:gd name="T2" fmla="*/ 0 w 50"/>
                <a:gd name="T3" fmla="*/ 5 h 29"/>
                <a:gd name="T4" fmla="*/ 0 w 50"/>
                <a:gd name="T5" fmla="*/ 5 h 29"/>
                <a:gd name="T6" fmla="*/ 49 w 50"/>
                <a:gd name="T7" fmla="*/ 0 h 29"/>
                <a:gd name="T8" fmla="*/ 49 w 50"/>
                <a:gd name="T9" fmla="*/ 0 h 29"/>
                <a:gd name="T10" fmla="*/ 50 w 50"/>
                <a:gd name="T11" fmla="*/ 24 h 29"/>
                <a:gd name="T12" fmla="*/ 50 w 50"/>
                <a:gd name="T13" fmla="*/ 24 h 29"/>
                <a:gd name="T14" fmla="*/ 3 w 5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9">
                  <a:moveTo>
                    <a:pt x="3" y="29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6" y="2"/>
                    <a:pt x="33" y="1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34" y="25"/>
                    <a:pt x="19" y="26"/>
                    <a:pt x="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58"/>
            <p:cNvSpPr>
              <a:spLocks/>
            </p:cNvSpPr>
            <p:nvPr/>
          </p:nvSpPr>
          <p:spPr bwMode="auto">
            <a:xfrm>
              <a:off x="6056313" y="1997075"/>
              <a:ext cx="155575" cy="79375"/>
            </a:xfrm>
            <a:custGeom>
              <a:avLst/>
              <a:gdLst>
                <a:gd name="T0" fmla="*/ 48 w 49"/>
                <a:gd name="T1" fmla="*/ 25 h 25"/>
                <a:gd name="T2" fmla="*/ 47 w 49"/>
                <a:gd name="T3" fmla="*/ 25 h 25"/>
                <a:gd name="T4" fmla="*/ 13 w 49"/>
                <a:gd name="T5" fmla="*/ 24 h 25"/>
                <a:gd name="T6" fmla="*/ 1 w 49"/>
                <a:gd name="T7" fmla="*/ 24 h 25"/>
                <a:gd name="T8" fmla="*/ 1 w 49"/>
                <a:gd name="T9" fmla="*/ 24 h 25"/>
                <a:gd name="T10" fmla="*/ 0 w 49"/>
                <a:gd name="T11" fmla="*/ 0 h 25"/>
                <a:gd name="T12" fmla="*/ 0 w 49"/>
                <a:gd name="T13" fmla="*/ 0 h 25"/>
                <a:gd name="T14" fmla="*/ 49 w 49"/>
                <a:gd name="T15" fmla="*/ 2 h 25"/>
                <a:gd name="T16" fmla="*/ 49 w 49"/>
                <a:gd name="T17" fmla="*/ 2 h 25"/>
                <a:gd name="T18" fmla="*/ 48 w 49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25">
                  <a:moveTo>
                    <a:pt x="48" y="25"/>
                  </a:moveTo>
                  <a:cubicBezTo>
                    <a:pt x="47" y="25"/>
                    <a:pt x="47" y="25"/>
                    <a:pt x="47" y="25"/>
                  </a:cubicBezTo>
                  <a:cubicBezTo>
                    <a:pt x="36" y="25"/>
                    <a:pt x="24" y="24"/>
                    <a:pt x="13" y="24"/>
                  </a:cubicBezTo>
                  <a:cubicBezTo>
                    <a:pt x="8" y="24"/>
                    <a:pt x="4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33" y="0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lnTo>
                    <a:pt x="48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59"/>
            <p:cNvSpPr>
              <a:spLocks/>
            </p:cNvSpPr>
            <p:nvPr/>
          </p:nvSpPr>
          <p:spPr bwMode="auto">
            <a:xfrm>
              <a:off x="4648201" y="2425700"/>
              <a:ext cx="407988" cy="1790700"/>
            </a:xfrm>
            <a:custGeom>
              <a:avLst/>
              <a:gdLst>
                <a:gd name="T0" fmla="*/ 74 w 128"/>
                <a:gd name="T1" fmla="*/ 553 h 555"/>
                <a:gd name="T2" fmla="*/ 4 w 128"/>
                <a:gd name="T3" fmla="*/ 312 h 555"/>
                <a:gd name="T4" fmla="*/ 128 w 128"/>
                <a:gd name="T5" fmla="*/ 2 h 555"/>
                <a:gd name="T6" fmla="*/ 125 w 128"/>
                <a:gd name="T7" fmla="*/ 0 h 555"/>
                <a:gd name="T8" fmla="*/ 0 w 128"/>
                <a:gd name="T9" fmla="*/ 312 h 555"/>
                <a:gd name="T10" fmla="*/ 71 w 128"/>
                <a:gd name="T11" fmla="*/ 555 h 555"/>
                <a:gd name="T12" fmla="*/ 74 w 128"/>
                <a:gd name="T13" fmla="*/ 553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555">
                  <a:moveTo>
                    <a:pt x="74" y="553"/>
                  </a:moveTo>
                  <a:cubicBezTo>
                    <a:pt x="30" y="483"/>
                    <a:pt x="4" y="401"/>
                    <a:pt x="4" y="312"/>
                  </a:cubicBezTo>
                  <a:cubicBezTo>
                    <a:pt x="4" y="192"/>
                    <a:pt x="51" y="83"/>
                    <a:pt x="128" y="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48" y="81"/>
                    <a:pt x="0" y="191"/>
                    <a:pt x="0" y="312"/>
                  </a:cubicBezTo>
                  <a:cubicBezTo>
                    <a:pt x="0" y="401"/>
                    <a:pt x="26" y="485"/>
                    <a:pt x="71" y="555"/>
                  </a:cubicBezTo>
                  <a:cubicBezTo>
                    <a:pt x="74" y="553"/>
                    <a:pt x="74" y="553"/>
                    <a:pt x="74" y="5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60"/>
            <p:cNvSpPr>
              <a:spLocks/>
            </p:cNvSpPr>
            <p:nvPr/>
          </p:nvSpPr>
          <p:spPr bwMode="auto">
            <a:xfrm>
              <a:off x="4602163" y="3597275"/>
              <a:ext cx="285750" cy="644525"/>
            </a:xfrm>
            <a:custGeom>
              <a:avLst/>
              <a:gdLst>
                <a:gd name="T0" fmla="*/ 67 w 89"/>
                <a:gd name="T1" fmla="*/ 194 h 200"/>
                <a:gd name="T2" fmla="*/ 69 w 89"/>
                <a:gd name="T3" fmla="*/ 193 h 200"/>
                <a:gd name="T4" fmla="*/ 4 w 89"/>
                <a:gd name="T5" fmla="*/ 12 h 200"/>
                <a:gd name="T6" fmla="*/ 4 w 89"/>
                <a:gd name="T7" fmla="*/ 11 h 200"/>
                <a:gd name="T8" fmla="*/ 9 w 89"/>
                <a:gd name="T9" fmla="*/ 5 h 200"/>
                <a:gd name="T10" fmla="*/ 20 w 89"/>
                <a:gd name="T11" fmla="*/ 4 h 200"/>
                <a:gd name="T12" fmla="*/ 19 w 89"/>
                <a:gd name="T13" fmla="*/ 2 h 200"/>
                <a:gd name="T14" fmla="*/ 17 w 89"/>
                <a:gd name="T15" fmla="*/ 2 h 200"/>
                <a:gd name="T16" fmla="*/ 85 w 89"/>
                <a:gd name="T17" fmla="*/ 192 h 200"/>
                <a:gd name="T18" fmla="*/ 87 w 89"/>
                <a:gd name="T19" fmla="*/ 191 h 200"/>
                <a:gd name="T20" fmla="*/ 86 w 89"/>
                <a:gd name="T21" fmla="*/ 190 h 200"/>
                <a:gd name="T22" fmla="*/ 77 w 89"/>
                <a:gd name="T23" fmla="*/ 195 h 200"/>
                <a:gd name="T24" fmla="*/ 74 w 89"/>
                <a:gd name="T25" fmla="*/ 196 h 200"/>
                <a:gd name="T26" fmla="*/ 69 w 89"/>
                <a:gd name="T27" fmla="*/ 193 h 200"/>
                <a:gd name="T28" fmla="*/ 67 w 89"/>
                <a:gd name="T29" fmla="*/ 194 h 200"/>
                <a:gd name="T30" fmla="*/ 65 w 89"/>
                <a:gd name="T31" fmla="*/ 195 h 200"/>
                <a:gd name="T32" fmla="*/ 74 w 89"/>
                <a:gd name="T33" fmla="*/ 200 h 200"/>
                <a:gd name="T34" fmla="*/ 79 w 89"/>
                <a:gd name="T35" fmla="*/ 199 h 200"/>
                <a:gd name="T36" fmla="*/ 89 w 89"/>
                <a:gd name="T37" fmla="*/ 192 h 200"/>
                <a:gd name="T38" fmla="*/ 88 w 89"/>
                <a:gd name="T39" fmla="*/ 190 h 200"/>
                <a:gd name="T40" fmla="*/ 21 w 89"/>
                <a:gd name="T41" fmla="*/ 2 h 200"/>
                <a:gd name="T42" fmla="*/ 21 w 89"/>
                <a:gd name="T43" fmla="*/ 0 h 200"/>
                <a:gd name="T44" fmla="*/ 9 w 89"/>
                <a:gd name="T45" fmla="*/ 1 h 200"/>
                <a:gd name="T46" fmla="*/ 0 w 89"/>
                <a:gd name="T47" fmla="*/ 11 h 200"/>
                <a:gd name="T48" fmla="*/ 0 w 89"/>
                <a:gd name="T49" fmla="*/ 12 h 200"/>
                <a:gd name="T50" fmla="*/ 65 w 89"/>
                <a:gd name="T51" fmla="*/ 195 h 200"/>
                <a:gd name="T52" fmla="*/ 67 w 89"/>
                <a:gd name="T53" fmla="*/ 19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200">
                  <a:moveTo>
                    <a:pt x="67" y="194"/>
                  </a:moveTo>
                  <a:cubicBezTo>
                    <a:pt x="69" y="193"/>
                    <a:pt x="69" y="193"/>
                    <a:pt x="69" y="193"/>
                  </a:cubicBezTo>
                  <a:cubicBezTo>
                    <a:pt x="35" y="139"/>
                    <a:pt x="13" y="78"/>
                    <a:pt x="4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8"/>
                    <a:pt x="6" y="5"/>
                    <a:pt x="9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25" y="71"/>
                    <a:pt x="49" y="136"/>
                    <a:pt x="85" y="192"/>
                  </a:cubicBezTo>
                  <a:cubicBezTo>
                    <a:pt x="87" y="191"/>
                    <a:pt x="87" y="191"/>
                    <a:pt x="87" y="191"/>
                  </a:cubicBezTo>
                  <a:cubicBezTo>
                    <a:pt x="86" y="190"/>
                    <a:pt x="86" y="190"/>
                    <a:pt x="86" y="190"/>
                  </a:cubicBezTo>
                  <a:cubicBezTo>
                    <a:pt x="77" y="195"/>
                    <a:pt x="77" y="195"/>
                    <a:pt x="77" y="195"/>
                  </a:cubicBezTo>
                  <a:cubicBezTo>
                    <a:pt x="76" y="196"/>
                    <a:pt x="75" y="196"/>
                    <a:pt x="74" y="196"/>
                  </a:cubicBezTo>
                  <a:cubicBezTo>
                    <a:pt x="72" y="196"/>
                    <a:pt x="70" y="195"/>
                    <a:pt x="69" y="193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67" y="198"/>
                    <a:pt x="70" y="200"/>
                    <a:pt x="74" y="200"/>
                  </a:cubicBezTo>
                  <a:cubicBezTo>
                    <a:pt x="75" y="200"/>
                    <a:pt x="77" y="200"/>
                    <a:pt x="79" y="199"/>
                  </a:cubicBezTo>
                  <a:cubicBezTo>
                    <a:pt x="89" y="192"/>
                    <a:pt x="89" y="192"/>
                    <a:pt x="89" y="192"/>
                  </a:cubicBezTo>
                  <a:cubicBezTo>
                    <a:pt x="88" y="190"/>
                    <a:pt x="88" y="190"/>
                    <a:pt x="88" y="190"/>
                  </a:cubicBezTo>
                  <a:cubicBezTo>
                    <a:pt x="53" y="134"/>
                    <a:pt x="29" y="70"/>
                    <a:pt x="21" y="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4" y="2"/>
                    <a:pt x="0" y="6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9" y="79"/>
                    <a:pt x="32" y="141"/>
                    <a:pt x="65" y="195"/>
                  </a:cubicBezTo>
                  <a:lnTo>
                    <a:pt x="67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61"/>
            <p:cNvSpPr>
              <a:spLocks noEditPoints="1"/>
            </p:cNvSpPr>
            <p:nvPr/>
          </p:nvSpPr>
          <p:spPr bwMode="auto">
            <a:xfrm>
              <a:off x="4298951" y="1579563"/>
              <a:ext cx="3660775" cy="3221038"/>
            </a:xfrm>
            <a:custGeom>
              <a:avLst/>
              <a:gdLst>
                <a:gd name="T0" fmla="*/ 950 w 1146"/>
                <a:gd name="T1" fmla="*/ 889 h 998"/>
                <a:gd name="T2" fmla="*/ 976 w 1146"/>
                <a:gd name="T3" fmla="*/ 915 h 998"/>
                <a:gd name="T4" fmla="*/ 1017 w 1146"/>
                <a:gd name="T5" fmla="*/ 858 h 998"/>
                <a:gd name="T6" fmla="*/ 1016 w 1146"/>
                <a:gd name="T7" fmla="*/ 785 h 998"/>
                <a:gd name="T8" fmla="*/ 1072 w 1146"/>
                <a:gd name="T9" fmla="*/ 743 h 998"/>
                <a:gd name="T10" fmla="*/ 1073 w 1146"/>
                <a:gd name="T11" fmla="*/ 739 h 998"/>
                <a:gd name="T12" fmla="*/ 1053 w 1146"/>
                <a:gd name="T13" fmla="*/ 672 h 998"/>
                <a:gd name="T14" fmla="*/ 1089 w 1146"/>
                <a:gd name="T15" fmla="*/ 675 h 998"/>
                <a:gd name="T16" fmla="*/ 1062 w 1146"/>
                <a:gd name="T17" fmla="*/ 606 h 998"/>
                <a:gd name="T18" fmla="*/ 1097 w 1146"/>
                <a:gd name="T19" fmla="*/ 613 h 998"/>
                <a:gd name="T20" fmla="*/ 1098 w 1146"/>
                <a:gd name="T21" fmla="*/ 543 h 998"/>
                <a:gd name="T22" fmla="*/ 30 w 1146"/>
                <a:gd name="T23" fmla="*/ 509 h 998"/>
                <a:gd name="T24" fmla="*/ 66 w 1146"/>
                <a:gd name="T25" fmla="*/ 514 h 998"/>
                <a:gd name="T26" fmla="*/ 1090 w 1146"/>
                <a:gd name="T27" fmla="*/ 477 h 998"/>
                <a:gd name="T28" fmla="*/ 42 w 1146"/>
                <a:gd name="T29" fmla="*/ 444 h 998"/>
                <a:gd name="T30" fmla="*/ 77 w 1146"/>
                <a:gd name="T31" fmla="*/ 453 h 998"/>
                <a:gd name="T32" fmla="*/ 1074 w 1146"/>
                <a:gd name="T33" fmla="*/ 412 h 998"/>
                <a:gd name="T34" fmla="*/ 95 w 1146"/>
                <a:gd name="T35" fmla="*/ 394 h 998"/>
                <a:gd name="T36" fmla="*/ 97 w 1146"/>
                <a:gd name="T37" fmla="*/ 390 h 998"/>
                <a:gd name="T38" fmla="*/ 1018 w 1146"/>
                <a:gd name="T39" fmla="*/ 366 h 998"/>
                <a:gd name="T40" fmla="*/ 1019 w 1146"/>
                <a:gd name="T41" fmla="*/ 370 h 998"/>
                <a:gd name="T42" fmla="*/ 92 w 1146"/>
                <a:gd name="T43" fmla="*/ 317 h 998"/>
                <a:gd name="T44" fmla="*/ 1019 w 1146"/>
                <a:gd name="T45" fmla="*/ 292 h 998"/>
                <a:gd name="T46" fmla="*/ 989 w 1146"/>
                <a:gd name="T47" fmla="*/ 312 h 998"/>
                <a:gd name="T48" fmla="*/ 127 w 1146"/>
                <a:gd name="T49" fmla="*/ 261 h 998"/>
                <a:gd name="T50" fmla="*/ 956 w 1146"/>
                <a:gd name="T51" fmla="*/ 264 h 998"/>
                <a:gd name="T52" fmla="*/ 983 w 1146"/>
                <a:gd name="T53" fmla="*/ 240 h 998"/>
                <a:gd name="T54" fmla="*/ 169 w 1146"/>
                <a:gd name="T55" fmla="*/ 210 h 998"/>
                <a:gd name="T56" fmla="*/ 914 w 1146"/>
                <a:gd name="T57" fmla="*/ 218 h 998"/>
                <a:gd name="T58" fmla="*/ 937 w 1146"/>
                <a:gd name="T59" fmla="*/ 190 h 998"/>
                <a:gd name="T60" fmla="*/ 236 w 1146"/>
                <a:gd name="T61" fmla="*/ 194 h 998"/>
                <a:gd name="T62" fmla="*/ 240 w 1146"/>
                <a:gd name="T63" fmla="*/ 192 h 998"/>
                <a:gd name="T64" fmla="*/ 865 w 1146"/>
                <a:gd name="T65" fmla="*/ 175 h 998"/>
                <a:gd name="T66" fmla="*/ 890 w 1146"/>
                <a:gd name="T67" fmla="*/ 149 h 998"/>
                <a:gd name="T68" fmla="*/ 270 w 1146"/>
                <a:gd name="T69" fmla="*/ 124 h 998"/>
                <a:gd name="T70" fmla="*/ 816 w 1146"/>
                <a:gd name="T71" fmla="*/ 142 h 998"/>
                <a:gd name="T72" fmla="*/ 835 w 1146"/>
                <a:gd name="T73" fmla="*/ 112 h 998"/>
                <a:gd name="T74" fmla="*/ 323 w 1146"/>
                <a:gd name="T75" fmla="*/ 94 h 998"/>
                <a:gd name="T76" fmla="*/ 339 w 1146"/>
                <a:gd name="T77" fmla="*/ 126 h 998"/>
                <a:gd name="T78" fmla="*/ 776 w 1146"/>
                <a:gd name="T79" fmla="*/ 82 h 998"/>
                <a:gd name="T80" fmla="*/ 396 w 1146"/>
                <a:gd name="T81" fmla="*/ 102 h 998"/>
                <a:gd name="T82" fmla="*/ 400 w 1146"/>
                <a:gd name="T83" fmla="*/ 101 h 998"/>
                <a:gd name="T84" fmla="*/ 700 w 1146"/>
                <a:gd name="T85" fmla="*/ 93 h 998"/>
                <a:gd name="T86" fmla="*/ 714 w 1146"/>
                <a:gd name="T87" fmla="*/ 59 h 998"/>
                <a:gd name="T88" fmla="*/ 452 w 1146"/>
                <a:gd name="T89" fmla="*/ 49 h 998"/>
                <a:gd name="T90" fmla="*/ 644 w 1146"/>
                <a:gd name="T91" fmla="*/ 80 h 998"/>
                <a:gd name="T92" fmla="*/ 645 w 1146"/>
                <a:gd name="T93" fmla="*/ 44 h 998"/>
                <a:gd name="T94" fmla="*/ 514 w 1146"/>
                <a:gd name="T95" fmla="*/ 40 h 998"/>
                <a:gd name="T96" fmla="*/ 516 w 1146"/>
                <a:gd name="T97" fmla="*/ 76 h 998"/>
                <a:gd name="T98" fmla="*/ 579 w 1146"/>
                <a:gd name="T99" fmla="*/ 38 h 998"/>
                <a:gd name="T100" fmla="*/ 560 w 1146"/>
                <a:gd name="T101" fmla="*/ 0 h 998"/>
                <a:gd name="T102" fmla="*/ 1031 w 1146"/>
                <a:gd name="T103" fmla="*/ 574 h 998"/>
                <a:gd name="T104" fmla="*/ 1146 w 1146"/>
                <a:gd name="T105" fmla="*/ 574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46" h="998">
                  <a:moveTo>
                    <a:pt x="976" y="915"/>
                  </a:moveTo>
                  <a:cubicBezTo>
                    <a:pt x="948" y="893"/>
                    <a:pt x="948" y="893"/>
                    <a:pt x="948" y="893"/>
                  </a:cubicBezTo>
                  <a:cubicBezTo>
                    <a:pt x="948" y="892"/>
                    <a:pt x="948" y="892"/>
                    <a:pt x="948" y="892"/>
                  </a:cubicBezTo>
                  <a:cubicBezTo>
                    <a:pt x="949" y="892"/>
                    <a:pt x="949" y="891"/>
                    <a:pt x="950" y="891"/>
                  </a:cubicBezTo>
                  <a:cubicBezTo>
                    <a:pt x="950" y="890"/>
                    <a:pt x="950" y="890"/>
                    <a:pt x="951" y="890"/>
                  </a:cubicBezTo>
                  <a:cubicBezTo>
                    <a:pt x="950" y="889"/>
                    <a:pt x="950" y="889"/>
                    <a:pt x="950" y="889"/>
                  </a:cubicBezTo>
                  <a:cubicBezTo>
                    <a:pt x="951" y="889"/>
                    <a:pt x="951" y="889"/>
                    <a:pt x="951" y="889"/>
                  </a:cubicBezTo>
                  <a:cubicBezTo>
                    <a:pt x="951" y="889"/>
                    <a:pt x="951" y="889"/>
                    <a:pt x="951" y="889"/>
                  </a:cubicBezTo>
                  <a:cubicBezTo>
                    <a:pt x="979" y="912"/>
                    <a:pt x="979" y="912"/>
                    <a:pt x="979" y="912"/>
                  </a:cubicBezTo>
                  <a:cubicBezTo>
                    <a:pt x="978" y="913"/>
                    <a:pt x="978" y="913"/>
                    <a:pt x="978" y="913"/>
                  </a:cubicBezTo>
                  <a:cubicBezTo>
                    <a:pt x="978" y="914"/>
                    <a:pt x="977" y="914"/>
                    <a:pt x="976" y="915"/>
                  </a:cubicBezTo>
                  <a:cubicBezTo>
                    <a:pt x="976" y="915"/>
                    <a:pt x="976" y="915"/>
                    <a:pt x="976" y="915"/>
                  </a:cubicBezTo>
                  <a:moveTo>
                    <a:pt x="1015" y="862"/>
                  </a:moveTo>
                  <a:cubicBezTo>
                    <a:pt x="985" y="843"/>
                    <a:pt x="985" y="843"/>
                    <a:pt x="985" y="843"/>
                  </a:cubicBezTo>
                  <a:cubicBezTo>
                    <a:pt x="987" y="839"/>
                    <a:pt x="987" y="839"/>
                    <a:pt x="987" y="839"/>
                  </a:cubicBezTo>
                  <a:cubicBezTo>
                    <a:pt x="986" y="839"/>
                    <a:pt x="986" y="839"/>
                    <a:pt x="986" y="839"/>
                  </a:cubicBezTo>
                  <a:cubicBezTo>
                    <a:pt x="1017" y="858"/>
                    <a:pt x="1017" y="858"/>
                    <a:pt x="1017" y="858"/>
                  </a:cubicBezTo>
                  <a:cubicBezTo>
                    <a:pt x="1017" y="858"/>
                    <a:pt x="1017" y="858"/>
                    <a:pt x="1017" y="858"/>
                  </a:cubicBezTo>
                  <a:cubicBezTo>
                    <a:pt x="1017" y="859"/>
                    <a:pt x="1016" y="861"/>
                    <a:pt x="1015" y="862"/>
                  </a:cubicBezTo>
                  <a:cubicBezTo>
                    <a:pt x="1015" y="862"/>
                    <a:pt x="1015" y="862"/>
                    <a:pt x="1015" y="862"/>
                  </a:cubicBezTo>
                  <a:moveTo>
                    <a:pt x="1047" y="804"/>
                  </a:moveTo>
                  <a:cubicBezTo>
                    <a:pt x="1015" y="789"/>
                    <a:pt x="1015" y="789"/>
                    <a:pt x="1015" y="789"/>
                  </a:cubicBezTo>
                  <a:cubicBezTo>
                    <a:pt x="1015" y="788"/>
                    <a:pt x="1015" y="788"/>
                    <a:pt x="1015" y="788"/>
                  </a:cubicBezTo>
                  <a:cubicBezTo>
                    <a:pt x="1015" y="787"/>
                    <a:pt x="1016" y="786"/>
                    <a:pt x="1016" y="785"/>
                  </a:cubicBezTo>
                  <a:cubicBezTo>
                    <a:pt x="1016" y="785"/>
                    <a:pt x="1016" y="785"/>
                    <a:pt x="1016" y="785"/>
                  </a:cubicBezTo>
                  <a:cubicBezTo>
                    <a:pt x="1049" y="800"/>
                    <a:pt x="1049" y="800"/>
                    <a:pt x="1049" y="800"/>
                  </a:cubicBezTo>
                  <a:cubicBezTo>
                    <a:pt x="1049" y="800"/>
                    <a:pt x="1049" y="800"/>
                    <a:pt x="1049" y="800"/>
                  </a:cubicBezTo>
                  <a:cubicBezTo>
                    <a:pt x="1048" y="801"/>
                    <a:pt x="1048" y="803"/>
                    <a:pt x="1047" y="804"/>
                  </a:cubicBezTo>
                  <a:cubicBezTo>
                    <a:pt x="1047" y="804"/>
                    <a:pt x="1047" y="804"/>
                    <a:pt x="1047" y="804"/>
                  </a:cubicBezTo>
                  <a:moveTo>
                    <a:pt x="1072" y="743"/>
                  </a:moveTo>
                  <a:cubicBezTo>
                    <a:pt x="1038" y="731"/>
                    <a:pt x="1038" y="731"/>
                    <a:pt x="1038" y="731"/>
                  </a:cubicBezTo>
                  <a:cubicBezTo>
                    <a:pt x="1038" y="731"/>
                    <a:pt x="1038" y="731"/>
                    <a:pt x="1038" y="731"/>
                  </a:cubicBezTo>
                  <a:cubicBezTo>
                    <a:pt x="1038" y="730"/>
                    <a:pt x="1038" y="729"/>
                    <a:pt x="1039" y="727"/>
                  </a:cubicBezTo>
                  <a:cubicBezTo>
                    <a:pt x="1039" y="727"/>
                    <a:pt x="1039" y="727"/>
                    <a:pt x="1039" y="727"/>
                  </a:cubicBezTo>
                  <a:cubicBezTo>
                    <a:pt x="1039" y="727"/>
                    <a:pt x="1039" y="727"/>
                    <a:pt x="1039" y="727"/>
                  </a:cubicBezTo>
                  <a:cubicBezTo>
                    <a:pt x="1073" y="739"/>
                    <a:pt x="1073" y="739"/>
                    <a:pt x="1073" y="739"/>
                  </a:cubicBezTo>
                  <a:cubicBezTo>
                    <a:pt x="1073" y="739"/>
                    <a:pt x="1073" y="739"/>
                    <a:pt x="1073" y="739"/>
                  </a:cubicBezTo>
                  <a:cubicBezTo>
                    <a:pt x="1073" y="739"/>
                    <a:pt x="1073" y="740"/>
                    <a:pt x="1072" y="741"/>
                  </a:cubicBezTo>
                  <a:cubicBezTo>
                    <a:pt x="1072" y="741"/>
                    <a:pt x="1072" y="742"/>
                    <a:pt x="1072" y="742"/>
                  </a:cubicBezTo>
                  <a:cubicBezTo>
                    <a:pt x="1072" y="743"/>
                    <a:pt x="1072" y="743"/>
                    <a:pt x="1072" y="743"/>
                  </a:cubicBezTo>
                  <a:moveTo>
                    <a:pt x="1089" y="679"/>
                  </a:moveTo>
                  <a:cubicBezTo>
                    <a:pt x="1053" y="672"/>
                    <a:pt x="1053" y="672"/>
                    <a:pt x="1053" y="672"/>
                  </a:cubicBezTo>
                  <a:cubicBezTo>
                    <a:pt x="1053" y="671"/>
                    <a:pt x="1053" y="671"/>
                    <a:pt x="1053" y="671"/>
                  </a:cubicBezTo>
                  <a:cubicBezTo>
                    <a:pt x="1054" y="670"/>
                    <a:pt x="1054" y="669"/>
                    <a:pt x="1054" y="668"/>
                  </a:cubicBezTo>
                  <a:cubicBezTo>
                    <a:pt x="1053" y="667"/>
                    <a:pt x="1053" y="667"/>
                    <a:pt x="1053" y="667"/>
                  </a:cubicBezTo>
                  <a:cubicBezTo>
                    <a:pt x="1054" y="667"/>
                    <a:pt x="1054" y="667"/>
                    <a:pt x="1054" y="667"/>
                  </a:cubicBezTo>
                  <a:cubicBezTo>
                    <a:pt x="1089" y="674"/>
                    <a:pt x="1089" y="674"/>
                    <a:pt x="1089" y="674"/>
                  </a:cubicBezTo>
                  <a:cubicBezTo>
                    <a:pt x="1089" y="675"/>
                    <a:pt x="1089" y="675"/>
                    <a:pt x="1089" y="675"/>
                  </a:cubicBezTo>
                  <a:cubicBezTo>
                    <a:pt x="1089" y="676"/>
                    <a:pt x="1089" y="677"/>
                    <a:pt x="1089" y="678"/>
                  </a:cubicBezTo>
                  <a:cubicBezTo>
                    <a:pt x="1089" y="679"/>
                    <a:pt x="1089" y="679"/>
                    <a:pt x="1089" y="679"/>
                  </a:cubicBezTo>
                  <a:moveTo>
                    <a:pt x="1097" y="613"/>
                  </a:moveTo>
                  <a:cubicBezTo>
                    <a:pt x="1062" y="610"/>
                    <a:pt x="1062" y="610"/>
                    <a:pt x="1062" y="610"/>
                  </a:cubicBezTo>
                  <a:cubicBezTo>
                    <a:pt x="1062" y="609"/>
                    <a:pt x="1062" y="609"/>
                    <a:pt x="1062" y="609"/>
                  </a:cubicBezTo>
                  <a:cubicBezTo>
                    <a:pt x="1062" y="608"/>
                    <a:pt x="1062" y="607"/>
                    <a:pt x="1062" y="606"/>
                  </a:cubicBezTo>
                  <a:cubicBezTo>
                    <a:pt x="1062" y="606"/>
                    <a:pt x="1062" y="606"/>
                    <a:pt x="1062" y="606"/>
                  </a:cubicBezTo>
                  <a:cubicBezTo>
                    <a:pt x="1098" y="608"/>
                    <a:pt x="1098" y="608"/>
                    <a:pt x="1098" y="608"/>
                  </a:cubicBezTo>
                  <a:cubicBezTo>
                    <a:pt x="1098" y="609"/>
                    <a:pt x="1098" y="609"/>
                    <a:pt x="1098" y="609"/>
                  </a:cubicBezTo>
                  <a:cubicBezTo>
                    <a:pt x="1098" y="610"/>
                    <a:pt x="1098" y="611"/>
                    <a:pt x="1097" y="613"/>
                  </a:cubicBezTo>
                  <a:cubicBezTo>
                    <a:pt x="1097" y="613"/>
                    <a:pt x="1097" y="613"/>
                    <a:pt x="1097" y="613"/>
                  </a:cubicBezTo>
                  <a:cubicBezTo>
                    <a:pt x="1097" y="613"/>
                    <a:pt x="1097" y="613"/>
                    <a:pt x="1097" y="613"/>
                  </a:cubicBezTo>
                  <a:moveTo>
                    <a:pt x="1062" y="549"/>
                  </a:moveTo>
                  <a:cubicBezTo>
                    <a:pt x="1062" y="548"/>
                    <a:pt x="1062" y="548"/>
                    <a:pt x="1062" y="548"/>
                  </a:cubicBezTo>
                  <a:cubicBezTo>
                    <a:pt x="1062" y="547"/>
                    <a:pt x="1062" y="546"/>
                    <a:pt x="1062" y="545"/>
                  </a:cubicBezTo>
                  <a:cubicBezTo>
                    <a:pt x="1062" y="544"/>
                    <a:pt x="1062" y="544"/>
                    <a:pt x="1062" y="544"/>
                  </a:cubicBezTo>
                  <a:cubicBezTo>
                    <a:pt x="1098" y="542"/>
                    <a:pt x="1098" y="542"/>
                    <a:pt x="1098" y="542"/>
                  </a:cubicBezTo>
                  <a:cubicBezTo>
                    <a:pt x="1098" y="543"/>
                    <a:pt x="1098" y="543"/>
                    <a:pt x="1098" y="543"/>
                  </a:cubicBezTo>
                  <a:cubicBezTo>
                    <a:pt x="1098" y="544"/>
                    <a:pt x="1098" y="545"/>
                    <a:pt x="1098" y="547"/>
                  </a:cubicBezTo>
                  <a:cubicBezTo>
                    <a:pt x="1098" y="547"/>
                    <a:pt x="1098" y="547"/>
                    <a:pt x="1098" y="547"/>
                  </a:cubicBezTo>
                  <a:cubicBezTo>
                    <a:pt x="1062" y="549"/>
                    <a:pt x="1062" y="549"/>
                    <a:pt x="1062" y="549"/>
                  </a:cubicBezTo>
                  <a:moveTo>
                    <a:pt x="66" y="514"/>
                  </a:moveTo>
                  <a:cubicBezTo>
                    <a:pt x="30" y="509"/>
                    <a:pt x="30" y="509"/>
                    <a:pt x="30" y="509"/>
                  </a:cubicBezTo>
                  <a:cubicBezTo>
                    <a:pt x="30" y="509"/>
                    <a:pt x="30" y="509"/>
                    <a:pt x="30" y="509"/>
                  </a:cubicBezTo>
                  <a:cubicBezTo>
                    <a:pt x="30" y="508"/>
                    <a:pt x="30" y="507"/>
                    <a:pt x="31" y="505"/>
                  </a:cubicBezTo>
                  <a:cubicBezTo>
                    <a:pt x="31" y="505"/>
                    <a:pt x="31" y="505"/>
                    <a:pt x="31" y="505"/>
                  </a:cubicBezTo>
                  <a:cubicBezTo>
                    <a:pt x="66" y="509"/>
                    <a:pt x="66" y="509"/>
                    <a:pt x="66" y="509"/>
                  </a:cubicBezTo>
                  <a:cubicBezTo>
                    <a:pt x="66" y="510"/>
                    <a:pt x="66" y="510"/>
                    <a:pt x="66" y="510"/>
                  </a:cubicBezTo>
                  <a:cubicBezTo>
                    <a:pt x="66" y="510"/>
                    <a:pt x="66" y="511"/>
                    <a:pt x="66" y="512"/>
                  </a:cubicBezTo>
                  <a:cubicBezTo>
                    <a:pt x="66" y="514"/>
                    <a:pt x="66" y="514"/>
                    <a:pt x="66" y="514"/>
                  </a:cubicBezTo>
                  <a:moveTo>
                    <a:pt x="1055" y="487"/>
                  </a:moveTo>
                  <a:cubicBezTo>
                    <a:pt x="1055" y="487"/>
                    <a:pt x="1055" y="487"/>
                    <a:pt x="1055" y="487"/>
                  </a:cubicBezTo>
                  <a:cubicBezTo>
                    <a:pt x="1055" y="486"/>
                    <a:pt x="1055" y="485"/>
                    <a:pt x="1055" y="483"/>
                  </a:cubicBezTo>
                  <a:cubicBezTo>
                    <a:pt x="1055" y="483"/>
                    <a:pt x="1055" y="483"/>
                    <a:pt x="1055" y="483"/>
                  </a:cubicBezTo>
                  <a:cubicBezTo>
                    <a:pt x="1055" y="483"/>
                    <a:pt x="1055" y="483"/>
                    <a:pt x="1055" y="483"/>
                  </a:cubicBezTo>
                  <a:cubicBezTo>
                    <a:pt x="1090" y="477"/>
                    <a:pt x="1090" y="477"/>
                    <a:pt x="1090" y="477"/>
                  </a:cubicBezTo>
                  <a:cubicBezTo>
                    <a:pt x="1090" y="477"/>
                    <a:pt x="1090" y="477"/>
                    <a:pt x="1090" y="477"/>
                  </a:cubicBezTo>
                  <a:cubicBezTo>
                    <a:pt x="1091" y="481"/>
                    <a:pt x="1091" y="481"/>
                    <a:pt x="1091" y="481"/>
                  </a:cubicBezTo>
                  <a:cubicBezTo>
                    <a:pt x="1055" y="487"/>
                    <a:pt x="1055" y="487"/>
                    <a:pt x="1055" y="487"/>
                  </a:cubicBezTo>
                  <a:moveTo>
                    <a:pt x="77" y="453"/>
                  </a:moveTo>
                  <a:cubicBezTo>
                    <a:pt x="42" y="444"/>
                    <a:pt x="42" y="444"/>
                    <a:pt x="42" y="444"/>
                  </a:cubicBezTo>
                  <a:cubicBezTo>
                    <a:pt x="42" y="444"/>
                    <a:pt x="42" y="444"/>
                    <a:pt x="42" y="444"/>
                  </a:cubicBezTo>
                  <a:cubicBezTo>
                    <a:pt x="42" y="443"/>
                    <a:pt x="43" y="441"/>
                    <a:pt x="43" y="440"/>
                  </a:cubicBezTo>
                  <a:cubicBezTo>
                    <a:pt x="43" y="440"/>
                    <a:pt x="43" y="440"/>
                    <a:pt x="43" y="440"/>
                  </a:cubicBezTo>
                  <a:cubicBezTo>
                    <a:pt x="78" y="449"/>
                    <a:pt x="78" y="449"/>
                    <a:pt x="78" y="449"/>
                  </a:cubicBezTo>
                  <a:cubicBezTo>
                    <a:pt x="78" y="449"/>
                    <a:pt x="78" y="449"/>
                    <a:pt x="78" y="449"/>
                  </a:cubicBezTo>
                  <a:cubicBezTo>
                    <a:pt x="78" y="450"/>
                    <a:pt x="77" y="452"/>
                    <a:pt x="77" y="453"/>
                  </a:cubicBezTo>
                  <a:cubicBezTo>
                    <a:pt x="77" y="453"/>
                    <a:pt x="77" y="453"/>
                    <a:pt x="77" y="453"/>
                  </a:cubicBezTo>
                  <a:moveTo>
                    <a:pt x="1041" y="427"/>
                  </a:moveTo>
                  <a:cubicBezTo>
                    <a:pt x="1041" y="427"/>
                    <a:pt x="1041" y="427"/>
                    <a:pt x="1041" y="427"/>
                  </a:cubicBezTo>
                  <a:cubicBezTo>
                    <a:pt x="1041" y="426"/>
                    <a:pt x="1040" y="425"/>
                    <a:pt x="1040" y="424"/>
                  </a:cubicBezTo>
                  <a:cubicBezTo>
                    <a:pt x="1040" y="423"/>
                    <a:pt x="1040" y="423"/>
                    <a:pt x="1040" y="423"/>
                  </a:cubicBezTo>
                  <a:cubicBezTo>
                    <a:pt x="1040" y="423"/>
                    <a:pt x="1040" y="423"/>
                    <a:pt x="1040" y="423"/>
                  </a:cubicBezTo>
                  <a:cubicBezTo>
                    <a:pt x="1074" y="412"/>
                    <a:pt x="1074" y="412"/>
                    <a:pt x="1074" y="412"/>
                  </a:cubicBezTo>
                  <a:cubicBezTo>
                    <a:pt x="1074" y="413"/>
                    <a:pt x="1074" y="413"/>
                    <a:pt x="1074" y="413"/>
                  </a:cubicBezTo>
                  <a:cubicBezTo>
                    <a:pt x="1075" y="414"/>
                    <a:pt x="1075" y="415"/>
                    <a:pt x="1075" y="417"/>
                  </a:cubicBezTo>
                  <a:cubicBezTo>
                    <a:pt x="1075" y="417"/>
                    <a:pt x="1075" y="417"/>
                    <a:pt x="1075" y="417"/>
                  </a:cubicBezTo>
                  <a:cubicBezTo>
                    <a:pt x="1041" y="427"/>
                    <a:pt x="1041" y="427"/>
                    <a:pt x="1041" y="427"/>
                  </a:cubicBezTo>
                  <a:moveTo>
                    <a:pt x="95" y="394"/>
                  </a:moveTo>
                  <a:cubicBezTo>
                    <a:pt x="95" y="394"/>
                    <a:pt x="95" y="394"/>
                    <a:pt x="95" y="394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80"/>
                    <a:pt x="63" y="378"/>
                    <a:pt x="63" y="377"/>
                  </a:cubicBezTo>
                  <a:cubicBezTo>
                    <a:pt x="64" y="377"/>
                    <a:pt x="64" y="377"/>
                    <a:pt x="64" y="377"/>
                  </a:cubicBezTo>
                  <a:cubicBezTo>
                    <a:pt x="97" y="390"/>
                    <a:pt x="97" y="390"/>
                    <a:pt x="97" y="390"/>
                  </a:cubicBezTo>
                  <a:cubicBezTo>
                    <a:pt x="97" y="390"/>
                    <a:pt x="97" y="390"/>
                    <a:pt x="97" y="390"/>
                  </a:cubicBezTo>
                  <a:cubicBezTo>
                    <a:pt x="96" y="391"/>
                    <a:pt x="96" y="393"/>
                    <a:pt x="96" y="394"/>
                  </a:cubicBezTo>
                  <a:cubicBezTo>
                    <a:pt x="95" y="394"/>
                    <a:pt x="95" y="394"/>
                    <a:pt x="95" y="394"/>
                  </a:cubicBezTo>
                  <a:moveTo>
                    <a:pt x="1019" y="370"/>
                  </a:moveTo>
                  <a:cubicBezTo>
                    <a:pt x="1019" y="369"/>
                    <a:pt x="1019" y="369"/>
                    <a:pt x="1019" y="369"/>
                  </a:cubicBezTo>
                  <a:cubicBezTo>
                    <a:pt x="1019" y="368"/>
                    <a:pt x="1018" y="367"/>
                    <a:pt x="1018" y="366"/>
                  </a:cubicBezTo>
                  <a:cubicBezTo>
                    <a:pt x="1018" y="366"/>
                    <a:pt x="1018" y="366"/>
                    <a:pt x="1018" y="366"/>
                  </a:cubicBezTo>
                  <a:cubicBezTo>
                    <a:pt x="1050" y="351"/>
                    <a:pt x="1050" y="351"/>
                    <a:pt x="1050" y="351"/>
                  </a:cubicBezTo>
                  <a:cubicBezTo>
                    <a:pt x="1050" y="351"/>
                    <a:pt x="1050" y="351"/>
                    <a:pt x="1050" y="351"/>
                  </a:cubicBezTo>
                  <a:cubicBezTo>
                    <a:pt x="1051" y="352"/>
                    <a:pt x="1052" y="353"/>
                    <a:pt x="1052" y="355"/>
                  </a:cubicBezTo>
                  <a:cubicBezTo>
                    <a:pt x="1052" y="355"/>
                    <a:pt x="1052" y="355"/>
                    <a:pt x="1052" y="355"/>
                  </a:cubicBezTo>
                  <a:cubicBezTo>
                    <a:pt x="1052" y="355"/>
                    <a:pt x="1052" y="355"/>
                    <a:pt x="1052" y="355"/>
                  </a:cubicBezTo>
                  <a:cubicBezTo>
                    <a:pt x="1019" y="370"/>
                    <a:pt x="1019" y="370"/>
                    <a:pt x="1019" y="370"/>
                  </a:cubicBezTo>
                  <a:moveTo>
                    <a:pt x="121" y="338"/>
                  </a:moveTo>
                  <a:cubicBezTo>
                    <a:pt x="121" y="338"/>
                    <a:pt x="121" y="338"/>
                    <a:pt x="121" y="338"/>
                  </a:cubicBezTo>
                  <a:cubicBezTo>
                    <a:pt x="89" y="321"/>
                    <a:pt x="89" y="321"/>
                    <a:pt x="89" y="321"/>
                  </a:cubicBezTo>
                  <a:cubicBezTo>
                    <a:pt x="90" y="320"/>
                    <a:pt x="90" y="320"/>
                    <a:pt x="90" y="320"/>
                  </a:cubicBezTo>
                  <a:cubicBezTo>
                    <a:pt x="90" y="319"/>
                    <a:pt x="91" y="318"/>
                    <a:pt x="92" y="317"/>
                  </a:cubicBezTo>
                  <a:cubicBezTo>
                    <a:pt x="92" y="317"/>
                    <a:pt x="92" y="317"/>
                    <a:pt x="92" y="317"/>
                  </a:cubicBezTo>
                  <a:cubicBezTo>
                    <a:pt x="123" y="334"/>
                    <a:pt x="123" y="334"/>
                    <a:pt x="123" y="334"/>
                  </a:cubicBezTo>
                  <a:cubicBezTo>
                    <a:pt x="123" y="334"/>
                    <a:pt x="123" y="334"/>
                    <a:pt x="123" y="334"/>
                  </a:cubicBezTo>
                  <a:cubicBezTo>
                    <a:pt x="123" y="335"/>
                    <a:pt x="122" y="337"/>
                    <a:pt x="121" y="338"/>
                  </a:cubicBezTo>
                  <a:cubicBezTo>
                    <a:pt x="121" y="338"/>
                    <a:pt x="121" y="338"/>
                    <a:pt x="121" y="338"/>
                  </a:cubicBezTo>
                  <a:moveTo>
                    <a:pt x="988" y="312"/>
                  </a:moveTo>
                  <a:cubicBezTo>
                    <a:pt x="1019" y="292"/>
                    <a:pt x="1019" y="292"/>
                    <a:pt x="1019" y="292"/>
                  </a:cubicBezTo>
                  <a:cubicBezTo>
                    <a:pt x="1019" y="293"/>
                    <a:pt x="1019" y="293"/>
                    <a:pt x="1019" y="293"/>
                  </a:cubicBezTo>
                  <a:cubicBezTo>
                    <a:pt x="1020" y="294"/>
                    <a:pt x="1021" y="295"/>
                    <a:pt x="1021" y="296"/>
                  </a:cubicBezTo>
                  <a:cubicBezTo>
                    <a:pt x="1022" y="296"/>
                    <a:pt x="1022" y="296"/>
                    <a:pt x="1022" y="296"/>
                  </a:cubicBezTo>
                  <a:cubicBezTo>
                    <a:pt x="991" y="315"/>
                    <a:pt x="991" y="315"/>
                    <a:pt x="991" y="315"/>
                  </a:cubicBezTo>
                  <a:cubicBezTo>
                    <a:pt x="991" y="315"/>
                    <a:pt x="991" y="315"/>
                    <a:pt x="991" y="315"/>
                  </a:cubicBezTo>
                  <a:cubicBezTo>
                    <a:pt x="990" y="314"/>
                    <a:pt x="990" y="313"/>
                    <a:pt x="989" y="312"/>
                  </a:cubicBezTo>
                  <a:cubicBezTo>
                    <a:pt x="989" y="312"/>
                    <a:pt x="989" y="312"/>
                    <a:pt x="989" y="312"/>
                  </a:cubicBezTo>
                  <a:cubicBezTo>
                    <a:pt x="988" y="312"/>
                    <a:pt x="988" y="312"/>
                    <a:pt x="988" y="312"/>
                  </a:cubicBezTo>
                  <a:moveTo>
                    <a:pt x="154" y="285"/>
                  </a:moveTo>
                  <a:cubicBezTo>
                    <a:pt x="124" y="264"/>
                    <a:pt x="124" y="264"/>
                    <a:pt x="124" y="264"/>
                  </a:cubicBezTo>
                  <a:cubicBezTo>
                    <a:pt x="124" y="264"/>
                    <a:pt x="124" y="264"/>
                    <a:pt x="124" y="264"/>
                  </a:cubicBezTo>
                  <a:cubicBezTo>
                    <a:pt x="125" y="263"/>
                    <a:pt x="126" y="262"/>
                    <a:pt x="127" y="261"/>
                  </a:cubicBezTo>
                  <a:cubicBezTo>
                    <a:pt x="127" y="261"/>
                    <a:pt x="127" y="261"/>
                    <a:pt x="127" y="261"/>
                  </a:cubicBezTo>
                  <a:cubicBezTo>
                    <a:pt x="156" y="282"/>
                    <a:pt x="156" y="282"/>
                    <a:pt x="156" y="282"/>
                  </a:cubicBezTo>
                  <a:cubicBezTo>
                    <a:pt x="156" y="282"/>
                    <a:pt x="156" y="282"/>
                    <a:pt x="156" y="282"/>
                  </a:cubicBezTo>
                  <a:cubicBezTo>
                    <a:pt x="155" y="283"/>
                    <a:pt x="155" y="284"/>
                    <a:pt x="154" y="285"/>
                  </a:cubicBezTo>
                  <a:cubicBezTo>
                    <a:pt x="154" y="285"/>
                    <a:pt x="154" y="285"/>
                    <a:pt x="154" y="285"/>
                  </a:cubicBezTo>
                  <a:moveTo>
                    <a:pt x="956" y="264"/>
                  </a:moveTo>
                  <a:cubicBezTo>
                    <a:pt x="955" y="264"/>
                    <a:pt x="955" y="264"/>
                    <a:pt x="955" y="264"/>
                  </a:cubicBezTo>
                  <a:cubicBezTo>
                    <a:pt x="955" y="263"/>
                    <a:pt x="954" y="262"/>
                    <a:pt x="953" y="261"/>
                  </a:cubicBezTo>
                  <a:cubicBezTo>
                    <a:pt x="953" y="261"/>
                    <a:pt x="953" y="261"/>
                    <a:pt x="953" y="261"/>
                  </a:cubicBezTo>
                  <a:cubicBezTo>
                    <a:pt x="981" y="238"/>
                    <a:pt x="981" y="238"/>
                    <a:pt x="981" y="238"/>
                  </a:cubicBezTo>
                  <a:cubicBezTo>
                    <a:pt x="981" y="239"/>
                    <a:pt x="981" y="239"/>
                    <a:pt x="981" y="239"/>
                  </a:cubicBezTo>
                  <a:cubicBezTo>
                    <a:pt x="982" y="239"/>
                    <a:pt x="982" y="240"/>
                    <a:pt x="983" y="240"/>
                  </a:cubicBezTo>
                  <a:cubicBezTo>
                    <a:pt x="984" y="242"/>
                    <a:pt x="984" y="242"/>
                    <a:pt x="984" y="242"/>
                  </a:cubicBezTo>
                  <a:cubicBezTo>
                    <a:pt x="956" y="264"/>
                    <a:pt x="956" y="264"/>
                    <a:pt x="956" y="264"/>
                  </a:cubicBezTo>
                  <a:moveTo>
                    <a:pt x="192" y="237"/>
                  </a:moveTo>
                  <a:cubicBezTo>
                    <a:pt x="166" y="213"/>
                    <a:pt x="166" y="213"/>
                    <a:pt x="166" y="213"/>
                  </a:cubicBezTo>
                  <a:cubicBezTo>
                    <a:pt x="166" y="213"/>
                    <a:pt x="166" y="213"/>
                    <a:pt x="166" y="213"/>
                  </a:cubicBezTo>
                  <a:cubicBezTo>
                    <a:pt x="167" y="212"/>
                    <a:pt x="168" y="211"/>
                    <a:pt x="169" y="210"/>
                  </a:cubicBezTo>
                  <a:cubicBezTo>
                    <a:pt x="169" y="210"/>
                    <a:pt x="169" y="210"/>
                    <a:pt x="169" y="210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4" y="235"/>
                    <a:pt x="193" y="236"/>
                    <a:pt x="192" y="237"/>
                  </a:cubicBezTo>
                  <a:cubicBezTo>
                    <a:pt x="192" y="237"/>
                    <a:pt x="192" y="237"/>
                    <a:pt x="192" y="237"/>
                  </a:cubicBezTo>
                  <a:moveTo>
                    <a:pt x="914" y="218"/>
                  </a:moveTo>
                  <a:cubicBezTo>
                    <a:pt x="914" y="218"/>
                    <a:pt x="914" y="218"/>
                    <a:pt x="914" y="218"/>
                  </a:cubicBezTo>
                  <a:cubicBezTo>
                    <a:pt x="913" y="217"/>
                    <a:pt x="912" y="216"/>
                    <a:pt x="912" y="215"/>
                  </a:cubicBezTo>
                  <a:cubicBezTo>
                    <a:pt x="911" y="215"/>
                    <a:pt x="911" y="215"/>
                    <a:pt x="911" y="215"/>
                  </a:cubicBezTo>
                  <a:cubicBezTo>
                    <a:pt x="912" y="215"/>
                    <a:pt x="912" y="215"/>
                    <a:pt x="912" y="215"/>
                  </a:cubicBezTo>
                  <a:cubicBezTo>
                    <a:pt x="937" y="189"/>
                    <a:pt x="937" y="189"/>
                    <a:pt x="937" y="189"/>
                  </a:cubicBezTo>
                  <a:cubicBezTo>
                    <a:pt x="937" y="190"/>
                    <a:pt x="937" y="190"/>
                    <a:pt x="937" y="190"/>
                  </a:cubicBezTo>
                  <a:cubicBezTo>
                    <a:pt x="937" y="190"/>
                    <a:pt x="938" y="191"/>
                    <a:pt x="939" y="192"/>
                  </a:cubicBezTo>
                  <a:cubicBezTo>
                    <a:pt x="940" y="193"/>
                    <a:pt x="940" y="193"/>
                    <a:pt x="940" y="193"/>
                  </a:cubicBezTo>
                  <a:cubicBezTo>
                    <a:pt x="940" y="193"/>
                    <a:pt x="940" y="193"/>
                    <a:pt x="940" y="193"/>
                  </a:cubicBezTo>
                  <a:cubicBezTo>
                    <a:pt x="914" y="218"/>
                    <a:pt x="914" y="218"/>
                    <a:pt x="914" y="218"/>
                  </a:cubicBezTo>
                  <a:moveTo>
                    <a:pt x="237" y="194"/>
                  </a:moveTo>
                  <a:cubicBezTo>
                    <a:pt x="236" y="194"/>
                    <a:pt x="236" y="194"/>
                    <a:pt x="236" y="194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14" y="166"/>
                    <a:pt x="215" y="165"/>
                    <a:pt x="216" y="164"/>
                  </a:cubicBezTo>
                  <a:cubicBezTo>
                    <a:pt x="217" y="164"/>
                    <a:pt x="217" y="164"/>
                    <a:pt x="217" y="164"/>
                  </a:cubicBezTo>
                  <a:cubicBezTo>
                    <a:pt x="240" y="191"/>
                    <a:pt x="240" y="191"/>
                    <a:pt x="240" y="191"/>
                  </a:cubicBezTo>
                  <a:cubicBezTo>
                    <a:pt x="240" y="192"/>
                    <a:pt x="240" y="192"/>
                    <a:pt x="240" y="192"/>
                  </a:cubicBezTo>
                  <a:cubicBezTo>
                    <a:pt x="239" y="192"/>
                    <a:pt x="238" y="193"/>
                    <a:pt x="237" y="194"/>
                  </a:cubicBezTo>
                  <a:cubicBezTo>
                    <a:pt x="237" y="194"/>
                    <a:pt x="237" y="194"/>
                    <a:pt x="237" y="194"/>
                  </a:cubicBezTo>
                  <a:moveTo>
                    <a:pt x="868" y="178"/>
                  </a:moveTo>
                  <a:cubicBezTo>
                    <a:pt x="868" y="177"/>
                    <a:pt x="868" y="177"/>
                    <a:pt x="868" y="177"/>
                  </a:cubicBezTo>
                  <a:cubicBezTo>
                    <a:pt x="867" y="177"/>
                    <a:pt x="866" y="176"/>
                    <a:pt x="865" y="175"/>
                  </a:cubicBezTo>
                  <a:cubicBezTo>
                    <a:pt x="865" y="175"/>
                    <a:pt x="865" y="175"/>
                    <a:pt x="865" y="175"/>
                  </a:cubicBezTo>
                  <a:cubicBezTo>
                    <a:pt x="865" y="175"/>
                    <a:pt x="865" y="175"/>
                    <a:pt x="865" y="175"/>
                  </a:cubicBezTo>
                  <a:cubicBezTo>
                    <a:pt x="886" y="146"/>
                    <a:pt x="886" y="146"/>
                    <a:pt x="886" y="146"/>
                  </a:cubicBezTo>
                  <a:cubicBezTo>
                    <a:pt x="887" y="146"/>
                    <a:pt x="887" y="146"/>
                    <a:pt x="887" y="146"/>
                  </a:cubicBezTo>
                  <a:cubicBezTo>
                    <a:pt x="888" y="147"/>
                    <a:pt x="889" y="148"/>
                    <a:pt x="890" y="149"/>
                  </a:cubicBezTo>
                  <a:cubicBezTo>
                    <a:pt x="890" y="149"/>
                    <a:pt x="890" y="149"/>
                    <a:pt x="890" y="149"/>
                  </a:cubicBezTo>
                  <a:cubicBezTo>
                    <a:pt x="890" y="149"/>
                    <a:pt x="890" y="149"/>
                    <a:pt x="890" y="149"/>
                  </a:cubicBezTo>
                  <a:cubicBezTo>
                    <a:pt x="868" y="178"/>
                    <a:pt x="868" y="178"/>
                    <a:pt x="868" y="178"/>
                  </a:cubicBezTo>
                  <a:moveTo>
                    <a:pt x="286" y="157"/>
                  </a:moveTo>
                  <a:cubicBezTo>
                    <a:pt x="266" y="127"/>
                    <a:pt x="266" y="127"/>
                    <a:pt x="266" y="127"/>
                  </a:cubicBezTo>
                  <a:cubicBezTo>
                    <a:pt x="267" y="127"/>
                    <a:pt x="267" y="127"/>
                    <a:pt x="267" y="127"/>
                  </a:cubicBezTo>
                  <a:cubicBezTo>
                    <a:pt x="268" y="126"/>
                    <a:pt x="268" y="125"/>
                    <a:pt x="269" y="125"/>
                  </a:cubicBezTo>
                  <a:cubicBezTo>
                    <a:pt x="270" y="124"/>
                    <a:pt x="270" y="124"/>
                    <a:pt x="270" y="124"/>
                  </a:cubicBezTo>
                  <a:cubicBezTo>
                    <a:pt x="289" y="155"/>
                    <a:pt x="289" y="155"/>
                    <a:pt x="289" y="155"/>
                  </a:cubicBezTo>
                  <a:cubicBezTo>
                    <a:pt x="289" y="155"/>
                    <a:pt x="289" y="155"/>
                    <a:pt x="289" y="155"/>
                  </a:cubicBezTo>
                  <a:cubicBezTo>
                    <a:pt x="288" y="155"/>
                    <a:pt x="288" y="156"/>
                    <a:pt x="287" y="156"/>
                  </a:cubicBezTo>
                  <a:cubicBezTo>
                    <a:pt x="286" y="157"/>
                    <a:pt x="286" y="157"/>
                    <a:pt x="286" y="157"/>
                  </a:cubicBezTo>
                  <a:moveTo>
                    <a:pt x="817" y="143"/>
                  </a:moveTo>
                  <a:cubicBezTo>
                    <a:pt x="816" y="142"/>
                    <a:pt x="816" y="142"/>
                    <a:pt x="816" y="142"/>
                  </a:cubicBezTo>
                  <a:cubicBezTo>
                    <a:pt x="815" y="142"/>
                    <a:pt x="814" y="141"/>
                    <a:pt x="813" y="141"/>
                  </a:cubicBezTo>
                  <a:cubicBezTo>
                    <a:pt x="813" y="141"/>
                    <a:pt x="813" y="141"/>
                    <a:pt x="813" y="141"/>
                  </a:cubicBezTo>
                  <a:cubicBezTo>
                    <a:pt x="813" y="141"/>
                    <a:pt x="813" y="141"/>
                    <a:pt x="813" y="141"/>
                  </a:cubicBezTo>
                  <a:cubicBezTo>
                    <a:pt x="831" y="110"/>
                    <a:pt x="831" y="110"/>
                    <a:pt x="831" y="110"/>
                  </a:cubicBezTo>
                  <a:cubicBezTo>
                    <a:pt x="833" y="110"/>
                    <a:pt x="833" y="110"/>
                    <a:pt x="833" y="110"/>
                  </a:cubicBezTo>
                  <a:cubicBezTo>
                    <a:pt x="833" y="111"/>
                    <a:pt x="834" y="111"/>
                    <a:pt x="835" y="112"/>
                  </a:cubicBezTo>
                  <a:cubicBezTo>
                    <a:pt x="835" y="112"/>
                    <a:pt x="835" y="112"/>
                    <a:pt x="835" y="112"/>
                  </a:cubicBezTo>
                  <a:cubicBezTo>
                    <a:pt x="817" y="143"/>
                    <a:pt x="817" y="143"/>
                    <a:pt x="817" y="143"/>
                  </a:cubicBezTo>
                  <a:moveTo>
                    <a:pt x="339" y="126"/>
                  </a:moveTo>
                  <a:cubicBezTo>
                    <a:pt x="339" y="126"/>
                    <a:pt x="339" y="126"/>
                    <a:pt x="339" y="126"/>
                  </a:cubicBezTo>
                  <a:cubicBezTo>
                    <a:pt x="323" y="94"/>
                    <a:pt x="323" y="94"/>
                    <a:pt x="323" y="94"/>
                  </a:cubicBezTo>
                  <a:cubicBezTo>
                    <a:pt x="323" y="94"/>
                    <a:pt x="323" y="94"/>
                    <a:pt x="323" y="94"/>
                  </a:cubicBezTo>
                  <a:cubicBezTo>
                    <a:pt x="325" y="93"/>
                    <a:pt x="326" y="92"/>
                    <a:pt x="327" y="92"/>
                  </a:cubicBezTo>
                  <a:cubicBezTo>
                    <a:pt x="327" y="92"/>
                    <a:pt x="327" y="92"/>
                    <a:pt x="327" y="92"/>
                  </a:cubicBezTo>
                  <a:cubicBezTo>
                    <a:pt x="343" y="124"/>
                    <a:pt x="343" y="124"/>
                    <a:pt x="343" y="124"/>
                  </a:cubicBezTo>
                  <a:cubicBezTo>
                    <a:pt x="343" y="124"/>
                    <a:pt x="343" y="124"/>
                    <a:pt x="343" y="124"/>
                  </a:cubicBezTo>
                  <a:cubicBezTo>
                    <a:pt x="342" y="125"/>
                    <a:pt x="340" y="125"/>
                    <a:pt x="339" y="126"/>
                  </a:cubicBezTo>
                  <a:cubicBezTo>
                    <a:pt x="339" y="126"/>
                    <a:pt x="339" y="126"/>
                    <a:pt x="339" y="126"/>
                  </a:cubicBezTo>
                  <a:moveTo>
                    <a:pt x="758" y="113"/>
                  </a:moveTo>
                  <a:cubicBezTo>
                    <a:pt x="758" y="113"/>
                    <a:pt x="758" y="113"/>
                    <a:pt x="758" y="113"/>
                  </a:cubicBezTo>
                  <a:cubicBezTo>
                    <a:pt x="772" y="80"/>
                    <a:pt x="772" y="80"/>
                    <a:pt x="772" y="80"/>
                  </a:cubicBezTo>
                  <a:cubicBezTo>
                    <a:pt x="773" y="80"/>
                    <a:pt x="773" y="80"/>
                    <a:pt x="773" y="80"/>
                  </a:cubicBezTo>
                  <a:cubicBezTo>
                    <a:pt x="774" y="81"/>
                    <a:pt x="775" y="81"/>
                    <a:pt x="776" y="82"/>
                  </a:cubicBezTo>
                  <a:cubicBezTo>
                    <a:pt x="776" y="82"/>
                    <a:pt x="776" y="82"/>
                    <a:pt x="776" y="82"/>
                  </a:cubicBezTo>
                  <a:cubicBezTo>
                    <a:pt x="776" y="82"/>
                    <a:pt x="776" y="82"/>
                    <a:pt x="776" y="82"/>
                  </a:cubicBezTo>
                  <a:cubicBezTo>
                    <a:pt x="762" y="115"/>
                    <a:pt x="762" y="115"/>
                    <a:pt x="762" y="115"/>
                  </a:cubicBezTo>
                  <a:cubicBezTo>
                    <a:pt x="762" y="115"/>
                    <a:pt x="762" y="115"/>
                    <a:pt x="762" y="115"/>
                  </a:cubicBezTo>
                  <a:cubicBezTo>
                    <a:pt x="761" y="114"/>
                    <a:pt x="759" y="114"/>
                    <a:pt x="758" y="113"/>
                  </a:cubicBezTo>
                  <a:cubicBezTo>
                    <a:pt x="758" y="113"/>
                    <a:pt x="758" y="113"/>
                    <a:pt x="758" y="113"/>
                  </a:cubicBezTo>
                  <a:moveTo>
                    <a:pt x="396" y="102"/>
                  </a:moveTo>
                  <a:cubicBezTo>
                    <a:pt x="384" y="68"/>
                    <a:pt x="384" y="68"/>
                    <a:pt x="384" y="68"/>
                  </a:cubicBezTo>
                  <a:cubicBezTo>
                    <a:pt x="384" y="68"/>
                    <a:pt x="384" y="68"/>
                    <a:pt x="384" y="68"/>
                  </a:cubicBezTo>
                  <a:cubicBezTo>
                    <a:pt x="385" y="67"/>
                    <a:pt x="387" y="67"/>
                    <a:pt x="388" y="67"/>
                  </a:cubicBezTo>
                  <a:cubicBezTo>
                    <a:pt x="388" y="66"/>
                    <a:pt x="388" y="66"/>
                    <a:pt x="388" y="66"/>
                  </a:cubicBezTo>
                  <a:cubicBezTo>
                    <a:pt x="388" y="67"/>
                    <a:pt x="388" y="67"/>
                    <a:pt x="388" y="67"/>
                  </a:cubicBezTo>
                  <a:cubicBezTo>
                    <a:pt x="400" y="101"/>
                    <a:pt x="400" y="101"/>
                    <a:pt x="400" y="101"/>
                  </a:cubicBezTo>
                  <a:cubicBezTo>
                    <a:pt x="400" y="101"/>
                    <a:pt x="400" y="101"/>
                    <a:pt x="400" y="101"/>
                  </a:cubicBezTo>
                  <a:cubicBezTo>
                    <a:pt x="399" y="101"/>
                    <a:pt x="397" y="101"/>
                    <a:pt x="396" y="102"/>
                  </a:cubicBezTo>
                  <a:cubicBezTo>
                    <a:pt x="396" y="102"/>
                    <a:pt x="396" y="102"/>
                    <a:pt x="396" y="102"/>
                  </a:cubicBezTo>
                  <a:moveTo>
                    <a:pt x="704" y="94"/>
                  </a:moveTo>
                  <a:cubicBezTo>
                    <a:pt x="704" y="94"/>
                    <a:pt x="704" y="94"/>
                    <a:pt x="704" y="94"/>
                  </a:cubicBezTo>
                  <a:cubicBezTo>
                    <a:pt x="702" y="93"/>
                    <a:pt x="701" y="93"/>
                    <a:pt x="700" y="93"/>
                  </a:cubicBezTo>
                  <a:cubicBezTo>
                    <a:pt x="700" y="93"/>
                    <a:pt x="700" y="93"/>
                    <a:pt x="700" y="93"/>
                  </a:cubicBezTo>
                  <a:cubicBezTo>
                    <a:pt x="710" y="58"/>
                    <a:pt x="710" y="58"/>
                    <a:pt x="710" y="58"/>
                  </a:cubicBezTo>
                  <a:cubicBezTo>
                    <a:pt x="710" y="58"/>
                    <a:pt x="710" y="58"/>
                    <a:pt x="710" y="58"/>
                  </a:cubicBezTo>
                  <a:cubicBezTo>
                    <a:pt x="711" y="58"/>
                    <a:pt x="712" y="59"/>
                    <a:pt x="714" y="59"/>
                  </a:cubicBezTo>
                  <a:cubicBezTo>
                    <a:pt x="714" y="59"/>
                    <a:pt x="714" y="59"/>
                    <a:pt x="714" y="59"/>
                  </a:cubicBezTo>
                  <a:cubicBezTo>
                    <a:pt x="714" y="59"/>
                    <a:pt x="714" y="59"/>
                    <a:pt x="714" y="59"/>
                  </a:cubicBezTo>
                  <a:cubicBezTo>
                    <a:pt x="704" y="94"/>
                    <a:pt x="704" y="94"/>
                    <a:pt x="704" y="94"/>
                  </a:cubicBezTo>
                  <a:moveTo>
                    <a:pt x="455" y="85"/>
                  </a:moveTo>
                  <a:cubicBezTo>
                    <a:pt x="455" y="85"/>
                    <a:pt x="455" y="85"/>
                    <a:pt x="455" y="85"/>
                  </a:cubicBezTo>
                  <a:cubicBezTo>
                    <a:pt x="448" y="50"/>
                    <a:pt x="448" y="50"/>
                    <a:pt x="448" y="50"/>
                  </a:cubicBezTo>
                  <a:cubicBezTo>
                    <a:pt x="448" y="50"/>
                    <a:pt x="448" y="50"/>
                    <a:pt x="448" y="50"/>
                  </a:cubicBezTo>
                  <a:cubicBezTo>
                    <a:pt x="449" y="50"/>
                    <a:pt x="451" y="49"/>
                    <a:pt x="452" y="49"/>
                  </a:cubicBezTo>
                  <a:cubicBezTo>
                    <a:pt x="452" y="49"/>
                    <a:pt x="452" y="49"/>
                    <a:pt x="452" y="49"/>
                  </a:cubicBezTo>
                  <a:cubicBezTo>
                    <a:pt x="459" y="84"/>
                    <a:pt x="459" y="84"/>
                    <a:pt x="459" y="84"/>
                  </a:cubicBezTo>
                  <a:cubicBezTo>
                    <a:pt x="459" y="84"/>
                    <a:pt x="459" y="84"/>
                    <a:pt x="459" y="84"/>
                  </a:cubicBezTo>
                  <a:cubicBezTo>
                    <a:pt x="458" y="84"/>
                    <a:pt x="457" y="85"/>
                    <a:pt x="455" y="85"/>
                  </a:cubicBezTo>
                  <a:cubicBezTo>
                    <a:pt x="455" y="85"/>
                    <a:pt x="455" y="85"/>
                    <a:pt x="455" y="85"/>
                  </a:cubicBezTo>
                  <a:moveTo>
                    <a:pt x="644" y="80"/>
                  </a:moveTo>
                  <a:cubicBezTo>
                    <a:pt x="643" y="80"/>
                    <a:pt x="643" y="80"/>
                    <a:pt x="643" y="80"/>
                  </a:cubicBezTo>
                  <a:cubicBezTo>
                    <a:pt x="642" y="80"/>
                    <a:pt x="641" y="80"/>
                    <a:pt x="640" y="79"/>
                  </a:cubicBezTo>
                  <a:cubicBezTo>
                    <a:pt x="639" y="79"/>
                    <a:pt x="639" y="79"/>
                    <a:pt x="639" y="79"/>
                  </a:cubicBezTo>
                  <a:cubicBezTo>
                    <a:pt x="639" y="79"/>
                    <a:pt x="639" y="79"/>
                    <a:pt x="639" y="79"/>
                  </a:cubicBezTo>
                  <a:cubicBezTo>
                    <a:pt x="645" y="44"/>
                    <a:pt x="645" y="44"/>
                    <a:pt x="645" y="44"/>
                  </a:cubicBezTo>
                  <a:cubicBezTo>
                    <a:pt x="645" y="44"/>
                    <a:pt x="645" y="44"/>
                    <a:pt x="645" y="44"/>
                  </a:cubicBezTo>
                  <a:cubicBezTo>
                    <a:pt x="647" y="44"/>
                    <a:pt x="648" y="44"/>
                    <a:pt x="649" y="44"/>
                  </a:cubicBezTo>
                  <a:cubicBezTo>
                    <a:pt x="649" y="45"/>
                    <a:pt x="649" y="45"/>
                    <a:pt x="649" y="45"/>
                  </a:cubicBezTo>
                  <a:cubicBezTo>
                    <a:pt x="644" y="80"/>
                    <a:pt x="644" y="80"/>
                    <a:pt x="644" y="80"/>
                  </a:cubicBezTo>
                  <a:moveTo>
                    <a:pt x="516" y="76"/>
                  </a:moveTo>
                  <a:cubicBezTo>
                    <a:pt x="513" y="40"/>
                    <a:pt x="513" y="40"/>
                    <a:pt x="513" y="40"/>
                  </a:cubicBezTo>
                  <a:cubicBezTo>
                    <a:pt x="514" y="40"/>
                    <a:pt x="514" y="40"/>
                    <a:pt x="514" y="40"/>
                  </a:cubicBezTo>
                  <a:cubicBezTo>
                    <a:pt x="515" y="40"/>
                    <a:pt x="516" y="39"/>
                    <a:pt x="517" y="39"/>
                  </a:cubicBezTo>
                  <a:cubicBezTo>
                    <a:pt x="518" y="39"/>
                    <a:pt x="518" y="39"/>
                    <a:pt x="518" y="39"/>
                  </a:cubicBezTo>
                  <a:cubicBezTo>
                    <a:pt x="521" y="75"/>
                    <a:pt x="521" y="75"/>
                    <a:pt x="521" y="75"/>
                  </a:cubicBezTo>
                  <a:cubicBezTo>
                    <a:pt x="520" y="75"/>
                    <a:pt x="520" y="75"/>
                    <a:pt x="520" y="75"/>
                  </a:cubicBezTo>
                  <a:cubicBezTo>
                    <a:pt x="519" y="75"/>
                    <a:pt x="518" y="75"/>
                    <a:pt x="517" y="76"/>
                  </a:cubicBezTo>
                  <a:cubicBezTo>
                    <a:pt x="516" y="76"/>
                    <a:pt x="516" y="76"/>
                    <a:pt x="516" y="76"/>
                  </a:cubicBezTo>
                  <a:moveTo>
                    <a:pt x="582" y="74"/>
                  </a:moveTo>
                  <a:cubicBezTo>
                    <a:pt x="581" y="74"/>
                    <a:pt x="579" y="74"/>
                    <a:pt x="578" y="74"/>
                  </a:cubicBezTo>
                  <a:cubicBezTo>
                    <a:pt x="578" y="74"/>
                    <a:pt x="578" y="74"/>
                    <a:pt x="578" y="74"/>
                  </a:cubicBezTo>
                  <a:cubicBezTo>
                    <a:pt x="578" y="74"/>
                    <a:pt x="578" y="74"/>
                    <a:pt x="578" y="74"/>
                  </a:cubicBezTo>
                  <a:cubicBezTo>
                    <a:pt x="579" y="38"/>
                    <a:pt x="579" y="38"/>
                    <a:pt x="579" y="38"/>
                  </a:cubicBezTo>
                  <a:cubicBezTo>
                    <a:pt x="579" y="38"/>
                    <a:pt x="579" y="38"/>
                    <a:pt x="579" y="38"/>
                  </a:cubicBezTo>
                  <a:cubicBezTo>
                    <a:pt x="581" y="38"/>
                    <a:pt x="582" y="38"/>
                    <a:pt x="583" y="38"/>
                  </a:cubicBezTo>
                  <a:cubicBezTo>
                    <a:pt x="584" y="38"/>
                    <a:pt x="584" y="38"/>
                    <a:pt x="584" y="38"/>
                  </a:cubicBezTo>
                  <a:cubicBezTo>
                    <a:pt x="582" y="74"/>
                    <a:pt x="582" y="74"/>
                    <a:pt x="582" y="74"/>
                  </a:cubicBezTo>
                  <a:cubicBezTo>
                    <a:pt x="582" y="74"/>
                    <a:pt x="582" y="74"/>
                    <a:pt x="582" y="74"/>
                  </a:cubicBezTo>
                  <a:moveTo>
                    <a:pt x="563" y="0"/>
                  </a:moveTo>
                  <a:cubicBezTo>
                    <a:pt x="562" y="0"/>
                    <a:pt x="561" y="0"/>
                    <a:pt x="560" y="0"/>
                  </a:cubicBezTo>
                  <a:cubicBezTo>
                    <a:pt x="552" y="0"/>
                    <a:pt x="543" y="0"/>
                    <a:pt x="534" y="1"/>
                  </a:cubicBezTo>
                  <a:cubicBezTo>
                    <a:pt x="534" y="12"/>
                    <a:pt x="534" y="12"/>
                    <a:pt x="534" y="12"/>
                  </a:cubicBezTo>
                  <a:cubicBezTo>
                    <a:pt x="237" y="27"/>
                    <a:pt x="0" y="273"/>
                    <a:pt x="0" y="574"/>
                  </a:cubicBezTo>
                  <a:cubicBezTo>
                    <a:pt x="94" y="574"/>
                    <a:pt x="94" y="574"/>
                    <a:pt x="94" y="574"/>
                  </a:cubicBezTo>
                  <a:cubicBezTo>
                    <a:pt x="94" y="315"/>
                    <a:pt x="304" y="105"/>
                    <a:pt x="563" y="105"/>
                  </a:cubicBezTo>
                  <a:cubicBezTo>
                    <a:pt x="822" y="105"/>
                    <a:pt x="1031" y="315"/>
                    <a:pt x="1031" y="574"/>
                  </a:cubicBezTo>
                  <a:cubicBezTo>
                    <a:pt x="1031" y="708"/>
                    <a:pt x="975" y="829"/>
                    <a:pt x="884" y="915"/>
                  </a:cubicBezTo>
                  <a:cubicBezTo>
                    <a:pt x="896" y="927"/>
                    <a:pt x="896" y="927"/>
                    <a:pt x="896" y="927"/>
                  </a:cubicBezTo>
                  <a:cubicBezTo>
                    <a:pt x="919" y="952"/>
                    <a:pt x="919" y="952"/>
                    <a:pt x="919" y="952"/>
                  </a:cubicBezTo>
                  <a:cubicBezTo>
                    <a:pt x="949" y="983"/>
                    <a:pt x="949" y="983"/>
                    <a:pt x="949" y="983"/>
                  </a:cubicBezTo>
                  <a:cubicBezTo>
                    <a:pt x="963" y="998"/>
                    <a:pt x="963" y="998"/>
                    <a:pt x="963" y="998"/>
                  </a:cubicBezTo>
                  <a:cubicBezTo>
                    <a:pt x="1075" y="892"/>
                    <a:pt x="1146" y="741"/>
                    <a:pt x="1146" y="574"/>
                  </a:cubicBezTo>
                  <a:cubicBezTo>
                    <a:pt x="1146" y="563"/>
                    <a:pt x="1145" y="553"/>
                    <a:pt x="1145" y="542"/>
                  </a:cubicBezTo>
                  <a:cubicBezTo>
                    <a:pt x="1124" y="543"/>
                    <a:pt x="1124" y="543"/>
                    <a:pt x="1124" y="543"/>
                  </a:cubicBezTo>
                  <a:cubicBezTo>
                    <a:pt x="1117" y="411"/>
                    <a:pt x="1065" y="292"/>
                    <a:pt x="982" y="199"/>
                  </a:cubicBezTo>
                  <a:cubicBezTo>
                    <a:pt x="991" y="192"/>
                    <a:pt x="991" y="192"/>
                    <a:pt x="991" y="192"/>
                  </a:cubicBezTo>
                  <a:cubicBezTo>
                    <a:pt x="886" y="74"/>
                    <a:pt x="733" y="0"/>
                    <a:pt x="5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62"/>
            <p:cNvSpPr>
              <a:spLocks noEditPoints="1"/>
            </p:cNvSpPr>
            <p:nvPr/>
          </p:nvSpPr>
          <p:spPr bwMode="auto">
            <a:xfrm>
              <a:off x="5375276" y="2697163"/>
              <a:ext cx="1404938" cy="1471613"/>
            </a:xfrm>
            <a:custGeom>
              <a:avLst/>
              <a:gdLst>
                <a:gd name="T0" fmla="*/ 427 w 440"/>
                <a:gd name="T1" fmla="*/ 249 h 456"/>
                <a:gd name="T2" fmla="*/ 424 w 440"/>
                <a:gd name="T3" fmla="*/ 186 h 456"/>
                <a:gd name="T4" fmla="*/ 353 w 440"/>
                <a:gd name="T5" fmla="*/ 71 h 456"/>
                <a:gd name="T6" fmla="*/ 361 w 440"/>
                <a:gd name="T7" fmla="*/ 61 h 456"/>
                <a:gd name="T8" fmla="*/ 292 w 440"/>
                <a:gd name="T9" fmla="*/ 24 h 456"/>
                <a:gd name="T10" fmla="*/ 82 w 440"/>
                <a:gd name="T11" fmla="*/ 69 h 456"/>
                <a:gd name="T12" fmla="*/ 16 w 440"/>
                <a:gd name="T13" fmla="*/ 273 h 456"/>
                <a:gd name="T14" fmla="*/ 160 w 440"/>
                <a:gd name="T15" fmla="*/ 432 h 456"/>
                <a:gd name="T16" fmla="*/ 370 w 440"/>
                <a:gd name="T17" fmla="*/ 387 h 456"/>
                <a:gd name="T18" fmla="*/ 440 w 440"/>
                <a:gd name="T19" fmla="*/ 250 h 456"/>
                <a:gd name="T20" fmla="*/ 427 w 440"/>
                <a:gd name="T21" fmla="*/ 249 h 456"/>
                <a:gd name="T22" fmla="*/ 353 w 440"/>
                <a:gd name="T23" fmla="*/ 368 h 456"/>
                <a:gd name="T24" fmla="*/ 298 w 440"/>
                <a:gd name="T25" fmla="*/ 402 h 456"/>
                <a:gd name="T26" fmla="*/ 302 w 440"/>
                <a:gd name="T27" fmla="*/ 412 h 456"/>
                <a:gd name="T28" fmla="*/ 165 w 440"/>
                <a:gd name="T29" fmla="*/ 417 h 456"/>
                <a:gd name="T30" fmla="*/ 32 w 440"/>
                <a:gd name="T31" fmla="*/ 269 h 456"/>
                <a:gd name="T32" fmla="*/ 28 w 440"/>
                <a:gd name="T33" fmla="*/ 241 h 456"/>
                <a:gd name="T34" fmla="*/ 38 w 440"/>
                <a:gd name="T35" fmla="*/ 240 h 456"/>
                <a:gd name="T36" fmla="*/ 100 w 440"/>
                <a:gd name="T37" fmla="*/ 88 h 456"/>
                <a:gd name="T38" fmla="*/ 169 w 440"/>
                <a:gd name="T39" fmla="*/ 48 h 456"/>
                <a:gd name="T40" fmla="*/ 166 w 440"/>
                <a:gd name="T41" fmla="*/ 38 h 456"/>
                <a:gd name="T42" fmla="*/ 199 w 440"/>
                <a:gd name="T43" fmla="*/ 31 h 456"/>
                <a:gd name="T44" fmla="*/ 200 w 440"/>
                <a:gd name="T45" fmla="*/ 41 h 456"/>
                <a:gd name="T46" fmla="*/ 233 w 440"/>
                <a:gd name="T47" fmla="*/ 39 h 456"/>
                <a:gd name="T48" fmla="*/ 233 w 440"/>
                <a:gd name="T49" fmla="*/ 29 h 456"/>
                <a:gd name="T50" fmla="*/ 287 w 440"/>
                <a:gd name="T51" fmla="*/ 38 h 456"/>
                <a:gd name="T52" fmla="*/ 296 w 440"/>
                <a:gd name="T53" fmla="*/ 41 h 456"/>
                <a:gd name="T54" fmla="*/ 292 w 440"/>
                <a:gd name="T55" fmla="*/ 51 h 456"/>
                <a:gd name="T56" fmla="*/ 411 w 440"/>
                <a:gd name="T57" fmla="*/ 188 h 456"/>
                <a:gd name="T58" fmla="*/ 353 w 440"/>
                <a:gd name="T59" fmla="*/ 36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40" h="456">
                  <a:moveTo>
                    <a:pt x="427" y="249"/>
                  </a:moveTo>
                  <a:cubicBezTo>
                    <a:pt x="429" y="228"/>
                    <a:pt x="428" y="207"/>
                    <a:pt x="424" y="186"/>
                  </a:cubicBezTo>
                  <a:cubicBezTo>
                    <a:pt x="414" y="140"/>
                    <a:pt x="388" y="99"/>
                    <a:pt x="353" y="71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41" y="44"/>
                    <a:pt x="318" y="32"/>
                    <a:pt x="292" y="24"/>
                  </a:cubicBezTo>
                  <a:cubicBezTo>
                    <a:pt x="219" y="0"/>
                    <a:pt x="139" y="17"/>
                    <a:pt x="82" y="69"/>
                  </a:cubicBezTo>
                  <a:cubicBezTo>
                    <a:pt x="25" y="120"/>
                    <a:pt x="0" y="198"/>
                    <a:pt x="16" y="273"/>
                  </a:cubicBezTo>
                  <a:cubicBezTo>
                    <a:pt x="32" y="348"/>
                    <a:pt x="87" y="408"/>
                    <a:pt x="160" y="432"/>
                  </a:cubicBezTo>
                  <a:cubicBezTo>
                    <a:pt x="233" y="456"/>
                    <a:pt x="313" y="439"/>
                    <a:pt x="370" y="387"/>
                  </a:cubicBezTo>
                  <a:cubicBezTo>
                    <a:pt x="410" y="351"/>
                    <a:pt x="434" y="302"/>
                    <a:pt x="440" y="250"/>
                  </a:cubicBezTo>
                  <a:lnTo>
                    <a:pt x="427" y="249"/>
                  </a:lnTo>
                  <a:close/>
                  <a:moveTo>
                    <a:pt x="353" y="368"/>
                  </a:moveTo>
                  <a:cubicBezTo>
                    <a:pt x="336" y="383"/>
                    <a:pt x="318" y="394"/>
                    <a:pt x="298" y="402"/>
                  </a:cubicBezTo>
                  <a:cubicBezTo>
                    <a:pt x="302" y="412"/>
                    <a:pt x="302" y="412"/>
                    <a:pt x="302" y="412"/>
                  </a:cubicBezTo>
                  <a:cubicBezTo>
                    <a:pt x="259" y="430"/>
                    <a:pt x="210" y="432"/>
                    <a:pt x="165" y="417"/>
                  </a:cubicBezTo>
                  <a:cubicBezTo>
                    <a:pt x="97" y="395"/>
                    <a:pt x="46" y="339"/>
                    <a:pt x="32" y="269"/>
                  </a:cubicBezTo>
                  <a:cubicBezTo>
                    <a:pt x="29" y="260"/>
                    <a:pt x="28" y="250"/>
                    <a:pt x="28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34" y="183"/>
                    <a:pt x="56" y="127"/>
                    <a:pt x="100" y="88"/>
                  </a:cubicBezTo>
                  <a:cubicBezTo>
                    <a:pt x="120" y="69"/>
                    <a:pt x="144" y="56"/>
                    <a:pt x="169" y="48"/>
                  </a:cubicBezTo>
                  <a:cubicBezTo>
                    <a:pt x="166" y="38"/>
                    <a:pt x="166" y="38"/>
                    <a:pt x="166" y="38"/>
                  </a:cubicBezTo>
                  <a:cubicBezTo>
                    <a:pt x="177" y="35"/>
                    <a:pt x="188" y="32"/>
                    <a:pt x="199" y="31"/>
                  </a:cubicBezTo>
                  <a:cubicBezTo>
                    <a:pt x="200" y="41"/>
                    <a:pt x="200" y="41"/>
                    <a:pt x="200" y="41"/>
                  </a:cubicBezTo>
                  <a:cubicBezTo>
                    <a:pt x="211" y="39"/>
                    <a:pt x="222" y="39"/>
                    <a:pt x="233" y="39"/>
                  </a:cubicBezTo>
                  <a:cubicBezTo>
                    <a:pt x="233" y="29"/>
                    <a:pt x="233" y="29"/>
                    <a:pt x="233" y="29"/>
                  </a:cubicBezTo>
                  <a:cubicBezTo>
                    <a:pt x="251" y="30"/>
                    <a:pt x="270" y="33"/>
                    <a:pt x="287" y="38"/>
                  </a:cubicBezTo>
                  <a:cubicBezTo>
                    <a:pt x="290" y="39"/>
                    <a:pt x="293" y="40"/>
                    <a:pt x="296" y="41"/>
                  </a:cubicBezTo>
                  <a:cubicBezTo>
                    <a:pt x="292" y="51"/>
                    <a:pt x="292" y="51"/>
                    <a:pt x="292" y="51"/>
                  </a:cubicBezTo>
                  <a:cubicBezTo>
                    <a:pt x="352" y="73"/>
                    <a:pt x="397" y="125"/>
                    <a:pt x="411" y="188"/>
                  </a:cubicBezTo>
                  <a:cubicBezTo>
                    <a:pt x="425" y="254"/>
                    <a:pt x="403" y="323"/>
                    <a:pt x="353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Freeform 63"/>
            <p:cNvSpPr>
              <a:spLocks noEditPoints="1"/>
            </p:cNvSpPr>
            <p:nvPr/>
          </p:nvSpPr>
          <p:spPr bwMode="auto">
            <a:xfrm>
              <a:off x="3983038" y="1357313"/>
              <a:ext cx="4078288" cy="4130675"/>
            </a:xfrm>
            <a:custGeom>
              <a:avLst/>
              <a:gdLst>
                <a:gd name="T0" fmla="*/ 1277 w 1277"/>
                <a:gd name="T1" fmla="*/ 643 h 1280"/>
                <a:gd name="T2" fmla="*/ 1101 w 1277"/>
                <a:gd name="T3" fmla="*/ 212 h 1280"/>
                <a:gd name="T4" fmla="*/ 1113 w 1277"/>
                <a:gd name="T5" fmla="*/ 200 h 1280"/>
                <a:gd name="T6" fmla="*/ 1146 w 1277"/>
                <a:gd name="T7" fmla="*/ 168 h 1280"/>
                <a:gd name="T8" fmla="*/ 1147 w 1277"/>
                <a:gd name="T9" fmla="*/ 148 h 1280"/>
                <a:gd name="T10" fmla="*/ 1099 w 1277"/>
                <a:gd name="T11" fmla="*/ 106 h 1280"/>
                <a:gd name="T12" fmla="*/ 1086 w 1277"/>
                <a:gd name="T13" fmla="*/ 104 h 1280"/>
                <a:gd name="T14" fmla="*/ 1040 w 1277"/>
                <a:gd name="T15" fmla="*/ 123 h 1280"/>
                <a:gd name="T16" fmla="*/ 665 w 1277"/>
                <a:gd name="T17" fmla="*/ 0 h 1280"/>
                <a:gd name="T18" fmla="*/ 664 w 1277"/>
                <a:gd name="T19" fmla="*/ 28 h 1280"/>
                <a:gd name="T20" fmla="*/ 662 w 1277"/>
                <a:gd name="T21" fmla="*/ 28 h 1280"/>
                <a:gd name="T22" fmla="*/ 285 w 1277"/>
                <a:gd name="T23" fmla="*/ 156 h 1280"/>
                <a:gd name="T24" fmla="*/ 268 w 1277"/>
                <a:gd name="T25" fmla="*/ 134 h 1280"/>
                <a:gd name="T26" fmla="*/ 104 w 1277"/>
                <a:gd name="T27" fmla="*/ 323 h 1280"/>
                <a:gd name="T28" fmla="*/ 112 w 1277"/>
                <a:gd name="T29" fmla="*/ 365 h 1280"/>
                <a:gd name="T30" fmla="*/ 46 w 1277"/>
                <a:gd name="T31" fmla="*/ 643 h 1280"/>
                <a:gd name="T32" fmla="*/ 65 w 1277"/>
                <a:gd name="T33" fmla="*/ 792 h 1280"/>
                <a:gd name="T34" fmla="*/ 0 w 1277"/>
                <a:gd name="T35" fmla="*/ 799 h 1280"/>
                <a:gd name="T36" fmla="*/ 37 w 1277"/>
                <a:gd name="T37" fmla="*/ 911 h 1280"/>
                <a:gd name="T38" fmla="*/ 78 w 1277"/>
                <a:gd name="T39" fmla="*/ 914 h 1280"/>
                <a:gd name="T40" fmla="*/ 368 w 1277"/>
                <a:gd name="T41" fmla="*/ 1215 h 1280"/>
                <a:gd name="T42" fmla="*/ 381 w 1277"/>
                <a:gd name="T43" fmla="*/ 1190 h 1280"/>
                <a:gd name="T44" fmla="*/ 662 w 1277"/>
                <a:gd name="T45" fmla="*/ 1258 h 1280"/>
                <a:gd name="T46" fmla="*/ 744 w 1277"/>
                <a:gd name="T47" fmla="*/ 1253 h 1280"/>
                <a:gd name="T48" fmla="*/ 746 w 1277"/>
                <a:gd name="T49" fmla="*/ 1270 h 1280"/>
                <a:gd name="T50" fmla="*/ 758 w 1277"/>
                <a:gd name="T51" fmla="*/ 1279 h 1280"/>
                <a:gd name="T52" fmla="*/ 1021 w 1277"/>
                <a:gd name="T53" fmla="*/ 1176 h 1280"/>
                <a:gd name="T54" fmla="*/ 1042 w 1277"/>
                <a:gd name="T55" fmla="*/ 1161 h 1280"/>
                <a:gd name="T56" fmla="*/ 1033 w 1277"/>
                <a:gd name="T57" fmla="*/ 1134 h 1280"/>
                <a:gd name="T58" fmla="*/ 1277 w 1277"/>
                <a:gd name="T59" fmla="*/ 643 h 1280"/>
                <a:gd name="T60" fmla="*/ 662 w 1277"/>
                <a:gd name="T61" fmla="*/ 1241 h 1280"/>
                <a:gd name="T62" fmla="*/ 64 w 1277"/>
                <a:gd name="T63" fmla="*/ 643 h 1280"/>
                <a:gd name="T64" fmla="*/ 662 w 1277"/>
                <a:gd name="T65" fmla="*/ 45 h 1280"/>
                <a:gd name="T66" fmla="*/ 1259 w 1277"/>
                <a:gd name="T67" fmla="*/ 643 h 1280"/>
                <a:gd name="T68" fmla="*/ 662 w 1277"/>
                <a:gd name="T69" fmla="*/ 1241 h 1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77" h="1280">
                  <a:moveTo>
                    <a:pt x="1277" y="643"/>
                  </a:moveTo>
                  <a:cubicBezTo>
                    <a:pt x="1277" y="475"/>
                    <a:pt x="1210" y="323"/>
                    <a:pt x="1101" y="212"/>
                  </a:cubicBezTo>
                  <a:cubicBezTo>
                    <a:pt x="1113" y="200"/>
                    <a:pt x="1113" y="200"/>
                    <a:pt x="1113" y="200"/>
                  </a:cubicBezTo>
                  <a:cubicBezTo>
                    <a:pt x="1146" y="168"/>
                    <a:pt x="1146" y="168"/>
                    <a:pt x="1146" y="168"/>
                  </a:cubicBezTo>
                  <a:cubicBezTo>
                    <a:pt x="1152" y="163"/>
                    <a:pt x="1152" y="154"/>
                    <a:pt x="1147" y="148"/>
                  </a:cubicBezTo>
                  <a:cubicBezTo>
                    <a:pt x="1129" y="130"/>
                    <a:pt x="1121" y="122"/>
                    <a:pt x="1099" y="106"/>
                  </a:cubicBezTo>
                  <a:cubicBezTo>
                    <a:pt x="1095" y="103"/>
                    <a:pt x="1090" y="102"/>
                    <a:pt x="1086" y="104"/>
                  </a:cubicBezTo>
                  <a:cubicBezTo>
                    <a:pt x="1040" y="123"/>
                    <a:pt x="1040" y="123"/>
                    <a:pt x="1040" y="123"/>
                  </a:cubicBezTo>
                  <a:cubicBezTo>
                    <a:pt x="934" y="46"/>
                    <a:pt x="805" y="0"/>
                    <a:pt x="665" y="0"/>
                  </a:cubicBezTo>
                  <a:cubicBezTo>
                    <a:pt x="664" y="28"/>
                    <a:pt x="664" y="28"/>
                    <a:pt x="664" y="28"/>
                  </a:cubicBezTo>
                  <a:cubicBezTo>
                    <a:pt x="664" y="28"/>
                    <a:pt x="663" y="28"/>
                    <a:pt x="662" y="28"/>
                  </a:cubicBezTo>
                  <a:cubicBezTo>
                    <a:pt x="520" y="28"/>
                    <a:pt x="389" y="75"/>
                    <a:pt x="285" y="156"/>
                  </a:cubicBezTo>
                  <a:cubicBezTo>
                    <a:pt x="268" y="134"/>
                    <a:pt x="268" y="134"/>
                    <a:pt x="268" y="134"/>
                  </a:cubicBezTo>
                  <a:cubicBezTo>
                    <a:pt x="203" y="184"/>
                    <a:pt x="147" y="248"/>
                    <a:pt x="104" y="323"/>
                  </a:cubicBezTo>
                  <a:cubicBezTo>
                    <a:pt x="99" y="331"/>
                    <a:pt x="107" y="352"/>
                    <a:pt x="112" y="365"/>
                  </a:cubicBezTo>
                  <a:cubicBezTo>
                    <a:pt x="70" y="448"/>
                    <a:pt x="46" y="543"/>
                    <a:pt x="46" y="643"/>
                  </a:cubicBezTo>
                  <a:cubicBezTo>
                    <a:pt x="46" y="694"/>
                    <a:pt x="53" y="744"/>
                    <a:pt x="65" y="792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9" y="834"/>
                    <a:pt x="23" y="878"/>
                    <a:pt x="37" y="911"/>
                  </a:cubicBezTo>
                  <a:cubicBezTo>
                    <a:pt x="39" y="916"/>
                    <a:pt x="59" y="916"/>
                    <a:pt x="78" y="914"/>
                  </a:cubicBezTo>
                  <a:cubicBezTo>
                    <a:pt x="137" y="1039"/>
                    <a:pt x="236" y="1147"/>
                    <a:pt x="368" y="1215"/>
                  </a:cubicBezTo>
                  <a:cubicBezTo>
                    <a:pt x="381" y="1190"/>
                    <a:pt x="381" y="1190"/>
                    <a:pt x="381" y="1190"/>
                  </a:cubicBezTo>
                  <a:cubicBezTo>
                    <a:pt x="465" y="1234"/>
                    <a:pt x="560" y="1258"/>
                    <a:pt x="662" y="1258"/>
                  </a:cubicBezTo>
                  <a:cubicBezTo>
                    <a:pt x="689" y="1258"/>
                    <a:pt x="717" y="1256"/>
                    <a:pt x="744" y="1253"/>
                  </a:cubicBezTo>
                  <a:cubicBezTo>
                    <a:pt x="746" y="1270"/>
                    <a:pt x="746" y="1270"/>
                    <a:pt x="746" y="1270"/>
                  </a:cubicBezTo>
                  <a:cubicBezTo>
                    <a:pt x="747" y="1276"/>
                    <a:pt x="752" y="1280"/>
                    <a:pt x="758" y="1279"/>
                  </a:cubicBezTo>
                  <a:cubicBezTo>
                    <a:pt x="849" y="1265"/>
                    <a:pt x="939" y="1231"/>
                    <a:pt x="1021" y="1176"/>
                  </a:cubicBezTo>
                  <a:cubicBezTo>
                    <a:pt x="1031" y="1169"/>
                    <a:pt x="1032" y="1169"/>
                    <a:pt x="1042" y="1161"/>
                  </a:cubicBezTo>
                  <a:cubicBezTo>
                    <a:pt x="1033" y="1134"/>
                    <a:pt x="1033" y="1134"/>
                    <a:pt x="1033" y="1134"/>
                  </a:cubicBezTo>
                  <a:cubicBezTo>
                    <a:pt x="1181" y="1021"/>
                    <a:pt x="1277" y="843"/>
                    <a:pt x="1277" y="643"/>
                  </a:cubicBezTo>
                  <a:close/>
                  <a:moveTo>
                    <a:pt x="662" y="1241"/>
                  </a:moveTo>
                  <a:cubicBezTo>
                    <a:pt x="331" y="1241"/>
                    <a:pt x="64" y="973"/>
                    <a:pt x="64" y="643"/>
                  </a:cubicBezTo>
                  <a:cubicBezTo>
                    <a:pt x="64" y="313"/>
                    <a:pt x="331" y="45"/>
                    <a:pt x="662" y="45"/>
                  </a:cubicBezTo>
                  <a:cubicBezTo>
                    <a:pt x="992" y="45"/>
                    <a:pt x="1259" y="313"/>
                    <a:pt x="1259" y="643"/>
                  </a:cubicBezTo>
                  <a:cubicBezTo>
                    <a:pt x="1259" y="973"/>
                    <a:pt x="992" y="1241"/>
                    <a:pt x="662" y="1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52" name="组合 251"/>
          <p:cNvGrpSpPr/>
          <p:nvPr/>
        </p:nvGrpSpPr>
        <p:grpSpPr>
          <a:xfrm>
            <a:off x="10778399" y="6033820"/>
            <a:ext cx="1111148" cy="799036"/>
            <a:chOff x="6625889" y="4936390"/>
            <a:chExt cx="1955323" cy="1406090"/>
          </a:xfrm>
        </p:grpSpPr>
        <p:grpSp>
          <p:nvGrpSpPr>
            <p:cNvPr id="253" name="组合 252"/>
            <p:cNvGrpSpPr/>
            <p:nvPr/>
          </p:nvGrpSpPr>
          <p:grpSpPr>
            <a:xfrm rot="17870839">
              <a:off x="7267032" y="5028299"/>
              <a:ext cx="1166986" cy="1461375"/>
              <a:chOff x="4753812" y="4644560"/>
              <a:chExt cx="1684346" cy="2109246"/>
            </a:xfrm>
          </p:grpSpPr>
          <p:grpSp>
            <p:nvGrpSpPr>
              <p:cNvPr id="255" name="组合 254"/>
              <p:cNvGrpSpPr/>
              <p:nvPr/>
            </p:nvGrpSpPr>
            <p:grpSpPr>
              <a:xfrm rot="21002170">
                <a:off x="4753812" y="4644560"/>
                <a:ext cx="1221345" cy="1373597"/>
                <a:chOff x="4639167" y="2004440"/>
                <a:chExt cx="4279322" cy="4812781"/>
              </a:xfrm>
            </p:grpSpPr>
            <p:sp>
              <p:nvSpPr>
                <p:cNvPr id="258" name="六边形 257"/>
                <p:cNvSpPr/>
                <p:nvPr/>
              </p:nvSpPr>
              <p:spPr>
                <a:xfrm rot="18414853">
                  <a:off x="4463395" y="3114179"/>
                  <a:ext cx="2548691" cy="2197147"/>
                </a:xfrm>
                <a:prstGeom prst="hexagon">
                  <a:avLst/>
                </a:prstGeom>
                <a:solidFill>
                  <a:srgbClr val="00CCFF">
                    <a:alpha val="40000"/>
                  </a:srgbClr>
                </a:solidFill>
                <a:ln>
                  <a:solidFill>
                    <a:srgbClr val="00CCFF">
                      <a:alpha val="4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9" name="六边形 258"/>
                <p:cNvSpPr/>
                <p:nvPr/>
              </p:nvSpPr>
              <p:spPr>
                <a:xfrm rot="18414853">
                  <a:off x="6545570" y="2180213"/>
                  <a:ext cx="2548691" cy="2197146"/>
                </a:xfrm>
                <a:prstGeom prst="hexagon">
                  <a:avLst/>
                </a:prstGeom>
                <a:solidFill>
                  <a:srgbClr val="00CCFF">
                    <a:alpha val="60000"/>
                  </a:srgbClr>
                </a:solidFill>
                <a:ln>
                  <a:solidFill>
                    <a:srgbClr val="00CCFF">
                      <a:alpha val="4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60" name="六边形 259"/>
                <p:cNvSpPr/>
                <p:nvPr/>
              </p:nvSpPr>
              <p:spPr>
                <a:xfrm rot="18414853">
                  <a:off x="6211902" y="4444302"/>
                  <a:ext cx="2548691" cy="2197147"/>
                </a:xfrm>
                <a:prstGeom prst="hexagon">
                  <a:avLst/>
                </a:prstGeom>
                <a:solidFill>
                  <a:srgbClr val="00CCFF">
                    <a:alpha val="40000"/>
                  </a:srgbClr>
                </a:solidFill>
                <a:ln>
                  <a:solidFill>
                    <a:srgbClr val="00CCFF">
                      <a:alpha val="4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56" name="六边形 255"/>
              <p:cNvSpPr/>
              <p:nvPr/>
            </p:nvSpPr>
            <p:spPr>
              <a:xfrm>
                <a:off x="5312636" y="5943864"/>
                <a:ext cx="629705" cy="542849"/>
              </a:xfrm>
              <a:prstGeom prst="hexagon">
                <a:avLst/>
              </a:prstGeom>
              <a:solidFill>
                <a:srgbClr val="00CCFF">
                  <a:alpha val="50000"/>
                </a:srgbClr>
              </a:solidFill>
              <a:ln>
                <a:solidFill>
                  <a:srgbClr val="00CCFF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7" name="六边形 256"/>
              <p:cNvSpPr/>
              <p:nvPr/>
            </p:nvSpPr>
            <p:spPr>
              <a:xfrm>
                <a:off x="5808453" y="6210957"/>
                <a:ext cx="629705" cy="542849"/>
              </a:xfrm>
              <a:prstGeom prst="hexagon">
                <a:avLst/>
              </a:prstGeom>
              <a:solidFill>
                <a:srgbClr val="00CCFF">
                  <a:alpha val="10000"/>
                </a:srgbClr>
              </a:solidFill>
              <a:ln>
                <a:solidFill>
                  <a:srgbClr val="00CCFF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54" name="六边形 253"/>
            <p:cNvSpPr/>
            <p:nvPr/>
          </p:nvSpPr>
          <p:spPr>
            <a:xfrm>
              <a:off x="6625889" y="4936390"/>
              <a:ext cx="659731" cy="568733"/>
            </a:xfrm>
            <a:prstGeom prst="hexagon">
              <a:avLst>
                <a:gd name="adj" fmla="val 25508"/>
                <a:gd name="vf" fmla="val 115470"/>
              </a:avLst>
            </a:prstGeom>
            <a:noFill/>
            <a:ln>
              <a:solidFill>
                <a:srgbClr val="00CCFF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1" name="组合 260"/>
          <p:cNvGrpSpPr/>
          <p:nvPr/>
        </p:nvGrpSpPr>
        <p:grpSpPr>
          <a:xfrm>
            <a:off x="70041" y="6284849"/>
            <a:ext cx="3705916" cy="375085"/>
            <a:chOff x="105958" y="6284849"/>
            <a:chExt cx="3705916" cy="375085"/>
          </a:xfrm>
        </p:grpSpPr>
        <p:cxnSp>
          <p:nvCxnSpPr>
            <p:cNvPr id="262" name="直接连接符 261"/>
            <p:cNvCxnSpPr/>
            <p:nvPr/>
          </p:nvCxnSpPr>
          <p:spPr>
            <a:xfrm>
              <a:off x="144854" y="6284849"/>
              <a:ext cx="3667020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>
              <a:off x="144854" y="6659934"/>
              <a:ext cx="3667020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文本框 263"/>
            <p:cNvSpPr txBox="1"/>
            <p:nvPr/>
          </p:nvSpPr>
          <p:spPr>
            <a:xfrm>
              <a:off x="105958" y="6354375"/>
              <a:ext cx="34227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0B6D8B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For more PPT templates</a:t>
              </a:r>
              <a:r>
                <a:rPr lang="zh-CN" altLang="en-US" sz="1100" dirty="0">
                  <a:solidFill>
                    <a:srgbClr val="0B6D8B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，</a:t>
              </a:r>
              <a:r>
                <a:rPr lang="en-US" altLang="zh-CN" sz="1100" dirty="0">
                  <a:solidFill>
                    <a:srgbClr val="0B6D8B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visit : www.tretars.com</a:t>
              </a:r>
              <a:endParaRPr lang="zh-CN" altLang="en-US" sz="1100" dirty="0">
                <a:solidFill>
                  <a:srgbClr val="0B6D8B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cxnSp>
        <p:nvCxnSpPr>
          <p:cNvPr id="265" name="直接连接符 264"/>
          <p:cNvCxnSpPr/>
          <p:nvPr/>
        </p:nvCxnSpPr>
        <p:spPr>
          <a:xfrm>
            <a:off x="318627" y="1352550"/>
            <a:ext cx="0" cy="4330700"/>
          </a:xfrm>
          <a:prstGeom prst="line">
            <a:avLst/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" name="组合 265"/>
          <p:cNvGrpSpPr/>
          <p:nvPr/>
        </p:nvGrpSpPr>
        <p:grpSpPr>
          <a:xfrm>
            <a:off x="361908" y="1739900"/>
            <a:ext cx="71574" cy="3678621"/>
            <a:chOff x="431800" y="1739900"/>
            <a:chExt cx="71574" cy="3678621"/>
          </a:xfrm>
        </p:grpSpPr>
        <p:cxnSp>
          <p:nvCxnSpPr>
            <p:cNvPr id="267" name="直接连接符 266"/>
            <p:cNvCxnSpPr/>
            <p:nvPr/>
          </p:nvCxnSpPr>
          <p:spPr>
            <a:xfrm>
              <a:off x="433133" y="1739900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>
              <a:off x="431800" y="1871279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>
              <a:off x="431800" y="2002659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>
              <a:off x="431800" y="2134038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>
              <a:off x="431800" y="2265417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>
              <a:off x="431800" y="2396797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>
              <a:off x="431800" y="2528176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>
              <a:off x="431800" y="2659555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>
              <a:off x="431800" y="2790934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/>
            <p:nvPr/>
          </p:nvCxnSpPr>
          <p:spPr>
            <a:xfrm>
              <a:off x="431800" y="2922314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/>
            <p:nvPr/>
          </p:nvCxnSpPr>
          <p:spPr>
            <a:xfrm>
              <a:off x="431800" y="3053693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/>
            <p:nvPr/>
          </p:nvCxnSpPr>
          <p:spPr>
            <a:xfrm>
              <a:off x="431800" y="3185072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/>
            <p:nvPr/>
          </p:nvCxnSpPr>
          <p:spPr>
            <a:xfrm>
              <a:off x="431800" y="3316452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/>
            <p:nvPr/>
          </p:nvCxnSpPr>
          <p:spPr>
            <a:xfrm>
              <a:off x="431800" y="3447831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/>
            <p:nvPr/>
          </p:nvCxnSpPr>
          <p:spPr>
            <a:xfrm>
              <a:off x="431800" y="3579210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/>
            <p:nvPr/>
          </p:nvCxnSpPr>
          <p:spPr>
            <a:xfrm>
              <a:off x="431800" y="3710590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/>
            <p:nvPr/>
          </p:nvCxnSpPr>
          <p:spPr>
            <a:xfrm>
              <a:off x="431800" y="3841969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/>
            <p:cNvCxnSpPr/>
            <p:nvPr/>
          </p:nvCxnSpPr>
          <p:spPr>
            <a:xfrm>
              <a:off x="431800" y="3973348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/>
            <p:cNvCxnSpPr/>
            <p:nvPr/>
          </p:nvCxnSpPr>
          <p:spPr>
            <a:xfrm>
              <a:off x="431800" y="4104728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285"/>
            <p:cNvCxnSpPr/>
            <p:nvPr/>
          </p:nvCxnSpPr>
          <p:spPr>
            <a:xfrm>
              <a:off x="431800" y="4236107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>
              <a:off x="431800" y="4367486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>
              <a:off x="431800" y="4498866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>
              <a:off x="431800" y="4630245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>
              <a:off x="431800" y="4761624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/>
            <p:nvPr/>
          </p:nvCxnSpPr>
          <p:spPr>
            <a:xfrm>
              <a:off x="431800" y="4893004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/>
            <p:nvPr/>
          </p:nvCxnSpPr>
          <p:spPr>
            <a:xfrm>
              <a:off x="431800" y="5024383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/>
            <p:nvPr/>
          </p:nvCxnSpPr>
          <p:spPr>
            <a:xfrm>
              <a:off x="431800" y="5155762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/>
            <p:nvPr/>
          </p:nvCxnSpPr>
          <p:spPr>
            <a:xfrm>
              <a:off x="431800" y="5287141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/>
            <p:nvPr/>
          </p:nvCxnSpPr>
          <p:spPr>
            <a:xfrm>
              <a:off x="431800" y="5418521"/>
              <a:ext cx="70241" cy="0"/>
            </a:xfrm>
            <a:prstGeom prst="line">
              <a:avLst/>
            </a:prstGeom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6" name="直接连接符 295"/>
          <p:cNvCxnSpPr/>
          <p:nvPr/>
        </p:nvCxnSpPr>
        <p:spPr>
          <a:xfrm>
            <a:off x="11812180" y="1352550"/>
            <a:ext cx="0" cy="4330700"/>
          </a:xfrm>
          <a:prstGeom prst="line">
            <a:avLst/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椭圆 296"/>
          <p:cNvSpPr/>
          <p:nvPr/>
        </p:nvSpPr>
        <p:spPr>
          <a:xfrm>
            <a:off x="11694179" y="5299707"/>
            <a:ext cx="237628" cy="237628"/>
          </a:xfrm>
          <a:prstGeom prst="ellipse">
            <a:avLst/>
          </a:prstGeom>
          <a:solidFill>
            <a:srgbClr val="00CC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椭圆 297"/>
          <p:cNvSpPr/>
          <p:nvPr/>
        </p:nvSpPr>
        <p:spPr>
          <a:xfrm>
            <a:off x="11698071" y="4342093"/>
            <a:ext cx="132831" cy="132831"/>
          </a:xfrm>
          <a:prstGeom prst="ellipse">
            <a:avLst/>
          </a:prstGeom>
          <a:solidFill>
            <a:srgbClr val="00CC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椭圆 298"/>
          <p:cNvSpPr/>
          <p:nvPr/>
        </p:nvSpPr>
        <p:spPr>
          <a:xfrm>
            <a:off x="11665262" y="1680802"/>
            <a:ext cx="293835" cy="293835"/>
          </a:xfrm>
          <a:prstGeom prst="ellipse">
            <a:avLst/>
          </a:prstGeom>
          <a:solidFill>
            <a:srgbClr val="00CC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椭圆 299"/>
          <p:cNvSpPr/>
          <p:nvPr/>
        </p:nvSpPr>
        <p:spPr>
          <a:xfrm>
            <a:off x="11697037" y="2421148"/>
            <a:ext cx="80150" cy="80150"/>
          </a:xfrm>
          <a:prstGeom prst="ellipse">
            <a:avLst/>
          </a:prstGeom>
          <a:solidFill>
            <a:srgbClr val="00CC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椭圆 300"/>
          <p:cNvSpPr/>
          <p:nvPr/>
        </p:nvSpPr>
        <p:spPr>
          <a:xfrm>
            <a:off x="11849437" y="2573548"/>
            <a:ext cx="80150" cy="80150"/>
          </a:xfrm>
          <a:prstGeom prst="ellipse">
            <a:avLst/>
          </a:prstGeom>
          <a:solidFill>
            <a:srgbClr val="00CC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椭圆 301"/>
          <p:cNvSpPr/>
          <p:nvPr/>
        </p:nvSpPr>
        <p:spPr>
          <a:xfrm>
            <a:off x="11747621" y="3384479"/>
            <a:ext cx="132831" cy="132831"/>
          </a:xfrm>
          <a:prstGeom prst="ellipse">
            <a:avLst/>
          </a:prstGeom>
          <a:solidFill>
            <a:srgbClr val="00CC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4" name="组合 303"/>
          <p:cNvGrpSpPr/>
          <p:nvPr/>
        </p:nvGrpSpPr>
        <p:grpSpPr>
          <a:xfrm rot="16200000" flipV="1">
            <a:off x="9360573" y="4465527"/>
            <a:ext cx="717333" cy="3856608"/>
            <a:chOff x="5691188" y="-3629025"/>
            <a:chExt cx="1685925" cy="8843963"/>
          </a:xfrm>
          <a:solidFill>
            <a:srgbClr val="00CCFF">
              <a:alpha val="20000"/>
            </a:srgbClr>
          </a:solidFill>
        </p:grpSpPr>
        <p:sp>
          <p:nvSpPr>
            <p:cNvPr id="305" name="Freeform 27"/>
            <p:cNvSpPr>
              <a:spLocks/>
            </p:cNvSpPr>
            <p:nvPr/>
          </p:nvSpPr>
          <p:spPr bwMode="auto">
            <a:xfrm>
              <a:off x="6064250" y="-193675"/>
              <a:ext cx="147638" cy="171450"/>
            </a:xfrm>
            <a:custGeom>
              <a:avLst/>
              <a:gdLst>
                <a:gd name="T0" fmla="*/ 0 w 93"/>
                <a:gd name="T1" fmla="*/ 0 h 108"/>
                <a:gd name="T2" fmla="*/ 0 w 93"/>
                <a:gd name="T3" fmla="*/ 36 h 108"/>
                <a:gd name="T4" fmla="*/ 72 w 93"/>
                <a:gd name="T5" fmla="*/ 108 h 108"/>
                <a:gd name="T6" fmla="*/ 72 w 93"/>
                <a:gd name="T7" fmla="*/ 93 h 108"/>
                <a:gd name="T8" fmla="*/ 93 w 93"/>
                <a:gd name="T9" fmla="*/ 93 h 108"/>
                <a:gd name="T10" fmla="*/ 22 w 93"/>
                <a:gd name="T11" fmla="*/ 22 h 108"/>
                <a:gd name="T12" fmla="*/ 22 w 93"/>
                <a:gd name="T13" fmla="*/ 36 h 108"/>
                <a:gd name="T14" fmla="*/ 0 w 93"/>
                <a:gd name="T15" fmla="*/ 36 h 108"/>
                <a:gd name="T16" fmla="*/ 0 w 93"/>
                <a:gd name="T1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08">
                  <a:moveTo>
                    <a:pt x="0" y="0"/>
                  </a:moveTo>
                  <a:lnTo>
                    <a:pt x="0" y="36"/>
                  </a:lnTo>
                  <a:lnTo>
                    <a:pt x="72" y="108"/>
                  </a:lnTo>
                  <a:lnTo>
                    <a:pt x="72" y="93"/>
                  </a:lnTo>
                  <a:lnTo>
                    <a:pt x="93" y="93"/>
                  </a:lnTo>
                  <a:lnTo>
                    <a:pt x="22" y="22"/>
                  </a:lnTo>
                  <a:lnTo>
                    <a:pt x="22" y="36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06" name="Freeform 28"/>
            <p:cNvSpPr>
              <a:spLocks/>
            </p:cNvSpPr>
            <p:nvPr/>
          </p:nvSpPr>
          <p:spPr bwMode="auto">
            <a:xfrm>
              <a:off x="6064250" y="-193675"/>
              <a:ext cx="147638" cy="171450"/>
            </a:xfrm>
            <a:custGeom>
              <a:avLst/>
              <a:gdLst>
                <a:gd name="T0" fmla="*/ 0 w 93"/>
                <a:gd name="T1" fmla="*/ 0 h 108"/>
                <a:gd name="T2" fmla="*/ 0 w 93"/>
                <a:gd name="T3" fmla="*/ 36 h 108"/>
                <a:gd name="T4" fmla="*/ 72 w 93"/>
                <a:gd name="T5" fmla="*/ 108 h 108"/>
                <a:gd name="T6" fmla="*/ 72 w 93"/>
                <a:gd name="T7" fmla="*/ 93 h 108"/>
                <a:gd name="T8" fmla="*/ 93 w 93"/>
                <a:gd name="T9" fmla="*/ 93 h 108"/>
                <a:gd name="T10" fmla="*/ 22 w 93"/>
                <a:gd name="T11" fmla="*/ 22 h 108"/>
                <a:gd name="T12" fmla="*/ 22 w 93"/>
                <a:gd name="T13" fmla="*/ 36 h 108"/>
                <a:gd name="T14" fmla="*/ 0 w 93"/>
                <a:gd name="T15" fmla="*/ 36 h 108"/>
                <a:gd name="T16" fmla="*/ 0 w 93"/>
                <a:gd name="T1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08">
                  <a:moveTo>
                    <a:pt x="0" y="0"/>
                  </a:moveTo>
                  <a:lnTo>
                    <a:pt x="0" y="36"/>
                  </a:lnTo>
                  <a:lnTo>
                    <a:pt x="72" y="108"/>
                  </a:lnTo>
                  <a:lnTo>
                    <a:pt x="72" y="93"/>
                  </a:lnTo>
                  <a:lnTo>
                    <a:pt x="93" y="93"/>
                  </a:lnTo>
                  <a:lnTo>
                    <a:pt x="22" y="22"/>
                  </a:lnTo>
                  <a:lnTo>
                    <a:pt x="22" y="36"/>
                  </a:lnTo>
                  <a:lnTo>
                    <a:pt x="0" y="3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07" name="Freeform 29"/>
            <p:cNvSpPr>
              <a:spLocks/>
            </p:cNvSpPr>
            <p:nvPr/>
          </p:nvSpPr>
          <p:spPr bwMode="auto">
            <a:xfrm>
              <a:off x="5778500" y="238125"/>
              <a:ext cx="165100" cy="127000"/>
            </a:xfrm>
            <a:custGeom>
              <a:avLst/>
              <a:gdLst>
                <a:gd name="T0" fmla="*/ 83 w 104"/>
                <a:gd name="T1" fmla="*/ 0 h 80"/>
                <a:gd name="T2" fmla="*/ 0 w 104"/>
                <a:gd name="T3" fmla="*/ 65 h 80"/>
                <a:gd name="T4" fmla="*/ 21 w 104"/>
                <a:gd name="T5" fmla="*/ 65 h 80"/>
                <a:gd name="T6" fmla="*/ 21 w 104"/>
                <a:gd name="T7" fmla="*/ 80 h 80"/>
                <a:gd name="T8" fmla="*/ 104 w 104"/>
                <a:gd name="T9" fmla="*/ 17 h 80"/>
                <a:gd name="T10" fmla="*/ 83 w 104"/>
                <a:gd name="T11" fmla="*/ 17 h 80"/>
                <a:gd name="T12" fmla="*/ 83 w 104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0">
                  <a:moveTo>
                    <a:pt x="83" y="0"/>
                  </a:moveTo>
                  <a:lnTo>
                    <a:pt x="0" y="65"/>
                  </a:lnTo>
                  <a:lnTo>
                    <a:pt x="21" y="65"/>
                  </a:lnTo>
                  <a:lnTo>
                    <a:pt x="21" y="80"/>
                  </a:lnTo>
                  <a:lnTo>
                    <a:pt x="104" y="17"/>
                  </a:lnTo>
                  <a:lnTo>
                    <a:pt x="83" y="17"/>
                  </a:lnTo>
                  <a:lnTo>
                    <a:pt x="8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08" name="Freeform 30"/>
            <p:cNvSpPr>
              <a:spLocks/>
            </p:cNvSpPr>
            <p:nvPr/>
          </p:nvSpPr>
          <p:spPr bwMode="auto">
            <a:xfrm>
              <a:off x="5778500" y="238125"/>
              <a:ext cx="165100" cy="127000"/>
            </a:xfrm>
            <a:custGeom>
              <a:avLst/>
              <a:gdLst>
                <a:gd name="T0" fmla="*/ 83 w 104"/>
                <a:gd name="T1" fmla="*/ 0 h 80"/>
                <a:gd name="T2" fmla="*/ 0 w 104"/>
                <a:gd name="T3" fmla="*/ 65 h 80"/>
                <a:gd name="T4" fmla="*/ 21 w 104"/>
                <a:gd name="T5" fmla="*/ 65 h 80"/>
                <a:gd name="T6" fmla="*/ 21 w 104"/>
                <a:gd name="T7" fmla="*/ 80 h 80"/>
                <a:gd name="T8" fmla="*/ 104 w 104"/>
                <a:gd name="T9" fmla="*/ 17 h 80"/>
                <a:gd name="T10" fmla="*/ 83 w 104"/>
                <a:gd name="T11" fmla="*/ 17 h 80"/>
                <a:gd name="T12" fmla="*/ 83 w 104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0">
                  <a:moveTo>
                    <a:pt x="83" y="0"/>
                  </a:moveTo>
                  <a:lnTo>
                    <a:pt x="0" y="65"/>
                  </a:lnTo>
                  <a:lnTo>
                    <a:pt x="21" y="65"/>
                  </a:lnTo>
                  <a:lnTo>
                    <a:pt x="21" y="80"/>
                  </a:lnTo>
                  <a:lnTo>
                    <a:pt x="104" y="17"/>
                  </a:lnTo>
                  <a:lnTo>
                    <a:pt x="83" y="17"/>
                  </a:lnTo>
                  <a:lnTo>
                    <a:pt x="8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09" name="Freeform 32"/>
            <p:cNvSpPr>
              <a:spLocks/>
            </p:cNvSpPr>
            <p:nvPr/>
          </p:nvSpPr>
          <p:spPr bwMode="auto">
            <a:xfrm>
              <a:off x="6445981" y="-1637432"/>
              <a:ext cx="58738" cy="2305050"/>
            </a:xfrm>
            <a:custGeom>
              <a:avLst/>
              <a:gdLst>
                <a:gd name="T0" fmla="*/ 36 w 36"/>
                <a:gd name="T1" fmla="*/ 0 h 1382"/>
                <a:gd name="T2" fmla="*/ 36 w 36"/>
                <a:gd name="T3" fmla="*/ 0 h 1382"/>
                <a:gd name="T4" fmla="*/ 0 w 36"/>
                <a:gd name="T5" fmla="*/ 0 h 1382"/>
                <a:gd name="T6" fmla="*/ 0 w 36"/>
                <a:gd name="T7" fmla="*/ 43 h 1382"/>
                <a:gd name="T8" fmla="*/ 0 w 36"/>
                <a:gd name="T9" fmla="*/ 1382 h 1382"/>
                <a:gd name="T10" fmla="*/ 22 w 36"/>
                <a:gd name="T11" fmla="*/ 1378 h 1382"/>
                <a:gd name="T12" fmla="*/ 36 w 36"/>
                <a:gd name="T13" fmla="*/ 1380 h 1382"/>
                <a:gd name="T14" fmla="*/ 36 w 36"/>
                <a:gd name="T15" fmla="*/ 0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1382"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382"/>
                    <a:pt x="0" y="1382"/>
                    <a:pt x="0" y="1382"/>
                  </a:cubicBezTo>
                  <a:cubicBezTo>
                    <a:pt x="7" y="1380"/>
                    <a:pt x="15" y="1378"/>
                    <a:pt x="22" y="1378"/>
                  </a:cubicBezTo>
                  <a:cubicBezTo>
                    <a:pt x="27" y="1378"/>
                    <a:pt x="32" y="1379"/>
                    <a:pt x="36" y="1380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10" name="Freeform 33"/>
            <p:cNvSpPr>
              <a:spLocks/>
            </p:cNvSpPr>
            <p:nvPr/>
          </p:nvSpPr>
          <p:spPr bwMode="auto">
            <a:xfrm>
              <a:off x="6178550" y="-46037"/>
              <a:ext cx="33338" cy="4100513"/>
            </a:xfrm>
            <a:custGeom>
              <a:avLst/>
              <a:gdLst>
                <a:gd name="T0" fmla="*/ 21 w 21"/>
                <a:gd name="T1" fmla="*/ 0 h 2583"/>
                <a:gd name="T2" fmla="*/ 21 w 21"/>
                <a:gd name="T3" fmla="*/ 0 h 2583"/>
                <a:gd name="T4" fmla="*/ 0 w 21"/>
                <a:gd name="T5" fmla="*/ 0 h 2583"/>
                <a:gd name="T6" fmla="*/ 0 w 21"/>
                <a:gd name="T7" fmla="*/ 15 h 2583"/>
                <a:gd name="T8" fmla="*/ 0 w 21"/>
                <a:gd name="T9" fmla="*/ 2583 h 2583"/>
                <a:gd name="T10" fmla="*/ 15 w 21"/>
                <a:gd name="T11" fmla="*/ 2567 h 2583"/>
                <a:gd name="T12" fmla="*/ 21 w 21"/>
                <a:gd name="T13" fmla="*/ 2573 h 2583"/>
                <a:gd name="T14" fmla="*/ 21 w 21"/>
                <a:gd name="T15" fmla="*/ 0 h 2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583">
                  <a:moveTo>
                    <a:pt x="21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2583"/>
                  </a:lnTo>
                  <a:lnTo>
                    <a:pt x="15" y="2567"/>
                  </a:lnTo>
                  <a:lnTo>
                    <a:pt x="21" y="2573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11" name="Freeform 34"/>
            <p:cNvSpPr>
              <a:spLocks/>
            </p:cNvSpPr>
            <p:nvPr/>
          </p:nvSpPr>
          <p:spPr bwMode="auto">
            <a:xfrm>
              <a:off x="6178550" y="-46037"/>
              <a:ext cx="33338" cy="4100513"/>
            </a:xfrm>
            <a:custGeom>
              <a:avLst/>
              <a:gdLst>
                <a:gd name="T0" fmla="*/ 21 w 21"/>
                <a:gd name="T1" fmla="*/ 0 h 2583"/>
                <a:gd name="T2" fmla="*/ 21 w 21"/>
                <a:gd name="T3" fmla="*/ 0 h 2583"/>
                <a:gd name="T4" fmla="*/ 0 w 21"/>
                <a:gd name="T5" fmla="*/ 0 h 2583"/>
                <a:gd name="T6" fmla="*/ 0 w 21"/>
                <a:gd name="T7" fmla="*/ 15 h 2583"/>
                <a:gd name="T8" fmla="*/ 0 w 21"/>
                <a:gd name="T9" fmla="*/ 2583 h 2583"/>
                <a:gd name="T10" fmla="*/ 15 w 21"/>
                <a:gd name="T11" fmla="*/ 2567 h 2583"/>
                <a:gd name="T12" fmla="*/ 21 w 21"/>
                <a:gd name="T13" fmla="*/ 2573 h 2583"/>
                <a:gd name="T14" fmla="*/ 21 w 21"/>
                <a:gd name="T15" fmla="*/ 0 h 2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583">
                  <a:moveTo>
                    <a:pt x="21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2583"/>
                  </a:lnTo>
                  <a:lnTo>
                    <a:pt x="15" y="2567"/>
                  </a:lnTo>
                  <a:lnTo>
                    <a:pt x="21" y="2573"/>
                  </a:lnTo>
                  <a:lnTo>
                    <a:pt x="2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12" name="Freeform 35"/>
            <p:cNvSpPr>
              <a:spLocks/>
            </p:cNvSpPr>
            <p:nvPr/>
          </p:nvSpPr>
          <p:spPr bwMode="auto">
            <a:xfrm>
              <a:off x="6064250" y="-2366963"/>
              <a:ext cx="34925" cy="2230438"/>
            </a:xfrm>
            <a:custGeom>
              <a:avLst/>
              <a:gdLst>
                <a:gd name="T0" fmla="*/ 22 w 22"/>
                <a:gd name="T1" fmla="*/ 0 h 1405"/>
                <a:gd name="T2" fmla="*/ 0 w 22"/>
                <a:gd name="T3" fmla="*/ 0 h 1405"/>
                <a:gd name="T4" fmla="*/ 0 w 22"/>
                <a:gd name="T5" fmla="*/ 1369 h 1405"/>
                <a:gd name="T6" fmla="*/ 0 w 22"/>
                <a:gd name="T7" fmla="*/ 1405 h 1405"/>
                <a:gd name="T8" fmla="*/ 22 w 22"/>
                <a:gd name="T9" fmla="*/ 1405 h 1405"/>
                <a:gd name="T10" fmla="*/ 22 w 22"/>
                <a:gd name="T11" fmla="*/ 1391 h 1405"/>
                <a:gd name="T12" fmla="*/ 22 w 22"/>
                <a:gd name="T13" fmla="*/ 0 h 1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405">
                  <a:moveTo>
                    <a:pt x="22" y="0"/>
                  </a:moveTo>
                  <a:lnTo>
                    <a:pt x="0" y="0"/>
                  </a:lnTo>
                  <a:lnTo>
                    <a:pt x="0" y="1369"/>
                  </a:lnTo>
                  <a:lnTo>
                    <a:pt x="0" y="1405"/>
                  </a:lnTo>
                  <a:lnTo>
                    <a:pt x="22" y="1405"/>
                  </a:lnTo>
                  <a:lnTo>
                    <a:pt x="22" y="1391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13" name="Freeform 36"/>
            <p:cNvSpPr>
              <a:spLocks/>
            </p:cNvSpPr>
            <p:nvPr/>
          </p:nvSpPr>
          <p:spPr bwMode="auto">
            <a:xfrm>
              <a:off x="6064250" y="-2366963"/>
              <a:ext cx="34925" cy="2230438"/>
            </a:xfrm>
            <a:custGeom>
              <a:avLst/>
              <a:gdLst>
                <a:gd name="T0" fmla="*/ 22 w 22"/>
                <a:gd name="T1" fmla="*/ 0 h 1405"/>
                <a:gd name="T2" fmla="*/ 0 w 22"/>
                <a:gd name="T3" fmla="*/ 0 h 1405"/>
                <a:gd name="T4" fmla="*/ 0 w 22"/>
                <a:gd name="T5" fmla="*/ 1369 h 1405"/>
                <a:gd name="T6" fmla="*/ 0 w 22"/>
                <a:gd name="T7" fmla="*/ 1405 h 1405"/>
                <a:gd name="T8" fmla="*/ 22 w 22"/>
                <a:gd name="T9" fmla="*/ 1405 h 1405"/>
                <a:gd name="T10" fmla="*/ 22 w 22"/>
                <a:gd name="T11" fmla="*/ 1391 h 1405"/>
                <a:gd name="T12" fmla="*/ 22 w 22"/>
                <a:gd name="T13" fmla="*/ 0 h 1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405">
                  <a:moveTo>
                    <a:pt x="22" y="0"/>
                  </a:moveTo>
                  <a:lnTo>
                    <a:pt x="0" y="0"/>
                  </a:lnTo>
                  <a:lnTo>
                    <a:pt x="0" y="1369"/>
                  </a:lnTo>
                  <a:lnTo>
                    <a:pt x="0" y="1405"/>
                  </a:lnTo>
                  <a:lnTo>
                    <a:pt x="22" y="1405"/>
                  </a:lnTo>
                  <a:lnTo>
                    <a:pt x="22" y="1391"/>
                  </a:lnTo>
                  <a:lnTo>
                    <a:pt x="2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14" name="Freeform 37"/>
            <p:cNvSpPr>
              <a:spLocks/>
            </p:cNvSpPr>
            <p:nvPr/>
          </p:nvSpPr>
          <p:spPr bwMode="auto">
            <a:xfrm>
              <a:off x="5910263" y="-1965325"/>
              <a:ext cx="33338" cy="2230438"/>
            </a:xfrm>
            <a:custGeom>
              <a:avLst/>
              <a:gdLst>
                <a:gd name="T0" fmla="*/ 21 w 21"/>
                <a:gd name="T1" fmla="*/ 0 h 1405"/>
                <a:gd name="T2" fmla="*/ 0 w 21"/>
                <a:gd name="T3" fmla="*/ 0 h 1405"/>
                <a:gd name="T4" fmla="*/ 0 w 21"/>
                <a:gd name="T5" fmla="*/ 1388 h 1405"/>
                <a:gd name="T6" fmla="*/ 0 w 21"/>
                <a:gd name="T7" fmla="*/ 1405 h 1405"/>
                <a:gd name="T8" fmla="*/ 21 w 21"/>
                <a:gd name="T9" fmla="*/ 1405 h 1405"/>
                <a:gd name="T10" fmla="*/ 21 w 21"/>
                <a:gd name="T11" fmla="*/ 0 h 1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405">
                  <a:moveTo>
                    <a:pt x="21" y="0"/>
                  </a:moveTo>
                  <a:lnTo>
                    <a:pt x="0" y="0"/>
                  </a:lnTo>
                  <a:lnTo>
                    <a:pt x="0" y="1388"/>
                  </a:lnTo>
                  <a:lnTo>
                    <a:pt x="0" y="1405"/>
                  </a:lnTo>
                  <a:lnTo>
                    <a:pt x="21" y="1405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15" name="Freeform 38"/>
            <p:cNvSpPr>
              <a:spLocks/>
            </p:cNvSpPr>
            <p:nvPr/>
          </p:nvSpPr>
          <p:spPr bwMode="auto">
            <a:xfrm>
              <a:off x="5910263" y="-1965325"/>
              <a:ext cx="33338" cy="2230438"/>
            </a:xfrm>
            <a:custGeom>
              <a:avLst/>
              <a:gdLst>
                <a:gd name="T0" fmla="*/ 21 w 21"/>
                <a:gd name="T1" fmla="*/ 0 h 1405"/>
                <a:gd name="T2" fmla="*/ 0 w 21"/>
                <a:gd name="T3" fmla="*/ 0 h 1405"/>
                <a:gd name="T4" fmla="*/ 0 w 21"/>
                <a:gd name="T5" fmla="*/ 1388 h 1405"/>
                <a:gd name="T6" fmla="*/ 0 w 21"/>
                <a:gd name="T7" fmla="*/ 1405 h 1405"/>
                <a:gd name="T8" fmla="*/ 21 w 21"/>
                <a:gd name="T9" fmla="*/ 1405 h 1405"/>
                <a:gd name="T10" fmla="*/ 21 w 21"/>
                <a:gd name="T11" fmla="*/ 0 h 1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405">
                  <a:moveTo>
                    <a:pt x="21" y="0"/>
                  </a:moveTo>
                  <a:lnTo>
                    <a:pt x="0" y="0"/>
                  </a:lnTo>
                  <a:lnTo>
                    <a:pt x="0" y="1388"/>
                  </a:lnTo>
                  <a:lnTo>
                    <a:pt x="0" y="1405"/>
                  </a:lnTo>
                  <a:lnTo>
                    <a:pt x="21" y="1405"/>
                  </a:lnTo>
                  <a:lnTo>
                    <a:pt x="2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16" name="Freeform 39"/>
            <p:cNvSpPr>
              <a:spLocks/>
            </p:cNvSpPr>
            <p:nvPr/>
          </p:nvSpPr>
          <p:spPr bwMode="auto">
            <a:xfrm>
              <a:off x="5778500" y="341313"/>
              <a:ext cx="33338" cy="2127250"/>
            </a:xfrm>
            <a:custGeom>
              <a:avLst/>
              <a:gdLst>
                <a:gd name="T0" fmla="*/ 20 w 20"/>
                <a:gd name="T1" fmla="*/ 0 h 1275"/>
                <a:gd name="T2" fmla="*/ 0 w 20"/>
                <a:gd name="T3" fmla="*/ 0 h 1275"/>
                <a:gd name="T4" fmla="*/ 0 w 20"/>
                <a:gd name="T5" fmla="*/ 1275 h 1275"/>
                <a:gd name="T6" fmla="*/ 10 w 20"/>
                <a:gd name="T7" fmla="*/ 1274 h 1275"/>
                <a:gd name="T8" fmla="*/ 20 w 20"/>
                <a:gd name="T9" fmla="*/ 1275 h 1275"/>
                <a:gd name="T10" fmla="*/ 20 w 20"/>
                <a:gd name="T11" fmla="*/ 14 h 1275"/>
                <a:gd name="T12" fmla="*/ 20 w 20"/>
                <a:gd name="T13" fmla="*/ 0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275"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75"/>
                    <a:pt x="0" y="1275"/>
                    <a:pt x="0" y="1275"/>
                  </a:cubicBezTo>
                  <a:cubicBezTo>
                    <a:pt x="3" y="1275"/>
                    <a:pt x="6" y="1274"/>
                    <a:pt x="10" y="1274"/>
                  </a:cubicBezTo>
                  <a:cubicBezTo>
                    <a:pt x="13" y="1274"/>
                    <a:pt x="17" y="1275"/>
                    <a:pt x="20" y="1275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17" name="Freeform 86"/>
            <p:cNvSpPr>
              <a:spLocks/>
            </p:cNvSpPr>
            <p:nvPr/>
          </p:nvSpPr>
          <p:spPr bwMode="auto">
            <a:xfrm>
              <a:off x="6262688" y="-3629025"/>
              <a:ext cx="33338" cy="7331076"/>
            </a:xfrm>
            <a:custGeom>
              <a:avLst/>
              <a:gdLst>
                <a:gd name="T0" fmla="*/ 21 w 21"/>
                <a:gd name="T1" fmla="*/ 0 h 4618"/>
                <a:gd name="T2" fmla="*/ 0 w 21"/>
                <a:gd name="T3" fmla="*/ 0 h 4618"/>
                <a:gd name="T4" fmla="*/ 0 w 21"/>
                <a:gd name="T5" fmla="*/ 4618 h 4618"/>
                <a:gd name="T6" fmla="*/ 15 w 21"/>
                <a:gd name="T7" fmla="*/ 4603 h 4618"/>
                <a:gd name="T8" fmla="*/ 21 w 21"/>
                <a:gd name="T9" fmla="*/ 4609 h 4618"/>
                <a:gd name="T10" fmla="*/ 21 w 21"/>
                <a:gd name="T11" fmla="*/ 0 h 4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4618">
                  <a:moveTo>
                    <a:pt x="21" y="0"/>
                  </a:moveTo>
                  <a:lnTo>
                    <a:pt x="0" y="0"/>
                  </a:lnTo>
                  <a:lnTo>
                    <a:pt x="0" y="4618"/>
                  </a:lnTo>
                  <a:lnTo>
                    <a:pt x="15" y="4603"/>
                  </a:lnTo>
                  <a:lnTo>
                    <a:pt x="21" y="4609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18" name="Freeform 92"/>
            <p:cNvSpPr>
              <a:spLocks/>
            </p:cNvSpPr>
            <p:nvPr/>
          </p:nvSpPr>
          <p:spPr bwMode="auto">
            <a:xfrm>
              <a:off x="6178550" y="4029075"/>
              <a:ext cx="944563" cy="955675"/>
            </a:xfrm>
            <a:custGeom>
              <a:avLst/>
              <a:gdLst>
                <a:gd name="T0" fmla="*/ 14 w 571"/>
                <a:gd name="T1" fmla="*/ 0 h 573"/>
                <a:gd name="T2" fmla="*/ 0 w 571"/>
                <a:gd name="T3" fmla="*/ 15 h 573"/>
                <a:gd name="T4" fmla="*/ 558 w 571"/>
                <a:gd name="T5" fmla="*/ 573 h 573"/>
                <a:gd name="T6" fmla="*/ 571 w 571"/>
                <a:gd name="T7" fmla="*/ 557 h 573"/>
                <a:gd name="T8" fmla="*/ 20 w 571"/>
                <a:gd name="T9" fmla="*/ 6 h 573"/>
                <a:gd name="T10" fmla="*/ 14 w 571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1" h="573">
                  <a:moveTo>
                    <a:pt x="14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558" y="573"/>
                    <a:pt x="558" y="573"/>
                    <a:pt x="558" y="573"/>
                  </a:cubicBezTo>
                  <a:cubicBezTo>
                    <a:pt x="562" y="567"/>
                    <a:pt x="566" y="562"/>
                    <a:pt x="571" y="557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19" name="Freeform 93"/>
            <p:cNvSpPr>
              <a:spLocks/>
            </p:cNvSpPr>
            <p:nvPr/>
          </p:nvSpPr>
          <p:spPr bwMode="auto">
            <a:xfrm>
              <a:off x="6262688" y="3678238"/>
              <a:ext cx="530225" cy="530225"/>
            </a:xfrm>
            <a:custGeom>
              <a:avLst/>
              <a:gdLst>
                <a:gd name="T0" fmla="*/ 14 w 320"/>
                <a:gd name="T1" fmla="*/ 0 h 318"/>
                <a:gd name="T2" fmla="*/ 0 w 320"/>
                <a:gd name="T3" fmla="*/ 14 h 318"/>
                <a:gd name="T4" fmla="*/ 303 w 320"/>
                <a:gd name="T5" fmla="*/ 318 h 318"/>
                <a:gd name="T6" fmla="*/ 320 w 320"/>
                <a:gd name="T7" fmla="*/ 306 h 318"/>
                <a:gd name="T8" fmla="*/ 20 w 320"/>
                <a:gd name="T9" fmla="*/ 6 h 318"/>
                <a:gd name="T10" fmla="*/ 14 w 320"/>
                <a:gd name="T11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318">
                  <a:moveTo>
                    <a:pt x="14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303" y="318"/>
                    <a:pt x="303" y="318"/>
                    <a:pt x="303" y="318"/>
                  </a:cubicBezTo>
                  <a:cubicBezTo>
                    <a:pt x="308" y="313"/>
                    <a:pt x="314" y="309"/>
                    <a:pt x="320" y="30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20" name="Freeform 94"/>
            <p:cNvSpPr>
              <a:spLocks/>
            </p:cNvSpPr>
            <p:nvPr/>
          </p:nvSpPr>
          <p:spPr bwMode="auto">
            <a:xfrm>
              <a:off x="7080250" y="4914900"/>
              <a:ext cx="296863" cy="300038"/>
            </a:xfrm>
            <a:custGeom>
              <a:avLst/>
              <a:gdLst>
                <a:gd name="T0" fmla="*/ 90 w 180"/>
                <a:gd name="T1" fmla="*/ 0 h 180"/>
                <a:gd name="T2" fmla="*/ 26 w 180"/>
                <a:gd name="T3" fmla="*/ 26 h 180"/>
                <a:gd name="T4" fmla="*/ 13 w 180"/>
                <a:gd name="T5" fmla="*/ 42 h 180"/>
                <a:gd name="T6" fmla="*/ 0 w 180"/>
                <a:gd name="T7" fmla="*/ 90 h 180"/>
                <a:gd name="T8" fmla="*/ 90 w 180"/>
                <a:gd name="T9" fmla="*/ 180 h 180"/>
                <a:gd name="T10" fmla="*/ 180 w 180"/>
                <a:gd name="T11" fmla="*/ 90 h 180"/>
                <a:gd name="T12" fmla="*/ 90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90" y="0"/>
                  </a:moveTo>
                  <a:cubicBezTo>
                    <a:pt x="65" y="0"/>
                    <a:pt x="42" y="10"/>
                    <a:pt x="26" y="26"/>
                  </a:cubicBezTo>
                  <a:cubicBezTo>
                    <a:pt x="21" y="31"/>
                    <a:pt x="17" y="36"/>
                    <a:pt x="13" y="42"/>
                  </a:cubicBezTo>
                  <a:cubicBezTo>
                    <a:pt x="5" y="56"/>
                    <a:pt x="0" y="72"/>
                    <a:pt x="0" y="90"/>
                  </a:cubicBezTo>
                  <a:cubicBezTo>
                    <a:pt x="0" y="140"/>
                    <a:pt x="40" y="180"/>
                    <a:pt x="90" y="180"/>
                  </a:cubicBezTo>
                  <a:cubicBezTo>
                    <a:pt x="140" y="180"/>
                    <a:pt x="180" y="140"/>
                    <a:pt x="180" y="90"/>
                  </a:cubicBezTo>
                  <a:cubicBezTo>
                    <a:pt x="180" y="40"/>
                    <a:pt x="140" y="0"/>
                    <a:pt x="9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21" name="Freeform 96"/>
            <p:cNvSpPr>
              <a:spLocks/>
            </p:cNvSpPr>
            <p:nvPr/>
          </p:nvSpPr>
          <p:spPr bwMode="auto">
            <a:xfrm>
              <a:off x="6734175" y="4178300"/>
              <a:ext cx="206375" cy="209550"/>
            </a:xfrm>
            <a:custGeom>
              <a:avLst/>
              <a:gdLst>
                <a:gd name="T0" fmla="*/ 63 w 125"/>
                <a:gd name="T1" fmla="*/ 0 h 125"/>
                <a:gd name="T2" fmla="*/ 35 w 125"/>
                <a:gd name="T3" fmla="*/ 6 h 125"/>
                <a:gd name="T4" fmla="*/ 18 w 125"/>
                <a:gd name="T5" fmla="*/ 18 h 125"/>
                <a:gd name="T6" fmla="*/ 0 w 125"/>
                <a:gd name="T7" fmla="*/ 62 h 125"/>
                <a:gd name="T8" fmla="*/ 63 w 125"/>
                <a:gd name="T9" fmla="*/ 125 h 125"/>
                <a:gd name="T10" fmla="*/ 125 w 125"/>
                <a:gd name="T11" fmla="*/ 62 h 125"/>
                <a:gd name="T12" fmla="*/ 63 w 125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125">
                  <a:moveTo>
                    <a:pt x="63" y="0"/>
                  </a:moveTo>
                  <a:cubicBezTo>
                    <a:pt x="53" y="0"/>
                    <a:pt x="44" y="2"/>
                    <a:pt x="35" y="6"/>
                  </a:cubicBezTo>
                  <a:cubicBezTo>
                    <a:pt x="29" y="9"/>
                    <a:pt x="23" y="13"/>
                    <a:pt x="18" y="18"/>
                  </a:cubicBezTo>
                  <a:cubicBezTo>
                    <a:pt x="7" y="29"/>
                    <a:pt x="0" y="45"/>
                    <a:pt x="0" y="62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97" y="125"/>
                    <a:pt x="125" y="97"/>
                    <a:pt x="125" y="62"/>
                  </a:cubicBezTo>
                  <a:cubicBezTo>
                    <a:pt x="125" y="28"/>
                    <a:pt x="97" y="0"/>
                    <a:pt x="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22" name="Freeform 97"/>
            <p:cNvSpPr>
              <a:spLocks/>
            </p:cNvSpPr>
            <p:nvPr/>
          </p:nvSpPr>
          <p:spPr bwMode="auto">
            <a:xfrm>
              <a:off x="5691188" y="2466975"/>
              <a:ext cx="206375" cy="207963"/>
            </a:xfrm>
            <a:custGeom>
              <a:avLst/>
              <a:gdLst>
                <a:gd name="T0" fmla="*/ 63 w 125"/>
                <a:gd name="T1" fmla="*/ 0 h 125"/>
                <a:gd name="T2" fmla="*/ 53 w 125"/>
                <a:gd name="T3" fmla="*/ 1 h 125"/>
                <a:gd name="T4" fmla="*/ 0 w 125"/>
                <a:gd name="T5" fmla="*/ 63 h 125"/>
                <a:gd name="T6" fmla="*/ 63 w 125"/>
                <a:gd name="T7" fmla="*/ 125 h 125"/>
                <a:gd name="T8" fmla="*/ 125 w 125"/>
                <a:gd name="T9" fmla="*/ 63 h 125"/>
                <a:gd name="T10" fmla="*/ 73 w 125"/>
                <a:gd name="T11" fmla="*/ 1 h 125"/>
                <a:gd name="T12" fmla="*/ 63 w 125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125">
                  <a:moveTo>
                    <a:pt x="63" y="0"/>
                  </a:moveTo>
                  <a:cubicBezTo>
                    <a:pt x="59" y="0"/>
                    <a:pt x="56" y="1"/>
                    <a:pt x="53" y="1"/>
                  </a:cubicBezTo>
                  <a:cubicBezTo>
                    <a:pt x="23" y="6"/>
                    <a:pt x="0" y="32"/>
                    <a:pt x="0" y="63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97" y="125"/>
                    <a:pt x="125" y="97"/>
                    <a:pt x="125" y="63"/>
                  </a:cubicBezTo>
                  <a:cubicBezTo>
                    <a:pt x="125" y="32"/>
                    <a:pt x="103" y="6"/>
                    <a:pt x="73" y="1"/>
                  </a:cubicBezTo>
                  <a:cubicBezTo>
                    <a:pt x="70" y="1"/>
                    <a:pt x="66" y="0"/>
                    <a:pt x="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23" name="Freeform 98"/>
            <p:cNvSpPr>
              <a:spLocks/>
            </p:cNvSpPr>
            <p:nvPr/>
          </p:nvSpPr>
          <p:spPr bwMode="auto">
            <a:xfrm>
              <a:off x="6358667" y="661270"/>
              <a:ext cx="249239" cy="252412"/>
            </a:xfrm>
            <a:custGeom>
              <a:avLst/>
              <a:gdLst>
                <a:gd name="T0" fmla="*/ 75 w 151"/>
                <a:gd name="T1" fmla="*/ 0 h 151"/>
                <a:gd name="T2" fmla="*/ 53 w 151"/>
                <a:gd name="T3" fmla="*/ 4 h 151"/>
                <a:gd name="T4" fmla="*/ 0 w 151"/>
                <a:gd name="T5" fmla="*/ 76 h 151"/>
                <a:gd name="T6" fmla="*/ 75 w 151"/>
                <a:gd name="T7" fmla="*/ 151 h 151"/>
                <a:gd name="T8" fmla="*/ 151 w 151"/>
                <a:gd name="T9" fmla="*/ 76 h 151"/>
                <a:gd name="T10" fmla="*/ 89 w 151"/>
                <a:gd name="T11" fmla="*/ 2 h 151"/>
                <a:gd name="T12" fmla="*/ 75 w 151"/>
                <a:gd name="T13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151">
                  <a:moveTo>
                    <a:pt x="75" y="0"/>
                  </a:moveTo>
                  <a:cubicBezTo>
                    <a:pt x="68" y="0"/>
                    <a:pt x="60" y="2"/>
                    <a:pt x="53" y="4"/>
                  </a:cubicBezTo>
                  <a:cubicBezTo>
                    <a:pt x="23" y="13"/>
                    <a:pt x="0" y="42"/>
                    <a:pt x="0" y="76"/>
                  </a:cubicBezTo>
                  <a:cubicBezTo>
                    <a:pt x="0" y="117"/>
                    <a:pt x="34" y="151"/>
                    <a:pt x="75" y="151"/>
                  </a:cubicBezTo>
                  <a:cubicBezTo>
                    <a:pt x="117" y="151"/>
                    <a:pt x="151" y="117"/>
                    <a:pt x="151" y="76"/>
                  </a:cubicBezTo>
                  <a:cubicBezTo>
                    <a:pt x="151" y="39"/>
                    <a:pt x="124" y="8"/>
                    <a:pt x="89" y="2"/>
                  </a:cubicBezTo>
                  <a:cubicBezTo>
                    <a:pt x="85" y="1"/>
                    <a:pt x="80" y="0"/>
                    <a:pt x="7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630748" y="2572116"/>
            <a:ext cx="89972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 you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724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梯形 191"/>
          <p:cNvSpPr/>
          <p:nvPr/>
        </p:nvSpPr>
        <p:spPr>
          <a:xfrm rot="5400000">
            <a:off x="4208088" y="3081160"/>
            <a:ext cx="5460658" cy="1391861"/>
          </a:xfrm>
          <a:prstGeom prst="trapezoid">
            <a:avLst>
              <a:gd name="adj" fmla="val 60585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454475" y="1046760"/>
            <a:ext cx="5787198" cy="546065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 rot="10800000" flipV="1">
            <a:off x="8396093" y="98862"/>
            <a:ext cx="2188565" cy="227361"/>
            <a:chOff x="2852738" y="1754188"/>
            <a:chExt cx="9117012" cy="1565275"/>
          </a:xfrm>
          <a:solidFill>
            <a:srgbClr val="00B4EB"/>
          </a:solidFill>
        </p:grpSpPr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8283575" y="2538413"/>
              <a:ext cx="1939925" cy="42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6159500" y="2811463"/>
              <a:ext cx="1939925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2852738" y="2811463"/>
              <a:ext cx="3019425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7974013" y="2538413"/>
              <a:ext cx="434975" cy="314325"/>
            </a:xfrm>
            <a:custGeom>
              <a:avLst/>
              <a:gdLst>
                <a:gd name="T0" fmla="*/ 0 w 274"/>
                <a:gd name="T1" fmla="*/ 198 h 198"/>
                <a:gd name="T2" fmla="*/ 195 w 274"/>
                <a:gd name="T3" fmla="*/ 0 h 198"/>
                <a:gd name="T4" fmla="*/ 274 w 274"/>
                <a:gd name="T5" fmla="*/ 0 h 198"/>
                <a:gd name="T6" fmla="*/ 79 w 274"/>
                <a:gd name="T7" fmla="*/ 198 h 198"/>
                <a:gd name="T8" fmla="*/ 0 w 274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198">
                  <a:moveTo>
                    <a:pt x="0" y="198"/>
                  </a:moveTo>
                  <a:lnTo>
                    <a:pt x="195" y="0"/>
                  </a:lnTo>
                  <a:lnTo>
                    <a:pt x="274" y="0"/>
                  </a:lnTo>
                  <a:lnTo>
                    <a:pt x="79" y="198"/>
                  </a:lnTo>
                  <a:lnTo>
                    <a:pt x="0" y="1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7935913" y="2351088"/>
              <a:ext cx="438150" cy="314325"/>
            </a:xfrm>
            <a:custGeom>
              <a:avLst/>
              <a:gdLst>
                <a:gd name="T0" fmla="*/ 0 w 276"/>
                <a:gd name="T1" fmla="*/ 198 h 198"/>
                <a:gd name="T2" fmla="*/ 197 w 276"/>
                <a:gd name="T3" fmla="*/ 0 h 198"/>
                <a:gd name="T4" fmla="*/ 276 w 276"/>
                <a:gd name="T5" fmla="*/ 0 h 198"/>
                <a:gd name="T6" fmla="*/ 79 w 276"/>
                <a:gd name="T7" fmla="*/ 198 h 198"/>
                <a:gd name="T8" fmla="*/ 0 w 276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98">
                  <a:moveTo>
                    <a:pt x="0" y="198"/>
                  </a:moveTo>
                  <a:lnTo>
                    <a:pt x="197" y="0"/>
                  </a:lnTo>
                  <a:lnTo>
                    <a:pt x="276" y="0"/>
                  </a:lnTo>
                  <a:lnTo>
                    <a:pt x="79" y="198"/>
                  </a:lnTo>
                  <a:lnTo>
                    <a:pt x="0" y="1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8134350" y="2943226"/>
              <a:ext cx="139700" cy="104775"/>
            </a:xfrm>
            <a:custGeom>
              <a:avLst/>
              <a:gdLst>
                <a:gd name="T0" fmla="*/ 0 w 88"/>
                <a:gd name="T1" fmla="*/ 66 h 66"/>
                <a:gd name="T2" fmla="*/ 64 w 88"/>
                <a:gd name="T3" fmla="*/ 0 h 66"/>
                <a:gd name="T4" fmla="*/ 88 w 88"/>
                <a:gd name="T5" fmla="*/ 0 h 66"/>
                <a:gd name="T6" fmla="*/ 24 w 88"/>
                <a:gd name="T7" fmla="*/ 66 h 66"/>
                <a:gd name="T8" fmla="*/ 0 w 88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66">
                  <a:moveTo>
                    <a:pt x="0" y="66"/>
                  </a:moveTo>
                  <a:lnTo>
                    <a:pt x="64" y="0"/>
                  </a:lnTo>
                  <a:lnTo>
                    <a:pt x="88" y="0"/>
                  </a:lnTo>
                  <a:lnTo>
                    <a:pt x="24" y="66"/>
                  </a:ln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8421688" y="3138488"/>
              <a:ext cx="123825" cy="119063"/>
            </a:xfrm>
            <a:custGeom>
              <a:avLst/>
              <a:gdLst>
                <a:gd name="T0" fmla="*/ 78 w 78"/>
                <a:gd name="T1" fmla="*/ 75 h 75"/>
                <a:gd name="T2" fmla="*/ 24 w 78"/>
                <a:gd name="T3" fmla="*/ 0 h 75"/>
                <a:gd name="T4" fmla="*/ 0 w 78"/>
                <a:gd name="T5" fmla="*/ 0 h 75"/>
                <a:gd name="T6" fmla="*/ 58 w 78"/>
                <a:gd name="T7" fmla="*/ 75 h 75"/>
                <a:gd name="T8" fmla="*/ 78 w 78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5">
                  <a:moveTo>
                    <a:pt x="78" y="75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58" y="75"/>
                  </a:lnTo>
                  <a:lnTo>
                    <a:pt x="78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10191750" y="1838326"/>
              <a:ext cx="735012" cy="742950"/>
            </a:xfrm>
            <a:custGeom>
              <a:avLst/>
              <a:gdLst>
                <a:gd name="T0" fmla="*/ 0 w 463"/>
                <a:gd name="T1" fmla="*/ 447 h 468"/>
                <a:gd name="T2" fmla="*/ 443 w 463"/>
                <a:gd name="T3" fmla="*/ 0 h 468"/>
                <a:gd name="T4" fmla="*/ 463 w 463"/>
                <a:gd name="T5" fmla="*/ 19 h 468"/>
                <a:gd name="T6" fmla="*/ 20 w 463"/>
                <a:gd name="T7" fmla="*/ 468 h 468"/>
                <a:gd name="T8" fmla="*/ 0 w 463"/>
                <a:gd name="T9" fmla="*/ 447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" h="468">
                  <a:moveTo>
                    <a:pt x="0" y="447"/>
                  </a:moveTo>
                  <a:lnTo>
                    <a:pt x="443" y="0"/>
                  </a:lnTo>
                  <a:lnTo>
                    <a:pt x="463" y="19"/>
                  </a:lnTo>
                  <a:lnTo>
                    <a:pt x="20" y="468"/>
                  </a:lnTo>
                  <a:lnTo>
                    <a:pt x="0" y="4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8277225" y="2351088"/>
              <a:ext cx="1704975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8235950" y="2943226"/>
              <a:ext cx="2909887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6592888" y="3024188"/>
              <a:ext cx="1579562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6877050" y="3138488"/>
              <a:ext cx="1582737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8513763" y="3232151"/>
              <a:ext cx="1579562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7269163" y="2641601"/>
              <a:ext cx="792162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7269163" y="2351088"/>
              <a:ext cx="1008062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7094538" y="2351088"/>
              <a:ext cx="69850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6586538" y="2351088"/>
              <a:ext cx="6667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6299200" y="2351088"/>
              <a:ext cx="220662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5715000" y="2351088"/>
              <a:ext cx="514350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7377113" y="2568576"/>
              <a:ext cx="684212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6643688" y="2568576"/>
              <a:ext cx="682625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7473950" y="2490788"/>
              <a:ext cx="679450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7170738" y="2490788"/>
              <a:ext cx="265112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7423150" y="2422526"/>
              <a:ext cx="7842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5173663" y="2422526"/>
              <a:ext cx="21939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6643688" y="2490788"/>
              <a:ext cx="48577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6305550" y="2490788"/>
              <a:ext cx="242887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5853113" y="2490788"/>
              <a:ext cx="241300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5399088" y="2490788"/>
              <a:ext cx="239712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4943475" y="2490788"/>
              <a:ext cx="242887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5737225" y="2641601"/>
              <a:ext cx="1423987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6251575" y="3024188"/>
              <a:ext cx="249237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4827588" y="3024188"/>
              <a:ext cx="1347787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4627563" y="3024188"/>
              <a:ext cx="127000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4429125" y="3024188"/>
              <a:ext cx="128587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3465513" y="3024188"/>
              <a:ext cx="877887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5695950" y="2882901"/>
              <a:ext cx="5202237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4043363" y="2882901"/>
              <a:ext cx="1162050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3076575" y="2882901"/>
              <a:ext cx="5683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8"/>
            <p:cNvSpPr>
              <a:spLocks/>
            </p:cNvSpPr>
            <p:nvPr/>
          </p:nvSpPr>
          <p:spPr bwMode="auto">
            <a:xfrm>
              <a:off x="11126788" y="2205038"/>
              <a:ext cx="754062" cy="762000"/>
            </a:xfrm>
            <a:custGeom>
              <a:avLst/>
              <a:gdLst>
                <a:gd name="T0" fmla="*/ 0 w 475"/>
                <a:gd name="T1" fmla="*/ 469 h 480"/>
                <a:gd name="T2" fmla="*/ 463 w 475"/>
                <a:gd name="T3" fmla="*/ 0 h 480"/>
                <a:gd name="T4" fmla="*/ 475 w 475"/>
                <a:gd name="T5" fmla="*/ 10 h 480"/>
                <a:gd name="T6" fmla="*/ 12 w 475"/>
                <a:gd name="T7" fmla="*/ 480 h 480"/>
                <a:gd name="T8" fmla="*/ 0 w 475"/>
                <a:gd name="T9" fmla="*/ 46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480">
                  <a:moveTo>
                    <a:pt x="0" y="469"/>
                  </a:moveTo>
                  <a:lnTo>
                    <a:pt x="463" y="0"/>
                  </a:lnTo>
                  <a:lnTo>
                    <a:pt x="475" y="10"/>
                  </a:lnTo>
                  <a:lnTo>
                    <a:pt x="12" y="480"/>
                  </a:lnTo>
                  <a:lnTo>
                    <a:pt x="0" y="4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9"/>
            <p:cNvSpPr>
              <a:spLocks/>
            </p:cNvSpPr>
            <p:nvPr/>
          </p:nvSpPr>
          <p:spPr bwMode="auto">
            <a:xfrm>
              <a:off x="10879138" y="2470151"/>
              <a:ext cx="430212" cy="434975"/>
            </a:xfrm>
            <a:custGeom>
              <a:avLst/>
              <a:gdLst>
                <a:gd name="T0" fmla="*/ 0 w 271"/>
                <a:gd name="T1" fmla="*/ 264 h 274"/>
                <a:gd name="T2" fmla="*/ 259 w 271"/>
                <a:gd name="T3" fmla="*/ 0 h 274"/>
                <a:gd name="T4" fmla="*/ 271 w 271"/>
                <a:gd name="T5" fmla="*/ 10 h 274"/>
                <a:gd name="T6" fmla="*/ 12 w 271"/>
                <a:gd name="T7" fmla="*/ 274 h 274"/>
                <a:gd name="T8" fmla="*/ 0 w 271"/>
                <a:gd name="T9" fmla="*/ 26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274">
                  <a:moveTo>
                    <a:pt x="0" y="264"/>
                  </a:moveTo>
                  <a:lnTo>
                    <a:pt x="259" y="0"/>
                  </a:lnTo>
                  <a:lnTo>
                    <a:pt x="271" y="10"/>
                  </a:lnTo>
                  <a:lnTo>
                    <a:pt x="12" y="274"/>
                  </a:lnTo>
                  <a:lnTo>
                    <a:pt x="0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Oval 50"/>
            <p:cNvSpPr>
              <a:spLocks noChangeArrowheads="1"/>
            </p:cNvSpPr>
            <p:nvPr/>
          </p:nvSpPr>
          <p:spPr bwMode="auto">
            <a:xfrm>
              <a:off x="11755438" y="2093913"/>
              <a:ext cx="214312" cy="2174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Oval 51"/>
            <p:cNvSpPr>
              <a:spLocks noChangeArrowheads="1"/>
            </p:cNvSpPr>
            <p:nvPr/>
          </p:nvSpPr>
          <p:spPr bwMode="auto">
            <a:xfrm>
              <a:off x="10801350" y="1754188"/>
              <a:ext cx="214312" cy="2174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Oval 52"/>
            <p:cNvSpPr>
              <a:spLocks noChangeArrowheads="1"/>
            </p:cNvSpPr>
            <p:nvPr/>
          </p:nvSpPr>
          <p:spPr bwMode="auto">
            <a:xfrm>
              <a:off x="11236325" y="2413001"/>
              <a:ext cx="146050" cy="147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Oval 53"/>
            <p:cNvSpPr>
              <a:spLocks noChangeArrowheads="1"/>
            </p:cNvSpPr>
            <p:nvPr/>
          </p:nvSpPr>
          <p:spPr bwMode="auto">
            <a:xfrm>
              <a:off x="10020300" y="3170238"/>
              <a:ext cx="149225" cy="149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Oval 54"/>
            <p:cNvSpPr>
              <a:spLocks noChangeArrowheads="1"/>
            </p:cNvSpPr>
            <p:nvPr/>
          </p:nvSpPr>
          <p:spPr bwMode="auto">
            <a:xfrm>
              <a:off x="9910763" y="2276476"/>
              <a:ext cx="179387" cy="1809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1137755" y="17380"/>
            <a:ext cx="981472" cy="994082"/>
            <a:chOff x="3983038" y="1357313"/>
            <a:chExt cx="4078288" cy="4130675"/>
          </a:xfrm>
          <a:solidFill>
            <a:schemeClr val="bg1">
              <a:alpha val="40000"/>
            </a:schemeClr>
          </a:solidFill>
        </p:grpSpPr>
        <p:sp>
          <p:nvSpPr>
            <p:cNvPr id="55" name="Freeform 5"/>
            <p:cNvSpPr>
              <a:spLocks noEditPoints="1"/>
            </p:cNvSpPr>
            <p:nvPr/>
          </p:nvSpPr>
          <p:spPr bwMode="auto">
            <a:xfrm>
              <a:off x="4152901" y="1466850"/>
              <a:ext cx="3886200" cy="3930650"/>
            </a:xfrm>
            <a:custGeom>
              <a:avLst/>
              <a:gdLst>
                <a:gd name="T0" fmla="*/ 1217 w 1217"/>
                <a:gd name="T1" fmla="*/ 609 h 1218"/>
                <a:gd name="T2" fmla="*/ 1217 w 1217"/>
                <a:gd name="T3" fmla="*/ 609 h 1218"/>
                <a:gd name="T4" fmla="*/ 1217 w 1217"/>
                <a:gd name="T5" fmla="*/ 609 h 1218"/>
                <a:gd name="T6" fmla="*/ 609 w 1217"/>
                <a:gd name="T7" fmla="*/ 0 h 1218"/>
                <a:gd name="T8" fmla="*/ 0 w 1217"/>
                <a:gd name="T9" fmla="*/ 609 h 1218"/>
                <a:gd name="T10" fmla="*/ 609 w 1217"/>
                <a:gd name="T11" fmla="*/ 1218 h 1218"/>
                <a:gd name="T12" fmla="*/ 1217 w 1217"/>
                <a:gd name="T13" fmla="*/ 609 h 1218"/>
                <a:gd name="T14" fmla="*/ 1215 w 1217"/>
                <a:gd name="T15" fmla="*/ 609 h 1218"/>
                <a:gd name="T16" fmla="*/ 1213 w 1217"/>
                <a:gd name="T17" fmla="*/ 609 h 1218"/>
                <a:gd name="T18" fmla="*/ 1036 w 1217"/>
                <a:gd name="T19" fmla="*/ 1036 h 1218"/>
                <a:gd name="T20" fmla="*/ 609 w 1217"/>
                <a:gd name="T21" fmla="*/ 1214 h 1218"/>
                <a:gd name="T22" fmla="*/ 181 w 1217"/>
                <a:gd name="T23" fmla="*/ 1036 h 1218"/>
                <a:gd name="T24" fmla="*/ 4 w 1217"/>
                <a:gd name="T25" fmla="*/ 609 h 1218"/>
                <a:gd name="T26" fmla="*/ 181 w 1217"/>
                <a:gd name="T27" fmla="*/ 181 h 1218"/>
                <a:gd name="T28" fmla="*/ 609 w 1217"/>
                <a:gd name="T29" fmla="*/ 4 h 1218"/>
                <a:gd name="T30" fmla="*/ 1036 w 1217"/>
                <a:gd name="T31" fmla="*/ 181 h 1218"/>
                <a:gd name="T32" fmla="*/ 1213 w 1217"/>
                <a:gd name="T33" fmla="*/ 609 h 1218"/>
                <a:gd name="T34" fmla="*/ 1215 w 1217"/>
                <a:gd name="T35" fmla="*/ 609 h 1218"/>
                <a:gd name="T36" fmla="*/ 1217 w 1217"/>
                <a:gd name="T37" fmla="*/ 609 h 1218"/>
                <a:gd name="T38" fmla="*/ 1217 w 1217"/>
                <a:gd name="T39" fmla="*/ 609 h 1218"/>
                <a:gd name="T40" fmla="*/ 609 w 1217"/>
                <a:gd name="T41" fmla="*/ 0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7" h="1218">
                  <a:moveTo>
                    <a:pt x="1217" y="609"/>
                  </a:moveTo>
                  <a:cubicBezTo>
                    <a:pt x="1217" y="609"/>
                    <a:pt x="1217" y="609"/>
                    <a:pt x="1217" y="609"/>
                  </a:cubicBezTo>
                  <a:cubicBezTo>
                    <a:pt x="1217" y="609"/>
                    <a:pt x="1217" y="609"/>
                    <a:pt x="1217" y="609"/>
                  </a:cubicBezTo>
                  <a:moveTo>
                    <a:pt x="609" y="0"/>
                  </a:moveTo>
                  <a:cubicBezTo>
                    <a:pt x="272" y="0"/>
                    <a:pt x="0" y="273"/>
                    <a:pt x="0" y="609"/>
                  </a:cubicBezTo>
                  <a:cubicBezTo>
                    <a:pt x="0" y="945"/>
                    <a:pt x="272" y="1218"/>
                    <a:pt x="609" y="1218"/>
                  </a:cubicBezTo>
                  <a:cubicBezTo>
                    <a:pt x="945" y="1218"/>
                    <a:pt x="1217" y="945"/>
                    <a:pt x="1217" y="609"/>
                  </a:cubicBezTo>
                  <a:cubicBezTo>
                    <a:pt x="1215" y="609"/>
                    <a:pt x="1215" y="609"/>
                    <a:pt x="1215" y="609"/>
                  </a:cubicBezTo>
                  <a:cubicBezTo>
                    <a:pt x="1213" y="609"/>
                    <a:pt x="1213" y="609"/>
                    <a:pt x="1213" y="609"/>
                  </a:cubicBezTo>
                  <a:cubicBezTo>
                    <a:pt x="1213" y="776"/>
                    <a:pt x="1146" y="927"/>
                    <a:pt x="1036" y="1036"/>
                  </a:cubicBezTo>
                  <a:cubicBezTo>
                    <a:pt x="927" y="1146"/>
                    <a:pt x="776" y="1214"/>
                    <a:pt x="609" y="1214"/>
                  </a:cubicBezTo>
                  <a:cubicBezTo>
                    <a:pt x="442" y="1214"/>
                    <a:pt x="290" y="1146"/>
                    <a:pt x="181" y="1036"/>
                  </a:cubicBezTo>
                  <a:cubicBezTo>
                    <a:pt x="72" y="927"/>
                    <a:pt x="4" y="776"/>
                    <a:pt x="4" y="609"/>
                  </a:cubicBezTo>
                  <a:cubicBezTo>
                    <a:pt x="4" y="442"/>
                    <a:pt x="72" y="291"/>
                    <a:pt x="181" y="181"/>
                  </a:cubicBezTo>
                  <a:cubicBezTo>
                    <a:pt x="290" y="72"/>
                    <a:pt x="442" y="4"/>
                    <a:pt x="609" y="4"/>
                  </a:cubicBezTo>
                  <a:cubicBezTo>
                    <a:pt x="776" y="4"/>
                    <a:pt x="927" y="72"/>
                    <a:pt x="1036" y="181"/>
                  </a:cubicBezTo>
                  <a:cubicBezTo>
                    <a:pt x="1146" y="291"/>
                    <a:pt x="1213" y="442"/>
                    <a:pt x="1213" y="609"/>
                  </a:cubicBezTo>
                  <a:cubicBezTo>
                    <a:pt x="1215" y="609"/>
                    <a:pt x="1215" y="609"/>
                    <a:pt x="1215" y="609"/>
                  </a:cubicBezTo>
                  <a:cubicBezTo>
                    <a:pt x="1217" y="609"/>
                    <a:pt x="1217" y="609"/>
                    <a:pt x="1217" y="609"/>
                  </a:cubicBezTo>
                  <a:cubicBezTo>
                    <a:pt x="1217" y="609"/>
                    <a:pt x="1217" y="609"/>
                    <a:pt x="1217" y="609"/>
                  </a:cubicBezTo>
                  <a:cubicBezTo>
                    <a:pt x="1217" y="273"/>
                    <a:pt x="945" y="0"/>
                    <a:pt x="6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2"/>
            <p:cNvSpPr>
              <a:spLocks noEditPoints="1"/>
            </p:cNvSpPr>
            <p:nvPr/>
          </p:nvSpPr>
          <p:spPr bwMode="auto">
            <a:xfrm>
              <a:off x="5372101" y="2700338"/>
              <a:ext cx="1447800" cy="815975"/>
            </a:xfrm>
            <a:custGeom>
              <a:avLst/>
              <a:gdLst>
                <a:gd name="T0" fmla="*/ 453 w 453"/>
                <a:gd name="T1" fmla="*/ 237 h 253"/>
                <a:gd name="T2" fmla="*/ 453 w 453"/>
                <a:gd name="T3" fmla="*/ 225 h 253"/>
                <a:gd name="T4" fmla="*/ 433 w 453"/>
                <a:gd name="T5" fmla="*/ 214 h 253"/>
                <a:gd name="T6" fmla="*/ 432 w 453"/>
                <a:gd name="T7" fmla="*/ 203 h 253"/>
                <a:gd name="T8" fmla="*/ 450 w 453"/>
                <a:gd name="T9" fmla="*/ 188 h 253"/>
                <a:gd name="T10" fmla="*/ 427 w 453"/>
                <a:gd name="T11" fmla="*/ 174 h 253"/>
                <a:gd name="T12" fmla="*/ 443 w 453"/>
                <a:gd name="T13" fmla="*/ 161 h 253"/>
                <a:gd name="T14" fmla="*/ 421 w 453"/>
                <a:gd name="T15" fmla="*/ 156 h 253"/>
                <a:gd name="T16" fmla="*/ 417 w 453"/>
                <a:gd name="T17" fmla="*/ 145 h 253"/>
                <a:gd name="T18" fmla="*/ 430 w 453"/>
                <a:gd name="T19" fmla="*/ 126 h 253"/>
                <a:gd name="T20" fmla="*/ 403 w 453"/>
                <a:gd name="T21" fmla="*/ 119 h 253"/>
                <a:gd name="T22" fmla="*/ 415 w 453"/>
                <a:gd name="T23" fmla="*/ 102 h 253"/>
                <a:gd name="T24" fmla="*/ 393 w 453"/>
                <a:gd name="T25" fmla="*/ 103 h 253"/>
                <a:gd name="T26" fmla="*/ 386 w 453"/>
                <a:gd name="T27" fmla="*/ 95 h 253"/>
                <a:gd name="T28" fmla="*/ 393 w 453"/>
                <a:gd name="T29" fmla="*/ 73 h 253"/>
                <a:gd name="T30" fmla="*/ 365 w 453"/>
                <a:gd name="T31" fmla="*/ 73 h 253"/>
                <a:gd name="T32" fmla="*/ 372 w 453"/>
                <a:gd name="T33" fmla="*/ 53 h 253"/>
                <a:gd name="T34" fmla="*/ 351 w 453"/>
                <a:gd name="T35" fmla="*/ 61 h 253"/>
                <a:gd name="T36" fmla="*/ 341 w 453"/>
                <a:gd name="T37" fmla="*/ 55 h 253"/>
                <a:gd name="T38" fmla="*/ 342 w 453"/>
                <a:gd name="T39" fmla="*/ 32 h 253"/>
                <a:gd name="T40" fmla="*/ 315 w 453"/>
                <a:gd name="T41" fmla="*/ 40 h 253"/>
                <a:gd name="T42" fmla="*/ 316 w 453"/>
                <a:gd name="T43" fmla="*/ 19 h 253"/>
                <a:gd name="T44" fmla="*/ 298 w 453"/>
                <a:gd name="T45" fmla="*/ 33 h 253"/>
                <a:gd name="T46" fmla="*/ 288 w 453"/>
                <a:gd name="T47" fmla="*/ 29 h 253"/>
                <a:gd name="T48" fmla="*/ 281 w 453"/>
                <a:gd name="T49" fmla="*/ 7 h 253"/>
                <a:gd name="T50" fmla="*/ 258 w 453"/>
                <a:gd name="T51" fmla="*/ 22 h 253"/>
                <a:gd name="T52" fmla="*/ 253 w 453"/>
                <a:gd name="T53" fmla="*/ 2 h 253"/>
                <a:gd name="T54" fmla="*/ 240 w 453"/>
                <a:gd name="T55" fmla="*/ 20 h 253"/>
                <a:gd name="T56" fmla="*/ 229 w 453"/>
                <a:gd name="T57" fmla="*/ 20 h 253"/>
                <a:gd name="T58" fmla="*/ 217 w 453"/>
                <a:gd name="T59" fmla="*/ 0 h 253"/>
                <a:gd name="T60" fmla="*/ 199 w 453"/>
                <a:gd name="T61" fmla="*/ 22 h 253"/>
                <a:gd name="T62" fmla="*/ 188 w 453"/>
                <a:gd name="T63" fmla="*/ 4 h 253"/>
                <a:gd name="T64" fmla="*/ 180 w 453"/>
                <a:gd name="T65" fmla="*/ 25 h 253"/>
                <a:gd name="T66" fmla="*/ 170 w 453"/>
                <a:gd name="T67" fmla="*/ 28 h 253"/>
                <a:gd name="T68" fmla="*/ 152 w 453"/>
                <a:gd name="T69" fmla="*/ 13 h 253"/>
                <a:gd name="T70" fmla="*/ 142 w 453"/>
                <a:gd name="T71" fmla="*/ 38 h 253"/>
                <a:gd name="T72" fmla="*/ 126 w 453"/>
                <a:gd name="T73" fmla="*/ 24 h 253"/>
                <a:gd name="T74" fmla="*/ 125 w 453"/>
                <a:gd name="T75" fmla="*/ 46 h 253"/>
                <a:gd name="T76" fmla="*/ 115 w 453"/>
                <a:gd name="T77" fmla="*/ 52 h 253"/>
                <a:gd name="T78" fmla="*/ 95 w 453"/>
                <a:gd name="T79" fmla="*/ 43 h 253"/>
                <a:gd name="T80" fmla="*/ 91 w 453"/>
                <a:gd name="T81" fmla="*/ 70 h 253"/>
                <a:gd name="T82" fmla="*/ 73 w 453"/>
                <a:gd name="T83" fmla="*/ 61 h 253"/>
                <a:gd name="T84" fmla="*/ 78 w 453"/>
                <a:gd name="T85" fmla="*/ 83 h 253"/>
                <a:gd name="T86" fmla="*/ 70 w 453"/>
                <a:gd name="T87" fmla="*/ 91 h 253"/>
                <a:gd name="T88" fmla="*/ 48 w 453"/>
                <a:gd name="T89" fmla="*/ 88 h 253"/>
                <a:gd name="T90" fmla="*/ 52 w 453"/>
                <a:gd name="T91" fmla="*/ 115 h 253"/>
                <a:gd name="T92" fmla="*/ 32 w 453"/>
                <a:gd name="T93" fmla="*/ 111 h 253"/>
                <a:gd name="T94" fmla="*/ 43 w 453"/>
                <a:gd name="T95" fmla="*/ 131 h 253"/>
                <a:gd name="T96" fmla="*/ 38 w 453"/>
                <a:gd name="T97" fmla="*/ 141 h 253"/>
                <a:gd name="T98" fmla="*/ 15 w 453"/>
                <a:gd name="T99" fmla="*/ 145 h 253"/>
                <a:gd name="T100" fmla="*/ 28 w 453"/>
                <a:gd name="T101" fmla="*/ 169 h 253"/>
                <a:gd name="T102" fmla="*/ 7 w 453"/>
                <a:gd name="T103" fmla="*/ 172 h 253"/>
                <a:gd name="T104" fmla="*/ 23 w 453"/>
                <a:gd name="T105" fmla="*/ 188 h 253"/>
                <a:gd name="T106" fmla="*/ 21 w 453"/>
                <a:gd name="T107" fmla="*/ 199 h 253"/>
                <a:gd name="T108" fmla="*/ 1 w 453"/>
                <a:gd name="T109" fmla="*/ 208 h 253"/>
                <a:gd name="T110" fmla="*/ 20 w 453"/>
                <a:gd name="T111" fmla="*/ 229 h 253"/>
                <a:gd name="T112" fmla="*/ 20 w 453"/>
                <a:gd name="T113" fmla="*/ 232 h 253"/>
                <a:gd name="T114" fmla="*/ 20 w 453"/>
                <a:gd name="T115" fmla="*/ 24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3" h="253">
                  <a:moveTo>
                    <a:pt x="433" y="240"/>
                  </a:moveTo>
                  <a:cubicBezTo>
                    <a:pt x="433" y="241"/>
                    <a:pt x="433" y="243"/>
                    <a:pt x="433" y="244"/>
                  </a:cubicBezTo>
                  <a:cubicBezTo>
                    <a:pt x="452" y="246"/>
                    <a:pt x="452" y="246"/>
                    <a:pt x="452" y="246"/>
                  </a:cubicBezTo>
                  <a:cubicBezTo>
                    <a:pt x="452" y="244"/>
                    <a:pt x="453" y="243"/>
                    <a:pt x="453" y="241"/>
                  </a:cubicBezTo>
                  <a:cubicBezTo>
                    <a:pt x="433" y="240"/>
                    <a:pt x="433" y="240"/>
                    <a:pt x="433" y="240"/>
                  </a:cubicBezTo>
                  <a:close/>
                  <a:moveTo>
                    <a:pt x="433" y="233"/>
                  </a:moveTo>
                  <a:cubicBezTo>
                    <a:pt x="433" y="234"/>
                    <a:pt x="433" y="235"/>
                    <a:pt x="433" y="236"/>
                  </a:cubicBezTo>
                  <a:cubicBezTo>
                    <a:pt x="453" y="237"/>
                    <a:pt x="453" y="237"/>
                    <a:pt x="453" y="237"/>
                  </a:cubicBezTo>
                  <a:cubicBezTo>
                    <a:pt x="453" y="236"/>
                    <a:pt x="453" y="235"/>
                    <a:pt x="453" y="233"/>
                  </a:cubicBezTo>
                  <a:cubicBezTo>
                    <a:pt x="433" y="233"/>
                    <a:pt x="433" y="233"/>
                    <a:pt x="433" y="233"/>
                  </a:cubicBezTo>
                  <a:close/>
                  <a:moveTo>
                    <a:pt x="434" y="225"/>
                  </a:moveTo>
                  <a:cubicBezTo>
                    <a:pt x="434" y="226"/>
                    <a:pt x="434" y="226"/>
                    <a:pt x="434" y="227"/>
                  </a:cubicBezTo>
                  <a:cubicBezTo>
                    <a:pt x="434" y="228"/>
                    <a:pt x="434" y="228"/>
                    <a:pt x="434" y="229"/>
                  </a:cubicBezTo>
                  <a:cubicBezTo>
                    <a:pt x="453" y="229"/>
                    <a:pt x="453" y="229"/>
                    <a:pt x="453" y="229"/>
                  </a:cubicBezTo>
                  <a:cubicBezTo>
                    <a:pt x="453" y="228"/>
                    <a:pt x="453" y="228"/>
                    <a:pt x="453" y="227"/>
                  </a:cubicBezTo>
                  <a:cubicBezTo>
                    <a:pt x="453" y="226"/>
                    <a:pt x="453" y="226"/>
                    <a:pt x="453" y="225"/>
                  </a:cubicBezTo>
                  <a:cubicBezTo>
                    <a:pt x="434" y="225"/>
                    <a:pt x="434" y="225"/>
                    <a:pt x="434" y="225"/>
                  </a:cubicBezTo>
                  <a:close/>
                  <a:moveTo>
                    <a:pt x="433" y="218"/>
                  </a:moveTo>
                  <a:cubicBezTo>
                    <a:pt x="433" y="219"/>
                    <a:pt x="433" y="220"/>
                    <a:pt x="433" y="222"/>
                  </a:cubicBezTo>
                  <a:cubicBezTo>
                    <a:pt x="453" y="221"/>
                    <a:pt x="453" y="221"/>
                    <a:pt x="453" y="221"/>
                  </a:cubicBezTo>
                  <a:cubicBezTo>
                    <a:pt x="453" y="220"/>
                    <a:pt x="453" y="218"/>
                    <a:pt x="453" y="217"/>
                  </a:cubicBezTo>
                  <a:lnTo>
                    <a:pt x="433" y="218"/>
                  </a:lnTo>
                  <a:close/>
                  <a:moveTo>
                    <a:pt x="433" y="210"/>
                  </a:moveTo>
                  <a:cubicBezTo>
                    <a:pt x="433" y="212"/>
                    <a:pt x="433" y="213"/>
                    <a:pt x="433" y="214"/>
                  </a:cubicBezTo>
                  <a:cubicBezTo>
                    <a:pt x="453" y="213"/>
                    <a:pt x="453" y="213"/>
                    <a:pt x="453" y="213"/>
                  </a:cubicBezTo>
                  <a:cubicBezTo>
                    <a:pt x="453" y="211"/>
                    <a:pt x="453" y="210"/>
                    <a:pt x="452" y="209"/>
                  </a:cubicBezTo>
                  <a:cubicBezTo>
                    <a:pt x="433" y="210"/>
                    <a:pt x="433" y="210"/>
                    <a:pt x="433" y="210"/>
                  </a:cubicBezTo>
                  <a:close/>
                  <a:moveTo>
                    <a:pt x="432" y="203"/>
                  </a:moveTo>
                  <a:cubicBezTo>
                    <a:pt x="432" y="204"/>
                    <a:pt x="432" y="205"/>
                    <a:pt x="433" y="207"/>
                  </a:cubicBezTo>
                  <a:cubicBezTo>
                    <a:pt x="452" y="205"/>
                    <a:pt x="452" y="205"/>
                    <a:pt x="452" y="205"/>
                  </a:cubicBezTo>
                  <a:cubicBezTo>
                    <a:pt x="452" y="203"/>
                    <a:pt x="452" y="202"/>
                    <a:pt x="452" y="201"/>
                  </a:cubicBezTo>
                  <a:cubicBezTo>
                    <a:pt x="432" y="203"/>
                    <a:pt x="432" y="203"/>
                    <a:pt x="432" y="203"/>
                  </a:cubicBezTo>
                  <a:close/>
                  <a:moveTo>
                    <a:pt x="431" y="195"/>
                  </a:moveTo>
                  <a:cubicBezTo>
                    <a:pt x="431" y="197"/>
                    <a:pt x="432" y="198"/>
                    <a:pt x="432" y="199"/>
                  </a:cubicBezTo>
                  <a:cubicBezTo>
                    <a:pt x="451" y="197"/>
                    <a:pt x="451" y="197"/>
                    <a:pt x="451" y="197"/>
                  </a:cubicBezTo>
                  <a:cubicBezTo>
                    <a:pt x="451" y="195"/>
                    <a:pt x="451" y="194"/>
                    <a:pt x="451" y="193"/>
                  </a:cubicBezTo>
                  <a:cubicBezTo>
                    <a:pt x="431" y="195"/>
                    <a:pt x="431" y="195"/>
                    <a:pt x="431" y="195"/>
                  </a:cubicBezTo>
                  <a:close/>
                  <a:moveTo>
                    <a:pt x="430" y="188"/>
                  </a:moveTo>
                  <a:cubicBezTo>
                    <a:pt x="430" y="189"/>
                    <a:pt x="430" y="191"/>
                    <a:pt x="431" y="192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0" y="187"/>
                    <a:pt x="449" y="186"/>
                    <a:pt x="449" y="184"/>
                  </a:cubicBezTo>
                  <a:lnTo>
                    <a:pt x="430" y="188"/>
                  </a:lnTo>
                  <a:close/>
                  <a:moveTo>
                    <a:pt x="428" y="181"/>
                  </a:moveTo>
                  <a:cubicBezTo>
                    <a:pt x="429" y="182"/>
                    <a:pt x="429" y="183"/>
                    <a:pt x="429" y="184"/>
                  </a:cubicBezTo>
                  <a:cubicBezTo>
                    <a:pt x="448" y="180"/>
                    <a:pt x="448" y="180"/>
                    <a:pt x="448" y="180"/>
                  </a:cubicBezTo>
                  <a:cubicBezTo>
                    <a:pt x="448" y="179"/>
                    <a:pt x="448" y="178"/>
                    <a:pt x="447" y="176"/>
                  </a:cubicBezTo>
                  <a:cubicBezTo>
                    <a:pt x="428" y="181"/>
                    <a:pt x="428" y="181"/>
                    <a:pt x="428" y="181"/>
                  </a:cubicBezTo>
                  <a:close/>
                  <a:moveTo>
                    <a:pt x="427" y="174"/>
                  </a:moveTo>
                  <a:cubicBezTo>
                    <a:pt x="427" y="175"/>
                    <a:pt x="427" y="176"/>
                    <a:pt x="428" y="177"/>
                  </a:cubicBezTo>
                  <a:cubicBezTo>
                    <a:pt x="447" y="172"/>
                    <a:pt x="447" y="172"/>
                    <a:pt x="447" y="172"/>
                  </a:cubicBezTo>
                  <a:cubicBezTo>
                    <a:pt x="446" y="171"/>
                    <a:pt x="446" y="170"/>
                    <a:pt x="446" y="168"/>
                  </a:cubicBezTo>
                  <a:cubicBezTo>
                    <a:pt x="427" y="174"/>
                    <a:pt x="427" y="174"/>
                    <a:pt x="427" y="174"/>
                  </a:cubicBezTo>
                  <a:close/>
                  <a:moveTo>
                    <a:pt x="425" y="166"/>
                  </a:moveTo>
                  <a:cubicBezTo>
                    <a:pt x="425" y="168"/>
                    <a:pt x="425" y="169"/>
                    <a:pt x="426" y="170"/>
                  </a:cubicBezTo>
                  <a:cubicBezTo>
                    <a:pt x="444" y="165"/>
                    <a:pt x="444" y="165"/>
                    <a:pt x="444" y="165"/>
                  </a:cubicBezTo>
                  <a:cubicBezTo>
                    <a:pt x="444" y="163"/>
                    <a:pt x="444" y="162"/>
                    <a:pt x="443" y="161"/>
                  </a:cubicBezTo>
                  <a:cubicBezTo>
                    <a:pt x="425" y="166"/>
                    <a:pt x="425" y="166"/>
                    <a:pt x="425" y="166"/>
                  </a:cubicBezTo>
                  <a:close/>
                  <a:moveTo>
                    <a:pt x="422" y="159"/>
                  </a:moveTo>
                  <a:cubicBezTo>
                    <a:pt x="423" y="160"/>
                    <a:pt x="423" y="162"/>
                    <a:pt x="423" y="163"/>
                  </a:cubicBezTo>
                  <a:cubicBezTo>
                    <a:pt x="442" y="157"/>
                    <a:pt x="442" y="157"/>
                    <a:pt x="442" y="157"/>
                  </a:cubicBezTo>
                  <a:cubicBezTo>
                    <a:pt x="442" y="155"/>
                    <a:pt x="441" y="154"/>
                    <a:pt x="441" y="153"/>
                  </a:cubicBezTo>
                  <a:cubicBezTo>
                    <a:pt x="422" y="159"/>
                    <a:pt x="422" y="159"/>
                    <a:pt x="422" y="159"/>
                  </a:cubicBezTo>
                  <a:close/>
                  <a:moveTo>
                    <a:pt x="420" y="152"/>
                  </a:moveTo>
                  <a:cubicBezTo>
                    <a:pt x="420" y="153"/>
                    <a:pt x="421" y="155"/>
                    <a:pt x="421" y="156"/>
                  </a:cubicBezTo>
                  <a:cubicBezTo>
                    <a:pt x="439" y="149"/>
                    <a:pt x="439" y="149"/>
                    <a:pt x="439" y="149"/>
                  </a:cubicBezTo>
                  <a:cubicBezTo>
                    <a:pt x="439" y="148"/>
                    <a:pt x="438" y="146"/>
                    <a:pt x="438" y="145"/>
                  </a:cubicBezTo>
                  <a:cubicBezTo>
                    <a:pt x="420" y="152"/>
                    <a:pt x="420" y="152"/>
                    <a:pt x="420" y="152"/>
                  </a:cubicBezTo>
                  <a:close/>
                  <a:moveTo>
                    <a:pt x="417" y="145"/>
                  </a:moveTo>
                  <a:cubicBezTo>
                    <a:pt x="417" y="146"/>
                    <a:pt x="418" y="148"/>
                    <a:pt x="418" y="149"/>
                  </a:cubicBezTo>
                  <a:cubicBezTo>
                    <a:pt x="436" y="141"/>
                    <a:pt x="436" y="141"/>
                    <a:pt x="436" y="141"/>
                  </a:cubicBezTo>
                  <a:cubicBezTo>
                    <a:pt x="436" y="140"/>
                    <a:pt x="435" y="139"/>
                    <a:pt x="435" y="138"/>
                  </a:cubicBezTo>
                  <a:cubicBezTo>
                    <a:pt x="417" y="145"/>
                    <a:pt x="417" y="145"/>
                    <a:pt x="417" y="145"/>
                  </a:cubicBezTo>
                  <a:close/>
                  <a:moveTo>
                    <a:pt x="414" y="139"/>
                  </a:moveTo>
                  <a:cubicBezTo>
                    <a:pt x="414" y="140"/>
                    <a:pt x="415" y="141"/>
                    <a:pt x="415" y="142"/>
                  </a:cubicBezTo>
                  <a:cubicBezTo>
                    <a:pt x="433" y="134"/>
                    <a:pt x="433" y="134"/>
                    <a:pt x="433" y="134"/>
                  </a:cubicBezTo>
                  <a:cubicBezTo>
                    <a:pt x="433" y="133"/>
                    <a:pt x="432" y="131"/>
                    <a:pt x="432" y="130"/>
                  </a:cubicBezTo>
                  <a:lnTo>
                    <a:pt x="414" y="139"/>
                  </a:lnTo>
                  <a:close/>
                  <a:moveTo>
                    <a:pt x="411" y="132"/>
                  </a:moveTo>
                  <a:cubicBezTo>
                    <a:pt x="411" y="133"/>
                    <a:pt x="412" y="134"/>
                    <a:pt x="412" y="135"/>
                  </a:cubicBezTo>
                  <a:cubicBezTo>
                    <a:pt x="430" y="126"/>
                    <a:pt x="430" y="126"/>
                    <a:pt x="430" y="126"/>
                  </a:cubicBezTo>
                  <a:cubicBezTo>
                    <a:pt x="429" y="125"/>
                    <a:pt x="429" y="124"/>
                    <a:pt x="428" y="123"/>
                  </a:cubicBezTo>
                  <a:lnTo>
                    <a:pt x="411" y="132"/>
                  </a:lnTo>
                  <a:close/>
                  <a:moveTo>
                    <a:pt x="407" y="125"/>
                  </a:moveTo>
                  <a:cubicBezTo>
                    <a:pt x="408" y="126"/>
                    <a:pt x="408" y="127"/>
                    <a:pt x="409" y="129"/>
                  </a:cubicBezTo>
                  <a:cubicBezTo>
                    <a:pt x="426" y="119"/>
                    <a:pt x="426" y="119"/>
                    <a:pt x="426" y="119"/>
                  </a:cubicBezTo>
                  <a:cubicBezTo>
                    <a:pt x="425" y="118"/>
                    <a:pt x="425" y="117"/>
                    <a:pt x="424" y="116"/>
                  </a:cubicBezTo>
                  <a:cubicBezTo>
                    <a:pt x="407" y="125"/>
                    <a:pt x="407" y="125"/>
                    <a:pt x="407" y="125"/>
                  </a:cubicBezTo>
                  <a:close/>
                  <a:moveTo>
                    <a:pt x="403" y="119"/>
                  </a:moveTo>
                  <a:cubicBezTo>
                    <a:pt x="404" y="120"/>
                    <a:pt x="404" y="121"/>
                    <a:pt x="405" y="122"/>
                  </a:cubicBezTo>
                  <a:cubicBezTo>
                    <a:pt x="422" y="112"/>
                    <a:pt x="422" y="112"/>
                    <a:pt x="422" y="112"/>
                  </a:cubicBezTo>
                  <a:cubicBezTo>
                    <a:pt x="421" y="111"/>
                    <a:pt x="421" y="110"/>
                    <a:pt x="420" y="109"/>
                  </a:cubicBezTo>
                  <a:cubicBezTo>
                    <a:pt x="403" y="119"/>
                    <a:pt x="403" y="119"/>
                    <a:pt x="403" y="119"/>
                  </a:cubicBezTo>
                  <a:close/>
                  <a:moveTo>
                    <a:pt x="399" y="113"/>
                  </a:moveTo>
                  <a:cubicBezTo>
                    <a:pt x="400" y="114"/>
                    <a:pt x="401" y="115"/>
                    <a:pt x="401" y="116"/>
                  </a:cubicBezTo>
                  <a:cubicBezTo>
                    <a:pt x="418" y="105"/>
                    <a:pt x="418" y="105"/>
                    <a:pt x="418" y="105"/>
                  </a:cubicBezTo>
                  <a:cubicBezTo>
                    <a:pt x="417" y="104"/>
                    <a:pt x="416" y="103"/>
                    <a:pt x="415" y="102"/>
                  </a:cubicBezTo>
                  <a:cubicBezTo>
                    <a:pt x="399" y="113"/>
                    <a:pt x="399" y="113"/>
                    <a:pt x="399" y="113"/>
                  </a:cubicBezTo>
                  <a:close/>
                  <a:moveTo>
                    <a:pt x="395" y="106"/>
                  </a:moveTo>
                  <a:cubicBezTo>
                    <a:pt x="396" y="107"/>
                    <a:pt x="396" y="108"/>
                    <a:pt x="397" y="109"/>
                  </a:cubicBezTo>
                  <a:cubicBezTo>
                    <a:pt x="413" y="98"/>
                    <a:pt x="413" y="98"/>
                    <a:pt x="413" y="98"/>
                  </a:cubicBezTo>
                  <a:cubicBezTo>
                    <a:pt x="412" y="97"/>
                    <a:pt x="412" y="96"/>
                    <a:pt x="411" y="95"/>
                  </a:cubicBezTo>
                  <a:cubicBezTo>
                    <a:pt x="395" y="106"/>
                    <a:pt x="395" y="106"/>
                    <a:pt x="395" y="106"/>
                  </a:cubicBezTo>
                  <a:close/>
                  <a:moveTo>
                    <a:pt x="390" y="100"/>
                  </a:moveTo>
                  <a:cubicBezTo>
                    <a:pt x="391" y="101"/>
                    <a:pt x="392" y="102"/>
                    <a:pt x="393" y="103"/>
                  </a:cubicBezTo>
                  <a:cubicBezTo>
                    <a:pt x="408" y="92"/>
                    <a:pt x="408" y="92"/>
                    <a:pt x="408" y="92"/>
                  </a:cubicBezTo>
                  <a:cubicBezTo>
                    <a:pt x="408" y="91"/>
                    <a:pt x="407" y="90"/>
                    <a:pt x="406" y="88"/>
                  </a:cubicBezTo>
                  <a:cubicBezTo>
                    <a:pt x="390" y="100"/>
                    <a:pt x="390" y="100"/>
                    <a:pt x="390" y="100"/>
                  </a:cubicBezTo>
                  <a:close/>
                  <a:moveTo>
                    <a:pt x="386" y="95"/>
                  </a:moveTo>
                  <a:cubicBezTo>
                    <a:pt x="387" y="96"/>
                    <a:pt x="387" y="97"/>
                    <a:pt x="388" y="97"/>
                  </a:cubicBezTo>
                  <a:cubicBezTo>
                    <a:pt x="403" y="85"/>
                    <a:pt x="403" y="85"/>
                    <a:pt x="403" y="85"/>
                  </a:cubicBezTo>
                  <a:cubicBezTo>
                    <a:pt x="403" y="84"/>
                    <a:pt x="402" y="83"/>
                    <a:pt x="401" y="82"/>
                  </a:cubicBezTo>
                  <a:cubicBezTo>
                    <a:pt x="386" y="95"/>
                    <a:pt x="386" y="95"/>
                    <a:pt x="386" y="95"/>
                  </a:cubicBezTo>
                  <a:close/>
                  <a:moveTo>
                    <a:pt x="381" y="89"/>
                  </a:moveTo>
                  <a:cubicBezTo>
                    <a:pt x="382" y="90"/>
                    <a:pt x="383" y="91"/>
                    <a:pt x="383" y="92"/>
                  </a:cubicBezTo>
                  <a:cubicBezTo>
                    <a:pt x="398" y="79"/>
                    <a:pt x="398" y="79"/>
                    <a:pt x="398" y="79"/>
                  </a:cubicBezTo>
                  <a:cubicBezTo>
                    <a:pt x="397" y="78"/>
                    <a:pt x="396" y="77"/>
                    <a:pt x="396" y="76"/>
                  </a:cubicBezTo>
                  <a:cubicBezTo>
                    <a:pt x="381" y="89"/>
                    <a:pt x="381" y="89"/>
                    <a:pt x="381" y="89"/>
                  </a:cubicBezTo>
                  <a:close/>
                  <a:moveTo>
                    <a:pt x="376" y="83"/>
                  </a:moveTo>
                  <a:cubicBezTo>
                    <a:pt x="377" y="84"/>
                    <a:pt x="378" y="85"/>
                    <a:pt x="378" y="86"/>
                  </a:cubicBezTo>
                  <a:cubicBezTo>
                    <a:pt x="393" y="73"/>
                    <a:pt x="393" y="73"/>
                    <a:pt x="393" y="73"/>
                  </a:cubicBezTo>
                  <a:cubicBezTo>
                    <a:pt x="392" y="72"/>
                    <a:pt x="391" y="71"/>
                    <a:pt x="390" y="70"/>
                  </a:cubicBezTo>
                  <a:cubicBezTo>
                    <a:pt x="376" y="83"/>
                    <a:pt x="376" y="83"/>
                    <a:pt x="376" y="83"/>
                  </a:cubicBezTo>
                  <a:close/>
                  <a:moveTo>
                    <a:pt x="371" y="78"/>
                  </a:moveTo>
                  <a:cubicBezTo>
                    <a:pt x="371" y="79"/>
                    <a:pt x="372" y="80"/>
                    <a:pt x="373" y="81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6" y="66"/>
                    <a:pt x="385" y="65"/>
                    <a:pt x="384" y="64"/>
                  </a:cubicBezTo>
                  <a:lnTo>
                    <a:pt x="371" y="78"/>
                  </a:lnTo>
                  <a:close/>
                  <a:moveTo>
                    <a:pt x="365" y="73"/>
                  </a:moveTo>
                  <a:cubicBezTo>
                    <a:pt x="366" y="74"/>
                    <a:pt x="367" y="75"/>
                    <a:pt x="368" y="76"/>
                  </a:cubicBezTo>
                  <a:cubicBezTo>
                    <a:pt x="381" y="61"/>
                    <a:pt x="381" y="61"/>
                    <a:pt x="381" y="61"/>
                  </a:cubicBezTo>
                  <a:cubicBezTo>
                    <a:pt x="380" y="60"/>
                    <a:pt x="379" y="59"/>
                    <a:pt x="378" y="59"/>
                  </a:cubicBezTo>
                  <a:cubicBezTo>
                    <a:pt x="365" y="73"/>
                    <a:pt x="365" y="73"/>
                    <a:pt x="365" y="73"/>
                  </a:cubicBezTo>
                  <a:close/>
                  <a:moveTo>
                    <a:pt x="359" y="68"/>
                  </a:moveTo>
                  <a:cubicBezTo>
                    <a:pt x="360" y="69"/>
                    <a:pt x="361" y="70"/>
                    <a:pt x="362" y="71"/>
                  </a:cubicBezTo>
                  <a:cubicBezTo>
                    <a:pt x="375" y="56"/>
                    <a:pt x="375" y="56"/>
                    <a:pt x="375" y="56"/>
                  </a:cubicBezTo>
                  <a:cubicBezTo>
                    <a:pt x="374" y="55"/>
                    <a:pt x="373" y="54"/>
                    <a:pt x="372" y="53"/>
                  </a:cubicBezTo>
                  <a:lnTo>
                    <a:pt x="359" y="68"/>
                  </a:lnTo>
                  <a:close/>
                  <a:moveTo>
                    <a:pt x="354" y="63"/>
                  </a:moveTo>
                  <a:cubicBezTo>
                    <a:pt x="355" y="64"/>
                    <a:pt x="356" y="65"/>
                    <a:pt x="357" y="66"/>
                  </a:cubicBezTo>
                  <a:cubicBezTo>
                    <a:pt x="369" y="51"/>
                    <a:pt x="369" y="51"/>
                    <a:pt x="369" y="51"/>
                  </a:cubicBezTo>
                  <a:cubicBezTo>
                    <a:pt x="368" y="50"/>
                    <a:pt x="367" y="49"/>
                    <a:pt x="366" y="48"/>
                  </a:cubicBezTo>
                  <a:cubicBezTo>
                    <a:pt x="354" y="63"/>
                    <a:pt x="354" y="63"/>
                    <a:pt x="354" y="63"/>
                  </a:cubicBezTo>
                  <a:close/>
                  <a:moveTo>
                    <a:pt x="348" y="59"/>
                  </a:moveTo>
                  <a:cubicBezTo>
                    <a:pt x="349" y="60"/>
                    <a:pt x="350" y="60"/>
                    <a:pt x="351" y="61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1" y="45"/>
                    <a:pt x="360" y="44"/>
                    <a:pt x="359" y="43"/>
                  </a:cubicBezTo>
                  <a:cubicBezTo>
                    <a:pt x="348" y="59"/>
                    <a:pt x="348" y="59"/>
                    <a:pt x="348" y="59"/>
                  </a:cubicBezTo>
                  <a:close/>
                  <a:moveTo>
                    <a:pt x="341" y="55"/>
                  </a:moveTo>
                  <a:cubicBezTo>
                    <a:pt x="343" y="55"/>
                    <a:pt x="344" y="56"/>
                    <a:pt x="345" y="57"/>
                  </a:cubicBezTo>
                  <a:cubicBezTo>
                    <a:pt x="356" y="41"/>
                    <a:pt x="356" y="41"/>
                    <a:pt x="356" y="41"/>
                  </a:cubicBezTo>
                  <a:cubicBezTo>
                    <a:pt x="355" y="40"/>
                    <a:pt x="354" y="39"/>
                    <a:pt x="352" y="38"/>
                  </a:cubicBezTo>
                  <a:cubicBezTo>
                    <a:pt x="341" y="55"/>
                    <a:pt x="341" y="55"/>
                    <a:pt x="341" y="55"/>
                  </a:cubicBezTo>
                  <a:close/>
                  <a:moveTo>
                    <a:pt x="335" y="51"/>
                  </a:moveTo>
                  <a:cubicBezTo>
                    <a:pt x="336" y="51"/>
                    <a:pt x="337" y="52"/>
                    <a:pt x="338" y="53"/>
                  </a:cubicBezTo>
                  <a:cubicBezTo>
                    <a:pt x="349" y="36"/>
                    <a:pt x="349" y="36"/>
                    <a:pt x="349" y="36"/>
                  </a:cubicBezTo>
                  <a:cubicBezTo>
                    <a:pt x="348" y="35"/>
                    <a:pt x="347" y="35"/>
                    <a:pt x="345" y="34"/>
                  </a:cubicBezTo>
                  <a:cubicBezTo>
                    <a:pt x="335" y="51"/>
                    <a:pt x="335" y="51"/>
                    <a:pt x="335" y="51"/>
                  </a:cubicBezTo>
                  <a:close/>
                  <a:moveTo>
                    <a:pt x="329" y="47"/>
                  </a:moveTo>
                  <a:cubicBezTo>
                    <a:pt x="330" y="47"/>
                    <a:pt x="331" y="48"/>
                    <a:pt x="332" y="49"/>
                  </a:cubicBezTo>
                  <a:cubicBezTo>
                    <a:pt x="342" y="32"/>
                    <a:pt x="342" y="32"/>
                    <a:pt x="342" y="32"/>
                  </a:cubicBezTo>
                  <a:cubicBezTo>
                    <a:pt x="341" y="31"/>
                    <a:pt x="340" y="30"/>
                    <a:pt x="338" y="30"/>
                  </a:cubicBezTo>
                  <a:cubicBezTo>
                    <a:pt x="329" y="47"/>
                    <a:pt x="329" y="47"/>
                    <a:pt x="329" y="47"/>
                  </a:cubicBezTo>
                  <a:close/>
                  <a:moveTo>
                    <a:pt x="322" y="43"/>
                  </a:moveTo>
                  <a:cubicBezTo>
                    <a:pt x="323" y="44"/>
                    <a:pt x="324" y="44"/>
                    <a:pt x="325" y="45"/>
                  </a:cubicBezTo>
                  <a:cubicBezTo>
                    <a:pt x="335" y="28"/>
                    <a:pt x="335" y="28"/>
                    <a:pt x="335" y="28"/>
                  </a:cubicBezTo>
                  <a:cubicBezTo>
                    <a:pt x="334" y="27"/>
                    <a:pt x="332" y="26"/>
                    <a:pt x="331" y="26"/>
                  </a:cubicBezTo>
                  <a:cubicBezTo>
                    <a:pt x="322" y="43"/>
                    <a:pt x="322" y="43"/>
                    <a:pt x="322" y="43"/>
                  </a:cubicBezTo>
                  <a:close/>
                  <a:moveTo>
                    <a:pt x="315" y="40"/>
                  </a:moveTo>
                  <a:cubicBezTo>
                    <a:pt x="317" y="40"/>
                    <a:pt x="318" y="41"/>
                    <a:pt x="319" y="42"/>
                  </a:cubicBezTo>
                  <a:cubicBezTo>
                    <a:pt x="328" y="24"/>
                    <a:pt x="328" y="24"/>
                    <a:pt x="328" y="24"/>
                  </a:cubicBezTo>
                  <a:cubicBezTo>
                    <a:pt x="326" y="23"/>
                    <a:pt x="325" y="23"/>
                    <a:pt x="324" y="22"/>
                  </a:cubicBezTo>
                  <a:cubicBezTo>
                    <a:pt x="315" y="40"/>
                    <a:pt x="315" y="40"/>
                    <a:pt x="315" y="40"/>
                  </a:cubicBezTo>
                  <a:close/>
                  <a:moveTo>
                    <a:pt x="309" y="37"/>
                  </a:moveTo>
                  <a:cubicBezTo>
                    <a:pt x="310" y="37"/>
                    <a:pt x="311" y="38"/>
                    <a:pt x="312" y="38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19"/>
                    <a:pt x="316" y="19"/>
                  </a:cubicBezTo>
                  <a:cubicBezTo>
                    <a:pt x="309" y="37"/>
                    <a:pt x="309" y="37"/>
                    <a:pt x="309" y="37"/>
                  </a:cubicBezTo>
                  <a:close/>
                  <a:moveTo>
                    <a:pt x="302" y="34"/>
                  </a:moveTo>
                  <a:cubicBezTo>
                    <a:pt x="303" y="34"/>
                    <a:pt x="304" y="35"/>
                    <a:pt x="305" y="35"/>
                  </a:cubicBezTo>
                  <a:cubicBezTo>
                    <a:pt x="313" y="17"/>
                    <a:pt x="313" y="17"/>
                    <a:pt x="313" y="17"/>
                  </a:cubicBezTo>
                  <a:cubicBezTo>
                    <a:pt x="311" y="17"/>
                    <a:pt x="310" y="16"/>
                    <a:pt x="309" y="16"/>
                  </a:cubicBezTo>
                  <a:cubicBezTo>
                    <a:pt x="302" y="34"/>
                    <a:pt x="302" y="34"/>
                    <a:pt x="302" y="34"/>
                  </a:cubicBezTo>
                  <a:close/>
                  <a:moveTo>
                    <a:pt x="295" y="31"/>
                  </a:moveTo>
                  <a:cubicBezTo>
                    <a:pt x="296" y="32"/>
                    <a:pt x="297" y="32"/>
                    <a:pt x="298" y="33"/>
                  </a:cubicBezTo>
                  <a:cubicBezTo>
                    <a:pt x="305" y="14"/>
                    <a:pt x="305" y="14"/>
                    <a:pt x="305" y="14"/>
                  </a:cubicBezTo>
                  <a:cubicBezTo>
                    <a:pt x="304" y="14"/>
                    <a:pt x="302" y="13"/>
                    <a:pt x="301" y="13"/>
                  </a:cubicBezTo>
                  <a:cubicBezTo>
                    <a:pt x="295" y="31"/>
                    <a:pt x="295" y="31"/>
                    <a:pt x="295" y="31"/>
                  </a:cubicBezTo>
                  <a:close/>
                  <a:moveTo>
                    <a:pt x="288" y="29"/>
                  </a:moveTo>
                  <a:cubicBezTo>
                    <a:pt x="289" y="29"/>
                    <a:pt x="290" y="30"/>
                    <a:pt x="291" y="30"/>
                  </a:cubicBezTo>
                  <a:cubicBezTo>
                    <a:pt x="297" y="12"/>
                    <a:pt x="297" y="12"/>
                    <a:pt x="297" y="12"/>
                  </a:cubicBezTo>
                  <a:cubicBezTo>
                    <a:pt x="296" y="11"/>
                    <a:pt x="295" y="11"/>
                    <a:pt x="293" y="10"/>
                  </a:cubicBezTo>
                  <a:cubicBezTo>
                    <a:pt x="288" y="29"/>
                    <a:pt x="288" y="29"/>
                    <a:pt x="288" y="29"/>
                  </a:cubicBezTo>
                  <a:close/>
                  <a:moveTo>
                    <a:pt x="280" y="27"/>
                  </a:moveTo>
                  <a:cubicBezTo>
                    <a:pt x="282" y="27"/>
                    <a:pt x="283" y="28"/>
                    <a:pt x="284" y="28"/>
                  </a:cubicBezTo>
                  <a:cubicBezTo>
                    <a:pt x="289" y="9"/>
                    <a:pt x="289" y="9"/>
                    <a:pt x="289" y="9"/>
                  </a:cubicBezTo>
                  <a:cubicBezTo>
                    <a:pt x="288" y="9"/>
                    <a:pt x="287" y="8"/>
                    <a:pt x="285" y="8"/>
                  </a:cubicBezTo>
                  <a:cubicBezTo>
                    <a:pt x="280" y="27"/>
                    <a:pt x="280" y="27"/>
                    <a:pt x="280" y="27"/>
                  </a:cubicBezTo>
                  <a:close/>
                  <a:moveTo>
                    <a:pt x="273" y="25"/>
                  </a:moveTo>
                  <a:cubicBezTo>
                    <a:pt x="274" y="25"/>
                    <a:pt x="276" y="26"/>
                    <a:pt x="277" y="26"/>
                  </a:cubicBezTo>
                  <a:cubicBezTo>
                    <a:pt x="281" y="7"/>
                    <a:pt x="281" y="7"/>
                    <a:pt x="281" y="7"/>
                  </a:cubicBezTo>
                  <a:cubicBezTo>
                    <a:pt x="280" y="7"/>
                    <a:pt x="279" y="6"/>
                    <a:pt x="278" y="6"/>
                  </a:cubicBezTo>
                  <a:cubicBezTo>
                    <a:pt x="273" y="25"/>
                    <a:pt x="273" y="25"/>
                    <a:pt x="273" y="25"/>
                  </a:cubicBezTo>
                  <a:close/>
                  <a:moveTo>
                    <a:pt x="266" y="24"/>
                  </a:moveTo>
                  <a:cubicBezTo>
                    <a:pt x="267" y="24"/>
                    <a:pt x="268" y="24"/>
                    <a:pt x="269" y="24"/>
                  </a:cubicBezTo>
                  <a:cubicBezTo>
                    <a:pt x="274" y="5"/>
                    <a:pt x="274" y="5"/>
                    <a:pt x="274" y="5"/>
                  </a:cubicBezTo>
                  <a:cubicBezTo>
                    <a:pt x="272" y="5"/>
                    <a:pt x="271" y="5"/>
                    <a:pt x="269" y="4"/>
                  </a:cubicBezTo>
                  <a:lnTo>
                    <a:pt x="266" y="24"/>
                  </a:lnTo>
                  <a:close/>
                  <a:moveTo>
                    <a:pt x="258" y="22"/>
                  </a:moveTo>
                  <a:cubicBezTo>
                    <a:pt x="260" y="22"/>
                    <a:pt x="261" y="23"/>
                    <a:pt x="262" y="23"/>
                  </a:cubicBezTo>
                  <a:cubicBezTo>
                    <a:pt x="265" y="4"/>
                    <a:pt x="265" y="4"/>
                    <a:pt x="265" y="4"/>
                  </a:cubicBezTo>
                  <a:cubicBezTo>
                    <a:pt x="264" y="3"/>
                    <a:pt x="263" y="3"/>
                    <a:pt x="261" y="3"/>
                  </a:cubicBezTo>
                  <a:lnTo>
                    <a:pt x="258" y="22"/>
                  </a:lnTo>
                  <a:close/>
                  <a:moveTo>
                    <a:pt x="251" y="21"/>
                  </a:moveTo>
                  <a:cubicBezTo>
                    <a:pt x="252" y="21"/>
                    <a:pt x="254" y="22"/>
                    <a:pt x="255" y="22"/>
                  </a:cubicBezTo>
                  <a:cubicBezTo>
                    <a:pt x="257" y="2"/>
                    <a:pt x="257" y="2"/>
                    <a:pt x="257" y="2"/>
                  </a:cubicBezTo>
                  <a:cubicBezTo>
                    <a:pt x="256" y="2"/>
                    <a:pt x="255" y="2"/>
                    <a:pt x="253" y="2"/>
                  </a:cubicBezTo>
                  <a:cubicBezTo>
                    <a:pt x="251" y="21"/>
                    <a:pt x="251" y="21"/>
                    <a:pt x="251" y="21"/>
                  </a:cubicBezTo>
                  <a:close/>
                  <a:moveTo>
                    <a:pt x="244" y="21"/>
                  </a:moveTo>
                  <a:cubicBezTo>
                    <a:pt x="245" y="21"/>
                    <a:pt x="246" y="21"/>
                    <a:pt x="247" y="21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8" y="1"/>
                    <a:pt x="247" y="1"/>
                    <a:pt x="245" y="1"/>
                  </a:cubicBezTo>
                  <a:cubicBezTo>
                    <a:pt x="244" y="21"/>
                    <a:pt x="244" y="21"/>
                    <a:pt x="244" y="21"/>
                  </a:cubicBezTo>
                  <a:close/>
                  <a:moveTo>
                    <a:pt x="236" y="20"/>
                  </a:moveTo>
                  <a:cubicBezTo>
                    <a:pt x="237" y="20"/>
                    <a:pt x="239" y="20"/>
                    <a:pt x="240" y="20"/>
                  </a:cubicBezTo>
                  <a:cubicBezTo>
                    <a:pt x="241" y="1"/>
                    <a:pt x="241" y="1"/>
                    <a:pt x="241" y="1"/>
                  </a:cubicBezTo>
                  <a:cubicBezTo>
                    <a:pt x="240" y="1"/>
                    <a:pt x="238" y="1"/>
                    <a:pt x="237" y="1"/>
                  </a:cubicBezTo>
                  <a:cubicBezTo>
                    <a:pt x="236" y="20"/>
                    <a:pt x="236" y="20"/>
                    <a:pt x="236" y="20"/>
                  </a:cubicBezTo>
                  <a:close/>
                  <a:moveTo>
                    <a:pt x="229" y="20"/>
                  </a:moveTo>
                  <a:cubicBezTo>
                    <a:pt x="230" y="20"/>
                    <a:pt x="231" y="20"/>
                    <a:pt x="232" y="20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32" y="0"/>
                    <a:pt x="230" y="0"/>
                    <a:pt x="229" y="0"/>
                  </a:cubicBezTo>
                  <a:cubicBezTo>
                    <a:pt x="229" y="20"/>
                    <a:pt x="229" y="20"/>
                    <a:pt x="229" y="20"/>
                  </a:cubicBezTo>
                  <a:close/>
                  <a:moveTo>
                    <a:pt x="221" y="20"/>
                  </a:moveTo>
                  <a:cubicBezTo>
                    <a:pt x="222" y="20"/>
                    <a:pt x="224" y="20"/>
                    <a:pt x="225" y="2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3" y="0"/>
                    <a:pt x="222" y="0"/>
                    <a:pt x="221" y="0"/>
                  </a:cubicBezTo>
                  <a:lnTo>
                    <a:pt x="221" y="20"/>
                  </a:lnTo>
                  <a:close/>
                  <a:moveTo>
                    <a:pt x="214" y="20"/>
                  </a:moveTo>
                  <a:cubicBezTo>
                    <a:pt x="215" y="20"/>
                    <a:pt x="216" y="20"/>
                    <a:pt x="217" y="2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5" y="1"/>
                    <a:pt x="214" y="1"/>
                    <a:pt x="213" y="1"/>
                  </a:cubicBezTo>
                  <a:cubicBezTo>
                    <a:pt x="214" y="20"/>
                    <a:pt x="214" y="20"/>
                    <a:pt x="214" y="20"/>
                  </a:cubicBezTo>
                  <a:close/>
                  <a:moveTo>
                    <a:pt x="206" y="21"/>
                  </a:moveTo>
                  <a:cubicBezTo>
                    <a:pt x="207" y="21"/>
                    <a:pt x="209" y="21"/>
                    <a:pt x="210" y="21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07" y="1"/>
                    <a:pt x="206" y="1"/>
                    <a:pt x="204" y="1"/>
                  </a:cubicBezTo>
                  <a:cubicBezTo>
                    <a:pt x="206" y="21"/>
                    <a:pt x="206" y="21"/>
                    <a:pt x="206" y="21"/>
                  </a:cubicBezTo>
                  <a:close/>
                  <a:moveTo>
                    <a:pt x="199" y="22"/>
                  </a:moveTo>
                  <a:cubicBezTo>
                    <a:pt x="200" y="22"/>
                    <a:pt x="201" y="21"/>
                    <a:pt x="203" y="21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199" y="2"/>
                    <a:pt x="198" y="2"/>
                    <a:pt x="196" y="2"/>
                  </a:cubicBezTo>
                  <a:lnTo>
                    <a:pt x="199" y="22"/>
                  </a:lnTo>
                  <a:close/>
                  <a:moveTo>
                    <a:pt x="191" y="23"/>
                  </a:moveTo>
                  <a:cubicBezTo>
                    <a:pt x="193" y="23"/>
                    <a:pt x="194" y="22"/>
                    <a:pt x="195" y="22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1" y="3"/>
                    <a:pt x="189" y="3"/>
                    <a:pt x="188" y="4"/>
                  </a:cubicBezTo>
                  <a:lnTo>
                    <a:pt x="191" y="23"/>
                  </a:lnTo>
                  <a:close/>
                  <a:moveTo>
                    <a:pt x="184" y="24"/>
                  </a:moveTo>
                  <a:cubicBezTo>
                    <a:pt x="185" y="24"/>
                    <a:pt x="187" y="24"/>
                    <a:pt x="188" y="23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3" y="5"/>
                    <a:pt x="181" y="5"/>
                    <a:pt x="180" y="5"/>
                  </a:cubicBezTo>
                  <a:cubicBezTo>
                    <a:pt x="184" y="24"/>
                    <a:pt x="184" y="24"/>
                    <a:pt x="184" y="24"/>
                  </a:cubicBezTo>
                  <a:close/>
                  <a:moveTo>
                    <a:pt x="177" y="26"/>
                  </a:moveTo>
                  <a:cubicBezTo>
                    <a:pt x="178" y="26"/>
                    <a:pt x="179" y="25"/>
                    <a:pt x="180" y="25"/>
                  </a:cubicBezTo>
                  <a:cubicBezTo>
                    <a:pt x="176" y="6"/>
                    <a:pt x="176" y="6"/>
                    <a:pt x="176" y="6"/>
                  </a:cubicBezTo>
                  <a:cubicBezTo>
                    <a:pt x="175" y="6"/>
                    <a:pt x="173" y="7"/>
                    <a:pt x="172" y="7"/>
                  </a:cubicBezTo>
                  <a:cubicBezTo>
                    <a:pt x="177" y="26"/>
                    <a:pt x="177" y="26"/>
                    <a:pt x="177" y="26"/>
                  </a:cubicBezTo>
                  <a:close/>
                  <a:moveTo>
                    <a:pt x="170" y="28"/>
                  </a:moveTo>
                  <a:cubicBezTo>
                    <a:pt x="171" y="27"/>
                    <a:pt x="172" y="27"/>
                    <a:pt x="173" y="27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7" y="8"/>
                    <a:pt x="166" y="9"/>
                    <a:pt x="164" y="9"/>
                  </a:cubicBezTo>
                  <a:cubicBezTo>
                    <a:pt x="170" y="28"/>
                    <a:pt x="170" y="28"/>
                    <a:pt x="170" y="28"/>
                  </a:cubicBezTo>
                  <a:close/>
                  <a:moveTo>
                    <a:pt x="162" y="30"/>
                  </a:moveTo>
                  <a:cubicBezTo>
                    <a:pt x="164" y="30"/>
                    <a:pt x="165" y="29"/>
                    <a:pt x="166" y="29"/>
                  </a:cubicBezTo>
                  <a:cubicBezTo>
                    <a:pt x="160" y="10"/>
                    <a:pt x="160" y="10"/>
                    <a:pt x="160" y="10"/>
                  </a:cubicBezTo>
                  <a:cubicBezTo>
                    <a:pt x="159" y="11"/>
                    <a:pt x="158" y="11"/>
                    <a:pt x="156" y="11"/>
                  </a:cubicBezTo>
                  <a:cubicBezTo>
                    <a:pt x="162" y="30"/>
                    <a:pt x="162" y="30"/>
                    <a:pt x="162" y="30"/>
                  </a:cubicBezTo>
                  <a:close/>
                  <a:moveTo>
                    <a:pt x="155" y="32"/>
                  </a:moveTo>
                  <a:cubicBezTo>
                    <a:pt x="157" y="32"/>
                    <a:pt x="158" y="32"/>
                    <a:pt x="159" y="31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1" y="13"/>
                    <a:pt x="150" y="14"/>
                    <a:pt x="149" y="14"/>
                  </a:cubicBezTo>
                  <a:cubicBezTo>
                    <a:pt x="155" y="32"/>
                    <a:pt x="155" y="32"/>
                    <a:pt x="155" y="32"/>
                  </a:cubicBezTo>
                  <a:close/>
                  <a:moveTo>
                    <a:pt x="148" y="35"/>
                  </a:moveTo>
                  <a:cubicBezTo>
                    <a:pt x="150" y="35"/>
                    <a:pt x="151" y="34"/>
                    <a:pt x="152" y="34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44" y="16"/>
                    <a:pt x="142" y="16"/>
                    <a:pt x="141" y="17"/>
                  </a:cubicBezTo>
                  <a:lnTo>
                    <a:pt x="148" y="35"/>
                  </a:lnTo>
                  <a:close/>
                  <a:moveTo>
                    <a:pt x="142" y="38"/>
                  </a:moveTo>
                  <a:cubicBezTo>
                    <a:pt x="143" y="38"/>
                    <a:pt x="144" y="37"/>
                    <a:pt x="145" y="37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136" y="19"/>
                    <a:pt x="135" y="20"/>
                    <a:pt x="134" y="20"/>
                  </a:cubicBezTo>
                  <a:cubicBezTo>
                    <a:pt x="142" y="38"/>
                    <a:pt x="142" y="38"/>
                    <a:pt x="142" y="38"/>
                  </a:cubicBezTo>
                  <a:close/>
                  <a:moveTo>
                    <a:pt x="135" y="41"/>
                  </a:moveTo>
                  <a:cubicBezTo>
                    <a:pt x="136" y="41"/>
                    <a:pt x="137" y="40"/>
                    <a:pt x="138" y="40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29" y="23"/>
                    <a:pt x="127" y="23"/>
                    <a:pt x="126" y="24"/>
                  </a:cubicBezTo>
                  <a:cubicBezTo>
                    <a:pt x="135" y="41"/>
                    <a:pt x="135" y="41"/>
                    <a:pt x="135" y="41"/>
                  </a:cubicBezTo>
                  <a:close/>
                  <a:moveTo>
                    <a:pt x="128" y="45"/>
                  </a:moveTo>
                  <a:cubicBezTo>
                    <a:pt x="129" y="44"/>
                    <a:pt x="130" y="43"/>
                    <a:pt x="131" y="43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1" y="26"/>
                    <a:pt x="120" y="27"/>
                    <a:pt x="119" y="27"/>
                  </a:cubicBezTo>
                  <a:cubicBezTo>
                    <a:pt x="128" y="45"/>
                    <a:pt x="128" y="45"/>
                    <a:pt x="128" y="45"/>
                  </a:cubicBezTo>
                  <a:close/>
                  <a:moveTo>
                    <a:pt x="122" y="48"/>
                  </a:moveTo>
                  <a:cubicBezTo>
                    <a:pt x="123" y="48"/>
                    <a:pt x="124" y="47"/>
                    <a:pt x="125" y="46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30"/>
                    <a:pt x="113" y="31"/>
                    <a:pt x="112" y="31"/>
                  </a:cubicBezTo>
                  <a:cubicBezTo>
                    <a:pt x="122" y="48"/>
                    <a:pt x="122" y="48"/>
                    <a:pt x="122" y="48"/>
                  </a:cubicBezTo>
                  <a:close/>
                  <a:moveTo>
                    <a:pt x="115" y="52"/>
                  </a:moveTo>
                  <a:cubicBezTo>
                    <a:pt x="116" y="52"/>
                    <a:pt x="117" y="51"/>
                    <a:pt x="119" y="50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7" y="34"/>
                    <a:pt x="106" y="35"/>
                    <a:pt x="105" y="36"/>
                  </a:cubicBezTo>
                  <a:cubicBezTo>
                    <a:pt x="115" y="52"/>
                    <a:pt x="115" y="52"/>
                    <a:pt x="115" y="52"/>
                  </a:cubicBezTo>
                  <a:close/>
                  <a:moveTo>
                    <a:pt x="109" y="56"/>
                  </a:moveTo>
                  <a:cubicBezTo>
                    <a:pt x="110" y="56"/>
                    <a:pt x="111" y="55"/>
                    <a:pt x="112" y="54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0" y="39"/>
                    <a:pt x="99" y="39"/>
                    <a:pt x="98" y="40"/>
                  </a:cubicBezTo>
                  <a:cubicBezTo>
                    <a:pt x="109" y="56"/>
                    <a:pt x="109" y="56"/>
                    <a:pt x="109" y="56"/>
                  </a:cubicBezTo>
                  <a:close/>
                  <a:moveTo>
                    <a:pt x="103" y="61"/>
                  </a:moveTo>
                  <a:cubicBezTo>
                    <a:pt x="104" y="60"/>
                    <a:pt x="105" y="59"/>
                    <a:pt x="106" y="5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4" y="43"/>
                    <a:pt x="92" y="44"/>
                    <a:pt x="91" y="45"/>
                  </a:cubicBezTo>
                  <a:cubicBezTo>
                    <a:pt x="103" y="61"/>
                    <a:pt x="103" y="61"/>
                    <a:pt x="103" y="61"/>
                  </a:cubicBezTo>
                  <a:close/>
                  <a:moveTo>
                    <a:pt x="97" y="65"/>
                  </a:moveTo>
                  <a:cubicBezTo>
                    <a:pt x="98" y="65"/>
                    <a:pt x="99" y="64"/>
                    <a:pt x="100" y="63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7" y="48"/>
                    <a:pt x="86" y="49"/>
                    <a:pt x="85" y="50"/>
                  </a:cubicBezTo>
                  <a:cubicBezTo>
                    <a:pt x="97" y="65"/>
                    <a:pt x="97" y="65"/>
                    <a:pt x="97" y="65"/>
                  </a:cubicBezTo>
                  <a:close/>
                  <a:moveTo>
                    <a:pt x="91" y="70"/>
                  </a:moveTo>
                  <a:cubicBezTo>
                    <a:pt x="92" y="69"/>
                    <a:pt x="93" y="68"/>
                    <a:pt x="94" y="68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1" y="53"/>
                    <a:pt x="80" y="54"/>
                    <a:pt x="79" y="55"/>
                  </a:cubicBezTo>
                  <a:cubicBezTo>
                    <a:pt x="91" y="70"/>
                    <a:pt x="91" y="70"/>
                    <a:pt x="91" y="70"/>
                  </a:cubicBezTo>
                  <a:close/>
                  <a:moveTo>
                    <a:pt x="86" y="75"/>
                  </a:moveTo>
                  <a:cubicBezTo>
                    <a:pt x="87" y="74"/>
                    <a:pt x="88" y="73"/>
                    <a:pt x="89" y="73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5" y="59"/>
                    <a:pt x="74" y="60"/>
                    <a:pt x="73" y="61"/>
                  </a:cubicBezTo>
                  <a:lnTo>
                    <a:pt x="86" y="75"/>
                  </a:lnTo>
                  <a:close/>
                  <a:moveTo>
                    <a:pt x="80" y="80"/>
                  </a:moveTo>
                  <a:cubicBezTo>
                    <a:pt x="81" y="79"/>
                    <a:pt x="82" y="78"/>
                    <a:pt x="83" y="78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69" y="64"/>
                    <a:pt x="68" y="65"/>
                    <a:pt x="67" y="66"/>
                  </a:cubicBezTo>
                  <a:cubicBezTo>
                    <a:pt x="80" y="80"/>
                    <a:pt x="80" y="80"/>
                    <a:pt x="80" y="80"/>
                  </a:cubicBezTo>
                  <a:close/>
                  <a:moveTo>
                    <a:pt x="75" y="86"/>
                  </a:moveTo>
                  <a:cubicBezTo>
                    <a:pt x="76" y="85"/>
                    <a:pt x="77" y="84"/>
                    <a:pt x="78" y="83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63" y="70"/>
                    <a:pt x="62" y="71"/>
                    <a:pt x="61" y="72"/>
                  </a:cubicBezTo>
                  <a:cubicBezTo>
                    <a:pt x="75" y="86"/>
                    <a:pt x="75" y="86"/>
                    <a:pt x="75" y="86"/>
                  </a:cubicBezTo>
                  <a:close/>
                  <a:moveTo>
                    <a:pt x="70" y="91"/>
                  </a:moveTo>
                  <a:cubicBezTo>
                    <a:pt x="71" y="90"/>
                    <a:pt x="72" y="89"/>
                    <a:pt x="73" y="88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7" y="76"/>
                    <a:pt x="56" y="77"/>
                    <a:pt x="55" y="78"/>
                  </a:cubicBezTo>
                  <a:cubicBezTo>
                    <a:pt x="70" y="91"/>
                    <a:pt x="70" y="91"/>
                    <a:pt x="70" y="91"/>
                  </a:cubicBezTo>
                  <a:close/>
                  <a:moveTo>
                    <a:pt x="65" y="97"/>
                  </a:moveTo>
                  <a:cubicBezTo>
                    <a:pt x="66" y="96"/>
                    <a:pt x="67" y="95"/>
                    <a:pt x="68" y="94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2" y="82"/>
                    <a:pt x="51" y="84"/>
                    <a:pt x="50" y="85"/>
                  </a:cubicBezTo>
                  <a:cubicBezTo>
                    <a:pt x="65" y="97"/>
                    <a:pt x="65" y="97"/>
                    <a:pt x="65" y="97"/>
                  </a:cubicBezTo>
                  <a:close/>
                  <a:moveTo>
                    <a:pt x="61" y="103"/>
                  </a:moveTo>
                  <a:cubicBezTo>
                    <a:pt x="62" y="102"/>
                    <a:pt x="62" y="101"/>
                    <a:pt x="63" y="10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61" y="103"/>
                    <a:pt x="61" y="103"/>
                    <a:pt x="61" y="103"/>
                  </a:cubicBezTo>
                  <a:close/>
                  <a:moveTo>
                    <a:pt x="56" y="109"/>
                  </a:moveTo>
                  <a:cubicBezTo>
                    <a:pt x="57" y="108"/>
                    <a:pt x="58" y="107"/>
                    <a:pt x="59" y="106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2" y="95"/>
                    <a:pt x="41" y="97"/>
                    <a:pt x="40" y="98"/>
                  </a:cubicBezTo>
                  <a:cubicBezTo>
                    <a:pt x="56" y="109"/>
                    <a:pt x="56" y="109"/>
                    <a:pt x="56" y="109"/>
                  </a:cubicBezTo>
                  <a:close/>
                  <a:moveTo>
                    <a:pt x="52" y="115"/>
                  </a:moveTo>
                  <a:cubicBezTo>
                    <a:pt x="53" y="114"/>
                    <a:pt x="54" y="113"/>
                    <a:pt x="54" y="112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7" y="102"/>
                    <a:pt x="37" y="103"/>
                    <a:pt x="36" y="105"/>
                  </a:cubicBezTo>
                  <a:cubicBezTo>
                    <a:pt x="52" y="115"/>
                    <a:pt x="52" y="115"/>
                    <a:pt x="52" y="115"/>
                  </a:cubicBezTo>
                  <a:close/>
                  <a:moveTo>
                    <a:pt x="48" y="121"/>
                  </a:moveTo>
                  <a:cubicBezTo>
                    <a:pt x="49" y="120"/>
                    <a:pt x="50" y="119"/>
                    <a:pt x="50" y="11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3" y="109"/>
                    <a:pt x="32" y="110"/>
                    <a:pt x="32" y="111"/>
                  </a:cubicBezTo>
                  <a:cubicBezTo>
                    <a:pt x="48" y="121"/>
                    <a:pt x="48" y="121"/>
                    <a:pt x="48" y="121"/>
                  </a:cubicBezTo>
                  <a:close/>
                  <a:moveTo>
                    <a:pt x="45" y="128"/>
                  </a:moveTo>
                  <a:cubicBezTo>
                    <a:pt x="45" y="127"/>
                    <a:pt x="46" y="126"/>
                    <a:pt x="46" y="125"/>
                  </a:cubicBezTo>
                  <a:cubicBezTo>
                    <a:pt x="29" y="115"/>
                    <a:pt x="29" y="115"/>
                    <a:pt x="29" y="115"/>
                  </a:cubicBezTo>
                  <a:cubicBezTo>
                    <a:pt x="29" y="116"/>
                    <a:pt x="28" y="117"/>
                    <a:pt x="27" y="119"/>
                  </a:cubicBezTo>
                  <a:cubicBezTo>
                    <a:pt x="45" y="128"/>
                    <a:pt x="45" y="128"/>
                    <a:pt x="45" y="128"/>
                  </a:cubicBezTo>
                  <a:close/>
                  <a:moveTo>
                    <a:pt x="41" y="135"/>
                  </a:moveTo>
                  <a:cubicBezTo>
                    <a:pt x="42" y="133"/>
                    <a:pt x="42" y="132"/>
                    <a:pt x="43" y="131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5" y="123"/>
                    <a:pt x="24" y="125"/>
                    <a:pt x="24" y="126"/>
                  </a:cubicBezTo>
                  <a:cubicBezTo>
                    <a:pt x="41" y="135"/>
                    <a:pt x="41" y="135"/>
                    <a:pt x="41" y="135"/>
                  </a:cubicBezTo>
                  <a:close/>
                  <a:moveTo>
                    <a:pt x="38" y="141"/>
                  </a:moveTo>
                  <a:cubicBezTo>
                    <a:pt x="39" y="140"/>
                    <a:pt x="39" y="139"/>
                    <a:pt x="40" y="138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21" y="131"/>
                    <a:pt x="21" y="132"/>
                    <a:pt x="20" y="133"/>
                  </a:cubicBezTo>
                  <a:lnTo>
                    <a:pt x="38" y="141"/>
                  </a:lnTo>
                  <a:close/>
                  <a:moveTo>
                    <a:pt x="35" y="148"/>
                  </a:moveTo>
                  <a:cubicBezTo>
                    <a:pt x="35" y="147"/>
                    <a:pt x="36" y="146"/>
                    <a:pt x="36" y="145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8" y="138"/>
                    <a:pt x="17" y="140"/>
                    <a:pt x="17" y="141"/>
                  </a:cubicBezTo>
                  <a:cubicBezTo>
                    <a:pt x="35" y="148"/>
                    <a:pt x="35" y="148"/>
                    <a:pt x="35" y="148"/>
                  </a:cubicBezTo>
                  <a:close/>
                  <a:moveTo>
                    <a:pt x="32" y="155"/>
                  </a:moveTo>
                  <a:cubicBezTo>
                    <a:pt x="33" y="154"/>
                    <a:pt x="33" y="153"/>
                    <a:pt x="34" y="152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5" y="146"/>
                    <a:pt x="14" y="147"/>
                    <a:pt x="14" y="148"/>
                  </a:cubicBezTo>
                  <a:cubicBezTo>
                    <a:pt x="32" y="155"/>
                    <a:pt x="32" y="155"/>
                    <a:pt x="32" y="155"/>
                  </a:cubicBezTo>
                  <a:close/>
                  <a:moveTo>
                    <a:pt x="30" y="162"/>
                  </a:moveTo>
                  <a:cubicBezTo>
                    <a:pt x="30" y="161"/>
                    <a:pt x="31" y="160"/>
                    <a:pt x="31" y="159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2" y="154"/>
                    <a:pt x="12" y="155"/>
                    <a:pt x="11" y="156"/>
                  </a:cubicBezTo>
                  <a:cubicBezTo>
                    <a:pt x="30" y="162"/>
                    <a:pt x="30" y="162"/>
                    <a:pt x="30" y="162"/>
                  </a:cubicBezTo>
                  <a:close/>
                  <a:moveTo>
                    <a:pt x="28" y="169"/>
                  </a:moveTo>
                  <a:cubicBezTo>
                    <a:pt x="28" y="168"/>
                    <a:pt x="28" y="167"/>
                    <a:pt x="29" y="166"/>
                  </a:cubicBezTo>
                  <a:cubicBezTo>
                    <a:pt x="10" y="160"/>
                    <a:pt x="10" y="160"/>
                    <a:pt x="10" y="160"/>
                  </a:cubicBezTo>
                  <a:cubicBezTo>
                    <a:pt x="10" y="161"/>
                    <a:pt x="9" y="163"/>
                    <a:pt x="9" y="164"/>
                  </a:cubicBezTo>
                  <a:cubicBezTo>
                    <a:pt x="28" y="169"/>
                    <a:pt x="28" y="169"/>
                    <a:pt x="28" y="169"/>
                  </a:cubicBezTo>
                  <a:close/>
                  <a:moveTo>
                    <a:pt x="26" y="177"/>
                  </a:moveTo>
                  <a:cubicBezTo>
                    <a:pt x="26" y="175"/>
                    <a:pt x="26" y="174"/>
                    <a:pt x="27" y="173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7" y="169"/>
                    <a:pt x="7" y="171"/>
                    <a:pt x="7" y="172"/>
                  </a:cubicBezTo>
                  <a:cubicBezTo>
                    <a:pt x="26" y="177"/>
                    <a:pt x="26" y="177"/>
                    <a:pt x="26" y="177"/>
                  </a:cubicBezTo>
                  <a:close/>
                  <a:moveTo>
                    <a:pt x="24" y="184"/>
                  </a:moveTo>
                  <a:cubicBezTo>
                    <a:pt x="24" y="183"/>
                    <a:pt x="25" y="182"/>
                    <a:pt x="25" y="180"/>
                  </a:cubicBezTo>
                  <a:cubicBezTo>
                    <a:pt x="6" y="176"/>
                    <a:pt x="6" y="176"/>
                    <a:pt x="6" y="176"/>
                  </a:cubicBezTo>
                  <a:cubicBezTo>
                    <a:pt x="5" y="177"/>
                    <a:pt x="5" y="179"/>
                    <a:pt x="5" y="180"/>
                  </a:cubicBezTo>
                  <a:cubicBezTo>
                    <a:pt x="24" y="184"/>
                    <a:pt x="24" y="184"/>
                    <a:pt x="24" y="184"/>
                  </a:cubicBezTo>
                  <a:close/>
                  <a:moveTo>
                    <a:pt x="23" y="191"/>
                  </a:moveTo>
                  <a:cubicBezTo>
                    <a:pt x="23" y="190"/>
                    <a:pt x="23" y="189"/>
                    <a:pt x="23" y="188"/>
                  </a:cubicBezTo>
                  <a:cubicBezTo>
                    <a:pt x="4" y="184"/>
                    <a:pt x="4" y="184"/>
                    <a:pt x="4" y="184"/>
                  </a:cubicBezTo>
                  <a:cubicBezTo>
                    <a:pt x="4" y="185"/>
                    <a:pt x="4" y="187"/>
                    <a:pt x="3" y="188"/>
                  </a:cubicBezTo>
                  <a:lnTo>
                    <a:pt x="23" y="191"/>
                  </a:lnTo>
                  <a:close/>
                  <a:moveTo>
                    <a:pt x="21" y="199"/>
                  </a:moveTo>
                  <a:cubicBezTo>
                    <a:pt x="22" y="197"/>
                    <a:pt x="22" y="196"/>
                    <a:pt x="22" y="195"/>
                  </a:cubicBezTo>
                  <a:cubicBezTo>
                    <a:pt x="3" y="192"/>
                    <a:pt x="3" y="192"/>
                    <a:pt x="3" y="192"/>
                  </a:cubicBezTo>
                  <a:cubicBezTo>
                    <a:pt x="2" y="193"/>
                    <a:pt x="2" y="195"/>
                    <a:pt x="2" y="196"/>
                  </a:cubicBezTo>
                  <a:cubicBezTo>
                    <a:pt x="21" y="199"/>
                    <a:pt x="21" y="199"/>
                    <a:pt x="21" y="199"/>
                  </a:cubicBezTo>
                  <a:close/>
                  <a:moveTo>
                    <a:pt x="21" y="206"/>
                  </a:moveTo>
                  <a:cubicBezTo>
                    <a:pt x="21" y="205"/>
                    <a:pt x="21" y="204"/>
                    <a:pt x="21" y="202"/>
                  </a:cubicBezTo>
                  <a:cubicBezTo>
                    <a:pt x="2" y="200"/>
                    <a:pt x="2" y="200"/>
                    <a:pt x="2" y="200"/>
                  </a:cubicBezTo>
                  <a:cubicBezTo>
                    <a:pt x="1" y="202"/>
                    <a:pt x="1" y="203"/>
                    <a:pt x="1" y="204"/>
                  </a:cubicBezTo>
                  <a:lnTo>
                    <a:pt x="21" y="206"/>
                  </a:lnTo>
                  <a:close/>
                  <a:moveTo>
                    <a:pt x="20" y="214"/>
                  </a:moveTo>
                  <a:cubicBezTo>
                    <a:pt x="20" y="212"/>
                    <a:pt x="20" y="211"/>
                    <a:pt x="20" y="210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10"/>
                    <a:pt x="1" y="211"/>
                    <a:pt x="0" y="212"/>
                  </a:cubicBezTo>
                  <a:cubicBezTo>
                    <a:pt x="20" y="214"/>
                    <a:pt x="20" y="214"/>
                    <a:pt x="20" y="214"/>
                  </a:cubicBezTo>
                  <a:close/>
                  <a:moveTo>
                    <a:pt x="20" y="221"/>
                  </a:moveTo>
                  <a:cubicBezTo>
                    <a:pt x="20" y="220"/>
                    <a:pt x="20" y="219"/>
                    <a:pt x="20" y="217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8"/>
                    <a:pt x="0" y="219"/>
                    <a:pt x="0" y="221"/>
                  </a:cubicBezTo>
                  <a:cubicBezTo>
                    <a:pt x="20" y="221"/>
                    <a:pt x="20" y="221"/>
                    <a:pt x="20" y="221"/>
                  </a:cubicBezTo>
                  <a:close/>
                  <a:moveTo>
                    <a:pt x="20" y="229"/>
                  </a:moveTo>
                  <a:cubicBezTo>
                    <a:pt x="20" y="228"/>
                    <a:pt x="20" y="227"/>
                    <a:pt x="20" y="227"/>
                  </a:cubicBezTo>
                  <a:cubicBezTo>
                    <a:pt x="20" y="226"/>
                    <a:pt x="20" y="225"/>
                    <a:pt x="20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25"/>
                    <a:pt x="0" y="226"/>
                    <a:pt x="0" y="227"/>
                  </a:cubicBezTo>
                  <a:cubicBezTo>
                    <a:pt x="0" y="227"/>
                    <a:pt x="0" y="228"/>
                    <a:pt x="0" y="229"/>
                  </a:cubicBezTo>
                  <a:cubicBezTo>
                    <a:pt x="20" y="229"/>
                    <a:pt x="20" y="229"/>
                    <a:pt x="20" y="229"/>
                  </a:cubicBezTo>
                  <a:close/>
                  <a:moveTo>
                    <a:pt x="20" y="236"/>
                  </a:moveTo>
                  <a:cubicBezTo>
                    <a:pt x="20" y="235"/>
                    <a:pt x="20" y="234"/>
                    <a:pt x="20" y="232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4"/>
                    <a:pt x="0" y="236"/>
                    <a:pt x="0" y="237"/>
                  </a:cubicBezTo>
                  <a:cubicBezTo>
                    <a:pt x="20" y="236"/>
                    <a:pt x="20" y="236"/>
                    <a:pt x="20" y="236"/>
                  </a:cubicBezTo>
                  <a:close/>
                  <a:moveTo>
                    <a:pt x="20" y="244"/>
                  </a:moveTo>
                  <a:cubicBezTo>
                    <a:pt x="20" y="242"/>
                    <a:pt x="20" y="241"/>
                    <a:pt x="20" y="240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1" y="242"/>
                    <a:pt x="1" y="244"/>
                    <a:pt x="1" y="245"/>
                  </a:cubicBezTo>
                  <a:cubicBezTo>
                    <a:pt x="20" y="244"/>
                    <a:pt x="20" y="244"/>
                    <a:pt x="20" y="244"/>
                  </a:cubicBezTo>
                  <a:close/>
                  <a:moveTo>
                    <a:pt x="21" y="251"/>
                  </a:moveTo>
                  <a:cubicBezTo>
                    <a:pt x="21" y="250"/>
                    <a:pt x="21" y="248"/>
                    <a:pt x="21" y="247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50"/>
                    <a:pt x="1" y="252"/>
                    <a:pt x="2" y="253"/>
                  </a:cubicBezTo>
                  <a:cubicBezTo>
                    <a:pt x="21" y="251"/>
                    <a:pt x="21" y="251"/>
                    <a:pt x="21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3"/>
            <p:cNvSpPr>
              <a:spLocks noEditPoints="1"/>
            </p:cNvSpPr>
            <p:nvPr/>
          </p:nvSpPr>
          <p:spPr bwMode="auto">
            <a:xfrm>
              <a:off x="5103813" y="2432050"/>
              <a:ext cx="1984375" cy="1997075"/>
            </a:xfrm>
            <a:custGeom>
              <a:avLst/>
              <a:gdLst>
                <a:gd name="T0" fmla="*/ 621 w 621"/>
                <a:gd name="T1" fmla="*/ 314 h 619"/>
                <a:gd name="T2" fmla="*/ 586 w 621"/>
                <a:gd name="T3" fmla="*/ 268 h 619"/>
                <a:gd name="T4" fmla="*/ 586 w 621"/>
                <a:gd name="T5" fmla="*/ 268 h 619"/>
                <a:gd name="T6" fmla="*/ 607 w 621"/>
                <a:gd name="T7" fmla="*/ 218 h 619"/>
                <a:gd name="T8" fmla="*/ 592 w 621"/>
                <a:gd name="T9" fmla="*/ 178 h 619"/>
                <a:gd name="T10" fmla="*/ 542 w 621"/>
                <a:gd name="T11" fmla="*/ 156 h 619"/>
                <a:gd name="T12" fmla="*/ 514 w 621"/>
                <a:gd name="T13" fmla="*/ 120 h 619"/>
                <a:gd name="T14" fmla="*/ 514 w 621"/>
                <a:gd name="T15" fmla="*/ 120 h 619"/>
                <a:gd name="T16" fmla="*/ 504 w 621"/>
                <a:gd name="T17" fmla="*/ 67 h 619"/>
                <a:gd name="T18" fmla="*/ 469 w 621"/>
                <a:gd name="T19" fmla="*/ 43 h 619"/>
                <a:gd name="T20" fmla="*/ 415 w 621"/>
                <a:gd name="T21" fmla="*/ 52 h 619"/>
                <a:gd name="T22" fmla="*/ 372 w 621"/>
                <a:gd name="T23" fmla="*/ 38 h 619"/>
                <a:gd name="T24" fmla="*/ 372 w 621"/>
                <a:gd name="T25" fmla="*/ 38 h 619"/>
                <a:gd name="T26" fmla="*/ 333 w 621"/>
                <a:gd name="T27" fmla="*/ 0 h 619"/>
                <a:gd name="T28" fmla="*/ 291 w 621"/>
                <a:gd name="T29" fmla="*/ 0 h 619"/>
                <a:gd name="T30" fmla="*/ 252 w 621"/>
                <a:gd name="T31" fmla="*/ 38 h 619"/>
                <a:gd name="T32" fmla="*/ 209 w 621"/>
                <a:gd name="T33" fmla="*/ 51 h 619"/>
                <a:gd name="T34" fmla="*/ 209 w 621"/>
                <a:gd name="T35" fmla="*/ 51 h 619"/>
                <a:gd name="T36" fmla="*/ 155 w 621"/>
                <a:gd name="T37" fmla="*/ 41 h 619"/>
                <a:gd name="T38" fmla="*/ 120 w 621"/>
                <a:gd name="T39" fmla="*/ 65 h 619"/>
                <a:gd name="T40" fmla="*/ 109 w 621"/>
                <a:gd name="T41" fmla="*/ 118 h 619"/>
                <a:gd name="T42" fmla="*/ 80 w 621"/>
                <a:gd name="T43" fmla="*/ 153 h 619"/>
                <a:gd name="T44" fmla="*/ 80 w 621"/>
                <a:gd name="T45" fmla="*/ 153 h 619"/>
                <a:gd name="T46" fmla="*/ 31 w 621"/>
                <a:gd name="T47" fmla="*/ 175 h 619"/>
                <a:gd name="T48" fmla="*/ 15 w 621"/>
                <a:gd name="T49" fmla="*/ 215 h 619"/>
                <a:gd name="T50" fmla="*/ 36 w 621"/>
                <a:gd name="T51" fmla="*/ 265 h 619"/>
                <a:gd name="T52" fmla="*/ 32 w 621"/>
                <a:gd name="T53" fmla="*/ 310 h 619"/>
                <a:gd name="T54" fmla="*/ 0 w 621"/>
                <a:gd name="T55" fmla="*/ 310 h 619"/>
                <a:gd name="T56" fmla="*/ 35 w 621"/>
                <a:gd name="T57" fmla="*/ 348 h 619"/>
                <a:gd name="T58" fmla="*/ 45 w 621"/>
                <a:gd name="T59" fmla="*/ 392 h 619"/>
                <a:gd name="T60" fmla="*/ 45 w 621"/>
                <a:gd name="T61" fmla="*/ 392 h 619"/>
                <a:gd name="T62" fmla="*/ 31 w 621"/>
                <a:gd name="T63" fmla="*/ 445 h 619"/>
                <a:gd name="T64" fmla="*/ 52 w 621"/>
                <a:gd name="T65" fmla="*/ 481 h 619"/>
                <a:gd name="T66" fmla="*/ 104 w 621"/>
                <a:gd name="T67" fmla="*/ 496 h 619"/>
                <a:gd name="T68" fmla="*/ 137 w 621"/>
                <a:gd name="T69" fmla="*/ 527 h 619"/>
                <a:gd name="T70" fmla="*/ 137 w 621"/>
                <a:gd name="T71" fmla="*/ 527 h 619"/>
                <a:gd name="T72" fmla="*/ 156 w 621"/>
                <a:gd name="T73" fmla="*/ 579 h 619"/>
                <a:gd name="T74" fmla="*/ 193 w 621"/>
                <a:gd name="T75" fmla="*/ 597 h 619"/>
                <a:gd name="T76" fmla="*/ 245 w 621"/>
                <a:gd name="T77" fmla="*/ 580 h 619"/>
                <a:gd name="T78" fmla="*/ 290 w 621"/>
                <a:gd name="T79" fmla="*/ 587 h 619"/>
                <a:gd name="T80" fmla="*/ 290 w 621"/>
                <a:gd name="T81" fmla="*/ 587 h 619"/>
                <a:gd name="T82" fmla="*/ 334 w 621"/>
                <a:gd name="T83" fmla="*/ 619 h 619"/>
                <a:gd name="T84" fmla="*/ 376 w 621"/>
                <a:gd name="T85" fmla="*/ 613 h 619"/>
                <a:gd name="T86" fmla="*/ 409 w 621"/>
                <a:gd name="T87" fmla="*/ 570 h 619"/>
                <a:gd name="T88" fmla="*/ 450 w 621"/>
                <a:gd name="T89" fmla="*/ 551 h 619"/>
                <a:gd name="T90" fmla="*/ 450 w 621"/>
                <a:gd name="T91" fmla="*/ 551 h 619"/>
                <a:gd name="T92" fmla="*/ 504 w 621"/>
                <a:gd name="T93" fmla="*/ 552 h 619"/>
                <a:gd name="T94" fmla="*/ 535 w 621"/>
                <a:gd name="T95" fmla="*/ 524 h 619"/>
                <a:gd name="T96" fmla="*/ 538 w 621"/>
                <a:gd name="T97" fmla="*/ 470 h 619"/>
                <a:gd name="T98" fmla="*/ 561 w 621"/>
                <a:gd name="T99" fmla="*/ 431 h 619"/>
                <a:gd name="T100" fmla="*/ 561 w 621"/>
                <a:gd name="T101" fmla="*/ 431 h 619"/>
                <a:gd name="T102" fmla="*/ 607 w 621"/>
                <a:gd name="T103" fmla="*/ 401 h 619"/>
                <a:gd name="T104" fmla="*/ 617 w 621"/>
                <a:gd name="T105" fmla="*/ 36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1" h="619">
                  <a:moveTo>
                    <a:pt x="589" y="309"/>
                  </a:moveTo>
                  <a:cubicBezTo>
                    <a:pt x="589" y="310"/>
                    <a:pt x="589" y="310"/>
                    <a:pt x="589" y="310"/>
                  </a:cubicBezTo>
                  <a:cubicBezTo>
                    <a:pt x="589" y="311"/>
                    <a:pt x="589" y="312"/>
                    <a:pt x="589" y="314"/>
                  </a:cubicBezTo>
                  <a:cubicBezTo>
                    <a:pt x="621" y="314"/>
                    <a:pt x="621" y="314"/>
                    <a:pt x="621" y="314"/>
                  </a:cubicBezTo>
                  <a:cubicBezTo>
                    <a:pt x="621" y="313"/>
                    <a:pt x="621" y="311"/>
                    <a:pt x="621" y="310"/>
                  </a:cubicBezTo>
                  <a:cubicBezTo>
                    <a:pt x="621" y="309"/>
                    <a:pt x="621" y="309"/>
                    <a:pt x="621" y="309"/>
                  </a:cubicBezTo>
                  <a:lnTo>
                    <a:pt x="589" y="309"/>
                  </a:lnTo>
                  <a:close/>
                  <a:moveTo>
                    <a:pt x="586" y="268"/>
                  </a:moveTo>
                  <a:cubicBezTo>
                    <a:pt x="586" y="269"/>
                    <a:pt x="586" y="270"/>
                    <a:pt x="586" y="272"/>
                  </a:cubicBezTo>
                  <a:cubicBezTo>
                    <a:pt x="618" y="267"/>
                    <a:pt x="618" y="267"/>
                    <a:pt x="618" y="267"/>
                  </a:cubicBezTo>
                  <a:cubicBezTo>
                    <a:pt x="618" y="266"/>
                    <a:pt x="617" y="264"/>
                    <a:pt x="617" y="263"/>
                  </a:cubicBezTo>
                  <a:lnTo>
                    <a:pt x="586" y="268"/>
                  </a:lnTo>
                  <a:close/>
                  <a:moveTo>
                    <a:pt x="576" y="227"/>
                  </a:moveTo>
                  <a:cubicBezTo>
                    <a:pt x="577" y="229"/>
                    <a:pt x="577" y="230"/>
                    <a:pt x="577" y="231"/>
                  </a:cubicBezTo>
                  <a:cubicBezTo>
                    <a:pt x="608" y="222"/>
                    <a:pt x="608" y="222"/>
                    <a:pt x="608" y="222"/>
                  </a:cubicBezTo>
                  <a:cubicBezTo>
                    <a:pt x="608" y="221"/>
                    <a:pt x="607" y="219"/>
                    <a:pt x="607" y="218"/>
                  </a:cubicBezTo>
                  <a:cubicBezTo>
                    <a:pt x="576" y="227"/>
                    <a:pt x="576" y="227"/>
                    <a:pt x="576" y="227"/>
                  </a:cubicBezTo>
                  <a:close/>
                  <a:moveTo>
                    <a:pt x="561" y="189"/>
                  </a:moveTo>
                  <a:cubicBezTo>
                    <a:pt x="562" y="190"/>
                    <a:pt x="562" y="191"/>
                    <a:pt x="563" y="192"/>
                  </a:cubicBezTo>
                  <a:cubicBezTo>
                    <a:pt x="592" y="178"/>
                    <a:pt x="592" y="178"/>
                    <a:pt x="592" y="178"/>
                  </a:cubicBezTo>
                  <a:cubicBezTo>
                    <a:pt x="591" y="177"/>
                    <a:pt x="590" y="176"/>
                    <a:pt x="590" y="175"/>
                  </a:cubicBezTo>
                  <a:cubicBezTo>
                    <a:pt x="561" y="189"/>
                    <a:pt x="561" y="189"/>
                    <a:pt x="561" y="189"/>
                  </a:cubicBezTo>
                  <a:close/>
                  <a:moveTo>
                    <a:pt x="540" y="153"/>
                  </a:moveTo>
                  <a:cubicBezTo>
                    <a:pt x="541" y="154"/>
                    <a:pt x="542" y="155"/>
                    <a:pt x="542" y="156"/>
                  </a:cubicBezTo>
                  <a:cubicBezTo>
                    <a:pt x="569" y="138"/>
                    <a:pt x="569" y="138"/>
                    <a:pt x="569" y="138"/>
                  </a:cubicBezTo>
                  <a:cubicBezTo>
                    <a:pt x="568" y="137"/>
                    <a:pt x="567" y="136"/>
                    <a:pt x="567" y="135"/>
                  </a:cubicBezTo>
                  <a:lnTo>
                    <a:pt x="540" y="153"/>
                  </a:lnTo>
                  <a:close/>
                  <a:moveTo>
                    <a:pt x="514" y="120"/>
                  </a:moveTo>
                  <a:cubicBezTo>
                    <a:pt x="515" y="121"/>
                    <a:pt x="516" y="122"/>
                    <a:pt x="517" y="123"/>
                  </a:cubicBezTo>
                  <a:cubicBezTo>
                    <a:pt x="540" y="102"/>
                    <a:pt x="540" y="102"/>
                    <a:pt x="540" y="102"/>
                  </a:cubicBezTo>
                  <a:cubicBezTo>
                    <a:pt x="540" y="101"/>
                    <a:pt x="539" y="100"/>
                    <a:pt x="538" y="98"/>
                  </a:cubicBezTo>
                  <a:cubicBezTo>
                    <a:pt x="514" y="120"/>
                    <a:pt x="514" y="120"/>
                    <a:pt x="514" y="120"/>
                  </a:cubicBezTo>
                  <a:close/>
                  <a:moveTo>
                    <a:pt x="484" y="92"/>
                  </a:moveTo>
                  <a:cubicBezTo>
                    <a:pt x="485" y="93"/>
                    <a:pt x="486" y="94"/>
                    <a:pt x="487" y="94"/>
                  </a:cubicBezTo>
                  <a:cubicBezTo>
                    <a:pt x="507" y="70"/>
                    <a:pt x="507" y="70"/>
                    <a:pt x="507" y="70"/>
                  </a:cubicBezTo>
                  <a:cubicBezTo>
                    <a:pt x="506" y="69"/>
                    <a:pt x="505" y="68"/>
                    <a:pt x="504" y="67"/>
                  </a:cubicBezTo>
                  <a:cubicBezTo>
                    <a:pt x="484" y="92"/>
                    <a:pt x="484" y="92"/>
                    <a:pt x="484" y="92"/>
                  </a:cubicBezTo>
                  <a:close/>
                  <a:moveTo>
                    <a:pt x="449" y="69"/>
                  </a:moveTo>
                  <a:cubicBezTo>
                    <a:pt x="450" y="69"/>
                    <a:pt x="451" y="70"/>
                    <a:pt x="453" y="71"/>
                  </a:cubicBezTo>
                  <a:cubicBezTo>
                    <a:pt x="469" y="43"/>
                    <a:pt x="469" y="43"/>
                    <a:pt x="469" y="43"/>
                  </a:cubicBezTo>
                  <a:cubicBezTo>
                    <a:pt x="468" y="42"/>
                    <a:pt x="467" y="42"/>
                    <a:pt x="465" y="41"/>
                  </a:cubicBezTo>
                  <a:cubicBezTo>
                    <a:pt x="449" y="69"/>
                    <a:pt x="449" y="69"/>
                    <a:pt x="449" y="69"/>
                  </a:cubicBezTo>
                  <a:close/>
                  <a:moveTo>
                    <a:pt x="412" y="51"/>
                  </a:moveTo>
                  <a:cubicBezTo>
                    <a:pt x="413" y="51"/>
                    <a:pt x="414" y="52"/>
                    <a:pt x="415" y="52"/>
                  </a:cubicBezTo>
                  <a:cubicBezTo>
                    <a:pt x="427" y="22"/>
                    <a:pt x="427" y="22"/>
                    <a:pt x="427" y="22"/>
                  </a:cubicBezTo>
                  <a:cubicBezTo>
                    <a:pt x="426" y="22"/>
                    <a:pt x="425" y="21"/>
                    <a:pt x="423" y="21"/>
                  </a:cubicBezTo>
                  <a:cubicBezTo>
                    <a:pt x="412" y="51"/>
                    <a:pt x="412" y="51"/>
                    <a:pt x="412" y="51"/>
                  </a:cubicBezTo>
                  <a:close/>
                  <a:moveTo>
                    <a:pt x="372" y="38"/>
                  </a:moveTo>
                  <a:cubicBezTo>
                    <a:pt x="373" y="39"/>
                    <a:pt x="375" y="39"/>
                    <a:pt x="376" y="39"/>
                  </a:cubicBezTo>
                  <a:cubicBezTo>
                    <a:pt x="383" y="8"/>
                    <a:pt x="383" y="8"/>
                    <a:pt x="383" y="8"/>
                  </a:cubicBezTo>
                  <a:cubicBezTo>
                    <a:pt x="382" y="8"/>
                    <a:pt x="380" y="8"/>
                    <a:pt x="379" y="7"/>
                  </a:cubicBezTo>
                  <a:lnTo>
                    <a:pt x="372" y="38"/>
                  </a:lnTo>
                  <a:close/>
                  <a:moveTo>
                    <a:pt x="331" y="32"/>
                  </a:moveTo>
                  <a:cubicBezTo>
                    <a:pt x="332" y="32"/>
                    <a:pt x="333" y="33"/>
                    <a:pt x="335" y="33"/>
                  </a:cubicBezTo>
                  <a:cubicBezTo>
                    <a:pt x="337" y="1"/>
                    <a:pt x="337" y="1"/>
                    <a:pt x="337" y="1"/>
                  </a:cubicBezTo>
                  <a:cubicBezTo>
                    <a:pt x="336" y="1"/>
                    <a:pt x="335" y="1"/>
                    <a:pt x="333" y="0"/>
                  </a:cubicBezTo>
                  <a:cubicBezTo>
                    <a:pt x="331" y="32"/>
                    <a:pt x="331" y="32"/>
                    <a:pt x="331" y="32"/>
                  </a:cubicBezTo>
                  <a:close/>
                  <a:moveTo>
                    <a:pt x="289" y="32"/>
                  </a:moveTo>
                  <a:cubicBezTo>
                    <a:pt x="291" y="32"/>
                    <a:pt x="292" y="32"/>
                    <a:pt x="293" y="32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0" y="0"/>
                    <a:pt x="288" y="0"/>
                    <a:pt x="287" y="1"/>
                  </a:cubicBezTo>
                  <a:lnTo>
                    <a:pt x="289" y="32"/>
                  </a:lnTo>
                  <a:close/>
                  <a:moveTo>
                    <a:pt x="248" y="39"/>
                  </a:moveTo>
                  <a:cubicBezTo>
                    <a:pt x="249" y="38"/>
                    <a:pt x="251" y="38"/>
                    <a:pt x="252" y="38"/>
                  </a:cubicBezTo>
                  <a:cubicBezTo>
                    <a:pt x="245" y="7"/>
                    <a:pt x="245" y="7"/>
                    <a:pt x="245" y="7"/>
                  </a:cubicBezTo>
                  <a:cubicBezTo>
                    <a:pt x="244" y="7"/>
                    <a:pt x="242" y="7"/>
                    <a:pt x="241" y="7"/>
                  </a:cubicBezTo>
                  <a:cubicBezTo>
                    <a:pt x="248" y="39"/>
                    <a:pt x="248" y="39"/>
                    <a:pt x="248" y="39"/>
                  </a:cubicBezTo>
                  <a:close/>
                  <a:moveTo>
                    <a:pt x="209" y="51"/>
                  </a:moveTo>
                  <a:cubicBezTo>
                    <a:pt x="210" y="50"/>
                    <a:pt x="211" y="50"/>
                    <a:pt x="212" y="50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199" y="20"/>
                    <a:pt x="198" y="21"/>
                    <a:pt x="197" y="21"/>
                  </a:cubicBezTo>
                  <a:cubicBezTo>
                    <a:pt x="209" y="51"/>
                    <a:pt x="209" y="51"/>
                    <a:pt x="209" y="51"/>
                  </a:cubicBezTo>
                  <a:close/>
                  <a:moveTo>
                    <a:pt x="171" y="69"/>
                  </a:moveTo>
                  <a:cubicBezTo>
                    <a:pt x="172" y="68"/>
                    <a:pt x="173" y="68"/>
                    <a:pt x="174" y="6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8" y="40"/>
                    <a:pt x="156" y="41"/>
                    <a:pt x="155" y="41"/>
                  </a:cubicBezTo>
                  <a:cubicBezTo>
                    <a:pt x="171" y="69"/>
                    <a:pt x="171" y="69"/>
                    <a:pt x="171" y="69"/>
                  </a:cubicBezTo>
                  <a:close/>
                  <a:moveTo>
                    <a:pt x="137" y="92"/>
                  </a:moveTo>
                  <a:cubicBezTo>
                    <a:pt x="138" y="92"/>
                    <a:pt x="139" y="91"/>
                    <a:pt x="140" y="90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19" y="66"/>
                    <a:pt x="118" y="67"/>
                    <a:pt x="117" y="68"/>
                  </a:cubicBezTo>
                  <a:cubicBezTo>
                    <a:pt x="137" y="92"/>
                    <a:pt x="137" y="92"/>
                    <a:pt x="137" y="92"/>
                  </a:cubicBezTo>
                  <a:close/>
                  <a:moveTo>
                    <a:pt x="106" y="121"/>
                  </a:moveTo>
                  <a:cubicBezTo>
                    <a:pt x="107" y="120"/>
                    <a:pt x="108" y="119"/>
                    <a:pt x="109" y="118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5" y="97"/>
                    <a:pt x="84" y="98"/>
                    <a:pt x="83" y="99"/>
                  </a:cubicBezTo>
                  <a:lnTo>
                    <a:pt x="106" y="121"/>
                  </a:lnTo>
                  <a:close/>
                  <a:moveTo>
                    <a:pt x="80" y="153"/>
                  </a:moveTo>
                  <a:cubicBezTo>
                    <a:pt x="81" y="152"/>
                    <a:pt x="82" y="151"/>
                    <a:pt x="83" y="150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6" y="133"/>
                    <a:pt x="55" y="134"/>
                    <a:pt x="54" y="135"/>
                  </a:cubicBezTo>
                  <a:cubicBezTo>
                    <a:pt x="80" y="153"/>
                    <a:pt x="80" y="153"/>
                    <a:pt x="80" y="153"/>
                  </a:cubicBezTo>
                  <a:close/>
                  <a:moveTo>
                    <a:pt x="60" y="189"/>
                  </a:moveTo>
                  <a:cubicBezTo>
                    <a:pt x="60" y="188"/>
                    <a:pt x="61" y="187"/>
                    <a:pt x="61" y="186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2" y="173"/>
                    <a:pt x="31" y="174"/>
                    <a:pt x="31" y="175"/>
                  </a:cubicBezTo>
                  <a:lnTo>
                    <a:pt x="60" y="189"/>
                  </a:lnTo>
                  <a:close/>
                  <a:moveTo>
                    <a:pt x="45" y="228"/>
                  </a:moveTo>
                  <a:cubicBezTo>
                    <a:pt x="45" y="227"/>
                    <a:pt x="45" y="226"/>
                    <a:pt x="46" y="224"/>
                  </a:cubicBezTo>
                  <a:cubicBezTo>
                    <a:pt x="15" y="215"/>
                    <a:pt x="15" y="215"/>
                    <a:pt x="15" y="215"/>
                  </a:cubicBezTo>
                  <a:cubicBezTo>
                    <a:pt x="15" y="216"/>
                    <a:pt x="14" y="217"/>
                    <a:pt x="14" y="219"/>
                  </a:cubicBezTo>
                  <a:lnTo>
                    <a:pt x="45" y="228"/>
                  </a:lnTo>
                  <a:close/>
                  <a:moveTo>
                    <a:pt x="35" y="269"/>
                  </a:moveTo>
                  <a:cubicBezTo>
                    <a:pt x="36" y="267"/>
                    <a:pt x="36" y="266"/>
                    <a:pt x="36" y="265"/>
                  </a:cubicBezTo>
                  <a:cubicBezTo>
                    <a:pt x="4" y="260"/>
                    <a:pt x="4" y="260"/>
                    <a:pt x="4" y="260"/>
                  </a:cubicBezTo>
                  <a:cubicBezTo>
                    <a:pt x="4" y="261"/>
                    <a:pt x="4" y="263"/>
                    <a:pt x="4" y="264"/>
                  </a:cubicBezTo>
                  <a:cubicBezTo>
                    <a:pt x="35" y="269"/>
                    <a:pt x="35" y="269"/>
                    <a:pt x="35" y="269"/>
                  </a:cubicBezTo>
                  <a:close/>
                  <a:moveTo>
                    <a:pt x="32" y="310"/>
                  </a:moveTo>
                  <a:cubicBezTo>
                    <a:pt x="32" y="310"/>
                    <a:pt x="32" y="310"/>
                    <a:pt x="32" y="310"/>
                  </a:cubicBezTo>
                  <a:cubicBezTo>
                    <a:pt x="32" y="309"/>
                    <a:pt x="32" y="308"/>
                    <a:pt x="32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lnTo>
                    <a:pt x="32" y="310"/>
                  </a:lnTo>
                  <a:close/>
                  <a:moveTo>
                    <a:pt x="35" y="352"/>
                  </a:moveTo>
                  <a:cubicBezTo>
                    <a:pt x="35" y="350"/>
                    <a:pt x="35" y="349"/>
                    <a:pt x="35" y="348"/>
                  </a:cubicBezTo>
                  <a:cubicBezTo>
                    <a:pt x="3" y="352"/>
                    <a:pt x="3" y="352"/>
                    <a:pt x="3" y="352"/>
                  </a:cubicBezTo>
                  <a:cubicBezTo>
                    <a:pt x="3" y="354"/>
                    <a:pt x="4" y="355"/>
                    <a:pt x="4" y="356"/>
                  </a:cubicBezTo>
                  <a:cubicBezTo>
                    <a:pt x="35" y="352"/>
                    <a:pt x="35" y="352"/>
                    <a:pt x="35" y="352"/>
                  </a:cubicBezTo>
                  <a:close/>
                  <a:moveTo>
                    <a:pt x="45" y="392"/>
                  </a:moveTo>
                  <a:cubicBezTo>
                    <a:pt x="44" y="391"/>
                    <a:pt x="44" y="390"/>
                    <a:pt x="44" y="388"/>
                  </a:cubicBezTo>
                  <a:cubicBezTo>
                    <a:pt x="13" y="398"/>
                    <a:pt x="13" y="398"/>
                    <a:pt x="13" y="398"/>
                  </a:cubicBezTo>
                  <a:cubicBezTo>
                    <a:pt x="13" y="399"/>
                    <a:pt x="14" y="400"/>
                    <a:pt x="14" y="402"/>
                  </a:cubicBezTo>
                  <a:cubicBezTo>
                    <a:pt x="45" y="392"/>
                    <a:pt x="45" y="392"/>
                    <a:pt x="45" y="392"/>
                  </a:cubicBezTo>
                  <a:close/>
                  <a:moveTo>
                    <a:pt x="60" y="431"/>
                  </a:moveTo>
                  <a:cubicBezTo>
                    <a:pt x="59" y="430"/>
                    <a:pt x="59" y="429"/>
                    <a:pt x="58" y="427"/>
                  </a:cubicBezTo>
                  <a:cubicBezTo>
                    <a:pt x="29" y="441"/>
                    <a:pt x="29" y="441"/>
                    <a:pt x="29" y="441"/>
                  </a:cubicBezTo>
                  <a:cubicBezTo>
                    <a:pt x="30" y="442"/>
                    <a:pt x="31" y="443"/>
                    <a:pt x="31" y="445"/>
                  </a:cubicBezTo>
                  <a:cubicBezTo>
                    <a:pt x="60" y="431"/>
                    <a:pt x="60" y="431"/>
                    <a:pt x="60" y="431"/>
                  </a:cubicBezTo>
                  <a:close/>
                  <a:moveTo>
                    <a:pt x="81" y="467"/>
                  </a:moveTo>
                  <a:cubicBezTo>
                    <a:pt x="80" y="466"/>
                    <a:pt x="79" y="465"/>
                    <a:pt x="79" y="464"/>
                  </a:cubicBezTo>
                  <a:cubicBezTo>
                    <a:pt x="52" y="481"/>
                    <a:pt x="52" y="481"/>
                    <a:pt x="52" y="481"/>
                  </a:cubicBezTo>
                  <a:cubicBezTo>
                    <a:pt x="53" y="482"/>
                    <a:pt x="54" y="484"/>
                    <a:pt x="54" y="485"/>
                  </a:cubicBezTo>
                  <a:cubicBezTo>
                    <a:pt x="81" y="467"/>
                    <a:pt x="81" y="467"/>
                    <a:pt x="81" y="467"/>
                  </a:cubicBezTo>
                  <a:close/>
                  <a:moveTo>
                    <a:pt x="107" y="499"/>
                  </a:moveTo>
                  <a:cubicBezTo>
                    <a:pt x="106" y="498"/>
                    <a:pt x="105" y="497"/>
                    <a:pt x="104" y="496"/>
                  </a:cubicBezTo>
                  <a:cubicBezTo>
                    <a:pt x="80" y="518"/>
                    <a:pt x="80" y="518"/>
                    <a:pt x="80" y="518"/>
                  </a:cubicBezTo>
                  <a:cubicBezTo>
                    <a:pt x="81" y="519"/>
                    <a:pt x="82" y="520"/>
                    <a:pt x="83" y="521"/>
                  </a:cubicBezTo>
                  <a:cubicBezTo>
                    <a:pt x="107" y="499"/>
                    <a:pt x="107" y="499"/>
                    <a:pt x="107" y="499"/>
                  </a:cubicBezTo>
                  <a:close/>
                  <a:moveTo>
                    <a:pt x="137" y="527"/>
                  </a:moveTo>
                  <a:cubicBezTo>
                    <a:pt x="136" y="527"/>
                    <a:pt x="135" y="526"/>
                    <a:pt x="134" y="525"/>
                  </a:cubicBezTo>
                  <a:cubicBezTo>
                    <a:pt x="114" y="550"/>
                    <a:pt x="114" y="550"/>
                    <a:pt x="114" y="550"/>
                  </a:cubicBezTo>
                  <a:cubicBezTo>
                    <a:pt x="115" y="551"/>
                    <a:pt x="116" y="552"/>
                    <a:pt x="117" y="552"/>
                  </a:cubicBezTo>
                  <a:cubicBezTo>
                    <a:pt x="137" y="527"/>
                    <a:pt x="137" y="527"/>
                    <a:pt x="137" y="527"/>
                  </a:cubicBezTo>
                  <a:close/>
                  <a:moveTo>
                    <a:pt x="172" y="551"/>
                  </a:moveTo>
                  <a:cubicBezTo>
                    <a:pt x="170" y="550"/>
                    <a:pt x="169" y="550"/>
                    <a:pt x="168" y="549"/>
                  </a:cubicBezTo>
                  <a:cubicBezTo>
                    <a:pt x="152" y="576"/>
                    <a:pt x="152" y="576"/>
                    <a:pt x="152" y="576"/>
                  </a:cubicBezTo>
                  <a:cubicBezTo>
                    <a:pt x="153" y="577"/>
                    <a:pt x="154" y="578"/>
                    <a:pt x="156" y="579"/>
                  </a:cubicBezTo>
                  <a:lnTo>
                    <a:pt x="172" y="551"/>
                  </a:lnTo>
                  <a:close/>
                  <a:moveTo>
                    <a:pt x="209" y="569"/>
                  </a:moveTo>
                  <a:cubicBezTo>
                    <a:pt x="208" y="569"/>
                    <a:pt x="207" y="568"/>
                    <a:pt x="206" y="568"/>
                  </a:cubicBezTo>
                  <a:cubicBezTo>
                    <a:pt x="193" y="597"/>
                    <a:pt x="193" y="597"/>
                    <a:pt x="193" y="597"/>
                  </a:cubicBezTo>
                  <a:cubicBezTo>
                    <a:pt x="195" y="598"/>
                    <a:pt x="196" y="598"/>
                    <a:pt x="197" y="599"/>
                  </a:cubicBezTo>
                  <a:cubicBezTo>
                    <a:pt x="209" y="569"/>
                    <a:pt x="209" y="569"/>
                    <a:pt x="209" y="569"/>
                  </a:cubicBezTo>
                  <a:close/>
                  <a:moveTo>
                    <a:pt x="249" y="581"/>
                  </a:moveTo>
                  <a:cubicBezTo>
                    <a:pt x="248" y="581"/>
                    <a:pt x="246" y="581"/>
                    <a:pt x="245" y="580"/>
                  </a:cubicBezTo>
                  <a:cubicBezTo>
                    <a:pt x="238" y="611"/>
                    <a:pt x="238" y="611"/>
                    <a:pt x="238" y="611"/>
                  </a:cubicBezTo>
                  <a:cubicBezTo>
                    <a:pt x="239" y="612"/>
                    <a:pt x="240" y="612"/>
                    <a:pt x="242" y="612"/>
                  </a:cubicBezTo>
                  <a:lnTo>
                    <a:pt x="249" y="581"/>
                  </a:lnTo>
                  <a:close/>
                  <a:moveTo>
                    <a:pt x="290" y="587"/>
                  </a:moveTo>
                  <a:cubicBezTo>
                    <a:pt x="289" y="587"/>
                    <a:pt x="287" y="587"/>
                    <a:pt x="286" y="587"/>
                  </a:cubicBezTo>
                  <a:cubicBezTo>
                    <a:pt x="283" y="619"/>
                    <a:pt x="283" y="619"/>
                    <a:pt x="283" y="619"/>
                  </a:cubicBezTo>
                  <a:cubicBezTo>
                    <a:pt x="285" y="619"/>
                    <a:pt x="286" y="619"/>
                    <a:pt x="288" y="619"/>
                  </a:cubicBezTo>
                  <a:cubicBezTo>
                    <a:pt x="290" y="587"/>
                    <a:pt x="290" y="587"/>
                    <a:pt x="290" y="587"/>
                  </a:cubicBezTo>
                  <a:close/>
                  <a:moveTo>
                    <a:pt x="332" y="587"/>
                  </a:moveTo>
                  <a:cubicBezTo>
                    <a:pt x="330" y="587"/>
                    <a:pt x="329" y="587"/>
                    <a:pt x="328" y="588"/>
                  </a:cubicBezTo>
                  <a:cubicBezTo>
                    <a:pt x="330" y="619"/>
                    <a:pt x="330" y="619"/>
                    <a:pt x="330" y="619"/>
                  </a:cubicBezTo>
                  <a:cubicBezTo>
                    <a:pt x="331" y="619"/>
                    <a:pt x="332" y="619"/>
                    <a:pt x="334" y="619"/>
                  </a:cubicBezTo>
                  <a:cubicBezTo>
                    <a:pt x="332" y="587"/>
                    <a:pt x="332" y="587"/>
                    <a:pt x="332" y="587"/>
                  </a:cubicBezTo>
                  <a:close/>
                  <a:moveTo>
                    <a:pt x="373" y="581"/>
                  </a:moveTo>
                  <a:cubicBezTo>
                    <a:pt x="371" y="581"/>
                    <a:pt x="370" y="582"/>
                    <a:pt x="369" y="582"/>
                  </a:cubicBezTo>
                  <a:cubicBezTo>
                    <a:pt x="376" y="613"/>
                    <a:pt x="376" y="613"/>
                    <a:pt x="376" y="613"/>
                  </a:cubicBezTo>
                  <a:cubicBezTo>
                    <a:pt x="377" y="613"/>
                    <a:pt x="378" y="613"/>
                    <a:pt x="380" y="612"/>
                  </a:cubicBezTo>
                  <a:cubicBezTo>
                    <a:pt x="373" y="581"/>
                    <a:pt x="373" y="581"/>
                    <a:pt x="373" y="581"/>
                  </a:cubicBezTo>
                  <a:close/>
                  <a:moveTo>
                    <a:pt x="412" y="569"/>
                  </a:moveTo>
                  <a:cubicBezTo>
                    <a:pt x="411" y="569"/>
                    <a:pt x="410" y="570"/>
                    <a:pt x="409" y="570"/>
                  </a:cubicBezTo>
                  <a:cubicBezTo>
                    <a:pt x="420" y="600"/>
                    <a:pt x="420" y="600"/>
                    <a:pt x="420" y="600"/>
                  </a:cubicBezTo>
                  <a:cubicBezTo>
                    <a:pt x="421" y="600"/>
                    <a:pt x="423" y="599"/>
                    <a:pt x="424" y="599"/>
                  </a:cubicBezTo>
                  <a:cubicBezTo>
                    <a:pt x="412" y="569"/>
                    <a:pt x="412" y="569"/>
                    <a:pt x="412" y="569"/>
                  </a:cubicBezTo>
                  <a:close/>
                  <a:moveTo>
                    <a:pt x="450" y="551"/>
                  </a:moveTo>
                  <a:cubicBezTo>
                    <a:pt x="449" y="551"/>
                    <a:pt x="448" y="552"/>
                    <a:pt x="446" y="553"/>
                  </a:cubicBezTo>
                  <a:cubicBezTo>
                    <a:pt x="462" y="581"/>
                    <a:pt x="462" y="581"/>
                    <a:pt x="462" y="581"/>
                  </a:cubicBezTo>
                  <a:cubicBezTo>
                    <a:pt x="463" y="580"/>
                    <a:pt x="465" y="579"/>
                    <a:pt x="466" y="579"/>
                  </a:cubicBezTo>
                  <a:lnTo>
                    <a:pt x="450" y="551"/>
                  </a:lnTo>
                  <a:close/>
                  <a:moveTo>
                    <a:pt x="484" y="527"/>
                  </a:moveTo>
                  <a:cubicBezTo>
                    <a:pt x="483" y="528"/>
                    <a:pt x="482" y="529"/>
                    <a:pt x="481" y="530"/>
                  </a:cubicBezTo>
                  <a:cubicBezTo>
                    <a:pt x="501" y="555"/>
                    <a:pt x="501" y="555"/>
                    <a:pt x="501" y="555"/>
                  </a:cubicBezTo>
                  <a:cubicBezTo>
                    <a:pt x="502" y="554"/>
                    <a:pt x="503" y="553"/>
                    <a:pt x="504" y="552"/>
                  </a:cubicBezTo>
                  <a:cubicBezTo>
                    <a:pt x="484" y="527"/>
                    <a:pt x="484" y="527"/>
                    <a:pt x="484" y="527"/>
                  </a:cubicBezTo>
                  <a:close/>
                  <a:moveTo>
                    <a:pt x="515" y="499"/>
                  </a:moveTo>
                  <a:cubicBezTo>
                    <a:pt x="514" y="500"/>
                    <a:pt x="513" y="501"/>
                    <a:pt x="512" y="502"/>
                  </a:cubicBezTo>
                  <a:cubicBezTo>
                    <a:pt x="535" y="524"/>
                    <a:pt x="535" y="524"/>
                    <a:pt x="535" y="524"/>
                  </a:cubicBezTo>
                  <a:cubicBezTo>
                    <a:pt x="536" y="523"/>
                    <a:pt x="537" y="522"/>
                    <a:pt x="538" y="521"/>
                  </a:cubicBezTo>
                  <a:lnTo>
                    <a:pt x="515" y="499"/>
                  </a:lnTo>
                  <a:close/>
                  <a:moveTo>
                    <a:pt x="540" y="467"/>
                  </a:moveTo>
                  <a:cubicBezTo>
                    <a:pt x="540" y="468"/>
                    <a:pt x="539" y="469"/>
                    <a:pt x="538" y="470"/>
                  </a:cubicBezTo>
                  <a:cubicBezTo>
                    <a:pt x="564" y="488"/>
                    <a:pt x="564" y="488"/>
                    <a:pt x="564" y="488"/>
                  </a:cubicBezTo>
                  <a:cubicBezTo>
                    <a:pt x="565" y="487"/>
                    <a:pt x="566" y="486"/>
                    <a:pt x="567" y="485"/>
                  </a:cubicBezTo>
                  <a:cubicBezTo>
                    <a:pt x="540" y="467"/>
                    <a:pt x="540" y="467"/>
                    <a:pt x="540" y="467"/>
                  </a:cubicBezTo>
                  <a:close/>
                  <a:moveTo>
                    <a:pt x="561" y="431"/>
                  </a:moveTo>
                  <a:cubicBezTo>
                    <a:pt x="561" y="432"/>
                    <a:pt x="560" y="433"/>
                    <a:pt x="560" y="434"/>
                  </a:cubicBezTo>
                  <a:cubicBezTo>
                    <a:pt x="588" y="448"/>
                    <a:pt x="588" y="448"/>
                    <a:pt x="588" y="448"/>
                  </a:cubicBezTo>
                  <a:cubicBezTo>
                    <a:pt x="589" y="447"/>
                    <a:pt x="590" y="446"/>
                    <a:pt x="590" y="444"/>
                  </a:cubicBezTo>
                  <a:lnTo>
                    <a:pt x="561" y="431"/>
                  </a:lnTo>
                  <a:close/>
                  <a:moveTo>
                    <a:pt x="577" y="392"/>
                  </a:moveTo>
                  <a:cubicBezTo>
                    <a:pt x="576" y="393"/>
                    <a:pt x="576" y="394"/>
                    <a:pt x="575" y="395"/>
                  </a:cubicBezTo>
                  <a:cubicBezTo>
                    <a:pt x="606" y="405"/>
                    <a:pt x="606" y="405"/>
                    <a:pt x="606" y="405"/>
                  </a:cubicBezTo>
                  <a:cubicBezTo>
                    <a:pt x="606" y="404"/>
                    <a:pt x="607" y="403"/>
                    <a:pt x="607" y="401"/>
                  </a:cubicBezTo>
                  <a:cubicBezTo>
                    <a:pt x="577" y="392"/>
                    <a:pt x="577" y="392"/>
                    <a:pt x="577" y="392"/>
                  </a:cubicBezTo>
                  <a:close/>
                  <a:moveTo>
                    <a:pt x="586" y="351"/>
                  </a:moveTo>
                  <a:cubicBezTo>
                    <a:pt x="586" y="353"/>
                    <a:pt x="585" y="354"/>
                    <a:pt x="585" y="355"/>
                  </a:cubicBezTo>
                  <a:cubicBezTo>
                    <a:pt x="617" y="360"/>
                    <a:pt x="617" y="360"/>
                    <a:pt x="617" y="360"/>
                  </a:cubicBezTo>
                  <a:cubicBezTo>
                    <a:pt x="617" y="359"/>
                    <a:pt x="617" y="357"/>
                    <a:pt x="617" y="356"/>
                  </a:cubicBezTo>
                  <a:cubicBezTo>
                    <a:pt x="586" y="351"/>
                    <a:pt x="586" y="351"/>
                    <a:pt x="586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4"/>
            <p:cNvSpPr>
              <a:spLocks noEditPoints="1"/>
            </p:cNvSpPr>
            <p:nvPr/>
          </p:nvSpPr>
          <p:spPr bwMode="auto">
            <a:xfrm>
              <a:off x="5129213" y="2457450"/>
              <a:ext cx="1933575" cy="1949450"/>
            </a:xfrm>
            <a:custGeom>
              <a:avLst/>
              <a:gdLst>
                <a:gd name="T0" fmla="*/ 588 w 605"/>
                <a:gd name="T1" fmla="*/ 282 h 604"/>
                <a:gd name="T2" fmla="*/ 586 w 605"/>
                <a:gd name="T3" fmla="*/ 259 h 604"/>
                <a:gd name="T4" fmla="*/ 582 w 605"/>
                <a:gd name="T5" fmla="*/ 238 h 604"/>
                <a:gd name="T6" fmla="*/ 584 w 605"/>
                <a:gd name="T7" fmla="*/ 191 h 604"/>
                <a:gd name="T8" fmla="*/ 575 w 605"/>
                <a:gd name="T9" fmla="*/ 170 h 604"/>
                <a:gd name="T10" fmla="*/ 540 w 605"/>
                <a:gd name="T11" fmla="*/ 142 h 604"/>
                <a:gd name="T12" fmla="*/ 526 w 605"/>
                <a:gd name="T13" fmla="*/ 123 h 604"/>
                <a:gd name="T14" fmla="*/ 512 w 605"/>
                <a:gd name="T15" fmla="*/ 107 h 604"/>
                <a:gd name="T16" fmla="*/ 491 w 605"/>
                <a:gd name="T17" fmla="*/ 65 h 604"/>
                <a:gd name="T18" fmla="*/ 472 w 605"/>
                <a:gd name="T19" fmla="*/ 52 h 604"/>
                <a:gd name="T20" fmla="*/ 428 w 605"/>
                <a:gd name="T21" fmla="*/ 45 h 604"/>
                <a:gd name="T22" fmla="*/ 407 w 605"/>
                <a:gd name="T23" fmla="*/ 35 h 604"/>
                <a:gd name="T24" fmla="*/ 386 w 605"/>
                <a:gd name="T25" fmla="*/ 28 h 604"/>
                <a:gd name="T26" fmla="*/ 347 w 605"/>
                <a:gd name="T27" fmla="*/ 3 h 604"/>
                <a:gd name="T28" fmla="*/ 325 w 605"/>
                <a:gd name="T29" fmla="*/ 0 h 604"/>
                <a:gd name="T30" fmla="*/ 302 w 605"/>
                <a:gd name="T31" fmla="*/ 16 h 604"/>
                <a:gd name="T32" fmla="*/ 257 w 605"/>
                <a:gd name="T33" fmla="*/ 3 h 604"/>
                <a:gd name="T34" fmla="*/ 235 w 605"/>
                <a:gd name="T35" fmla="*/ 7 h 604"/>
                <a:gd name="T36" fmla="*/ 199 w 605"/>
                <a:gd name="T37" fmla="*/ 35 h 604"/>
                <a:gd name="T38" fmla="*/ 178 w 605"/>
                <a:gd name="T39" fmla="*/ 44 h 604"/>
                <a:gd name="T40" fmla="*/ 159 w 605"/>
                <a:gd name="T41" fmla="*/ 54 h 604"/>
                <a:gd name="T42" fmla="*/ 114 w 605"/>
                <a:gd name="T43" fmla="*/ 66 h 604"/>
                <a:gd name="T44" fmla="*/ 97 w 605"/>
                <a:gd name="T45" fmla="*/ 80 h 604"/>
                <a:gd name="T46" fmla="*/ 80 w 605"/>
                <a:gd name="T47" fmla="*/ 122 h 604"/>
                <a:gd name="T48" fmla="*/ 66 w 605"/>
                <a:gd name="T49" fmla="*/ 141 h 604"/>
                <a:gd name="T50" fmla="*/ 54 w 605"/>
                <a:gd name="T51" fmla="*/ 159 h 604"/>
                <a:gd name="T52" fmla="*/ 21 w 605"/>
                <a:gd name="T53" fmla="*/ 192 h 604"/>
                <a:gd name="T54" fmla="*/ 14 w 605"/>
                <a:gd name="T55" fmla="*/ 213 h 604"/>
                <a:gd name="T56" fmla="*/ 20 w 605"/>
                <a:gd name="T57" fmla="*/ 258 h 604"/>
                <a:gd name="T58" fmla="*/ 17 w 605"/>
                <a:gd name="T59" fmla="*/ 281 h 604"/>
                <a:gd name="T60" fmla="*/ 0 w 605"/>
                <a:gd name="T61" fmla="*/ 302 h 604"/>
                <a:gd name="T62" fmla="*/ 19 w 605"/>
                <a:gd name="T63" fmla="*/ 343 h 604"/>
                <a:gd name="T64" fmla="*/ 24 w 605"/>
                <a:gd name="T65" fmla="*/ 366 h 604"/>
                <a:gd name="T66" fmla="*/ 29 w 605"/>
                <a:gd name="T67" fmla="*/ 386 h 604"/>
                <a:gd name="T68" fmla="*/ 30 w 605"/>
                <a:gd name="T69" fmla="*/ 433 h 604"/>
                <a:gd name="T70" fmla="*/ 41 w 605"/>
                <a:gd name="T71" fmla="*/ 453 h 604"/>
                <a:gd name="T72" fmla="*/ 78 w 605"/>
                <a:gd name="T73" fmla="*/ 479 h 604"/>
                <a:gd name="T74" fmla="*/ 93 w 605"/>
                <a:gd name="T75" fmla="*/ 497 h 604"/>
                <a:gd name="T76" fmla="*/ 108 w 605"/>
                <a:gd name="T77" fmla="*/ 512 h 604"/>
                <a:gd name="T78" fmla="*/ 132 w 605"/>
                <a:gd name="T79" fmla="*/ 552 h 604"/>
                <a:gd name="T80" fmla="*/ 152 w 605"/>
                <a:gd name="T81" fmla="*/ 564 h 604"/>
                <a:gd name="T82" fmla="*/ 198 w 605"/>
                <a:gd name="T83" fmla="*/ 568 h 604"/>
                <a:gd name="T84" fmla="*/ 218 w 605"/>
                <a:gd name="T85" fmla="*/ 575 h 604"/>
                <a:gd name="T86" fmla="*/ 236 w 605"/>
                <a:gd name="T87" fmla="*/ 597 h 604"/>
                <a:gd name="T88" fmla="*/ 278 w 605"/>
                <a:gd name="T89" fmla="*/ 603 h 604"/>
                <a:gd name="T90" fmla="*/ 303 w 605"/>
                <a:gd name="T91" fmla="*/ 588 h 604"/>
                <a:gd name="T92" fmla="*/ 325 w 605"/>
                <a:gd name="T93" fmla="*/ 603 h 604"/>
                <a:gd name="T94" fmla="*/ 368 w 605"/>
                <a:gd name="T95" fmla="*/ 597 h 604"/>
                <a:gd name="T96" fmla="*/ 387 w 605"/>
                <a:gd name="T97" fmla="*/ 575 h 604"/>
                <a:gd name="T98" fmla="*/ 427 w 605"/>
                <a:gd name="T99" fmla="*/ 560 h 604"/>
                <a:gd name="T100" fmla="*/ 446 w 605"/>
                <a:gd name="T101" fmla="*/ 550 h 604"/>
                <a:gd name="T102" fmla="*/ 473 w 605"/>
                <a:gd name="T103" fmla="*/ 552 h 604"/>
                <a:gd name="T104" fmla="*/ 507 w 605"/>
                <a:gd name="T105" fmla="*/ 525 h 604"/>
                <a:gd name="T106" fmla="*/ 512 w 605"/>
                <a:gd name="T107" fmla="*/ 497 h 604"/>
                <a:gd name="T108" fmla="*/ 539 w 605"/>
                <a:gd name="T109" fmla="*/ 463 h 604"/>
                <a:gd name="T110" fmla="*/ 550 w 605"/>
                <a:gd name="T111" fmla="*/ 445 h 604"/>
                <a:gd name="T112" fmla="*/ 575 w 605"/>
                <a:gd name="T113" fmla="*/ 433 h 604"/>
                <a:gd name="T114" fmla="*/ 591 w 605"/>
                <a:gd name="T115" fmla="*/ 393 h 604"/>
                <a:gd name="T116" fmla="*/ 582 w 605"/>
                <a:gd name="T117" fmla="*/ 366 h 604"/>
                <a:gd name="T118" fmla="*/ 586 w 605"/>
                <a:gd name="T119" fmla="*/ 34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5" h="604">
                  <a:moveTo>
                    <a:pt x="589" y="301"/>
                  </a:moveTo>
                  <a:cubicBezTo>
                    <a:pt x="589" y="302"/>
                    <a:pt x="589" y="302"/>
                    <a:pt x="589" y="302"/>
                  </a:cubicBezTo>
                  <a:cubicBezTo>
                    <a:pt x="589" y="302"/>
                    <a:pt x="589" y="303"/>
                    <a:pt x="589" y="304"/>
                  </a:cubicBezTo>
                  <a:cubicBezTo>
                    <a:pt x="605" y="304"/>
                    <a:pt x="605" y="304"/>
                    <a:pt x="605" y="304"/>
                  </a:cubicBezTo>
                  <a:cubicBezTo>
                    <a:pt x="605" y="303"/>
                    <a:pt x="605" y="303"/>
                    <a:pt x="605" y="302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589" y="301"/>
                    <a:pt x="589" y="301"/>
                    <a:pt x="589" y="301"/>
                  </a:cubicBezTo>
                  <a:close/>
                  <a:moveTo>
                    <a:pt x="589" y="301"/>
                  </a:moveTo>
                  <a:cubicBezTo>
                    <a:pt x="589" y="301"/>
                    <a:pt x="589" y="301"/>
                    <a:pt x="589" y="301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589" y="301"/>
                    <a:pt x="589" y="301"/>
                    <a:pt x="589" y="301"/>
                  </a:cubicBezTo>
                  <a:close/>
                  <a:moveTo>
                    <a:pt x="588" y="280"/>
                  </a:moveTo>
                  <a:cubicBezTo>
                    <a:pt x="588" y="281"/>
                    <a:pt x="588" y="281"/>
                    <a:pt x="588" y="282"/>
                  </a:cubicBezTo>
                  <a:cubicBezTo>
                    <a:pt x="604" y="281"/>
                    <a:pt x="604" y="281"/>
                    <a:pt x="604" y="281"/>
                  </a:cubicBezTo>
                  <a:cubicBezTo>
                    <a:pt x="604" y="280"/>
                    <a:pt x="604" y="279"/>
                    <a:pt x="604" y="279"/>
                  </a:cubicBezTo>
                  <a:cubicBezTo>
                    <a:pt x="588" y="280"/>
                    <a:pt x="588" y="280"/>
                    <a:pt x="588" y="280"/>
                  </a:cubicBezTo>
                  <a:close/>
                  <a:moveTo>
                    <a:pt x="588" y="280"/>
                  </a:moveTo>
                  <a:cubicBezTo>
                    <a:pt x="588" y="280"/>
                    <a:pt x="588" y="280"/>
                    <a:pt x="588" y="280"/>
                  </a:cubicBezTo>
                  <a:cubicBezTo>
                    <a:pt x="604" y="279"/>
                    <a:pt x="604" y="279"/>
                    <a:pt x="604" y="279"/>
                  </a:cubicBezTo>
                  <a:cubicBezTo>
                    <a:pt x="604" y="279"/>
                    <a:pt x="604" y="279"/>
                    <a:pt x="604" y="279"/>
                  </a:cubicBezTo>
                  <a:cubicBezTo>
                    <a:pt x="588" y="280"/>
                    <a:pt x="588" y="280"/>
                    <a:pt x="588" y="280"/>
                  </a:cubicBezTo>
                  <a:close/>
                  <a:moveTo>
                    <a:pt x="586" y="259"/>
                  </a:moveTo>
                  <a:cubicBezTo>
                    <a:pt x="586" y="259"/>
                    <a:pt x="586" y="260"/>
                    <a:pt x="586" y="261"/>
                  </a:cubicBezTo>
                  <a:cubicBezTo>
                    <a:pt x="602" y="258"/>
                    <a:pt x="602" y="258"/>
                    <a:pt x="602" y="258"/>
                  </a:cubicBezTo>
                  <a:cubicBezTo>
                    <a:pt x="602" y="258"/>
                    <a:pt x="601" y="257"/>
                    <a:pt x="601" y="256"/>
                  </a:cubicBezTo>
                  <a:cubicBezTo>
                    <a:pt x="586" y="259"/>
                    <a:pt x="586" y="259"/>
                    <a:pt x="586" y="259"/>
                  </a:cubicBezTo>
                  <a:close/>
                  <a:moveTo>
                    <a:pt x="586" y="259"/>
                  </a:moveTo>
                  <a:cubicBezTo>
                    <a:pt x="586" y="259"/>
                    <a:pt x="586" y="259"/>
                    <a:pt x="586" y="259"/>
                  </a:cubicBezTo>
                  <a:cubicBezTo>
                    <a:pt x="601" y="256"/>
                    <a:pt x="601" y="256"/>
                    <a:pt x="601" y="256"/>
                  </a:cubicBezTo>
                  <a:cubicBezTo>
                    <a:pt x="601" y="256"/>
                    <a:pt x="601" y="256"/>
                    <a:pt x="601" y="256"/>
                  </a:cubicBezTo>
                  <a:cubicBezTo>
                    <a:pt x="586" y="259"/>
                    <a:pt x="586" y="259"/>
                    <a:pt x="586" y="259"/>
                  </a:cubicBezTo>
                  <a:close/>
                  <a:moveTo>
                    <a:pt x="582" y="238"/>
                  </a:moveTo>
                  <a:cubicBezTo>
                    <a:pt x="582" y="238"/>
                    <a:pt x="582" y="239"/>
                    <a:pt x="582" y="240"/>
                  </a:cubicBezTo>
                  <a:cubicBezTo>
                    <a:pt x="598" y="236"/>
                    <a:pt x="598" y="236"/>
                    <a:pt x="598" y="236"/>
                  </a:cubicBezTo>
                  <a:cubicBezTo>
                    <a:pt x="597" y="235"/>
                    <a:pt x="597" y="235"/>
                    <a:pt x="597" y="234"/>
                  </a:cubicBezTo>
                  <a:cubicBezTo>
                    <a:pt x="582" y="238"/>
                    <a:pt x="582" y="238"/>
                    <a:pt x="582" y="238"/>
                  </a:cubicBezTo>
                  <a:close/>
                  <a:moveTo>
                    <a:pt x="582" y="238"/>
                  </a:moveTo>
                  <a:cubicBezTo>
                    <a:pt x="582" y="238"/>
                    <a:pt x="582" y="238"/>
                    <a:pt x="582" y="238"/>
                  </a:cubicBezTo>
                  <a:cubicBezTo>
                    <a:pt x="597" y="234"/>
                    <a:pt x="597" y="234"/>
                    <a:pt x="597" y="234"/>
                  </a:cubicBezTo>
                  <a:cubicBezTo>
                    <a:pt x="597" y="234"/>
                    <a:pt x="597" y="234"/>
                    <a:pt x="597" y="234"/>
                  </a:cubicBezTo>
                  <a:cubicBezTo>
                    <a:pt x="582" y="238"/>
                    <a:pt x="582" y="238"/>
                    <a:pt x="582" y="238"/>
                  </a:cubicBezTo>
                  <a:close/>
                  <a:moveTo>
                    <a:pt x="576" y="217"/>
                  </a:moveTo>
                  <a:cubicBezTo>
                    <a:pt x="576" y="218"/>
                    <a:pt x="576" y="218"/>
                    <a:pt x="577" y="219"/>
                  </a:cubicBezTo>
                  <a:cubicBezTo>
                    <a:pt x="592" y="214"/>
                    <a:pt x="592" y="214"/>
                    <a:pt x="592" y="214"/>
                  </a:cubicBezTo>
                  <a:cubicBezTo>
                    <a:pt x="592" y="214"/>
                    <a:pt x="591" y="213"/>
                    <a:pt x="591" y="212"/>
                  </a:cubicBezTo>
                  <a:cubicBezTo>
                    <a:pt x="576" y="217"/>
                    <a:pt x="576" y="217"/>
                    <a:pt x="576" y="217"/>
                  </a:cubicBezTo>
                  <a:close/>
                  <a:moveTo>
                    <a:pt x="576" y="217"/>
                  </a:moveTo>
                  <a:cubicBezTo>
                    <a:pt x="576" y="217"/>
                    <a:pt x="576" y="217"/>
                    <a:pt x="576" y="217"/>
                  </a:cubicBezTo>
                  <a:cubicBezTo>
                    <a:pt x="591" y="212"/>
                    <a:pt x="591" y="212"/>
                    <a:pt x="591" y="212"/>
                  </a:cubicBezTo>
                  <a:cubicBezTo>
                    <a:pt x="591" y="212"/>
                    <a:pt x="591" y="212"/>
                    <a:pt x="591" y="212"/>
                  </a:cubicBezTo>
                  <a:cubicBezTo>
                    <a:pt x="576" y="217"/>
                    <a:pt x="576" y="217"/>
                    <a:pt x="576" y="217"/>
                  </a:cubicBezTo>
                  <a:close/>
                  <a:moveTo>
                    <a:pt x="569" y="197"/>
                  </a:moveTo>
                  <a:cubicBezTo>
                    <a:pt x="569" y="197"/>
                    <a:pt x="569" y="198"/>
                    <a:pt x="570" y="199"/>
                  </a:cubicBezTo>
                  <a:cubicBezTo>
                    <a:pt x="585" y="193"/>
                    <a:pt x="585" y="193"/>
                    <a:pt x="585" y="193"/>
                  </a:cubicBezTo>
                  <a:cubicBezTo>
                    <a:pt x="584" y="192"/>
                    <a:pt x="584" y="192"/>
                    <a:pt x="584" y="191"/>
                  </a:cubicBezTo>
                  <a:cubicBezTo>
                    <a:pt x="569" y="197"/>
                    <a:pt x="569" y="197"/>
                    <a:pt x="569" y="197"/>
                  </a:cubicBezTo>
                  <a:close/>
                  <a:moveTo>
                    <a:pt x="569" y="197"/>
                  </a:moveTo>
                  <a:cubicBezTo>
                    <a:pt x="569" y="197"/>
                    <a:pt x="569" y="197"/>
                    <a:pt x="569" y="197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69" y="197"/>
                    <a:pt x="569" y="197"/>
                    <a:pt x="569" y="197"/>
                  </a:cubicBezTo>
                  <a:close/>
                  <a:moveTo>
                    <a:pt x="560" y="177"/>
                  </a:moveTo>
                  <a:cubicBezTo>
                    <a:pt x="561" y="178"/>
                    <a:pt x="561" y="178"/>
                    <a:pt x="561" y="179"/>
                  </a:cubicBezTo>
                  <a:cubicBezTo>
                    <a:pt x="576" y="172"/>
                    <a:pt x="576" y="172"/>
                    <a:pt x="576" y="172"/>
                  </a:cubicBezTo>
                  <a:cubicBezTo>
                    <a:pt x="575" y="171"/>
                    <a:pt x="575" y="171"/>
                    <a:pt x="575" y="170"/>
                  </a:cubicBezTo>
                  <a:cubicBezTo>
                    <a:pt x="560" y="177"/>
                    <a:pt x="560" y="177"/>
                    <a:pt x="560" y="177"/>
                  </a:cubicBezTo>
                  <a:close/>
                  <a:moveTo>
                    <a:pt x="560" y="177"/>
                  </a:moveTo>
                  <a:cubicBezTo>
                    <a:pt x="560" y="177"/>
                    <a:pt x="560" y="177"/>
                    <a:pt x="560" y="177"/>
                  </a:cubicBezTo>
                  <a:cubicBezTo>
                    <a:pt x="575" y="170"/>
                    <a:pt x="575" y="170"/>
                    <a:pt x="575" y="170"/>
                  </a:cubicBezTo>
                  <a:cubicBezTo>
                    <a:pt x="575" y="170"/>
                    <a:pt x="575" y="170"/>
                    <a:pt x="575" y="170"/>
                  </a:cubicBezTo>
                  <a:cubicBezTo>
                    <a:pt x="560" y="177"/>
                    <a:pt x="560" y="177"/>
                    <a:pt x="560" y="177"/>
                  </a:cubicBezTo>
                  <a:close/>
                  <a:moveTo>
                    <a:pt x="550" y="158"/>
                  </a:moveTo>
                  <a:cubicBezTo>
                    <a:pt x="551" y="159"/>
                    <a:pt x="551" y="159"/>
                    <a:pt x="551" y="160"/>
                  </a:cubicBezTo>
                  <a:cubicBezTo>
                    <a:pt x="565" y="152"/>
                    <a:pt x="565" y="152"/>
                    <a:pt x="565" y="152"/>
                  </a:cubicBezTo>
                  <a:cubicBezTo>
                    <a:pt x="565" y="151"/>
                    <a:pt x="564" y="151"/>
                    <a:pt x="564" y="150"/>
                  </a:cubicBezTo>
                  <a:lnTo>
                    <a:pt x="550" y="158"/>
                  </a:lnTo>
                  <a:close/>
                  <a:moveTo>
                    <a:pt x="550" y="158"/>
                  </a:moveTo>
                  <a:cubicBezTo>
                    <a:pt x="550" y="158"/>
                    <a:pt x="550" y="158"/>
                    <a:pt x="550" y="158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50" y="158"/>
                    <a:pt x="550" y="158"/>
                    <a:pt x="550" y="158"/>
                  </a:cubicBezTo>
                  <a:close/>
                  <a:moveTo>
                    <a:pt x="539" y="140"/>
                  </a:moveTo>
                  <a:cubicBezTo>
                    <a:pt x="539" y="141"/>
                    <a:pt x="540" y="141"/>
                    <a:pt x="540" y="142"/>
                  </a:cubicBezTo>
                  <a:cubicBezTo>
                    <a:pt x="553" y="133"/>
                    <a:pt x="553" y="133"/>
                    <a:pt x="553" y="133"/>
                  </a:cubicBezTo>
                  <a:cubicBezTo>
                    <a:pt x="553" y="132"/>
                    <a:pt x="552" y="132"/>
                    <a:pt x="552" y="131"/>
                  </a:cubicBezTo>
                  <a:cubicBezTo>
                    <a:pt x="539" y="140"/>
                    <a:pt x="539" y="140"/>
                    <a:pt x="539" y="140"/>
                  </a:cubicBezTo>
                  <a:close/>
                  <a:moveTo>
                    <a:pt x="539" y="140"/>
                  </a:moveTo>
                  <a:cubicBezTo>
                    <a:pt x="539" y="140"/>
                    <a:pt x="539" y="140"/>
                    <a:pt x="539" y="140"/>
                  </a:cubicBezTo>
                  <a:cubicBezTo>
                    <a:pt x="552" y="131"/>
                    <a:pt x="552" y="131"/>
                    <a:pt x="552" y="131"/>
                  </a:cubicBezTo>
                  <a:cubicBezTo>
                    <a:pt x="552" y="131"/>
                    <a:pt x="552" y="131"/>
                    <a:pt x="552" y="131"/>
                  </a:cubicBezTo>
                  <a:cubicBezTo>
                    <a:pt x="539" y="140"/>
                    <a:pt x="539" y="140"/>
                    <a:pt x="539" y="140"/>
                  </a:cubicBezTo>
                  <a:close/>
                  <a:moveTo>
                    <a:pt x="526" y="123"/>
                  </a:moveTo>
                  <a:cubicBezTo>
                    <a:pt x="527" y="124"/>
                    <a:pt x="527" y="124"/>
                    <a:pt x="527" y="125"/>
                  </a:cubicBezTo>
                  <a:cubicBezTo>
                    <a:pt x="540" y="115"/>
                    <a:pt x="540" y="115"/>
                    <a:pt x="540" y="115"/>
                  </a:cubicBezTo>
                  <a:cubicBezTo>
                    <a:pt x="539" y="114"/>
                    <a:pt x="539" y="114"/>
                    <a:pt x="539" y="113"/>
                  </a:cubicBezTo>
                  <a:cubicBezTo>
                    <a:pt x="526" y="123"/>
                    <a:pt x="526" y="123"/>
                    <a:pt x="526" y="123"/>
                  </a:cubicBezTo>
                  <a:close/>
                  <a:moveTo>
                    <a:pt x="526" y="123"/>
                  </a:moveTo>
                  <a:cubicBezTo>
                    <a:pt x="526" y="123"/>
                    <a:pt x="526" y="123"/>
                    <a:pt x="526" y="123"/>
                  </a:cubicBezTo>
                  <a:cubicBezTo>
                    <a:pt x="539" y="113"/>
                    <a:pt x="539" y="113"/>
                    <a:pt x="539" y="113"/>
                  </a:cubicBezTo>
                  <a:cubicBezTo>
                    <a:pt x="539" y="113"/>
                    <a:pt x="539" y="113"/>
                    <a:pt x="539" y="113"/>
                  </a:cubicBezTo>
                  <a:cubicBezTo>
                    <a:pt x="526" y="123"/>
                    <a:pt x="526" y="123"/>
                    <a:pt x="526" y="123"/>
                  </a:cubicBezTo>
                  <a:close/>
                  <a:moveTo>
                    <a:pt x="512" y="107"/>
                  </a:moveTo>
                  <a:cubicBezTo>
                    <a:pt x="513" y="107"/>
                    <a:pt x="513" y="108"/>
                    <a:pt x="513" y="108"/>
                  </a:cubicBezTo>
                  <a:cubicBezTo>
                    <a:pt x="525" y="97"/>
                    <a:pt x="525" y="97"/>
                    <a:pt x="525" y="97"/>
                  </a:cubicBezTo>
                  <a:cubicBezTo>
                    <a:pt x="525" y="97"/>
                    <a:pt x="524" y="96"/>
                    <a:pt x="524" y="96"/>
                  </a:cubicBezTo>
                  <a:cubicBezTo>
                    <a:pt x="512" y="107"/>
                    <a:pt x="512" y="107"/>
                    <a:pt x="512" y="107"/>
                  </a:cubicBezTo>
                  <a:close/>
                  <a:moveTo>
                    <a:pt x="512" y="107"/>
                  </a:moveTo>
                  <a:cubicBezTo>
                    <a:pt x="512" y="107"/>
                    <a:pt x="512" y="107"/>
                    <a:pt x="512" y="107"/>
                  </a:cubicBezTo>
                  <a:cubicBezTo>
                    <a:pt x="524" y="96"/>
                    <a:pt x="524" y="96"/>
                    <a:pt x="524" y="96"/>
                  </a:cubicBezTo>
                  <a:cubicBezTo>
                    <a:pt x="524" y="96"/>
                    <a:pt x="524" y="96"/>
                    <a:pt x="524" y="96"/>
                  </a:cubicBezTo>
                  <a:cubicBezTo>
                    <a:pt x="512" y="107"/>
                    <a:pt x="512" y="107"/>
                    <a:pt x="512" y="107"/>
                  </a:cubicBezTo>
                  <a:close/>
                  <a:moveTo>
                    <a:pt x="497" y="92"/>
                  </a:moveTo>
                  <a:cubicBezTo>
                    <a:pt x="497" y="92"/>
                    <a:pt x="498" y="93"/>
                    <a:pt x="498" y="93"/>
                  </a:cubicBezTo>
                  <a:cubicBezTo>
                    <a:pt x="509" y="81"/>
                    <a:pt x="509" y="81"/>
                    <a:pt x="509" y="81"/>
                  </a:cubicBezTo>
                  <a:cubicBezTo>
                    <a:pt x="509" y="81"/>
                    <a:pt x="508" y="80"/>
                    <a:pt x="508" y="80"/>
                  </a:cubicBezTo>
                  <a:cubicBezTo>
                    <a:pt x="497" y="92"/>
                    <a:pt x="497" y="92"/>
                    <a:pt x="497" y="92"/>
                  </a:cubicBezTo>
                  <a:close/>
                  <a:moveTo>
                    <a:pt x="497" y="92"/>
                  </a:moveTo>
                  <a:cubicBezTo>
                    <a:pt x="497" y="92"/>
                    <a:pt x="497" y="92"/>
                    <a:pt x="497" y="92"/>
                  </a:cubicBezTo>
                  <a:cubicBezTo>
                    <a:pt x="508" y="80"/>
                    <a:pt x="508" y="80"/>
                    <a:pt x="508" y="80"/>
                  </a:cubicBezTo>
                  <a:cubicBezTo>
                    <a:pt x="508" y="80"/>
                    <a:pt x="508" y="80"/>
                    <a:pt x="508" y="80"/>
                  </a:cubicBezTo>
                  <a:cubicBezTo>
                    <a:pt x="497" y="92"/>
                    <a:pt x="497" y="92"/>
                    <a:pt x="497" y="92"/>
                  </a:cubicBezTo>
                  <a:close/>
                  <a:moveTo>
                    <a:pt x="481" y="78"/>
                  </a:moveTo>
                  <a:cubicBezTo>
                    <a:pt x="481" y="78"/>
                    <a:pt x="482" y="79"/>
                    <a:pt x="482" y="79"/>
                  </a:cubicBezTo>
                  <a:cubicBezTo>
                    <a:pt x="492" y="67"/>
                    <a:pt x="492" y="67"/>
                    <a:pt x="492" y="67"/>
                  </a:cubicBezTo>
                  <a:cubicBezTo>
                    <a:pt x="492" y="66"/>
                    <a:pt x="491" y="66"/>
                    <a:pt x="491" y="65"/>
                  </a:cubicBezTo>
                  <a:lnTo>
                    <a:pt x="481" y="78"/>
                  </a:lnTo>
                  <a:close/>
                  <a:moveTo>
                    <a:pt x="481" y="78"/>
                  </a:moveTo>
                  <a:cubicBezTo>
                    <a:pt x="481" y="78"/>
                    <a:pt x="481" y="78"/>
                    <a:pt x="481" y="78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81" y="78"/>
                    <a:pt x="481" y="78"/>
                    <a:pt x="481" y="78"/>
                  </a:cubicBezTo>
                  <a:close/>
                  <a:moveTo>
                    <a:pt x="463" y="65"/>
                  </a:moveTo>
                  <a:cubicBezTo>
                    <a:pt x="464" y="65"/>
                    <a:pt x="465" y="66"/>
                    <a:pt x="465" y="66"/>
                  </a:cubicBezTo>
                  <a:cubicBezTo>
                    <a:pt x="474" y="53"/>
                    <a:pt x="474" y="53"/>
                    <a:pt x="474" y="53"/>
                  </a:cubicBezTo>
                  <a:cubicBezTo>
                    <a:pt x="474" y="53"/>
                    <a:pt x="473" y="52"/>
                    <a:pt x="472" y="52"/>
                  </a:cubicBezTo>
                  <a:cubicBezTo>
                    <a:pt x="463" y="65"/>
                    <a:pt x="463" y="65"/>
                    <a:pt x="463" y="65"/>
                  </a:cubicBezTo>
                  <a:close/>
                  <a:moveTo>
                    <a:pt x="463" y="65"/>
                  </a:moveTo>
                  <a:cubicBezTo>
                    <a:pt x="463" y="65"/>
                    <a:pt x="463" y="65"/>
                    <a:pt x="463" y="65"/>
                  </a:cubicBezTo>
                  <a:cubicBezTo>
                    <a:pt x="472" y="52"/>
                    <a:pt x="472" y="52"/>
                    <a:pt x="472" y="52"/>
                  </a:cubicBezTo>
                  <a:cubicBezTo>
                    <a:pt x="472" y="52"/>
                    <a:pt x="472" y="52"/>
                    <a:pt x="472" y="52"/>
                  </a:cubicBezTo>
                  <a:cubicBezTo>
                    <a:pt x="463" y="65"/>
                    <a:pt x="463" y="65"/>
                    <a:pt x="463" y="65"/>
                  </a:cubicBezTo>
                  <a:close/>
                  <a:moveTo>
                    <a:pt x="445" y="54"/>
                  </a:moveTo>
                  <a:cubicBezTo>
                    <a:pt x="446" y="54"/>
                    <a:pt x="446" y="54"/>
                    <a:pt x="447" y="55"/>
                  </a:cubicBezTo>
                  <a:cubicBezTo>
                    <a:pt x="455" y="41"/>
                    <a:pt x="455" y="41"/>
                    <a:pt x="455" y="41"/>
                  </a:cubicBezTo>
                  <a:cubicBezTo>
                    <a:pt x="455" y="41"/>
                    <a:pt x="454" y="40"/>
                    <a:pt x="453" y="40"/>
                  </a:cubicBezTo>
                  <a:cubicBezTo>
                    <a:pt x="445" y="54"/>
                    <a:pt x="445" y="54"/>
                    <a:pt x="445" y="54"/>
                  </a:cubicBezTo>
                  <a:close/>
                  <a:moveTo>
                    <a:pt x="445" y="54"/>
                  </a:moveTo>
                  <a:cubicBezTo>
                    <a:pt x="445" y="54"/>
                    <a:pt x="445" y="54"/>
                    <a:pt x="445" y="54"/>
                  </a:cubicBezTo>
                  <a:cubicBezTo>
                    <a:pt x="453" y="40"/>
                    <a:pt x="453" y="40"/>
                    <a:pt x="453" y="40"/>
                  </a:cubicBezTo>
                  <a:cubicBezTo>
                    <a:pt x="453" y="40"/>
                    <a:pt x="453" y="40"/>
                    <a:pt x="453" y="40"/>
                  </a:cubicBezTo>
                  <a:cubicBezTo>
                    <a:pt x="445" y="54"/>
                    <a:pt x="445" y="54"/>
                    <a:pt x="445" y="54"/>
                  </a:cubicBezTo>
                  <a:close/>
                  <a:moveTo>
                    <a:pt x="426" y="44"/>
                  </a:moveTo>
                  <a:cubicBezTo>
                    <a:pt x="427" y="44"/>
                    <a:pt x="428" y="44"/>
                    <a:pt x="428" y="45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4" y="30"/>
                    <a:pt x="433" y="29"/>
                  </a:cubicBezTo>
                  <a:cubicBezTo>
                    <a:pt x="426" y="44"/>
                    <a:pt x="426" y="44"/>
                    <a:pt x="426" y="44"/>
                  </a:cubicBezTo>
                  <a:close/>
                  <a:moveTo>
                    <a:pt x="426" y="44"/>
                  </a:moveTo>
                  <a:cubicBezTo>
                    <a:pt x="426" y="44"/>
                    <a:pt x="426" y="44"/>
                    <a:pt x="426" y="44"/>
                  </a:cubicBezTo>
                  <a:cubicBezTo>
                    <a:pt x="433" y="29"/>
                    <a:pt x="433" y="29"/>
                    <a:pt x="433" y="29"/>
                  </a:cubicBezTo>
                  <a:cubicBezTo>
                    <a:pt x="433" y="29"/>
                    <a:pt x="433" y="29"/>
                    <a:pt x="433" y="29"/>
                  </a:cubicBezTo>
                  <a:cubicBezTo>
                    <a:pt x="426" y="44"/>
                    <a:pt x="426" y="44"/>
                    <a:pt x="426" y="44"/>
                  </a:cubicBezTo>
                  <a:close/>
                  <a:moveTo>
                    <a:pt x="407" y="35"/>
                  </a:moveTo>
                  <a:cubicBezTo>
                    <a:pt x="407" y="35"/>
                    <a:pt x="408" y="36"/>
                    <a:pt x="409" y="36"/>
                  </a:cubicBezTo>
                  <a:cubicBezTo>
                    <a:pt x="415" y="21"/>
                    <a:pt x="415" y="21"/>
                    <a:pt x="415" y="21"/>
                  </a:cubicBezTo>
                  <a:cubicBezTo>
                    <a:pt x="414" y="21"/>
                    <a:pt x="413" y="21"/>
                    <a:pt x="413" y="20"/>
                  </a:cubicBezTo>
                  <a:cubicBezTo>
                    <a:pt x="407" y="35"/>
                    <a:pt x="407" y="35"/>
                    <a:pt x="407" y="35"/>
                  </a:cubicBezTo>
                  <a:close/>
                  <a:moveTo>
                    <a:pt x="407" y="35"/>
                  </a:moveTo>
                  <a:cubicBezTo>
                    <a:pt x="407" y="35"/>
                    <a:pt x="407" y="35"/>
                    <a:pt x="407" y="35"/>
                  </a:cubicBezTo>
                  <a:cubicBezTo>
                    <a:pt x="413" y="20"/>
                    <a:pt x="413" y="20"/>
                    <a:pt x="413" y="20"/>
                  </a:cubicBezTo>
                  <a:cubicBezTo>
                    <a:pt x="413" y="20"/>
                    <a:pt x="413" y="20"/>
                    <a:pt x="413" y="20"/>
                  </a:cubicBezTo>
                  <a:cubicBezTo>
                    <a:pt x="407" y="35"/>
                    <a:pt x="407" y="35"/>
                    <a:pt x="407" y="35"/>
                  </a:cubicBezTo>
                  <a:close/>
                  <a:moveTo>
                    <a:pt x="387" y="28"/>
                  </a:moveTo>
                  <a:cubicBezTo>
                    <a:pt x="387" y="28"/>
                    <a:pt x="388" y="29"/>
                    <a:pt x="388" y="29"/>
                  </a:cubicBezTo>
                  <a:cubicBezTo>
                    <a:pt x="393" y="13"/>
                    <a:pt x="393" y="13"/>
                    <a:pt x="393" y="13"/>
                  </a:cubicBezTo>
                  <a:cubicBezTo>
                    <a:pt x="393" y="13"/>
                    <a:pt x="392" y="13"/>
                    <a:pt x="391" y="13"/>
                  </a:cubicBezTo>
                  <a:cubicBezTo>
                    <a:pt x="387" y="28"/>
                    <a:pt x="387" y="28"/>
                    <a:pt x="387" y="28"/>
                  </a:cubicBezTo>
                  <a:close/>
                  <a:moveTo>
                    <a:pt x="386" y="28"/>
                  </a:moveTo>
                  <a:cubicBezTo>
                    <a:pt x="387" y="28"/>
                    <a:pt x="387" y="28"/>
                    <a:pt x="387" y="28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386" y="28"/>
                    <a:pt x="386" y="28"/>
                    <a:pt x="386" y="28"/>
                  </a:cubicBezTo>
                  <a:close/>
                  <a:moveTo>
                    <a:pt x="366" y="23"/>
                  </a:moveTo>
                  <a:cubicBezTo>
                    <a:pt x="366" y="23"/>
                    <a:pt x="367" y="23"/>
                    <a:pt x="368" y="23"/>
                  </a:cubicBezTo>
                  <a:cubicBezTo>
                    <a:pt x="371" y="7"/>
                    <a:pt x="371" y="7"/>
                    <a:pt x="371" y="7"/>
                  </a:cubicBezTo>
                  <a:cubicBezTo>
                    <a:pt x="371" y="7"/>
                    <a:pt x="370" y="7"/>
                    <a:pt x="369" y="7"/>
                  </a:cubicBezTo>
                  <a:cubicBezTo>
                    <a:pt x="366" y="23"/>
                    <a:pt x="366" y="23"/>
                    <a:pt x="366" y="23"/>
                  </a:cubicBezTo>
                  <a:close/>
                  <a:moveTo>
                    <a:pt x="366" y="23"/>
                  </a:moveTo>
                  <a:cubicBezTo>
                    <a:pt x="366" y="23"/>
                    <a:pt x="366" y="23"/>
                    <a:pt x="366" y="23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6" y="23"/>
                    <a:pt x="366" y="23"/>
                    <a:pt x="366" y="23"/>
                  </a:cubicBezTo>
                  <a:close/>
                  <a:moveTo>
                    <a:pt x="345" y="19"/>
                  </a:moveTo>
                  <a:cubicBezTo>
                    <a:pt x="345" y="19"/>
                    <a:pt x="346" y="19"/>
                    <a:pt x="347" y="19"/>
                  </a:cubicBezTo>
                  <a:cubicBezTo>
                    <a:pt x="349" y="3"/>
                    <a:pt x="349" y="3"/>
                    <a:pt x="349" y="3"/>
                  </a:cubicBezTo>
                  <a:cubicBezTo>
                    <a:pt x="349" y="3"/>
                    <a:pt x="348" y="3"/>
                    <a:pt x="347" y="3"/>
                  </a:cubicBezTo>
                  <a:cubicBezTo>
                    <a:pt x="345" y="19"/>
                    <a:pt x="345" y="19"/>
                    <a:pt x="345" y="19"/>
                  </a:cubicBezTo>
                  <a:close/>
                  <a:moveTo>
                    <a:pt x="345" y="19"/>
                  </a:moveTo>
                  <a:cubicBezTo>
                    <a:pt x="345" y="19"/>
                    <a:pt x="345" y="19"/>
                    <a:pt x="345" y="19"/>
                  </a:cubicBezTo>
                  <a:cubicBezTo>
                    <a:pt x="347" y="3"/>
                    <a:pt x="347" y="3"/>
                    <a:pt x="347" y="3"/>
                  </a:cubicBezTo>
                  <a:cubicBezTo>
                    <a:pt x="347" y="3"/>
                    <a:pt x="347" y="3"/>
                    <a:pt x="347" y="3"/>
                  </a:cubicBezTo>
                  <a:cubicBezTo>
                    <a:pt x="345" y="19"/>
                    <a:pt x="345" y="19"/>
                    <a:pt x="345" y="19"/>
                  </a:cubicBezTo>
                  <a:close/>
                  <a:moveTo>
                    <a:pt x="324" y="16"/>
                  </a:moveTo>
                  <a:cubicBezTo>
                    <a:pt x="324" y="16"/>
                    <a:pt x="325" y="16"/>
                    <a:pt x="325" y="17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26" y="1"/>
                    <a:pt x="325" y="0"/>
                    <a:pt x="325" y="0"/>
                  </a:cubicBezTo>
                  <a:cubicBezTo>
                    <a:pt x="324" y="16"/>
                    <a:pt x="324" y="16"/>
                    <a:pt x="324" y="16"/>
                  </a:cubicBezTo>
                  <a:close/>
                  <a:moveTo>
                    <a:pt x="323" y="16"/>
                  </a:moveTo>
                  <a:cubicBezTo>
                    <a:pt x="324" y="16"/>
                    <a:pt x="324" y="16"/>
                    <a:pt x="324" y="16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23" y="16"/>
                    <a:pt x="323" y="16"/>
                    <a:pt x="323" y="16"/>
                  </a:cubicBezTo>
                  <a:close/>
                  <a:moveTo>
                    <a:pt x="302" y="16"/>
                  </a:moveTo>
                  <a:cubicBezTo>
                    <a:pt x="303" y="16"/>
                    <a:pt x="303" y="16"/>
                    <a:pt x="303" y="16"/>
                  </a:cubicBezTo>
                  <a:cubicBezTo>
                    <a:pt x="303" y="16"/>
                    <a:pt x="304" y="16"/>
                    <a:pt x="304" y="16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304" y="0"/>
                    <a:pt x="303" y="0"/>
                    <a:pt x="303" y="0"/>
                  </a:cubicBezTo>
                  <a:cubicBezTo>
                    <a:pt x="302" y="0"/>
                    <a:pt x="302" y="0"/>
                    <a:pt x="302" y="0"/>
                  </a:cubicBezTo>
                  <a:lnTo>
                    <a:pt x="302" y="16"/>
                  </a:lnTo>
                  <a:close/>
                  <a:moveTo>
                    <a:pt x="302" y="16"/>
                  </a:moveTo>
                  <a:cubicBezTo>
                    <a:pt x="302" y="16"/>
                    <a:pt x="302" y="16"/>
                    <a:pt x="302" y="16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02" y="0"/>
                    <a:pt x="302" y="0"/>
                    <a:pt x="302" y="0"/>
                  </a:cubicBezTo>
                  <a:lnTo>
                    <a:pt x="302" y="16"/>
                  </a:lnTo>
                  <a:close/>
                  <a:moveTo>
                    <a:pt x="281" y="16"/>
                  </a:moveTo>
                  <a:cubicBezTo>
                    <a:pt x="281" y="16"/>
                    <a:pt x="282" y="16"/>
                    <a:pt x="283" y="16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1" y="0"/>
                    <a:pt x="280" y="0"/>
                    <a:pt x="280" y="0"/>
                  </a:cubicBezTo>
                  <a:cubicBezTo>
                    <a:pt x="281" y="16"/>
                    <a:pt x="281" y="16"/>
                    <a:pt x="281" y="16"/>
                  </a:cubicBezTo>
                  <a:close/>
                  <a:moveTo>
                    <a:pt x="281" y="16"/>
                  </a:moveTo>
                  <a:cubicBezTo>
                    <a:pt x="281" y="16"/>
                    <a:pt x="281" y="16"/>
                    <a:pt x="281" y="16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81" y="16"/>
                    <a:pt x="281" y="16"/>
                    <a:pt x="281" y="16"/>
                  </a:cubicBezTo>
                  <a:close/>
                  <a:moveTo>
                    <a:pt x="259" y="19"/>
                  </a:moveTo>
                  <a:cubicBezTo>
                    <a:pt x="260" y="19"/>
                    <a:pt x="261" y="19"/>
                    <a:pt x="261" y="19"/>
                  </a:cubicBezTo>
                  <a:cubicBezTo>
                    <a:pt x="259" y="3"/>
                    <a:pt x="259" y="3"/>
                    <a:pt x="259" y="3"/>
                  </a:cubicBezTo>
                  <a:cubicBezTo>
                    <a:pt x="258" y="3"/>
                    <a:pt x="258" y="3"/>
                    <a:pt x="257" y="3"/>
                  </a:cubicBezTo>
                  <a:cubicBezTo>
                    <a:pt x="259" y="19"/>
                    <a:pt x="259" y="19"/>
                    <a:pt x="259" y="19"/>
                  </a:cubicBezTo>
                  <a:close/>
                  <a:moveTo>
                    <a:pt x="259" y="19"/>
                  </a:moveTo>
                  <a:cubicBezTo>
                    <a:pt x="259" y="19"/>
                    <a:pt x="259" y="19"/>
                    <a:pt x="259" y="19"/>
                  </a:cubicBezTo>
                  <a:cubicBezTo>
                    <a:pt x="257" y="3"/>
                    <a:pt x="257" y="3"/>
                    <a:pt x="257" y="3"/>
                  </a:cubicBezTo>
                  <a:cubicBezTo>
                    <a:pt x="257" y="3"/>
                    <a:pt x="257" y="3"/>
                    <a:pt x="257" y="3"/>
                  </a:cubicBezTo>
                  <a:cubicBezTo>
                    <a:pt x="259" y="19"/>
                    <a:pt x="259" y="19"/>
                    <a:pt x="259" y="19"/>
                  </a:cubicBezTo>
                  <a:close/>
                  <a:moveTo>
                    <a:pt x="238" y="23"/>
                  </a:moveTo>
                  <a:cubicBezTo>
                    <a:pt x="239" y="23"/>
                    <a:pt x="240" y="23"/>
                    <a:pt x="240" y="22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6" y="7"/>
                    <a:pt x="236" y="7"/>
                    <a:pt x="235" y="7"/>
                  </a:cubicBezTo>
                  <a:cubicBezTo>
                    <a:pt x="238" y="23"/>
                    <a:pt x="238" y="23"/>
                    <a:pt x="238" y="23"/>
                  </a:cubicBezTo>
                  <a:close/>
                  <a:moveTo>
                    <a:pt x="238" y="23"/>
                  </a:moveTo>
                  <a:cubicBezTo>
                    <a:pt x="238" y="23"/>
                    <a:pt x="238" y="23"/>
                    <a:pt x="238" y="23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8" y="23"/>
                    <a:pt x="238" y="23"/>
                    <a:pt x="238" y="23"/>
                  </a:cubicBezTo>
                  <a:close/>
                  <a:moveTo>
                    <a:pt x="218" y="28"/>
                  </a:moveTo>
                  <a:cubicBezTo>
                    <a:pt x="218" y="28"/>
                    <a:pt x="219" y="28"/>
                    <a:pt x="220" y="28"/>
                  </a:cubicBezTo>
                  <a:cubicBezTo>
                    <a:pt x="215" y="12"/>
                    <a:pt x="215" y="12"/>
                    <a:pt x="215" y="12"/>
                  </a:cubicBezTo>
                  <a:cubicBezTo>
                    <a:pt x="214" y="13"/>
                    <a:pt x="214" y="13"/>
                    <a:pt x="213" y="13"/>
                  </a:cubicBezTo>
                  <a:cubicBezTo>
                    <a:pt x="218" y="28"/>
                    <a:pt x="218" y="28"/>
                    <a:pt x="218" y="28"/>
                  </a:cubicBezTo>
                  <a:close/>
                  <a:moveTo>
                    <a:pt x="218" y="28"/>
                  </a:moveTo>
                  <a:cubicBezTo>
                    <a:pt x="218" y="28"/>
                    <a:pt x="218" y="28"/>
                    <a:pt x="218" y="28"/>
                  </a:cubicBezTo>
                  <a:cubicBezTo>
                    <a:pt x="213" y="13"/>
                    <a:pt x="213" y="13"/>
                    <a:pt x="213" y="13"/>
                  </a:cubicBezTo>
                  <a:cubicBezTo>
                    <a:pt x="213" y="13"/>
                    <a:pt x="213" y="13"/>
                    <a:pt x="213" y="13"/>
                  </a:cubicBezTo>
                  <a:cubicBezTo>
                    <a:pt x="218" y="28"/>
                    <a:pt x="218" y="28"/>
                    <a:pt x="218" y="28"/>
                  </a:cubicBezTo>
                  <a:close/>
                  <a:moveTo>
                    <a:pt x="198" y="35"/>
                  </a:moveTo>
                  <a:cubicBezTo>
                    <a:pt x="198" y="35"/>
                    <a:pt x="199" y="35"/>
                    <a:pt x="199" y="35"/>
                  </a:cubicBezTo>
                  <a:cubicBezTo>
                    <a:pt x="194" y="20"/>
                    <a:pt x="194" y="20"/>
                    <a:pt x="194" y="20"/>
                  </a:cubicBezTo>
                  <a:cubicBezTo>
                    <a:pt x="193" y="20"/>
                    <a:pt x="192" y="20"/>
                    <a:pt x="192" y="21"/>
                  </a:cubicBezTo>
                  <a:cubicBezTo>
                    <a:pt x="198" y="35"/>
                    <a:pt x="198" y="35"/>
                    <a:pt x="198" y="35"/>
                  </a:cubicBezTo>
                  <a:close/>
                  <a:moveTo>
                    <a:pt x="198" y="35"/>
                  </a:moveTo>
                  <a:cubicBezTo>
                    <a:pt x="198" y="35"/>
                    <a:pt x="198" y="35"/>
                    <a:pt x="198" y="35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8" y="35"/>
                    <a:pt x="198" y="35"/>
                    <a:pt x="198" y="35"/>
                  </a:cubicBezTo>
                  <a:close/>
                  <a:moveTo>
                    <a:pt x="178" y="44"/>
                  </a:moveTo>
                  <a:cubicBezTo>
                    <a:pt x="179" y="44"/>
                    <a:pt x="179" y="43"/>
                    <a:pt x="180" y="43"/>
                  </a:cubicBezTo>
                  <a:cubicBezTo>
                    <a:pt x="173" y="29"/>
                    <a:pt x="173" y="29"/>
                    <a:pt x="173" y="29"/>
                  </a:cubicBezTo>
                  <a:cubicBezTo>
                    <a:pt x="172" y="29"/>
                    <a:pt x="172" y="29"/>
                    <a:pt x="171" y="30"/>
                  </a:cubicBezTo>
                  <a:cubicBezTo>
                    <a:pt x="178" y="44"/>
                    <a:pt x="178" y="44"/>
                    <a:pt x="178" y="44"/>
                  </a:cubicBezTo>
                  <a:close/>
                  <a:moveTo>
                    <a:pt x="178" y="44"/>
                  </a:moveTo>
                  <a:cubicBezTo>
                    <a:pt x="178" y="44"/>
                    <a:pt x="178" y="44"/>
                    <a:pt x="178" y="44"/>
                  </a:cubicBezTo>
                  <a:cubicBezTo>
                    <a:pt x="171" y="30"/>
                    <a:pt x="171" y="30"/>
                    <a:pt x="171" y="30"/>
                  </a:cubicBezTo>
                  <a:cubicBezTo>
                    <a:pt x="171" y="30"/>
                    <a:pt x="171" y="30"/>
                    <a:pt x="171" y="30"/>
                  </a:cubicBezTo>
                  <a:cubicBezTo>
                    <a:pt x="178" y="44"/>
                    <a:pt x="178" y="44"/>
                    <a:pt x="178" y="44"/>
                  </a:cubicBezTo>
                  <a:close/>
                  <a:moveTo>
                    <a:pt x="159" y="54"/>
                  </a:moveTo>
                  <a:cubicBezTo>
                    <a:pt x="160" y="54"/>
                    <a:pt x="160" y="53"/>
                    <a:pt x="161" y="53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52" y="40"/>
                    <a:pt x="152" y="40"/>
                    <a:pt x="151" y="40"/>
                  </a:cubicBezTo>
                  <a:cubicBezTo>
                    <a:pt x="159" y="54"/>
                    <a:pt x="159" y="54"/>
                    <a:pt x="159" y="54"/>
                  </a:cubicBezTo>
                  <a:close/>
                  <a:moveTo>
                    <a:pt x="159" y="54"/>
                  </a:moveTo>
                  <a:cubicBezTo>
                    <a:pt x="159" y="54"/>
                    <a:pt x="159" y="54"/>
                    <a:pt x="159" y="54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9" y="54"/>
                    <a:pt x="159" y="54"/>
                    <a:pt x="159" y="54"/>
                  </a:cubicBezTo>
                  <a:close/>
                  <a:moveTo>
                    <a:pt x="141" y="65"/>
                  </a:moveTo>
                  <a:cubicBezTo>
                    <a:pt x="142" y="65"/>
                    <a:pt x="142" y="65"/>
                    <a:pt x="143" y="64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3" y="52"/>
                    <a:pt x="133" y="52"/>
                    <a:pt x="132" y="52"/>
                  </a:cubicBezTo>
                  <a:cubicBezTo>
                    <a:pt x="141" y="65"/>
                    <a:pt x="141" y="65"/>
                    <a:pt x="141" y="65"/>
                  </a:cubicBezTo>
                  <a:close/>
                  <a:moveTo>
                    <a:pt x="141" y="65"/>
                  </a:moveTo>
                  <a:cubicBezTo>
                    <a:pt x="141" y="65"/>
                    <a:pt x="141" y="65"/>
                    <a:pt x="141" y="65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41" y="65"/>
                    <a:pt x="141" y="65"/>
                    <a:pt x="141" y="65"/>
                  </a:cubicBezTo>
                  <a:close/>
                  <a:moveTo>
                    <a:pt x="124" y="78"/>
                  </a:moveTo>
                  <a:cubicBezTo>
                    <a:pt x="124" y="78"/>
                    <a:pt x="125" y="77"/>
                    <a:pt x="125" y="77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65"/>
                    <a:pt x="114" y="65"/>
                    <a:pt x="114" y="66"/>
                  </a:cubicBezTo>
                  <a:cubicBezTo>
                    <a:pt x="124" y="78"/>
                    <a:pt x="124" y="78"/>
                    <a:pt x="124" y="78"/>
                  </a:cubicBezTo>
                  <a:close/>
                  <a:moveTo>
                    <a:pt x="124" y="78"/>
                  </a:moveTo>
                  <a:cubicBezTo>
                    <a:pt x="124" y="78"/>
                    <a:pt x="124" y="78"/>
                    <a:pt x="124" y="78"/>
                  </a:cubicBezTo>
                  <a:cubicBezTo>
                    <a:pt x="114" y="66"/>
                    <a:pt x="114" y="66"/>
                    <a:pt x="114" y="66"/>
                  </a:cubicBezTo>
                  <a:cubicBezTo>
                    <a:pt x="114" y="66"/>
                    <a:pt x="114" y="66"/>
                    <a:pt x="114" y="66"/>
                  </a:cubicBezTo>
                  <a:cubicBezTo>
                    <a:pt x="124" y="78"/>
                    <a:pt x="124" y="78"/>
                    <a:pt x="124" y="78"/>
                  </a:cubicBezTo>
                  <a:close/>
                  <a:moveTo>
                    <a:pt x="108" y="92"/>
                  </a:moveTo>
                  <a:cubicBezTo>
                    <a:pt x="108" y="92"/>
                    <a:pt x="109" y="91"/>
                    <a:pt x="109" y="91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98" y="80"/>
                    <a:pt x="97" y="80"/>
                    <a:pt x="97" y="80"/>
                  </a:cubicBezTo>
                  <a:cubicBezTo>
                    <a:pt x="108" y="92"/>
                    <a:pt x="108" y="92"/>
                    <a:pt x="108" y="92"/>
                  </a:cubicBezTo>
                  <a:close/>
                  <a:moveTo>
                    <a:pt x="108" y="92"/>
                  </a:moveTo>
                  <a:cubicBezTo>
                    <a:pt x="108" y="92"/>
                    <a:pt x="108" y="92"/>
                    <a:pt x="108" y="92"/>
                  </a:cubicBezTo>
                  <a:cubicBezTo>
                    <a:pt x="97" y="80"/>
                    <a:pt x="97" y="80"/>
                    <a:pt x="97" y="80"/>
                  </a:cubicBezTo>
                  <a:cubicBezTo>
                    <a:pt x="97" y="81"/>
                    <a:pt x="97" y="81"/>
                    <a:pt x="97" y="81"/>
                  </a:cubicBezTo>
                  <a:cubicBezTo>
                    <a:pt x="108" y="92"/>
                    <a:pt x="108" y="92"/>
                    <a:pt x="108" y="92"/>
                  </a:cubicBezTo>
                  <a:close/>
                  <a:moveTo>
                    <a:pt x="93" y="107"/>
                  </a:moveTo>
                  <a:cubicBezTo>
                    <a:pt x="93" y="107"/>
                    <a:pt x="93" y="106"/>
                    <a:pt x="94" y="106"/>
                  </a:cubicBezTo>
                  <a:cubicBezTo>
                    <a:pt x="82" y="95"/>
                    <a:pt x="82" y="95"/>
                    <a:pt x="82" y="95"/>
                  </a:cubicBezTo>
                  <a:cubicBezTo>
                    <a:pt x="82" y="95"/>
                    <a:pt x="81" y="96"/>
                    <a:pt x="81" y="96"/>
                  </a:cubicBezTo>
                  <a:lnTo>
                    <a:pt x="93" y="107"/>
                  </a:lnTo>
                  <a:close/>
                  <a:moveTo>
                    <a:pt x="93" y="107"/>
                  </a:moveTo>
                  <a:cubicBezTo>
                    <a:pt x="93" y="107"/>
                    <a:pt x="93" y="107"/>
                    <a:pt x="93" y="107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93" y="107"/>
                    <a:pt x="93" y="107"/>
                    <a:pt x="93" y="107"/>
                  </a:cubicBezTo>
                  <a:close/>
                  <a:moveTo>
                    <a:pt x="79" y="124"/>
                  </a:moveTo>
                  <a:cubicBezTo>
                    <a:pt x="79" y="123"/>
                    <a:pt x="79" y="123"/>
                    <a:pt x="80" y="12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7" y="113"/>
                    <a:pt x="67" y="113"/>
                    <a:pt x="66" y="114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79" y="124"/>
                  </a:moveTo>
                  <a:cubicBezTo>
                    <a:pt x="79" y="124"/>
                    <a:pt x="79" y="124"/>
                    <a:pt x="79" y="124"/>
                  </a:cubicBezTo>
                  <a:cubicBezTo>
                    <a:pt x="66" y="114"/>
                    <a:pt x="66" y="114"/>
                    <a:pt x="66" y="114"/>
                  </a:cubicBezTo>
                  <a:cubicBezTo>
                    <a:pt x="66" y="114"/>
                    <a:pt x="66" y="114"/>
                    <a:pt x="66" y="114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66" y="141"/>
                  </a:moveTo>
                  <a:cubicBezTo>
                    <a:pt x="66" y="140"/>
                    <a:pt x="67" y="140"/>
                    <a:pt x="67" y="139"/>
                  </a:cubicBezTo>
                  <a:cubicBezTo>
                    <a:pt x="54" y="130"/>
                    <a:pt x="54" y="130"/>
                    <a:pt x="54" y="130"/>
                  </a:cubicBezTo>
                  <a:cubicBezTo>
                    <a:pt x="53" y="131"/>
                    <a:pt x="53" y="131"/>
                    <a:pt x="53" y="132"/>
                  </a:cubicBezTo>
                  <a:cubicBezTo>
                    <a:pt x="66" y="141"/>
                    <a:pt x="66" y="141"/>
                    <a:pt x="66" y="141"/>
                  </a:cubicBezTo>
                  <a:close/>
                  <a:moveTo>
                    <a:pt x="66" y="141"/>
                  </a:moveTo>
                  <a:cubicBezTo>
                    <a:pt x="66" y="141"/>
                    <a:pt x="66" y="141"/>
                    <a:pt x="66" y="141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66" y="141"/>
                    <a:pt x="66" y="141"/>
                    <a:pt x="66" y="141"/>
                  </a:cubicBezTo>
                  <a:close/>
                  <a:moveTo>
                    <a:pt x="55" y="159"/>
                  </a:moveTo>
                  <a:cubicBezTo>
                    <a:pt x="55" y="158"/>
                    <a:pt x="55" y="158"/>
                    <a:pt x="55" y="157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1" y="150"/>
                    <a:pt x="41" y="150"/>
                    <a:pt x="41" y="151"/>
                  </a:cubicBezTo>
                  <a:cubicBezTo>
                    <a:pt x="55" y="159"/>
                    <a:pt x="55" y="159"/>
                    <a:pt x="55" y="159"/>
                  </a:cubicBezTo>
                  <a:close/>
                  <a:moveTo>
                    <a:pt x="54" y="159"/>
                  </a:moveTo>
                  <a:cubicBezTo>
                    <a:pt x="55" y="159"/>
                    <a:pt x="55" y="159"/>
                    <a:pt x="55" y="159"/>
                  </a:cubicBezTo>
                  <a:cubicBezTo>
                    <a:pt x="41" y="151"/>
                    <a:pt x="41" y="151"/>
                    <a:pt x="41" y="151"/>
                  </a:cubicBezTo>
                  <a:cubicBezTo>
                    <a:pt x="41" y="151"/>
                    <a:pt x="41" y="151"/>
                    <a:pt x="41" y="151"/>
                  </a:cubicBezTo>
                  <a:cubicBezTo>
                    <a:pt x="54" y="159"/>
                    <a:pt x="54" y="159"/>
                    <a:pt x="54" y="159"/>
                  </a:cubicBezTo>
                  <a:close/>
                  <a:moveTo>
                    <a:pt x="45" y="178"/>
                  </a:moveTo>
                  <a:cubicBezTo>
                    <a:pt x="45" y="177"/>
                    <a:pt x="45" y="177"/>
                    <a:pt x="45" y="176"/>
                  </a:cubicBezTo>
                  <a:cubicBezTo>
                    <a:pt x="31" y="169"/>
                    <a:pt x="31" y="169"/>
                    <a:pt x="31" y="169"/>
                  </a:cubicBezTo>
                  <a:cubicBezTo>
                    <a:pt x="31" y="170"/>
                    <a:pt x="30" y="170"/>
                    <a:pt x="30" y="171"/>
                  </a:cubicBezTo>
                  <a:cubicBezTo>
                    <a:pt x="45" y="178"/>
                    <a:pt x="45" y="178"/>
                    <a:pt x="45" y="178"/>
                  </a:cubicBezTo>
                  <a:close/>
                  <a:moveTo>
                    <a:pt x="44" y="178"/>
                  </a:moveTo>
                  <a:cubicBezTo>
                    <a:pt x="45" y="178"/>
                    <a:pt x="45" y="178"/>
                    <a:pt x="45" y="178"/>
                  </a:cubicBezTo>
                  <a:cubicBezTo>
                    <a:pt x="30" y="171"/>
                    <a:pt x="30" y="171"/>
                    <a:pt x="30" y="171"/>
                  </a:cubicBezTo>
                  <a:cubicBezTo>
                    <a:pt x="30" y="171"/>
                    <a:pt x="30" y="171"/>
                    <a:pt x="30" y="171"/>
                  </a:cubicBezTo>
                  <a:cubicBezTo>
                    <a:pt x="44" y="178"/>
                    <a:pt x="44" y="178"/>
                    <a:pt x="44" y="178"/>
                  </a:cubicBezTo>
                  <a:close/>
                  <a:moveTo>
                    <a:pt x="36" y="198"/>
                  </a:moveTo>
                  <a:cubicBezTo>
                    <a:pt x="36" y="197"/>
                    <a:pt x="36" y="196"/>
                    <a:pt x="37" y="196"/>
                  </a:cubicBezTo>
                  <a:cubicBezTo>
                    <a:pt x="22" y="190"/>
                    <a:pt x="22" y="190"/>
                    <a:pt x="22" y="190"/>
                  </a:cubicBezTo>
                  <a:cubicBezTo>
                    <a:pt x="22" y="190"/>
                    <a:pt x="21" y="191"/>
                    <a:pt x="21" y="192"/>
                  </a:cubicBezTo>
                  <a:cubicBezTo>
                    <a:pt x="36" y="198"/>
                    <a:pt x="36" y="198"/>
                    <a:pt x="36" y="198"/>
                  </a:cubicBezTo>
                  <a:close/>
                  <a:moveTo>
                    <a:pt x="36" y="198"/>
                  </a:moveTo>
                  <a:cubicBezTo>
                    <a:pt x="36" y="198"/>
                    <a:pt x="36" y="198"/>
                    <a:pt x="36" y="198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36" y="198"/>
                    <a:pt x="36" y="198"/>
                    <a:pt x="36" y="198"/>
                  </a:cubicBezTo>
                  <a:close/>
                  <a:moveTo>
                    <a:pt x="29" y="218"/>
                  </a:moveTo>
                  <a:cubicBezTo>
                    <a:pt x="29" y="217"/>
                    <a:pt x="29" y="217"/>
                    <a:pt x="29" y="216"/>
                  </a:cubicBezTo>
                  <a:cubicBezTo>
                    <a:pt x="14" y="211"/>
                    <a:pt x="14" y="211"/>
                    <a:pt x="14" y="211"/>
                  </a:cubicBezTo>
                  <a:cubicBezTo>
                    <a:pt x="14" y="212"/>
                    <a:pt x="14" y="212"/>
                    <a:pt x="14" y="213"/>
                  </a:cubicBezTo>
                  <a:cubicBezTo>
                    <a:pt x="29" y="218"/>
                    <a:pt x="29" y="218"/>
                    <a:pt x="29" y="218"/>
                  </a:cubicBezTo>
                  <a:close/>
                  <a:moveTo>
                    <a:pt x="29" y="218"/>
                  </a:moveTo>
                  <a:cubicBezTo>
                    <a:pt x="29" y="218"/>
                    <a:pt x="29" y="218"/>
                    <a:pt x="29" y="218"/>
                  </a:cubicBezTo>
                  <a:cubicBezTo>
                    <a:pt x="14" y="213"/>
                    <a:pt x="14" y="213"/>
                    <a:pt x="14" y="213"/>
                  </a:cubicBezTo>
                  <a:cubicBezTo>
                    <a:pt x="14" y="213"/>
                    <a:pt x="14" y="213"/>
                    <a:pt x="14" y="213"/>
                  </a:cubicBezTo>
                  <a:cubicBezTo>
                    <a:pt x="29" y="218"/>
                    <a:pt x="29" y="218"/>
                    <a:pt x="29" y="218"/>
                  </a:cubicBezTo>
                  <a:close/>
                  <a:moveTo>
                    <a:pt x="23" y="238"/>
                  </a:moveTo>
                  <a:cubicBezTo>
                    <a:pt x="24" y="238"/>
                    <a:pt x="24" y="237"/>
                    <a:pt x="24" y="23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8" y="234"/>
                    <a:pt x="8" y="234"/>
                    <a:pt x="8" y="235"/>
                  </a:cubicBezTo>
                  <a:cubicBezTo>
                    <a:pt x="23" y="238"/>
                    <a:pt x="23" y="238"/>
                    <a:pt x="23" y="238"/>
                  </a:cubicBezTo>
                  <a:close/>
                  <a:moveTo>
                    <a:pt x="23" y="238"/>
                  </a:moveTo>
                  <a:cubicBezTo>
                    <a:pt x="23" y="238"/>
                    <a:pt x="23" y="238"/>
                    <a:pt x="23" y="238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23" y="238"/>
                    <a:pt x="23" y="238"/>
                    <a:pt x="23" y="238"/>
                  </a:cubicBezTo>
                  <a:close/>
                  <a:moveTo>
                    <a:pt x="19" y="259"/>
                  </a:moveTo>
                  <a:cubicBezTo>
                    <a:pt x="20" y="259"/>
                    <a:pt x="20" y="258"/>
                    <a:pt x="20" y="258"/>
                  </a:cubicBezTo>
                  <a:cubicBezTo>
                    <a:pt x="4" y="255"/>
                    <a:pt x="4" y="255"/>
                    <a:pt x="4" y="255"/>
                  </a:cubicBezTo>
                  <a:cubicBezTo>
                    <a:pt x="4" y="256"/>
                    <a:pt x="4" y="256"/>
                    <a:pt x="4" y="257"/>
                  </a:cubicBezTo>
                  <a:lnTo>
                    <a:pt x="19" y="259"/>
                  </a:lnTo>
                  <a:close/>
                  <a:moveTo>
                    <a:pt x="19" y="259"/>
                  </a:moveTo>
                  <a:cubicBezTo>
                    <a:pt x="19" y="259"/>
                    <a:pt x="19" y="259"/>
                    <a:pt x="19" y="259"/>
                  </a:cubicBezTo>
                  <a:cubicBezTo>
                    <a:pt x="4" y="257"/>
                    <a:pt x="4" y="257"/>
                    <a:pt x="4" y="257"/>
                  </a:cubicBezTo>
                  <a:cubicBezTo>
                    <a:pt x="4" y="257"/>
                    <a:pt x="4" y="257"/>
                    <a:pt x="4" y="257"/>
                  </a:cubicBezTo>
                  <a:cubicBezTo>
                    <a:pt x="19" y="259"/>
                    <a:pt x="19" y="259"/>
                    <a:pt x="19" y="259"/>
                  </a:cubicBezTo>
                  <a:close/>
                  <a:moveTo>
                    <a:pt x="17" y="281"/>
                  </a:moveTo>
                  <a:cubicBezTo>
                    <a:pt x="17" y="280"/>
                    <a:pt x="17" y="279"/>
                    <a:pt x="17" y="279"/>
                  </a:cubicBezTo>
                  <a:cubicBezTo>
                    <a:pt x="1" y="278"/>
                    <a:pt x="1" y="278"/>
                    <a:pt x="1" y="278"/>
                  </a:cubicBezTo>
                  <a:cubicBezTo>
                    <a:pt x="1" y="278"/>
                    <a:pt x="1" y="279"/>
                    <a:pt x="1" y="280"/>
                  </a:cubicBezTo>
                  <a:lnTo>
                    <a:pt x="17" y="281"/>
                  </a:lnTo>
                  <a:close/>
                  <a:moveTo>
                    <a:pt x="17" y="281"/>
                  </a:moveTo>
                  <a:cubicBezTo>
                    <a:pt x="17" y="281"/>
                    <a:pt x="17" y="281"/>
                    <a:pt x="17" y="281"/>
                  </a:cubicBezTo>
                  <a:cubicBezTo>
                    <a:pt x="1" y="280"/>
                    <a:pt x="1" y="280"/>
                    <a:pt x="1" y="280"/>
                  </a:cubicBezTo>
                  <a:cubicBezTo>
                    <a:pt x="1" y="280"/>
                    <a:pt x="1" y="280"/>
                    <a:pt x="1" y="280"/>
                  </a:cubicBezTo>
                  <a:cubicBezTo>
                    <a:pt x="17" y="281"/>
                    <a:pt x="17" y="281"/>
                    <a:pt x="17" y="281"/>
                  </a:cubicBezTo>
                  <a:close/>
                  <a:moveTo>
                    <a:pt x="16" y="302"/>
                  </a:moveTo>
                  <a:cubicBezTo>
                    <a:pt x="16" y="302"/>
                    <a:pt x="16" y="302"/>
                    <a:pt x="16" y="302"/>
                  </a:cubicBezTo>
                  <a:cubicBezTo>
                    <a:pt x="16" y="301"/>
                    <a:pt x="16" y="301"/>
                    <a:pt x="16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6" y="302"/>
                    <a:pt x="16" y="302"/>
                    <a:pt x="16" y="302"/>
                  </a:cubicBezTo>
                  <a:close/>
                  <a:moveTo>
                    <a:pt x="16" y="302"/>
                  </a:moveTo>
                  <a:cubicBezTo>
                    <a:pt x="16" y="302"/>
                    <a:pt x="16" y="302"/>
                    <a:pt x="16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6" y="302"/>
                    <a:pt x="16" y="302"/>
                    <a:pt x="16" y="302"/>
                  </a:cubicBezTo>
                  <a:close/>
                  <a:moveTo>
                    <a:pt x="17" y="324"/>
                  </a:moveTo>
                  <a:cubicBezTo>
                    <a:pt x="17" y="323"/>
                    <a:pt x="17" y="322"/>
                    <a:pt x="17" y="322"/>
                  </a:cubicBezTo>
                  <a:cubicBezTo>
                    <a:pt x="1" y="323"/>
                    <a:pt x="1" y="323"/>
                    <a:pt x="1" y="323"/>
                  </a:cubicBezTo>
                  <a:cubicBezTo>
                    <a:pt x="1" y="323"/>
                    <a:pt x="1" y="324"/>
                    <a:pt x="1" y="325"/>
                  </a:cubicBezTo>
                  <a:cubicBezTo>
                    <a:pt x="17" y="324"/>
                    <a:pt x="17" y="324"/>
                    <a:pt x="17" y="324"/>
                  </a:cubicBezTo>
                  <a:close/>
                  <a:moveTo>
                    <a:pt x="17" y="324"/>
                  </a:moveTo>
                  <a:cubicBezTo>
                    <a:pt x="17" y="324"/>
                    <a:pt x="17" y="324"/>
                    <a:pt x="17" y="324"/>
                  </a:cubicBezTo>
                  <a:cubicBezTo>
                    <a:pt x="1" y="325"/>
                    <a:pt x="1" y="325"/>
                    <a:pt x="1" y="325"/>
                  </a:cubicBezTo>
                  <a:cubicBezTo>
                    <a:pt x="1" y="325"/>
                    <a:pt x="1" y="325"/>
                    <a:pt x="1" y="325"/>
                  </a:cubicBezTo>
                  <a:cubicBezTo>
                    <a:pt x="17" y="324"/>
                    <a:pt x="17" y="324"/>
                    <a:pt x="17" y="324"/>
                  </a:cubicBezTo>
                  <a:close/>
                  <a:moveTo>
                    <a:pt x="20" y="345"/>
                  </a:moveTo>
                  <a:cubicBezTo>
                    <a:pt x="19" y="344"/>
                    <a:pt x="19" y="343"/>
                    <a:pt x="19" y="343"/>
                  </a:cubicBezTo>
                  <a:cubicBezTo>
                    <a:pt x="3" y="345"/>
                    <a:pt x="3" y="345"/>
                    <a:pt x="3" y="345"/>
                  </a:cubicBezTo>
                  <a:cubicBezTo>
                    <a:pt x="4" y="346"/>
                    <a:pt x="4" y="346"/>
                    <a:pt x="4" y="347"/>
                  </a:cubicBezTo>
                  <a:cubicBezTo>
                    <a:pt x="20" y="345"/>
                    <a:pt x="20" y="345"/>
                    <a:pt x="20" y="345"/>
                  </a:cubicBezTo>
                  <a:close/>
                  <a:moveTo>
                    <a:pt x="20" y="345"/>
                  </a:moveTo>
                  <a:cubicBezTo>
                    <a:pt x="20" y="345"/>
                    <a:pt x="20" y="345"/>
                    <a:pt x="20" y="345"/>
                  </a:cubicBezTo>
                  <a:cubicBezTo>
                    <a:pt x="4" y="347"/>
                    <a:pt x="4" y="347"/>
                    <a:pt x="4" y="347"/>
                  </a:cubicBezTo>
                  <a:cubicBezTo>
                    <a:pt x="4" y="347"/>
                    <a:pt x="4" y="347"/>
                    <a:pt x="4" y="347"/>
                  </a:cubicBezTo>
                  <a:cubicBezTo>
                    <a:pt x="20" y="345"/>
                    <a:pt x="20" y="345"/>
                    <a:pt x="20" y="345"/>
                  </a:cubicBezTo>
                  <a:close/>
                  <a:moveTo>
                    <a:pt x="24" y="366"/>
                  </a:moveTo>
                  <a:cubicBezTo>
                    <a:pt x="23" y="365"/>
                    <a:pt x="23" y="365"/>
                    <a:pt x="23" y="364"/>
                  </a:cubicBezTo>
                  <a:cubicBezTo>
                    <a:pt x="7" y="367"/>
                    <a:pt x="7" y="367"/>
                    <a:pt x="7" y="367"/>
                  </a:cubicBezTo>
                  <a:cubicBezTo>
                    <a:pt x="8" y="368"/>
                    <a:pt x="8" y="369"/>
                    <a:pt x="8" y="369"/>
                  </a:cubicBezTo>
                  <a:cubicBezTo>
                    <a:pt x="24" y="366"/>
                    <a:pt x="24" y="366"/>
                    <a:pt x="24" y="366"/>
                  </a:cubicBezTo>
                  <a:close/>
                  <a:moveTo>
                    <a:pt x="24" y="366"/>
                  </a:moveTo>
                  <a:cubicBezTo>
                    <a:pt x="24" y="366"/>
                    <a:pt x="24" y="366"/>
                    <a:pt x="24" y="366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24" y="366"/>
                    <a:pt x="24" y="366"/>
                    <a:pt x="24" y="366"/>
                  </a:cubicBezTo>
                  <a:close/>
                  <a:moveTo>
                    <a:pt x="29" y="386"/>
                  </a:moveTo>
                  <a:cubicBezTo>
                    <a:pt x="29" y="386"/>
                    <a:pt x="29" y="385"/>
                    <a:pt x="28" y="385"/>
                  </a:cubicBezTo>
                  <a:cubicBezTo>
                    <a:pt x="13" y="389"/>
                    <a:pt x="13" y="389"/>
                    <a:pt x="13" y="389"/>
                  </a:cubicBezTo>
                  <a:cubicBezTo>
                    <a:pt x="13" y="390"/>
                    <a:pt x="14" y="391"/>
                    <a:pt x="14" y="391"/>
                  </a:cubicBezTo>
                  <a:lnTo>
                    <a:pt x="29" y="386"/>
                  </a:lnTo>
                  <a:close/>
                  <a:moveTo>
                    <a:pt x="29" y="386"/>
                  </a:moveTo>
                  <a:cubicBezTo>
                    <a:pt x="29" y="386"/>
                    <a:pt x="29" y="386"/>
                    <a:pt x="29" y="386"/>
                  </a:cubicBezTo>
                  <a:cubicBezTo>
                    <a:pt x="14" y="391"/>
                    <a:pt x="14" y="391"/>
                    <a:pt x="14" y="391"/>
                  </a:cubicBezTo>
                  <a:cubicBezTo>
                    <a:pt x="14" y="391"/>
                    <a:pt x="14" y="391"/>
                    <a:pt x="14" y="391"/>
                  </a:cubicBezTo>
                  <a:cubicBezTo>
                    <a:pt x="29" y="386"/>
                    <a:pt x="29" y="386"/>
                    <a:pt x="29" y="386"/>
                  </a:cubicBezTo>
                  <a:close/>
                  <a:moveTo>
                    <a:pt x="36" y="407"/>
                  </a:moveTo>
                  <a:cubicBezTo>
                    <a:pt x="36" y="406"/>
                    <a:pt x="36" y="405"/>
                    <a:pt x="35" y="405"/>
                  </a:cubicBezTo>
                  <a:cubicBezTo>
                    <a:pt x="21" y="411"/>
                    <a:pt x="21" y="411"/>
                    <a:pt x="21" y="411"/>
                  </a:cubicBezTo>
                  <a:cubicBezTo>
                    <a:pt x="21" y="411"/>
                    <a:pt x="21" y="412"/>
                    <a:pt x="21" y="413"/>
                  </a:cubicBezTo>
                  <a:cubicBezTo>
                    <a:pt x="36" y="407"/>
                    <a:pt x="36" y="407"/>
                    <a:pt x="36" y="407"/>
                  </a:cubicBezTo>
                  <a:close/>
                  <a:moveTo>
                    <a:pt x="36" y="407"/>
                  </a:moveTo>
                  <a:cubicBezTo>
                    <a:pt x="36" y="407"/>
                    <a:pt x="36" y="407"/>
                    <a:pt x="36" y="407"/>
                  </a:cubicBezTo>
                  <a:cubicBezTo>
                    <a:pt x="21" y="413"/>
                    <a:pt x="21" y="413"/>
                    <a:pt x="21" y="413"/>
                  </a:cubicBezTo>
                  <a:cubicBezTo>
                    <a:pt x="21" y="413"/>
                    <a:pt x="21" y="413"/>
                    <a:pt x="21" y="413"/>
                  </a:cubicBezTo>
                  <a:cubicBezTo>
                    <a:pt x="36" y="407"/>
                    <a:pt x="36" y="407"/>
                    <a:pt x="36" y="407"/>
                  </a:cubicBezTo>
                  <a:close/>
                  <a:moveTo>
                    <a:pt x="45" y="426"/>
                  </a:moveTo>
                  <a:cubicBezTo>
                    <a:pt x="44" y="426"/>
                    <a:pt x="44" y="425"/>
                    <a:pt x="44" y="424"/>
                  </a:cubicBezTo>
                  <a:cubicBezTo>
                    <a:pt x="29" y="431"/>
                    <a:pt x="29" y="431"/>
                    <a:pt x="29" y="431"/>
                  </a:cubicBezTo>
                  <a:cubicBezTo>
                    <a:pt x="30" y="432"/>
                    <a:pt x="30" y="433"/>
                    <a:pt x="30" y="433"/>
                  </a:cubicBezTo>
                  <a:cubicBezTo>
                    <a:pt x="45" y="426"/>
                    <a:pt x="45" y="426"/>
                    <a:pt x="45" y="426"/>
                  </a:cubicBezTo>
                  <a:close/>
                  <a:moveTo>
                    <a:pt x="45" y="426"/>
                  </a:moveTo>
                  <a:cubicBezTo>
                    <a:pt x="45" y="426"/>
                    <a:pt x="45" y="426"/>
                    <a:pt x="45" y="426"/>
                  </a:cubicBezTo>
                  <a:cubicBezTo>
                    <a:pt x="30" y="433"/>
                    <a:pt x="30" y="433"/>
                    <a:pt x="30" y="433"/>
                  </a:cubicBezTo>
                  <a:cubicBezTo>
                    <a:pt x="30" y="433"/>
                    <a:pt x="30" y="433"/>
                    <a:pt x="30" y="433"/>
                  </a:cubicBezTo>
                  <a:cubicBezTo>
                    <a:pt x="45" y="426"/>
                    <a:pt x="45" y="426"/>
                    <a:pt x="45" y="426"/>
                  </a:cubicBezTo>
                  <a:close/>
                  <a:moveTo>
                    <a:pt x="55" y="445"/>
                  </a:moveTo>
                  <a:cubicBezTo>
                    <a:pt x="54" y="445"/>
                    <a:pt x="54" y="444"/>
                    <a:pt x="54" y="443"/>
                  </a:cubicBezTo>
                  <a:cubicBezTo>
                    <a:pt x="40" y="451"/>
                    <a:pt x="40" y="451"/>
                    <a:pt x="40" y="451"/>
                  </a:cubicBezTo>
                  <a:cubicBezTo>
                    <a:pt x="40" y="452"/>
                    <a:pt x="41" y="453"/>
                    <a:pt x="41" y="453"/>
                  </a:cubicBezTo>
                  <a:cubicBezTo>
                    <a:pt x="55" y="445"/>
                    <a:pt x="55" y="445"/>
                    <a:pt x="55" y="445"/>
                  </a:cubicBezTo>
                  <a:close/>
                  <a:moveTo>
                    <a:pt x="55" y="445"/>
                  </a:moveTo>
                  <a:cubicBezTo>
                    <a:pt x="55" y="445"/>
                    <a:pt x="55" y="445"/>
                    <a:pt x="55" y="445"/>
                  </a:cubicBezTo>
                  <a:cubicBezTo>
                    <a:pt x="41" y="453"/>
                    <a:pt x="41" y="453"/>
                    <a:pt x="41" y="453"/>
                  </a:cubicBezTo>
                  <a:cubicBezTo>
                    <a:pt x="41" y="453"/>
                    <a:pt x="41" y="453"/>
                    <a:pt x="41" y="453"/>
                  </a:cubicBezTo>
                  <a:cubicBezTo>
                    <a:pt x="55" y="445"/>
                    <a:pt x="55" y="445"/>
                    <a:pt x="55" y="445"/>
                  </a:cubicBezTo>
                  <a:close/>
                  <a:moveTo>
                    <a:pt x="66" y="463"/>
                  </a:moveTo>
                  <a:cubicBezTo>
                    <a:pt x="66" y="463"/>
                    <a:pt x="65" y="462"/>
                    <a:pt x="65" y="462"/>
                  </a:cubicBezTo>
                  <a:cubicBezTo>
                    <a:pt x="52" y="471"/>
                    <a:pt x="52" y="471"/>
                    <a:pt x="52" y="471"/>
                  </a:cubicBezTo>
                  <a:cubicBezTo>
                    <a:pt x="52" y="471"/>
                    <a:pt x="53" y="472"/>
                    <a:pt x="53" y="472"/>
                  </a:cubicBezTo>
                  <a:lnTo>
                    <a:pt x="66" y="463"/>
                  </a:lnTo>
                  <a:close/>
                  <a:moveTo>
                    <a:pt x="66" y="463"/>
                  </a:moveTo>
                  <a:cubicBezTo>
                    <a:pt x="66" y="463"/>
                    <a:pt x="66" y="463"/>
                    <a:pt x="66" y="463"/>
                  </a:cubicBezTo>
                  <a:cubicBezTo>
                    <a:pt x="53" y="472"/>
                    <a:pt x="53" y="472"/>
                    <a:pt x="53" y="472"/>
                  </a:cubicBezTo>
                  <a:cubicBezTo>
                    <a:pt x="53" y="472"/>
                    <a:pt x="53" y="472"/>
                    <a:pt x="53" y="472"/>
                  </a:cubicBezTo>
                  <a:cubicBezTo>
                    <a:pt x="66" y="463"/>
                    <a:pt x="66" y="463"/>
                    <a:pt x="66" y="463"/>
                  </a:cubicBezTo>
                  <a:close/>
                  <a:moveTo>
                    <a:pt x="79" y="480"/>
                  </a:moveTo>
                  <a:cubicBezTo>
                    <a:pt x="78" y="480"/>
                    <a:pt x="78" y="479"/>
                    <a:pt x="78" y="479"/>
                  </a:cubicBezTo>
                  <a:cubicBezTo>
                    <a:pt x="65" y="489"/>
                    <a:pt x="65" y="489"/>
                    <a:pt x="65" y="489"/>
                  </a:cubicBezTo>
                  <a:cubicBezTo>
                    <a:pt x="65" y="489"/>
                    <a:pt x="66" y="490"/>
                    <a:pt x="66" y="490"/>
                  </a:cubicBezTo>
                  <a:lnTo>
                    <a:pt x="79" y="480"/>
                  </a:lnTo>
                  <a:close/>
                  <a:moveTo>
                    <a:pt x="79" y="480"/>
                  </a:moveTo>
                  <a:cubicBezTo>
                    <a:pt x="79" y="480"/>
                    <a:pt x="79" y="480"/>
                    <a:pt x="79" y="480"/>
                  </a:cubicBezTo>
                  <a:cubicBezTo>
                    <a:pt x="66" y="490"/>
                    <a:pt x="66" y="490"/>
                    <a:pt x="66" y="490"/>
                  </a:cubicBezTo>
                  <a:cubicBezTo>
                    <a:pt x="66" y="490"/>
                    <a:pt x="66" y="490"/>
                    <a:pt x="66" y="490"/>
                  </a:cubicBezTo>
                  <a:cubicBezTo>
                    <a:pt x="79" y="480"/>
                    <a:pt x="79" y="480"/>
                    <a:pt x="79" y="480"/>
                  </a:cubicBezTo>
                  <a:close/>
                  <a:moveTo>
                    <a:pt x="93" y="497"/>
                  </a:moveTo>
                  <a:cubicBezTo>
                    <a:pt x="92" y="496"/>
                    <a:pt x="92" y="496"/>
                    <a:pt x="91" y="495"/>
                  </a:cubicBezTo>
                  <a:cubicBezTo>
                    <a:pt x="80" y="506"/>
                    <a:pt x="80" y="506"/>
                    <a:pt x="80" y="506"/>
                  </a:cubicBezTo>
                  <a:cubicBezTo>
                    <a:pt x="80" y="506"/>
                    <a:pt x="81" y="507"/>
                    <a:pt x="81" y="507"/>
                  </a:cubicBezTo>
                  <a:cubicBezTo>
                    <a:pt x="93" y="497"/>
                    <a:pt x="93" y="497"/>
                    <a:pt x="93" y="497"/>
                  </a:cubicBezTo>
                  <a:close/>
                  <a:moveTo>
                    <a:pt x="93" y="497"/>
                  </a:moveTo>
                  <a:cubicBezTo>
                    <a:pt x="93" y="497"/>
                    <a:pt x="93" y="497"/>
                    <a:pt x="93" y="497"/>
                  </a:cubicBezTo>
                  <a:cubicBezTo>
                    <a:pt x="81" y="507"/>
                    <a:pt x="81" y="507"/>
                    <a:pt x="81" y="507"/>
                  </a:cubicBezTo>
                  <a:cubicBezTo>
                    <a:pt x="81" y="508"/>
                    <a:pt x="81" y="508"/>
                    <a:pt x="81" y="508"/>
                  </a:cubicBezTo>
                  <a:cubicBezTo>
                    <a:pt x="93" y="497"/>
                    <a:pt x="93" y="497"/>
                    <a:pt x="93" y="497"/>
                  </a:cubicBezTo>
                  <a:close/>
                  <a:moveTo>
                    <a:pt x="108" y="512"/>
                  </a:moveTo>
                  <a:cubicBezTo>
                    <a:pt x="107" y="511"/>
                    <a:pt x="107" y="511"/>
                    <a:pt x="107" y="510"/>
                  </a:cubicBezTo>
                  <a:cubicBezTo>
                    <a:pt x="96" y="522"/>
                    <a:pt x="96" y="522"/>
                    <a:pt x="96" y="522"/>
                  </a:cubicBezTo>
                  <a:cubicBezTo>
                    <a:pt x="96" y="523"/>
                    <a:pt x="97" y="523"/>
                    <a:pt x="97" y="523"/>
                  </a:cubicBezTo>
                  <a:lnTo>
                    <a:pt x="108" y="512"/>
                  </a:lnTo>
                  <a:close/>
                  <a:moveTo>
                    <a:pt x="108" y="512"/>
                  </a:moveTo>
                  <a:cubicBezTo>
                    <a:pt x="108" y="512"/>
                    <a:pt x="108" y="512"/>
                    <a:pt x="108" y="512"/>
                  </a:cubicBezTo>
                  <a:cubicBezTo>
                    <a:pt x="97" y="523"/>
                    <a:pt x="97" y="523"/>
                    <a:pt x="97" y="523"/>
                  </a:cubicBezTo>
                  <a:cubicBezTo>
                    <a:pt x="97" y="523"/>
                    <a:pt x="97" y="523"/>
                    <a:pt x="97" y="523"/>
                  </a:cubicBezTo>
                  <a:cubicBezTo>
                    <a:pt x="108" y="512"/>
                    <a:pt x="108" y="512"/>
                    <a:pt x="108" y="512"/>
                  </a:cubicBezTo>
                  <a:close/>
                  <a:moveTo>
                    <a:pt x="124" y="526"/>
                  </a:moveTo>
                  <a:cubicBezTo>
                    <a:pt x="124" y="525"/>
                    <a:pt x="123" y="525"/>
                    <a:pt x="123" y="524"/>
                  </a:cubicBezTo>
                  <a:cubicBezTo>
                    <a:pt x="113" y="537"/>
                    <a:pt x="113" y="537"/>
                    <a:pt x="113" y="537"/>
                  </a:cubicBezTo>
                  <a:cubicBezTo>
                    <a:pt x="113" y="537"/>
                    <a:pt x="114" y="538"/>
                    <a:pt x="114" y="538"/>
                  </a:cubicBezTo>
                  <a:cubicBezTo>
                    <a:pt x="124" y="526"/>
                    <a:pt x="124" y="526"/>
                    <a:pt x="124" y="526"/>
                  </a:cubicBezTo>
                  <a:close/>
                  <a:moveTo>
                    <a:pt x="124" y="526"/>
                  </a:moveTo>
                  <a:cubicBezTo>
                    <a:pt x="124" y="526"/>
                    <a:pt x="124" y="526"/>
                    <a:pt x="124" y="526"/>
                  </a:cubicBezTo>
                  <a:cubicBezTo>
                    <a:pt x="114" y="538"/>
                    <a:pt x="114" y="538"/>
                    <a:pt x="114" y="538"/>
                  </a:cubicBezTo>
                  <a:cubicBezTo>
                    <a:pt x="114" y="538"/>
                    <a:pt x="114" y="538"/>
                    <a:pt x="114" y="538"/>
                  </a:cubicBezTo>
                  <a:cubicBezTo>
                    <a:pt x="124" y="526"/>
                    <a:pt x="124" y="526"/>
                    <a:pt x="124" y="526"/>
                  </a:cubicBezTo>
                  <a:close/>
                  <a:moveTo>
                    <a:pt x="141" y="538"/>
                  </a:moveTo>
                  <a:cubicBezTo>
                    <a:pt x="141" y="538"/>
                    <a:pt x="140" y="538"/>
                    <a:pt x="140" y="537"/>
                  </a:cubicBezTo>
                  <a:cubicBezTo>
                    <a:pt x="131" y="550"/>
                    <a:pt x="131" y="550"/>
                    <a:pt x="131" y="550"/>
                  </a:cubicBezTo>
                  <a:cubicBezTo>
                    <a:pt x="131" y="551"/>
                    <a:pt x="132" y="551"/>
                    <a:pt x="132" y="552"/>
                  </a:cubicBezTo>
                  <a:lnTo>
                    <a:pt x="141" y="538"/>
                  </a:lnTo>
                  <a:close/>
                  <a:moveTo>
                    <a:pt x="141" y="538"/>
                  </a:moveTo>
                  <a:cubicBezTo>
                    <a:pt x="141" y="538"/>
                    <a:pt x="141" y="538"/>
                    <a:pt x="141" y="538"/>
                  </a:cubicBezTo>
                  <a:cubicBezTo>
                    <a:pt x="132" y="552"/>
                    <a:pt x="132" y="552"/>
                    <a:pt x="132" y="552"/>
                  </a:cubicBezTo>
                  <a:cubicBezTo>
                    <a:pt x="132" y="552"/>
                    <a:pt x="132" y="552"/>
                    <a:pt x="132" y="552"/>
                  </a:cubicBezTo>
                  <a:cubicBezTo>
                    <a:pt x="141" y="538"/>
                    <a:pt x="141" y="538"/>
                    <a:pt x="141" y="538"/>
                  </a:cubicBezTo>
                  <a:close/>
                  <a:moveTo>
                    <a:pt x="160" y="550"/>
                  </a:moveTo>
                  <a:cubicBezTo>
                    <a:pt x="159" y="549"/>
                    <a:pt x="158" y="549"/>
                    <a:pt x="158" y="549"/>
                  </a:cubicBezTo>
                  <a:cubicBezTo>
                    <a:pt x="150" y="563"/>
                    <a:pt x="150" y="563"/>
                    <a:pt x="150" y="563"/>
                  </a:cubicBezTo>
                  <a:cubicBezTo>
                    <a:pt x="150" y="563"/>
                    <a:pt x="151" y="563"/>
                    <a:pt x="152" y="564"/>
                  </a:cubicBezTo>
                  <a:cubicBezTo>
                    <a:pt x="160" y="550"/>
                    <a:pt x="160" y="550"/>
                    <a:pt x="160" y="550"/>
                  </a:cubicBezTo>
                  <a:close/>
                  <a:moveTo>
                    <a:pt x="160" y="550"/>
                  </a:moveTo>
                  <a:cubicBezTo>
                    <a:pt x="160" y="550"/>
                    <a:pt x="160" y="550"/>
                    <a:pt x="160" y="550"/>
                  </a:cubicBezTo>
                  <a:cubicBezTo>
                    <a:pt x="152" y="564"/>
                    <a:pt x="152" y="564"/>
                    <a:pt x="152" y="564"/>
                  </a:cubicBezTo>
                  <a:cubicBezTo>
                    <a:pt x="152" y="564"/>
                    <a:pt x="152" y="564"/>
                    <a:pt x="152" y="564"/>
                  </a:cubicBezTo>
                  <a:cubicBezTo>
                    <a:pt x="160" y="550"/>
                    <a:pt x="160" y="550"/>
                    <a:pt x="160" y="550"/>
                  </a:cubicBezTo>
                  <a:close/>
                  <a:moveTo>
                    <a:pt x="178" y="560"/>
                  </a:moveTo>
                  <a:cubicBezTo>
                    <a:pt x="178" y="560"/>
                    <a:pt x="177" y="559"/>
                    <a:pt x="177" y="559"/>
                  </a:cubicBezTo>
                  <a:cubicBezTo>
                    <a:pt x="170" y="573"/>
                    <a:pt x="170" y="573"/>
                    <a:pt x="170" y="573"/>
                  </a:cubicBezTo>
                  <a:cubicBezTo>
                    <a:pt x="170" y="574"/>
                    <a:pt x="171" y="574"/>
                    <a:pt x="172" y="574"/>
                  </a:cubicBezTo>
                  <a:cubicBezTo>
                    <a:pt x="178" y="560"/>
                    <a:pt x="178" y="560"/>
                    <a:pt x="178" y="560"/>
                  </a:cubicBezTo>
                  <a:close/>
                  <a:moveTo>
                    <a:pt x="179" y="560"/>
                  </a:moveTo>
                  <a:cubicBezTo>
                    <a:pt x="178" y="560"/>
                    <a:pt x="178" y="560"/>
                    <a:pt x="178" y="560"/>
                  </a:cubicBezTo>
                  <a:cubicBezTo>
                    <a:pt x="172" y="574"/>
                    <a:pt x="172" y="574"/>
                    <a:pt x="172" y="574"/>
                  </a:cubicBezTo>
                  <a:cubicBezTo>
                    <a:pt x="172" y="574"/>
                    <a:pt x="172" y="574"/>
                    <a:pt x="172" y="574"/>
                  </a:cubicBezTo>
                  <a:cubicBezTo>
                    <a:pt x="178" y="560"/>
                    <a:pt x="178" y="560"/>
                    <a:pt x="178" y="560"/>
                  </a:cubicBezTo>
                  <a:lnTo>
                    <a:pt x="179" y="560"/>
                  </a:lnTo>
                  <a:close/>
                  <a:moveTo>
                    <a:pt x="198" y="568"/>
                  </a:moveTo>
                  <a:cubicBezTo>
                    <a:pt x="197" y="568"/>
                    <a:pt x="197" y="568"/>
                    <a:pt x="196" y="568"/>
                  </a:cubicBezTo>
                  <a:cubicBezTo>
                    <a:pt x="190" y="583"/>
                    <a:pt x="190" y="583"/>
                    <a:pt x="190" y="583"/>
                  </a:cubicBezTo>
                  <a:cubicBezTo>
                    <a:pt x="191" y="583"/>
                    <a:pt x="192" y="583"/>
                    <a:pt x="192" y="583"/>
                  </a:cubicBezTo>
                  <a:cubicBezTo>
                    <a:pt x="198" y="568"/>
                    <a:pt x="198" y="568"/>
                    <a:pt x="198" y="568"/>
                  </a:cubicBezTo>
                  <a:close/>
                  <a:moveTo>
                    <a:pt x="198" y="568"/>
                  </a:moveTo>
                  <a:cubicBezTo>
                    <a:pt x="198" y="568"/>
                    <a:pt x="198" y="568"/>
                    <a:pt x="198" y="568"/>
                  </a:cubicBezTo>
                  <a:cubicBezTo>
                    <a:pt x="192" y="583"/>
                    <a:pt x="192" y="583"/>
                    <a:pt x="192" y="583"/>
                  </a:cubicBezTo>
                  <a:cubicBezTo>
                    <a:pt x="192" y="583"/>
                    <a:pt x="192" y="583"/>
                    <a:pt x="192" y="583"/>
                  </a:cubicBezTo>
                  <a:cubicBezTo>
                    <a:pt x="198" y="568"/>
                    <a:pt x="198" y="568"/>
                    <a:pt x="198" y="568"/>
                  </a:cubicBezTo>
                  <a:close/>
                  <a:moveTo>
                    <a:pt x="218" y="575"/>
                  </a:moveTo>
                  <a:cubicBezTo>
                    <a:pt x="218" y="575"/>
                    <a:pt x="217" y="575"/>
                    <a:pt x="216" y="575"/>
                  </a:cubicBezTo>
                  <a:cubicBezTo>
                    <a:pt x="212" y="590"/>
                    <a:pt x="212" y="590"/>
                    <a:pt x="212" y="590"/>
                  </a:cubicBezTo>
                  <a:cubicBezTo>
                    <a:pt x="212" y="590"/>
                    <a:pt x="213" y="591"/>
                    <a:pt x="214" y="591"/>
                  </a:cubicBezTo>
                  <a:cubicBezTo>
                    <a:pt x="218" y="575"/>
                    <a:pt x="218" y="575"/>
                    <a:pt x="218" y="575"/>
                  </a:cubicBezTo>
                  <a:close/>
                  <a:moveTo>
                    <a:pt x="218" y="575"/>
                  </a:moveTo>
                  <a:cubicBezTo>
                    <a:pt x="218" y="575"/>
                    <a:pt x="218" y="575"/>
                    <a:pt x="218" y="575"/>
                  </a:cubicBezTo>
                  <a:cubicBezTo>
                    <a:pt x="214" y="591"/>
                    <a:pt x="214" y="591"/>
                    <a:pt x="214" y="591"/>
                  </a:cubicBezTo>
                  <a:cubicBezTo>
                    <a:pt x="214" y="591"/>
                    <a:pt x="214" y="591"/>
                    <a:pt x="214" y="591"/>
                  </a:cubicBezTo>
                  <a:cubicBezTo>
                    <a:pt x="218" y="575"/>
                    <a:pt x="218" y="575"/>
                    <a:pt x="218" y="575"/>
                  </a:cubicBezTo>
                  <a:close/>
                  <a:moveTo>
                    <a:pt x="239" y="581"/>
                  </a:moveTo>
                  <a:cubicBezTo>
                    <a:pt x="238" y="581"/>
                    <a:pt x="238" y="581"/>
                    <a:pt x="237" y="581"/>
                  </a:cubicBezTo>
                  <a:cubicBezTo>
                    <a:pt x="233" y="596"/>
                    <a:pt x="233" y="596"/>
                    <a:pt x="233" y="596"/>
                  </a:cubicBezTo>
                  <a:cubicBezTo>
                    <a:pt x="234" y="596"/>
                    <a:pt x="235" y="596"/>
                    <a:pt x="235" y="597"/>
                  </a:cubicBezTo>
                  <a:cubicBezTo>
                    <a:pt x="239" y="581"/>
                    <a:pt x="239" y="581"/>
                    <a:pt x="239" y="581"/>
                  </a:cubicBezTo>
                  <a:close/>
                  <a:moveTo>
                    <a:pt x="239" y="581"/>
                  </a:moveTo>
                  <a:cubicBezTo>
                    <a:pt x="239" y="581"/>
                    <a:pt x="239" y="581"/>
                    <a:pt x="239" y="581"/>
                  </a:cubicBezTo>
                  <a:cubicBezTo>
                    <a:pt x="235" y="597"/>
                    <a:pt x="235" y="597"/>
                    <a:pt x="235" y="597"/>
                  </a:cubicBezTo>
                  <a:cubicBezTo>
                    <a:pt x="236" y="597"/>
                    <a:pt x="236" y="597"/>
                    <a:pt x="236" y="597"/>
                  </a:cubicBezTo>
                  <a:cubicBezTo>
                    <a:pt x="239" y="581"/>
                    <a:pt x="239" y="581"/>
                    <a:pt x="239" y="581"/>
                  </a:cubicBezTo>
                  <a:close/>
                  <a:moveTo>
                    <a:pt x="260" y="585"/>
                  </a:moveTo>
                  <a:cubicBezTo>
                    <a:pt x="259" y="585"/>
                    <a:pt x="259" y="585"/>
                    <a:pt x="258" y="585"/>
                  </a:cubicBezTo>
                  <a:cubicBezTo>
                    <a:pt x="256" y="600"/>
                    <a:pt x="256" y="600"/>
                    <a:pt x="256" y="600"/>
                  </a:cubicBezTo>
                  <a:cubicBezTo>
                    <a:pt x="256" y="601"/>
                    <a:pt x="257" y="601"/>
                    <a:pt x="258" y="601"/>
                  </a:cubicBezTo>
                  <a:cubicBezTo>
                    <a:pt x="260" y="585"/>
                    <a:pt x="260" y="585"/>
                    <a:pt x="260" y="585"/>
                  </a:cubicBezTo>
                  <a:close/>
                  <a:moveTo>
                    <a:pt x="260" y="585"/>
                  </a:moveTo>
                  <a:cubicBezTo>
                    <a:pt x="260" y="585"/>
                    <a:pt x="260" y="585"/>
                    <a:pt x="260" y="585"/>
                  </a:cubicBezTo>
                  <a:cubicBezTo>
                    <a:pt x="258" y="601"/>
                    <a:pt x="258" y="601"/>
                    <a:pt x="258" y="601"/>
                  </a:cubicBezTo>
                  <a:cubicBezTo>
                    <a:pt x="258" y="601"/>
                    <a:pt x="258" y="601"/>
                    <a:pt x="258" y="601"/>
                  </a:cubicBezTo>
                  <a:cubicBezTo>
                    <a:pt x="260" y="585"/>
                    <a:pt x="260" y="585"/>
                    <a:pt x="260" y="585"/>
                  </a:cubicBezTo>
                  <a:close/>
                  <a:moveTo>
                    <a:pt x="281" y="587"/>
                  </a:moveTo>
                  <a:cubicBezTo>
                    <a:pt x="281" y="587"/>
                    <a:pt x="280" y="587"/>
                    <a:pt x="279" y="587"/>
                  </a:cubicBezTo>
                  <a:cubicBezTo>
                    <a:pt x="278" y="603"/>
                    <a:pt x="278" y="603"/>
                    <a:pt x="278" y="603"/>
                  </a:cubicBezTo>
                  <a:cubicBezTo>
                    <a:pt x="279" y="603"/>
                    <a:pt x="279" y="603"/>
                    <a:pt x="280" y="603"/>
                  </a:cubicBezTo>
                  <a:lnTo>
                    <a:pt x="281" y="587"/>
                  </a:lnTo>
                  <a:close/>
                  <a:moveTo>
                    <a:pt x="281" y="587"/>
                  </a:moveTo>
                  <a:cubicBezTo>
                    <a:pt x="281" y="587"/>
                    <a:pt x="281" y="587"/>
                    <a:pt x="281" y="587"/>
                  </a:cubicBezTo>
                  <a:cubicBezTo>
                    <a:pt x="280" y="603"/>
                    <a:pt x="280" y="603"/>
                    <a:pt x="280" y="603"/>
                  </a:cubicBezTo>
                  <a:cubicBezTo>
                    <a:pt x="280" y="603"/>
                    <a:pt x="280" y="603"/>
                    <a:pt x="280" y="603"/>
                  </a:cubicBezTo>
                  <a:cubicBezTo>
                    <a:pt x="281" y="587"/>
                    <a:pt x="281" y="587"/>
                    <a:pt x="281" y="587"/>
                  </a:cubicBezTo>
                  <a:close/>
                  <a:moveTo>
                    <a:pt x="303" y="588"/>
                  </a:moveTo>
                  <a:cubicBezTo>
                    <a:pt x="303" y="588"/>
                    <a:pt x="303" y="588"/>
                    <a:pt x="303" y="588"/>
                  </a:cubicBezTo>
                  <a:cubicBezTo>
                    <a:pt x="302" y="588"/>
                    <a:pt x="301" y="588"/>
                    <a:pt x="301" y="588"/>
                  </a:cubicBezTo>
                  <a:cubicBezTo>
                    <a:pt x="301" y="604"/>
                    <a:pt x="301" y="604"/>
                    <a:pt x="301" y="604"/>
                  </a:cubicBezTo>
                  <a:cubicBezTo>
                    <a:pt x="301" y="604"/>
                    <a:pt x="302" y="604"/>
                    <a:pt x="303" y="604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588"/>
                    <a:pt x="303" y="588"/>
                    <a:pt x="303" y="588"/>
                  </a:cubicBezTo>
                  <a:close/>
                  <a:moveTo>
                    <a:pt x="303" y="588"/>
                  </a:moveTo>
                  <a:cubicBezTo>
                    <a:pt x="303" y="588"/>
                    <a:pt x="303" y="588"/>
                    <a:pt x="303" y="588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588"/>
                    <a:pt x="303" y="588"/>
                    <a:pt x="303" y="588"/>
                  </a:cubicBezTo>
                  <a:close/>
                  <a:moveTo>
                    <a:pt x="324" y="587"/>
                  </a:moveTo>
                  <a:cubicBezTo>
                    <a:pt x="323" y="587"/>
                    <a:pt x="323" y="587"/>
                    <a:pt x="322" y="587"/>
                  </a:cubicBezTo>
                  <a:cubicBezTo>
                    <a:pt x="323" y="603"/>
                    <a:pt x="323" y="603"/>
                    <a:pt x="323" y="603"/>
                  </a:cubicBezTo>
                  <a:cubicBezTo>
                    <a:pt x="324" y="603"/>
                    <a:pt x="325" y="603"/>
                    <a:pt x="325" y="603"/>
                  </a:cubicBezTo>
                  <a:cubicBezTo>
                    <a:pt x="324" y="587"/>
                    <a:pt x="324" y="587"/>
                    <a:pt x="324" y="587"/>
                  </a:cubicBezTo>
                  <a:close/>
                  <a:moveTo>
                    <a:pt x="324" y="587"/>
                  </a:moveTo>
                  <a:cubicBezTo>
                    <a:pt x="324" y="587"/>
                    <a:pt x="324" y="587"/>
                    <a:pt x="324" y="587"/>
                  </a:cubicBezTo>
                  <a:cubicBezTo>
                    <a:pt x="325" y="603"/>
                    <a:pt x="325" y="603"/>
                    <a:pt x="325" y="603"/>
                  </a:cubicBezTo>
                  <a:cubicBezTo>
                    <a:pt x="325" y="603"/>
                    <a:pt x="325" y="603"/>
                    <a:pt x="325" y="603"/>
                  </a:cubicBezTo>
                  <a:cubicBezTo>
                    <a:pt x="324" y="587"/>
                    <a:pt x="324" y="587"/>
                    <a:pt x="324" y="587"/>
                  </a:cubicBezTo>
                  <a:close/>
                  <a:moveTo>
                    <a:pt x="345" y="585"/>
                  </a:moveTo>
                  <a:cubicBezTo>
                    <a:pt x="345" y="585"/>
                    <a:pt x="344" y="585"/>
                    <a:pt x="343" y="585"/>
                  </a:cubicBezTo>
                  <a:cubicBezTo>
                    <a:pt x="346" y="601"/>
                    <a:pt x="346" y="601"/>
                    <a:pt x="346" y="601"/>
                  </a:cubicBezTo>
                  <a:cubicBezTo>
                    <a:pt x="346" y="601"/>
                    <a:pt x="347" y="601"/>
                    <a:pt x="348" y="601"/>
                  </a:cubicBezTo>
                  <a:lnTo>
                    <a:pt x="345" y="585"/>
                  </a:lnTo>
                  <a:close/>
                  <a:moveTo>
                    <a:pt x="345" y="585"/>
                  </a:moveTo>
                  <a:cubicBezTo>
                    <a:pt x="345" y="585"/>
                    <a:pt x="345" y="585"/>
                    <a:pt x="345" y="585"/>
                  </a:cubicBezTo>
                  <a:cubicBezTo>
                    <a:pt x="348" y="601"/>
                    <a:pt x="348" y="601"/>
                    <a:pt x="348" y="601"/>
                  </a:cubicBezTo>
                  <a:cubicBezTo>
                    <a:pt x="348" y="601"/>
                    <a:pt x="348" y="601"/>
                    <a:pt x="348" y="601"/>
                  </a:cubicBezTo>
                  <a:cubicBezTo>
                    <a:pt x="345" y="585"/>
                    <a:pt x="345" y="585"/>
                    <a:pt x="345" y="585"/>
                  </a:cubicBezTo>
                  <a:close/>
                  <a:moveTo>
                    <a:pt x="366" y="581"/>
                  </a:moveTo>
                  <a:cubicBezTo>
                    <a:pt x="366" y="581"/>
                    <a:pt x="365" y="581"/>
                    <a:pt x="364" y="581"/>
                  </a:cubicBezTo>
                  <a:cubicBezTo>
                    <a:pt x="368" y="597"/>
                    <a:pt x="368" y="597"/>
                    <a:pt x="368" y="597"/>
                  </a:cubicBezTo>
                  <a:cubicBezTo>
                    <a:pt x="369" y="597"/>
                    <a:pt x="369" y="597"/>
                    <a:pt x="370" y="597"/>
                  </a:cubicBezTo>
                  <a:cubicBezTo>
                    <a:pt x="366" y="581"/>
                    <a:pt x="366" y="581"/>
                    <a:pt x="366" y="581"/>
                  </a:cubicBezTo>
                  <a:close/>
                  <a:moveTo>
                    <a:pt x="366" y="581"/>
                  </a:moveTo>
                  <a:cubicBezTo>
                    <a:pt x="366" y="581"/>
                    <a:pt x="366" y="581"/>
                    <a:pt x="366" y="581"/>
                  </a:cubicBezTo>
                  <a:cubicBezTo>
                    <a:pt x="370" y="597"/>
                    <a:pt x="370" y="597"/>
                    <a:pt x="370" y="597"/>
                  </a:cubicBezTo>
                  <a:cubicBezTo>
                    <a:pt x="370" y="597"/>
                    <a:pt x="370" y="597"/>
                    <a:pt x="370" y="597"/>
                  </a:cubicBezTo>
                  <a:cubicBezTo>
                    <a:pt x="366" y="581"/>
                    <a:pt x="366" y="581"/>
                    <a:pt x="366" y="581"/>
                  </a:cubicBezTo>
                  <a:close/>
                  <a:moveTo>
                    <a:pt x="387" y="575"/>
                  </a:moveTo>
                  <a:cubicBezTo>
                    <a:pt x="386" y="576"/>
                    <a:pt x="386" y="576"/>
                    <a:pt x="385" y="576"/>
                  </a:cubicBezTo>
                  <a:cubicBezTo>
                    <a:pt x="390" y="591"/>
                    <a:pt x="390" y="591"/>
                    <a:pt x="390" y="591"/>
                  </a:cubicBezTo>
                  <a:cubicBezTo>
                    <a:pt x="390" y="591"/>
                    <a:pt x="391" y="591"/>
                    <a:pt x="392" y="591"/>
                  </a:cubicBezTo>
                  <a:cubicBezTo>
                    <a:pt x="387" y="575"/>
                    <a:pt x="387" y="575"/>
                    <a:pt x="387" y="575"/>
                  </a:cubicBezTo>
                  <a:close/>
                  <a:moveTo>
                    <a:pt x="387" y="575"/>
                  </a:moveTo>
                  <a:cubicBezTo>
                    <a:pt x="387" y="575"/>
                    <a:pt x="387" y="575"/>
                    <a:pt x="387" y="575"/>
                  </a:cubicBezTo>
                  <a:cubicBezTo>
                    <a:pt x="392" y="591"/>
                    <a:pt x="392" y="591"/>
                    <a:pt x="392" y="591"/>
                  </a:cubicBezTo>
                  <a:cubicBezTo>
                    <a:pt x="392" y="591"/>
                    <a:pt x="392" y="591"/>
                    <a:pt x="392" y="591"/>
                  </a:cubicBezTo>
                  <a:cubicBezTo>
                    <a:pt x="387" y="575"/>
                    <a:pt x="387" y="575"/>
                    <a:pt x="387" y="575"/>
                  </a:cubicBezTo>
                  <a:close/>
                  <a:moveTo>
                    <a:pt x="407" y="568"/>
                  </a:moveTo>
                  <a:cubicBezTo>
                    <a:pt x="407" y="569"/>
                    <a:pt x="406" y="569"/>
                    <a:pt x="405" y="569"/>
                  </a:cubicBezTo>
                  <a:cubicBezTo>
                    <a:pt x="411" y="584"/>
                    <a:pt x="411" y="584"/>
                    <a:pt x="411" y="584"/>
                  </a:cubicBezTo>
                  <a:cubicBezTo>
                    <a:pt x="412" y="584"/>
                    <a:pt x="412" y="583"/>
                    <a:pt x="413" y="583"/>
                  </a:cubicBezTo>
                  <a:lnTo>
                    <a:pt x="407" y="568"/>
                  </a:lnTo>
                  <a:close/>
                  <a:moveTo>
                    <a:pt x="407" y="568"/>
                  </a:moveTo>
                  <a:cubicBezTo>
                    <a:pt x="407" y="568"/>
                    <a:pt x="407" y="568"/>
                    <a:pt x="407" y="568"/>
                  </a:cubicBezTo>
                  <a:cubicBezTo>
                    <a:pt x="413" y="583"/>
                    <a:pt x="413" y="583"/>
                    <a:pt x="413" y="583"/>
                  </a:cubicBezTo>
                  <a:cubicBezTo>
                    <a:pt x="413" y="583"/>
                    <a:pt x="413" y="583"/>
                    <a:pt x="413" y="583"/>
                  </a:cubicBezTo>
                  <a:cubicBezTo>
                    <a:pt x="407" y="568"/>
                    <a:pt x="407" y="568"/>
                    <a:pt x="407" y="568"/>
                  </a:cubicBezTo>
                  <a:close/>
                  <a:moveTo>
                    <a:pt x="427" y="560"/>
                  </a:moveTo>
                  <a:cubicBezTo>
                    <a:pt x="426" y="560"/>
                    <a:pt x="426" y="560"/>
                    <a:pt x="425" y="561"/>
                  </a:cubicBezTo>
                  <a:cubicBezTo>
                    <a:pt x="432" y="575"/>
                    <a:pt x="432" y="575"/>
                    <a:pt x="432" y="575"/>
                  </a:cubicBezTo>
                  <a:cubicBezTo>
                    <a:pt x="433" y="575"/>
                    <a:pt x="433" y="574"/>
                    <a:pt x="434" y="574"/>
                  </a:cubicBezTo>
                  <a:cubicBezTo>
                    <a:pt x="427" y="560"/>
                    <a:pt x="427" y="560"/>
                    <a:pt x="427" y="560"/>
                  </a:cubicBezTo>
                  <a:close/>
                  <a:moveTo>
                    <a:pt x="427" y="560"/>
                  </a:moveTo>
                  <a:cubicBezTo>
                    <a:pt x="427" y="560"/>
                    <a:pt x="427" y="560"/>
                    <a:pt x="427" y="560"/>
                  </a:cubicBezTo>
                  <a:cubicBezTo>
                    <a:pt x="434" y="574"/>
                    <a:pt x="434" y="574"/>
                    <a:pt x="434" y="574"/>
                  </a:cubicBezTo>
                  <a:cubicBezTo>
                    <a:pt x="434" y="574"/>
                    <a:pt x="434" y="574"/>
                    <a:pt x="434" y="574"/>
                  </a:cubicBezTo>
                  <a:cubicBezTo>
                    <a:pt x="427" y="560"/>
                    <a:pt x="427" y="560"/>
                    <a:pt x="427" y="560"/>
                  </a:cubicBezTo>
                  <a:close/>
                  <a:moveTo>
                    <a:pt x="446" y="550"/>
                  </a:moveTo>
                  <a:cubicBezTo>
                    <a:pt x="445" y="550"/>
                    <a:pt x="445" y="550"/>
                    <a:pt x="444" y="551"/>
                  </a:cubicBezTo>
                  <a:cubicBezTo>
                    <a:pt x="452" y="565"/>
                    <a:pt x="452" y="565"/>
                    <a:pt x="452" y="565"/>
                  </a:cubicBezTo>
                  <a:cubicBezTo>
                    <a:pt x="453" y="564"/>
                    <a:pt x="453" y="564"/>
                    <a:pt x="454" y="564"/>
                  </a:cubicBezTo>
                  <a:cubicBezTo>
                    <a:pt x="446" y="550"/>
                    <a:pt x="446" y="550"/>
                    <a:pt x="446" y="550"/>
                  </a:cubicBezTo>
                  <a:close/>
                  <a:moveTo>
                    <a:pt x="446" y="550"/>
                  </a:moveTo>
                  <a:cubicBezTo>
                    <a:pt x="446" y="550"/>
                    <a:pt x="446" y="550"/>
                    <a:pt x="446" y="550"/>
                  </a:cubicBezTo>
                  <a:cubicBezTo>
                    <a:pt x="454" y="564"/>
                    <a:pt x="454" y="564"/>
                    <a:pt x="454" y="564"/>
                  </a:cubicBezTo>
                  <a:cubicBezTo>
                    <a:pt x="454" y="564"/>
                    <a:pt x="454" y="564"/>
                    <a:pt x="454" y="564"/>
                  </a:cubicBezTo>
                  <a:cubicBezTo>
                    <a:pt x="446" y="550"/>
                    <a:pt x="446" y="550"/>
                    <a:pt x="446" y="550"/>
                  </a:cubicBezTo>
                  <a:close/>
                  <a:moveTo>
                    <a:pt x="464" y="538"/>
                  </a:moveTo>
                  <a:cubicBezTo>
                    <a:pt x="463" y="539"/>
                    <a:pt x="463" y="539"/>
                    <a:pt x="462" y="539"/>
                  </a:cubicBezTo>
                  <a:cubicBezTo>
                    <a:pt x="471" y="553"/>
                    <a:pt x="471" y="553"/>
                    <a:pt x="471" y="553"/>
                  </a:cubicBezTo>
                  <a:cubicBezTo>
                    <a:pt x="472" y="552"/>
                    <a:pt x="472" y="552"/>
                    <a:pt x="473" y="552"/>
                  </a:cubicBezTo>
                  <a:cubicBezTo>
                    <a:pt x="464" y="538"/>
                    <a:pt x="464" y="538"/>
                    <a:pt x="464" y="538"/>
                  </a:cubicBezTo>
                  <a:close/>
                  <a:moveTo>
                    <a:pt x="464" y="538"/>
                  </a:moveTo>
                  <a:cubicBezTo>
                    <a:pt x="464" y="538"/>
                    <a:pt x="464" y="538"/>
                    <a:pt x="464" y="538"/>
                  </a:cubicBezTo>
                  <a:cubicBezTo>
                    <a:pt x="473" y="552"/>
                    <a:pt x="473" y="552"/>
                    <a:pt x="473" y="552"/>
                  </a:cubicBezTo>
                  <a:cubicBezTo>
                    <a:pt x="473" y="552"/>
                    <a:pt x="473" y="552"/>
                    <a:pt x="473" y="552"/>
                  </a:cubicBezTo>
                  <a:lnTo>
                    <a:pt x="464" y="538"/>
                  </a:lnTo>
                  <a:close/>
                  <a:moveTo>
                    <a:pt x="481" y="526"/>
                  </a:moveTo>
                  <a:cubicBezTo>
                    <a:pt x="480" y="526"/>
                    <a:pt x="480" y="526"/>
                    <a:pt x="479" y="527"/>
                  </a:cubicBezTo>
                  <a:cubicBezTo>
                    <a:pt x="489" y="539"/>
                    <a:pt x="489" y="539"/>
                    <a:pt x="489" y="539"/>
                  </a:cubicBezTo>
                  <a:cubicBezTo>
                    <a:pt x="490" y="539"/>
                    <a:pt x="490" y="539"/>
                    <a:pt x="491" y="538"/>
                  </a:cubicBezTo>
                  <a:cubicBezTo>
                    <a:pt x="481" y="526"/>
                    <a:pt x="481" y="526"/>
                    <a:pt x="481" y="526"/>
                  </a:cubicBezTo>
                  <a:close/>
                  <a:moveTo>
                    <a:pt x="481" y="526"/>
                  </a:moveTo>
                  <a:cubicBezTo>
                    <a:pt x="481" y="526"/>
                    <a:pt x="481" y="526"/>
                    <a:pt x="481" y="526"/>
                  </a:cubicBezTo>
                  <a:cubicBezTo>
                    <a:pt x="491" y="538"/>
                    <a:pt x="491" y="538"/>
                    <a:pt x="491" y="538"/>
                  </a:cubicBezTo>
                  <a:cubicBezTo>
                    <a:pt x="491" y="538"/>
                    <a:pt x="491" y="538"/>
                    <a:pt x="491" y="538"/>
                  </a:cubicBezTo>
                  <a:cubicBezTo>
                    <a:pt x="481" y="526"/>
                    <a:pt x="481" y="526"/>
                    <a:pt x="481" y="526"/>
                  </a:cubicBezTo>
                  <a:close/>
                  <a:moveTo>
                    <a:pt x="497" y="512"/>
                  </a:moveTo>
                  <a:cubicBezTo>
                    <a:pt x="497" y="512"/>
                    <a:pt x="496" y="513"/>
                    <a:pt x="496" y="513"/>
                  </a:cubicBezTo>
                  <a:cubicBezTo>
                    <a:pt x="507" y="525"/>
                    <a:pt x="507" y="525"/>
                    <a:pt x="507" y="525"/>
                  </a:cubicBezTo>
                  <a:cubicBezTo>
                    <a:pt x="507" y="524"/>
                    <a:pt x="508" y="524"/>
                    <a:pt x="508" y="523"/>
                  </a:cubicBezTo>
                  <a:cubicBezTo>
                    <a:pt x="497" y="512"/>
                    <a:pt x="497" y="512"/>
                    <a:pt x="497" y="512"/>
                  </a:cubicBezTo>
                  <a:close/>
                  <a:moveTo>
                    <a:pt x="497" y="512"/>
                  </a:moveTo>
                  <a:cubicBezTo>
                    <a:pt x="497" y="512"/>
                    <a:pt x="497" y="512"/>
                    <a:pt x="497" y="512"/>
                  </a:cubicBezTo>
                  <a:cubicBezTo>
                    <a:pt x="508" y="523"/>
                    <a:pt x="508" y="523"/>
                    <a:pt x="508" y="523"/>
                  </a:cubicBezTo>
                  <a:cubicBezTo>
                    <a:pt x="508" y="523"/>
                    <a:pt x="508" y="523"/>
                    <a:pt x="508" y="523"/>
                  </a:cubicBezTo>
                  <a:cubicBezTo>
                    <a:pt x="497" y="512"/>
                    <a:pt x="497" y="512"/>
                    <a:pt x="497" y="512"/>
                  </a:cubicBezTo>
                  <a:close/>
                  <a:moveTo>
                    <a:pt x="512" y="497"/>
                  </a:moveTo>
                  <a:cubicBezTo>
                    <a:pt x="512" y="497"/>
                    <a:pt x="511" y="497"/>
                    <a:pt x="511" y="498"/>
                  </a:cubicBezTo>
                  <a:cubicBezTo>
                    <a:pt x="523" y="509"/>
                    <a:pt x="523" y="509"/>
                    <a:pt x="523" y="509"/>
                  </a:cubicBezTo>
                  <a:cubicBezTo>
                    <a:pt x="523" y="508"/>
                    <a:pt x="524" y="508"/>
                    <a:pt x="524" y="507"/>
                  </a:cubicBezTo>
                  <a:cubicBezTo>
                    <a:pt x="512" y="497"/>
                    <a:pt x="512" y="497"/>
                    <a:pt x="512" y="497"/>
                  </a:cubicBezTo>
                  <a:close/>
                  <a:moveTo>
                    <a:pt x="512" y="497"/>
                  </a:moveTo>
                  <a:cubicBezTo>
                    <a:pt x="512" y="497"/>
                    <a:pt x="512" y="497"/>
                    <a:pt x="512" y="497"/>
                  </a:cubicBezTo>
                  <a:cubicBezTo>
                    <a:pt x="524" y="507"/>
                    <a:pt x="524" y="507"/>
                    <a:pt x="524" y="507"/>
                  </a:cubicBezTo>
                  <a:cubicBezTo>
                    <a:pt x="524" y="507"/>
                    <a:pt x="524" y="507"/>
                    <a:pt x="524" y="507"/>
                  </a:cubicBezTo>
                  <a:cubicBezTo>
                    <a:pt x="512" y="497"/>
                    <a:pt x="512" y="497"/>
                    <a:pt x="512" y="497"/>
                  </a:cubicBezTo>
                  <a:close/>
                  <a:moveTo>
                    <a:pt x="526" y="480"/>
                  </a:moveTo>
                  <a:cubicBezTo>
                    <a:pt x="526" y="481"/>
                    <a:pt x="526" y="481"/>
                    <a:pt x="525" y="482"/>
                  </a:cubicBezTo>
                  <a:cubicBezTo>
                    <a:pt x="538" y="492"/>
                    <a:pt x="538" y="492"/>
                    <a:pt x="538" y="492"/>
                  </a:cubicBezTo>
                  <a:cubicBezTo>
                    <a:pt x="538" y="491"/>
                    <a:pt x="538" y="491"/>
                    <a:pt x="539" y="490"/>
                  </a:cubicBezTo>
                  <a:cubicBezTo>
                    <a:pt x="526" y="480"/>
                    <a:pt x="526" y="480"/>
                    <a:pt x="526" y="480"/>
                  </a:cubicBezTo>
                  <a:close/>
                  <a:moveTo>
                    <a:pt x="526" y="480"/>
                  </a:moveTo>
                  <a:cubicBezTo>
                    <a:pt x="526" y="480"/>
                    <a:pt x="526" y="480"/>
                    <a:pt x="526" y="480"/>
                  </a:cubicBezTo>
                  <a:cubicBezTo>
                    <a:pt x="539" y="490"/>
                    <a:pt x="539" y="490"/>
                    <a:pt x="539" y="490"/>
                  </a:cubicBezTo>
                  <a:cubicBezTo>
                    <a:pt x="539" y="490"/>
                    <a:pt x="539" y="490"/>
                    <a:pt x="539" y="490"/>
                  </a:cubicBezTo>
                  <a:cubicBezTo>
                    <a:pt x="526" y="480"/>
                    <a:pt x="526" y="480"/>
                    <a:pt x="526" y="480"/>
                  </a:cubicBezTo>
                  <a:close/>
                  <a:moveTo>
                    <a:pt x="539" y="463"/>
                  </a:moveTo>
                  <a:cubicBezTo>
                    <a:pt x="539" y="464"/>
                    <a:pt x="538" y="464"/>
                    <a:pt x="538" y="465"/>
                  </a:cubicBezTo>
                  <a:cubicBezTo>
                    <a:pt x="551" y="474"/>
                    <a:pt x="551" y="474"/>
                    <a:pt x="551" y="474"/>
                  </a:cubicBezTo>
                  <a:cubicBezTo>
                    <a:pt x="551" y="473"/>
                    <a:pt x="552" y="473"/>
                    <a:pt x="552" y="472"/>
                  </a:cubicBezTo>
                  <a:cubicBezTo>
                    <a:pt x="539" y="463"/>
                    <a:pt x="539" y="463"/>
                    <a:pt x="539" y="463"/>
                  </a:cubicBezTo>
                  <a:close/>
                  <a:moveTo>
                    <a:pt x="539" y="463"/>
                  </a:moveTo>
                  <a:cubicBezTo>
                    <a:pt x="539" y="463"/>
                    <a:pt x="539" y="463"/>
                    <a:pt x="539" y="463"/>
                  </a:cubicBezTo>
                  <a:cubicBezTo>
                    <a:pt x="552" y="472"/>
                    <a:pt x="552" y="472"/>
                    <a:pt x="552" y="472"/>
                  </a:cubicBezTo>
                  <a:cubicBezTo>
                    <a:pt x="552" y="472"/>
                    <a:pt x="552" y="472"/>
                    <a:pt x="552" y="472"/>
                  </a:cubicBezTo>
                  <a:cubicBezTo>
                    <a:pt x="539" y="463"/>
                    <a:pt x="539" y="463"/>
                    <a:pt x="539" y="463"/>
                  </a:cubicBezTo>
                  <a:close/>
                  <a:moveTo>
                    <a:pt x="550" y="445"/>
                  </a:moveTo>
                  <a:cubicBezTo>
                    <a:pt x="550" y="446"/>
                    <a:pt x="550" y="446"/>
                    <a:pt x="549" y="447"/>
                  </a:cubicBezTo>
                  <a:cubicBezTo>
                    <a:pt x="563" y="455"/>
                    <a:pt x="563" y="455"/>
                    <a:pt x="563" y="455"/>
                  </a:cubicBezTo>
                  <a:cubicBezTo>
                    <a:pt x="564" y="454"/>
                    <a:pt x="564" y="454"/>
                    <a:pt x="564" y="453"/>
                  </a:cubicBezTo>
                  <a:cubicBezTo>
                    <a:pt x="550" y="445"/>
                    <a:pt x="550" y="445"/>
                    <a:pt x="550" y="445"/>
                  </a:cubicBezTo>
                  <a:close/>
                  <a:moveTo>
                    <a:pt x="550" y="445"/>
                  </a:moveTo>
                  <a:cubicBezTo>
                    <a:pt x="550" y="445"/>
                    <a:pt x="550" y="445"/>
                    <a:pt x="550" y="445"/>
                  </a:cubicBezTo>
                  <a:cubicBezTo>
                    <a:pt x="564" y="453"/>
                    <a:pt x="564" y="453"/>
                    <a:pt x="564" y="453"/>
                  </a:cubicBezTo>
                  <a:cubicBezTo>
                    <a:pt x="564" y="453"/>
                    <a:pt x="564" y="453"/>
                    <a:pt x="564" y="453"/>
                  </a:cubicBezTo>
                  <a:cubicBezTo>
                    <a:pt x="550" y="445"/>
                    <a:pt x="550" y="445"/>
                    <a:pt x="550" y="445"/>
                  </a:cubicBezTo>
                  <a:close/>
                  <a:moveTo>
                    <a:pt x="560" y="426"/>
                  </a:moveTo>
                  <a:cubicBezTo>
                    <a:pt x="560" y="427"/>
                    <a:pt x="560" y="427"/>
                    <a:pt x="560" y="428"/>
                  </a:cubicBezTo>
                  <a:cubicBezTo>
                    <a:pt x="574" y="435"/>
                    <a:pt x="574" y="435"/>
                    <a:pt x="574" y="435"/>
                  </a:cubicBezTo>
                  <a:cubicBezTo>
                    <a:pt x="574" y="434"/>
                    <a:pt x="575" y="434"/>
                    <a:pt x="575" y="433"/>
                  </a:cubicBezTo>
                  <a:cubicBezTo>
                    <a:pt x="560" y="426"/>
                    <a:pt x="560" y="426"/>
                    <a:pt x="560" y="426"/>
                  </a:cubicBezTo>
                  <a:close/>
                  <a:moveTo>
                    <a:pt x="561" y="426"/>
                  </a:moveTo>
                  <a:cubicBezTo>
                    <a:pt x="560" y="426"/>
                    <a:pt x="560" y="426"/>
                    <a:pt x="560" y="426"/>
                  </a:cubicBezTo>
                  <a:cubicBezTo>
                    <a:pt x="575" y="433"/>
                    <a:pt x="575" y="433"/>
                    <a:pt x="575" y="433"/>
                  </a:cubicBezTo>
                  <a:cubicBezTo>
                    <a:pt x="575" y="433"/>
                    <a:pt x="575" y="433"/>
                    <a:pt x="575" y="433"/>
                  </a:cubicBezTo>
                  <a:cubicBezTo>
                    <a:pt x="561" y="426"/>
                    <a:pt x="561" y="426"/>
                    <a:pt x="561" y="426"/>
                  </a:cubicBezTo>
                  <a:close/>
                  <a:moveTo>
                    <a:pt x="569" y="406"/>
                  </a:moveTo>
                  <a:cubicBezTo>
                    <a:pt x="569" y="407"/>
                    <a:pt x="569" y="408"/>
                    <a:pt x="568" y="408"/>
                  </a:cubicBezTo>
                  <a:cubicBezTo>
                    <a:pt x="583" y="414"/>
                    <a:pt x="583" y="414"/>
                    <a:pt x="583" y="414"/>
                  </a:cubicBezTo>
                  <a:cubicBezTo>
                    <a:pt x="583" y="414"/>
                    <a:pt x="584" y="413"/>
                    <a:pt x="584" y="412"/>
                  </a:cubicBezTo>
                  <a:cubicBezTo>
                    <a:pt x="569" y="406"/>
                    <a:pt x="569" y="406"/>
                    <a:pt x="569" y="406"/>
                  </a:cubicBezTo>
                  <a:close/>
                  <a:moveTo>
                    <a:pt x="569" y="406"/>
                  </a:moveTo>
                  <a:cubicBezTo>
                    <a:pt x="569" y="406"/>
                    <a:pt x="569" y="406"/>
                    <a:pt x="569" y="406"/>
                  </a:cubicBezTo>
                  <a:cubicBezTo>
                    <a:pt x="584" y="412"/>
                    <a:pt x="584" y="412"/>
                    <a:pt x="584" y="412"/>
                  </a:cubicBezTo>
                  <a:cubicBezTo>
                    <a:pt x="584" y="412"/>
                    <a:pt x="584" y="412"/>
                    <a:pt x="584" y="412"/>
                  </a:cubicBezTo>
                  <a:cubicBezTo>
                    <a:pt x="569" y="406"/>
                    <a:pt x="569" y="406"/>
                    <a:pt x="569" y="406"/>
                  </a:cubicBezTo>
                  <a:close/>
                  <a:moveTo>
                    <a:pt x="576" y="386"/>
                  </a:moveTo>
                  <a:cubicBezTo>
                    <a:pt x="576" y="387"/>
                    <a:pt x="576" y="387"/>
                    <a:pt x="576" y="388"/>
                  </a:cubicBezTo>
                  <a:cubicBezTo>
                    <a:pt x="591" y="393"/>
                    <a:pt x="591" y="393"/>
                    <a:pt x="591" y="393"/>
                  </a:cubicBezTo>
                  <a:cubicBezTo>
                    <a:pt x="591" y="392"/>
                    <a:pt x="591" y="392"/>
                    <a:pt x="591" y="391"/>
                  </a:cubicBezTo>
                  <a:cubicBezTo>
                    <a:pt x="576" y="386"/>
                    <a:pt x="576" y="386"/>
                    <a:pt x="576" y="386"/>
                  </a:cubicBezTo>
                  <a:close/>
                  <a:moveTo>
                    <a:pt x="576" y="386"/>
                  </a:moveTo>
                  <a:cubicBezTo>
                    <a:pt x="576" y="386"/>
                    <a:pt x="576" y="386"/>
                    <a:pt x="576" y="386"/>
                  </a:cubicBezTo>
                  <a:cubicBezTo>
                    <a:pt x="591" y="391"/>
                    <a:pt x="591" y="391"/>
                    <a:pt x="591" y="391"/>
                  </a:cubicBezTo>
                  <a:cubicBezTo>
                    <a:pt x="591" y="391"/>
                    <a:pt x="591" y="391"/>
                    <a:pt x="591" y="391"/>
                  </a:cubicBezTo>
                  <a:cubicBezTo>
                    <a:pt x="576" y="386"/>
                    <a:pt x="576" y="386"/>
                    <a:pt x="576" y="386"/>
                  </a:cubicBezTo>
                  <a:close/>
                  <a:moveTo>
                    <a:pt x="582" y="366"/>
                  </a:moveTo>
                  <a:cubicBezTo>
                    <a:pt x="582" y="366"/>
                    <a:pt x="581" y="367"/>
                    <a:pt x="581" y="367"/>
                  </a:cubicBezTo>
                  <a:cubicBezTo>
                    <a:pt x="597" y="371"/>
                    <a:pt x="597" y="371"/>
                    <a:pt x="597" y="371"/>
                  </a:cubicBezTo>
                  <a:cubicBezTo>
                    <a:pt x="597" y="370"/>
                    <a:pt x="597" y="370"/>
                    <a:pt x="597" y="369"/>
                  </a:cubicBezTo>
                  <a:cubicBezTo>
                    <a:pt x="582" y="366"/>
                    <a:pt x="582" y="366"/>
                    <a:pt x="582" y="366"/>
                  </a:cubicBezTo>
                  <a:close/>
                  <a:moveTo>
                    <a:pt x="582" y="365"/>
                  </a:moveTo>
                  <a:cubicBezTo>
                    <a:pt x="582" y="366"/>
                    <a:pt x="582" y="366"/>
                    <a:pt x="582" y="366"/>
                  </a:cubicBezTo>
                  <a:cubicBezTo>
                    <a:pt x="597" y="369"/>
                    <a:pt x="597" y="369"/>
                    <a:pt x="597" y="369"/>
                  </a:cubicBezTo>
                  <a:cubicBezTo>
                    <a:pt x="597" y="369"/>
                    <a:pt x="597" y="369"/>
                    <a:pt x="597" y="369"/>
                  </a:cubicBezTo>
                  <a:cubicBezTo>
                    <a:pt x="582" y="365"/>
                    <a:pt x="582" y="365"/>
                    <a:pt x="582" y="365"/>
                  </a:cubicBezTo>
                  <a:close/>
                  <a:moveTo>
                    <a:pt x="586" y="344"/>
                  </a:moveTo>
                  <a:cubicBezTo>
                    <a:pt x="586" y="345"/>
                    <a:pt x="585" y="346"/>
                    <a:pt x="585" y="346"/>
                  </a:cubicBezTo>
                  <a:cubicBezTo>
                    <a:pt x="601" y="349"/>
                    <a:pt x="601" y="349"/>
                    <a:pt x="601" y="349"/>
                  </a:cubicBezTo>
                  <a:cubicBezTo>
                    <a:pt x="601" y="348"/>
                    <a:pt x="601" y="348"/>
                    <a:pt x="601" y="347"/>
                  </a:cubicBezTo>
                  <a:cubicBezTo>
                    <a:pt x="586" y="344"/>
                    <a:pt x="586" y="344"/>
                    <a:pt x="586" y="344"/>
                  </a:cubicBezTo>
                  <a:close/>
                  <a:moveTo>
                    <a:pt x="586" y="344"/>
                  </a:moveTo>
                  <a:cubicBezTo>
                    <a:pt x="586" y="344"/>
                    <a:pt x="586" y="344"/>
                    <a:pt x="586" y="344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586" y="344"/>
                    <a:pt x="586" y="344"/>
                    <a:pt x="586" y="344"/>
                  </a:cubicBezTo>
                  <a:close/>
                  <a:moveTo>
                    <a:pt x="588" y="323"/>
                  </a:moveTo>
                  <a:cubicBezTo>
                    <a:pt x="588" y="324"/>
                    <a:pt x="588" y="325"/>
                    <a:pt x="588" y="325"/>
                  </a:cubicBezTo>
                  <a:cubicBezTo>
                    <a:pt x="604" y="326"/>
                    <a:pt x="604" y="326"/>
                    <a:pt x="604" y="326"/>
                  </a:cubicBezTo>
                  <a:cubicBezTo>
                    <a:pt x="604" y="326"/>
                    <a:pt x="604" y="325"/>
                    <a:pt x="604" y="324"/>
                  </a:cubicBezTo>
                  <a:lnTo>
                    <a:pt x="588" y="323"/>
                  </a:lnTo>
                  <a:close/>
                  <a:moveTo>
                    <a:pt x="588" y="323"/>
                  </a:moveTo>
                  <a:cubicBezTo>
                    <a:pt x="588" y="323"/>
                    <a:pt x="588" y="323"/>
                    <a:pt x="588" y="323"/>
                  </a:cubicBezTo>
                  <a:cubicBezTo>
                    <a:pt x="604" y="324"/>
                    <a:pt x="604" y="324"/>
                    <a:pt x="604" y="324"/>
                  </a:cubicBezTo>
                  <a:cubicBezTo>
                    <a:pt x="604" y="324"/>
                    <a:pt x="604" y="324"/>
                    <a:pt x="604" y="324"/>
                  </a:cubicBezTo>
                  <a:cubicBezTo>
                    <a:pt x="588" y="323"/>
                    <a:pt x="588" y="323"/>
                    <a:pt x="588" y="3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5"/>
            <p:cNvSpPr>
              <a:spLocks noEditPoints="1"/>
            </p:cNvSpPr>
            <p:nvPr/>
          </p:nvSpPr>
          <p:spPr bwMode="auto">
            <a:xfrm>
              <a:off x="4810126" y="2135188"/>
              <a:ext cx="2571750" cy="2593975"/>
            </a:xfrm>
            <a:custGeom>
              <a:avLst/>
              <a:gdLst>
                <a:gd name="T0" fmla="*/ 143 w 805"/>
                <a:gd name="T1" fmla="*/ 143 h 804"/>
                <a:gd name="T2" fmla="*/ 662 w 805"/>
                <a:gd name="T3" fmla="*/ 661 h 804"/>
                <a:gd name="T4" fmla="*/ 397 w 805"/>
                <a:gd name="T5" fmla="*/ 46 h 804"/>
                <a:gd name="T6" fmla="*/ 405 w 805"/>
                <a:gd name="T7" fmla="*/ 43 h 804"/>
                <a:gd name="T8" fmla="*/ 408 w 805"/>
                <a:gd name="T9" fmla="*/ 52 h 804"/>
                <a:gd name="T10" fmla="*/ 400 w 805"/>
                <a:gd name="T11" fmla="*/ 54 h 804"/>
                <a:gd name="T12" fmla="*/ 397 w 805"/>
                <a:gd name="T13" fmla="*/ 46 h 804"/>
                <a:gd name="T14" fmla="*/ 355 w 805"/>
                <a:gd name="T15" fmla="*/ 47 h 804"/>
                <a:gd name="T16" fmla="*/ 363 w 805"/>
                <a:gd name="T17" fmla="*/ 49 h 804"/>
                <a:gd name="T18" fmla="*/ 363 w 805"/>
                <a:gd name="T19" fmla="*/ 56 h 804"/>
                <a:gd name="T20" fmla="*/ 356 w 805"/>
                <a:gd name="T21" fmla="*/ 58 h 804"/>
                <a:gd name="T22" fmla="*/ 352 w 805"/>
                <a:gd name="T23" fmla="*/ 50 h 804"/>
                <a:gd name="T24" fmla="*/ 310 w 805"/>
                <a:gd name="T25" fmla="*/ 56 h 804"/>
                <a:gd name="T26" fmla="*/ 319 w 805"/>
                <a:gd name="T27" fmla="*/ 57 h 804"/>
                <a:gd name="T28" fmla="*/ 320 w 805"/>
                <a:gd name="T29" fmla="*/ 64 h 804"/>
                <a:gd name="T30" fmla="*/ 313 w 805"/>
                <a:gd name="T31" fmla="*/ 67 h 804"/>
                <a:gd name="T32" fmla="*/ 308 w 805"/>
                <a:gd name="T33" fmla="*/ 60 h 804"/>
                <a:gd name="T34" fmla="*/ 271 w 805"/>
                <a:gd name="T35" fmla="*/ 69 h 804"/>
                <a:gd name="T36" fmla="*/ 277 w 805"/>
                <a:gd name="T37" fmla="*/ 75 h 804"/>
                <a:gd name="T38" fmla="*/ 270 w 805"/>
                <a:gd name="T39" fmla="*/ 81 h 804"/>
                <a:gd name="T40" fmla="*/ 265 w 805"/>
                <a:gd name="T41" fmla="*/ 74 h 804"/>
                <a:gd name="T42" fmla="*/ 224 w 805"/>
                <a:gd name="T43" fmla="*/ 91 h 804"/>
                <a:gd name="T44" fmla="*/ 233 w 805"/>
                <a:gd name="T45" fmla="*/ 89 h 804"/>
                <a:gd name="T46" fmla="*/ 235 w 805"/>
                <a:gd name="T47" fmla="*/ 98 h 804"/>
                <a:gd name="T48" fmla="*/ 226 w 805"/>
                <a:gd name="T49" fmla="*/ 99 h 804"/>
                <a:gd name="T50" fmla="*/ 224 w 805"/>
                <a:gd name="T51" fmla="*/ 91 h 804"/>
                <a:gd name="T52" fmla="*/ 48 w 805"/>
                <a:gd name="T53" fmla="*/ 393 h 804"/>
                <a:gd name="T54" fmla="*/ 156 w 805"/>
                <a:gd name="T55" fmla="*/ 142 h 804"/>
                <a:gd name="T56" fmla="*/ 161 w 805"/>
                <a:gd name="T57" fmla="*/ 148 h 804"/>
                <a:gd name="T58" fmla="*/ 48 w 805"/>
                <a:gd name="T59" fmla="*/ 393 h 804"/>
                <a:gd name="T60" fmla="*/ 642 w 805"/>
                <a:gd name="T61" fmla="*/ 641 h 804"/>
                <a:gd name="T62" fmla="*/ 545 w 805"/>
                <a:gd name="T63" fmla="*/ 726 h 804"/>
                <a:gd name="T64" fmla="*/ 503 w 805"/>
                <a:gd name="T65" fmla="*/ 725 h 804"/>
                <a:gd name="T66" fmla="*/ 112 w 805"/>
                <a:gd name="T67" fmla="*/ 574 h 804"/>
                <a:gd name="T68" fmla="*/ 52 w 805"/>
                <a:gd name="T69" fmla="*/ 451 h 804"/>
                <a:gd name="T70" fmla="*/ 164 w 805"/>
                <a:gd name="T71" fmla="*/ 163 h 804"/>
                <a:gd name="T72" fmla="*/ 425 w 805"/>
                <a:gd name="T73" fmla="*/ 49 h 804"/>
                <a:gd name="T74" fmla="*/ 574 w 805"/>
                <a:gd name="T75" fmla="*/ 110 h 804"/>
                <a:gd name="T76" fmla="*/ 673 w 805"/>
                <a:gd name="T77" fmla="*/ 199 h 804"/>
                <a:gd name="T78" fmla="*/ 721 w 805"/>
                <a:gd name="T79" fmla="*/ 556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05" h="804">
                  <a:moveTo>
                    <a:pt x="662" y="143"/>
                  </a:moveTo>
                  <a:cubicBezTo>
                    <a:pt x="519" y="0"/>
                    <a:pt x="287" y="0"/>
                    <a:pt x="143" y="143"/>
                  </a:cubicBezTo>
                  <a:cubicBezTo>
                    <a:pt x="0" y="286"/>
                    <a:pt x="0" y="518"/>
                    <a:pt x="143" y="661"/>
                  </a:cubicBezTo>
                  <a:cubicBezTo>
                    <a:pt x="287" y="804"/>
                    <a:pt x="519" y="804"/>
                    <a:pt x="662" y="661"/>
                  </a:cubicBezTo>
                  <a:cubicBezTo>
                    <a:pt x="805" y="518"/>
                    <a:pt x="805" y="286"/>
                    <a:pt x="662" y="143"/>
                  </a:cubicBezTo>
                  <a:close/>
                  <a:moveTo>
                    <a:pt x="397" y="46"/>
                  </a:moveTo>
                  <a:cubicBezTo>
                    <a:pt x="397" y="45"/>
                    <a:pt x="398" y="43"/>
                    <a:pt x="400" y="43"/>
                  </a:cubicBezTo>
                  <a:cubicBezTo>
                    <a:pt x="405" y="43"/>
                    <a:pt x="405" y="43"/>
                    <a:pt x="405" y="43"/>
                  </a:cubicBezTo>
                  <a:cubicBezTo>
                    <a:pt x="407" y="43"/>
                    <a:pt x="408" y="45"/>
                    <a:pt x="408" y="46"/>
                  </a:cubicBezTo>
                  <a:cubicBezTo>
                    <a:pt x="408" y="52"/>
                    <a:pt x="408" y="52"/>
                    <a:pt x="408" y="52"/>
                  </a:cubicBezTo>
                  <a:cubicBezTo>
                    <a:pt x="408" y="53"/>
                    <a:pt x="407" y="54"/>
                    <a:pt x="405" y="54"/>
                  </a:cubicBezTo>
                  <a:cubicBezTo>
                    <a:pt x="400" y="54"/>
                    <a:pt x="400" y="54"/>
                    <a:pt x="400" y="54"/>
                  </a:cubicBezTo>
                  <a:cubicBezTo>
                    <a:pt x="398" y="54"/>
                    <a:pt x="397" y="53"/>
                    <a:pt x="397" y="52"/>
                  </a:cubicBezTo>
                  <a:lnTo>
                    <a:pt x="397" y="46"/>
                  </a:lnTo>
                  <a:close/>
                  <a:moveTo>
                    <a:pt x="352" y="50"/>
                  </a:moveTo>
                  <a:cubicBezTo>
                    <a:pt x="352" y="49"/>
                    <a:pt x="353" y="47"/>
                    <a:pt x="355" y="47"/>
                  </a:cubicBezTo>
                  <a:cubicBezTo>
                    <a:pt x="360" y="46"/>
                    <a:pt x="360" y="46"/>
                    <a:pt x="360" y="46"/>
                  </a:cubicBezTo>
                  <a:cubicBezTo>
                    <a:pt x="362" y="46"/>
                    <a:pt x="363" y="47"/>
                    <a:pt x="363" y="49"/>
                  </a:cubicBezTo>
                  <a:cubicBezTo>
                    <a:pt x="364" y="54"/>
                    <a:pt x="364" y="54"/>
                    <a:pt x="364" y="54"/>
                  </a:cubicBezTo>
                  <a:cubicBezTo>
                    <a:pt x="364" y="55"/>
                    <a:pt x="364" y="56"/>
                    <a:pt x="363" y="56"/>
                  </a:cubicBezTo>
                  <a:cubicBezTo>
                    <a:pt x="363" y="57"/>
                    <a:pt x="362" y="57"/>
                    <a:pt x="361" y="57"/>
                  </a:cubicBezTo>
                  <a:cubicBezTo>
                    <a:pt x="356" y="58"/>
                    <a:pt x="356" y="58"/>
                    <a:pt x="356" y="58"/>
                  </a:cubicBezTo>
                  <a:cubicBezTo>
                    <a:pt x="354" y="58"/>
                    <a:pt x="353" y="57"/>
                    <a:pt x="353" y="56"/>
                  </a:cubicBezTo>
                  <a:lnTo>
                    <a:pt x="352" y="50"/>
                  </a:lnTo>
                  <a:close/>
                  <a:moveTo>
                    <a:pt x="308" y="60"/>
                  </a:moveTo>
                  <a:cubicBezTo>
                    <a:pt x="308" y="58"/>
                    <a:pt x="309" y="57"/>
                    <a:pt x="310" y="56"/>
                  </a:cubicBezTo>
                  <a:cubicBezTo>
                    <a:pt x="315" y="55"/>
                    <a:pt x="315" y="55"/>
                    <a:pt x="315" y="55"/>
                  </a:cubicBezTo>
                  <a:cubicBezTo>
                    <a:pt x="317" y="55"/>
                    <a:pt x="318" y="55"/>
                    <a:pt x="319" y="57"/>
                  </a:cubicBezTo>
                  <a:cubicBezTo>
                    <a:pt x="320" y="62"/>
                    <a:pt x="320" y="62"/>
                    <a:pt x="320" y="62"/>
                  </a:cubicBezTo>
                  <a:cubicBezTo>
                    <a:pt x="320" y="63"/>
                    <a:pt x="320" y="64"/>
                    <a:pt x="320" y="64"/>
                  </a:cubicBezTo>
                  <a:cubicBezTo>
                    <a:pt x="319" y="65"/>
                    <a:pt x="319" y="65"/>
                    <a:pt x="318" y="66"/>
                  </a:cubicBezTo>
                  <a:cubicBezTo>
                    <a:pt x="313" y="67"/>
                    <a:pt x="313" y="67"/>
                    <a:pt x="313" y="67"/>
                  </a:cubicBezTo>
                  <a:cubicBezTo>
                    <a:pt x="311" y="67"/>
                    <a:pt x="310" y="66"/>
                    <a:pt x="309" y="65"/>
                  </a:cubicBezTo>
                  <a:lnTo>
                    <a:pt x="308" y="60"/>
                  </a:lnTo>
                  <a:close/>
                  <a:moveTo>
                    <a:pt x="266" y="71"/>
                  </a:moveTo>
                  <a:cubicBezTo>
                    <a:pt x="271" y="69"/>
                    <a:pt x="271" y="69"/>
                    <a:pt x="271" y="69"/>
                  </a:cubicBezTo>
                  <a:cubicBezTo>
                    <a:pt x="273" y="68"/>
                    <a:pt x="274" y="69"/>
                    <a:pt x="275" y="70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8" y="77"/>
                    <a:pt x="277" y="78"/>
                    <a:pt x="276" y="79"/>
                  </a:cubicBezTo>
                  <a:cubicBezTo>
                    <a:pt x="270" y="81"/>
                    <a:pt x="270" y="81"/>
                    <a:pt x="270" y="81"/>
                  </a:cubicBezTo>
                  <a:cubicBezTo>
                    <a:pt x="269" y="82"/>
                    <a:pt x="267" y="81"/>
                    <a:pt x="267" y="79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64" y="73"/>
                    <a:pt x="265" y="71"/>
                    <a:pt x="266" y="71"/>
                  </a:cubicBezTo>
                  <a:close/>
                  <a:moveTo>
                    <a:pt x="224" y="91"/>
                  </a:moveTo>
                  <a:cubicBezTo>
                    <a:pt x="229" y="88"/>
                    <a:pt x="229" y="88"/>
                    <a:pt x="229" y="88"/>
                  </a:cubicBezTo>
                  <a:cubicBezTo>
                    <a:pt x="231" y="87"/>
                    <a:pt x="232" y="88"/>
                    <a:pt x="233" y="89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6" y="95"/>
                    <a:pt x="236" y="97"/>
                    <a:pt x="235" y="98"/>
                  </a:cubicBezTo>
                  <a:cubicBezTo>
                    <a:pt x="230" y="100"/>
                    <a:pt x="230" y="100"/>
                    <a:pt x="230" y="100"/>
                  </a:cubicBezTo>
                  <a:cubicBezTo>
                    <a:pt x="228" y="101"/>
                    <a:pt x="227" y="101"/>
                    <a:pt x="226" y="99"/>
                  </a:cubicBezTo>
                  <a:cubicBezTo>
                    <a:pt x="223" y="95"/>
                    <a:pt x="223" y="95"/>
                    <a:pt x="223" y="95"/>
                  </a:cubicBezTo>
                  <a:cubicBezTo>
                    <a:pt x="223" y="93"/>
                    <a:pt x="223" y="92"/>
                    <a:pt x="224" y="91"/>
                  </a:cubicBezTo>
                  <a:close/>
                  <a:moveTo>
                    <a:pt x="48" y="393"/>
                  </a:moveTo>
                  <a:cubicBezTo>
                    <a:pt x="48" y="393"/>
                    <a:pt x="48" y="393"/>
                    <a:pt x="48" y="393"/>
                  </a:cubicBezTo>
                  <a:cubicBezTo>
                    <a:pt x="46" y="393"/>
                    <a:pt x="44" y="391"/>
                    <a:pt x="44" y="389"/>
                  </a:cubicBezTo>
                  <a:cubicBezTo>
                    <a:pt x="48" y="294"/>
                    <a:pt x="87" y="207"/>
                    <a:pt x="156" y="142"/>
                  </a:cubicBezTo>
                  <a:cubicBezTo>
                    <a:pt x="157" y="140"/>
                    <a:pt x="160" y="140"/>
                    <a:pt x="161" y="142"/>
                  </a:cubicBezTo>
                  <a:cubicBezTo>
                    <a:pt x="163" y="144"/>
                    <a:pt x="163" y="146"/>
                    <a:pt x="161" y="148"/>
                  </a:cubicBezTo>
                  <a:cubicBezTo>
                    <a:pt x="94" y="211"/>
                    <a:pt x="56" y="297"/>
                    <a:pt x="52" y="389"/>
                  </a:cubicBezTo>
                  <a:cubicBezTo>
                    <a:pt x="52" y="391"/>
                    <a:pt x="51" y="393"/>
                    <a:pt x="48" y="393"/>
                  </a:cubicBezTo>
                  <a:close/>
                  <a:moveTo>
                    <a:pt x="707" y="549"/>
                  </a:moveTo>
                  <a:cubicBezTo>
                    <a:pt x="691" y="582"/>
                    <a:pt x="669" y="613"/>
                    <a:pt x="642" y="641"/>
                  </a:cubicBezTo>
                  <a:cubicBezTo>
                    <a:pt x="611" y="672"/>
                    <a:pt x="576" y="695"/>
                    <a:pt x="538" y="711"/>
                  </a:cubicBezTo>
                  <a:cubicBezTo>
                    <a:pt x="545" y="726"/>
                    <a:pt x="545" y="726"/>
                    <a:pt x="545" y="726"/>
                  </a:cubicBezTo>
                  <a:cubicBezTo>
                    <a:pt x="532" y="731"/>
                    <a:pt x="520" y="736"/>
                    <a:pt x="507" y="740"/>
                  </a:cubicBezTo>
                  <a:cubicBezTo>
                    <a:pt x="503" y="725"/>
                    <a:pt x="503" y="725"/>
                    <a:pt x="503" y="725"/>
                  </a:cubicBezTo>
                  <a:cubicBezTo>
                    <a:pt x="387" y="761"/>
                    <a:pt x="255" y="733"/>
                    <a:pt x="164" y="641"/>
                  </a:cubicBezTo>
                  <a:cubicBezTo>
                    <a:pt x="143" y="620"/>
                    <a:pt x="126" y="598"/>
                    <a:pt x="112" y="574"/>
                  </a:cubicBezTo>
                  <a:cubicBezTo>
                    <a:pt x="98" y="582"/>
                    <a:pt x="98" y="582"/>
                    <a:pt x="98" y="582"/>
                  </a:cubicBezTo>
                  <a:cubicBezTo>
                    <a:pt x="74" y="541"/>
                    <a:pt x="59" y="496"/>
                    <a:pt x="52" y="451"/>
                  </a:cubicBezTo>
                  <a:cubicBezTo>
                    <a:pt x="68" y="449"/>
                    <a:pt x="68" y="449"/>
                    <a:pt x="68" y="449"/>
                  </a:cubicBezTo>
                  <a:cubicBezTo>
                    <a:pt x="54" y="347"/>
                    <a:pt x="86" y="241"/>
                    <a:pt x="164" y="163"/>
                  </a:cubicBezTo>
                  <a:cubicBezTo>
                    <a:pt x="235" y="91"/>
                    <a:pt x="330" y="59"/>
                    <a:pt x="424" y="65"/>
                  </a:cubicBezTo>
                  <a:cubicBezTo>
                    <a:pt x="425" y="49"/>
                    <a:pt x="425" y="49"/>
                    <a:pt x="425" y="49"/>
                  </a:cubicBezTo>
                  <a:cubicBezTo>
                    <a:pt x="479" y="52"/>
                    <a:pt x="533" y="68"/>
                    <a:pt x="581" y="97"/>
                  </a:cubicBezTo>
                  <a:cubicBezTo>
                    <a:pt x="574" y="110"/>
                    <a:pt x="574" y="110"/>
                    <a:pt x="574" y="110"/>
                  </a:cubicBezTo>
                  <a:cubicBezTo>
                    <a:pt x="598" y="124"/>
                    <a:pt x="621" y="142"/>
                    <a:pt x="642" y="163"/>
                  </a:cubicBezTo>
                  <a:cubicBezTo>
                    <a:pt x="653" y="174"/>
                    <a:pt x="664" y="187"/>
                    <a:pt x="673" y="199"/>
                  </a:cubicBezTo>
                  <a:cubicBezTo>
                    <a:pt x="686" y="190"/>
                    <a:pt x="686" y="190"/>
                    <a:pt x="686" y="190"/>
                  </a:cubicBezTo>
                  <a:cubicBezTo>
                    <a:pt x="766" y="297"/>
                    <a:pt x="778" y="439"/>
                    <a:pt x="721" y="556"/>
                  </a:cubicBezTo>
                  <a:lnTo>
                    <a:pt x="707" y="5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6"/>
            <p:cNvSpPr>
              <a:spLocks/>
            </p:cNvSpPr>
            <p:nvPr/>
          </p:nvSpPr>
          <p:spPr bwMode="auto">
            <a:xfrm>
              <a:off x="6780213" y="2441575"/>
              <a:ext cx="539750" cy="996950"/>
            </a:xfrm>
            <a:custGeom>
              <a:avLst/>
              <a:gdLst>
                <a:gd name="T0" fmla="*/ 16 w 169"/>
                <a:gd name="T1" fmla="*/ 2 h 309"/>
                <a:gd name="T2" fmla="*/ 15 w 169"/>
                <a:gd name="T3" fmla="*/ 4 h 309"/>
                <a:gd name="T4" fmla="*/ 165 w 169"/>
                <a:gd name="T5" fmla="*/ 307 h 309"/>
                <a:gd name="T6" fmla="*/ 167 w 169"/>
                <a:gd name="T7" fmla="*/ 307 h 309"/>
                <a:gd name="T8" fmla="*/ 167 w 169"/>
                <a:gd name="T9" fmla="*/ 305 h 309"/>
                <a:gd name="T10" fmla="*/ 146 w 169"/>
                <a:gd name="T11" fmla="*/ 305 h 309"/>
                <a:gd name="T12" fmla="*/ 146 w 169"/>
                <a:gd name="T13" fmla="*/ 307 h 309"/>
                <a:gd name="T14" fmla="*/ 148 w 169"/>
                <a:gd name="T15" fmla="*/ 307 h 309"/>
                <a:gd name="T16" fmla="*/ 4 w 169"/>
                <a:gd name="T17" fmla="*/ 18 h 309"/>
                <a:gd name="T18" fmla="*/ 3 w 169"/>
                <a:gd name="T19" fmla="*/ 19 h 309"/>
                <a:gd name="T20" fmla="*/ 5 w 169"/>
                <a:gd name="T21" fmla="*/ 20 h 309"/>
                <a:gd name="T22" fmla="*/ 18 w 169"/>
                <a:gd name="T23" fmla="*/ 4 h 309"/>
                <a:gd name="T24" fmla="*/ 16 w 169"/>
                <a:gd name="T25" fmla="*/ 2 h 309"/>
                <a:gd name="T26" fmla="*/ 15 w 169"/>
                <a:gd name="T27" fmla="*/ 4 h 309"/>
                <a:gd name="T28" fmla="*/ 16 w 169"/>
                <a:gd name="T29" fmla="*/ 2 h 309"/>
                <a:gd name="T30" fmla="*/ 14 w 169"/>
                <a:gd name="T31" fmla="*/ 1 h 309"/>
                <a:gd name="T32" fmla="*/ 0 w 169"/>
                <a:gd name="T33" fmla="*/ 20 h 309"/>
                <a:gd name="T34" fmla="*/ 2 w 169"/>
                <a:gd name="T35" fmla="*/ 21 h 309"/>
                <a:gd name="T36" fmla="*/ 144 w 169"/>
                <a:gd name="T37" fmla="*/ 307 h 309"/>
                <a:gd name="T38" fmla="*/ 144 w 169"/>
                <a:gd name="T39" fmla="*/ 309 h 309"/>
                <a:gd name="T40" fmla="*/ 169 w 169"/>
                <a:gd name="T41" fmla="*/ 309 h 309"/>
                <a:gd name="T42" fmla="*/ 169 w 169"/>
                <a:gd name="T43" fmla="*/ 307 h 309"/>
                <a:gd name="T44" fmla="*/ 17 w 169"/>
                <a:gd name="T45" fmla="*/ 1 h 309"/>
                <a:gd name="T46" fmla="*/ 16 w 169"/>
                <a:gd name="T47" fmla="*/ 0 h 309"/>
                <a:gd name="T48" fmla="*/ 14 w 169"/>
                <a:gd name="T49" fmla="*/ 1 h 309"/>
                <a:gd name="T50" fmla="*/ 16 w 169"/>
                <a:gd name="T51" fmla="*/ 2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9" h="309">
                  <a:moveTo>
                    <a:pt x="16" y="2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06" y="73"/>
                    <a:pt x="165" y="183"/>
                    <a:pt x="165" y="307"/>
                  </a:cubicBezTo>
                  <a:cubicBezTo>
                    <a:pt x="167" y="307"/>
                    <a:pt x="167" y="307"/>
                    <a:pt x="167" y="307"/>
                  </a:cubicBezTo>
                  <a:cubicBezTo>
                    <a:pt x="167" y="305"/>
                    <a:pt x="167" y="305"/>
                    <a:pt x="167" y="305"/>
                  </a:cubicBezTo>
                  <a:cubicBezTo>
                    <a:pt x="146" y="305"/>
                    <a:pt x="146" y="305"/>
                    <a:pt x="146" y="305"/>
                  </a:cubicBezTo>
                  <a:cubicBezTo>
                    <a:pt x="146" y="307"/>
                    <a:pt x="146" y="307"/>
                    <a:pt x="146" y="307"/>
                  </a:cubicBezTo>
                  <a:cubicBezTo>
                    <a:pt x="148" y="307"/>
                    <a:pt x="148" y="307"/>
                    <a:pt x="148" y="307"/>
                  </a:cubicBezTo>
                  <a:cubicBezTo>
                    <a:pt x="148" y="189"/>
                    <a:pt x="92" y="84"/>
                    <a:pt x="4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88" y="86"/>
                    <a:pt x="144" y="190"/>
                    <a:pt x="144" y="307"/>
                  </a:cubicBezTo>
                  <a:cubicBezTo>
                    <a:pt x="144" y="309"/>
                    <a:pt x="144" y="309"/>
                    <a:pt x="144" y="309"/>
                  </a:cubicBezTo>
                  <a:cubicBezTo>
                    <a:pt x="169" y="309"/>
                    <a:pt x="169" y="309"/>
                    <a:pt x="169" y="309"/>
                  </a:cubicBezTo>
                  <a:cubicBezTo>
                    <a:pt x="169" y="307"/>
                    <a:pt x="169" y="307"/>
                    <a:pt x="169" y="307"/>
                  </a:cubicBezTo>
                  <a:cubicBezTo>
                    <a:pt x="169" y="182"/>
                    <a:pt x="110" y="71"/>
                    <a:pt x="17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4" y="1"/>
                    <a:pt x="14" y="1"/>
                  </a:cubicBez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7"/>
            <p:cNvSpPr>
              <a:spLocks/>
            </p:cNvSpPr>
            <p:nvPr/>
          </p:nvSpPr>
          <p:spPr bwMode="auto">
            <a:xfrm>
              <a:off x="6208713" y="4325938"/>
              <a:ext cx="665163" cy="330200"/>
            </a:xfrm>
            <a:custGeom>
              <a:avLst/>
              <a:gdLst>
                <a:gd name="T0" fmla="*/ 208 w 208"/>
                <a:gd name="T1" fmla="*/ 15 h 102"/>
                <a:gd name="T2" fmla="*/ 2 w 208"/>
                <a:gd name="T3" fmla="*/ 102 h 102"/>
                <a:gd name="T4" fmla="*/ 0 w 208"/>
                <a:gd name="T5" fmla="*/ 82 h 102"/>
                <a:gd name="T6" fmla="*/ 196 w 208"/>
                <a:gd name="T7" fmla="*/ 0 h 102"/>
                <a:gd name="T8" fmla="*/ 208 w 208"/>
                <a:gd name="T9" fmla="*/ 1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02">
                  <a:moveTo>
                    <a:pt x="208" y="15"/>
                  </a:moveTo>
                  <a:cubicBezTo>
                    <a:pt x="151" y="63"/>
                    <a:pt x="80" y="94"/>
                    <a:pt x="2" y="10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74" y="75"/>
                    <a:pt x="141" y="45"/>
                    <a:pt x="196" y="0"/>
                  </a:cubicBezTo>
                  <a:lnTo>
                    <a:pt x="208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8"/>
            <p:cNvSpPr>
              <a:spLocks noEditPoints="1"/>
            </p:cNvSpPr>
            <p:nvPr/>
          </p:nvSpPr>
          <p:spPr bwMode="auto">
            <a:xfrm>
              <a:off x="6243638" y="4354513"/>
              <a:ext cx="582613" cy="261938"/>
            </a:xfrm>
            <a:custGeom>
              <a:avLst/>
              <a:gdLst>
                <a:gd name="T0" fmla="*/ 4 w 182"/>
                <a:gd name="T1" fmla="*/ 73 h 81"/>
                <a:gd name="T2" fmla="*/ 0 w 182"/>
                <a:gd name="T3" fmla="*/ 73 h 81"/>
                <a:gd name="T4" fmla="*/ 1 w 182"/>
                <a:gd name="T5" fmla="*/ 81 h 81"/>
                <a:gd name="T6" fmla="*/ 5 w 182"/>
                <a:gd name="T7" fmla="*/ 81 h 81"/>
                <a:gd name="T8" fmla="*/ 4 w 182"/>
                <a:gd name="T9" fmla="*/ 73 h 81"/>
                <a:gd name="T10" fmla="*/ 27 w 182"/>
                <a:gd name="T11" fmla="*/ 69 h 81"/>
                <a:gd name="T12" fmla="*/ 24 w 182"/>
                <a:gd name="T13" fmla="*/ 70 h 81"/>
                <a:gd name="T14" fmla="*/ 25 w 182"/>
                <a:gd name="T15" fmla="*/ 77 h 81"/>
                <a:gd name="T16" fmla="*/ 29 w 182"/>
                <a:gd name="T17" fmla="*/ 77 h 81"/>
                <a:gd name="T18" fmla="*/ 27 w 182"/>
                <a:gd name="T19" fmla="*/ 69 h 81"/>
                <a:gd name="T20" fmla="*/ 51 w 182"/>
                <a:gd name="T21" fmla="*/ 63 h 81"/>
                <a:gd name="T22" fmla="*/ 47 w 182"/>
                <a:gd name="T23" fmla="*/ 64 h 81"/>
                <a:gd name="T24" fmla="*/ 49 w 182"/>
                <a:gd name="T25" fmla="*/ 72 h 81"/>
                <a:gd name="T26" fmla="*/ 53 w 182"/>
                <a:gd name="T27" fmla="*/ 71 h 81"/>
                <a:gd name="T28" fmla="*/ 51 w 182"/>
                <a:gd name="T29" fmla="*/ 63 h 81"/>
                <a:gd name="T30" fmla="*/ 73 w 182"/>
                <a:gd name="T31" fmla="*/ 56 h 81"/>
                <a:gd name="T32" fmla="*/ 69 w 182"/>
                <a:gd name="T33" fmla="*/ 57 h 81"/>
                <a:gd name="T34" fmla="*/ 72 w 182"/>
                <a:gd name="T35" fmla="*/ 65 h 81"/>
                <a:gd name="T36" fmla="*/ 76 w 182"/>
                <a:gd name="T37" fmla="*/ 64 h 81"/>
                <a:gd name="T38" fmla="*/ 73 w 182"/>
                <a:gd name="T39" fmla="*/ 56 h 81"/>
                <a:gd name="T40" fmla="*/ 95 w 182"/>
                <a:gd name="T41" fmla="*/ 48 h 81"/>
                <a:gd name="T42" fmla="*/ 92 w 182"/>
                <a:gd name="T43" fmla="*/ 49 h 81"/>
                <a:gd name="T44" fmla="*/ 95 w 182"/>
                <a:gd name="T45" fmla="*/ 57 h 81"/>
                <a:gd name="T46" fmla="*/ 98 w 182"/>
                <a:gd name="T47" fmla="*/ 55 h 81"/>
                <a:gd name="T48" fmla="*/ 95 w 182"/>
                <a:gd name="T49" fmla="*/ 48 h 81"/>
                <a:gd name="T50" fmla="*/ 117 w 182"/>
                <a:gd name="T51" fmla="*/ 38 h 81"/>
                <a:gd name="T52" fmla="*/ 113 w 182"/>
                <a:gd name="T53" fmla="*/ 39 h 81"/>
                <a:gd name="T54" fmla="*/ 117 w 182"/>
                <a:gd name="T55" fmla="*/ 47 h 81"/>
                <a:gd name="T56" fmla="*/ 120 w 182"/>
                <a:gd name="T57" fmla="*/ 45 h 81"/>
                <a:gd name="T58" fmla="*/ 117 w 182"/>
                <a:gd name="T59" fmla="*/ 38 h 81"/>
                <a:gd name="T60" fmla="*/ 138 w 182"/>
                <a:gd name="T61" fmla="*/ 26 h 81"/>
                <a:gd name="T62" fmla="*/ 134 w 182"/>
                <a:gd name="T63" fmla="*/ 28 h 81"/>
                <a:gd name="T64" fmla="*/ 138 w 182"/>
                <a:gd name="T65" fmla="*/ 35 h 81"/>
                <a:gd name="T66" fmla="*/ 142 w 182"/>
                <a:gd name="T67" fmla="*/ 33 h 81"/>
                <a:gd name="T68" fmla="*/ 138 w 182"/>
                <a:gd name="T69" fmla="*/ 26 h 81"/>
                <a:gd name="T70" fmla="*/ 158 w 182"/>
                <a:gd name="T71" fmla="*/ 14 h 81"/>
                <a:gd name="T72" fmla="*/ 154 w 182"/>
                <a:gd name="T73" fmla="*/ 16 h 81"/>
                <a:gd name="T74" fmla="*/ 159 w 182"/>
                <a:gd name="T75" fmla="*/ 22 h 81"/>
                <a:gd name="T76" fmla="*/ 162 w 182"/>
                <a:gd name="T77" fmla="*/ 20 h 81"/>
                <a:gd name="T78" fmla="*/ 158 w 182"/>
                <a:gd name="T79" fmla="*/ 14 h 81"/>
                <a:gd name="T80" fmla="*/ 177 w 182"/>
                <a:gd name="T81" fmla="*/ 0 h 81"/>
                <a:gd name="T82" fmla="*/ 174 w 182"/>
                <a:gd name="T83" fmla="*/ 2 h 81"/>
                <a:gd name="T84" fmla="*/ 179 w 182"/>
                <a:gd name="T85" fmla="*/ 8 h 81"/>
                <a:gd name="T86" fmla="*/ 182 w 182"/>
                <a:gd name="T87" fmla="*/ 6 h 81"/>
                <a:gd name="T88" fmla="*/ 177 w 182"/>
                <a:gd name="T8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" h="81">
                  <a:moveTo>
                    <a:pt x="4" y="73"/>
                  </a:moveTo>
                  <a:cubicBezTo>
                    <a:pt x="3" y="73"/>
                    <a:pt x="1" y="73"/>
                    <a:pt x="0" y="73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3" y="81"/>
                    <a:pt x="4" y="81"/>
                    <a:pt x="5" y="81"/>
                  </a:cubicBezTo>
                  <a:cubicBezTo>
                    <a:pt x="4" y="73"/>
                    <a:pt x="4" y="73"/>
                    <a:pt x="4" y="73"/>
                  </a:cubicBezTo>
                  <a:close/>
                  <a:moveTo>
                    <a:pt x="27" y="69"/>
                  </a:moveTo>
                  <a:cubicBezTo>
                    <a:pt x="26" y="69"/>
                    <a:pt x="25" y="69"/>
                    <a:pt x="24" y="70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6" y="77"/>
                    <a:pt x="28" y="77"/>
                    <a:pt x="29" y="77"/>
                  </a:cubicBezTo>
                  <a:cubicBezTo>
                    <a:pt x="27" y="69"/>
                    <a:pt x="27" y="69"/>
                    <a:pt x="27" y="69"/>
                  </a:cubicBezTo>
                  <a:close/>
                  <a:moveTo>
                    <a:pt x="51" y="63"/>
                  </a:moveTo>
                  <a:cubicBezTo>
                    <a:pt x="49" y="64"/>
                    <a:pt x="48" y="64"/>
                    <a:pt x="47" y="64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1" y="71"/>
                    <a:pt x="53" y="71"/>
                  </a:cubicBezTo>
                  <a:cubicBezTo>
                    <a:pt x="51" y="63"/>
                    <a:pt x="51" y="63"/>
                    <a:pt x="51" y="63"/>
                  </a:cubicBezTo>
                  <a:close/>
                  <a:moveTo>
                    <a:pt x="73" y="56"/>
                  </a:moveTo>
                  <a:cubicBezTo>
                    <a:pt x="72" y="57"/>
                    <a:pt x="71" y="57"/>
                    <a:pt x="69" y="5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3" y="65"/>
                    <a:pt x="75" y="64"/>
                    <a:pt x="76" y="64"/>
                  </a:cubicBezTo>
                  <a:cubicBezTo>
                    <a:pt x="73" y="56"/>
                    <a:pt x="73" y="56"/>
                    <a:pt x="73" y="56"/>
                  </a:cubicBezTo>
                  <a:close/>
                  <a:moveTo>
                    <a:pt x="95" y="48"/>
                  </a:moveTo>
                  <a:cubicBezTo>
                    <a:pt x="94" y="48"/>
                    <a:pt x="93" y="49"/>
                    <a:pt x="92" y="49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6" y="56"/>
                    <a:pt x="97" y="56"/>
                    <a:pt x="98" y="55"/>
                  </a:cubicBezTo>
                  <a:cubicBezTo>
                    <a:pt x="95" y="48"/>
                    <a:pt x="95" y="48"/>
                    <a:pt x="95" y="48"/>
                  </a:cubicBezTo>
                  <a:close/>
                  <a:moveTo>
                    <a:pt x="117" y="38"/>
                  </a:moveTo>
                  <a:cubicBezTo>
                    <a:pt x="116" y="38"/>
                    <a:pt x="114" y="39"/>
                    <a:pt x="113" y="39"/>
                  </a:cubicBezTo>
                  <a:cubicBezTo>
                    <a:pt x="117" y="47"/>
                    <a:pt x="117" y="47"/>
                    <a:pt x="117" y="47"/>
                  </a:cubicBezTo>
                  <a:cubicBezTo>
                    <a:pt x="118" y="46"/>
                    <a:pt x="119" y="45"/>
                    <a:pt x="120" y="45"/>
                  </a:cubicBezTo>
                  <a:cubicBezTo>
                    <a:pt x="117" y="38"/>
                    <a:pt x="117" y="38"/>
                    <a:pt x="117" y="38"/>
                  </a:cubicBezTo>
                  <a:close/>
                  <a:moveTo>
                    <a:pt x="138" y="26"/>
                  </a:moveTo>
                  <a:cubicBezTo>
                    <a:pt x="136" y="27"/>
                    <a:pt x="135" y="28"/>
                    <a:pt x="134" y="28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9" y="34"/>
                    <a:pt x="141" y="34"/>
                    <a:pt x="142" y="33"/>
                  </a:cubicBezTo>
                  <a:cubicBezTo>
                    <a:pt x="138" y="26"/>
                    <a:pt x="138" y="26"/>
                    <a:pt x="138" y="26"/>
                  </a:cubicBezTo>
                  <a:close/>
                  <a:moveTo>
                    <a:pt x="158" y="14"/>
                  </a:moveTo>
                  <a:cubicBezTo>
                    <a:pt x="157" y="14"/>
                    <a:pt x="155" y="15"/>
                    <a:pt x="154" y="16"/>
                  </a:cubicBezTo>
                  <a:cubicBezTo>
                    <a:pt x="159" y="22"/>
                    <a:pt x="159" y="22"/>
                    <a:pt x="159" y="22"/>
                  </a:cubicBezTo>
                  <a:cubicBezTo>
                    <a:pt x="160" y="22"/>
                    <a:pt x="161" y="21"/>
                    <a:pt x="162" y="20"/>
                  </a:cubicBezTo>
                  <a:cubicBezTo>
                    <a:pt x="158" y="14"/>
                    <a:pt x="158" y="14"/>
                    <a:pt x="158" y="14"/>
                  </a:cubicBezTo>
                  <a:close/>
                  <a:moveTo>
                    <a:pt x="177" y="0"/>
                  </a:moveTo>
                  <a:cubicBezTo>
                    <a:pt x="176" y="0"/>
                    <a:pt x="175" y="1"/>
                    <a:pt x="174" y="2"/>
                  </a:cubicBezTo>
                  <a:cubicBezTo>
                    <a:pt x="179" y="8"/>
                    <a:pt x="179" y="8"/>
                    <a:pt x="179" y="8"/>
                  </a:cubicBezTo>
                  <a:cubicBezTo>
                    <a:pt x="180" y="7"/>
                    <a:pt x="181" y="7"/>
                    <a:pt x="182" y="6"/>
                  </a:cubicBezTo>
                  <a:cubicBezTo>
                    <a:pt x="177" y="0"/>
                    <a:pt x="177" y="0"/>
                    <a:pt x="1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9"/>
            <p:cNvSpPr>
              <a:spLocks/>
            </p:cNvSpPr>
            <p:nvPr/>
          </p:nvSpPr>
          <p:spPr bwMode="auto">
            <a:xfrm>
              <a:off x="4897438" y="3560763"/>
              <a:ext cx="452438" cy="793750"/>
            </a:xfrm>
            <a:custGeom>
              <a:avLst/>
              <a:gdLst>
                <a:gd name="T0" fmla="*/ 130 w 142"/>
                <a:gd name="T1" fmla="*/ 244 h 246"/>
                <a:gd name="T2" fmla="*/ 131 w 142"/>
                <a:gd name="T3" fmla="*/ 242 h 246"/>
                <a:gd name="T4" fmla="*/ 5 w 142"/>
                <a:gd name="T5" fmla="*/ 3 h 246"/>
                <a:gd name="T6" fmla="*/ 3 w 142"/>
                <a:gd name="T7" fmla="*/ 4 h 246"/>
                <a:gd name="T8" fmla="*/ 3 w 142"/>
                <a:gd name="T9" fmla="*/ 6 h 246"/>
                <a:gd name="T10" fmla="*/ 17 w 142"/>
                <a:gd name="T11" fmla="*/ 4 h 246"/>
                <a:gd name="T12" fmla="*/ 17 w 142"/>
                <a:gd name="T13" fmla="*/ 2 h 246"/>
                <a:gd name="T14" fmla="*/ 15 w 142"/>
                <a:gd name="T15" fmla="*/ 2 h 246"/>
                <a:gd name="T16" fmla="*/ 138 w 142"/>
                <a:gd name="T17" fmla="*/ 234 h 246"/>
                <a:gd name="T18" fmla="*/ 139 w 142"/>
                <a:gd name="T19" fmla="*/ 232 h 246"/>
                <a:gd name="T20" fmla="*/ 138 w 142"/>
                <a:gd name="T21" fmla="*/ 231 h 246"/>
                <a:gd name="T22" fmla="*/ 128 w 142"/>
                <a:gd name="T23" fmla="*/ 242 h 246"/>
                <a:gd name="T24" fmla="*/ 130 w 142"/>
                <a:gd name="T25" fmla="*/ 244 h 246"/>
                <a:gd name="T26" fmla="*/ 131 w 142"/>
                <a:gd name="T27" fmla="*/ 242 h 246"/>
                <a:gd name="T28" fmla="*/ 130 w 142"/>
                <a:gd name="T29" fmla="*/ 244 h 246"/>
                <a:gd name="T30" fmla="*/ 131 w 142"/>
                <a:gd name="T31" fmla="*/ 245 h 246"/>
                <a:gd name="T32" fmla="*/ 142 w 142"/>
                <a:gd name="T33" fmla="*/ 232 h 246"/>
                <a:gd name="T34" fmla="*/ 141 w 142"/>
                <a:gd name="T35" fmla="*/ 231 h 246"/>
                <a:gd name="T36" fmla="*/ 19 w 142"/>
                <a:gd name="T37" fmla="*/ 2 h 246"/>
                <a:gd name="T38" fmla="*/ 19 w 142"/>
                <a:gd name="T39" fmla="*/ 0 h 246"/>
                <a:gd name="T40" fmla="*/ 0 w 142"/>
                <a:gd name="T41" fmla="*/ 2 h 246"/>
                <a:gd name="T42" fmla="*/ 1 w 142"/>
                <a:gd name="T43" fmla="*/ 4 h 246"/>
                <a:gd name="T44" fmla="*/ 128 w 142"/>
                <a:gd name="T45" fmla="*/ 245 h 246"/>
                <a:gd name="T46" fmla="*/ 130 w 142"/>
                <a:gd name="T47" fmla="*/ 246 h 246"/>
                <a:gd name="T48" fmla="*/ 131 w 142"/>
                <a:gd name="T49" fmla="*/ 245 h 246"/>
                <a:gd name="T50" fmla="*/ 130 w 142"/>
                <a:gd name="T51" fmla="*/ 2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2" h="246">
                  <a:moveTo>
                    <a:pt x="130" y="244"/>
                  </a:moveTo>
                  <a:cubicBezTo>
                    <a:pt x="131" y="242"/>
                    <a:pt x="131" y="242"/>
                    <a:pt x="131" y="242"/>
                  </a:cubicBezTo>
                  <a:cubicBezTo>
                    <a:pt x="62" y="183"/>
                    <a:pt x="16" y="98"/>
                    <a:pt x="5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26" y="94"/>
                    <a:pt x="71" y="176"/>
                    <a:pt x="138" y="234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28" y="242"/>
                    <a:pt x="128" y="242"/>
                    <a:pt x="128" y="242"/>
                  </a:cubicBezTo>
                  <a:cubicBezTo>
                    <a:pt x="130" y="244"/>
                    <a:pt x="130" y="244"/>
                    <a:pt x="130" y="244"/>
                  </a:cubicBezTo>
                  <a:cubicBezTo>
                    <a:pt x="131" y="242"/>
                    <a:pt x="131" y="242"/>
                    <a:pt x="131" y="242"/>
                  </a:cubicBezTo>
                  <a:cubicBezTo>
                    <a:pt x="130" y="244"/>
                    <a:pt x="130" y="244"/>
                    <a:pt x="130" y="244"/>
                  </a:cubicBezTo>
                  <a:cubicBezTo>
                    <a:pt x="131" y="245"/>
                    <a:pt x="131" y="245"/>
                    <a:pt x="131" y="245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75" y="174"/>
                    <a:pt x="30" y="93"/>
                    <a:pt x="19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2" y="100"/>
                    <a:pt x="59" y="185"/>
                    <a:pt x="128" y="245"/>
                  </a:cubicBezTo>
                  <a:cubicBezTo>
                    <a:pt x="130" y="246"/>
                    <a:pt x="130" y="246"/>
                    <a:pt x="130" y="246"/>
                  </a:cubicBezTo>
                  <a:cubicBezTo>
                    <a:pt x="131" y="245"/>
                    <a:pt x="131" y="245"/>
                    <a:pt x="131" y="245"/>
                  </a:cubicBezTo>
                  <a:lnTo>
                    <a:pt x="130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30"/>
            <p:cNvSpPr>
              <a:spLocks noEditPoints="1"/>
            </p:cNvSpPr>
            <p:nvPr/>
          </p:nvSpPr>
          <p:spPr bwMode="auto">
            <a:xfrm>
              <a:off x="4676776" y="1997075"/>
              <a:ext cx="2838450" cy="2871788"/>
            </a:xfrm>
            <a:custGeom>
              <a:avLst/>
              <a:gdLst>
                <a:gd name="T0" fmla="*/ 449 w 889"/>
                <a:gd name="T1" fmla="*/ 866 h 890"/>
                <a:gd name="T2" fmla="*/ 452 w 889"/>
                <a:gd name="T3" fmla="*/ 866 h 890"/>
                <a:gd name="T4" fmla="*/ 347 w 889"/>
                <a:gd name="T5" fmla="*/ 879 h 890"/>
                <a:gd name="T6" fmla="*/ 549 w 889"/>
                <a:gd name="T7" fmla="*/ 853 h 890"/>
                <a:gd name="T8" fmla="*/ 549 w 889"/>
                <a:gd name="T9" fmla="*/ 853 h 890"/>
                <a:gd name="T10" fmla="*/ 348 w 889"/>
                <a:gd name="T11" fmla="*/ 855 h 890"/>
                <a:gd name="T12" fmla="*/ 558 w 889"/>
                <a:gd name="T13" fmla="*/ 875 h 890"/>
                <a:gd name="T14" fmla="*/ 246 w 889"/>
                <a:gd name="T15" fmla="*/ 843 h 890"/>
                <a:gd name="T16" fmla="*/ 643 w 889"/>
                <a:gd name="T17" fmla="*/ 816 h 890"/>
                <a:gd name="T18" fmla="*/ 213 w 889"/>
                <a:gd name="T19" fmla="*/ 796 h 890"/>
                <a:gd name="T20" fmla="*/ 213 w 889"/>
                <a:gd name="T21" fmla="*/ 796 h 890"/>
                <a:gd name="T22" fmla="*/ 657 w 889"/>
                <a:gd name="T23" fmla="*/ 835 h 890"/>
                <a:gd name="T24" fmla="*/ 197 w 889"/>
                <a:gd name="T25" fmla="*/ 814 h 890"/>
                <a:gd name="T26" fmla="*/ 689 w 889"/>
                <a:gd name="T27" fmla="*/ 788 h 890"/>
                <a:gd name="T28" fmla="*/ 136 w 889"/>
                <a:gd name="T29" fmla="*/ 731 h 890"/>
                <a:gd name="T30" fmla="*/ 136 w 889"/>
                <a:gd name="T31" fmla="*/ 731 h 890"/>
                <a:gd name="T32" fmla="*/ 744 w 889"/>
                <a:gd name="T33" fmla="*/ 774 h 890"/>
                <a:gd name="T34" fmla="*/ 85 w 889"/>
                <a:gd name="T35" fmla="*/ 706 h 890"/>
                <a:gd name="T36" fmla="*/ 792 w 889"/>
                <a:gd name="T37" fmla="*/ 682 h 890"/>
                <a:gd name="T38" fmla="*/ 792 w 889"/>
                <a:gd name="T39" fmla="*/ 682 h 890"/>
                <a:gd name="T40" fmla="*/ 77 w 889"/>
                <a:gd name="T41" fmla="*/ 650 h 890"/>
                <a:gd name="T42" fmla="*/ 839 w 889"/>
                <a:gd name="T43" fmla="*/ 650 h 890"/>
                <a:gd name="T44" fmla="*/ 54 w 889"/>
                <a:gd name="T45" fmla="*/ 658 h 890"/>
                <a:gd name="T46" fmla="*/ 819 w 889"/>
                <a:gd name="T47" fmla="*/ 636 h 890"/>
                <a:gd name="T48" fmla="*/ 16 w 889"/>
                <a:gd name="T49" fmla="*/ 562 h 890"/>
                <a:gd name="T50" fmla="*/ 39 w 889"/>
                <a:gd name="T51" fmla="*/ 556 h 890"/>
                <a:gd name="T52" fmla="*/ 878 w 889"/>
                <a:gd name="T53" fmla="*/ 551 h 890"/>
                <a:gd name="T54" fmla="*/ 38 w 889"/>
                <a:gd name="T55" fmla="*/ 553 h 890"/>
                <a:gd name="T56" fmla="*/ 854 w 889"/>
                <a:gd name="T57" fmla="*/ 541 h 890"/>
                <a:gd name="T58" fmla="*/ 0 w 889"/>
                <a:gd name="T59" fmla="*/ 457 h 890"/>
                <a:gd name="T60" fmla="*/ 889 w 889"/>
                <a:gd name="T61" fmla="*/ 428 h 890"/>
                <a:gd name="T62" fmla="*/ 887 w 889"/>
                <a:gd name="T63" fmla="*/ 494 h 890"/>
                <a:gd name="T64" fmla="*/ 0 w 889"/>
                <a:gd name="T65" fmla="*/ 453 h 890"/>
                <a:gd name="T66" fmla="*/ 2 w 889"/>
                <a:gd name="T67" fmla="*/ 404 h 890"/>
                <a:gd name="T68" fmla="*/ 884 w 889"/>
                <a:gd name="T69" fmla="*/ 375 h 890"/>
                <a:gd name="T70" fmla="*/ 33 w 889"/>
                <a:gd name="T71" fmla="*/ 356 h 890"/>
                <a:gd name="T72" fmla="*/ 883 w 889"/>
                <a:gd name="T73" fmla="*/ 371 h 890"/>
                <a:gd name="T74" fmla="*/ 34 w 889"/>
                <a:gd name="T75" fmla="*/ 353 h 890"/>
                <a:gd name="T76" fmla="*/ 848 w 889"/>
                <a:gd name="T77" fmla="*/ 326 h 890"/>
                <a:gd name="T78" fmla="*/ 25 w 889"/>
                <a:gd name="T79" fmla="*/ 296 h 890"/>
                <a:gd name="T80" fmla="*/ 810 w 889"/>
                <a:gd name="T81" fmla="*/ 236 h 890"/>
                <a:gd name="T82" fmla="*/ 71 w 889"/>
                <a:gd name="T83" fmla="*/ 204 h 890"/>
                <a:gd name="T84" fmla="*/ 91 w 889"/>
                <a:gd name="T85" fmla="*/ 217 h 890"/>
                <a:gd name="T86" fmla="*/ 829 w 889"/>
                <a:gd name="T87" fmla="*/ 221 h 890"/>
                <a:gd name="T88" fmla="*/ 93 w 889"/>
                <a:gd name="T89" fmla="*/ 214 h 890"/>
                <a:gd name="T90" fmla="*/ 750 w 889"/>
                <a:gd name="T91" fmla="*/ 156 h 890"/>
                <a:gd name="T92" fmla="*/ 139 w 889"/>
                <a:gd name="T93" fmla="*/ 122 h 890"/>
                <a:gd name="T94" fmla="*/ 728 w 889"/>
                <a:gd name="T95" fmla="*/ 102 h 890"/>
                <a:gd name="T96" fmla="*/ 765 w 889"/>
                <a:gd name="T97" fmla="*/ 136 h 890"/>
                <a:gd name="T98" fmla="*/ 158 w 889"/>
                <a:gd name="T99" fmla="*/ 137 h 890"/>
                <a:gd name="T100" fmla="*/ 710 w 889"/>
                <a:gd name="T101" fmla="*/ 119 h 890"/>
                <a:gd name="T102" fmla="*/ 224 w 889"/>
                <a:gd name="T103" fmla="*/ 58 h 890"/>
                <a:gd name="T104" fmla="*/ 639 w 889"/>
                <a:gd name="T105" fmla="*/ 45 h 890"/>
                <a:gd name="T106" fmla="*/ 639 w 889"/>
                <a:gd name="T107" fmla="*/ 45 h 890"/>
                <a:gd name="T108" fmla="*/ 282 w 889"/>
                <a:gd name="T109" fmla="*/ 57 h 890"/>
                <a:gd name="T110" fmla="*/ 635 w 889"/>
                <a:gd name="T111" fmla="*/ 43 h 890"/>
                <a:gd name="T112" fmla="*/ 285 w 889"/>
                <a:gd name="T113" fmla="*/ 55 h 890"/>
                <a:gd name="T114" fmla="*/ 578 w 889"/>
                <a:gd name="T115" fmla="*/ 46 h 890"/>
                <a:gd name="T116" fmla="*/ 327 w 889"/>
                <a:gd name="T117" fmla="*/ 16 h 890"/>
                <a:gd name="T118" fmla="*/ 483 w 889"/>
                <a:gd name="T119" fmla="*/ 26 h 890"/>
                <a:gd name="T120" fmla="*/ 428 w 889"/>
                <a:gd name="T121" fmla="*/ 0 h 890"/>
                <a:gd name="T122" fmla="*/ 444 w 889"/>
                <a:gd name="T123" fmla="*/ 0 h 890"/>
                <a:gd name="T124" fmla="*/ 481 w 889"/>
                <a:gd name="T125" fmla="*/ 2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9" h="890">
                  <a:moveTo>
                    <a:pt x="402" y="863"/>
                  </a:moveTo>
                  <a:cubicBezTo>
                    <a:pt x="402" y="863"/>
                    <a:pt x="402" y="863"/>
                    <a:pt x="402" y="863"/>
                  </a:cubicBezTo>
                  <a:cubicBezTo>
                    <a:pt x="399" y="887"/>
                    <a:pt x="399" y="887"/>
                    <a:pt x="399" y="887"/>
                  </a:cubicBezTo>
                  <a:cubicBezTo>
                    <a:pt x="399" y="887"/>
                    <a:pt x="399" y="887"/>
                    <a:pt x="399" y="887"/>
                  </a:cubicBezTo>
                  <a:cubicBezTo>
                    <a:pt x="414" y="889"/>
                    <a:pt x="430" y="890"/>
                    <a:pt x="445" y="890"/>
                  </a:cubicBezTo>
                  <a:cubicBezTo>
                    <a:pt x="446" y="890"/>
                    <a:pt x="447" y="890"/>
                    <a:pt x="449" y="890"/>
                  </a:cubicBezTo>
                  <a:cubicBezTo>
                    <a:pt x="449" y="890"/>
                    <a:pt x="449" y="890"/>
                    <a:pt x="449" y="890"/>
                  </a:cubicBezTo>
                  <a:cubicBezTo>
                    <a:pt x="449" y="866"/>
                    <a:pt x="449" y="866"/>
                    <a:pt x="449" y="866"/>
                  </a:cubicBezTo>
                  <a:cubicBezTo>
                    <a:pt x="449" y="866"/>
                    <a:pt x="449" y="866"/>
                    <a:pt x="449" y="866"/>
                  </a:cubicBezTo>
                  <a:cubicBezTo>
                    <a:pt x="448" y="866"/>
                    <a:pt x="448" y="866"/>
                    <a:pt x="448" y="866"/>
                  </a:cubicBezTo>
                  <a:cubicBezTo>
                    <a:pt x="447" y="866"/>
                    <a:pt x="446" y="866"/>
                    <a:pt x="445" y="866"/>
                  </a:cubicBezTo>
                  <a:cubicBezTo>
                    <a:pt x="431" y="866"/>
                    <a:pt x="416" y="865"/>
                    <a:pt x="402" y="863"/>
                  </a:cubicBezTo>
                  <a:moveTo>
                    <a:pt x="499" y="862"/>
                  </a:moveTo>
                  <a:cubicBezTo>
                    <a:pt x="499" y="862"/>
                    <a:pt x="499" y="862"/>
                    <a:pt x="499" y="862"/>
                  </a:cubicBezTo>
                  <a:cubicBezTo>
                    <a:pt x="484" y="864"/>
                    <a:pt x="468" y="865"/>
                    <a:pt x="452" y="866"/>
                  </a:cubicBezTo>
                  <a:cubicBezTo>
                    <a:pt x="452" y="866"/>
                    <a:pt x="452" y="866"/>
                    <a:pt x="452" y="866"/>
                  </a:cubicBezTo>
                  <a:cubicBezTo>
                    <a:pt x="453" y="890"/>
                    <a:pt x="453" y="890"/>
                    <a:pt x="453" y="890"/>
                  </a:cubicBezTo>
                  <a:cubicBezTo>
                    <a:pt x="453" y="890"/>
                    <a:pt x="453" y="890"/>
                    <a:pt x="453" y="890"/>
                  </a:cubicBezTo>
                  <a:cubicBezTo>
                    <a:pt x="469" y="889"/>
                    <a:pt x="486" y="888"/>
                    <a:pt x="502" y="886"/>
                  </a:cubicBezTo>
                  <a:cubicBezTo>
                    <a:pt x="502" y="886"/>
                    <a:pt x="502" y="886"/>
                    <a:pt x="502" y="886"/>
                  </a:cubicBezTo>
                  <a:cubicBezTo>
                    <a:pt x="499" y="862"/>
                    <a:pt x="499" y="862"/>
                    <a:pt x="499" y="862"/>
                  </a:cubicBezTo>
                  <a:cubicBezTo>
                    <a:pt x="499" y="862"/>
                    <a:pt x="499" y="862"/>
                    <a:pt x="499" y="862"/>
                  </a:cubicBezTo>
                  <a:moveTo>
                    <a:pt x="352" y="855"/>
                  </a:moveTo>
                  <a:cubicBezTo>
                    <a:pt x="347" y="879"/>
                    <a:pt x="347" y="879"/>
                    <a:pt x="347" y="879"/>
                  </a:cubicBezTo>
                  <a:cubicBezTo>
                    <a:pt x="347" y="879"/>
                    <a:pt x="347" y="879"/>
                    <a:pt x="347" y="879"/>
                  </a:cubicBezTo>
                  <a:cubicBezTo>
                    <a:pt x="363" y="882"/>
                    <a:pt x="379" y="885"/>
                    <a:pt x="395" y="887"/>
                  </a:cubicBezTo>
                  <a:cubicBezTo>
                    <a:pt x="396" y="887"/>
                    <a:pt x="396" y="887"/>
                    <a:pt x="396" y="887"/>
                  </a:cubicBezTo>
                  <a:cubicBezTo>
                    <a:pt x="398" y="863"/>
                    <a:pt x="398" y="863"/>
                    <a:pt x="398" y="863"/>
                  </a:cubicBezTo>
                  <a:cubicBezTo>
                    <a:pt x="398" y="863"/>
                    <a:pt x="398" y="863"/>
                    <a:pt x="398" y="863"/>
                  </a:cubicBezTo>
                  <a:cubicBezTo>
                    <a:pt x="383" y="861"/>
                    <a:pt x="367" y="859"/>
                    <a:pt x="352" y="855"/>
                  </a:cubicBezTo>
                  <a:cubicBezTo>
                    <a:pt x="352" y="855"/>
                    <a:pt x="352" y="855"/>
                    <a:pt x="352" y="855"/>
                  </a:cubicBezTo>
                  <a:moveTo>
                    <a:pt x="549" y="853"/>
                  </a:moveTo>
                  <a:cubicBezTo>
                    <a:pt x="548" y="853"/>
                    <a:pt x="548" y="853"/>
                    <a:pt x="548" y="853"/>
                  </a:cubicBezTo>
                  <a:cubicBezTo>
                    <a:pt x="533" y="856"/>
                    <a:pt x="518" y="859"/>
                    <a:pt x="503" y="862"/>
                  </a:cubicBezTo>
                  <a:cubicBezTo>
                    <a:pt x="503" y="862"/>
                    <a:pt x="503" y="862"/>
                    <a:pt x="503" y="862"/>
                  </a:cubicBezTo>
                  <a:cubicBezTo>
                    <a:pt x="506" y="885"/>
                    <a:pt x="506" y="885"/>
                    <a:pt x="506" y="885"/>
                  </a:cubicBezTo>
                  <a:cubicBezTo>
                    <a:pt x="506" y="885"/>
                    <a:pt x="506" y="885"/>
                    <a:pt x="506" y="885"/>
                  </a:cubicBezTo>
                  <a:cubicBezTo>
                    <a:pt x="522" y="883"/>
                    <a:pt x="539" y="880"/>
                    <a:pt x="554" y="876"/>
                  </a:cubicBezTo>
                  <a:cubicBezTo>
                    <a:pt x="555" y="876"/>
                    <a:pt x="555" y="876"/>
                    <a:pt x="555" y="876"/>
                  </a:cubicBezTo>
                  <a:cubicBezTo>
                    <a:pt x="549" y="853"/>
                    <a:pt x="549" y="853"/>
                    <a:pt x="549" y="853"/>
                  </a:cubicBezTo>
                  <a:cubicBezTo>
                    <a:pt x="549" y="853"/>
                    <a:pt x="549" y="853"/>
                    <a:pt x="549" y="853"/>
                  </a:cubicBezTo>
                  <a:moveTo>
                    <a:pt x="303" y="841"/>
                  </a:moveTo>
                  <a:cubicBezTo>
                    <a:pt x="295" y="864"/>
                    <a:pt x="295" y="864"/>
                    <a:pt x="295" y="864"/>
                  </a:cubicBezTo>
                  <a:cubicBezTo>
                    <a:pt x="295" y="864"/>
                    <a:pt x="295" y="864"/>
                    <a:pt x="295" y="864"/>
                  </a:cubicBezTo>
                  <a:cubicBezTo>
                    <a:pt x="311" y="869"/>
                    <a:pt x="327" y="874"/>
                    <a:pt x="343" y="878"/>
                  </a:cubicBezTo>
                  <a:cubicBezTo>
                    <a:pt x="342" y="878"/>
                    <a:pt x="342" y="878"/>
                    <a:pt x="342" y="878"/>
                  </a:cubicBezTo>
                  <a:cubicBezTo>
                    <a:pt x="343" y="878"/>
                    <a:pt x="343" y="878"/>
                    <a:pt x="343" y="878"/>
                  </a:cubicBezTo>
                  <a:cubicBezTo>
                    <a:pt x="348" y="855"/>
                    <a:pt x="348" y="855"/>
                    <a:pt x="348" y="855"/>
                  </a:cubicBezTo>
                  <a:cubicBezTo>
                    <a:pt x="348" y="855"/>
                    <a:pt x="348" y="855"/>
                    <a:pt x="348" y="855"/>
                  </a:cubicBezTo>
                  <a:cubicBezTo>
                    <a:pt x="333" y="851"/>
                    <a:pt x="318" y="847"/>
                    <a:pt x="303" y="841"/>
                  </a:cubicBezTo>
                  <a:cubicBezTo>
                    <a:pt x="303" y="841"/>
                    <a:pt x="303" y="841"/>
                    <a:pt x="303" y="841"/>
                  </a:cubicBezTo>
                  <a:moveTo>
                    <a:pt x="597" y="837"/>
                  </a:moveTo>
                  <a:cubicBezTo>
                    <a:pt x="597" y="837"/>
                    <a:pt x="597" y="837"/>
                    <a:pt x="597" y="837"/>
                  </a:cubicBezTo>
                  <a:cubicBezTo>
                    <a:pt x="582" y="843"/>
                    <a:pt x="567" y="848"/>
                    <a:pt x="552" y="852"/>
                  </a:cubicBezTo>
                  <a:cubicBezTo>
                    <a:pt x="552" y="852"/>
                    <a:pt x="552" y="852"/>
                    <a:pt x="552" y="852"/>
                  </a:cubicBezTo>
                  <a:cubicBezTo>
                    <a:pt x="558" y="875"/>
                    <a:pt x="558" y="875"/>
                    <a:pt x="558" y="875"/>
                  </a:cubicBezTo>
                  <a:cubicBezTo>
                    <a:pt x="558" y="875"/>
                    <a:pt x="558" y="875"/>
                    <a:pt x="558" y="875"/>
                  </a:cubicBezTo>
                  <a:cubicBezTo>
                    <a:pt x="574" y="871"/>
                    <a:pt x="590" y="866"/>
                    <a:pt x="605" y="860"/>
                  </a:cubicBezTo>
                  <a:cubicBezTo>
                    <a:pt x="606" y="860"/>
                    <a:pt x="606" y="860"/>
                    <a:pt x="606" y="860"/>
                  </a:cubicBezTo>
                  <a:cubicBezTo>
                    <a:pt x="597" y="837"/>
                    <a:pt x="597" y="837"/>
                    <a:pt x="597" y="837"/>
                  </a:cubicBezTo>
                  <a:cubicBezTo>
                    <a:pt x="597" y="837"/>
                    <a:pt x="597" y="837"/>
                    <a:pt x="597" y="837"/>
                  </a:cubicBezTo>
                  <a:moveTo>
                    <a:pt x="257" y="821"/>
                  </a:moveTo>
                  <a:cubicBezTo>
                    <a:pt x="246" y="843"/>
                    <a:pt x="246" y="843"/>
                    <a:pt x="246" y="843"/>
                  </a:cubicBezTo>
                  <a:cubicBezTo>
                    <a:pt x="246" y="843"/>
                    <a:pt x="246" y="843"/>
                    <a:pt x="246" y="843"/>
                  </a:cubicBezTo>
                  <a:cubicBezTo>
                    <a:pt x="261" y="850"/>
                    <a:pt x="276" y="857"/>
                    <a:pt x="292" y="863"/>
                  </a:cubicBezTo>
                  <a:cubicBezTo>
                    <a:pt x="292" y="863"/>
                    <a:pt x="292" y="863"/>
                    <a:pt x="292" y="863"/>
                  </a:cubicBezTo>
                  <a:cubicBezTo>
                    <a:pt x="300" y="840"/>
                    <a:pt x="300" y="840"/>
                    <a:pt x="300" y="840"/>
                  </a:cubicBezTo>
                  <a:cubicBezTo>
                    <a:pt x="300" y="840"/>
                    <a:pt x="300" y="840"/>
                    <a:pt x="300" y="840"/>
                  </a:cubicBezTo>
                  <a:cubicBezTo>
                    <a:pt x="285" y="835"/>
                    <a:pt x="271" y="829"/>
                    <a:pt x="257" y="822"/>
                  </a:cubicBezTo>
                  <a:cubicBezTo>
                    <a:pt x="257" y="821"/>
                    <a:pt x="257" y="821"/>
                    <a:pt x="257" y="821"/>
                  </a:cubicBezTo>
                  <a:moveTo>
                    <a:pt x="643" y="816"/>
                  </a:moveTo>
                  <a:cubicBezTo>
                    <a:pt x="643" y="816"/>
                    <a:pt x="643" y="816"/>
                    <a:pt x="643" y="816"/>
                  </a:cubicBezTo>
                  <a:cubicBezTo>
                    <a:pt x="629" y="824"/>
                    <a:pt x="615" y="830"/>
                    <a:pt x="600" y="836"/>
                  </a:cubicBezTo>
                  <a:cubicBezTo>
                    <a:pt x="600" y="836"/>
                    <a:pt x="600" y="836"/>
                    <a:pt x="600" y="836"/>
                  </a:cubicBezTo>
                  <a:cubicBezTo>
                    <a:pt x="609" y="858"/>
                    <a:pt x="609" y="858"/>
                    <a:pt x="609" y="858"/>
                  </a:cubicBezTo>
                  <a:cubicBezTo>
                    <a:pt x="609" y="858"/>
                    <a:pt x="609" y="858"/>
                    <a:pt x="609" y="858"/>
                  </a:cubicBezTo>
                  <a:cubicBezTo>
                    <a:pt x="624" y="852"/>
                    <a:pt x="639" y="845"/>
                    <a:pt x="654" y="837"/>
                  </a:cubicBezTo>
                  <a:cubicBezTo>
                    <a:pt x="654" y="837"/>
                    <a:pt x="654" y="837"/>
                    <a:pt x="654" y="837"/>
                  </a:cubicBezTo>
                  <a:cubicBezTo>
                    <a:pt x="643" y="816"/>
                    <a:pt x="643" y="816"/>
                    <a:pt x="643" y="816"/>
                  </a:cubicBezTo>
                  <a:moveTo>
                    <a:pt x="213" y="796"/>
                  </a:moveTo>
                  <a:cubicBezTo>
                    <a:pt x="200" y="816"/>
                    <a:pt x="200" y="816"/>
                    <a:pt x="200" y="816"/>
                  </a:cubicBezTo>
                  <a:cubicBezTo>
                    <a:pt x="200" y="816"/>
                    <a:pt x="200" y="816"/>
                    <a:pt x="200" y="816"/>
                  </a:cubicBezTo>
                  <a:cubicBezTo>
                    <a:pt x="214" y="825"/>
                    <a:pt x="228" y="834"/>
                    <a:pt x="243" y="841"/>
                  </a:cubicBezTo>
                  <a:cubicBezTo>
                    <a:pt x="243" y="841"/>
                    <a:pt x="243" y="841"/>
                    <a:pt x="243" y="841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40" y="813"/>
                    <a:pt x="226" y="805"/>
                    <a:pt x="213" y="796"/>
                  </a:cubicBezTo>
                  <a:cubicBezTo>
                    <a:pt x="213" y="796"/>
                    <a:pt x="213" y="796"/>
                    <a:pt x="213" y="796"/>
                  </a:cubicBezTo>
                  <a:moveTo>
                    <a:pt x="686" y="790"/>
                  </a:moveTo>
                  <a:cubicBezTo>
                    <a:pt x="686" y="790"/>
                    <a:pt x="686" y="790"/>
                    <a:pt x="686" y="790"/>
                  </a:cubicBezTo>
                  <a:cubicBezTo>
                    <a:pt x="673" y="799"/>
                    <a:pt x="660" y="807"/>
                    <a:pt x="646" y="814"/>
                  </a:cubicBezTo>
                  <a:cubicBezTo>
                    <a:pt x="646" y="814"/>
                    <a:pt x="646" y="814"/>
                    <a:pt x="646" y="814"/>
                  </a:cubicBezTo>
                  <a:cubicBezTo>
                    <a:pt x="657" y="835"/>
                    <a:pt x="657" y="835"/>
                    <a:pt x="657" y="835"/>
                  </a:cubicBezTo>
                  <a:cubicBezTo>
                    <a:pt x="657" y="836"/>
                    <a:pt x="657" y="836"/>
                    <a:pt x="657" y="836"/>
                  </a:cubicBezTo>
                  <a:cubicBezTo>
                    <a:pt x="657" y="835"/>
                    <a:pt x="657" y="835"/>
                    <a:pt x="657" y="835"/>
                  </a:cubicBezTo>
                  <a:cubicBezTo>
                    <a:pt x="672" y="828"/>
                    <a:pt x="686" y="819"/>
                    <a:pt x="699" y="809"/>
                  </a:cubicBezTo>
                  <a:cubicBezTo>
                    <a:pt x="699" y="809"/>
                    <a:pt x="699" y="809"/>
                    <a:pt x="699" y="809"/>
                  </a:cubicBezTo>
                  <a:cubicBezTo>
                    <a:pt x="686" y="790"/>
                    <a:pt x="686" y="790"/>
                    <a:pt x="686" y="790"/>
                  </a:cubicBezTo>
                  <a:moveTo>
                    <a:pt x="173" y="766"/>
                  </a:moveTo>
                  <a:cubicBezTo>
                    <a:pt x="157" y="784"/>
                    <a:pt x="157" y="784"/>
                    <a:pt x="157" y="784"/>
                  </a:cubicBezTo>
                  <a:cubicBezTo>
                    <a:pt x="157" y="784"/>
                    <a:pt x="157" y="784"/>
                    <a:pt x="157" y="784"/>
                  </a:cubicBezTo>
                  <a:cubicBezTo>
                    <a:pt x="170" y="795"/>
                    <a:pt x="183" y="805"/>
                    <a:pt x="197" y="814"/>
                  </a:cubicBezTo>
                  <a:cubicBezTo>
                    <a:pt x="197" y="814"/>
                    <a:pt x="197" y="814"/>
                    <a:pt x="197" y="814"/>
                  </a:cubicBezTo>
                  <a:cubicBezTo>
                    <a:pt x="210" y="794"/>
                    <a:pt x="210" y="794"/>
                    <a:pt x="210" y="794"/>
                  </a:cubicBezTo>
                  <a:cubicBezTo>
                    <a:pt x="210" y="794"/>
                    <a:pt x="210" y="794"/>
                    <a:pt x="210" y="794"/>
                  </a:cubicBezTo>
                  <a:cubicBezTo>
                    <a:pt x="197" y="786"/>
                    <a:pt x="185" y="776"/>
                    <a:pt x="173" y="766"/>
                  </a:cubicBezTo>
                  <a:cubicBezTo>
                    <a:pt x="173" y="766"/>
                    <a:pt x="173" y="766"/>
                    <a:pt x="173" y="766"/>
                  </a:cubicBezTo>
                  <a:moveTo>
                    <a:pt x="725" y="758"/>
                  </a:moveTo>
                  <a:cubicBezTo>
                    <a:pt x="725" y="758"/>
                    <a:pt x="725" y="758"/>
                    <a:pt x="725" y="758"/>
                  </a:cubicBezTo>
                  <a:cubicBezTo>
                    <a:pt x="714" y="769"/>
                    <a:pt x="701" y="779"/>
                    <a:pt x="689" y="788"/>
                  </a:cubicBezTo>
                  <a:cubicBezTo>
                    <a:pt x="689" y="788"/>
                    <a:pt x="689" y="788"/>
                    <a:pt x="689" y="788"/>
                  </a:cubicBezTo>
                  <a:cubicBezTo>
                    <a:pt x="702" y="807"/>
                    <a:pt x="702" y="807"/>
                    <a:pt x="702" y="807"/>
                  </a:cubicBezTo>
                  <a:cubicBezTo>
                    <a:pt x="702" y="807"/>
                    <a:pt x="702" y="807"/>
                    <a:pt x="702" y="807"/>
                  </a:cubicBezTo>
                  <a:cubicBezTo>
                    <a:pt x="703" y="807"/>
                    <a:pt x="703" y="807"/>
                    <a:pt x="703" y="807"/>
                  </a:cubicBezTo>
                  <a:cubicBezTo>
                    <a:pt x="716" y="798"/>
                    <a:pt x="729" y="787"/>
                    <a:pt x="741" y="776"/>
                  </a:cubicBezTo>
                  <a:cubicBezTo>
                    <a:pt x="741" y="777"/>
                    <a:pt x="741" y="777"/>
                    <a:pt x="741" y="777"/>
                  </a:cubicBezTo>
                  <a:cubicBezTo>
                    <a:pt x="741" y="776"/>
                    <a:pt x="741" y="776"/>
                    <a:pt x="741" y="776"/>
                  </a:cubicBezTo>
                  <a:cubicBezTo>
                    <a:pt x="725" y="758"/>
                    <a:pt x="725" y="758"/>
                    <a:pt x="725" y="758"/>
                  </a:cubicBezTo>
                  <a:moveTo>
                    <a:pt x="136" y="731"/>
                  </a:moveTo>
                  <a:cubicBezTo>
                    <a:pt x="119" y="747"/>
                    <a:pt x="119" y="747"/>
                    <a:pt x="119" y="747"/>
                  </a:cubicBezTo>
                  <a:cubicBezTo>
                    <a:pt x="119" y="747"/>
                    <a:pt x="119" y="747"/>
                    <a:pt x="119" y="747"/>
                  </a:cubicBezTo>
                  <a:cubicBezTo>
                    <a:pt x="119" y="747"/>
                    <a:pt x="119" y="747"/>
                    <a:pt x="119" y="747"/>
                  </a:cubicBezTo>
                  <a:cubicBezTo>
                    <a:pt x="130" y="759"/>
                    <a:pt x="142" y="771"/>
                    <a:pt x="154" y="782"/>
                  </a:cubicBezTo>
                  <a:cubicBezTo>
                    <a:pt x="154" y="782"/>
                    <a:pt x="154" y="782"/>
                    <a:pt x="154" y="782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58" y="753"/>
                    <a:pt x="147" y="742"/>
                    <a:pt x="136" y="731"/>
                  </a:cubicBezTo>
                  <a:cubicBezTo>
                    <a:pt x="136" y="731"/>
                    <a:pt x="136" y="731"/>
                    <a:pt x="136" y="731"/>
                  </a:cubicBezTo>
                  <a:moveTo>
                    <a:pt x="761" y="722"/>
                  </a:moveTo>
                  <a:cubicBezTo>
                    <a:pt x="761" y="722"/>
                    <a:pt x="761" y="722"/>
                    <a:pt x="761" y="722"/>
                  </a:cubicBezTo>
                  <a:cubicBezTo>
                    <a:pt x="761" y="722"/>
                    <a:pt x="761" y="722"/>
                    <a:pt x="761" y="722"/>
                  </a:cubicBezTo>
                  <a:cubicBezTo>
                    <a:pt x="761" y="723"/>
                    <a:pt x="761" y="723"/>
                    <a:pt x="761" y="723"/>
                  </a:cubicBezTo>
                  <a:cubicBezTo>
                    <a:pt x="750" y="734"/>
                    <a:pt x="739" y="745"/>
                    <a:pt x="728" y="756"/>
                  </a:cubicBezTo>
                  <a:cubicBezTo>
                    <a:pt x="728" y="756"/>
                    <a:pt x="728" y="756"/>
                    <a:pt x="728" y="756"/>
                  </a:cubicBezTo>
                  <a:cubicBezTo>
                    <a:pt x="744" y="774"/>
                    <a:pt x="744" y="774"/>
                    <a:pt x="744" y="774"/>
                  </a:cubicBezTo>
                  <a:cubicBezTo>
                    <a:pt x="744" y="774"/>
                    <a:pt x="744" y="774"/>
                    <a:pt x="744" y="774"/>
                  </a:cubicBezTo>
                  <a:cubicBezTo>
                    <a:pt x="756" y="762"/>
                    <a:pt x="768" y="751"/>
                    <a:pt x="779" y="738"/>
                  </a:cubicBezTo>
                  <a:cubicBezTo>
                    <a:pt x="779" y="738"/>
                    <a:pt x="779" y="738"/>
                    <a:pt x="779" y="738"/>
                  </a:cubicBezTo>
                  <a:cubicBezTo>
                    <a:pt x="761" y="723"/>
                    <a:pt x="761" y="723"/>
                    <a:pt x="761" y="723"/>
                  </a:cubicBezTo>
                  <a:cubicBezTo>
                    <a:pt x="761" y="722"/>
                    <a:pt x="761" y="722"/>
                    <a:pt x="761" y="722"/>
                  </a:cubicBezTo>
                  <a:moveTo>
                    <a:pt x="104" y="692"/>
                  </a:moveTo>
                  <a:cubicBezTo>
                    <a:pt x="85" y="706"/>
                    <a:pt x="85" y="706"/>
                    <a:pt x="85" y="706"/>
                  </a:cubicBezTo>
                  <a:cubicBezTo>
                    <a:pt x="85" y="706"/>
                    <a:pt x="85" y="706"/>
                    <a:pt x="85" y="706"/>
                  </a:cubicBezTo>
                  <a:cubicBezTo>
                    <a:pt x="94" y="719"/>
                    <a:pt x="105" y="732"/>
                    <a:pt x="116" y="744"/>
                  </a:cubicBezTo>
                  <a:cubicBezTo>
                    <a:pt x="116" y="745"/>
                    <a:pt x="116" y="745"/>
                    <a:pt x="116" y="745"/>
                  </a:cubicBezTo>
                  <a:cubicBezTo>
                    <a:pt x="134" y="729"/>
                    <a:pt x="134" y="729"/>
                    <a:pt x="134" y="729"/>
                  </a:cubicBezTo>
                  <a:cubicBezTo>
                    <a:pt x="134" y="729"/>
                    <a:pt x="134" y="729"/>
                    <a:pt x="134" y="729"/>
                  </a:cubicBezTo>
                  <a:cubicBezTo>
                    <a:pt x="134" y="728"/>
                    <a:pt x="134" y="728"/>
                    <a:pt x="134" y="728"/>
                  </a:cubicBezTo>
                  <a:cubicBezTo>
                    <a:pt x="123" y="717"/>
                    <a:pt x="113" y="705"/>
                    <a:pt x="104" y="692"/>
                  </a:cubicBezTo>
                  <a:cubicBezTo>
                    <a:pt x="104" y="692"/>
                    <a:pt x="104" y="692"/>
                    <a:pt x="104" y="692"/>
                  </a:cubicBezTo>
                  <a:moveTo>
                    <a:pt x="792" y="682"/>
                  </a:moveTo>
                  <a:cubicBezTo>
                    <a:pt x="792" y="683"/>
                    <a:pt x="792" y="683"/>
                    <a:pt x="792" y="683"/>
                  </a:cubicBezTo>
                  <a:cubicBezTo>
                    <a:pt x="783" y="695"/>
                    <a:pt x="773" y="708"/>
                    <a:pt x="763" y="720"/>
                  </a:cubicBezTo>
                  <a:cubicBezTo>
                    <a:pt x="763" y="720"/>
                    <a:pt x="763" y="720"/>
                    <a:pt x="763" y="720"/>
                  </a:cubicBezTo>
                  <a:cubicBezTo>
                    <a:pt x="781" y="735"/>
                    <a:pt x="781" y="735"/>
                    <a:pt x="781" y="735"/>
                  </a:cubicBezTo>
                  <a:cubicBezTo>
                    <a:pt x="781" y="735"/>
                    <a:pt x="781" y="735"/>
                    <a:pt x="781" y="735"/>
                  </a:cubicBezTo>
                  <a:cubicBezTo>
                    <a:pt x="792" y="723"/>
                    <a:pt x="802" y="710"/>
                    <a:pt x="811" y="696"/>
                  </a:cubicBezTo>
                  <a:cubicBezTo>
                    <a:pt x="812" y="696"/>
                    <a:pt x="812" y="696"/>
                    <a:pt x="812" y="696"/>
                  </a:cubicBezTo>
                  <a:cubicBezTo>
                    <a:pt x="792" y="682"/>
                    <a:pt x="792" y="682"/>
                    <a:pt x="792" y="682"/>
                  </a:cubicBezTo>
                  <a:moveTo>
                    <a:pt x="77" y="649"/>
                  </a:moveTo>
                  <a:cubicBezTo>
                    <a:pt x="56" y="661"/>
                    <a:pt x="56" y="661"/>
                    <a:pt x="56" y="661"/>
                  </a:cubicBezTo>
                  <a:cubicBezTo>
                    <a:pt x="56" y="661"/>
                    <a:pt x="56" y="661"/>
                    <a:pt x="56" y="661"/>
                  </a:cubicBezTo>
                  <a:cubicBezTo>
                    <a:pt x="64" y="676"/>
                    <a:pt x="73" y="690"/>
                    <a:pt x="82" y="703"/>
                  </a:cubicBezTo>
                  <a:cubicBezTo>
                    <a:pt x="82" y="703"/>
                    <a:pt x="82" y="703"/>
                    <a:pt x="82" y="703"/>
                  </a:cubicBezTo>
                  <a:cubicBezTo>
                    <a:pt x="102" y="689"/>
                    <a:pt x="102" y="689"/>
                    <a:pt x="102" y="689"/>
                  </a:cubicBezTo>
                  <a:cubicBezTo>
                    <a:pt x="102" y="689"/>
                    <a:pt x="102" y="689"/>
                    <a:pt x="102" y="689"/>
                  </a:cubicBezTo>
                  <a:cubicBezTo>
                    <a:pt x="93" y="676"/>
                    <a:pt x="84" y="663"/>
                    <a:pt x="77" y="650"/>
                  </a:cubicBezTo>
                  <a:cubicBezTo>
                    <a:pt x="77" y="649"/>
                    <a:pt x="77" y="649"/>
                    <a:pt x="77" y="649"/>
                  </a:cubicBezTo>
                  <a:moveTo>
                    <a:pt x="818" y="639"/>
                  </a:moveTo>
                  <a:cubicBezTo>
                    <a:pt x="818" y="639"/>
                    <a:pt x="818" y="639"/>
                    <a:pt x="818" y="639"/>
                  </a:cubicBezTo>
                  <a:cubicBezTo>
                    <a:pt x="811" y="653"/>
                    <a:pt x="803" y="667"/>
                    <a:pt x="794" y="679"/>
                  </a:cubicBezTo>
                  <a:cubicBezTo>
                    <a:pt x="794" y="680"/>
                    <a:pt x="794" y="680"/>
                    <a:pt x="794" y="680"/>
                  </a:cubicBezTo>
                  <a:cubicBezTo>
                    <a:pt x="814" y="693"/>
                    <a:pt x="814" y="693"/>
                    <a:pt x="814" y="693"/>
                  </a:cubicBezTo>
                  <a:cubicBezTo>
                    <a:pt x="814" y="693"/>
                    <a:pt x="814" y="693"/>
                    <a:pt x="814" y="693"/>
                  </a:cubicBezTo>
                  <a:cubicBezTo>
                    <a:pt x="823" y="679"/>
                    <a:pt x="831" y="665"/>
                    <a:pt x="839" y="650"/>
                  </a:cubicBezTo>
                  <a:cubicBezTo>
                    <a:pt x="839" y="650"/>
                    <a:pt x="839" y="650"/>
                    <a:pt x="839" y="650"/>
                  </a:cubicBezTo>
                  <a:cubicBezTo>
                    <a:pt x="818" y="639"/>
                    <a:pt x="818" y="639"/>
                    <a:pt x="818" y="639"/>
                  </a:cubicBezTo>
                  <a:cubicBezTo>
                    <a:pt x="818" y="639"/>
                    <a:pt x="818" y="639"/>
                    <a:pt x="818" y="639"/>
                  </a:cubicBezTo>
                  <a:moveTo>
                    <a:pt x="55" y="604"/>
                  </a:moveTo>
                  <a:cubicBezTo>
                    <a:pt x="33" y="613"/>
                    <a:pt x="33" y="613"/>
                    <a:pt x="33" y="613"/>
                  </a:cubicBezTo>
                  <a:cubicBezTo>
                    <a:pt x="33" y="613"/>
                    <a:pt x="33" y="613"/>
                    <a:pt x="33" y="613"/>
                  </a:cubicBezTo>
                  <a:cubicBezTo>
                    <a:pt x="39" y="628"/>
                    <a:pt x="46" y="643"/>
                    <a:pt x="54" y="658"/>
                  </a:cubicBezTo>
                  <a:cubicBezTo>
                    <a:pt x="54" y="658"/>
                    <a:pt x="54" y="658"/>
                    <a:pt x="54" y="658"/>
                  </a:cubicBezTo>
                  <a:cubicBezTo>
                    <a:pt x="75" y="646"/>
                    <a:pt x="75" y="646"/>
                    <a:pt x="75" y="646"/>
                  </a:cubicBezTo>
                  <a:cubicBezTo>
                    <a:pt x="75" y="646"/>
                    <a:pt x="75" y="646"/>
                    <a:pt x="75" y="646"/>
                  </a:cubicBezTo>
                  <a:cubicBezTo>
                    <a:pt x="68" y="633"/>
                    <a:pt x="61" y="618"/>
                    <a:pt x="55" y="604"/>
                  </a:cubicBezTo>
                  <a:cubicBezTo>
                    <a:pt x="55" y="604"/>
                    <a:pt x="55" y="604"/>
                    <a:pt x="55" y="604"/>
                  </a:cubicBezTo>
                  <a:moveTo>
                    <a:pt x="838" y="593"/>
                  </a:moveTo>
                  <a:cubicBezTo>
                    <a:pt x="838" y="593"/>
                    <a:pt x="838" y="593"/>
                    <a:pt x="838" y="593"/>
                  </a:cubicBezTo>
                  <a:cubicBezTo>
                    <a:pt x="833" y="608"/>
                    <a:pt x="827" y="622"/>
                    <a:pt x="820" y="636"/>
                  </a:cubicBezTo>
                  <a:cubicBezTo>
                    <a:pt x="819" y="636"/>
                    <a:pt x="819" y="636"/>
                    <a:pt x="819" y="636"/>
                  </a:cubicBezTo>
                  <a:cubicBezTo>
                    <a:pt x="841" y="647"/>
                    <a:pt x="841" y="647"/>
                    <a:pt x="841" y="647"/>
                  </a:cubicBezTo>
                  <a:cubicBezTo>
                    <a:pt x="841" y="647"/>
                    <a:pt x="841" y="647"/>
                    <a:pt x="841" y="647"/>
                  </a:cubicBezTo>
                  <a:cubicBezTo>
                    <a:pt x="848" y="632"/>
                    <a:pt x="855" y="617"/>
                    <a:pt x="861" y="602"/>
                  </a:cubicBezTo>
                  <a:cubicBezTo>
                    <a:pt x="861" y="602"/>
                    <a:pt x="861" y="602"/>
                    <a:pt x="861" y="602"/>
                  </a:cubicBezTo>
                  <a:cubicBezTo>
                    <a:pt x="838" y="593"/>
                    <a:pt x="838" y="593"/>
                    <a:pt x="838" y="593"/>
                  </a:cubicBezTo>
                  <a:moveTo>
                    <a:pt x="39" y="556"/>
                  </a:moveTo>
                  <a:cubicBezTo>
                    <a:pt x="16" y="562"/>
                    <a:pt x="16" y="562"/>
                    <a:pt x="16" y="562"/>
                  </a:cubicBezTo>
                  <a:cubicBezTo>
                    <a:pt x="16" y="562"/>
                    <a:pt x="16" y="562"/>
                    <a:pt x="16" y="562"/>
                  </a:cubicBezTo>
                  <a:cubicBezTo>
                    <a:pt x="16" y="563"/>
                    <a:pt x="16" y="563"/>
                    <a:pt x="16" y="563"/>
                  </a:cubicBezTo>
                  <a:cubicBezTo>
                    <a:pt x="20" y="578"/>
                    <a:pt x="25" y="594"/>
                    <a:pt x="31" y="609"/>
                  </a:cubicBezTo>
                  <a:cubicBezTo>
                    <a:pt x="31" y="610"/>
                    <a:pt x="31" y="610"/>
                    <a:pt x="31" y="610"/>
                  </a:cubicBezTo>
                  <a:cubicBezTo>
                    <a:pt x="53" y="601"/>
                    <a:pt x="53" y="601"/>
                    <a:pt x="53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48" y="586"/>
                    <a:pt x="43" y="571"/>
                    <a:pt x="39" y="556"/>
                  </a:cubicBezTo>
                  <a:cubicBezTo>
                    <a:pt x="39" y="556"/>
                    <a:pt x="39" y="556"/>
                    <a:pt x="39" y="556"/>
                  </a:cubicBezTo>
                  <a:moveTo>
                    <a:pt x="853" y="545"/>
                  </a:moveTo>
                  <a:cubicBezTo>
                    <a:pt x="853" y="545"/>
                    <a:pt x="853" y="545"/>
                    <a:pt x="853" y="545"/>
                  </a:cubicBezTo>
                  <a:cubicBezTo>
                    <a:pt x="850" y="560"/>
                    <a:pt x="845" y="575"/>
                    <a:pt x="840" y="590"/>
                  </a:cubicBezTo>
                  <a:cubicBezTo>
                    <a:pt x="840" y="590"/>
                    <a:pt x="840" y="590"/>
                    <a:pt x="840" y="590"/>
                  </a:cubicBezTo>
                  <a:cubicBezTo>
                    <a:pt x="862" y="598"/>
                    <a:pt x="862" y="598"/>
                    <a:pt x="862" y="598"/>
                  </a:cubicBezTo>
                  <a:cubicBezTo>
                    <a:pt x="862" y="598"/>
                    <a:pt x="862" y="598"/>
                    <a:pt x="862" y="598"/>
                  </a:cubicBezTo>
                  <a:cubicBezTo>
                    <a:pt x="868" y="582"/>
                    <a:pt x="873" y="567"/>
                    <a:pt x="877" y="551"/>
                  </a:cubicBezTo>
                  <a:cubicBezTo>
                    <a:pt x="878" y="551"/>
                    <a:pt x="878" y="551"/>
                    <a:pt x="878" y="551"/>
                  </a:cubicBezTo>
                  <a:cubicBezTo>
                    <a:pt x="853" y="545"/>
                    <a:pt x="853" y="545"/>
                    <a:pt x="853" y="545"/>
                  </a:cubicBezTo>
                  <a:moveTo>
                    <a:pt x="28" y="507"/>
                  </a:moveTo>
                  <a:cubicBezTo>
                    <a:pt x="5" y="510"/>
                    <a:pt x="5" y="510"/>
                    <a:pt x="5" y="510"/>
                  </a:cubicBezTo>
                  <a:cubicBezTo>
                    <a:pt x="5" y="510"/>
                    <a:pt x="5" y="510"/>
                    <a:pt x="5" y="510"/>
                  </a:cubicBezTo>
                  <a:cubicBezTo>
                    <a:pt x="5" y="510"/>
                    <a:pt x="5" y="510"/>
                    <a:pt x="5" y="510"/>
                  </a:cubicBezTo>
                  <a:cubicBezTo>
                    <a:pt x="7" y="527"/>
                    <a:pt x="10" y="543"/>
                    <a:pt x="15" y="559"/>
                  </a:cubicBezTo>
                  <a:cubicBezTo>
                    <a:pt x="15" y="559"/>
                    <a:pt x="15" y="559"/>
                    <a:pt x="15" y="559"/>
                  </a:cubicBezTo>
                  <a:cubicBezTo>
                    <a:pt x="38" y="553"/>
                    <a:pt x="38" y="553"/>
                    <a:pt x="38" y="553"/>
                  </a:cubicBezTo>
                  <a:cubicBezTo>
                    <a:pt x="38" y="552"/>
                    <a:pt x="38" y="552"/>
                    <a:pt x="38" y="552"/>
                  </a:cubicBezTo>
                  <a:cubicBezTo>
                    <a:pt x="34" y="537"/>
                    <a:pt x="31" y="522"/>
                    <a:pt x="28" y="507"/>
                  </a:cubicBezTo>
                  <a:cubicBezTo>
                    <a:pt x="28" y="507"/>
                    <a:pt x="28" y="507"/>
                    <a:pt x="28" y="507"/>
                  </a:cubicBezTo>
                  <a:moveTo>
                    <a:pt x="863" y="495"/>
                  </a:moveTo>
                  <a:cubicBezTo>
                    <a:pt x="861" y="495"/>
                    <a:pt x="861" y="495"/>
                    <a:pt x="861" y="495"/>
                  </a:cubicBezTo>
                  <a:cubicBezTo>
                    <a:pt x="862" y="495"/>
                    <a:pt x="862" y="495"/>
                    <a:pt x="862" y="495"/>
                  </a:cubicBezTo>
                  <a:cubicBezTo>
                    <a:pt x="860" y="511"/>
                    <a:pt x="858" y="526"/>
                    <a:pt x="854" y="541"/>
                  </a:cubicBezTo>
                  <a:cubicBezTo>
                    <a:pt x="854" y="541"/>
                    <a:pt x="854" y="541"/>
                    <a:pt x="854" y="541"/>
                  </a:cubicBezTo>
                  <a:cubicBezTo>
                    <a:pt x="878" y="547"/>
                    <a:pt x="878" y="547"/>
                    <a:pt x="878" y="547"/>
                  </a:cubicBezTo>
                  <a:cubicBezTo>
                    <a:pt x="878" y="547"/>
                    <a:pt x="878" y="547"/>
                    <a:pt x="878" y="547"/>
                  </a:cubicBezTo>
                  <a:cubicBezTo>
                    <a:pt x="881" y="531"/>
                    <a:pt x="884" y="514"/>
                    <a:pt x="886" y="498"/>
                  </a:cubicBezTo>
                  <a:cubicBezTo>
                    <a:pt x="886" y="498"/>
                    <a:pt x="886" y="498"/>
                    <a:pt x="886" y="498"/>
                  </a:cubicBezTo>
                  <a:cubicBezTo>
                    <a:pt x="863" y="495"/>
                    <a:pt x="863" y="495"/>
                    <a:pt x="863" y="495"/>
                  </a:cubicBezTo>
                  <a:moveTo>
                    <a:pt x="24" y="456"/>
                  </a:moveTo>
                  <a:cubicBezTo>
                    <a:pt x="0" y="457"/>
                    <a:pt x="0" y="457"/>
                    <a:pt x="0" y="457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0" y="474"/>
                    <a:pt x="2" y="490"/>
                    <a:pt x="4" y="506"/>
                  </a:cubicBezTo>
                  <a:cubicBezTo>
                    <a:pt x="4" y="507"/>
                    <a:pt x="4" y="507"/>
                    <a:pt x="4" y="507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6" y="488"/>
                    <a:pt x="24" y="472"/>
                    <a:pt x="24" y="457"/>
                  </a:cubicBezTo>
                  <a:cubicBezTo>
                    <a:pt x="24" y="456"/>
                    <a:pt x="24" y="456"/>
                    <a:pt x="24" y="456"/>
                  </a:cubicBezTo>
                  <a:moveTo>
                    <a:pt x="889" y="428"/>
                  </a:moveTo>
                  <a:cubicBezTo>
                    <a:pt x="865" y="429"/>
                    <a:pt x="865" y="429"/>
                    <a:pt x="865" y="429"/>
                  </a:cubicBezTo>
                  <a:cubicBezTo>
                    <a:pt x="865" y="429"/>
                    <a:pt x="865" y="429"/>
                    <a:pt x="865" y="429"/>
                  </a:cubicBezTo>
                  <a:cubicBezTo>
                    <a:pt x="865" y="429"/>
                    <a:pt x="865" y="429"/>
                    <a:pt x="865" y="429"/>
                  </a:cubicBezTo>
                  <a:cubicBezTo>
                    <a:pt x="865" y="434"/>
                    <a:pt x="865" y="440"/>
                    <a:pt x="865" y="445"/>
                  </a:cubicBezTo>
                  <a:cubicBezTo>
                    <a:pt x="865" y="460"/>
                    <a:pt x="864" y="476"/>
                    <a:pt x="863" y="491"/>
                  </a:cubicBezTo>
                  <a:cubicBezTo>
                    <a:pt x="863" y="492"/>
                    <a:pt x="863" y="492"/>
                    <a:pt x="863" y="492"/>
                  </a:cubicBezTo>
                  <a:cubicBezTo>
                    <a:pt x="886" y="494"/>
                    <a:pt x="886" y="494"/>
                    <a:pt x="886" y="494"/>
                  </a:cubicBezTo>
                  <a:cubicBezTo>
                    <a:pt x="887" y="494"/>
                    <a:pt x="887" y="494"/>
                    <a:pt x="887" y="494"/>
                  </a:cubicBezTo>
                  <a:cubicBezTo>
                    <a:pt x="887" y="494"/>
                    <a:pt x="887" y="494"/>
                    <a:pt x="887" y="494"/>
                  </a:cubicBezTo>
                  <a:cubicBezTo>
                    <a:pt x="888" y="478"/>
                    <a:pt x="889" y="461"/>
                    <a:pt x="889" y="445"/>
                  </a:cubicBezTo>
                  <a:cubicBezTo>
                    <a:pt x="889" y="439"/>
                    <a:pt x="889" y="434"/>
                    <a:pt x="889" y="428"/>
                  </a:cubicBezTo>
                  <a:cubicBezTo>
                    <a:pt x="889" y="428"/>
                    <a:pt x="889" y="428"/>
                    <a:pt x="889" y="428"/>
                  </a:cubicBezTo>
                  <a:moveTo>
                    <a:pt x="2" y="404"/>
                  </a:moveTo>
                  <a:cubicBezTo>
                    <a:pt x="2" y="404"/>
                    <a:pt x="2" y="404"/>
                    <a:pt x="2" y="404"/>
                  </a:cubicBezTo>
                  <a:cubicBezTo>
                    <a:pt x="0" y="417"/>
                    <a:pt x="0" y="431"/>
                    <a:pt x="0" y="445"/>
                  </a:cubicBezTo>
                  <a:cubicBezTo>
                    <a:pt x="0" y="448"/>
                    <a:pt x="0" y="450"/>
                    <a:pt x="0" y="453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0"/>
                    <a:pt x="24" y="448"/>
                    <a:pt x="24" y="445"/>
                  </a:cubicBezTo>
                  <a:cubicBezTo>
                    <a:pt x="24" y="432"/>
                    <a:pt x="24" y="419"/>
                    <a:pt x="26" y="406"/>
                  </a:cubicBezTo>
                  <a:cubicBezTo>
                    <a:pt x="26" y="406"/>
                    <a:pt x="26" y="406"/>
                    <a:pt x="26" y="406"/>
                  </a:cubicBezTo>
                  <a:cubicBezTo>
                    <a:pt x="2" y="404"/>
                    <a:pt x="2" y="404"/>
                    <a:pt x="2" y="404"/>
                  </a:cubicBezTo>
                  <a:moveTo>
                    <a:pt x="884" y="375"/>
                  </a:moveTo>
                  <a:cubicBezTo>
                    <a:pt x="860" y="379"/>
                    <a:pt x="860" y="379"/>
                    <a:pt x="860" y="379"/>
                  </a:cubicBezTo>
                  <a:cubicBezTo>
                    <a:pt x="860" y="379"/>
                    <a:pt x="860" y="379"/>
                    <a:pt x="860" y="379"/>
                  </a:cubicBezTo>
                  <a:cubicBezTo>
                    <a:pt x="863" y="394"/>
                    <a:pt x="864" y="410"/>
                    <a:pt x="865" y="425"/>
                  </a:cubicBezTo>
                  <a:cubicBezTo>
                    <a:pt x="865" y="425"/>
                    <a:pt x="865" y="425"/>
                    <a:pt x="865" y="425"/>
                  </a:cubicBezTo>
                  <a:cubicBezTo>
                    <a:pt x="889" y="424"/>
                    <a:pt x="889" y="424"/>
                    <a:pt x="889" y="424"/>
                  </a:cubicBezTo>
                  <a:cubicBezTo>
                    <a:pt x="889" y="424"/>
                    <a:pt x="889" y="424"/>
                    <a:pt x="889" y="424"/>
                  </a:cubicBezTo>
                  <a:cubicBezTo>
                    <a:pt x="888" y="408"/>
                    <a:pt x="886" y="391"/>
                    <a:pt x="884" y="375"/>
                  </a:cubicBezTo>
                  <a:cubicBezTo>
                    <a:pt x="884" y="375"/>
                    <a:pt x="884" y="375"/>
                    <a:pt x="884" y="375"/>
                  </a:cubicBezTo>
                  <a:moveTo>
                    <a:pt x="10" y="351"/>
                  </a:moveTo>
                  <a:cubicBezTo>
                    <a:pt x="10" y="351"/>
                    <a:pt x="10" y="351"/>
                    <a:pt x="10" y="351"/>
                  </a:cubicBezTo>
                  <a:cubicBezTo>
                    <a:pt x="6" y="367"/>
                    <a:pt x="4" y="383"/>
                    <a:pt x="2" y="400"/>
                  </a:cubicBezTo>
                  <a:cubicBezTo>
                    <a:pt x="2" y="400"/>
                    <a:pt x="2" y="400"/>
                    <a:pt x="2" y="400"/>
                  </a:cubicBezTo>
                  <a:cubicBezTo>
                    <a:pt x="26" y="402"/>
                    <a:pt x="26" y="402"/>
                    <a:pt x="26" y="402"/>
                  </a:cubicBezTo>
                  <a:cubicBezTo>
                    <a:pt x="26" y="402"/>
                    <a:pt x="26" y="402"/>
                    <a:pt x="26" y="402"/>
                  </a:cubicBezTo>
                  <a:cubicBezTo>
                    <a:pt x="27" y="387"/>
                    <a:pt x="30" y="371"/>
                    <a:pt x="33" y="356"/>
                  </a:cubicBezTo>
                  <a:cubicBezTo>
                    <a:pt x="33" y="356"/>
                    <a:pt x="33" y="356"/>
                    <a:pt x="33" y="356"/>
                  </a:cubicBezTo>
                  <a:cubicBezTo>
                    <a:pt x="10" y="351"/>
                    <a:pt x="10" y="351"/>
                    <a:pt x="10" y="351"/>
                  </a:cubicBezTo>
                  <a:moveTo>
                    <a:pt x="872" y="323"/>
                  </a:moveTo>
                  <a:cubicBezTo>
                    <a:pt x="849" y="329"/>
                    <a:pt x="849" y="329"/>
                    <a:pt x="849" y="329"/>
                  </a:cubicBezTo>
                  <a:cubicBezTo>
                    <a:pt x="849" y="329"/>
                    <a:pt x="849" y="329"/>
                    <a:pt x="849" y="329"/>
                  </a:cubicBezTo>
                  <a:cubicBezTo>
                    <a:pt x="854" y="344"/>
                    <a:pt x="857" y="360"/>
                    <a:pt x="860" y="375"/>
                  </a:cubicBezTo>
                  <a:cubicBezTo>
                    <a:pt x="860" y="375"/>
                    <a:pt x="860" y="375"/>
                    <a:pt x="860" y="375"/>
                  </a:cubicBezTo>
                  <a:cubicBezTo>
                    <a:pt x="883" y="371"/>
                    <a:pt x="883" y="371"/>
                    <a:pt x="883" y="371"/>
                  </a:cubicBezTo>
                  <a:cubicBezTo>
                    <a:pt x="883" y="371"/>
                    <a:pt x="883" y="371"/>
                    <a:pt x="883" y="371"/>
                  </a:cubicBezTo>
                  <a:cubicBezTo>
                    <a:pt x="881" y="355"/>
                    <a:pt x="877" y="339"/>
                    <a:pt x="872" y="323"/>
                  </a:cubicBezTo>
                  <a:cubicBezTo>
                    <a:pt x="872" y="323"/>
                    <a:pt x="872" y="323"/>
                    <a:pt x="872" y="323"/>
                  </a:cubicBezTo>
                  <a:moveTo>
                    <a:pt x="24" y="299"/>
                  </a:moveTo>
                  <a:cubicBezTo>
                    <a:pt x="24" y="300"/>
                    <a:pt x="24" y="300"/>
                    <a:pt x="24" y="300"/>
                  </a:cubicBezTo>
                  <a:cubicBezTo>
                    <a:pt x="19" y="315"/>
                    <a:pt x="14" y="331"/>
                    <a:pt x="11" y="347"/>
                  </a:cubicBezTo>
                  <a:cubicBezTo>
                    <a:pt x="11" y="347"/>
                    <a:pt x="11" y="347"/>
                    <a:pt x="11" y="347"/>
                  </a:cubicBezTo>
                  <a:cubicBezTo>
                    <a:pt x="34" y="353"/>
                    <a:pt x="34" y="353"/>
                    <a:pt x="34" y="353"/>
                  </a:cubicBezTo>
                  <a:cubicBezTo>
                    <a:pt x="34" y="352"/>
                    <a:pt x="34" y="352"/>
                    <a:pt x="34" y="352"/>
                  </a:cubicBezTo>
                  <a:cubicBezTo>
                    <a:pt x="37" y="337"/>
                    <a:pt x="42" y="322"/>
                    <a:pt x="47" y="307"/>
                  </a:cubicBezTo>
                  <a:cubicBezTo>
                    <a:pt x="47" y="307"/>
                    <a:pt x="47" y="307"/>
                    <a:pt x="47" y="307"/>
                  </a:cubicBezTo>
                  <a:cubicBezTo>
                    <a:pt x="24" y="299"/>
                    <a:pt x="24" y="299"/>
                    <a:pt x="24" y="299"/>
                  </a:cubicBezTo>
                  <a:moveTo>
                    <a:pt x="855" y="272"/>
                  </a:moveTo>
                  <a:cubicBezTo>
                    <a:pt x="833" y="282"/>
                    <a:pt x="833" y="282"/>
                    <a:pt x="833" y="282"/>
                  </a:cubicBezTo>
                  <a:cubicBezTo>
                    <a:pt x="833" y="282"/>
                    <a:pt x="833" y="282"/>
                    <a:pt x="833" y="282"/>
                  </a:cubicBezTo>
                  <a:cubicBezTo>
                    <a:pt x="839" y="296"/>
                    <a:pt x="844" y="311"/>
                    <a:pt x="848" y="326"/>
                  </a:cubicBezTo>
                  <a:cubicBezTo>
                    <a:pt x="848" y="326"/>
                    <a:pt x="848" y="326"/>
                    <a:pt x="848" y="326"/>
                  </a:cubicBezTo>
                  <a:cubicBezTo>
                    <a:pt x="871" y="319"/>
                    <a:pt x="871" y="319"/>
                    <a:pt x="871" y="319"/>
                  </a:cubicBezTo>
                  <a:cubicBezTo>
                    <a:pt x="871" y="319"/>
                    <a:pt x="871" y="319"/>
                    <a:pt x="871" y="319"/>
                  </a:cubicBezTo>
                  <a:cubicBezTo>
                    <a:pt x="867" y="303"/>
                    <a:pt x="861" y="288"/>
                    <a:pt x="855" y="272"/>
                  </a:cubicBezTo>
                  <a:cubicBezTo>
                    <a:pt x="855" y="272"/>
                    <a:pt x="855" y="272"/>
                    <a:pt x="855" y="272"/>
                  </a:cubicBezTo>
                  <a:moveTo>
                    <a:pt x="45" y="250"/>
                  </a:moveTo>
                  <a:cubicBezTo>
                    <a:pt x="44" y="250"/>
                    <a:pt x="44" y="250"/>
                    <a:pt x="44" y="250"/>
                  </a:cubicBezTo>
                  <a:cubicBezTo>
                    <a:pt x="37" y="265"/>
                    <a:pt x="31" y="280"/>
                    <a:pt x="25" y="296"/>
                  </a:cubicBezTo>
                  <a:cubicBezTo>
                    <a:pt x="24" y="296"/>
                    <a:pt x="24" y="296"/>
                    <a:pt x="24" y="296"/>
                  </a:cubicBezTo>
                  <a:cubicBezTo>
                    <a:pt x="48" y="304"/>
                    <a:pt x="48" y="304"/>
                    <a:pt x="48" y="304"/>
                  </a:cubicBezTo>
                  <a:cubicBezTo>
                    <a:pt x="48" y="304"/>
                    <a:pt x="48" y="304"/>
                    <a:pt x="48" y="304"/>
                  </a:cubicBezTo>
                  <a:cubicBezTo>
                    <a:pt x="53" y="289"/>
                    <a:pt x="59" y="275"/>
                    <a:pt x="66" y="261"/>
                  </a:cubicBezTo>
                  <a:cubicBezTo>
                    <a:pt x="66" y="261"/>
                    <a:pt x="66" y="261"/>
                    <a:pt x="66" y="261"/>
                  </a:cubicBezTo>
                  <a:cubicBezTo>
                    <a:pt x="45" y="250"/>
                    <a:pt x="45" y="250"/>
                    <a:pt x="45" y="250"/>
                  </a:cubicBezTo>
                  <a:moveTo>
                    <a:pt x="831" y="224"/>
                  </a:moveTo>
                  <a:cubicBezTo>
                    <a:pt x="810" y="236"/>
                    <a:pt x="810" y="236"/>
                    <a:pt x="810" y="236"/>
                  </a:cubicBezTo>
                  <a:cubicBezTo>
                    <a:pt x="810" y="237"/>
                    <a:pt x="810" y="237"/>
                    <a:pt x="810" y="237"/>
                  </a:cubicBezTo>
                  <a:cubicBezTo>
                    <a:pt x="818" y="250"/>
                    <a:pt x="825" y="264"/>
                    <a:pt x="831" y="278"/>
                  </a:cubicBezTo>
                  <a:cubicBezTo>
                    <a:pt x="831" y="278"/>
                    <a:pt x="831" y="278"/>
                    <a:pt x="831" y="278"/>
                  </a:cubicBezTo>
                  <a:cubicBezTo>
                    <a:pt x="853" y="269"/>
                    <a:pt x="853" y="269"/>
                    <a:pt x="853" y="269"/>
                  </a:cubicBezTo>
                  <a:cubicBezTo>
                    <a:pt x="853" y="269"/>
                    <a:pt x="853" y="269"/>
                    <a:pt x="853" y="269"/>
                  </a:cubicBezTo>
                  <a:cubicBezTo>
                    <a:pt x="847" y="254"/>
                    <a:pt x="839" y="239"/>
                    <a:pt x="831" y="225"/>
                  </a:cubicBezTo>
                  <a:cubicBezTo>
                    <a:pt x="831" y="224"/>
                    <a:pt x="831" y="224"/>
                    <a:pt x="831" y="224"/>
                  </a:cubicBezTo>
                  <a:moveTo>
                    <a:pt x="71" y="204"/>
                  </a:moveTo>
                  <a:cubicBezTo>
                    <a:pt x="71" y="204"/>
                    <a:pt x="71" y="204"/>
                    <a:pt x="71" y="204"/>
                  </a:cubicBezTo>
                  <a:cubicBezTo>
                    <a:pt x="62" y="217"/>
                    <a:pt x="54" y="232"/>
                    <a:pt x="46" y="246"/>
                  </a:cubicBezTo>
                  <a:cubicBezTo>
                    <a:pt x="46" y="246"/>
                    <a:pt x="46" y="246"/>
                    <a:pt x="46" y="246"/>
                  </a:cubicBezTo>
                  <a:cubicBezTo>
                    <a:pt x="67" y="257"/>
                    <a:pt x="67" y="257"/>
                    <a:pt x="67" y="257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75" y="243"/>
                    <a:pt x="82" y="230"/>
                    <a:pt x="91" y="217"/>
                  </a:cubicBezTo>
                  <a:cubicBezTo>
                    <a:pt x="91" y="217"/>
                    <a:pt x="91" y="217"/>
                    <a:pt x="91" y="217"/>
                  </a:cubicBezTo>
                  <a:cubicBezTo>
                    <a:pt x="71" y="204"/>
                    <a:pt x="71" y="204"/>
                    <a:pt x="71" y="204"/>
                  </a:cubicBezTo>
                  <a:moveTo>
                    <a:pt x="802" y="180"/>
                  </a:moveTo>
                  <a:cubicBezTo>
                    <a:pt x="802" y="180"/>
                    <a:pt x="802" y="180"/>
                    <a:pt x="802" y="180"/>
                  </a:cubicBezTo>
                  <a:cubicBezTo>
                    <a:pt x="782" y="194"/>
                    <a:pt x="782" y="194"/>
                    <a:pt x="782" y="194"/>
                  </a:cubicBezTo>
                  <a:cubicBezTo>
                    <a:pt x="783" y="194"/>
                    <a:pt x="783" y="194"/>
                    <a:pt x="783" y="194"/>
                  </a:cubicBezTo>
                  <a:cubicBezTo>
                    <a:pt x="792" y="207"/>
                    <a:pt x="800" y="220"/>
                    <a:pt x="808" y="233"/>
                  </a:cubicBezTo>
                  <a:cubicBezTo>
                    <a:pt x="808" y="233"/>
                    <a:pt x="808" y="233"/>
                    <a:pt x="808" y="233"/>
                  </a:cubicBezTo>
                  <a:cubicBezTo>
                    <a:pt x="829" y="221"/>
                    <a:pt x="829" y="221"/>
                    <a:pt x="829" y="221"/>
                  </a:cubicBezTo>
                  <a:cubicBezTo>
                    <a:pt x="829" y="221"/>
                    <a:pt x="829" y="221"/>
                    <a:pt x="829" y="221"/>
                  </a:cubicBezTo>
                  <a:cubicBezTo>
                    <a:pt x="821" y="207"/>
                    <a:pt x="812" y="193"/>
                    <a:pt x="802" y="180"/>
                  </a:cubicBezTo>
                  <a:cubicBezTo>
                    <a:pt x="802" y="180"/>
                    <a:pt x="802" y="180"/>
                    <a:pt x="802" y="180"/>
                  </a:cubicBezTo>
                  <a:moveTo>
                    <a:pt x="102" y="161"/>
                  </a:moveTo>
                  <a:cubicBezTo>
                    <a:pt x="102" y="161"/>
                    <a:pt x="102" y="161"/>
                    <a:pt x="102" y="161"/>
                  </a:cubicBezTo>
                  <a:cubicBezTo>
                    <a:pt x="92" y="173"/>
                    <a:pt x="82" y="187"/>
                    <a:pt x="73" y="200"/>
                  </a:cubicBezTo>
                  <a:cubicBezTo>
                    <a:pt x="73" y="200"/>
                    <a:pt x="73" y="200"/>
                    <a:pt x="73" y="200"/>
                  </a:cubicBezTo>
                  <a:cubicBezTo>
                    <a:pt x="93" y="214"/>
                    <a:pt x="93" y="214"/>
                    <a:pt x="93" y="214"/>
                  </a:cubicBezTo>
                  <a:cubicBezTo>
                    <a:pt x="93" y="214"/>
                    <a:pt x="93" y="214"/>
                    <a:pt x="93" y="214"/>
                  </a:cubicBezTo>
                  <a:cubicBezTo>
                    <a:pt x="93" y="213"/>
                    <a:pt x="93" y="213"/>
                    <a:pt x="93" y="213"/>
                  </a:cubicBezTo>
                  <a:cubicBezTo>
                    <a:pt x="102" y="201"/>
                    <a:pt x="111" y="188"/>
                    <a:pt x="121" y="176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02" y="161"/>
                    <a:pt x="102" y="161"/>
                    <a:pt x="102" y="161"/>
                  </a:cubicBezTo>
                  <a:moveTo>
                    <a:pt x="767" y="139"/>
                  </a:moveTo>
                  <a:cubicBezTo>
                    <a:pt x="750" y="155"/>
                    <a:pt x="750" y="155"/>
                    <a:pt x="750" y="155"/>
                  </a:cubicBezTo>
                  <a:cubicBezTo>
                    <a:pt x="750" y="156"/>
                    <a:pt x="750" y="156"/>
                    <a:pt x="750" y="156"/>
                  </a:cubicBezTo>
                  <a:cubicBezTo>
                    <a:pt x="761" y="167"/>
                    <a:pt x="771" y="179"/>
                    <a:pt x="780" y="191"/>
                  </a:cubicBezTo>
                  <a:cubicBezTo>
                    <a:pt x="780" y="191"/>
                    <a:pt x="780" y="191"/>
                    <a:pt x="780" y="191"/>
                  </a:cubicBezTo>
                  <a:cubicBezTo>
                    <a:pt x="800" y="177"/>
                    <a:pt x="800" y="177"/>
                    <a:pt x="800" y="177"/>
                  </a:cubicBezTo>
                  <a:cubicBezTo>
                    <a:pt x="799" y="177"/>
                    <a:pt x="799" y="177"/>
                    <a:pt x="799" y="177"/>
                  </a:cubicBezTo>
                  <a:cubicBezTo>
                    <a:pt x="790" y="164"/>
                    <a:pt x="779" y="151"/>
                    <a:pt x="768" y="139"/>
                  </a:cubicBezTo>
                  <a:cubicBezTo>
                    <a:pt x="767" y="139"/>
                    <a:pt x="767" y="139"/>
                    <a:pt x="767" y="139"/>
                  </a:cubicBezTo>
                  <a:moveTo>
                    <a:pt x="139" y="122"/>
                  </a:moveTo>
                  <a:cubicBezTo>
                    <a:pt x="139" y="122"/>
                    <a:pt x="139" y="122"/>
                    <a:pt x="139" y="122"/>
                  </a:cubicBezTo>
                  <a:cubicBezTo>
                    <a:pt x="127" y="133"/>
                    <a:pt x="116" y="145"/>
                    <a:pt x="105" y="158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23" y="173"/>
                    <a:pt x="123" y="173"/>
                    <a:pt x="123" y="173"/>
                  </a:cubicBezTo>
                  <a:cubicBezTo>
                    <a:pt x="123" y="173"/>
                    <a:pt x="123" y="173"/>
                    <a:pt x="123" y="173"/>
                  </a:cubicBezTo>
                  <a:cubicBezTo>
                    <a:pt x="133" y="161"/>
                    <a:pt x="144" y="150"/>
                    <a:pt x="155" y="139"/>
                  </a:cubicBezTo>
                  <a:cubicBezTo>
                    <a:pt x="155" y="139"/>
                    <a:pt x="155" y="139"/>
                    <a:pt x="155" y="139"/>
                  </a:cubicBezTo>
                  <a:cubicBezTo>
                    <a:pt x="139" y="122"/>
                    <a:pt x="139" y="122"/>
                    <a:pt x="139" y="122"/>
                  </a:cubicBezTo>
                  <a:moveTo>
                    <a:pt x="728" y="102"/>
                  </a:moveTo>
                  <a:cubicBezTo>
                    <a:pt x="713" y="121"/>
                    <a:pt x="713" y="121"/>
                    <a:pt x="713" y="121"/>
                  </a:cubicBezTo>
                  <a:cubicBezTo>
                    <a:pt x="713" y="121"/>
                    <a:pt x="713" y="121"/>
                    <a:pt x="713" y="121"/>
                  </a:cubicBezTo>
                  <a:cubicBezTo>
                    <a:pt x="713" y="121"/>
                    <a:pt x="713" y="121"/>
                    <a:pt x="713" y="121"/>
                  </a:cubicBezTo>
                  <a:cubicBezTo>
                    <a:pt x="725" y="131"/>
                    <a:pt x="737" y="142"/>
                    <a:pt x="747" y="153"/>
                  </a:cubicBezTo>
                  <a:cubicBezTo>
                    <a:pt x="748" y="153"/>
                    <a:pt x="748" y="153"/>
                    <a:pt x="748" y="153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53" y="124"/>
                    <a:pt x="741" y="113"/>
                    <a:pt x="729" y="103"/>
                  </a:cubicBezTo>
                  <a:cubicBezTo>
                    <a:pt x="728" y="102"/>
                    <a:pt x="728" y="102"/>
                    <a:pt x="728" y="102"/>
                  </a:cubicBezTo>
                  <a:moveTo>
                    <a:pt x="180" y="87"/>
                  </a:moveTo>
                  <a:cubicBezTo>
                    <a:pt x="180" y="87"/>
                    <a:pt x="180" y="87"/>
                    <a:pt x="180" y="87"/>
                  </a:cubicBezTo>
                  <a:cubicBezTo>
                    <a:pt x="167" y="97"/>
                    <a:pt x="154" y="108"/>
                    <a:pt x="142" y="119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70" y="126"/>
                    <a:pt x="182" y="116"/>
                    <a:pt x="194" y="107"/>
                  </a:cubicBezTo>
                  <a:cubicBezTo>
                    <a:pt x="194" y="107"/>
                    <a:pt x="194" y="107"/>
                    <a:pt x="194" y="107"/>
                  </a:cubicBezTo>
                  <a:cubicBezTo>
                    <a:pt x="180" y="87"/>
                    <a:pt x="180" y="87"/>
                    <a:pt x="180" y="87"/>
                  </a:cubicBezTo>
                  <a:moveTo>
                    <a:pt x="685" y="71"/>
                  </a:moveTo>
                  <a:cubicBezTo>
                    <a:pt x="672" y="91"/>
                    <a:pt x="672" y="91"/>
                    <a:pt x="672" y="91"/>
                  </a:cubicBezTo>
                  <a:cubicBezTo>
                    <a:pt x="673" y="91"/>
                    <a:pt x="673" y="91"/>
                    <a:pt x="673" y="91"/>
                  </a:cubicBezTo>
                  <a:cubicBezTo>
                    <a:pt x="686" y="100"/>
                    <a:pt x="698" y="109"/>
                    <a:pt x="710" y="119"/>
                  </a:cubicBezTo>
                  <a:cubicBezTo>
                    <a:pt x="710" y="119"/>
                    <a:pt x="710" y="119"/>
                    <a:pt x="710" y="119"/>
                  </a:cubicBezTo>
                  <a:cubicBezTo>
                    <a:pt x="725" y="100"/>
                    <a:pt x="725" y="100"/>
                    <a:pt x="725" y="100"/>
                  </a:cubicBezTo>
                  <a:cubicBezTo>
                    <a:pt x="726" y="100"/>
                    <a:pt x="726" y="100"/>
                    <a:pt x="726" y="100"/>
                  </a:cubicBezTo>
                  <a:cubicBezTo>
                    <a:pt x="725" y="100"/>
                    <a:pt x="725" y="100"/>
                    <a:pt x="725" y="100"/>
                  </a:cubicBezTo>
                  <a:cubicBezTo>
                    <a:pt x="713" y="90"/>
                    <a:pt x="699" y="80"/>
                    <a:pt x="686" y="71"/>
                  </a:cubicBezTo>
                  <a:cubicBezTo>
                    <a:pt x="685" y="71"/>
                    <a:pt x="685" y="71"/>
                    <a:pt x="685" y="71"/>
                  </a:cubicBezTo>
                  <a:moveTo>
                    <a:pt x="225" y="58"/>
                  </a:moveTo>
                  <a:cubicBezTo>
                    <a:pt x="224" y="58"/>
                    <a:pt x="224" y="58"/>
                    <a:pt x="224" y="58"/>
                  </a:cubicBezTo>
                  <a:cubicBezTo>
                    <a:pt x="210" y="66"/>
                    <a:pt x="196" y="75"/>
                    <a:pt x="183" y="85"/>
                  </a:cubicBezTo>
                  <a:cubicBezTo>
                    <a:pt x="183" y="85"/>
                    <a:pt x="183" y="85"/>
                    <a:pt x="183" y="85"/>
                  </a:cubicBezTo>
                  <a:cubicBezTo>
                    <a:pt x="197" y="105"/>
                    <a:pt x="197" y="105"/>
                    <a:pt x="197" y="105"/>
                  </a:cubicBezTo>
                  <a:cubicBezTo>
                    <a:pt x="197" y="104"/>
                    <a:pt x="197" y="104"/>
                    <a:pt x="197" y="104"/>
                  </a:cubicBezTo>
                  <a:cubicBezTo>
                    <a:pt x="210" y="95"/>
                    <a:pt x="223" y="87"/>
                    <a:pt x="236" y="79"/>
                  </a:cubicBezTo>
                  <a:cubicBezTo>
                    <a:pt x="236" y="79"/>
                    <a:pt x="236" y="79"/>
                    <a:pt x="236" y="79"/>
                  </a:cubicBezTo>
                  <a:cubicBezTo>
                    <a:pt x="225" y="58"/>
                    <a:pt x="225" y="58"/>
                    <a:pt x="225" y="58"/>
                  </a:cubicBezTo>
                  <a:moveTo>
                    <a:pt x="639" y="45"/>
                  </a:moveTo>
                  <a:cubicBezTo>
                    <a:pt x="628" y="66"/>
                    <a:pt x="628" y="66"/>
                    <a:pt x="628" y="66"/>
                  </a:cubicBezTo>
                  <a:cubicBezTo>
                    <a:pt x="629" y="66"/>
                    <a:pt x="629" y="66"/>
                    <a:pt x="629" y="66"/>
                  </a:cubicBezTo>
                  <a:cubicBezTo>
                    <a:pt x="642" y="73"/>
                    <a:pt x="656" y="81"/>
                    <a:pt x="669" y="89"/>
                  </a:cubicBezTo>
                  <a:cubicBezTo>
                    <a:pt x="669" y="89"/>
                    <a:pt x="669" y="89"/>
                    <a:pt x="669" y="89"/>
                  </a:cubicBezTo>
                  <a:cubicBezTo>
                    <a:pt x="682" y="69"/>
                    <a:pt x="682" y="69"/>
                    <a:pt x="682" y="69"/>
                  </a:cubicBezTo>
                  <a:cubicBezTo>
                    <a:pt x="682" y="69"/>
                    <a:pt x="682" y="69"/>
                    <a:pt x="682" y="69"/>
                  </a:cubicBezTo>
                  <a:cubicBezTo>
                    <a:pt x="668" y="60"/>
                    <a:pt x="654" y="52"/>
                    <a:pt x="639" y="45"/>
                  </a:cubicBezTo>
                  <a:cubicBezTo>
                    <a:pt x="639" y="45"/>
                    <a:pt x="639" y="45"/>
                    <a:pt x="639" y="45"/>
                  </a:cubicBezTo>
                  <a:moveTo>
                    <a:pt x="272" y="35"/>
                  </a:moveTo>
                  <a:cubicBezTo>
                    <a:pt x="272" y="35"/>
                    <a:pt x="272" y="35"/>
                    <a:pt x="272" y="35"/>
                  </a:cubicBezTo>
                  <a:cubicBezTo>
                    <a:pt x="257" y="41"/>
                    <a:pt x="242" y="48"/>
                    <a:pt x="228" y="56"/>
                  </a:cubicBezTo>
                  <a:cubicBezTo>
                    <a:pt x="228" y="56"/>
                    <a:pt x="228" y="56"/>
                    <a:pt x="228" y="56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53" y="70"/>
                    <a:pt x="267" y="63"/>
                    <a:pt x="282" y="57"/>
                  </a:cubicBezTo>
                  <a:cubicBezTo>
                    <a:pt x="282" y="57"/>
                    <a:pt x="282" y="57"/>
                    <a:pt x="282" y="57"/>
                  </a:cubicBezTo>
                  <a:cubicBezTo>
                    <a:pt x="272" y="35"/>
                    <a:pt x="272" y="35"/>
                    <a:pt x="272" y="35"/>
                  </a:cubicBezTo>
                  <a:moveTo>
                    <a:pt x="589" y="24"/>
                  </a:moveTo>
                  <a:cubicBezTo>
                    <a:pt x="582" y="47"/>
                    <a:pt x="582" y="47"/>
                    <a:pt x="582" y="47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96" y="52"/>
                    <a:pt x="611" y="58"/>
                    <a:pt x="625" y="65"/>
                  </a:cubicBezTo>
                  <a:cubicBezTo>
                    <a:pt x="625" y="65"/>
                    <a:pt x="625" y="65"/>
                    <a:pt x="625" y="65"/>
                  </a:cubicBezTo>
                  <a:cubicBezTo>
                    <a:pt x="635" y="43"/>
                    <a:pt x="635" y="43"/>
                    <a:pt x="635" y="43"/>
                  </a:cubicBezTo>
                  <a:cubicBezTo>
                    <a:pt x="635" y="43"/>
                    <a:pt x="635" y="43"/>
                    <a:pt x="635" y="43"/>
                  </a:cubicBezTo>
                  <a:cubicBezTo>
                    <a:pt x="621" y="36"/>
                    <a:pt x="605" y="30"/>
                    <a:pt x="590" y="24"/>
                  </a:cubicBezTo>
                  <a:cubicBezTo>
                    <a:pt x="589" y="24"/>
                    <a:pt x="589" y="24"/>
                    <a:pt x="589" y="24"/>
                  </a:cubicBezTo>
                  <a:moveTo>
                    <a:pt x="323" y="17"/>
                  </a:moveTo>
                  <a:cubicBezTo>
                    <a:pt x="323" y="17"/>
                    <a:pt x="323" y="17"/>
                    <a:pt x="323" y="17"/>
                  </a:cubicBezTo>
                  <a:cubicBezTo>
                    <a:pt x="307" y="21"/>
                    <a:pt x="291" y="27"/>
                    <a:pt x="276" y="33"/>
                  </a:cubicBezTo>
                  <a:cubicBezTo>
                    <a:pt x="276" y="33"/>
                    <a:pt x="276" y="33"/>
                    <a:pt x="276" y="33"/>
                  </a:cubicBezTo>
                  <a:cubicBezTo>
                    <a:pt x="285" y="55"/>
                    <a:pt x="285" y="55"/>
                    <a:pt x="285" y="55"/>
                  </a:cubicBezTo>
                  <a:cubicBezTo>
                    <a:pt x="285" y="55"/>
                    <a:pt x="285" y="55"/>
                    <a:pt x="285" y="55"/>
                  </a:cubicBezTo>
                  <a:cubicBezTo>
                    <a:pt x="300" y="49"/>
                    <a:pt x="314" y="44"/>
                    <a:pt x="329" y="40"/>
                  </a:cubicBezTo>
                  <a:cubicBezTo>
                    <a:pt x="329" y="40"/>
                    <a:pt x="329" y="40"/>
                    <a:pt x="329" y="40"/>
                  </a:cubicBezTo>
                  <a:cubicBezTo>
                    <a:pt x="323" y="17"/>
                    <a:pt x="323" y="17"/>
                    <a:pt x="323" y="17"/>
                  </a:cubicBezTo>
                  <a:cubicBezTo>
                    <a:pt x="323" y="17"/>
                    <a:pt x="323" y="17"/>
                    <a:pt x="323" y="17"/>
                  </a:cubicBezTo>
                  <a:moveTo>
                    <a:pt x="538" y="8"/>
                  </a:moveTo>
                  <a:cubicBezTo>
                    <a:pt x="533" y="33"/>
                    <a:pt x="533" y="33"/>
                    <a:pt x="533" y="33"/>
                  </a:cubicBezTo>
                  <a:cubicBezTo>
                    <a:pt x="533" y="33"/>
                    <a:pt x="533" y="33"/>
                    <a:pt x="533" y="33"/>
                  </a:cubicBezTo>
                  <a:cubicBezTo>
                    <a:pt x="548" y="37"/>
                    <a:pt x="563" y="41"/>
                    <a:pt x="578" y="46"/>
                  </a:cubicBezTo>
                  <a:cubicBezTo>
                    <a:pt x="578" y="46"/>
                    <a:pt x="578" y="46"/>
                    <a:pt x="578" y="46"/>
                  </a:cubicBezTo>
                  <a:cubicBezTo>
                    <a:pt x="586" y="23"/>
                    <a:pt x="586" y="23"/>
                    <a:pt x="586" y="23"/>
                  </a:cubicBezTo>
                  <a:cubicBezTo>
                    <a:pt x="586" y="23"/>
                    <a:pt x="586" y="23"/>
                    <a:pt x="586" y="23"/>
                  </a:cubicBezTo>
                  <a:cubicBezTo>
                    <a:pt x="570" y="18"/>
                    <a:pt x="554" y="13"/>
                    <a:pt x="538" y="10"/>
                  </a:cubicBezTo>
                  <a:cubicBezTo>
                    <a:pt x="538" y="8"/>
                    <a:pt x="538" y="8"/>
                    <a:pt x="538" y="8"/>
                  </a:cubicBezTo>
                  <a:moveTo>
                    <a:pt x="375" y="5"/>
                  </a:moveTo>
                  <a:cubicBezTo>
                    <a:pt x="375" y="5"/>
                    <a:pt x="375" y="5"/>
                    <a:pt x="375" y="5"/>
                  </a:cubicBezTo>
                  <a:cubicBezTo>
                    <a:pt x="359" y="8"/>
                    <a:pt x="342" y="12"/>
                    <a:pt x="327" y="16"/>
                  </a:cubicBezTo>
                  <a:cubicBezTo>
                    <a:pt x="326" y="16"/>
                    <a:pt x="326" y="16"/>
                    <a:pt x="326" y="16"/>
                  </a:cubicBezTo>
                  <a:cubicBezTo>
                    <a:pt x="333" y="39"/>
                    <a:pt x="333" y="39"/>
                    <a:pt x="333" y="39"/>
                  </a:cubicBezTo>
                  <a:cubicBezTo>
                    <a:pt x="333" y="39"/>
                    <a:pt x="333" y="39"/>
                    <a:pt x="333" y="39"/>
                  </a:cubicBezTo>
                  <a:cubicBezTo>
                    <a:pt x="348" y="35"/>
                    <a:pt x="363" y="32"/>
                    <a:pt x="379" y="29"/>
                  </a:cubicBezTo>
                  <a:cubicBezTo>
                    <a:pt x="379" y="29"/>
                    <a:pt x="379" y="29"/>
                    <a:pt x="379" y="29"/>
                  </a:cubicBezTo>
                  <a:cubicBezTo>
                    <a:pt x="375" y="5"/>
                    <a:pt x="375" y="5"/>
                    <a:pt x="375" y="5"/>
                  </a:cubicBezTo>
                  <a:moveTo>
                    <a:pt x="485" y="2"/>
                  </a:moveTo>
                  <a:cubicBezTo>
                    <a:pt x="483" y="26"/>
                    <a:pt x="483" y="26"/>
                    <a:pt x="483" y="26"/>
                  </a:cubicBezTo>
                  <a:cubicBezTo>
                    <a:pt x="483" y="26"/>
                    <a:pt x="483" y="26"/>
                    <a:pt x="483" y="26"/>
                  </a:cubicBezTo>
                  <a:cubicBezTo>
                    <a:pt x="499" y="27"/>
                    <a:pt x="514" y="29"/>
                    <a:pt x="529" y="33"/>
                  </a:cubicBezTo>
                  <a:cubicBezTo>
                    <a:pt x="530" y="33"/>
                    <a:pt x="530" y="33"/>
                    <a:pt x="530" y="33"/>
                  </a:cubicBezTo>
                  <a:cubicBezTo>
                    <a:pt x="534" y="9"/>
                    <a:pt x="534" y="9"/>
                    <a:pt x="534" y="9"/>
                  </a:cubicBezTo>
                  <a:cubicBezTo>
                    <a:pt x="534" y="9"/>
                    <a:pt x="534" y="9"/>
                    <a:pt x="534" y="9"/>
                  </a:cubicBezTo>
                  <a:cubicBezTo>
                    <a:pt x="518" y="6"/>
                    <a:pt x="502" y="3"/>
                    <a:pt x="485" y="2"/>
                  </a:cubicBezTo>
                  <a:moveTo>
                    <a:pt x="428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12" y="1"/>
                    <a:pt x="395" y="2"/>
                    <a:pt x="379" y="5"/>
                  </a:cubicBezTo>
                  <a:cubicBezTo>
                    <a:pt x="379" y="5"/>
                    <a:pt x="379" y="5"/>
                    <a:pt x="379" y="5"/>
                  </a:cubicBezTo>
                  <a:cubicBezTo>
                    <a:pt x="382" y="29"/>
                    <a:pt x="382" y="29"/>
                    <a:pt x="382" y="29"/>
                  </a:cubicBezTo>
                  <a:cubicBezTo>
                    <a:pt x="382" y="29"/>
                    <a:pt x="382" y="29"/>
                    <a:pt x="382" y="29"/>
                  </a:cubicBezTo>
                  <a:cubicBezTo>
                    <a:pt x="398" y="26"/>
                    <a:pt x="413" y="25"/>
                    <a:pt x="429" y="24"/>
                  </a:cubicBezTo>
                  <a:cubicBezTo>
                    <a:pt x="429" y="24"/>
                    <a:pt x="429" y="24"/>
                    <a:pt x="429" y="24"/>
                  </a:cubicBezTo>
                  <a:cubicBezTo>
                    <a:pt x="428" y="0"/>
                    <a:pt x="428" y="0"/>
                    <a:pt x="428" y="0"/>
                  </a:cubicBezTo>
                  <a:moveTo>
                    <a:pt x="444" y="0"/>
                  </a:moveTo>
                  <a:cubicBezTo>
                    <a:pt x="440" y="0"/>
                    <a:pt x="436" y="0"/>
                    <a:pt x="432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33" y="24"/>
                    <a:pt x="433" y="24"/>
                    <a:pt x="433" y="24"/>
                  </a:cubicBezTo>
                  <a:cubicBezTo>
                    <a:pt x="433" y="24"/>
                    <a:pt x="433" y="24"/>
                    <a:pt x="433" y="24"/>
                  </a:cubicBezTo>
                  <a:cubicBezTo>
                    <a:pt x="436" y="24"/>
                    <a:pt x="440" y="24"/>
                    <a:pt x="445" y="24"/>
                  </a:cubicBezTo>
                  <a:cubicBezTo>
                    <a:pt x="456" y="24"/>
                    <a:pt x="468" y="25"/>
                    <a:pt x="479" y="25"/>
                  </a:cubicBezTo>
                  <a:cubicBezTo>
                    <a:pt x="480" y="25"/>
                    <a:pt x="480" y="25"/>
                    <a:pt x="480" y="25"/>
                  </a:cubicBezTo>
                  <a:cubicBezTo>
                    <a:pt x="481" y="2"/>
                    <a:pt x="481" y="2"/>
                    <a:pt x="481" y="2"/>
                  </a:cubicBezTo>
                  <a:cubicBezTo>
                    <a:pt x="481" y="2"/>
                    <a:pt x="481" y="2"/>
                    <a:pt x="481" y="2"/>
                  </a:cubicBezTo>
                  <a:cubicBezTo>
                    <a:pt x="469" y="1"/>
                    <a:pt x="457" y="0"/>
                    <a:pt x="4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31"/>
            <p:cNvSpPr>
              <a:spLocks/>
            </p:cNvSpPr>
            <p:nvPr/>
          </p:nvSpPr>
          <p:spPr bwMode="auto">
            <a:xfrm>
              <a:off x="6738938" y="4545013"/>
              <a:ext cx="169863" cy="149225"/>
            </a:xfrm>
            <a:custGeom>
              <a:avLst/>
              <a:gdLst>
                <a:gd name="T0" fmla="*/ 11 w 53"/>
                <a:gd name="T1" fmla="*/ 46 h 46"/>
                <a:gd name="T2" fmla="*/ 11 w 53"/>
                <a:gd name="T3" fmla="*/ 45 h 46"/>
                <a:gd name="T4" fmla="*/ 0 w 53"/>
                <a:gd name="T5" fmla="*/ 24 h 46"/>
                <a:gd name="T6" fmla="*/ 0 w 53"/>
                <a:gd name="T7" fmla="*/ 24 h 46"/>
                <a:gd name="T8" fmla="*/ 40 w 53"/>
                <a:gd name="T9" fmla="*/ 0 h 46"/>
                <a:gd name="T10" fmla="*/ 40 w 53"/>
                <a:gd name="T11" fmla="*/ 0 h 46"/>
                <a:gd name="T12" fmla="*/ 53 w 53"/>
                <a:gd name="T13" fmla="*/ 19 h 46"/>
                <a:gd name="T14" fmla="*/ 53 w 53"/>
                <a:gd name="T15" fmla="*/ 19 h 46"/>
                <a:gd name="T16" fmla="*/ 11 w 53"/>
                <a:gd name="T17" fmla="*/ 45 h 46"/>
                <a:gd name="T18" fmla="*/ 11 w 53"/>
                <a:gd name="T1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46">
                  <a:moveTo>
                    <a:pt x="11" y="46"/>
                  </a:moveTo>
                  <a:cubicBezTo>
                    <a:pt x="11" y="45"/>
                    <a:pt x="11" y="45"/>
                    <a:pt x="11" y="4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4" y="17"/>
                    <a:pt x="27" y="9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40" y="29"/>
                    <a:pt x="26" y="38"/>
                    <a:pt x="11" y="45"/>
                  </a:cubicBezTo>
                  <a:lnTo>
                    <a:pt x="11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32"/>
            <p:cNvSpPr>
              <a:spLocks/>
            </p:cNvSpPr>
            <p:nvPr/>
          </p:nvSpPr>
          <p:spPr bwMode="auto">
            <a:xfrm>
              <a:off x="6877051" y="4441825"/>
              <a:ext cx="165100" cy="158750"/>
            </a:xfrm>
            <a:custGeom>
              <a:avLst/>
              <a:gdLst>
                <a:gd name="T0" fmla="*/ 13 w 52"/>
                <a:gd name="T1" fmla="*/ 49 h 49"/>
                <a:gd name="T2" fmla="*/ 13 w 52"/>
                <a:gd name="T3" fmla="*/ 49 h 49"/>
                <a:gd name="T4" fmla="*/ 0 w 52"/>
                <a:gd name="T5" fmla="*/ 30 h 49"/>
                <a:gd name="T6" fmla="*/ 0 w 52"/>
                <a:gd name="T7" fmla="*/ 30 h 49"/>
                <a:gd name="T8" fmla="*/ 36 w 52"/>
                <a:gd name="T9" fmla="*/ 0 h 49"/>
                <a:gd name="T10" fmla="*/ 36 w 52"/>
                <a:gd name="T11" fmla="*/ 0 h 49"/>
                <a:gd name="T12" fmla="*/ 52 w 52"/>
                <a:gd name="T13" fmla="*/ 18 h 49"/>
                <a:gd name="T14" fmla="*/ 52 w 52"/>
                <a:gd name="T15" fmla="*/ 19 h 49"/>
                <a:gd name="T16" fmla="*/ 52 w 52"/>
                <a:gd name="T17" fmla="*/ 18 h 49"/>
                <a:gd name="T18" fmla="*/ 14 w 52"/>
                <a:gd name="T19" fmla="*/ 49 h 49"/>
                <a:gd name="T20" fmla="*/ 13 w 52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49">
                  <a:moveTo>
                    <a:pt x="13" y="49"/>
                  </a:moveTo>
                  <a:cubicBezTo>
                    <a:pt x="13" y="49"/>
                    <a:pt x="13" y="49"/>
                    <a:pt x="13" y="4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2" y="21"/>
                    <a:pt x="25" y="11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40" y="29"/>
                    <a:pt x="27" y="40"/>
                    <a:pt x="14" y="49"/>
                  </a:cubicBezTo>
                  <a:lnTo>
                    <a:pt x="13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33"/>
            <p:cNvSpPr>
              <a:spLocks/>
            </p:cNvSpPr>
            <p:nvPr/>
          </p:nvSpPr>
          <p:spPr bwMode="auto">
            <a:xfrm>
              <a:off x="7000876" y="4325938"/>
              <a:ext cx="163513" cy="168275"/>
            </a:xfrm>
            <a:custGeom>
              <a:avLst/>
              <a:gdLst>
                <a:gd name="T0" fmla="*/ 16 w 51"/>
                <a:gd name="T1" fmla="*/ 52 h 52"/>
                <a:gd name="T2" fmla="*/ 0 w 51"/>
                <a:gd name="T3" fmla="*/ 34 h 52"/>
                <a:gd name="T4" fmla="*/ 0 w 51"/>
                <a:gd name="T5" fmla="*/ 34 h 52"/>
                <a:gd name="T6" fmla="*/ 33 w 51"/>
                <a:gd name="T7" fmla="*/ 1 h 52"/>
                <a:gd name="T8" fmla="*/ 33 w 51"/>
                <a:gd name="T9" fmla="*/ 0 h 52"/>
                <a:gd name="T10" fmla="*/ 33 w 51"/>
                <a:gd name="T11" fmla="*/ 0 h 52"/>
                <a:gd name="T12" fmla="*/ 33 w 51"/>
                <a:gd name="T13" fmla="*/ 0 h 52"/>
                <a:gd name="T14" fmla="*/ 33 w 51"/>
                <a:gd name="T15" fmla="*/ 1 h 52"/>
                <a:gd name="T16" fmla="*/ 51 w 51"/>
                <a:gd name="T17" fmla="*/ 16 h 52"/>
                <a:gd name="T18" fmla="*/ 51 w 51"/>
                <a:gd name="T19" fmla="*/ 16 h 52"/>
                <a:gd name="T20" fmla="*/ 16 w 51"/>
                <a:gd name="T2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52">
                  <a:moveTo>
                    <a:pt x="16" y="52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1" y="23"/>
                    <a:pt x="22" y="12"/>
                    <a:pt x="33" y="1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0" y="29"/>
                    <a:pt x="28" y="40"/>
                    <a:pt x="16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34"/>
            <p:cNvSpPr>
              <a:spLocks/>
            </p:cNvSpPr>
            <p:nvPr/>
          </p:nvSpPr>
          <p:spPr bwMode="auto">
            <a:xfrm>
              <a:off x="7113588" y="4197350"/>
              <a:ext cx="155575" cy="171450"/>
            </a:xfrm>
            <a:custGeom>
              <a:avLst/>
              <a:gdLst>
                <a:gd name="T0" fmla="*/ 18 w 49"/>
                <a:gd name="T1" fmla="*/ 53 h 53"/>
                <a:gd name="T2" fmla="*/ 0 w 49"/>
                <a:gd name="T3" fmla="*/ 38 h 53"/>
                <a:gd name="T4" fmla="*/ 0 w 49"/>
                <a:gd name="T5" fmla="*/ 38 h 53"/>
                <a:gd name="T6" fmla="*/ 29 w 49"/>
                <a:gd name="T7" fmla="*/ 1 h 53"/>
                <a:gd name="T8" fmla="*/ 29 w 49"/>
                <a:gd name="T9" fmla="*/ 0 h 53"/>
                <a:gd name="T10" fmla="*/ 49 w 49"/>
                <a:gd name="T11" fmla="*/ 14 h 53"/>
                <a:gd name="T12" fmla="*/ 48 w 49"/>
                <a:gd name="T13" fmla="*/ 14 h 53"/>
                <a:gd name="T14" fmla="*/ 18 w 49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3">
                  <a:moveTo>
                    <a:pt x="18" y="53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0" y="26"/>
                    <a:pt x="20" y="13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39" y="28"/>
                    <a:pt x="29" y="41"/>
                    <a:pt x="1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35"/>
            <p:cNvSpPr>
              <a:spLocks/>
            </p:cNvSpPr>
            <p:nvPr/>
          </p:nvSpPr>
          <p:spPr bwMode="auto">
            <a:xfrm>
              <a:off x="7212013" y="4057650"/>
              <a:ext cx="144463" cy="174625"/>
            </a:xfrm>
            <a:custGeom>
              <a:avLst/>
              <a:gdLst>
                <a:gd name="T0" fmla="*/ 20 w 45"/>
                <a:gd name="T1" fmla="*/ 54 h 54"/>
                <a:gd name="T2" fmla="*/ 0 w 45"/>
                <a:gd name="T3" fmla="*/ 41 h 54"/>
                <a:gd name="T4" fmla="*/ 0 w 45"/>
                <a:gd name="T5" fmla="*/ 40 h 54"/>
                <a:gd name="T6" fmla="*/ 24 w 45"/>
                <a:gd name="T7" fmla="*/ 0 h 54"/>
                <a:gd name="T8" fmla="*/ 24 w 45"/>
                <a:gd name="T9" fmla="*/ 0 h 54"/>
                <a:gd name="T10" fmla="*/ 24 w 45"/>
                <a:gd name="T11" fmla="*/ 0 h 54"/>
                <a:gd name="T12" fmla="*/ 45 w 45"/>
                <a:gd name="T13" fmla="*/ 11 h 54"/>
                <a:gd name="T14" fmla="*/ 45 w 45"/>
                <a:gd name="T15" fmla="*/ 11 h 54"/>
                <a:gd name="T16" fmla="*/ 20 w 45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54">
                  <a:moveTo>
                    <a:pt x="20" y="54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9" y="28"/>
                    <a:pt x="17" y="14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37" y="26"/>
                    <a:pt x="29" y="40"/>
                    <a:pt x="2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36"/>
            <p:cNvSpPr>
              <a:spLocks/>
            </p:cNvSpPr>
            <p:nvPr/>
          </p:nvSpPr>
          <p:spPr bwMode="auto">
            <a:xfrm>
              <a:off x="7291388" y="3910013"/>
              <a:ext cx="134938" cy="174625"/>
            </a:xfrm>
            <a:custGeom>
              <a:avLst/>
              <a:gdLst>
                <a:gd name="T0" fmla="*/ 22 w 42"/>
                <a:gd name="T1" fmla="*/ 54 h 54"/>
                <a:gd name="T2" fmla="*/ 0 w 42"/>
                <a:gd name="T3" fmla="*/ 43 h 54"/>
                <a:gd name="T4" fmla="*/ 1 w 42"/>
                <a:gd name="T5" fmla="*/ 43 h 54"/>
                <a:gd name="T6" fmla="*/ 19 w 42"/>
                <a:gd name="T7" fmla="*/ 0 h 54"/>
                <a:gd name="T8" fmla="*/ 19 w 42"/>
                <a:gd name="T9" fmla="*/ 0 h 54"/>
                <a:gd name="T10" fmla="*/ 42 w 42"/>
                <a:gd name="T11" fmla="*/ 9 h 54"/>
                <a:gd name="T12" fmla="*/ 42 w 42"/>
                <a:gd name="T13" fmla="*/ 9 h 54"/>
                <a:gd name="T14" fmla="*/ 22 w 42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4">
                  <a:moveTo>
                    <a:pt x="22" y="54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8" y="29"/>
                    <a:pt x="14" y="15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36" y="24"/>
                    <a:pt x="29" y="39"/>
                    <a:pt x="2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37"/>
            <p:cNvSpPr>
              <a:spLocks/>
            </p:cNvSpPr>
            <p:nvPr/>
          </p:nvSpPr>
          <p:spPr bwMode="auto">
            <a:xfrm>
              <a:off x="7359651" y="3754438"/>
              <a:ext cx="120650" cy="171450"/>
            </a:xfrm>
            <a:custGeom>
              <a:avLst/>
              <a:gdLst>
                <a:gd name="T0" fmla="*/ 22 w 38"/>
                <a:gd name="T1" fmla="*/ 53 h 53"/>
                <a:gd name="T2" fmla="*/ 0 w 38"/>
                <a:gd name="T3" fmla="*/ 45 h 53"/>
                <a:gd name="T4" fmla="*/ 0 w 38"/>
                <a:gd name="T5" fmla="*/ 45 h 53"/>
                <a:gd name="T6" fmla="*/ 13 w 38"/>
                <a:gd name="T7" fmla="*/ 0 h 53"/>
                <a:gd name="T8" fmla="*/ 13 w 38"/>
                <a:gd name="T9" fmla="*/ 0 h 53"/>
                <a:gd name="T10" fmla="*/ 38 w 38"/>
                <a:gd name="T11" fmla="*/ 6 h 53"/>
                <a:gd name="T12" fmla="*/ 37 w 38"/>
                <a:gd name="T13" fmla="*/ 6 h 53"/>
                <a:gd name="T14" fmla="*/ 22 w 38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53">
                  <a:moveTo>
                    <a:pt x="22" y="53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5" y="30"/>
                    <a:pt x="10" y="15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3" y="22"/>
                    <a:pt x="28" y="37"/>
                    <a:pt x="22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38"/>
            <p:cNvSpPr>
              <a:spLocks/>
            </p:cNvSpPr>
            <p:nvPr/>
          </p:nvSpPr>
          <p:spPr bwMode="auto">
            <a:xfrm>
              <a:off x="7404101" y="3594100"/>
              <a:ext cx="101600" cy="166688"/>
            </a:xfrm>
            <a:custGeom>
              <a:avLst/>
              <a:gdLst>
                <a:gd name="T0" fmla="*/ 24 w 32"/>
                <a:gd name="T1" fmla="*/ 52 h 52"/>
                <a:gd name="T2" fmla="*/ 0 w 32"/>
                <a:gd name="T3" fmla="*/ 46 h 52"/>
                <a:gd name="T4" fmla="*/ 0 w 32"/>
                <a:gd name="T5" fmla="*/ 46 h 52"/>
                <a:gd name="T6" fmla="*/ 8 w 32"/>
                <a:gd name="T7" fmla="*/ 0 h 52"/>
                <a:gd name="T8" fmla="*/ 7 w 32"/>
                <a:gd name="T9" fmla="*/ 0 h 52"/>
                <a:gd name="T10" fmla="*/ 9 w 32"/>
                <a:gd name="T11" fmla="*/ 0 h 52"/>
                <a:gd name="T12" fmla="*/ 32 w 32"/>
                <a:gd name="T13" fmla="*/ 3 h 52"/>
                <a:gd name="T14" fmla="*/ 32 w 32"/>
                <a:gd name="T15" fmla="*/ 3 h 52"/>
                <a:gd name="T16" fmla="*/ 24 w 32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52">
                  <a:moveTo>
                    <a:pt x="24" y="52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4" y="31"/>
                    <a:pt x="6" y="16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0" y="19"/>
                    <a:pt x="27" y="36"/>
                    <a:pt x="2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39"/>
            <p:cNvSpPr>
              <a:spLocks/>
            </p:cNvSpPr>
            <p:nvPr/>
          </p:nvSpPr>
          <p:spPr bwMode="auto">
            <a:xfrm>
              <a:off x="7432676" y="3378200"/>
              <a:ext cx="82550" cy="212725"/>
            </a:xfrm>
            <a:custGeom>
              <a:avLst/>
              <a:gdLst>
                <a:gd name="T0" fmla="*/ 24 w 26"/>
                <a:gd name="T1" fmla="*/ 66 h 66"/>
                <a:gd name="T2" fmla="*/ 23 w 26"/>
                <a:gd name="T3" fmla="*/ 66 h 66"/>
                <a:gd name="T4" fmla="*/ 0 w 26"/>
                <a:gd name="T5" fmla="*/ 64 h 66"/>
                <a:gd name="T6" fmla="*/ 0 w 26"/>
                <a:gd name="T7" fmla="*/ 63 h 66"/>
                <a:gd name="T8" fmla="*/ 2 w 26"/>
                <a:gd name="T9" fmla="*/ 17 h 66"/>
                <a:gd name="T10" fmla="*/ 2 w 26"/>
                <a:gd name="T11" fmla="*/ 1 h 66"/>
                <a:gd name="T12" fmla="*/ 2 w 26"/>
                <a:gd name="T13" fmla="*/ 1 h 66"/>
                <a:gd name="T14" fmla="*/ 2 w 26"/>
                <a:gd name="T15" fmla="*/ 1 h 66"/>
                <a:gd name="T16" fmla="*/ 26 w 26"/>
                <a:gd name="T17" fmla="*/ 0 h 66"/>
                <a:gd name="T18" fmla="*/ 26 w 26"/>
                <a:gd name="T19" fmla="*/ 0 h 66"/>
                <a:gd name="T20" fmla="*/ 26 w 26"/>
                <a:gd name="T21" fmla="*/ 17 h 66"/>
                <a:gd name="T22" fmla="*/ 24 w 26"/>
                <a:gd name="T2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66">
                  <a:moveTo>
                    <a:pt x="24" y="66"/>
                  </a:moveTo>
                  <a:cubicBezTo>
                    <a:pt x="23" y="66"/>
                    <a:pt x="23" y="66"/>
                    <a:pt x="23" y="6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48"/>
                    <a:pt x="2" y="32"/>
                    <a:pt x="2" y="17"/>
                  </a:cubicBezTo>
                  <a:cubicBezTo>
                    <a:pt x="2" y="12"/>
                    <a:pt x="2" y="6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26" y="33"/>
                    <a:pt x="25" y="50"/>
                    <a:pt x="24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40"/>
            <p:cNvSpPr>
              <a:spLocks/>
            </p:cNvSpPr>
            <p:nvPr/>
          </p:nvSpPr>
          <p:spPr bwMode="auto">
            <a:xfrm>
              <a:off x="7423151" y="3206750"/>
              <a:ext cx="92075" cy="160338"/>
            </a:xfrm>
            <a:custGeom>
              <a:avLst/>
              <a:gdLst>
                <a:gd name="T0" fmla="*/ 5 w 29"/>
                <a:gd name="T1" fmla="*/ 50 h 50"/>
                <a:gd name="T2" fmla="*/ 5 w 29"/>
                <a:gd name="T3" fmla="*/ 50 h 50"/>
                <a:gd name="T4" fmla="*/ 0 w 29"/>
                <a:gd name="T5" fmla="*/ 4 h 50"/>
                <a:gd name="T6" fmla="*/ 0 w 29"/>
                <a:gd name="T7" fmla="*/ 4 h 50"/>
                <a:gd name="T8" fmla="*/ 24 w 29"/>
                <a:gd name="T9" fmla="*/ 0 h 50"/>
                <a:gd name="T10" fmla="*/ 24 w 29"/>
                <a:gd name="T11" fmla="*/ 0 h 50"/>
                <a:gd name="T12" fmla="*/ 29 w 29"/>
                <a:gd name="T13" fmla="*/ 49 h 50"/>
                <a:gd name="T14" fmla="*/ 29 w 29"/>
                <a:gd name="T15" fmla="*/ 49 h 50"/>
                <a:gd name="T16" fmla="*/ 5 w 29"/>
                <a:gd name="T1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50"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4" y="35"/>
                    <a:pt x="3" y="19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6"/>
                    <a:pt x="28" y="33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lnTo>
                    <a:pt x="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41"/>
            <p:cNvSpPr>
              <a:spLocks/>
            </p:cNvSpPr>
            <p:nvPr/>
          </p:nvSpPr>
          <p:spPr bwMode="auto">
            <a:xfrm>
              <a:off x="7388226" y="3038475"/>
              <a:ext cx="107950" cy="168275"/>
            </a:xfrm>
            <a:custGeom>
              <a:avLst/>
              <a:gdLst>
                <a:gd name="T0" fmla="*/ 11 w 34"/>
                <a:gd name="T1" fmla="*/ 52 h 52"/>
                <a:gd name="T2" fmla="*/ 11 w 34"/>
                <a:gd name="T3" fmla="*/ 52 h 52"/>
                <a:gd name="T4" fmla="*/ 0 w 34"/>
                <a:gd name="T5" fmla="*/ 6 h 52"/>
                <a:gd name="T6" fmla="*/ 0 w 34"/>
                <a:gd name="T7" fmla="*/ 6 h 52"/>
                <a:gd name="T8" fmla="*/ 23 w 34"/>
                <a:gd name="T9" fmla="*/ 0 h 52"/>
                <a:gd name="T10" fmla="*/ 23 w 34"/>
                <a:gd name="T11" fmla="*/ 0 h 52"/>
                <a:gd name="T12" fmla="*/ 34 w 34"/>
                <a:gd name="T13" fmla="*/ 48 h 52"/>
                <a:gd name="T14" fmla="*/ 34 w 34"/>
                <a:gd name="T15" fmla="*/ 48 h 52"/>
                <a:gd name="T16" fmla="*/ 11 w 34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11" y="52"/>
                  </a:moveTo>
                  <a:cubicBezTo>
                    <a:pt x="11" y="52"/>
                    <a:pt x="11" y="52"/>
                    <a:pt x="11" y="52"/>
                  </a:cubicBezTo>
                  <a:cubicBezTo>
                    <a:pt x="8" y="37"/>
                    <a:pt x="5" y="21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16"/>
                    <a:pt x="32" y="32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42"/>
            <p:cNvSpPr>
              <a:spLocks/>
            </p:cNvSpPr>
            <p:nvPr/>
          </p:nvSpPr>
          <p:spPr bwMode="auto">
            <a:xfrm>
              <a:off x="7337426" y="2873375"/>
              <a:ext cx="120650" cy="174625"/>
            </a:xfrm>
            <a:custGeom>
              <a:avLst/>
              <a:gdLst>
                <a:gd name="T0" fmla="*/ 15 w 38"/>
                <a:gd name="T1" fmla="*/ 54 h 54"/>
                <a:gd name="T2" fmla="*/ 15 w 38"/>
                <a:gd name="T3" fmla="*/ 54 h 54"/>
                <a:gd name="T4" fmla="*/ 0 w 38"/>
                <a:gd name="T5" fmla="*/ 10 h 54"/>
                <a:gd name="T6" fmla="*/ 0 w 38"/>
                <a:gd name="T7" fmla="*/ 10 h 54"/>
                <a:gd name="T8" fmla="*/ 22 w 38"/>
                <a:gd name="T9" fmla="*/ 0 h 54"/>
                <a:gd name="T10" fmla="*/ 22 w 38"/>
                <a:gd name="T11" fmla="*/ 0 h 54"/>
                <a:gd name="T12" fmla="*/ 38 w 38"/>
                <a:gd name="T13" fmla="*/ 47 h 54"/>
                <a:gd name="T14" fmla="*/ 38 w 38"/>
                <a:gd name="T15" fmla="*/ 47 h 54"/>
                <a:gd name="T16" fmla="*/ 15 w 38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54">
                  <a:moveTo>
                    <a:pt x="15" y="54"/>
                  </a:moveTo>
                  <a:cubicBezTo>
                    <a:pt x="15" y="54"/>
                    <a:pt x="15" y="54"/>
                    <a:pt x="15" y="54"/>
                  </a:cubicBezTo>
                  <a:cubicBezTo>
                    <a:pt x="11" y="39"/>
                    <a:pt x="6" y="24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8" y="16"/>
                    <a:pt x="34" y="31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15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43"/>
            <p:cNvSpPr>
              <a:spLocks/>
            </p:cNvSpPr>
            <p:nvPr/>
          </p:nvSpPr>
          <p:spPr bwMode="auto">
            <a:xfrm>
              <a:off x="7262813" y="2719388"/>
              <a:ext cx="138113" cy="174625"/>
            </a:xfrm>
            <a:custGeom>
              <a:avLst/>
              <a:gdLst>
                <a:gd name="T0" fmla="*/ 21 w 43"/>
                <a:gd name="T1" fmla="*/ 54 h 54"/>
                <a:gd name="T2" fmla="*/ 21 w 43"/>
                <a:gd name="T3" fmla="*/ 54 h 54"/>
                <a:gd name="T4" fmla="*/ 0 w 43"/>
                <a:gd name="T5" fmla="*/ 13 h 54"/>
                <a:gd name="T6" fmla="*/ 0 w 43"/>
                <a:gd name="T7" fmla="*/ 12 h 54"/>
                <a:gd name="T8" fmla="*/ 21 w 43"/>
                <a:gd name="T9" fmla="*/ 0 h 54"/>
                <a:gd name="T10" fmla="*/ 21 w 43"/>
                <a:gd name="T11" fmla="*/ 1 h 54"/>
                <a:gd name="T12" fmla="*/ 43 w 43"/>
                <a:gd name="T13" fmla="*/ 45 h 54"/>
                <a:gd name="T14" fmla="*/ 43 w 43"/>
                <a:gd name="T15" fmla="*/ 45 h 54"/>
                <a:gd name="T16" fmla="*/ 21 w 43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54">
                  <a:moveTo>
                    <a:pt x="21" y="54"/>
                  </a:moveTo>
                  <a:cubicBezTo>
                    <a:pt x="21" y="54"/>
                    <a:pt x="21" y="54"/>
                    <a:pt x="21" y="54"/>
                  </a:cubicBezTo>
                  <a:cubicBezTo>
                    <a:pt x="15" y="40"/>
                    <a:pt x="8" y="26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9" y="15"/>
                    <a:pt x="37" y="30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lnTo>
                    <a:pt x="21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44"/>
            <p:cNvSpPr>
              <a:spLocks/>
            </p:cNvSpPr>
            <p:nvPr/>
          </p:nvSpPr>
          <p:spPr bwMode="auto">
            <a:xfrm>
              <a:off x="7173913" y="2576513"/>
              <a:ext cx="149225" cy="171450"/>
            </a:xfrm>
            <a:custGeom>
              <a:avLst/>
              <a:gdLst>
                <a:gd name="T0" fmla="*/ 26 w 47"/>
                <a:gd name="T1" fmla="*/ 53 h 53"/>
                <a:gd name="T2" fmla="*/ 26 w 47"/>
                <a:gd name="T3" fmla="*/ 53 h 53"/>
                <a:gd name="T4" fmla="*/ 1 w 47"/>
                <a:gd name="T5" fmla="*/ 14 h 53"/>
                <a:gd name="T6" fmla="*/ 0 w 47"/>
                <a:gd name="T7" fmla="*/ 14 h 53"/>
                <a:gd name="T8" fmla="*/ 20 w 47"/>
                <a:gd name="T9" fmla="*/ 0 h 53"/>
                <a:gd name="T10" fmla="*/ 20 w 47"/>
                <a:gd name="T11" fmla="*/ 0 h 53"/>
                <a:gd name="T12" fmla="*/ 20 w 47"/>
                <a:gd name="T13" fmla="*/ 0 h 53"/>
                <a:gd name="T14" fmla="*/ 47 w 47"/>
                <a:gd name="T15" fmla="*/ 41 h 53"/>
                <a:gd name="T16" fmla="*/ 47 w 47"/>
                <a:gd name="T17" fmla="*/ 41 h 53"/>
                <a:gd name="T18" fmla="*/ 26 w 47"/>
                <a:gd name="T1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53">
                  <a:moveTo>
                    <a:pt x="26" y="53"/>
                  </a:moveTo>
                  <a:cubicBezTo>
                    <a:pt x="26" y="53"/>
                    <a:pt x="26" y="53"/>
                    <a:pt x="26" y="53"/>
                  </a:cubicBezTo>
                  <a:cubicBezTo>
                    <a:pt x="18" y="40"/>
                    <a:pt x="10" y="27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0" y="13"/>
                    <a:pt x="39" y="27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26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45"/>
            <p:cNvSpPr>
              <a:spLocks/>
            </p:cNvSpPr>
            <p:nvPr/>
          </p:nvSpPr>
          <p:spPr bwMode="auto">
            <a:xfrm>
              <a:off x="7072313" y="2444750"/>
              <a:ext cx="158750" cy="168275"/>
            </a:xfrm>
            <a:custGeom>
              <a:avLst/>
              <a:gdLst>
                <a:gd name="T0" fmla="*/ 30 w 50"/>
                <a:gd name="T1" fmla="*/ 52 h 52"/>
                <a:gd name="T2" fmla="*/ 30 w 50"/>
                <a:gd name="T3" fmla="*/ 52 h 52"/>
                <a:gd name="T4" fmla="*/ 0 w 50"/>
                <a:gd name="T5" fmla="*/ 17 h 52"/>
                <a:gd name="T6" fmla="*/ 0 w 50"/>
                <a:gd name="T7" fmla="*/ 16 h 52"/>
                <a:gd name="T8" fmla="*/ 17 w 50"/>
                <a:gd name="T9" fmla="*/ 0 h 52"/>
                <a:gd name="T10" fmla="*/ 18 w 50"/>
                <a:gd name="T11" fmla="*/ 0 h 52"/>
                <a:gd name="T12" fmla="*/ 49 w 50"/>
                <a:gd name="T13" fmla="*/ 38 h 52"/>
                <a:gd name="T14" fmla="*/ 50 w 50"/>
                <a:gd name="T15" fmla="*/ 38 h 52"/>
                <a:gd name="T16" fmla="*/ 30 w 50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52">
                  <a:moveTo>
                    <a:pt x="30" y="52"/>
                  </a:moveTo>
                  <a:cubicBezTo>
                    <a:pt x="30" y="52"/>
                    <a:pt x="30" y="52"/>
                    <a:pt x="30" y="52"/>
                  </a:cubicBezTo>
                  <a:cubicBezTo>
                    <a:pt x="21" y="40"/>
                    <a:pt x="11" y="28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9" y="12"/>
                    <a:pt x="40" y="25"/>
                    <a:pt x="49" y="38"/>
                  </a:cubicBezTo>
                  <a:cubicBezTo>
                    <a:pt x="50" y="38"/>
                    <a:pt x="50" y="38"/>
                    <a:pt x="50" y="38"/>
                  </a:cubicBezTo>
                  <a:lnTo>
                    <a:pt x="30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46"/>
            <p:cNvSpPr>
              <a:spLocks/>
            </p:cNvSpPr>
            <p:nvPr/>
          </p:nvSpPr>
          <p:spPr bwMode="auto">
            <a:xfrm>
              <a:off x="6953251" y="2325688"/>
              <a:ext cx="166688" cy="165100"/>
            </a:xfrm>
            <a:custGeom>
              <a:avLst/>
              <a:gdLst>
                <a:gd name="T0" fmla="*/ 35 w 52"/>
                <a:gd name="T1" fmla="*/ 51 h 51"/>
                <a:gd name="T2" fmla="*/ 34 w 52"/>
                <a:gd name="T3" fmla="*/ 51 h 51"/>
                <a:gd name="T4" fmla="*/ 0 w 52"/>
                <a:gd name="T5" fmla="*/ 19 h 51"/>
                <a:gd name="T6" fmla="*/ 0 w 52"/>
                <a:gd name="T7" fmla="*/ 19 h 51"/>
                <a:gd name="T8" fmla="*/ 0 w 52"/>
                <a:gd name="T9" fmla="*/ 19 h 51"/>
                <a:gd name="T10" fmla="*/ 15 w 52"/>
                <a:gd name="T11" fmla="*/ 0 h 51"/>
                <a:gd name="T12" fmla="*/ 16 w 52"/>
                <a:gd name="T13" fmla="*/ 1 h 51"/>
                <a:gd name="T14" fmla="*/ 52 w 52"/>
                <a:gd name="T15" fmla="*/ 34 h 51"/>
                <a:gd name="T16" fmla="*/ 52 w 52"/>
                <a:gd name="T17" fmla="*/ 34 h 51"/>
                <a:gd name="T18" fmla="*/ 52 w 52"/>
                <a:gd name="T19" fmla="*/ 34 h 51"/>
                <a:gd name="T20" fmla="*/ 35 w 52"/>
                <a:gd name="T2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1">
                  <a:moveTo>
                    <a:pt x="35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24" y="40"/>
                    <a:pt x="12" y="2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8" y="11"/>
                    <a:pt x="40" y="22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35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47"/>
            <p:cNvSpPr>
              <a:spLocks/>
            </p:cNvSpPr>
            <p:nvPr/>
          </p:nvSpPr>
          <p:spPr bwMode="auto">
            <a:xfrm>
              <a:off x="5129213" y="2276475"/>
              <a:ext cx="166688" cy="161925"/>
            </a:xfrm>
            <a:custGeom>
              <a:avLst/>
              <a:gdLst>
                <a:gd name="T0" fmla="*/ 16 w 52"/>
                <a:gd name="T1" fmla="*/ 50 h 50"/>
                <a:gd name="T2" fmla="*/ 0 w 52"/>
                <a:gd name="T3" fmla="*/ 32 h 50"/>
                <a:gd name="T4" fmla="*/ 0 w 52"/>
                <a:gd name="T5" fmla="*/ 31 h 50"/>
                <a:gd name="T6" fmla="*/ 0 w 52"/>
                <a:gd name="T7" fmla="*/ 32 h 50"/>
                <a:gd name="T8" fmla="*/ 38 w 52"/>
                <a:gd name="T9" fmla="*/ 0 h 50"/>
                <a:gd name="T10" fmla="*/ 38 w 52"/>
                <a:gd name="T11" fmla="*/ 0 h 50"/>
                <a:gd name="T12" fmla="*/ 52 w 52"/>
                <a:gd name="T13" fmla="*/ 20 h 50"/>
                <a:gd name="T14" fmla="*/ 52 w 52"/>
                <a:gd name="T15" fmla="*/ 20 h 50"/>
                <a:gd name="T16" fmla="*/ 16 w 52"/>
                <a:gd name="T1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0">
                  <a:moveTo>
                    <a:pt x="16" y="5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2" y="21"/>
                    <a:pt x="25" y="1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0" y="29"/>
                    <a:pt x="28" y="39"/>
                    <a:pt x="16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48"/>
            <p:cNvSpPr>
              <a:spLocks/>
            </p:cNvSpPr>
            <p:nvPr/>
          </p:nvSpPr>
          <p:spPr bwMode="auto">
            <a:xfrm>
              <a:off x="6823076" y="2225675"/>
              <a:ext cx="171450" cy="153988"/>
            </a:xfrm>
            <a:custGeom>
              <a:avLst/>
              <a:gdLst>
                <a:gd name="T0" fmla="*/ 38 w 54"/>
                <a:gd name="T1" fmla="*/ 48 h 48"/>
                <a:gd name="T2" fmla="*/ 38 w 54"/>
                <a:gd name="T3" fmla="*/ 48 h 48"/>
                <a:gd name="T4" fmla="*/ 1 w 54"/>
                <a:gd name="T5" fmla="*/ 20 h 48"/>
                <a:gd name="T6" fmla="*/ 0 w 54"/>
                <a:gd name="T7" fmla="*/ 20 h 48"/>
                <a:gd name="T8" fmla="*/ 13 w 54"/>
                <a:gd name="T9" fmla="*/ 0 h 48"/>
                <a:gd name="T10" fmla="*/ 14 w 54"/>
                <a:gd name="T11" fmla="*/ 0 h 48"/>
                <a:gd name="T12" fmla="*/ 53 w 54"/>
                <a:gd name="T13" fmla="*/ 29 h 48"/>
                <a:gd name="T14" fmla="*/ 54 w 54"/>
                <a:gd name="T15" fmla="*/ 29 h 48"/>
                <a:gd name="T16" fmla="*/ 53 w 54"/>
                <a:gd name="T17" fmla="*/ 29 h 48"/>
                <a:gd name="T18" fmla="*/ 38 w 54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48">
                  <a:moveTo>
                    <a:pt x="38" y="48"/>
                  </a:moveTo>
                  <a:cubicBezTo>
                    <a:pt x="38" y="48"/>
                    <a:pt x="38" y="48"/>
                    <a:pt x="38" y="48"/>
                  </a:cubicBezTo>
                  <a:cubicBezTo>
                    <a:pt x="26" y="38"/>
                    <a:pt x="14" y="29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7" y="9"/>
                    <a:pt x="41" y="19"/>
                    <a:pt x="5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3" y="29"/>
                    <a:pt x="53" y="29"/>
                    <a:pt x="53" y="29"/>
                  </a:cubicBezTo>
                  <a:lnTo>
                    <a:pt x="3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49"/>
            <p:cNvSpPr>
              <a:spLocks/>
            </p:cNvSpPr>
            <p:nvPr/>
          </p:nvSpPr>
          <p:spPr bwMode="auto">
            <a:xfrm>
              <a:off x="5260976" y="2182813"/>
              <a:ext cx="169863" cy="152400"/>
            </a:xfrm>
            <a:custGeom>
              <a:avLst/>
              <a:gdLst>
                <a:gd name="T0" fmla="*/ 14 w 53"/>
                <a:gd name="T1" fmla="*/ 47 h 47"/>
                <a:gd name="T2" fmla="*/ 0 w 53"/>
                <a:gd name="T3" fmla="*/ 27 h 47"/>
                <a:gd name="T4" fmla="*/ 0 w 53"/>
                <a:gd name="T5" fmla="*/ 27 h 47"/>
                <a:gd name="T6" fmla="*/ 41 w 53"/>
                <a:gd name="T7" fmla="*/ 0 h 47"/>
                <a:gd name="T8" fmla="*/ 42 w 53"/>
                <a:gd name="T9" fmla="*/ 0 h 47"/>
                <a:gd name="T10" fmla="*/ 53 w 53"/>
                <a:gd name="T11" fmla="*/ 21 h 47"/>
                <a:gd name="T12" fmla="*/ 53 w 53"/>
                <a:gd name="T13" fmla="*/ 21 h 47"/>
                <a:gd name="T14" fmla="*/ 14 w 53"/>
                <a:gd name="T15" fmla="*/ 46 h 47"/>
                <a:gd name="T16" fmla="*/ 14 w 53"/>
                <a:gd name="T1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7">
                  <a:moveTo>
                    <a:pt x="14" y="4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3" y="17"/>
                    <a:pt x="27" y="8"/>
                    <a:pt x="4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0" y="29"/>
                    <a:pt x="27" y="37"/>
                    <a:pt x="14" y="46"/>
                  </a:cubicBezTo>
                  <a:lnTo>
                    <a:pt x="14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50"/>
            <p:cNvSpPr>
              <a:spLocks/>
            </p:cNvSpPr>
            <p:nvPr/>
          </p:nvSpPr>
          <p:spPr bwMode="auto">
            <a:xfrm>
              <a:off x="6681788" y="2141538"/>
              <a:ext cx="173038" cy="141288"/>
            </a:xfrm>
            <a:custGeom>
              <a:avLst/>
              <a:gdLst>
                <a:gd name="T0" fmla="*/ 41 w 54"/>
                <a:gd name="T1" fmla="*/ 44 h 44"/>
                <a:gd name="T2" fmla="*/ 41 w 54"/>
                <a:gd name="T3" fmla="*/ 44 h 44"/>
                <a:gd name="T4" fmla="*/ 1 w 54"/>
                <a:gd name="T5" fmla="*/ 21 h 44"/>
                <a:gd name="T6" fmla="*/ 0 w 54"/>
                <a:gd name="T7" fmla="*/ 21 h 44"/>
                <a:gd name="T8" fmla="*/ 11 w 54"/>
                <a:gd name="T9" fmla="*/ 0 h 44"/>
                <a:gd name="T10" fmla="*/ 11 w 54"/>
                <a:gd name="T11" fmla="*/ 0 h 44"/>
                <a:gd name="T12" fmla="*/ 54 w 54"/>
                <a:gd name="T13" fmla="*/ 24 h 44"/>
                <a:gd name="T14" fmla="*/ 54 w 54"/>
                <a:gd name="T15" fmla="*/ 24 h 44"/>
                <a:gd name="T16" fmla="*/ 41 w 54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44">
                  <a:moveTo>
                    <a:pt x="41" y="44"/>
                  </a:moveTo>
                  <a:cubicBezTo>
                    <a:pt x="41" y="44"/>
                    <a:pt x="41" y="44"/>
                    <a:pt x="41" y="44"/>
                  </a:cubicBezTo>
                  <a:cubicBezTo>
                    <a:pt x="28" y="36"/>
                    <a:pt x="14" y="28"/>
                    <a:pt x="1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6" y="7"/>
                    <a:pt x="40" y="15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lnTo>
                    <a:pt x="4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51"/>
            <p:cNvSpPr>
              <a:spLocks/>
            </p:cNvSpPr>
            <p:nvPr/>
          </p:nvSpPr>
          <p:spPr bwMode="auto">
            <a:xfrm>
              <a:off x="5403851" y="2109788"/>
              <a:ext cx="173038" cy="134938"/>
            </a:xfrm>
            <a:custGeom>
              <a:avLst/>
              <a:gdLst>
                <a:gd name="T0" fmla="*/ 12 w 54"/>
                <a:gd name="T1" fmla="*/ 42 h 42"/>
                <a:gd name="T2" fmla="*/ 0 w 54"/>
                <a:gd name="T3" fmla="*/ 21 h 42"/>
                <a:gd name="T4" fmla="*/ 0 w 54"/>
                <a:gd name="T5" fmla="*/ 21 h 42"/>
                <a:gd name="T6" fmla="*/ 44 w 54"/>
                <a:gd name="T7" fmla="*/ 0 h 42"/>
                <a:gd name="T8" fmla="*/ 44 w 54"/>
                <a:gd name="T9" fmla="*/ 0 h 42"/>
                <a:gd name="T10" fmla="*/ 54 w 54"/>
                <a:gd name="T11" fmla="*/ 22 h 42"/>
                <a:gd name="T12" fmla="*/ 54 w 54"/>
                <a:gd name="T13" fmla="*/ 22 h 42"/>
                <a:gd name="T14" fmla="*/ 12 w 54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42">
                  <a:moveTo>
                    <a:pt x="12" y="42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4" y="13"/>
                    <a:pt x="29" y="6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39" y="28"/>
                    <a:pt x="25" y="35"/>
                    <a:pt x="12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52"/>
            <p:cNvSpPr>
              <a:spLocks/>
            </p:cNvSpPr>
            <p:nvPr/>
          </p:nvSpPr>
          <p:spPr bwMode="auto">
            <a:xfrm>
              <a:off x="6535738" y="2073275"/>
              <a:ext cx="168275" cy="133350"/>
            </a:xfrm>
            <a:custGeom>
              <a:avLst/>
              <a:gdLst>
                <a:gd name="T0" fmla="*/ 43 w 53"/>
                <a:gd name="T1" fmla="*/ 41 h 41"/>
                <a:gd name="T2" fmla="*/ 43 w 53"/>
                <a:gd name="T3" fmla="*/ 41 h 41"/>
                <a:gd name="T4" fmla="*/ 0 w 53"/>
                <a:gd name="T5" fmla="*/ 23 h 41"/>
                <a:gd name="T6" fmla="*/ 0 w 53"/>
                <a:gd name="T7" fmla="*/ 23 h 41"/>
                <a:gd name="T8" fmla="*/ 7 w 53"/>
                <a:gd name="T9" fmla="*/ 0 h 41"/>
                <a:gd name="T10" fmla="*/ 8 w 53"/>
                <a:gd name="T11" fmla="*/ 0 h 41"/>
                <a:gd name="T12" fmla="*/ 53 w 53"/>
                <a:gd name="T13" fmla="*/ 19 h 41"/>
                <a:gd name="T14" fmla="*/ 53 w 53"/>
                <a:gd name="T15" fmla="*/ 19 h 41"/>
                <a:gd name="T16" fmla="*/ 43 w 53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1"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29" y="34"/>
                    <a:pt x="14" y="28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6"/>
                    <a:pt x="39" y="12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lnTo>
                    <a:pt x="43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53"/>
            <p:cNvSpPr>
              <a:spLocks/>
            </p:cNvSpPr>
            <p:nvPr/>
          </p:nvSpPr>
          <p:spPr bwMode="auto">
            <a:xfrm>
              <a:off x="5557838" y="2051050"/>
              <a:ext cx="169863" cy="122238"/>
            </a:xfrm>
            <a:custGeom>
              <a:avLst/>
              <a:gdLst>
                <a:gd name="T0" fmla="*/ 9 w 53"/>
                <a:gd name="T1" fmla="*/ 38 h 38"/>
                <a:gd name="T2" fmla="*/ 0 w 53"/>
                <a:gd name="T3" fmla="*/ 16 h 38"/>
                <a:gd name="T4" fmla="*/ 0 w 53"/>
                <a:gd name="T5" fmla="*/ 16 h 38"/>
                <a:gd name="T6" fmla="*/ 47 w 53"/>
                <a:gd name="T7" fmla="*/ 0 h 38"/>
                <a:gd name="T8" fmla="*/ 47 w 53"/>
                <a:gd name="T9" fmla="*/ 0 h 38"/>
                <a:gd name="T10" fmla="*/ 47 w 53"/>
                <a:gd name="T11" fmla="*/ 0 h 38"/>
                <a:gd name="T12" fmla="*/ 53 w 53"/>
                <a:gd name="T13" fmla="*/ 23 h 38"/>
                <a:gd name="T14" fmla="*/ 53 w 53"/>
                <a:gd name="T15" fmla="*/ 23 h 38"/>
                <a:gd name="T16" fmla="*/ 9 w 53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8">
                  <a:moveTo>
                    <a:pt x="9" y="38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5" y="10"/>
                    <a:pt x="31" y="4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38" y="27"/>
                    <a:pt x="24" y="32"/>
                    <a:pt x="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54"/>
            <p:cNvSpPr>
              <a:spLocks/>
            </p:cNvSpPr>
            <p:nvPr/>
          </p:nvSpPr>
          <p:spPr bwMode="auto">
            <a:xfrm>
              <a:off x="6378576" y="2022475"/>
              <a:ext cx="169863" cy="122238"/>
            </a:xfrm>
            <a:custGeom>
              <a:avLst/>
              <a:gdLst>
                <a:gd name="T0" fmla="*/ 45 w 53"/>
                <a:gd name="T1" fmla="*/ 38 h 38"/>
                <a:gd name="T2" fmla="*/ 45 w 53"/>
                <a:gd name="T3" fmla="*/ 38 h 38"/>
                <a:gd name="T4" fmla="*/ 0 w 53"/>
                <a:gd name="T5" fmla="*/ 25 h 38"/>
                <a:gd name="T6" fmla="*/ 0 w 53"/>
                <a:gd name="T7" fmla="*/ 25 h 38"/>
                <a:gd name="T8" fmla="*/ 5 w 53"/>
                <a:gd name="T9" fmla="*/ 0 h 38"/>
                <a:gd name="T10" fmla="*/ 5 w 53"/>
                <a:gd name="T11" fmla="*/ 2 h 38"/>
                <a:gd name="T12" fmla="*/ 53 w 53"/>
                <a:gd name="T13" fmla="*/ 15 h 38"/>
                <a:gd name="T14" fmla="*/ 53 w 53"/>
                <a:gd name="T15" fmla="*/ 15 h 38"/>
                <a:gd name="T16" fmla="*/ 45 w 53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8">
                  <a:moveTo>
                    <a:pt x="45" y="38"/>
                  </a:moveTo>
                  <a:cubicBezTo>
                    <a:pt x="45" y="38"/>
                    <a:pt x="45" y="38"/>
                    <a:pt x="45" y="38"/>
                  </a:cubicBezTo>
                  <a:cubicBezTo>
                    <a:pt x="30" y="33"/>
                    <a:pt x="15" y="29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1" y="5"/>
                    <a:pt x="37" y="10"/>
                    <a:pt x="53" y="15"/>
                  </a:cubicBezTo>
                  <a:cubicBezTo>
                    <a:pt x="53" y="15"/>
                    <a:pt x="53" y="15"/>
                    <a:pt x="53" y="15"/>
                  </a:cubicBezTo>
                  <a:lnTo>
                    <a:pt x="45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55"/>
            <p:cNvSpPr>
              <a:spLocks/>
            </p:cNvSpPr>
            <p:nvPr/>
          </p:nvSpPr>
          <p:spPr bwMode="auto">
            <a:xfrm>
              <a:off x="5718176" y="2012950"/>
              <a:ext cx="168275" cy="109538"/>
            </a:xfrm>
            <a:custGeom>
              <a:avLst/>
              <a:gdLst>
                <a:gd name="T0" fmla="*/ 7 w 53"/>
                <a:gd name="T1" fmla="*/ 34 h 34"/>
                <a:gd name="T2" fmla="*/ 0 w 53"/>
                <a:gd name="T3" fmla="*/ 11 h 34"/>
                <a:gd name="T4" fmla="*/ 1 w 53"/>
                <a:gd name="T5" fmla="*/ 11 h 34"/>
                <a:gd name="T6" fmla="*/ 49 w 53"/>
                <a:gd name="T7" fmla="*/ 0 h 34"/>
                <a:gd name="T8" fmla="*/ 49 w 53"/>
                <a:gd name="T9" fmla="*/ 0 h 34"/>
                <a:gd name="T10" fmla="*/ 53 w 53"/>
                <a:gd name="T11" fmla="*/ 24 h 34"/>
                <a:gd name="T12" fmla="*/ 53 w 53"/>
                <a:gd name="T13" fmla="*/ 24 h 34"/>
                <a:gd name="T14" fmla="*/ 7 w 53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34">
                  <a:moveTo>
                    <a:pt x="7" y="34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6" y="7"/>
                    <a:pt x="33" y="3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37" y="27"/>
                    <a:pt x="22" y="30"/>
                    <a:pt x="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56"/>
            <p:cNvSpPr>
              <a:spLocks/>
            </p:cNvSpPr>
            <p:nvPr/>
          </p:nvSpPr>
          <p:spPr bwMode="auto">
            <a:xfrm>
              <a:off x="6218238" y="2003425"/>
              <a:ext cx="163513" cy="100013"/>
            </a:xfrm>
            <a:custGeom>
              <a:avLst/>
              <a:gdLst>
                <a:gd name="T0" fmla="*/ 47 w 51"/>
                <a:gd name="T1" fmla="*/ 31 h 31"/>
                <a:gd name="T2" fmla="*/ 46 w 51"/>
                <a:gd name="T3" fmla="*/ 31 h 31"/>
                <a:gd name="T4" fmla="*/ 0 w 51"/>
                <a:gd name="T5" fmla="*/ 24 h 31"/>
                <a:gd name="T6" fmla="*/ 0 w 51"/>
                <a:gd name="T7" fmla="*/ 24 h 31"/>
                <a:gd name="T8" fmla="*/ 2 w 51"/>
                <a:gd name="T9" fmla="*/ 0 h 31"/>
                <a:gd name="T10" fmla="*/ 51 w 51"/>
                <a:gd name="T11" fmla="*/ 7 h 31"/>
                <a:gd name="T12" fmla="*/ 51 w 51"/>
                <a:gd name="T13" fmla="*/ 7 h 31"/>
                <a:gd name="T14" fmla="*/ 47 w 51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31">
                  <a:moveTo>
                    <a:pt x="47" y="31"/>
                  </a:moveTo>
                  <a:cubicBezTo>
                    <a:pt x="46" y="31"/>
                    <a:pt x="46" y="31"/>
                    <a:pt x="46" y="31"/>
                  </a:cubicBezTo>
                  <a:cubicBezTo>
                    <a:pt x="31" y="27"/>
                    <a:pt x="16" y="25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9" y="1"/>
                    <a:pt x="35" y="4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lnTo>
                    <a:pt x="4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57"/>
            <p:cNvSpPr>
              <a:spLocks/>
            </p:cNvSpPr>
            <p:nvPr/>
          </p:nvSpPr>
          <p:spPr bwMode="auto">
            <a:xfrm>
              <a:off x="5886451" y="1997075"/>
              <a:ext cx="160338" cy="93663"/>
            </a:xfrm>
            <a:custGeom>
              <a:avLst/>
              <a:gdLst>
                <a:gd name="T0" fmla="*/ 3 w 50"/>
                <a:gd name="T1" fmla="*/ 29 h 29"/>
                <a:gd name="T2" fmla="*/ 0 w 50"/>
                <a:gd name="T3" fmla="*/ 5 h 29"/>
                <a:gd name="T4" fmla="*/ 0 w 50"/>
                <a:gd name="T5" fmla="*/ 5 h 29"/>
                <a:gd name="T6" fmla="*/ 49 w 50"/>
                <a:gd name="T7" fmla="*/ 0 h 29"/>
                <a:gd name="T8" fmla="*/ 49 w 50"/>
                <a:gd name="T9" fmla="*/ 0 h 29"/>
                <a:gd name="T10" fmla="*/ 50 w 50"/>
                <a:gd name="T11" fmla="*/ 24 h 29"/>
                <a:gd name="T12" fmla="*/ 50 w 50"/>
                <a:gd name="T13" fmla="*/ 24 h 29"/>
                <a:gd name="T14" fmla="*/ 3 w 5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9">
                  <a:moveTo>
                    <a:pt x="3" y="29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6" y="2"/>
                    <a:pt x="33" y="1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34" y="25"/>
                    <a:pt x="19" y="26"/>
                    <a:pt x="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58"/>
            <p:cNvSpPr>
              <a:spLocks/>
            </p:cNvSpPr>
            <p:nvPr/>
          </p:nvSpPr>
          <p:spPr bwMode="auto">
            <a:xfrm>
              <a:off x="6056313" y="1997075"/>
              <a:ext cx="155575" cy="79375"/>
            </a:xfrm>
            <a:custGeom>
              <a:avLst/>
              <a:gdLst>
                <a:gd name="T0" fmla="*/ 48 w 49"/>
                <a:gd name="T1" fmla="*/ 25 h 25"/>
                <a:gd name="T2" fmla="*/ 47 w 49"/>
                <a:gd name="T3" fmla="*/ 25 h 25"/>
                <a:gd name="T4" fmla="*/ 13 w 49"/>
                <a:gd name="T5" fmla="*/ 24 h 25"/>
                <a:gd name="T6" fmla="*/ 1 w 49"/>
                <a:gd name="T7" fmla="*/ 24 h 25"/>
                <a:gd name="T8" fmla="*/ 1 w 49"/>
                <a:gd name="T9" fmla="*/ 24 h 25"/>
                <a:gd name="T10" fmla="*/ 0 w 49"/>
                <a:gd name="T11" fmla="*/ 0 h 25"/>
                <a:gd name="T12" fmla="*/ 0 w 49"/>
                <a:gd name="T13" fmla="*/ 0 h 25"/>
                <a:gd name="T14" fmla="*/ 49 w 49"/>
                <a:gd name="T15" fmla="*/ 2 h 25"/>
                <a:gd name="T16" fmla="*/ 49 w 49"/>
                <a:gd name="T17" fmla="*/ 2 h 25"/>
                <a:gd name="T18" fmla="*/ 48 w 49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25">
                  <a:moveTo>
                    <a:pt x="48" y="25"/>
                  </a:moveTo>
                  <a:cubicBezTo>
                    <a:pt x="47" y="25"/>
                    <a:pt x="47" y="25"/>
                    <a:pt x="47" y="25"/>
                  </a:cubicBezTo>
                  <a:cubicBezTo>
                    <a:pt x="36" y="25"/>
                    <a:pt x="24" y="24"/>
                    <a:pt x="13" y="24"/>
                  </a:cubicBezTo>
                  <a:cubicBezTo>
                    <a:pt x="8" y="24"/>
                    <a:pt x="4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33" y="0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lnTo>
                    <a:pt x="48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59"/>
            <p:cNvSpPr>
              <a:spLocks/>
            </p:cNvSpPr>
            <p:nvPr/>
          </p:nvSpPr>
          <p:spPr bwMode="auto">
            <a:xfrm>
              <a:off x="4648201" y="2425700"/>
              <a:ext cx="407988" cy="1790700"/>
            </a:xfrm>
            <a:custGeom>
              <a:avLst/>
              <a:gdLst>
                <a:gd name="T0" fmla="*/ 74 w 128"/>
                <a:gd name="T1" fmla="*/ 553 h 555"/>
                <a:gd name="T2" fmla="*/ 4 w 128"/>
                <a:gd name="T3" fmla="*/ 312 h 555"/>
                <a:gd name="T4" fmla="*/ 128 w 128"/>
                <a:gd name="T5" fmla="*/ 2 h 555"/>
                <a:gd name="T6" fmla="*/ 125 w 128"/>
                <a:gd name="T7" fmla="*/ 0 h 555"/>
                <a:gd name="T8" fmla="*/ 0 w 128"/>
                <a:gd name="T9" fmla="*/ 312 h 555"/>
                <a:gd name="T10" fmla="*/ 71 w 128"/>
                <a:gd name="T11" fmla="*/ 555 h 555"/>
                <a:gd name="T12" fmla="*/ 74 w 128"/>
                <a:gd name="T13" fmla="*/ 553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555">
                  <a:moveTo>
                    <a:pt x="74" y="553"/>
                  </a:moveTo>
                  <a:cubicBezTo>
                    <a:pt x="30" y="483"/>
                    <a:pt x="4" y="401"/>
                    <a:pt x="4" y="312"/>
                  </a:cubicBezTo>
                  <a:cubicBezTo>
                    <a:pt x="4" y="192"/>
                    <a:pt x="51" y="83"/>
                    <a:pt x="128" y="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48" y="81"/>
                    <a:pt x="0" y="191"/>
                    <a:pt x="0" y="312"/>
                  </a:cubicBezTo>
                  <a:cubicBezTo>
                    <a:pt x="0" y="401"/>
                    <a:pt x="26" y="485"/>
                    <a:pt x="71" y="555"/>
                  </a:cubicBezTo>
                  <a:cubicBezTo>
                    <a:pt x="74" y="553"/>
                    <a:pt x="74" y="553"/>
                    <a:pt x="74" y="5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60"/>
            <p:cNvSpPr>
              <a:spLocks/>
            </p:cNvSpPr>
            <p:nvPr/>
          </p:nvSpPr>
          <p:spPr bwMode="auto">
            <a:xfrm>
              <a:off x="4602163" y="3597275"/>
              <a:ext cx="285750" cy="644525"/>
            </a:xfrm>
            <a:custGeom>
              <a:avLst/>
              <a:gdLst>
                <a:gd name="T0" fmla="*/ 67 w 89"/>
                <a:gd name="T1" fmla="*/ 194 h 200"/>
                <a:gd name="T2" fmla="*/ 69 w 89"/>
                <a:gd name="T3" fmla="*/ 193 h 200"/>
                <a:gd name="T4" fmla="*/ 4 w 89"/>
                <a:gd name="T5" fmla="*/ 12 h 200"/>
                <a:gd name="T6" fmla="*/ 4 w 89"/>
                <a:gd name="T7" fmla="*/ 11 h 200"/>
                <a:gd name="T8" fmla="*/ 9 w 89"/>
                <a:gd name="T9" fmla="*/ 5 h 200"/>
                <a:gd name="T10" fmla="*/ 20 w 89"/>
                <a:gd name="T11" fmla="*/ 4 h 200"/>
                <a:gd name="T12" fmla="*/ 19 w 89"/>
                <a:gd name="T13" fmla="*/ 2 h 200"/>
                <a:gd name="T14" fmla="*/ 17 w 89"/>
                <a:gd name="T15" fmla="*/ 2 h 200"/>
                <a:gd name="T16" fmla="*/ 85 w 89"/>
                <a:gd name="T17" fmla="*/ 192 h 200"/>
                <a:gd name="T18" fmla="*/ 87 w 89"/>
                <a:gd name="T19" fmla="*/ 191 h 200"/>
                <a:gd name="T20" fmla="*/ 86 w 89"/>
                <a:gd name="T21" fmla="*/ 190 h 200"/>
                <a:gd name="T22" fmla="*/ 77 w 89"/>
                <a:gd name="T23" fmla="*/ 195 h 200"/>
                <a:gd name="T24" fmla="*/ 74 w 89"/>
                <a:gd name="T25" fmla="*/ 196 h 200"/>
                <a:gd name="T26" fmla="*/ 69 w 89"/>
                <a:gd name="T27" fmla="*/ 193 h 200"/>
                <a:gd name="T28" fmla="*/ 67 w 89"/>
                <a:gd name="T29" fmla="*/ 194 h 200"/>
                <a:gd name="T30" fmla="*/ 65 w 89"/>
                <a:gd name="T31" fmla="*/ 195 h 200"/>
                <a:gd name="T32" fmla="*/ 74 w 89"/>
                <a:gd name="T33" fmla="*/ 200 h 200"/>
                <a:gd name="T34" fmla="*/ 79 w 89"/>
                <a:gd name="T35" fmla="*/ 199 h 200"/>
                <a:gd name="T36" fmla="*/ 89 w 89"/>
                <a:gd name="T37" fmla="*/ 192 h 200"/>
                <a:gd name="T38" fmla="*/ 88 w 89"/>
                <a:gd name="T39" fmla="*/ 190 h 200"/>
                <a:gd name="T40" fmla="*/ 21 w 89"/>
                <a:gd name="T41" fmla="*/ 2 h 200"/>
                <a:gd name="T42" fmla="*/ 21 w 89"/>
                <a:gd name="T43" fmla="*/ 0 h 200"/>
                <a:gd name="T44" fmla="*/ 9 w 89"/>
                <a:gd name="T45" fmla="*/ 1 h 200"/>
                <a:gd name="T46" fmla="*/ 0 w 89"/>
                <a:gd name="T47" fmla="*/ 11 h 200"/>
                <a:gd name="T48" fmla="*/ 0 w 89"/>
                <a:gd name="T49" fmla="*/ 12 h 200"/>
                <a:gd name="T50" fmla="*/ 65 w 89"/>
                <a:gd name="T51" fmla="*/ 195 h 200"/>
                <a:gd name="T52" fmla="*/ 67 w 89"/>
                <a:gd name="T53" fmla="*/ 19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200">
                  <a:moveTo>
                    <a:pt x="67" y="194"/>
                  </a:moveTo>
                  <a:cubicBezTo>
                    <a:pt x="69" y="193"/>
                    <a:pt x="69" y="193"/>
                    <a:pt x="69" y="193"/>
                  </a:cubicBezTo>
                  <a:cubicBezTo>
                    <a:pt x="35" y="139"/>
                    <a:pt x="13" y="78"/>
                    <a:pt x="4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8"/>
                    <a:pt x="6" y="5"/>
                    <a:pt x="9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25" y="71"/>
                    <a:pt x="49" y="136"/>
                    <a:pt x="85" y="192"/>
                  </a:cubicBezTo>
                  <a:cubicBezTo>
                    <a:pt x="87" y="191"/>
                    <a:pt x="87" y="191"/>
                    <a:pt x="87" y="191"/>
                  </a:cubicBezTo>
                  <a:cubicBezTo>
                    <a:pt x="86" y="190"/>
                    <a:pt x="86" y="190"/>
                    <a:pt x="86" y="190"/>
                  </a:cubicBezTo>
                  <a:cubicBezTo>
                    <a:pt x="77" y="195"/>
                    <a:pt x="77" y="195"/>
                    <a:pt x="77" y="195"/>
                  </a:cubicBezTo>
                  <a:cubicBezTo>
                    <a:pt x="76" y="196"/>
                    <a:pt x="75" y="196"/>
                    <a:pt x="74" y="196"/>
                  </a:cubicBezTo>
                  <a:cubicBezTo>
                    <a:pt x="72" y="196"/>
                    <a:pt x="70" y="195"/>
                    <a:pt x="69" y="193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67" y="198"/>
                    <a:pt x="70" y="200"/>
                    <a:pt x="74" y="200"/>
                  </a:cubicBezTo>
                  <a:cubicBezTo>
                    <a:pt x="75" y="200"/>
                    <a:pt x="77" y="200"/>
                    <a:pt x="79" y="199"/>
                  </a:cubicBezTo>
                  <a:cubicBezTo>
                    <a:pt x="89" y="192"/>
                    <a:pt x="89" y="192"/>
                    <a:pt x="89" y="192"/>
                  </a:cubicBezTo>
                  <a:cubicBezTo>
                    <a:pt x="88" y="190"/>
                    <a:pt x="88" y="190"/>
                    <a:pt x="88" y="190"/>
                  </a:cubicBezTo>
                  <a:cubicBezTo>
                    <a:pt x="53" y="134"/>
                    <a:pt x="29" y="70"/>
                    <a:pt x="21" y="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4" y="2"/>
                    <a:pt x="0" y="6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9" y="79"/>
                    <a:pt x="32" y="141"/>
                    <a:pt x="65" y="195"/>
                  </a:cubicBezTo>
                  <a:lnTo>
                    <a:pt x="67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61"/>
            <p:cNvSpPr>
              <a:spLocks noEditPoints="1"/>
            </p:cNvSpPr>
            <p:nvPr/>
          </p:nvSpPr>
          <p:spPr bwMode="auto">
            <a:xfrm>
              <a:off x="4298951" y="1579563"/>
              <a:ext cx="3660775" cy="3221038"/>
            </a:xfrm>
            <a:custGeom>
              <a:avLst/>
              <a:gdLst>
                <a:gd name="T0" fmla="*/ 950 w 1146"/>
                <a:gd name="T1" fmla="*/ 889 h 998"/>
                <a:gd name="T2" fmla="*/ 976 w 1146"/>
                <a:gd name="T3" fmla="*/ 915 h 998"/>
                <a:gd name="T4" fmla="*/ 1017 w 1146"/>
                <a:gd name="T5" fmla="*/ 858 h 998"/>
                <a:gd name="T6" fmla="*/ 1016 w 1146"/>
                <a:gd name="T7" fmla="*/ 785 h 998"/>
                <a:gd name="T8" fmla="*/ 1072 w 1146"/>
                <a:gd name="T9" fmla="*/ 743 h 998"/>
                <a:gd name="T10" fmla="*/ 1073 w 1146"/>
                <a:gd name="T11" fmla="*/ 739 h 998"/>
                <a:gd name="T12" fmla="*/ 1053 w 1146"/>
                <a:gd name="T13" fmla="*/ 672 h 998"/>
                <a:gd name="T14" fmla="*/ 1089 w 1146"/>
                <a:gd name="T15" fmla="*/ 675 h 998"/>
                <a:gd name="T16" fmla="*/ 1062 w 1146"/>
                <a:gd name="T17" fmla="*/ 606 h 998"/>
                <a:gd name="T18" fmla="*/ 1097 w 1146"/>
                <a:gd name="T19" fmla="*/ 613 h 998"/>
                <a:gd name="T20" fmla="*/ 1098 w 1146"/>
                <a:gd name="T21" fmla="*/ 543 h 998"/>
                <a:gd name="T22" fmla="*/ 30 w 1146"/>
                <a:gd name="T23" fmla="*/ 509 h 998"/>
                <a:gd name="T24" fmla="*/ 66 w 1146"/>
                <a:gd name="T25" fmla="*/ 514 h 998"/>
                <a:gd name="T26" fmla="*/ 1090 w 1146"/>
                <a:gd name="T27" fmla="*/ 477 h 998"/>
                <a:gd name="T28" fmla="*/ 42 w 1146"/>
                <a:gd name="T29" fmla="*/ 444 h 998"/>
                <a:gd name="T30" fmla="*/ 77 w 1146"/>
                <a:gd name="T31" fmla="*/ 453 h 998"/>
                <a:gd name="T32" fmla="*/ 1074 w 1146"/>
                <a:gd name="T33" fmla="*/ 412 h 998"/>
                <a:gd name="T34" fmla="*/ 95 w 1146"/>
                <a:gd name="T35" fmla="*/ 394 h 998"/>
                <a:gd name="T36" fmla="*/ 97 w 1146"/>
                <a:gd name="T37" fmla="*/ 390 h 998"/>
                <a:gd name="T38" fmla="*/ 1018 w 1146"/>
                <a:gd name="T39" fmla="*/ 366 h 998"/>
                <a:gd name="T40" fmla="*/ 1019 w 1146"/>
                <a:gd name="T41" fmla="*/ 370 h 998"/>
                <a:gd name="T42" fmla="*/ 92 w 1146"/>
                <a:gd name="T43" fmla="*/ 317 h 998"/>
                <a:gd name="T44" fmla="*/ 1019 w 1146"/>
                <a:gd name="T45" fmla="*/ 292 h 998"/>
                <a:gd name="T46" fmla="*/ 989 w 1146"/>
                <a:gd name="T47" fmla="*/ 312 h 998"/>
                <a:gd name="T48" fmla="*/ 127 w 1146"/>
                <a:gd name="T49" fmla="*/ 261 h 998"/>
                <a:gd name="T50" fmla="*/ 956 w 1146"/>
                <a:gd name="T51" fmla="*/ 264 h 998"/>
                <a:gd name="T52" fmla="*/ 983 w 1146"/>
                <a:gd name="T53" fmla="*/ 240 h 998"/>
                <a:gd name="T54" fmla="*/ 169 w 1146"/>
                <a:gd name="T55" fmla="*/ 210 h 998"/>
                <a:gd name="T56" fmla="*/ 914 w 1146"/>
                <a:gd name="T57" fmla="*/ 218 h 998"/>
                <a:gd name="T58" fmla="*/ 937 w 1146"/>
                <a:gd name="T59" fmla="*/ 190 h 998"/>
                <a:gd name="T60" fmla="*/ 236 w 1146"/>
                <a:gd name="T61" fmla="*/ 194 h 998"/>
                <a:gd name="T62" fmla="*/ 240 w 1146"/>
                <a:gd name="T63" fmla="*/ 192 h 998"/>
                <a:gd name="T64" fmla="*/ 865 w 1146"/>
                <a:gd name="T65" fmla="*/ 175 h 998"/>
                <a:gd name="T66" fmla="*/ 890 w 1146"/>
                <a:gd name="T67" fmla="*/ 149 h 998"/>
                <a:gd name="T68" fmla="*/ 270 w 1146"/>
                <a:gd name="T69" fmla="*/ 124 h 998"/>
                <a:gd name="T70" fmla="*/ 816 w 1146"/>
                <a:gd name="T71" fmla="*/ 142 h 998"/>
                <a:gd name="T72" fmla="*/ 835 w 1146"/>
                <a:gd name="T73" fmla="*/ 112 h 998"/>
                <a:gd name="T74" fmla="*/ 323 w 1146"/>
                <a:gd name="T75" fmla="*/ 94 h 998"/>
                <a:gd name="T76" fmla="*/ 339 w 1146"/>
                <a:gd name="T77" fmla="*/ 126 h 998"/>
                <a:gd name="T78" fmla="*/ 776 w 1146"/>
                <a:gd name="T79" fmla="*/ 82 h 998"/>
                <a:gd name="T80" fmla="*/ 396 w 1146"/>
                <a:gd name="T81" fmla="*/ 102 h 998"/>
                <a:gd name="T82" fmla="*/ 400 w 1146"/>
                <a:gd name="T83" fmla="*/ 101 h 998"/>
                <a:gd name="T84" fmla="*/ 700 w 1146"/>
                <a:gd name="T85" fmla="*/ 93 h 998"/>
                <a:gd name="T86" fmla="*/ 714 w 1146"/>
                <a:gd name="T87" fmla="*/ 59 h 998"/>
                <a:gd name="T88" fmla="*/ 452 w 1146"/>
                <a:gd name="T89" fmla="*/ 49 h 998"/>
                <a:gd name="T90" fmla="*/ 644 w 1146"/>
                <a:gd name="T91" fmla="*/ 80 h 998"/>
                <a:gd name="T92" fmla="*/ 645 w 1146"/>
                <a:gd name="T93" fmla="*/ 44 h 998"/>
                <a:gd name="T94" fmla="*/ 514 w 1146"/>
                <a:gd name="T95" fmla="*/ 40 h 998"/>
                <a:gd name="T96" fmla="*/ 516 w 1146"/>
                <a:gd name="T97" fmla="*/ 76 h 998"/>
                <a:gd name="T98" fmla="*/ 579 w 1146"/>
                <a:gd name="T99" fmla="*/ 38 h 998"/>
                <a:gd name="T100" fmla="*/ 560 w 1146"/>
                <a:gd name="T101" fmla="*/ 0 h 998"/>
                <a:gd name="T102" fmla="*/ 1031 w 1146"/>
                <a:gd name="T103" fmla="*/ 574 h 998"/>
                <a:gd name="T104" fmla="*/ 1146 w 1146"/>
                <a:gd name="T105" fmla="*/ 574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46" h="998">
                  <a:moveTo>
                    <a:pt x="976" y="915"/>
                  </a:moveTo>
                  <a:cubicBezTo>
                    <a:pt x="948" y="893"/>
                    <a:pt x="948" y="893"/>
                    <a:pt x="948" y="893"/>
                  </a:cubicBezTo>
                  <a:cubicBezTo>
                    <a:pt x="948" y="892"/>
                    <a:pt x="948" y="892"/>
                    <a:pt x="948" y="892"/>
                  </a:cubicBezTo>
                  <a:cubicBezTo>
                    <a:pt x="949" y="892"/>
                    <a:pt x="949" y="891"/>
                    <a:pt x="950" y="891"/>
                  </a:cubicBezTo>
                  <a:cubicBezTo>
                    <a:pt x="950" y="890"/>
                    <a:pt x="950" y="890"/>
                    <a:pt x="951" y="890"/>
                  </a:cubicBezTo>
                  <a:cubicBezTo>
                    <a:pt x="950" y="889"/>
                    <a:pt x="950" y="889"/>
                    <a:pt x="950" y="889"/>
                  </a:cubicBezTo>
                  <a:cubicBezTo>
                    <a:pt x="951" y="889"/>
                    <a:pt x="951" y="889"/>
                    <a:pt x="951" y="889"/>
                  </a:cubicBezTo>
                  <a:cubicBezTo>
                    <a:pt x="951" y="889"/>
                    <a:pt x="951" y="889"/>
                    <a:pt x="951" y="889"/>
                  </a:cubicBezTo>
                  <a:cubicBezTo>
                    <a:pt x="979" y="912"/>
                    <a:pt x="979" y="912"/>
                    <a:pt x="979" y="912"/>
                  </a:cubicBezTo>
                  <a:cubicBezTo>
                    <a:pt x="978" y="913"/>
                    <a:pt x="978" y="913"/>
                    <a:pt x="978" y="913"/>
                  </a:cubicBezTo>
                  <a:cubicBezTo>
                    <a:pt x="978" y="914"/>
                    <a:pt x="977" y="914"/>
                    <a:pt x="976" y="915"/>
                  </a:cubicBezTo>
                  <a:cubicBezTo>
                    <a:pt x="976" y="915"/>
                    <a:pt x="976" y="915"/>
                    <a:pt x="976" y="915"/>
                  </a:cubicBezTo>
                  <a:moveTo>
                    <a:pt x="1015" y="862"/>
                  </a:moveTo>
                  <a:cubicBezTo>
                    <a:pt x="985" y="843"/>
                    <a:pt x="985" y="843"/>
                    <a:pt x="985" y="843"/>
                  </a:cubicBezTo>
                  <a:cubicBezTo>
                    <a:pt x="987" y="839"/>
                    <a:pt x="987" y="839"/>
                    <a:pt x="987" y="839"/>
                  </a:cubicBezTo>
                  <a:cubicBezTo>
                    <a:pt x="986" y="839"/>
                    <a:pt x="986" y="839"/>
                    <a:pt x="986" y="839"/>
                  </a:cubicBezTo>
                  <a:cubicBezTo>
                    <a:pt x="1017" y="858"/>
                    <a:pt x="1017" y="858"/>
                    <a:pt x="1017" y="858"/>
                  </a:cubicBezTo>
                  <a:cubicBezTo>
                    <a:pt x="1017" y="858"/>
                    <a:pt x="1017" y="858"/>
                    <a:pt x="1017" y="858"/>
                  </a:cubicBezTo>
                  <a:cubicBezTo>
                    <a:pt x="1017" y="859"/>
                    <a:pt x="1016" y="861"/>
                    <a:pt x="1015" y="862"/>
                  </a:cubicBezTo>
                  <a:cubicBezTo>
                    <a:pt x="1015" y="862"/>
                    <a:pt x="1015" y="862"/>
                    <a:pt x="1015" y="862"/>
                  </a:cubicBezTo>
                  <a:moveTo>
                    <a:pt x="1047" y="804"/>
                  </a:moveTo>
                  <a:cubicBezTo>
                    <a:pt x="1015" y="789"/>
                    <a:pt x="1015" y="789"/>
                    <a:pt x="1015" y="789"/>
                  </a:cubicBezTo>
                  <a:cubicBezTo>
                    <a:pt x="1015" y="788"/>
                    <a:pt x="1015" y="788"/>
                    <a:pt x="1015" y="788"/>
                  </a:cubicBezTo>
                  <a:cubicBezTo>
                    <a:pt x="1015" y="787"/>
                    <a:pt x="1016" y="786"/>
                    <a:pt x="1016" y="785"/>
                  </a:cubicBezTo>
                  <a:cubicBezTo>
                    <a:pt x="1016" y="785"/>
                    <a:pt x="1016" y="785"/>
                    <a:pt x="1016" y="785"/>
                  </a:cubicBezTo>
                  <a:cubicBezTo>
                    <a:pt x="1049" y="800"/>
                    <a:pt x="1049" y="800"/>
                    <a:pt x="1049" y="800"/>
                  </a:cubicBezTo>
                  <a:cubicBezTo>
                    <a:pt x="1049" y="800"/>
                    <a:pt x="1049" y="800"/>
                    <a:pt x="1049" y="800"/>
                  </a:cubicBezTo>
                  <a:cubicBezTo>
                    <a:pt x="1048" y="801"/>
                    <a:pt x="1048" y="803"/>
                    <a:pt x="1047" y="804"/>
                  </a:cubicBezTo>
                  <a:cubicBezTo>
                    <a:pt x="1047" y="804"/>
                    <a:pt x="1047" y="804"/>
                    <a:pt x="1047" y="804"/>
                  </a:cubicBezTo>
                  <a:moveTo>
                    <a:pt x="1072" y="743"/>
                  </a:moveTo>
                  <a:cubicBezTo>
                    <a:pt x="1038" y="731"/>
                    <a:pt x="1038" y="731"/>
                    <a:pt x="1038" y="731"/>
                  </a:cubicBezTo>
                  <a:cubicBezTo>
                    <a:pt x="1038" y="731"/>
                    <a:pt x="1038" y="731"/>
                    <a:pt x="1038" y="731"/>
                  </a:cubicBezTo>
                  <a:cubicBezTo>
                    <a:pt x="1038" y="730"/>
                    <a:pt x="1038" y="729"/>
                    <a:pt x="1039" y="727"/>
                  </a:cubicBezTo>
                  <a:cubicBezTo>
                    <a:pt x="1039" y="727"/>
                    <a:pt x="1039" y="727"/>
                    <a:pt x="1039" y="727"/>
                  </a:cubicBezTo>
                  <a:cubicBezTo>
                    <a:pt x="1039" y="727"/>
                    <a:pt x="1039" y="727"/>
                    <a:pt x="1039" y="727"/>
                  </a:cubicBezTo>
                  <a:cubicBezTo>
                    <a:pt x="1073" y="739"/>
                    <a:pt x="1073" y="739"/>
                    <a:pt x="1073" y="739"/>
                  </a:cubicBezTo>
                  <a:cubicBezTo>
                    <a:pt x="1073" y="739"/>
                    <a:pt x="1073" y="739"/>
                    <a:pt x="1073" y="739"/>
                  </a:cubicBezTo>
                  <a:cubicBezTo>
                    <a:pt x="1073" y="739"/>
                    <a:pt x="1073" y="740"/>
                    <a:pt x="1072" y="741"/>
                  </a:cubicBezTo>
                  <a:cubicBezTo>
                    <a:pt x="1072" y="741"/>
                    <a:pt x="1072" y="742"/>
                    <a:pt x="1072" y="742"/>
                  </a:cubicBezTo>
                  <a:cubicBezTo>
                    <a:pt x="1072" y="743"/>
                    <a:pt x="1072" y="743"/>
                    <a:pt x="1072" y="743"/>
                  </a:cubicBezTo>
                  <a:moveTo>
                    <a:pt x="1089" y="679"/>
                  </a:moveTo>
                  <a:cubicBezTo>
                    <a:pt x="1053" y="672"/>
                    <a:pt x="1053" y="672"/>
                    <a:pt x="1053" y="672"/>
                  </a:cubicBezTo>
                  <a:cubicBezTo>
                    <a:pt x="1053" y="671"/>
                    <a:pt x="1053" y="671"/>
                    <a:pt x="1053" y="671"/>
                  </a:cubicBezTo>
                  <a:cubicBezTo>
                    <a:pt x="1054" y="670"/>
                    <a:pt x="1054" y="669"/>
                    <a:pt x="1054" y="668"/>
                  </a:cubicBezTo>
                  <a:cubicBezTo>
                    <a:pt x="1053" y="667"/>
                    <a:pt x="1053" y="667"/>
                    <a:pt x="1053" y="667"/>
                  </a:cubicBezTo>
                  <a:cubicBezTo>
                    <a:pt x="1054" y="667"/>
                    <a:pt x="1054" y="667"/>
                    <a:pt x="1054" y="667"/>
                  </a:cubicBezTo>
                  <a:cubicBezTo>
                    <a:pt x="1089" y="674"/>
                    <a:pt x="1089" y="674"/>
                    <a:pt x="1089" y="674"/>
                  </a:cubicBezTo>
                  <a:cubicBezTo>
                    <a:pt x="1089" y="675"/>
                    <a:pt x="1089" y="675"/>
                    <a:pt x="1089" y="675"/>
                  </a:cubicBezTo>
                  <a:cubicBezTo>
                    <a:pt x="1089" y="676"/>
                    <a:pt x="1089" y="677"/>
                    <a:pt x="1089" y="678"/>
                  </a:cubicBezTo>
                  <a:cubicBezTo>
                    <a:pt x="1089" y="679"/>
                    <a:pt x="1089" y="679"/>
                    <a:pt x="1089" y="679"/>
                  </a:cubicBezTo>
                  <a:moveTo>
                    <a:pt x="1097" y="613"/>
                  </a:moveTo>
                  <a:cubicBezTo>
                    <a:pt x="1062" y="610"/>
                    <a:pt x="1062" y="610"/>
                    <a:pt x="1062" y="610"/>
                  </a:cubicBezTo>
                  <a:cubicBezTo>
                    <a:pt x="1062" y="609"/>
                    <a:pt x="1062" y="609"/>
                    <a:pt x="1062" y="609"/>
                  </a:cubicBezTo>
                  <a:cubicBezTo>
                    <a:pt x="1062" y="608"/>
                    <a:pt x="1062" y="607"/>
                    <a:pt x="1062" y="606"/>
                  </a:cubicBezTo>
                  <a:cubicBezTo>
                    <a:pt x="1062" y="606"/>
                    <a:pt x="1062" y="606"/>
                    <a:pt x="1062" y="606"/>
                  </a:cubicBezTo>
                  <a:cubicBezTo>
                    <a:pt x="1098" y="608"/>
                    <a:pt x="1098" y="608"/>
                    <a:pt x="1098" y="608"/>
                  </a:cubicBezTo>
                  <a:cubicBezTo>
                    <a:pt x="1098" y="609"/>
                    <a:pt x="1098" y="609"/>
                    <a:pt x="1098" y="609"/>
                  </a:cubicBezTo>
                  <a:cubicBezTo>
                    <a:pt x="1098" y="610"/>
                    <a:pt x="1098" y="611"/>
                    <a:pt x="1097" y="613"/>
                  </a:cubicBezTo>
                  <a:cubicBezTo>
                    <a:pt x="1097" y="613"/>
                    <a:pt x="1097" y="613"/>
                    <a:pt x="1097" y="613"/>
                  </a:cubicBezTo>
                  <a:cubicBezTo>
                    <a:pt x="1097" y="613"/>
                    <a:pt x="1097" y="613"/>
                    <a:pt x="1097" y="613"/>
                  </a:cubicBezTo>
                  <a:moveTo>
                    <a:pt x="1062" y="549"/>
                  </a:moveTo>
                  <a:cubicBezTo>
                    <a:pt x="1062" y="548"/>
                    <a:pt x="1062" y="548"/>
                    <a:pt x="1062" y="548"/>
                  </a:cubicBezTo>
                  <a:cubicBezTo>
                    <a:pt x="1062" y="547"/>
                    <a:pt x="1062" y="546"/>
                    <a:pt x="1062" y="545"/>
                  </a:cubicBezTo>
                  <a:cubicBezTo>
                    <a:pt x="1062" y="544"/>
                    <a:pt x="1062" y="544"/>
                    <a:pt x="1062" y="544"/>
                  </a:cubicBezTo>
                  <a:cubicBezTo>
                    <a:pt x="1098" y="542"/>
                    <a:pt x="1098" y="542"/>
                    <a:pt x="1098" y="542"/>
                  </a:cubicBezTo>
                  <a:cubicBezTo>
                    <a:pt x="1098" y="543"/>
                    <a:pt x="1098" y="543"/>
                    <a:pt x="1098" y="543"/>
                  </a:cubicBezTo>
                  <a:cubicBezTo>
                    <a:pt x="1098" y="544"/>
                    <a:pt x="1098" y="545"/>
                    <a:pt x="1098" y="547"/>
                  </a:cubicBezTo>
                  <a:cubicBezTo>
                    <a:pt x="1098" y="547"/>
                    <a:pt x="1098" y="547"/>
                    <a:pt x="1098" y="547"/>
                  </a:cubicBezTo>
                  <a:cubicBezTo>
                    <a:pt x="1062" y="549"/>
                    <a:pt x="1062" y="549"/>
                    <a:pt x="1062" y="549"/>
                  </a:cubicBezTo>
                  <a:moveTo>
                    <a:pt x="66" y="514"/>
                  </a:moveTo>
                  <a:cubicBezTo>
                    <a:pt x="30" y="509"/>
                    <a:pt x="30" y="509"/>
                    <a:pt x="30" y="509"/>
                  </a:cubicBezTo>
                  <a:cubicBezTo>
                    <a:pt x="30" y="509"/>
                    <a:pt x="30" y="509"/>
                    <a:pt x="30" y="509"/>
                  </a:cubicBezTo>
                  <a:cubicBezTo>
                    <a:pt x="30" y="508"/>
                    <a:pt x="30" y="507"/>
                    <a:pt x="31" y="505"/>
                  </a:cubicBezTo>
                  <a:cubicBezTo>
                    <a:pt x="31" y="505"/>
                    <a:pt x="31" y="505"/>
                    <a:pt x="31" y="505"/>
                  </a:cubicBezTo>
                  <a:cubicBezTo>
                    <a:pt x="66" y="509"/>
                    <a:pt x="66" y="509"/>
                    <a:pt x="66" y="509"/>
                  </a:cubicBezTo>
                  <a:cubicBezTo>
                    <a:pt x="66" y="510"/>
                    <a:pt x="66" y="510"/>
                    <a:pt x="66" y="510"/>
                  </a:cubicBezTo>
                  <a:cubicBezTo>
                    <a:pt x="66" y="510"/>
                    <a:pt x="66" y="511"/>
                    <a:pt x="66" y="512"/>
                  </a:cubicBezTo>
                  <a:cubicBezTo>
                    <a:pt x="66" y="514"/>
                    <a:pt x="66" y="514"/>
                    <a:pt x="66" y="514"/>
                  </a:cubicBezTo>
                  <a:moveTo>
                    <a:pt x="1055" y="487"/>
                  </a:moveTo>
                  <a:cubicBezTo>
                    <a:pt x="1055" y="487"/>
                    <a:pt x="1055" y="487"/>
                    <a:pt x="1055" y="487"/>
                  </a:cubicBezTo>
                  <a:cubicBezTo>
                    <a:pt x="1055" y="486"/>
                    <a:pt x="1055" y="485"/>
                    <a:pt x="1055" y="483"/>
                  </a:cubicBezTo>
                  <a:cubicBezTo>
                    <a:pt x="1055" y="483"/>
                    <a:pt x="1055" y="483"/>
                    <a:pt x="1055" y="483"/>
                  </a:cubicBezTo>
                  <a:cubicBezTo>
                    <a:pt x="1055" y="483"/>
                    <a:pt x="1055" y="483"/>
                    <a:pt x="1055" y="483"/>
                  </a:cubicBezTo>
                  <a:cubicBezTo>
                    <a:pt x="1090" y="477"/>
                    <a:pt x="1090" y="477"/>
                    <a:pt x="1090" y="477"/>
                  </a:cubicBezTo>
                  <a:cubicBezTo>
                    <a:pt x="1090" y="477"/>
                    <a:pt x="1090" y="477"/>
                    <a:pt x="1090" y="477"/>
                  </a:cubicBezTo>
                  <a:cubicBezTo>
                    <a:pt x="1091" y="481"/>
                    <a:pt x="1091" y="481"/>
                    <a:pt x="1091" y="481"/>
                  </a:cubicBezTo>
                  <a:cubicBezTo>
                    <a:pt x="1055" y="487"/>
                    <a:pt x="1055" y="487"/>
                    <a:pt x="1055" y="487"/>
                  </a:cubicBezTo>
                  <a:moveTo>
                    <a:pt x="77" y="453"/>
                  </a:moveTo>
                  <a:cubicBezTo>
                    <a:pt x="42" y="444"/>
                    <a:pt x="42" y="444"/>
                    <a:pt x="42" y="444"/>
                  </a:cubicBezTo>
                  <a:cubicBezTo>
                    <a:pt x="42" y="444"/>
                    <a:pt x="42" y="444"/>
                    <a:pt x="42" y="444"/>
                  </a:cubicBezTo>
                  <a:cubicBezTo>
                    <a:pt x="42" y="443"/>
                    <a:pt x="43" y="441"/>
                    <a:pt x="43" y="440"/>
                  </a:cubicBezTo>
                  <a:cubicBezTo>
                    <a:pt x="43" y="440"/>
                    <a:pt x="43" y="440"/>
                    <a:pt x="43" y="440"/>
                  </a:cubicBezTo>
                  <a:cubicBezTo>
                    <a:pt x="78" y="449"/>
                    <a:pt x="78" y="449"/>
                    <a:pt x="78" y="449"/>
                  </a:cubicBezTo>
                  <a:cubicBezTo>
                    <a:pt x="78" y="449"/>
                    <a:pt x="78" y="449"/>
                    <a:pt x="78" y="449"/>
                  </a:cubicBezTo>
                  <a:cubicBezTo>
                    <a:pt x="78" y="450"/>
                    <a:pt x="77" y="452"/>
                    <a:pt x="77" y="453"/>
                  </a:cubicBezTo>
                  <a:cubicBezTo>
                    <a:pt x="77" y="453"/>
                    <a:pt x="77" y="453"/>
                    <a:pt x="77" y="453"/>
                  </a:cubicBezTo>
                  <a:moveTo>
                    <a:pt x="1041" y="427"/>
                  </a:moveTo>
                  <a:cubicBezTo>
                    <a:pt x="1041" y="427"/>
                    <a:pt x="1041" y="427"/>
                    <a:pt x="1041" y="427"/>
                  </a:cubicBezTo>
                  <a:cubicBezTo>
                    <a:pt x="1041" y="426"/>
                    <a:pt x="1040" y="425"/>
                    <a:pt x="1040" y="424"/>
                  </a:cubicBezTo>
                  <a:cubicBezTo>
                    <a:pt x="1040" y="423"/>
                    <a:pt x="1040" y="423"/>
                    <a:pt x="1040" y="423"/>
                  </a:cubicBezTo>
                  <a:cubicBezTo>
                    <a:pt x="1040" y="423"/>
                    <a:pt x="1040" y="423"/>
                    <a:pt x="1040" y="423"/>
                  </a:cubicBezTo>
                  <a:cubicBezTo>
                    <a:pt x="1074" y="412"/>
                    <a:pt x="1074" y="412"/>
                    <a:pt x="1074" y="412"/>
                  </a:cubicBezTo>
                  <a:cubicBezTo>
                    <a:pt x="1074" y="413"/>
                    <a:pt x="1074" y="413"/>
                    <a:pt x="1074" y="413"/>
                  </a:cubicBezTo>
                  <a:cubicBezTo>
                    <a:pt x="1075" y="414"/>
                    <a:pt x="1075" y="415"/>
                    <a:pt x="1075" y="417"/>
                  </a:cubicBezTo>
                  <a:cubicBezTo>
                    <a:pt x="1075" y="417"/>
                    <a:pt x="1075" y="417"/>
                    <a:pt x="1075" y="417"/>
                  </a:cubicBezTo>
                  <a:cubicBezTo>
                    <a:pt x="1041" y="427"/>
                    <a:pt x="1041" y="427"/>
                    <a:pt x="1041" y="427"/>
                  </a:cubicBezTo>
                  <a:moveTo>
                    <a:pt x="95" y="394"/>
                  </a:moveTo>
                  <a:cubicBezTo>
                    <a:pt x="95" y="394"/>
                    <a:pt x="95" y="394"/>
                    <a:pt x="95" y="394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80"/>
                    <a:pt x="63" y="378"/>
                    <a:pt x="63" y="377"/>
                  </a:cubicBezTo>
                  <a:cubicBezTo>
                    <a:pt x="64" y="377"/>
                    <a:pt x="64" y="377"/>
                    <a:pt x="64" y="377"/>
                  </a:cubicBezTo>
                  <a:cubicBezTo>
                    <a:pt x="97" y="390"/>
                    <a:pt x="97" y="390"/>
                    <a:pt x="97" y="390"/>
                  </a:cubicBezTo>
                  <a:cubicBezTo>
                    <a:pt x="97" y="390"/>
                    <a:pt x="97" y="390"/>
                    <a:pt x="97" y="390"/>
                  </a:cubicBezTo>
                  <a:cubicBezTo>
                    <a:pt x="96" y="391"/>
                    <a:pt x="96" y="393"/>
                    <a:pt x="96" y="394"/>
                  </a:cubicBezTo>
                  <a:cubicBezTo>
                    <a:pt x="95" y="394"/>
                    <a:pt x="95" y="394"/>
                    <a:pt x="95" y="394"/>
                  </a:cubicBezTo>
                  <a:moveTo>
                    <a:pt x="1019" y="370"/>
                  </a:moveTo>
                  <a:cubicBezTo>
                    <a:pt x="1019" y="369"/>
                    <a:pt x="1019" y="369"/>
                    <a:pt x="1019" y="369"/>
                  </a:cubicBezTo>
                  <a:cubicBezTo>
                    <a:pt x="1019" y="368"/>
                    <a:pt x="1018" y="367"/>
                    <a:pt x="1018" y="366"/>
                  </a:cubicBezTo>
                  <a:cubicBezTo>
                    <a:pt x="1018" y="366"/>
                    <a:pt x="1018" y="366"/>
                    <a:pt x="1018" y="366"/>
                  </a:cubicBezTo>
                  <a:cubicBezTo>
                    <a:pt x="1050" y="351"/>
                    <a:pt x="1050" y="351"/>
                    <a:pt x="1050" y="351"/>
                  </a:cubicBezTo>
                  <a:cubicBezTo>
                    <a:pt x="1050" y="351"/>
                    <a:pt x="1050" y="351"/>
                    <a:pt x="1050" y="351"/>
                  </a:cubicBezTo>
                  <a:cubicBezTo>
                    <a:pt x="1051" y="352"/>
                    <a:pt x="1052" y="353"/>
                    <a:pt x="1052" y="355"/>
                  </a:cubicBezTo>
                  <a:cubicBezTo>
                    <a:pt x="1052" y="355"/>
                    <a:pt x="1052" y="355"/>
                    <a:pt x="1052" y="355"/>
                  </a:cubicBezTo>
                  <a:cubicBezTo>
                    <a:pt x="1052" y="355"/>
                    <a:pt x="1052" y="355"/>
                    <a:pt x="1052" y="355"/>
                  </a:cubicBezTo>
                  <a:cubicBezTo>
                    <a:pt x="1019" y="370"/>
                    <a:pt x="1019" y="370"/>
                    <a:pt x="1019" y="370"/>
                  </a:cubicBezTo>
                  <a:moveTo>
                    <a:pt x="121" y="338"/>
                  </a:moveTo>
                  <a:cubicBezTo>
                    <a:pt x="121" y="338"/>
                    <a:pt x="121" y="338"/>
                    <a:pt x="121" y="338"/>
                  </a:cubicBezTo>
                  <a:cubicBezTo>
                    <a:pt x="89" y="321"/>
                    <a:pt x="89" y="321"/>
                    <a:pt x="89" y="321"/>
                  </a:cubicBezTo>
                  <a:cubicBezTo>
                    <a:pt x="90" y="320"/>
                    <a:pt x="90" y="320"/>
                    <a:pt x="90" y="320"/>
                  </a:cubicBezTo>
                  <a:cubicBezTo>
                    <a:pt x="90" y="319"/>
                    <a:pt x="91" y="318"/>
                    <a:pt x="92" y="317"/>
                  </a:cubicBezTo>
                  <a:cubicBezTo>
                    <a:pt x="92" y="317"/>
                    <a:pt x="92" y="317"/>
                    <a:pt x="92" y="317"/>
                  </a:cubicBezTo>
                  <a:cubicBezTo>
                    <a:pt x="123" y="334"/>
                    <a:pt x="123" y="334"/>
                    <a:pt x="123" y="334"/>
                  </a:cubicBezTo>
                  <a:cubicBezTo>
                    <a:pt x="123" y="334"/>
                    <a:pt x="123" y="334"/>
                    <a:pt x="123" y="334"/>
                  </a:cubicBezTo>
                  <a:cubicBezTo>
                    <a:pt x="123" y="335"/>
                    <a:pt x="122" y="337"/>
                    <a:pt x="121" y="338"/>
                  </a:cubicBezTo>
                  <a:cubicBezTo>
                    <a:pt x="121" y="338"/>
                    <a:pt x="121" y="338"/>
                    <a:pt x="121" y="338"/>
                  </a:cubicBezTo>
                  <a:moveTo>
                    <a:pt x="988" y="312"/>
                  </a:moveTo>
                  <a:cubicBezTo>
                    <a:pt x="1019" y="292"/>
                    <a:pt x="1019" y="292"/>
                    <a:pt x="1019" y="292"/>
                  </a:cubicBezTo>
                  <a:cubicBezTo>
                    <a:pt x="1019" y="293"/>
                    <a:pt x="1019" y="293"/>
                    <a:pt x="1019" y="293"/>
                  </a:cubicBezTo>
                  <a:cubicBezTo>
                    <a:pt x="1020" y="294"/>
                    <a:pt x="1021" y="295"/>
                    <a:pt x="1021" y="296"/>
                  </a:cubicBezTo>
                  <a:cubicBezTo>
                    <a:pt x="1022" y="296"/>
                    <a:pt x="1022" y="296"/>
                    <a:pt x="1022" y="296"/>
                  </a:cubicBezTo>
                  <a:cubicBezTo>
                    <a:pt x="991" y="315"/>
                    <a:pt x="991" y="315"/>
                    <a:pt x="991" y="315"/>
                  </a:cubicBezTo>
                  <a:cubicBezTo>
                    <a:pt x="991" y="315"/>
                    <a:pt x="991" y="315"/>
                    <a:pt x="991" y="315"/>
                  </a:cubicBezTo>
                  <a:cubicBezTo>
                    <a:pt x="990" y="314"/>
                    <a:pt x="990" y="313"/>
                    <a:pt x="989" y="312"/>
                  </a:cubicBezTo>
                  <a:cubicBezTo>
                    <a:pt x="989" y="312"/>
                    <a:pt x="989" y="312"/>
                    <a:pt x="989" y="312"/>
                  </a:cubicBezTo>
                  <a:cubicBezTo>
                    <a:pt x="988" y="312"/>
                    <a:pt x="988" y="312"/>
                    <a:pt x="988" y="312"/>
                  </a:cubicBezTo>
                  <a:moveTo>
                    <a:pt x="154" y="285"/>
                  </a:moveTo>
                  <a:cubicBezTo>
                    <a:pt x="124" y="264"/>
                    <a:pt x="124" y="264"/>
                    <a:pt x="124" y="264"/>
                  </a:cubicBezTo>
                  <a:cubicBezTo>
                    <a:pt x="124" y="264"/>
                    <a:pt x="124" y="264"/>
                    <a:pt x="124" y="264"/>
                  </a:cubicBezTo>
                  <a:cubicBezTo>
                    <a:pt x="125" y="263"/>
                    <a:pt x="126" y="262"/>
                    <a:pt x="127" y="261"/>
                  </a:cubicBezTo>
                  <a:cubicBezTo>
                    <a:pt x="127" y="261"/>
                    <a:pt x="127" y="261"/>
                    <a:pt x="127" y="261"/>
                  </a:cubicBezTo>
                  <a:cubicBezTo>
                    <a:pt x="156" y="282"/>
                    <a:pt x="156" y="282"/>
                    <a:pt x="156" y="282"/>
                  </a:cubicBezTo>
                  <a:cubicBezTo>
                    <a:pt x="156" y="282"/>
                    <a:pt x="156" y="282"/>
                    <a:pt x="156" y="282"/>
                  </a:cubicBezTo>
                  <a:cubicBezTo>
                    <a:pt x="155" y="283"/>
                    <a:pt x="155" y="284"/>
                    <a:pt x="154" y="285"/>
                  </a:cubicBezTo>
                  <a:cubicBezTo>
                    <a:pt x="154" y="285"/>
                    <a:pt x="154" y="285"/>
                    <a:pt x="154" y="285"/>
                  </a:cubicBezTo>
                  <a:moveTo>
                    <a:pt x="956" y="264"/>
                  </a:moveTo>
                  <a:cubicBezTo>
                    <a:pt x="955" y="264"/>
                    <a:pt x="955" y="264"/>
                    <a:pt x="955" y="264"/>
                  </a:cubicBezTo>
                  <a:cubicBezTo>
                    <a:pt x="955" y="263"/>
                    <a:pt x="954" y="262"/>
                    <a:pt x="953" y="261"/>
                  </a:cubicBezTo>
                  <a:cubicBezTo>
                    <a:pt x="953" y="261"/>
                    <a:pt x="953" y="261"/>
                    <a:pt x="953" y="261"/>
                  </a:cubicBezTo>
                  <a:cubicBezTo>
                    <a:pt x="981" y="238"/>
                    <a:pt x="981" y="238"/>
                    <a:pt x="981" y="238"/>
                  </a:cubicBezTo>
                  <a:cubicBezTo>
                    <a:pt x="981" y="239"/>
                    <a:pt x="981" y="239"/>
                    <a:pt x="981" y="239"/>
                  </a:cubicBezTo>
                  <a:cubicBezTo>
                    <a:pt x="982" y="239"/>
                    <a:pt x="982" y="240"/>
                    <a:pt x="983" y="240"/>
                  </a:cubicBezTo>
                  <a:cubicBezTo>
                    <a:pt x="984" y="242"/>
                    <a:pt x="984" y="242"/>
                    <a:pt x="984" y="242"/>
                  </a:cubicBezTo>
                  <a:cubicBezTo>
                    <a:pt x="956" y="264"/>
                    <a:pt x="956" y="264"/>
                    <a:pt x="956" y="264"/>
                  </a:cubicBezTo>
                  <a:moveTo>
                    <a:pt x="192" y="237"/>
                  </a:moveTo>
                  <a:cubicBezTo>
                    <a:pt x="166" y="213"/>
                    <a:pt x="166" y="213"/>
                    <a:pt x="166" y="213"/>
                  </a:cubicBezTo>
                  <a:cubicBezTo>
                    <a:pt x="166" y="213"/>
                    <a:pt x="166" y="213"/>
                    <a:pt x="166" y="213"/>
                  </a:cubicBezTo>
                  <a:cubicBezTo>
                    <a:pt x="167" y="212"/>
                    <a:pt x="168" y="211"/>
                    <a:pt x="169" y="210"/>
                  </a:cubicBezTo>
                  <a:cubicBezTo>
                    <a:pt x="169" y="210"/>
                    <a:pt x="169" y="210"/>
                    <a:pt x="169" y="210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4" y="235"/>
                    <a:pt x="193" y="236"/>
                    <a:pt x="192" y="237"/>
                  </a:cubicBezTo>
                  <a:cubicBezTo>
                    <a:pt x="192" y="237"/>
                    <a:pt x="192" y="237"/>
                    <a:pt x="192" y="237"/>
                  </a:cubicBezTo>
                  <a:moveTo>
                    <a:pt x="914" y="218"/>
                  </a:moveTo>
                  <a:cubicBezTo>
                    <a:pt x="914" y="218"/>
                    <a:pt x="914" y="218"/>
                    <a:pt x="914" y="218"/>
                  </a:cubicBezTo>
                  <a:cubicBezTo>
                    <a:pt x="913" y="217"/>
                    <a:pt x="912" y="216"/>
                    <a:pt x="912" y="215"/>
                  </a:cubicBezTo>
                  <a:cubicBezTo>
                    <a:pt x="911" y="215"/>
                    <a:pt x="911" y="215"/>
                    <a:pt x="911" y="215"/>
                  </a:cubicBezTo>
                  <a:cubicBezTo>
                    <a:pt x="912" y="215"/>
                    <a:pt x="912" y="215"/>
                    <a:pt x="912" y="215"/>
                  </a:cubicBezTo>
                  <a:cubicBezTo>
                    <a:pt x="937" y="189"/>
                    <a:pt x="937" y="189"/>
                    <a:pt x="937" y="189"/>
                  </a:cubicBezTo>
                  <a:cubicBezTo>
                    <a:pt x="937" y="190"/>
                    <a:pt x="937" y="190"/>
                    <a:pt x="937" y="190"/>
                  </a:cubicBezTo>
                  <a:cubicBezTo>
                    <a:pt x="937" y="190"/>
                    <a:pt x="938" y="191"/>
                    <a:pt x="939" y="192"/>
                  </a:cubicBezTo>
                  <a:cubicBezTo>
                    <a:pt x="940" y="193"/>
                    <a:pt x="940" y="193"/>
                    <a:pt x="940" y="193"/>
                  </a:cubicBezTo>
                  <a:cubicBezTo>
                    <a:pt x="940" y="193"/>
                    <a:pt x="940" y="193"/>
                    <a:pt x="940" y="193"/>
                  </a:cubicBezTo>
                  <a:cubicBezTo>
                    <a:pt x="914" y="218"/>
                    <a:pt x="914" y="218"/>
                    <a:pt x="914" y="218"/>
                  </a:cubicBezTo>
                  <a:moveTo>
                    <a:pt x="237" y="194"/>
                  </a:moveTo>
                  <a:cubicBezTo>
                    <a:pt x="236" y="194"/>
                    <a:pt x="236" y="194"/>
                    <a:pt x="236" y="194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14" y="166"/>
                    <a:pt x="215" y="165"/>
                    <a:pt x="216" y="164"/>
                  </a:cubicBezTo>
                  <a:cubicBezTo>
                    <a:pt x="217" y="164"/>
                    <a:pt x="217" y="164"/>
                    <a:pt x="217" y="164"/>
                  </a:cubicBezTo>
                  <a:cubicBezTo>
                    <a:pt x="240" y="191"/>
                    <a:pt x="240" y="191"/>
                    <a:pt x="240" y="191"/>
                  </a:cubicBezTo>
                  <a:cubicBezTo>
                    <a:pt x="240" y="192"/>
                    <a:pt x="240" y="192"/>
                    <a:pt x="240" y="192"/>
                  </a:cubicBezTo>
                  <a:cubicBezTo>
                    <a:pt x="239" y="192"/>
                    <a:pt x="238" y="193"/>
                    <a:pt x="237" y="194"/>
                  </a:cubicBezTo>
                  <a:cubicBezTo>
                    <a:pt x="237" y="194"/>
                    <a:pt x="237" y="194"/>
                    <a:pt x="237" y="194"/>
                  </a:cubicBezTo>
                  <a:moveTo>
                    <a:pt x="868" y="178"/>
                  </a:moveTo>
                  <a:cubicBezTo>
                    <a:pt x="868" y="177"/>
                    <a:pt x="868" y="177"/>
                    <a:pt x="868" y="177"/>
                  </a:cubicBezTo>
                  <a:cubicBezTo>
                    <a:pt x="867" y="177"/>
                    <a:pt x="866" y="176"/>
                    <a:pt x="865" y="175"/>
                  </a:cubicBezTo>
                  <a:cubicBezTo>
                    <a:pt x="865" y="175"/>
                    <a:pt x="865" y="175"/>
                    <a:pt x="865" y="175"/>
                  </a:cubicBezTo>
                  <a:cubicBezTo>
                    <a:pt x="865" y="175"/>
                    <a:pt x="865" y="175"/>
                    <a:pt x="865" y="175"/>
                  </a:cubicBezTo>
                  <a:cubicBezTo>
                    <a:pt x="886" y="146"/>
                    <a:pt x="886" y="146"/>
                    <a:pt x="886" y="146"/>
                  </a:cubicBezTo>
                  <a:cubicBezTo>
                    <a:pt x="887" y="146"/>
                    <a:pt x="887" y="146"/>
                    <a:pt x="887" y="146"/>
                  </a:cubicBezTo>
                  <a:cubicBezTo>
                    <a:pt x="888" y="147"/>
                    <a:pt x="889" y="148"/>
                    <a:pt x="890" y="149"/>
                  </a:cubicBezTo>
                  <a:cubicBezTo>
                    <a:pt x="890" y="149"/>
                    <a:pt x="890" y="149"/>
                    <a:pt x="890" y="149"/>
                  </a:cubicBezTo>
                  <a:cubicBezTo>
                    <a:pt x="890" y="149"/>
                    <a:pt x="890" y="149"/>
                    <a:pt x="890" y="149"/>
                  </a:cubicBezTo>
                  <a:cubicBezTo>
                    <a:pt x="868" y="178"/>
                    <a:pt x="868" y="178"/>
                    <a:pt x="868" y="178"/>
                  </a:cubicBezTo>
                  <a:moveTo>
                    <a:pt x="286" y="157"/>
                  </a:moveTo>
                  <a:cubicBezTo>
                    <a:pt x="266" y="127"/>
                    <a:pt x="266" y="127"/>
                    <a:pt x="266" y="127"/>
                  </a:cubicBezTo>
                  <a:cubicBezTo>
                    <a:pt x="267" y="127"/>
                    <a:pt x="267" y="127"/>
                    <a:pt x="267" y="127"/>
                  </a:cubicBezTo>
                  <a:cubicBezTo>
                    <a:pt x="268" y="126"/>
                    <a:pt x="268" y="125"/>
                    <a:pt x="269" y="125"/>
                  </a:cubicBezTo>
                  <a:cubicBezTo>
                    <a:pt x="270" y="124"/>
                    <a:pt x="270" y="124"/>
                    <a:pt x="270" y="124"/>
                  </a:cubicBezTo>
                  <a:cubicBezTo>
                    <a:pt x="289" y="155"/>
                    <a:pt x="289" y="155"/>
                    <a:pt x="289" y="155"/>
                  </a:cubicBezTo>
                  <a:cubicBezTo>
                    <a:pt x="289" y="155"/>
                    <a:pt x="289" y="155"/>
                    <a:pt x="289" y="155"/>
                  </a:cubicBezTo>
                  <a:cubicBezTo>
                    <a:pt x="288" y="155"/>
                    <a:pt x="288" y="156"/>
                    <a:pt x="287" y="156"/>
                  </a:cubicBezTo>
                  <a:cubicBezTo>
                    <a:pt x="286" y="157"/>
                    <a:pt x="286" y="157"/>
                    <a:pt x="286" y="157"/>
                  </a:cubicBezTo>
                  <a:moveTo>
                    <a:pt x="817" y="143"/>
                  </a:moveTo>
                  <a:cubicBezTo>
                    <a:pt x="816" y="142"/>
                    <a:pt x="816" y="142"/>
                    <a:pt x="816" y="142"/>
                  </a:cubicBezTo>
                  <a:cubicBezTo>
                    <a:pt x="815" y="142"/>
                    <a:pt x="814" y="141"/>
                    <a:pt x="813" y="141"/>
                  </a:cubicBezTo>
                  <a:cubicBezTo>
                    <a:pt x="813" y="141"/>
                    <a:pt x="813" y="141"/>
                    <a:pt x="813" y="141"/>
                  </a:cubicBezTo>
                  <a:cubicBezTo>
                    <a:pt x="813" y="141"/>
                    <a:pt x="813" y="141"/>
                    <a:pt x="813" y="141"/>
                  </a:cubicBezTo>
                  <a:cubicBezTo>
                    <a:pt x="831" y="110"/>
                    <a:pt x="831" y="110"/>
                    <a:pt x="831" y="110"/>
                  </a:cubicBezTo>
                  <a:cubicBezTo>
                    <a:pt x="833" y="110"/>
                    <a:pt x="833" y="110"/>
                    <a:pt x="833" y="110"/>
                  </a:cubicBezTo>
                  <a:cubicBezTo>
                    <a:pt x="833" y="111"/>
                    <a:pt x="834" y="111"/>
                    <a:pt x="835" y="112"/>
                  </a:cubicBezTo>
                  <a:cubicBezTo>
                    <a:pt x="835" y="112"/>
                    <a:pt x="835" y="112"/>
                    <a:pt x="835" y="112"/>
                  </a:cubicBezTo>
                  <a:cubicBezTo>
                    <a:pt x="817" y="143"/>
                    <a:pt x="817" y="143"/>
                    <a:pt x="817" y="143"/>
                  </a:cubicBezTo>
                  <a:moveTo>
                    <a:pt x="339" y="126"/>
                  </a:moveTo>
                  <a:cubicBezTo>
                    <a:pt x="339" y="126"/>
                    <a:pt x="339" y="126"/>
                    <a:pt x="339" y="126"/>
                  </a:cubicBezTo>
                  <a:cubicBezTo>
                    <a:pt x="323" y="94"/>
                    <a:pt x="323" y="94"/>
                    <a:pt x="323" y="94"/>
                  </a:cubicBezTo>
                  <a:cubicBezTo>
                    <a:pt x="323" y="94"/>
                    <a:pt x="323" y="94"/>
                    <a:pt x="323" y="94"/>
                  </a:cubicBezTo>
                  <a:cubicBezTo>
                    <a:pt x="325" y="93"/>
                    <a:pt x="326" y="92"/>
                    <a:pt x="327" y="92"/>
                  </a:cubicBezTo>
                  <a:cubicBezTo>
                    <a:pt x="327" y="92"/>
                    <a:pt x="327" y="92"/>
                    <a:pt x="327" y="92"/>
                  </a:cubicBezTo>
                  <a:cubicBezTo>
                    <a:pt x="343" y="124"/>
                    <a:pt x="343" y="124"/>
                    <a:pt x="343" y="124"/>
                  </a:cubicBezTo>
                  <a:cubicBezTo>
                    <a:pt x="343" y="124"/>
                    <a:pt x="343" y="124"/>
                    <a:pt x="343" y="124"/>
                  </a:cubicBezTo>
                  <a:cubicBezTo>
                    <a:pt x="342" y="125"/>
                    <a:pt x="340" y="125"/>
                    <a:pt x="339" y="126"/>
                  </a:cubicBezTo>
                  <a:cubicBezTo>
                    <a:pt x="339" y="126"/>
                    <a:pt x="339" y="126"/>
                    <a:pt x="339" y="126"/>
                  </a:cubicBezTo>
                  <a:moveTo>
                    <a:pt x="758" y="113"/>
                  </a:moveTo>
                  <a:cubicBezTo>
                    <a:pt x="758" y="113"/>
                    <a:pt x="758" y="113"/>
                    <a:pt x="758" y="113"/>
                  </a:cubicBezTo>
                  <a:cubicBezTo>
                    <a:pt x="772" y="80"/>
                    <a:pt x="772" y="80"/>
                    <a:pt x="772" y="80"/>
                  </a:cubicBezTo>
                  <a:cubicBezTo>
                    <a:pt x="773" y="80"/>
                    <a:pt x="773" y="80"/>
                    <a:pt x="773" y="80"/>
                  </a:cubicBezTo>
                  <a:cubicBezTo>
                    <a:pt x="774" y="81"/>
                    <a:pt x="775" y="81"/>
                    <a:pt x="776" y="82"/>
                  </a:cubicBezTo>
                  <a:cubicBezTo>
                    <a:pt x="776" y="82"/>
                    <a:pt x="776" y="82"/>
                    <a:pt x="776" y="82"/>
                  </a:cubicBezTo>
                  <a:cubicBezTo>
                    <a:pt x="776" y="82"/>
                    <a:pt x="776" y="82"/>
                    <a:pt x="776" y="82"/>
                  </a:cubicBezTo>
                  <a:cubicBezTo>
                    <a:pt x="762" y="115"/>
                    <a:pt x="762" y="115"/>
                    <a:pt x="762" y="115"/>
                  </a:cubicBezTo>
                  <a:cubicBezTo>
                    <a:pt x="762" y="115"/>
                    <a:pt x="762" y="115"/>
                    <a:pt x="762" y="115"/>
                  </a:cubicBezTo>
                  <a:cubicBezTo>
                    <a:pt x="761" y="114"/>
                    <a:pt x="759" y="114"/>
                    <a:pt x="758" y="113"/>
                  </a:cubicBezTo>
                  <a:cubicBezTo>
                    <a:pt x="758" y="113"/>
                    <a:pt x="758" y="113"/>
                    <a:pt x="758" y="113"/>
                  </a:cubicBezTo>
                  <a:moveTo>
                    <a:pt x="396" y="102"/>
                  </a:moveTo>
                  <a:cubicBezTo>
                    <a:pt x="384" y="68"/>
                    <a:pt x="384" y="68"/>
                    <a:pt x="384" y="68"/>
                  </a:cubicBezTo>
                  <a:cubicBezTo>
                    <a:pt x="384" y="68"/>
                    <a:pt x="384" y="68"/>
                    <a:pt x="384" y="68"/>
                  </a:cubicBezTo>
                  <a:cubicBezTo>
                    <a:pt x="385" y="67"/>
                    <a:pt x="387" y="67"/>
                    <a:pt x="388" y="67"/>
                  </a:cubicBezTo>
                  <a:cubicBezTo>
                    <a:pt x="388" y="66"/>
                    <a:pt x="388" y="66"/>
                    <a:pt x="388" y="66"/>
                  </a:cubicBezTo>
                  <a:cubicBezTo>
                    <a:pt x="388" y="67"/>
                    <a:pt x="388" y="67"/>
                    <a:pt x="388" y="67"/>
                  </a:cubicBezTo>
                  <a:cubicBezTo>
                    <a:pt x="400" y="101"/>
                    <a:pt x="400" y="101"/>
                    <a:pt x="400" y="101"/>
                  </a:cubicBezTo>
                  <a:cubicBezTo>
                    <a:pt x="400" y="101"/>
                    <a:pt x="400" y="101"/>
                    <a:pt x="400" y="101"/>
                  </a:cubicBezTo>
                  <a:cubicBezTo>
                    <a:pt x="399" y="101"/>
                    <a:pt x="397" y="101"/>
                    <a:pt x="396" y="102"/>
                  </a:cubicBezTo>
                  <a:cubicBezTo>
                    <a:pt x="396" y="102"/>
                    <a:pt x="396" y="102"/>
                    <a:pt x="396" y="102"/>
                  </a:cubicBezTo>
                  <a:moveTo>
                    <a:pt x="704" y="94"/>
                  </a:moveTo>
                  <a:cubicBezTo>
                    <a:pt x="704" y="94"/>
                    <a:pt x="704" y="94"/>
                    <a:pt x="704" y="94"/>
                  </a:cubicBezTo>
                  <a:cubicBezTo>
                    <a:pt x="702" y="93"/>
                    <a:pt x="701" y="93"/>
                    <a:pt x="700" y="93"/>
                  </a:cubicBezTo>
                  <a:cubicBezTo>
                    <a:pt x="700" y="93"/>
                    <a:pt x="700" y="93"/>
                    <a:pt x="700" y="93"/>
                  </a:cubicBezTo>
                  <a:cubicBezTo>
                    <a:pt x="710" y="58"/>
                    <a:pt x="710" y="58"/>
                    <a:pt x="710" y="58"/>
                  </a:cubicBezTo>
                  <a:cubicBezTo>
                    <a:pt x="710" y="58"/>
                    <a:pt x="710" y="58"/>
                    <a:pt x="710" y="58"/>
                  </a:cubicBezTo>
                  <a:cubicBezTo>
                    <a:pt x="711" y="58"/>
                    <a:pt x="712" y="59"/>
                    <a:pt x="714" y="59"/>
                  </a:cubicBezTo>
                  <a:cubicBezTo>
                    <a:pt x="714" y="59"/>
                    <a:pt x="714" y="59"/>
                    <a:pt x="714" y="59"/>
                  </a:cubicBezTo>
                  <a:cubicBezTo>
                    <a:pt x="714" y="59"/>
                    <a:pt x="714" y="59"/>
                    <a:pt x="714" y="59"/>
                  </a:cubicBezTo>
                  <a:cubicBezTo>
                    <a:pt x="704" y="94"/>
                    <a:pt x="704" y="94"/>
                    <a:pt x="704" y="94"/>
                  </a:cubicBezTo>
                  <a:moveTo>
                    <a:pt x="455" y="85"/>
                  </a:moveTo>
                  <a:cubicBezTo>
                    <a:pt x="455" y="85"/>
                    <a:pt x="455" y="85"/>
                    <a:pt x="455" y="85"/>
                  </a:cubicBezTo>
                  <a:cubicBezTo>
                    <a:pt x="448" y="50"/>
                    <a:pt x="448" y="50"/>
                    <a:pt x="448" y="50"/>
                  </a:cubicBezTo>
                  <a:cubicBezTo>
                    <a:pt x="448" y="50"/>
                    <a:pt x="448" y="50"/>
                    <a:pt x="448" y="50"/>
                  </a:cubicBezTo>
                  <a:cubicBezTo>
                    <a:pt x="449" y="50"/>
                    <a:pt x="451" y="49"/>
                    <a:pt x="452" y="49"/>
                  </a:cubicBezTo>
                  <a:cubicBezTo>
                    <a:pt x="452" y="49"/>
                    <a:pt x="452" y="49"/>
                    <a:pt x="452" y="49"/>
                  </a:cubicBezTo>
                  <a:cubicBezTo>
                    <a:pt x="459" y="84"/>
                    <a:pt x="459" y="84"/>
                    <a:pt x="459" y="84"/>
                  </a:cubicBezTo>
                  <a:cubicBezTo>
                    <a:pt x="459" y="84"/>
                    <a:pt x="459" y="84"/>
                    <a:pt x="459" y="84"/>
                  </a:cubicBezTo>
                  <a:cubicBezTo>
                    <a:pt x="458" y="84"/>
                    <a:pt x="457" y="85"/>
                    <a:pt x="455" y="85"/>
                  </a:cubicBezTo>
                  <a:cubicBezTo>
                    <a:pt x="455" y="85"/>
                    <a:pt x="455" y="85"/>
                    <a:pt x="455" y="85"/>
                  </a:cubicBezTo>
                  <a:moveTo>
                    <a:pt x="644" y="80"/>
                  </a:moveTo>
                  <a:cubicBezTo>
                    <a:pt x="643" y="80"/>
                    <a:pt x="643" y="80"/>
                    <a:pt x="643" y="80"/>
                  </a:cubicBezTo>
                  <a:cubicBezTo>
                    <a:pt x="642" y="80"/>
                    <a:pt x="641" y="80"/>
                    <a:pt x="640" y="79"/>
                  </a:cubicBezTo>
                  <a:cubicBezTo>
                    <a:pt x="639" y="79"/>
                    <a:pt x="639" y="79"/>
                    <a:pt x="639" y="79"/>
                  </a:cubicBezTo>
                  <a:cubicBezTo>
                    <a:pt x="639" y="79"/>
                    <a:pt x="639" y="79"/>
                    <a:pt x="639" y="79"/>
                  </a:cubicBezTo>
                  <a:cubicBezTo>
                    <a:pt x="645" y="44"/>
                    <a:pt x="645" y="44"/>
                    <a:pt x="645" y="44"/>
                  </a:cubicBezTo>
                  <a:cubicBezTo>
                    <a:pt x="645" y="44"/>
                    <a:pt x="645" y="44"/>
                    <a:pt x="645" y="44"/>
                  </a:cubicBezTo>
                  <a:cubicBezTo>
                    <a:pt x="647" y="44"/>
                    <a:pt x="648" y="44"/>
                    <a:pt x="649" y="44"/>
                  </a:cubicBezTo>
                  <a:cubicBezTo>
                    <a:pt x="649" y="45"/>
                    <a:pt x="649" y="45"/>
                    <a:pt x="649" y="45"/>
                  </a:cubicBezTo>
                  <a:cubicBezTo>
                    <a:pt x="644" y="80"/>
                    <a:pt x="644" y="80"/>
                    <a:pt x="644" y="80"/>
                  </a:cubicBezTo>
                  <a:moveTo>
                    <a:pt x="516" y="76"/>
                  </a:moveTo>
                  <a:cubicBezTo>
                    <a:pt x="513" y="40"/>
                    <a:pt x="513" y="40"/>
                    <a:pt x="513" y="40"/>
                  </a:cubicBezTo>
                  <a:cubicBezTo>
                    <a:pt x="514" y="40"/>
                    <a:pt x="514" y="40"/>
                    <a:pt x="514" y="40"/>
                  </a:cubicBezTo>
                  <a:cubicBezTo>
                    <a:pt x="515" y="40"/>
                    <a:pt x="516" y="39"/>
                    <a:pt x="517" y="39"/>
                  </a:cubicBezTo>
                  <a:cubicBezTo>
                    <a:pt x="518" y="39"/>
                    <a:pt x="518" y="39"/>
                    <a:pt x="518" y="39"/>
                  </a:cubicBezTo>
                  <a:cubicBezTo>
                    <a:pt x="521" y="75"/>
                    <a:pt x="521" y="75"/>
                    <a:pt x="521" y="75"/>
                  </a:cubicBezTo>
                  <a:cubicBezTo>
                    <a:pt x="520" y="75"/>
                    <a:pt x="520" y="75"/>
                    <a:pt x="520" y="75"/>
                  </a:cubicBezTo>
                  <a:cubicBezTo>
                    <a:pt x="519" y="75"/>
                    <a:pt x="518" y="75"/>
                    <a:pt x="517" y="76"/>
                  </a:cubicBezTo>
                  <a:cubicBezTo>
                    <a:pt x="516" y="76"/>
                    <a:pt x="516" y="76"/>
                    <a:pt x="516" y="76"/>
                  </a:cubicBezTo>
                  <a:moveTo>
                    <a:pt x="582" y="74"/>
                  </a:moveTo>
                  <a:cubicBezTo>
                    <a:pt x="581" y="74"/>
                    <a:pt x="579" y="74"/>
                    <a:pt x="578" y="74"/>
                  </a:cubicBezTo>
                  <a:cubicBezTo>
                    <a:pt x="578" y="74"/>
                    <a:pt x="578" y="74"/>
                    <a:pt x="578" y="74"/>
                  </a:cubicBezTo>
                  <a:cubicBezTo>
                    <a:pt x="578" y="74"/>
                    <a:pt x="578" y="74"/>
                    <a:pt x="578" y="74"/>
                  </a:cubicBezTo>
                  <a:cubicBezTo>
                    <a:pt x="579" y="38"/>
                    <a:pt x="579" y="38"/>
                    <a:pt x="579" y="38"/>
                  </a:cubicBezTo>
                  <a:cubicBezTo>
                    <a:pt x="579" y="38"/>
                    <a:pt x="579" y="38"/>
                    <a:pt x="579" y="38"/>
                  </a:cubicBezTo>
                  <a:cubicBezTo>
                    <a:pt x="581" y="38"/>
                    <a:pt x="582" y="38"/>
                    <a:pt x="583" y="38"/>
                  </a:cubicBezTo>
                  <a:cubicBezTo>
                    <a:pt x="584" y="38"/>
                    <a:pt x="584" y="38"/>
                    <a:pt x="584" y="38"/>
                  </a:cubicBezTo>
                  <a:cubicBezTo>
                    <a:pt x="582" y="74"/>
                    <a:pt x="582" y="74"/>
                    <a:pt x="582" y="74"/>
                  </a:cubicBezTo>
                  <a:cubicBezTo>
                    <a:pt x="582" y="74"/>
                    <a:pt x="582" y="74"/>
                    <a:pt x="582" y="74"/>
                  </a:cubicBezTo>
                  <a:moveTo>
                    <a:pt x="563" y="0"/>
                  </a:moveTo>
                  <a:cubicBezTo>
                    <a:pt x="562" y="0"/>
                    <a:pt x="561" y="0"/>
                    <a:pt x="560" y="0"/>
                  </a:cubicBezTo>
                  <a:cubicBezTo>
                    <a:pt x="552" y="0"/>
                    <a:pt x="543" y="0"/>
                    <a:pt x="534" y="1"/>
                  </a:cubicBezTo>
                  <a:cubicBezTo>
                    <a:pt x="534" y="12"/>
                    <a:pt x="534" y="12"/>
                    <a:pt x="534" y="12"/>
                  </a:cubicBezTo>
                  <a:cubicBezTo>
                    <a:pt x="237" y="27"/>
                    <a:pt x="0" y="273"/>
                    <a:pt x="0" y="574"/>
                  </a:cubicBezTo>
                  <a:cubicBezTo>
                    <a:pt x="94" y="574"/>
                    <a:pt x="94" y="574"/>
                    <a:pt x="94" y="574"/>
                  </a:cubicBezTo>
                  <a:cubicBezTo>
                    <a:pt x="94" y="315"/>
                    <a:pt x="304" y="105"/>
                    <a:pt x="563" y="105"/>
                  </a:cubicBezTo>
                  <a:cubicBezTo>
                    <a:pt x="822" y="105"/>
                    <a:pt x="1031" y="315"/>
                    <a:pt x="1031" y="574"/>
                  </a:cubicBezTo>
                  <a:cubicBezTo>
                    <a:pt x="1031" y="708"/>
                    <a:pt x="975" y="829"/>
                    <a:pt x="884" y="915"/>
                  </a:cubicBezTo>
                  <a:cubicBezTo>
                    <a:pt x="896" y="927"/>
                    <a:pt x="896" y="927"/>
                    <a:pt x="896" y="927"/>
                  </a:cubicBezTo>
                  <a:cubicBezTo>
                    <a:pt x="919" y="952"/>
                    <a:pt x="919" y="952"/>
                    <a:pt x="919" y="952"/>
                  </a:cubicBezTo>
                  <a:cubicBezTo>
                    <a:pt x="949" y="983"/>
                    <a:pt x="949" y="983"/>
                    <a:pt x="949" y="983"/>
                  </a:cubicBezTo>
                  <a:cubicBezTo>
                    <a:pt x="963" y="998"/>
                    <a:pt x="963" y="998"/>
                    <a:pt x="963" y="998"/>
                  </a:cubicBezTo>
                  <a:cubicBezTo>
                    <a:pt x="1075" y="892"/>
                    <a:pt x="1146" y="741"/>
                    <a:pt x="1146" y="574"/>
                  </a:cubicBezTo>
                  <a:cubicBezTo>
                    <a:pt x="1146" y="563"/>
                    <a:pt x="1145" y="553"/>
                    <a:pt x="1145" y="542"/>
                  </a:cubicBezTo>
                  <a:cubicBezTo>
                    <a:pt x="1124" y="543"/>
                    <a:pt x="1124" y="543"/>
                    <a:pt x="1124" y="543"/>
                  </a:cubicBezTo>
                  <a:cubicBezTo>
                    <a:pt x="1117" y="411"/>
                    <a:pt x="1065" y="292"/>
                    <a:pt x="982" y="199"/>
                  </a:cubicBezTo>
                  <a:cubicBezTo>
                    <a:pt x="991" y="192"/>
                    <a:pt x="991" y="192"/>
                    <a:pt x="991" y="192"/>
                  </a:cubicBezTo>
                  <a:cubicBezTo>
                    <a:pt x="886" y="74"/>
                    <a:pt x="733" y="0"/>
                    <a:pt x="5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62"/>
            <p:cNvSpPr>
              <a:spLocks noEditPoints="1"/>
            </p:cNvSpPr>
            <p:nvPr/>
          </p:nvSpPr>
          <p:spPr bwMode="auto">
            <a:xfrm>
              <a:off x="5375276" y="2697163"/>
              <a:ext cx="1404938" cy="1471613"/>
            </a:xfrm>
            <a:custGeom>
              <a:avLst/>
              <a:gdLst>
                <a:gd name="T0" fmla="*/ 427 w 440"/>
                <a:gd name="T1" fmla="*/ 249 h 456"/>
                <a:gd name="T2" fmla="*/ 424 w 440"/>
                <a:gd name="T3" fmla="*/ 186 h 456"/>
                <a:gd name="T4" fmla="*/ 353 w 440"/>
                <a:gd name="T5" fmla="*/ 71 h 456"/>
                <a:gd name="T6" fmla="*/ 361 w 440"/>
                <a:gd name="T7" fmla="*/ 61 h 456"/>
                <a:gd name="T8" fmla="*/ 292 w 440"/>
                <a:gd name="T9" fmla="*/ 24 h 456"/>
                <a:gd name="T10" fmla="*/ 82 w 440"/>
                <a:gd name="T11" fmla="*/ 69 h 456"/>
                <a:gd name="T12" fmla="*/ 16 w 440"/>
                <a:gd name="T13" fmla="*/ 273 h 456"/>
                <a:gd name="T14" fmla="*/ 160 w 440"/>
                <a:gd name="T15" fmla="*/ 432 h 456"/>
                <a:gd name="T16" fmla="*/ 370 w 440"/>
                <a:gd name="T17" fmla="*/ 387 h 456"/>
                <a:gd name="T18" fmla="*/ 440 w 440"/>
                <a:gd name="T19" fmla="*/ 250 h 456"/>
                <a:gd name="T20" fmla="*/ 427 w 440"/>
                <a:gd name="T21" fmla="*/ 249 h 456"/>
                <a:gd name="T22" fmla="*/ 353 w 440"/>
                <a:gd name="T23" fmla="*/ 368 h 456"/>
                <a:gd name="T24" fmla="*/ 298 w 440"/>
                <a:gd name="T25" fmla="*/ 402 h 456"/>
                <a:gd name="T26" fmla="*/ 302 w 440"/>
                <a:gd name="T27" fmla="*/ 412 h 456"/>
                <a:gd name="T28" fmla="*/ 165 w 440"/>
                <a:gd name="T29" fmla="*/ 417 h 456"/>
                <a:gd name="T30" fmla="*/ 32 w 440"/>
                <a:gd name="T31" fmla="*/ 269 h 456"/>
                <a:gd name="T32" fmla="*/ 28 w 440"/>
                <a:gd name="T33" fmla="*/ 241 h 456"/>
                <a:gd name="T34" fmla="*/ 38 w 440"/>
                <a:gd name="T35" fmla="*/ 240 h 456"/>
                <a:gd name="T36" fmla="*/ 100 w 440"/>
                <a:gd name="T37" fmla="*/ 88 h 456"/>
                <a:gd name="T38" fmla="*/ 169 w 440"/>
                <a:gd name="T39" fmla="*/ 48 h 456"/>
                <a:gd name="T40" fmla="*/ 166 w 440"/>
                <a:gd name="T41" fmla="*/ 38 h 456"/>
                <a:gd name="T42" fmla="*/ 199 w 440"/>
                <a:gd name="T43" fmla="*/ 31 h 456"/>
                <a:gd name="T44" fmla="*/ 200 w 440"/>
                <a:gd name="T45" fmla="*/ 41 h 456"/>
                <a:gd name="T46" fmla="*/ 233 w 440"/>
                <a:gd name="T47" fmla="*/ 39 h 456"/>
                <a:gd name="T48" fmla="*/ 233 w 440"/>
                <a:gd name="T49" fmla="*/ 29 h 456"/>
                <a:gd name="T50" fmla="*/ 287 w 440"/>
                <a:gd name="T51" fmla="*/ 38 h 456"/>
                <a:gd name="T52" fmla="*/ 296 w 440"/>
                <a:gd name="T53" fmla="*/ 41 h 456"/>
                <a:gd name="T54" fmla="*/ 292 w 440"/>
                <a:gd name="T55" fmla="*/ 51 h 456"/>
                <a:gd name="T56" fmla="*/ 411 w 440"/>
                <a:gd name="T57" fmla="*/ 188 h 456"/>
                <a:gd name="T58" fmla="*/ 353 w 440"/>
                <a:gd name="T59" fmla="*/ 36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40" h="456">
                  <a:moveTo>
                    <a:pt x="427" y="249"/>
                  </a:moveTo>
                  <a:cubicBezTo>
                    <a:pt x="429" y="228"/>
                    <a:pt x="428" y="207"/>
                    <a:pt x="424" y="186"/>
                  </a:cubicBezTo>
                  <a:cubicBezTo>
                    <a:pt x="414" y="140"/>
                    <a:pt x="388" y="99"/>
                    <a:pt x="353" y="71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41" y="44"/>
                    <a:pt x="318" y="32"/>
                    <a:pt x="292" y="24"/>
                  </a:cubicBezTo>
                  <a:cubicBezTo>
                    <a:pt x="219" y="0"/>
                    <a:pt x="139" y="17"/>
                    <a:pt x="82" y="69"/>
                  </a:cubicBezTo>
                  <a:cubicBezTo>
                    <a:pt x="25" y="120"/>
                    <a:pt x="0" y="198"/>
                    <a:pt x="16" y="273"/>
                  </a:cubicBezTo>
                  <a:cubicBezTo>
                    <a:pt x="32" y="348"/>
                    <a:pt x="87" y="408"/>
                    <a:pt x="160" y="432"/>
                  </a:cubicBezTo>
                  <a:cubicBezTo>
                    <a:pt x="233" y="456"/>
                    <a:pt x="313" y="439"/>
                    <a:pt x="370" y="387"/>
                  </a:cubicBezTo>
                  <a:cubicBezTo>
                    <a:pt x="410" y="351"/>
                    <a:pt x="434" y="302"/>
                    <a:pt x="440" y="250"/>
                  </a:cubicBezTo>
                  <a:lnTo>
                    <a:pt x="427" y="249"/>
                  </a:lnTo>
                  <a:close/>
                  <a:moveTo>
                    <a:pt x="353" y="368"/>
                  </a:moveTo>
                  <a:cubicBezTo>
                    <a:pt x="336" y="383"/>
                    <a:pt x="318" y="394"/>
                    <a:pt x="298" y="402"/>
                  </a:cubicBezTo>
                  <a:cubicBezTo>
                    <a:pt x="302" y="412"/>
                    <a:pt x="302" y="412"/>
                    <a:pt x="302" y="412"/>
                  </a:cubicBezTo>
                  <a:cubicBezTo>
                    <a:pt x="259" y="430"/>
                    <a:pt x="210" y="432"/>
                    <a:pt x="165" y="417"/>
                  </a:cubicBezTo>
                  <a:cubicBezTo>
                    <a:pt x="97" y="395"/>
                    <a:pt x="46" y="339"/>
                    <a:pt x="32" y="269"/>
                  </a:cubicBezTo>
                  <a:cubicBezTo>
                    <a:pt x="29" y="260"/>
                    <a:pt x="28" y="250"/>
                    <a:pt x="28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34" y="183"/>
                    <a:pt x="56" y="127"/>
                    <a:pt x="100" y="88"/>
                  </a:cubicBezTo>
                  <a:cubicBezTo>
                    <a:pt x="120" y="69"/>
                    <a:pt x="144" y="56"/>
                    <a:pt x="169" y="48"/>
                  </a:cubicBezTo>
                  <a:cubicBezTo>
                    <a:pt x="166" y="38"/>
                    <a:pt x="166" y="38"/>
                    <a:pt x="166" y="38"/>
                  </a:cubicBezTo>
                  <a:cubicBezTo>
                    <a:pt x="177" y="35"/>
                    <a:pt x="188" y="32"/>
                    <a:pt x="199" y="31"/>
                  </a:cubicBezTo>
                  <a:cubicBezTo>
                    <a:pt x="200" y="41"/>
                    <a:pt x="200" y="41"/>
                    <a:pt x="200" y="41"/>
                  </a:cubicBezTo>
                  <a:cubicBezTo>
                    <a:pt x="211" y="39"/>
                    <a:pt x="222" y="39"/>
                    <a:pt x="233" y="39"/>
                  </a:cubicBezTo>
                  <a:cubicBezTo>
                    <a:pt x="233" y="29"/>
                    <a:pt x="233" y="29"/>
                    <a:pt x="233" y="29"/>
                  </a:cubicBezTo>
                  <a:cubicBezTo>
                    <a:pt x="251" y="30"/>
                    <a:pt x="270" y="33"/>
                    <a:pt x="287" y="38"/>
                  </a:cubicBezTo>
                  <a:cubicBezTo>
                    <a:pt x="290" y="39"/>
                    <a:pt x="293" y="40"/>
                    <a:pt x="296" y="41"/>
                  </a:cubicBezTo>
                  <a:cubicBezTo>
                    <a:pt x="292" y="51"/>
                    <a:pt x="292" y="51"/>
                    <a:pt x="292" y="51"/>
                  </a:cubicBezTo>
                  <a:cubicBezTo>
                    <a:pt x="352" y="73"/>
                    <a:pt x="397" y="125"/>
                    <a:pt x="411" y="188"/>
                  </a:cubicBezTo>
                  <a:cubicBezTo>
                    <a:pt x="425" y="254"/>
                    <a:pt x="403" y="323"/>
                    <a:pt x="353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63"/>
            <p:cNvSpPr>
              <a:spLocks noEditPoints="1"/>
            </p:cNvSpPr>
            <p:nvPr/>
          </p:nvSpPr>
          <p:spPr bwMode="auto">
            <a:xfrm>
              <a:off x="3983038" y="1357313"/>
              <a:ext cx="4078288" cy="4130675"/>
            </a:xfrm>
            <a:custGeom>
              <a:avLst/>
              <a:gdLst>
                <a:gd name="T0" fmla="*/ 1277 w 1277"/>
                <a:gd name="T1" fmla="*/ 643 h 1280"/>
                <a:gd name="T2" fmla="*/ 1101 w 1277"/>
                <a:gd name="T3" fmla="*/ 212 h 1280"/>
                <a:gd name="T4" fmla="*/ 1113 w 1277"/>
                <a:gd name="T5" fmla="*/ 200 h 1280"/>
                <a:gd name="T6" fmla="*/ 1146 w 1277"/>
                <a:gd name="T7" fmla="*/ 168 h 1280"/>
                <a:gd name="T8" fmla="*/ 1147 w 1277"/>
                <a:gd name="T9" fmla="*/ 148 h 1280"/>
                <a:gd name="T10" fmla="*/ 1099 w 1277"/>
                <a:gd name="T11" fmla="*/ 106 h 1280"/>
                <a:gd name="T12" fmla="*/ 1086 w 1277"/>
                <a:gd name="T13" fmla="*/ 104 h 1280"/>
                <a:gd name="T14" fmla="*/ 1040 w 1277"/>
                <a:gd name="T15" fmla="*/ 123 h 1280"/>
                <a:gd name="T16" fmla="*/ 665 w 1277"/>
                <a:gd name="T17" fmla="*/ 0 h 1280"/>
                <a:gd name="T18" fmla="*/ 664 w 1277"/>
                <a:gd name="T19" fmla="*/ 28 h 1280"/>
                <a:gd name="T20" fmla="*/ 662 w 1277"/>
                <a:gd name="T21" fmla="*/ 28 h 1280"/>
                <a:gd name="T22" fmla="*/ 285 w 1277"/>
                <a:gd name="T23" fmla="*/ 156 h 1280"/>
                <a:gd name="T24" fmla="*/ 268 w 1277"/>
                <a:gd name="T25" fmla="*/ 134 h 1280"/>
                <a:gd name="T26" fmla="*/ 104 w 1277"/>
                <a:gd name="T27" fmla="*/ 323 h 1280"/>
                <a:gd name="T28" fmla="*/ 112 w 1277"/>
                <a:gd name="T29" fmla="*/ 365 h 1280"/>
                <a:gd name="T30" fmla="*/ 46 w 1277"/>
                <a:gd name="T31" fmla="*/ 643 h 1280"/>
                <a:gd name="T32" fmla="*/ 65 w 1277"/>
                <a:gd name="T33" fmla="*/ 792 h 1280"/>
                <a:gd name="T34" fmla="*/ 0 w 1277"/>
                <a:gd name="T35" fmla="*/ 799 h 1280"/>
                <a:gd name="T36" fmla="*/ 37 w 1277"/>
                <a:gd name="T37" fmla="*/ 911 h 1280"/>
                <a:gd name="T38" fmla="*/ 78 w 1277"/>
                <a:gd name="T39" fmla="*/ 914 h 1280"/>
                <a:gd name="T40" fmla="*/ 368 w 1277"/>
                <a:gd name="T41" fmla="*/ 1215 h 1280"/>
                <a:gd name="T42" fmla="*/ 381 w 1277"/>
                <a:gd name="T43" fmla="*/ 1190 h 1280"/>
                <a:gd name="T44" fmla="*/ 662 w 1277"/>
                <a:gd name="T45" fmla="*/ 1258 h 1280"/>
                <a:gd name="T46" fmla="*/ 744 w 1277"/>
                <a:gd name="T47" fmla="*/ 1253 h 1280"/>
                <a:gd name="T48" fmla="*/ 746 w 1277"/>
                <a:gd name="T49" fmla="*/ 1270 h 1280"/>
                <a:gd name="T50" fmla="*/ 758 w 1277"/>
                <a:gd name="T51" fmla="*/ 1279 h 1280"/>
                <a:gd name="T52" fmla="*/ 1021 w 1277"/>
                <a:gd name="T53" fmla="*/ 1176 h 1280"/>
                <a:gd name="T54" fmla="*/ 1042 w 1277"/>
                <a:gd name="T55" fmla="*/ 1161 h 1280"/>
                <a:gd name="T56" fmla="*/ 1033 w 1277"/>
                <a:gd name="T57" fmla="*/ 1134 h 1280"/>
                <a:gd name="T58" fmla="*/ 1277 w 1277"/>
                <a:gd name="T59" fmla="*/ 643 h 1280"/>
                <a:gd name="T60" fmla="*/ 662 w 1277"/>
                <a:gd name="T61" fmla="*/ 1241 h 1280"/>
                <a:gd name="T62" fmla="*/ 64 w 1277"/>
                <a:gd name="T63" fmla="*/ 643 h 1280"/>
                <a:gd name="T64" fmla="*/ 662 w 1277"/>
                <a:gd name="T65" fmla="*/ 45 h 1280"/>
                <a:gd name="T66" fmla="*/ 1259 w 1277"/>
                <a:gd name="T67" fmla="*/ 643 h 1280"/>
                <a:gd name="T68" fmla="*/ 662 w 1277"/>
                <a:gd name="T69" fmla="*/ 1241 h 1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77" h="1280">
                  <a:moveTo>
                    <a:pt x="1277" y="643"/>
                  </a:moveTo>
                  <a:cubicBezTo>
                    <a:pt x="1277" y="475"/>
                    <a:pt x="1210" y="323"/>
                    <a:pt x="1101" y="212"/>
                  </a:cubicBezTo>
                  <a:cubicBezTo>
                    <a:pt x="1113" y="200"/>
                    <a:pt x="1113" y="200"/>
                    <a:pt x="1113" y="200"/>
                  </a:cubicBezTo>
                  <a:cubicBezTo>
                    <a:pt x="1146" y="168"/>
                    <a:pt x="1146" y="168"/>
                    <a:pt x="1146" y="168"/>
                  </a:cubicBezTo>
                  <a:cubicBezTo>
                    <a:pt x="1152" y="163"/>
                    <a:pt x="1152" y="154"/>
                    <a:pt x="1147" y="148"/>
                  </a:cubicBezTo>
                  <a:cubicBezTo>
                    <a:pt x="1129" y="130"/>
                    <a:pt x="1121" y="122"/>
                    <a:pt x="1099" y="106"/>
                  </a:cubicBezTo>
                  <a:cubicBezTo>
                    <a:pt x="1095" y="103"/>
                    <a:pt x="1090" y="102"/>
                    <a:pt x="1086" y="104"/>
                  </a:cubicBezTo>
                  <a:cubicBezTo>
                    <a:pt x="1040" y="123"/>
                    <a:pt x="1040" y="123"/>
                    <a:pt x="1040" y="123"/>
                  </a:cubicBezTo>
                  <a:cubicBezTo>
                    <a:pt x="934" y="46"/>
                    <a:pt x="805" y="0"/>
                    <a:pt x="665" y="0"/>
                  </a:cubicBezTo>
                  <a:cubicBezTo>
                    <a:pt x="664" y="28"/>
                    <a:pt x="664" y="28"/>
                    <a:pt x="664" y="28"/>
                  </a:cubicBezTo>
                  <a:cubicBezTo>
                    <a:pt x="664" y="28"/>
                    <a:pt x="663" y="28"/>
                    <a:pt x="662" y="28"/>
                  </a:cubicBezTo>
                  <a:cubicBezTo>
                    <a:pt x="520" y="28"/>
                    <a:pt x="389" y="75"/>
                    <a:pt x="285" y="156"/>
                  </a:cubicBezTo>
                  <a:cubicBezTo>
                    <a:pt x="268" y="134"/>
                    <a:pt x="268" y="134"/>
                    <a:pt x="268" y="134"/>
                  </a:cubicBezTo>
                  <a:cubicBezTo>
                    <a:pt x="203" y="184"/>
                    <a:pt x="147" y="248"/>
                    <a:pt x="104" y="323"/>
                  </a:cubicBezTo>
                  <a:cubicBezTo>
                    <a:pt x="99" y="331"/>
                    <a:pt x="107" y="352"/>
                    <a:pt x="112" y="365"/>
                  </a:cubicBezTo>
                  <a:cubicBezTo>
                    <a:pt x="70" y="448"/>
                    <a:pt x="46" y="543"/>
                    <a:pt x="46" y="643"/>
                  </a:cubicBezTo>
                  <a:cubicBezTo>
                    <a:pt x="46" y="694"/>
                    <a:pt x="53" y="744"/>
                    <a:pt x="65" y="792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9" y="834"/>
                    <a:pt x="23" y="878"/>
                    <a:pt x="37" y="911"/>
                  </a:cubicBezTo>
                  <a:cubicBezTo>
                    <a:pt x="39" y="916"/>
                    <a:pt x="59" y="916"/>
                    <a:pt x="78" y="914"/>
                  </a:cubicBezTo>
                  <a:cubicBezTo>
                    <a:pt x="137" y="1039"/>
                    <a:pt x="236" y="1147"/>
                    <a:pt x="368" y="1215"/>
                  </a:cubicBezTo>
                  <a:cubicBezTo>
                    <a:pt x="381" y="1190"/>
                    <a:pt x="381" y="1190"/>
                    <a:pt x="381" y="1190"/>
                  </a:cubicBezTo>
                  <a:cubicBezTo>
                    <a:pt x="465" y="1234"/>
                    <a:pt x="560" y="1258"/>
                    <a:pt x="662" y="1258"/>
                  </a:cubicBezTo>
                  <a:cubicBezTo>
                    <a:pt x="689" y="1258"/>
                    <a:pt x="717" y="1256"/>
                    <a:pt x="744" y="1253"/>
                  </a:cubicBezTo>
                  <a:cubicBezTo>
                    <a:pt x="746" y="1270"/>
                    <a:pt x="746" y="1270"/>
                    <a:pt x="746" y="1270"/>
                  </a:cubicBezTo>
                  <a:cubicBezTo>
                    <a:pt x="747" y="1276"/>
                    <a:pt x="752" y="1280"/>
                    <a:pt x="758" y="1279"/>
                  </a:cubicBezTo>
                  <a:cubicBezTo>
                    <a:pt x="849" y="1265"/>
                    <a:pt x="939" y="1231"/>
                    <a:pt x="1021" y="1176"/>
                  </a:cubicBezTo>
                  <a:cubicBezTo>
                    <a:pt x="1031" y="1169"/>
                    <a:pt x="1032" y="1169"/>
                    <a:pt x="1042" y="1161"/>
                  </a:cubicBezTo>
                  <a:cubicBezTo>
                    <a:pt x="1033" y="1134"/>
                    <a:pt x="1033" y="1134"/>
                    <a:pt x="1033" y="1134"/>
                  </a:cubicBezTo>
                  <a:cubicBezTo>
                    <a:pt x="1181" y="1021"/>
                    <a:pt x="1277" y="843"/>
                    <a:pt x="1277" y="643"/>
                  </a:cubicBezTo>
                  <a:close/>
                  <a:moveTo>
                    <a:pt x="662" y="1241"/>
                  </a:moveTo>
                  <a:cubicBezTo>
                    <a:pt x="331" y="1241"/>
                    <a:pt x="64" y="973"/>
                    <a:pt x="64" y="643"/>
                  </a:cubicBezTo>
                  <a:cubicBezTo>
                    <a:pt x="64" y="313"/>
                    <a:pt x="331" y="45"/>
                    <a:pt x="662" y="45"/>
                  </a:cubicBezTo>
                  <a:cubicBezTo>
                    <a:pt x="992" y="45"/>
                    <a:pt x="1259" y="313"/>
                    <a:pt x="1259" y="643"/>
                  </a:cubicBezTo>
                  <a:cubicBezTo>
                    <a:pt x="1259" y="973"/>
                    <a:pt x="992" y="1241"/>
                    <a:pt x="662" y="1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7258669" y="132939"/>
            <a:ext cx="3021989" cy="125180"/>
            <a:chOff x="2133002" y="1254898"/>
            <a:chExt cx="3021989" cy="125180"/>
          </a:xfrm>
        </p:grpSpPr>
        <p:sp>
          <p:nvSpPr>
            <p:cNvPr id="104" name="椭圆 103"/>
            <p:cNvSpPr/>
            <p:nvPr/>
          </p:nvSpPr>
          <p:spPr>
            <a:xfrm>
              <a:off x="2360053" y="1259752"/>
              <a:ext cx="106371" cy="106371"/>
            </a:xfrm>
            <a:prstGeom prst="ellipse">
              <a:avLst/>
            </a:prstGeom>
            <a:solidFill>
              <a:srgbClr val="00B4EB"/>
            </a:solidFill>
            <a:ln>
              <a:solidFill>
                <a:srgbClr val="00B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2531209" y="1259752"/>
              <a:ext cx="106371" cy="106371"/>
            </a:xfrm>
            <a:prstGeom prst="ellipse">
              <a:avLst/>
            </a:prstGeom>
            <a:solidFill>
              <a:srgbClr val="00B4EB"/>
            </a:solidFill>
            <a:ln>
              <a:solidFill>
                <a:srgbClr val="00B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2703498" y="1259752"/>
              <a:ext cx="106371" cy="106371"/>
            </a:xfrm>
            <a:prstGeom prst="ellipse">
              <a:avLst/>
            </a:prstGeom>
            <a:solidFill>
              <a:srgbClr val="00B4EB"/>
            </a:solidFill>
            <a:ln>
              <a:solidFill>
                <a:srgbClr val="00B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3089861" y="1254898"/>
              <a:ext cx="106371" cy="106371"/>
            </a:xfrm>
            <a:prstGeom prst="ellipse">
              <a:avLst/>
            </a:prstGeom>
            <a:solidFill>
              <a:srgbClr val="00B4EB"/>
            </a:solidFill>
            <a:ln>
              <a:solidFill>
                <a:srgbClr val="00B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8" name="直接连接符 107"/>
            <p:cNvCxnSpPr/>
            <p:nvPr/>
          </p:nvCxnSpPr>
          <p:spPr>
            <a:xfrm>
              <a:off x="2133002" y="1380078"/>
              <a:ext cx="3021989" cy="0"/>
            </a:xfrm>
            <a:prstGeom prst="line">
              <a:avLst/>
            </a:prstGeom>
            <a:ln>
              <a:solidFill>
                <a:srgbClr val="00B4E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椭圆 117"/>
          <p:cNvSpPr/>
          <p:nvPr/>
        </p:nvSpPr>
        <p:spPr>
          <a:xfrm>
            <a:off x="7248197" y="1884673"/>
            <a:ext cx="5055502" cy="79406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3000">
                <a:srgbClr val="00B4EB"/>
              </a:gs>
              <a:gs pos="100000">
                <a:schemeClr val="bg1">
                  <a:alpha val="39000"/>
                </a:schemeClr>
              </a:gs>
            </a:gsLst>
            <a:lin ang="5400000" scaled="1"/>
          </a:gradFill>
          <a:effectLst>
            <a:softEdge rad="266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13"/>
          </a:p>
        </p:txBody>
      </p:sp>
      <p:sp>
        <p:nvSpPr>
          <p:cNvPr id="119" name="矩形 118"/>
          <p:cNvSpPr/>
          <p:nvPr/>
        </p:nvSpPr>
        <p:spPr>
          <a:xfrm>
            <a:off x="7647439" y="1892283"/>
            <a:ext cx="4255933" cy="3767112"/>
          </a:xfrm>
          <a:prstGeom prst="rect">
            <a:avLst/>
          </a:prstGeom>
          <a:noFill/>
          <a:ln>
            <a:solidFill>
              <a:srgbClr val="00B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5" name="组合 124"/>
          <p:cNvGrpSpPr/>
          <p:nvPr/>
        </p:nvGrpSpPr>
        <p:grpSpPr>
          <a:xfrm rot="10800000">
            <a:off x="7641729" y="1664957"/>
            <a:ext cx="4200133" cy="148413"/>
            <a:chOff x="-839788" y="7580313"/>
            <a:chExt cx="4965700" cy="233363"/>
          </a:xfrm>
        </p:grpSpPr>
        <p:sp>
          <p:nvSpPr>
            <p:cNvPr id="126" name="Freeform 18"/>
            <p:cNvSpPr>
              <a:spLocks/>
            </p:cNvSpPr>
            <p:nvPr/>
          </p:nvSpPr>
          <p:spPr bwMode="auto">
            <a:xfrm>
              <a:off x="-782638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21"/>
            <p:cNvSpPr>
              <a:spLocks/>
            </p:cNvSpPr>
            <p:nvPr/>
          </p:nvSpPr>
          <p:spPr bwMode="auto">
            <a:xfrm>
              <a:off x="-5715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22"/>
            <p:cNvSpPr>
              <a:spLocks/>
            </p:cNvSpPr>
            <p:nvPr/>
          </p:nvSpPr>
          <p:spPr bwMode="auto">
            <a:xfrm>
              <a:off x="-501650" y="7580313"/>
              <a:ext cx="0" cy="190500"/>
            </a:xfrm>
            <a:custGeom>
              <a:avLst/>
              <a:gdLst>
                <a:gd name="T0" fmla="*/ 0 h 120"/>
                <a:gd name="T1" fmla="*/ 120 h 120"/>
                <a:gd name="T2" fmla="*/ 0 h 1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20">
                  <a:moveTo>
                    <a:pt x="0" y="0"/>
                  </a:move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23"/>
            <p:cNvSpPr>
              <a:spLocks/>
            </p:cNvSpPr>
            <p:nvPr/>
          </p:nvSpPr>
          <p:spPr bwMode="auto">
            <a:xfrm>
              <a:off x="-839788" y="7580313"/>
              <a:ext cx="0" cy="233363"/>
            </a:xfrm>
            <a:custGeom>
              <a:avLst/>
              <a:gdLst>
                <a:gd name="T0" fmla="*/ 0 h 147"/>
                <a:gd name="T1" fmla="*/ 147 h 147"/>
                <a:gd name="T2" fmla="*/ 0 h 14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47">
                  <a:moveTo>
                    <a:pt x="0" y="0"/>
                  </a:moveTo>
                  <a:lnTo>
                    <a:pt x="0" y="14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24"/>
            <p:cNvSpPr>
              <a:spLocks/>
            </p:cNvSpPr>
            <p:nvPr/>
          </p:nvSpPr>
          <p:spPr bwMode="auto">
            <a:xfrm>
              <a:off x="-4318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25"/>
            <p:cNvSpPr>
              <a:spLocks/>
            </p:cNvSpPr>
            <p:nvPr/>
          </p:nvSpPr>
          <p:spPr bwMode="auto">
            <a:xfrm>
              <a:off x="-360363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26"/>
            <p:cNvSpPr>
              <a:spLocks/>
            </p:cNvSpPr>
            <p:nvPr/>
          </p:nvSpPr>
          <p:spPr bwMode="auto">
            <a:xfrm>
              <a:off x="-293688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27"/>
            <p:cNvSpPr>
              <a:spLocks/>
            </p:cNvSpPr>
            <p:nvPr/>
          </p:nvSpPr>
          <p:spPr bwMode="auto">
            <a:xfrm>
              <a:off x="-223838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28"/>
            <p:cNvSpPr>
              <a:spLocks/>
            </p:cNvSpPr>
            <p:nvPr/>
          </p:nvSpPr>
          <p:spPr bwMode="auto">
            <a:xfrm>
              <a:off x="-103188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29"/>
            <p:cNvSpPr>
              <a:spLocks/>
            </p:cNvSpPr>
            <p:nvPr/>
          </p:nvSpPr>
          <p:spPr bwMode="auto">
            <a:xfrm>
              <a:off x="-317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30"/>
            <p:cNvSpPr>
              <a:spLocks/>
            </p:cNvSpPr>
            <p:nvPr/>
          </p:nvSpPr>
          <p:spPr bwMode="auto">
            <a:xfrm>
              <a:off x="381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31"/>
            <p:cNvSpPr>
              <a:spLocks/>
            </p:cNvSpPr>
            <p:nvPr/>
          </p:nvSpPr>
          <p:spPr bwMode="auto">
            <a:xfrm>
              <a:off x="1079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32"/>
            <p:cNvSpPr>
              <a:spLocks/>
            </p:cNvSpPr>
            <p:nvPr/>
          </p:nvSpPr>
          <p:spPr bwMode="auto">
            <a:xfrm>
              <a:off x="177800" y="7580313"/>
              <a:ext cx="0" cy="190500"/>
            </a:xfrm>
            <a:custGeom>
              <a:avLst/>
              <a:gdLst>
                <a:gd name="T0" fmla="*/ 0 h 120"/>
                <a:gd name="T1" fmla="*/ 120 h 120"/>
                <a:gd name="T2" fmla="*/ 0 h 1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20">
                  <a:moveTo>
                    <a:pt x="0" y="0"/>
                  </a:move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34"/>
            <p:cNvSpPr>
              <a:spLocks/>
            </p:cNvSpPr>
            <p:nvPr/>
          </p:nvSpPr>
          <p:spPr bwMode="auto">
            <a:xfrm>
              <a:off x="2476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35"/>
            <p:cNvSpPr>
              <a:spLocks/>
            </p:cNvSpPr>
            <p:nvPr/>
          </p:nvSpPr>
          <p:spPr bwMode="auto">
            <a:xfrm>
              <a:off x="31908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36"/>
            <p:cNvSpPr>
              <a:spLocks/>
            </p:cNvSpPr>
            <p:nvPr/>
          </p:nvSpPr>
          <p:spPr bwMode="auto">
            <a:xfrm>
              <a:off x="38893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37"/>
            <p:cNvSpPr>
              <a:spLocks/>
            </p:cNvSpPr>
            <p:nvPr/>
          </p:nvSpPr>
          <p:spPr bwMode="auto">
            <a:xfrm>
              <a:off x="45878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38"/>
            <p:cNvSpPr>
              <a:spLocks/>
            </p:cNvSpPr>
            <p:nvPr/>
          </p:nvSpPr>
          <p:spPr bwMode="auto">
            <a:xfrm>
              <a:off x="57943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39"/>
            <p:cNvSpPr>
              <a:spLocks/>
            </p:cNvSpPr>
            <p:nvPr/>
          </p:nvSpPr>
          <p:spPr bwMode="auto">
            <a:xfrm>
              <a:off x="65087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44"/>
            <p:cNvSpPr>
              <a:spLocks/>
            </p:cNvSpPr>
            <p:nvPr/>
          </p:nvSpPr>
          <p:spPr bwMode="auto">
            <a:xfrm>
              <a:off x="93027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45"/>
            <p:cNvSpPr>
              <a:spLocks/>
            </p:cNvSpPr>
            <p:nvPr/>
          </p:nvSpPr>
          <p:spPr bwMode="auto">
            <a:xfrm>
              <a:off x="10017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46"/>
            <p:cNvSpPr>
              <a:spLocks/>
            </p:cNvSpPr>
            <p:nvPr/>
          </p:nvSpPr>
          <p:spPr bwMode="auto">
            <a:xfrm>
              <a:off x="107156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47"/>
            <p:cNvSpPr>
              <a:spLocks/>
            </p:cNvSpPr>
            <p:nvPr/>
          </p:nvSpPr>
          <p:spPr bwMode="auto">
            <a:xfrm>
              <a:off x="11414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49"/>
            <p:cNvSpPr>
              <a:spLocks/>
            </p:cNvSpPr>
            <p:nvPr/>
          </p:nvSpPr>
          <p:spPr bwMode="auto">
            <a:xfrm>
              <a:off x="13319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50"/>
            <p:cNvSpPr>
              <a:spLocks/>
            </p:cNvSpPr>
            <p:nvPr/>
          </p:nvSpPr>
          <p:spPr bwMode="auto">
            <a:xfrm>
              <a:off x="14033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51"/>
            <p:cNvSpPr>
              <a:spLocks/>
            </p:cNvSpPr>
            <p:nvPr/>
          </p:nvSpPr>
          <p:spPr bwMode="auto">
            <a:xfrm>
              <a:off x="14732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53"/>
            <p:cNvSpPr>
              <a:spLocks/>
            </p:cNvSpPr>
            <p:nvPr/>
          </p:nvSpPr>
          <p:spPr bwMode="auto">
            <a:xfrm>
              <a:off x="1204912" y="7580313"/>
              <a:ext cx="0" cy="233363"/>
            </a:xfrm>
            <a:custGeom>
              <a:avLst/>
              <a:gdLst>
                <a:gd name="T0" fmla="*/ 0 h 147"/>
                <a:gd name="T1" fmla="*/ 147 h 147"/>
                <a:gd name="T2" fmla="*/ 0 h 14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47">
                  <a:moveTo>
                    <a:pt x="0" y="0"/>
                  </a:moveTo>
                  <a:lnTo>
                    <a:pt x="0" y="14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54"/>
            <p:cNvSpPr>
              <a:spLocks/>
            </p:cNvSpPr>
            <p:nvPr/>
          </p:nvSpPr>
          <p:spPr bwMode="auto">
            <a:xfrm>
              <a:off x="16129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55"/>
            <p:cNvSpPr>
              <a:spLocks/>
            </p:cNvSpPr>
            <p:nvPr/>
          </p:nvSpPr>
          <p:spPr bwMode="auto">
            <a:xfrm>
              <a:off x="16827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56"/>
            <p:cNvSpPr>
              <a:spLocks/>
            </p:cNvSpPr>
            <p:nvPr/>
          </p:nvSpPr>
          <p:spPr bwMode="auto">
            <a:xfrm>
              <a:off x="17510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57"/>
            <p:cNvSpPr>
              <a:spLocks/>
            </p:cNvSpPr>
            <p:nvPr/>
          </p:nvSpPr>
          <p:spPr bwMode="auto">
            <a:xfrm>
              <a:off x="182086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58"/>
            <p:cNvSpPr>
              <a:spLocks/>
            </p:cNvSpPr>
            <p:nvPr/>
          </p:nvSpPr>
          <p:spPr bwMode="auto">
            <a:xfrm>
              <a:off x="19415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59"/>
            <p:cNvSpPr>
              <a:spLocks/>
            </p:cNvSpPr>
            <p:nvPr/>
          </p:nvSpPr>
          <p:spPr bwMode="auto">
            <a:xfrm>
              <a:off x="201136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60"/>
            <p:cNvSpPr>
              <a:spLocks/>
            </p:cNvSpPr>
            <p:nvPr/>
          </p:nvSpPr>
          <p:spPr bwMode="auto">
            <a:xfrm>
              <a:off x="20828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61"/>
            <p:cNvSpPr>
              <a:spLocks/>
            </p:cNvSpPr>
            <p:nvPr/>
          </p:nvSpPr>
          <p:spPr bwMode="auto">
            <a:xfrm>
              <a:off x="21526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62"/>
            <p:cNvSpPr>
              <a:spLocks/>
            </p:cNvSpPr>
            <p:nvPr/>
          </p:nvSpPr>
          <p:spPr bwMode="auto">
            <a:xfrm>
              <a:off x="2222500" y="7580313"/>
              <a:ext cx="0" cy="190500"/>
            </a:xfrm>
            <a:custGeom>
              <a:avLst/>
              <a:gdLst>
                <a:gd name="T0" fmla="*/ 0 h 120"/>
                <a:gd name="T1" fmla="*/ 120 h 120"/>
                <a:gd name="T2" fmla="*/ 0 h 1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20">
                  <a:moveTo>
                    <a:pt x="0" y="0"/>
                  </a:move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63"/>
            <p:cNvSpPr>
              <a:spLocks/>
            </p:cNvSpPr>
            <p:nvPr/>
          </p:nvSpPr>
          <p:spPr bwMode="auto">
            <a:xfrm>
              <a:off x="1884362" y="7580313"/>
              <a:ext cx="0" cy="233363"/>
            </a:xfrm>
            <a:custGeom>
              <a:avLst/>
              <a:gdLst>
                <a:gd name="T0" fmla="*/ 0 h 147"/>
                <a:gd name="T1" fmla="*/ 147 h 147"/>
                <a:gd name="T2" fmla="*/ 0 h 14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47">
                  <a:moveTo>
                    <a:pt x="0" y="0"/>
                  </a:moveTo>
                  <a:lnTo>
                    <a:pt x="0" y="14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64"/>
            <p:cNvSpPr>
              <a:spLocks/>
            </p:cNvSpPr>
            <p:nvPr/>
          </p:nvSpPr>
          <p:spPr bwMode="auto">
            <a:xfrm>
              <a:off x="22923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65"/>
            <p:cNvSpPr>
              <a:spLocks/>
            </p:cNvSpPr>
            <p:nvPr/>
          </p:nvSpPr>
          <p:spPr bwMode="auto">
            <a:xfrm>
              <a:off x="23622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66"/>
            <p:cNvSpPr>
              <a:spLocks/>
            </p:cNvSpPr>
            <p:nvPr/>
          </p:nvSpPr>
          <p:spPr bwMode="auto">
            <a:xfrm>
              <a:off x="243363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68"/>
            <p:cNvSpPr>
              <a:spLocks/>
            </p:cNvSpPr>
            <p:nvPr/>
          </p:nvSpPr>
          <p:spPr bwMode="auto">
            <a:xfrm>
              <a:off x="262413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69"/>
            <p:cNvSpPr>
              <a:spLocks/>
            </p:cNvSpPr>
            <p:nvPr/>
          </p:nvSpPr>
          <p:spPr bwMode="auto">
            <a:xfrm>
              <a:off x="269398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70"/>
            <p:cNvSpPr>
              <a:spLocks/>
            </p:cNvSpPr>
            <p:nvPr/>
          </p:nvSpPr>
          <p:spPr bwMode="auto">
            <a:xfrm>
              <a:off x="276542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71"/>
            <p:cNvSpPr>
              <a:spLocks/>
            </p:cNvSpPr>
            <p:nvPr/>
          </p:nvSpPr>
          <p:spPr bwMode="auto">
            <a:xfrm>
              <a:off x="283527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72"/>
            <p:cNvSpPr>
              <a:spLocks/>
            </p:cNvSpPr>
            <p:nvPr/>
          </p:nvSpPr>
          <p:spPr bwMode="auto">
            <a:xfrm>
              <a:off x="2905125" y="7580313"/>
              <a:ext cx="0" cy="190500"/>
            </a:xfrm>
            <a:custGeom>
              <a:avLst/>
              <a:gdLst>
                <a:gd name="T0" fmla="*/ 0 h 120"/>
                <a:gd name="T1" fmla="*/ 120 h 120"/>
                <a:gd name="T2" fmla="*/ 0 h 1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20">
                  <a:moveTo>
                    <a:pt x="0" y="0"/>
                  </a:move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74"/>
            <p:cNvSpPr>
              <a:spLocks/>
            </p:cNvSpPr>
            <p:nvPr/>
          </p:nvSpPr>
          <p:spPr bwMode="auto">
            <a:xfrm>
              <a:off x="297497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75"/>
            <p:cNvSpPr>
              <a:spLocks/>
            </p:cNvSpPr>
            <p:nvPr/>
          </p:nvSpPr>
          <p:spPr bwMode="auto">
            <a:xfrm>
              <a:off x="304482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76"/>
            <p:cNvSpPr>
              <a:spLocks/>
            </p:cNvSpPr>
            <p:nvPr/>
          </p:nvSpPr>
          <p:spPr bwMode="auto">
            <a:xfrm>
              <a:off x="311626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77"/>
            <p:cNvSpPr>
              <a:spLocks/>
            </p:cNvSpPr>
            <p:nvPr/>
          </p:nvSpPr>
          <p:spPr bwMode="auto">
            <a:xfrm>
              <a:off x="31861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78"/>
            <p:cNvSpPr>
              <a:spLocks/>
            </p:cNvSpPr>
            <p:nvPr/>
          </p:nvSpPr>
          <p:spPr bwMode="auto">
            <a:xfrm>
              <a:off x="330676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79"/>
            <p:cNvSpPr>
              <a:spLocks/>
            </p:cNvSpPr>
            <p:nvPr/>
          </p:nvSpPr>
          <p:spPr bwMode="auto">
            <a:xfrm>
              <a:off x="33766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81"/>
            <p:cNvSpPr>
              <a:spLocks/>
            </p:cNvSpPr>
            <p:nvPr/>
          </p:nvSpPr>
          <p:spPr bwMode="auto">
            <a:xfrm>
              <a:off x="35179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82"/>
            <p:cNvSpPr>
              <a:spLocks/>
            </p:cNvSpPr>
            <p:nvPr/>
          </p:nvSpPr>
          <p:spPr bwMode="auto">
            <a:xfrm>
              <a:off x="3587750" y="7580313"/>
              <a:ext cx="0" cy="190500"/>
            </a:xfrm>
            <a:custGeom>
              <a:avLst/>
              <a:gdLst>
                <a:gd name="T0" fmla="*/ 0 h 120"/>
                <a:gd name="T1" fmla="*/ 120 h 120"/>
                <a:gd name="T2" fmla="*/ 0 h 1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20">
                  <a:moveTo>
                    <a:pt x="0" y="0"/>
                  </a:move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85"/>
            <p:cNvSpPr>
              <a:spLocks/>
            </p:cNvSpPr>
            <p:nvPr/>
          </p:nvSpPr>
          <p:spPr bwMode="auto">
            <a:xfrm>
              <a:off x="37274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86"/>
            <p:cNvSpPr>
              <a:spLocks/>
            </p:cNvSpPr>
            <p:nvPr/>
          </p:nvSpPr>
          <p:spPr bwMode="auto">
            <a:xfrm>
              <a:off x="379412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88"/>
            <p:cNvSpPr>
              <a:spLocks/>
            </p:cNvSpPr>
            <p:nvPr/>
          </p:nvSpPr>
          <p:spPr bwMode="auto">
            <a:xfrm>
              <a:off x="39862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89"/>
            <p:cNvSpPr>
              <a:spLocks/>
            </p:cNvSpPr>
            <p:nvPr/>
          </p:nvSpPr>
          <p:spPr bwMode="auto">
            <a:xfrm>
              <a:off x="405606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90"/>
            <p:cNvSpPr>
              <a:spLocks/>
            </p:cNvSpPr>
            <p:nvPr/>
          </p:nvSpPr>
          <p:spPr bwMode="auto">
            <a:xfrm>
              <a:off x="41259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93"/>
            <p:cNvSpPr>
              <a:spLocks/>
            </p:cNvSpPr>
            <p:nvPr/>
          </p:nvSpPr>
          <p:spPr bwMode="auto">
            <a:xfrm>
              <a:off x="3929062" y="7580313"/>
              <a:ext cx="0" cy="233363"/>
            </a:xfrm>
            <a:custGeom>
              <a:avLst/>
              <a:gdLst>
                <a:gd name="T0" fmla="*/ 0 h 147"/>
                <a:gd name="T1" fmla="*/ 147 h 147"/>
                <a:gd name="T2" fmla="*/ 0 h 14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47">
                  <a:moveTo>
                    <a:pt x="0" y="0"/>
                  </a:moveTo>
                  <a:lnTo>
                    <a:pt x="0" y="14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6" name="圆角矩形 185"/>
          <p:cNvSpPr/>
          <p:nvPr/>
        </p:nvSpPr>
        <p:spPr>
          <a:xfrm>
            <a:off x="7941587" y="5882016"/>
            <a:ext cx="298450" cy="8702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圆角矩形 186"/>
          <p:cNvSpPr/>
          <p:nvPr/>
        </p:nvSpPr>
        <p:spPr>
          <a:xfrm>
            <a:off x="8457036" y="5886274"/>
            <a:ext cx="298450" cy="8702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圆角矩形 187"/>
          <p:cNvSpPr/>
          <p:nvPr/>
        </p:nvSpPr>
        <p:spPr>
          <a:xfrm>
            <a:off x="8978658" y="5882016"/>
            <a:ext cx="298450" cy="8702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圆角矩形 188"/>
          <p:cNvSpPr/>
          <p:nvPr/>
        </p:nvSpPr>
        <p:spPr>
          <a:xfrm>
            <a:off x="9492075" y="5876749"/>
            <a:ext cx="298450" cy="87029"/>
          </a:xfrm>
          <a:prstGeom prst="roundRect">
            <a:avLst>
              <a:gd name="adj" fmla="val 50000"/>
            </a:avLst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圆角矩形 189"/>
          <p:cNvSpPr/>
          <p:nvPr/>
        </p:nvSpPr>
        <p:spPr>
          <a:xfrm>
            <a:off x="10009381" y="5876749"/>
            <a:ext cx="298450" cy="87029"/>
          </a:xfrm>
          <a:prstGeom prst="roundRect">
            <a:avLst>
              <a:gd name="adj" fmla="val 50000"/>
            </a:avLst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圆角矩形 190"/>
          <p:cNvSpPr/>
          <p:nvPr/>
        </p:nvSpPr>
        <p:spPr>
          <a:xfrm>
            <a:off x="10526687" y="5876749"/>
            <a:ext cx="298450" cy="87029"/>
          </a:xfrm>
          <a:prstGeom prst="roundRect">
            <a:avLst>
              <a:gd name="adj" fmla="val 50000"/>
            </a:avLst>
          </a:prstGeom>
          <a:solidFill>
            <a:srgbClr val="FFC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Freeform 59"/>
          <p:cNvSpPr>
            <a:spLocks/>
          </p:cNvSpPr>
          <p:nvPr/>
        </p:nvSpPr>
        <p:spPr bwMode="auto">
          <a:xfrm flipH="1">
            <a:off x="1017360" y="1430488"/>
            <a:ext cx="4052919" cy="487362"/>
          </a:xfrm>
          <a:custGeom>
            <a:avLst/>
            <a:gdLst>
              <a:gd name="T0" fmla="*/ 0 w 1063"/>
              <a:gd name="T1" fmla="*/ 118 h 307"/>
              <a:gd name="T2" fmla="*/ 121 w 1063"/>
              <a:gd name="T3" fmla="*/ 0 h 307"/>
              <a:gd name="T4" fmla="*/ 1063 w 1063"/>
              <a:gd name="T5" fmla="*/ 0 h 307"/>
              <a:gd name="T6" fmla="*/ 1063 w 1063"/>
              <a:gd name="T7" fmla="*/ 307 h 307"/>
              <a:gd name="T8" fmla="*/ 0 w 1063"/>
              <a:gd name="T9" fmla="*/ 307 h 307"/>
              <a:gd name="T10" fmla="*/ 0 w 1063"/>
              <a:gd name="T11" fmla="*/ 118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3" h="307">
                <a:moveTo>
                  <a:pt x="0" y="118"/>
                </a:moveTo>
                <a:lnTo>
                  <a:pt x="121" y="0"/>
                </a:lnTo>
                <a:lnTo>
                  <a:pt x="1063" y="0"/>
                </a:lnTo>
                <a:lnTo>
                  <a:pt x="1063" y="307"/>
                </a:lnTo>
                <a:lnTo>
                  <a:pt x="0" y="307"/>
                </a:lnTo>
                <a:lnTo>
                  <a:pt x="0" y="118"/>
                </a:lnTo>
                <a:close/>
              </a:path>
            </a:pathLst>
          </a:custGeom>
          <a:noFill/>
          <a:ln w="12700" cap="flat">
            <a:solidFill>
              <a:srgbClr val="00B4E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Introduction</a:t>
            </a:r>
            <a:endParaRPr lang="zh-CN" altLang="en-US" sz="2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8" name="Freeform 10"/>
          <p:cNvSpPr>
            <a:spLocks/>
          </p:cNvSpPr>
          <p:nvPr/>
        </p:nvSpPr>
        <p:spPr bwMode="auto">
          <a:xfrm flipV="1">
            <a:off x="104808" y="926186"/>
            <a:ext cx="1098936" cy="5701808"/>
          </a:xfrm>
          <a:custGeom>
            <a:avLst/>
            <a:gdLst>
              <a:gd name="T0" fmla="*/ 84 w 422"/>
              <a:gd name="T1" fmla="*/ 0 h 1750"/>
              <a:gd name="T2" fmla="*/ 84 w 422"/>
              <a:gd name="T3" fmla="*/ 1021 h 1750"/>
              <a:gd name="T4" fmla="*/ 0 w 422"/>
              <a:gd name="T5" fmla="*/ 1106 h 1750"/>
              <a:gd name="T6" fmla="*/ 0 w 422"/>
              <a:gd name="T7" fmla="*/ 1251 h 1750"/>
              <a:gd name="T8" fmla="*/ 71 w 422"/>
              <a:gd name="T9" fmla="*/ 1322 h 1750"/>
              <a:gd name="T10" fmla="*/ 71 w 422"/>
              <a:gd name="T11" fmla="*/ 1750 h 1750"/>
              <a:gd name="T12" fmla="*/ 422 w 422"/>
              <a:gd name="T13" fmla="*/ 1750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2" h="1750">
                <a:moveTo>
                  <a:pt x="84" y="0"/>
                </a:moveTo>
                <a:lnTo>
                  <a:pt x="84" y="1021"/>
                </a:lnTo>
                <a:lnTo>
                  <a:pt x="0" y="1106"/>
                </a:lnTo>
                <a:lnTo>
                  <a:pt x="0" y="1251"/>
                </a:lnTo>
                <a:lnTo>
                  <a:pt x="71" y="1322"/>
                </a:lnTo>
                <a:lnTo>
                  <a:pt x="71" y="1750"/>
                </a:lnTo>
                <a:lnTo>
                  <a:pt x="422" y="1750"/>
                </a:lnTo>
              </a:path>
            </a:pathLst>
          </a:custGeom>
          <a:noFill/>
          <a:ln w="12700" cap="flat">
            <a:solidFill>
              <a:srgbClr val="00B4E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622718" y="2478566"/>
            <a:ext cx="436753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Part I   Introduction &amp; Related work</a:t>
            </a:r>
          </a:p>
          <a:p>
            <a:endParaRPr lang="en-US" altLang="zh-CN" sz="2000" b="1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/>
              <a:t>Part II   Motivation &amp; Methodology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Part III  Experimental Setup &amp; Result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Part IV  Demo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 descr="Image result for traffic j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41" y="2281705"/>
            <a:ext cx="5276473" cy="392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6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111E-6 L -0.00169 0.4131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2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0.4132 L 0.00091 0.0601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1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18" grpId="0" animBg="1"/>
      <p:bldP spid="118" grpId="1" animBg="1"/>
      <p:bldP spid="118" grpId="2" animBg="1"/>
      <p:bldP spid="118" grpId="3" animBg="1"/>
      <p:bldP spid="19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32" y="1154326"/>
            <a:ext cx="48768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764663" y="715543"/>
            <a:ext cx="11546955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Competing</a:t>
            </a:r>
          </a:p>
          <a:p>
            <a:pPr algn="ctr"/>
            <a:endParaRPr lang="en-US" altLang="zh-CN" sz="5400" b="1" cap="none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altLang="zh-CN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CPU </a:t>
            </a:r>
          </a:p>
          <a:p>
            <a:pPr algn="ctr"/>
            <a:r>
              <a:rPr lang="en-US" altLang="zh-CN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Memory</a:t>
            </a:r>
          </a:p>
          <a:p>
            <a:pPr algn="ctr"/>
            <a:r>
              <a:rPr lang="en-US" altLang="zh-CN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Disk </a:t>
            </a:r>
            <a:r>
              <a:rPr lang="en-US" altLang="zh-CN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I/O </a:t>
            </a:r>
            <a:endParaRPr lang="en-US" altLang="zh-CN" sz="5400" b="1" cap="none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altLang="zh-CN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</a:t>
            </a:r>
            <a:r>
              <a:rPr lang="en-US" altLang="zh-CN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etwork </a:t>
            </a:r>
            <a:r>
              <a:rPr lang="en-US" altLang="zh-CN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bandwidth</a:t>
            </a:r>
            <a:endParaRPr lang="zh-CN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845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0080" y="1036320"/>
            <a:ext cx="1083564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 smtClean="0">
              <a:solidFill>
                <a:schemeClr val="bg1"/>
              </a:solidFill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</a:rPr>
              <a:t>A suite </a:t>
            </a:r>
            <a:r>
              <a:rPr lang="en-US" altLang="zh-CN" sz="2000" b="1" dirty="0">
                <a:solidFill>
                  <a:schemeClr val="bg1"/>
                </a:solidFill>
              </a:rPr>
              <a:t>of workloads that stress the CPU,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memory, storage </a:t>
            </a:r>
            <a:r>
              <a:rPr lang="en-US" altLang="zh-CN" sz="2000" b="1" dirty="0">
                <a:solidFill>
                  <a:schemeClr val="bg1"/>
                </a:solidFill>
              </a:rPr>
              <a:t>and networking resources. They show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that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containers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result in </a:t>
            </a:r>
            <a:r>
              <a:rPr lang="en-US" altLang="zh-CN" sz="2000" b="1" dirty="0">
                <a:solidFill>
                  <a:schemeClr val="bg1"/>
                </a:solidFill>
              </a:rPr>
              <a:t>equal or </a:t>
            </a:r>
            <a:r>
              <a:rPr lang="en-US" altLang="zh-CN" sz="2000" b="1" dirty="0">
                <a:solidFill>
                  <a:srgbClr val="FF0000"/>
                </a:solidFill>
              </a:rPr>
              <a:t>better performance than VM </a:t>
            </a:r>
            <a:r>
              <a:rPr lang="en-US" altLang="zh-CN" sz="2000" b="1" dirty="0">
                <a:solidFill>
                  <a:schemeClr val="bg1"/>
                </a:solidFill>
              </a:rPr>
              <a:t>in almost all cases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.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Felter</a:t>
            </a:r>
            <a:r>
              <a:rPr lang="en-US" altLang="zh-CN" sz="2000" b="1" dirty="0"/>
              <a:t> et al</a:t>
            </a:r>
            <a:r>
              <a:rPr lang="en-US" altLang="zh-CN" sz="2000" b="1" dirty="0" smtClean="0"/>
              <a:t>.[1]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endParaRPr lang="en-US" altLang="zh-CN" sz="2000" b="1" dirty="0" smtClean="0">
              <a:solidFill>
                <a:schemeClr val="bg1"/>
              </a:solidFill>
            </a:endParaRPr>
          </a:p>
          <a:p>
            <a:endParaRPr lang="en-US" altLang="zh-CN" sz="2000" b="1" dirty="0" smtClean="0">
              <a:solidFill>
                <a:schemeClr val="bg1"/>
              </a:solidFill>
            </a:endParaRPr>
          </a:p>
          <a:p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</a:rPr>
              <a:t>A limited Docker’s bandwidth to guarantee the quality of service on the network. Ensuring that </a:t>
            </a:r>
            <a:r>
              <a:rPr lang="en-US" altLang="zh-CN" sz="2000" b="1" dirty="0">
                <a:solidFill>
                  <a:schemeClr val="bg1"/>
                </a:solidFill>
              </a:rPr>
              <a:t>critical and time-sensitive applications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hosted in </a:t>
            </a:r>
            <a:r>
              <a:rPr lang="en-US" altLang="zh-CN" sz="2000" b="1" dirty="0">
                <a:solidFill>
                  <a:schemeClr val="bg1"/>
                </a:solidFill>
              </a:rPr>
              <a:t>high-priority containers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can receive </a:t>
            </a:r>
            <a:r>
              <a:rPr lang="en-US" altLang="zh-CN" sz="2000" b="1" dirty="0">
                <a:solidFill>
                  <a:schemeClr val="bg1"/>
                </a:solidFill>
              </a:rPr>
              <a:t>a </a:t>
            </a:r>
            <a:r>
              <a:rPr lang="en-US" altLang="zh-CN" sz="2000" b="1" dirty="0">
                <a:solidFill>
                  <a:srgbClr val="FF0000"/>
                </a:solidFill>
              </a:rPr>
              <a:t>better share of a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network bandwidth</a:t>
            </a:r>
            <a:r>
              <a:rPr lang="en-US" altLang="zh-CN" sz="2000" b="1" dirty="0">
                <a:solidFill>
                  <a:schemeClr val="bg1"/>
                </a:solidFill>
              </a:rPr>
              <a:t>, without starving other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containers.</a:t>
            </a:r>
            <a:r>
              <a:rPr lang="en-US" altLang="zh-CN" sz="2000" b="1" dirty="0"/>
              <a:t> </a:t>
            </a:r>
            <a:r>
              <a:rPr lang="en-US" altLang="zh-CN" sz="2000" b="1" dirty="0" err="1" smtClean="0"/>
              <a:t>Dusia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and Yang[2]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endParaRPr lang="en-US" altLang="zh-CN" sz="2000" b="1" dirty="0" smtClean="0">
              <a:solidFill>
                <a:schemeClr val="bg1"/>
              </a:solidFill>
            </a:endParaRPr>
          </a:p>
          <a:p>
            <a:endParaRPr lang="en-US" altLang="zh-CN" sz="2000" b="1" dirty="0" smtClean="0">
              <a:solidFill>
                <a:schemeClr val="bg1"/>
              </a:solidFill>
            </a:endParaRPr>
          </a:p>
          <a:p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en-US" altLang="zh-CN" sz="2000" b="1" dirty="0">
                <a:solidFill>
                  <a:schemeClr val="bg1"/>
                </a:solidFill>
              </a:rPr>
              <a:t>Apache Spark using Docker can obtain </a:t>
            </a:r>
            <a:r>
              <a:rPr lang="en-US" altLang="zh-CN" sz="2000" b="1" dirty="0">
                <a:solidFill>
                  <a:srgbClr val="FF0000"/>
                </a:solidFill>
              </a:rPr>
              <a:t>speeds up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to over </a:t>
            </a:r>
            <a:r>
              <a:rPr lang="en-US" altLang="zh-CN" sz="2000" b="1" dirty="0">
                <a:solidFill>
                  <a:srgbClr val="FF0000"/>
                </a:solidFill>
              </a:rPr>
              <a:t>10 times </a:t>
            </a:r>
            <a:r>
              <a:rPr lang="en-US" altLang="zh-CN" sz="2000" b="1" dirty="0">
                <a:solidFill>
                  <a:schemeClr val="bg1"/>
                </a:solidFill>
              </a:rPr>
              <a:t>when compared to VM. </a:t>
            </a:r>
            <a:r>
              <a:rPr lang="en-US" altLang="zh-CN" sz="2000" b="1" dirty="0" err="1"/>
              <a:t>Bhimani</a:t>
            </a:r>
            <a:r>
              <a:rPr lang="en-US" altLang="zh-CN" sz="2000" b="1" dirty="0"/>
              <a:t> et al</a:t>
            </a:r>
            <a:r>
              <a:rPr lang="en-US" altLang="zh-CN" sz="2000" b="1" dirty="0" smtClean="0"/>
              <a:t>.[3]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endParaRPr lang="en-US" altLang="zh-CN" sz="2000" b="1" dirty="0" smtClean="0">
              <a:solidFill>
                <a:schemeClr val="bg1"/>
              </a:solidFill>
            </a:endParaRPr>
          </a:p>
          <a:p>
            <a:endParaRPr lang="en-US" altLang="zh-CN" sz="2000" b="1" dirty="0" smtClean="0">
              <a:solidFill>
                <a:schemeClr val="bg1"/>
              </a:solidFill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5588755" y="2284687"/>
            <a:ext cx="822960" cy="701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下箭头 3"/>
          <p:cNvSpPr/>
          <p:nvPr/>
        </p:nvSpPr>
        <p:spPr>
          <a:xfrm>
            <a:off x="5588755" y="4234094"/>
            <a:ext cx="822960" cy="701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5588755" y="5751866"/>
            <a:ext cx="822960" cy="701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40080" y="25908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Related Work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218064" y="886450"/>
            <a:ext cx="3282431" cy="45719"/>
          </a:xfrm>
          <a:prstGeom prst="parallelogram">
            <a:avLst>
              <a:gd name="adj" fmla="val 317559"/>
            </a:avLst>
          </a:prstGeom>
          <a:solidFill>
            <a:srgbClr val="00B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53362" y="765514"/>
            <a:ext cx="1307625" cy="108554"/>
          </a:xfrm>
          <a:prstGeom prst="rect">
            <a:avLst/>
          </a:prstGeom>
          <a:solidFill>
            <a:srgbClr val="00B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218064" y="1029558"/>
            <a:ext cx="3021989" cy="0"/>
          </a:xfrm>
          <a:prstGeom prst="line">
            <a:avLst/>
          </a:prstGeom>
          <a:ln>
            <a:solidFill>
              <a:srgbClr val="00B4E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4014800" y="456495"/>
            <a:ext cx="492373" cy="498699"/>
            <a:chOff x="3983038" y="1357313"/>
            <a:chExt cx="4078288" cy="4130675"/>
          </a:xfrm>
          <a:solidFill>
            <a:schemeClr val="bg1">
              <a:alpha val="40000"/>
            </a:schemeClr>
          </a:solidFill>
        </p:grpSpPr>
        <p:sp>
          <p:nvSpPr>
            <p:cNvPr id="55" name="Freeform 5"/>
            <p:cNvSpPr>
              <a:spLocks noEditPoints="1"/>
            </p:cNvSpPr>
            <p:nvPr/>
          </p:nvSpPr>
          <p:spPr bwMode="auto">
            <a:xfrm>
              <a:off x="4152901" y="1466850"/>
              <a:ext cx="3886200" cy="3930650"/>
            </a:xfrm>
            <a:custGeom>
              <a:avLst/>
              <a:gdLst>
                <a:gd name="T0" fmla="*/ 1217 w 1217"/>
                <a:gd name="T1" fmla="*/ 609 h 1218"/>
                <a:gd name="T2" fmla="*/ 1217 w 1217"/>
                <a:gd name="T3" fmla="*/ 609 h 1218"/>
                <a:gd name="T4" fmla="*/ 1217 w 1217"/>
                <a:gd name="T5" fmla="*/ 609 h 1218"/>
                <a:gd name="T6" fmla="*/ 609 w 1217"/>
                <a:gd name="T7" fmla="*/ 0 h 1218"/>
                <a:gd name="T8" fmla="*/ 0 w 1217"/>
                <a:gd name="T9" fmla="*/ 609 h 1218"/>
                <a:gd name="T10" fmla="*/ 609 w 1217"/>
                <a:gd name="T11" fmla="*/ 1218 h 1218"/>
                <a:gd name="T12" fmla="*/ 1217 w 1217"/>
                <a:gd name="T13" fmla="*/ 609 h 1218"/>
                <a:gd name="T14" fmla="*/ 1215 w 1217"/>
                <a:gd name="T15" fmla="*/ 609 h 1218"/>
                <a:gd name="T16" fmla="*/ 1213 w 1217"/>
                <a:gd name="T17" fmla="*/ 609 h 1218"/>
                <a:gd name="T18" fmla="*/ 1036 w 1217"/>
                <a:gd name="T19" fmla="*/ 1036 h 1218"/>
                <a:gd name="T20" fmla="*/ 609 w 1217"/>
                <a:gd name="T21" fmla="*/ 1214 h 1218"/>
                <a:gd name="T22" fmla="*/ 181 w 1217"/>
                <a:gd name="T23" fmla="*/ 1036 h 1218"/>
                <a:gd name="T24" fmla="*/ 4 w 1217"/>
                <a:gd name="T25" fmla="*/ 609 h 1218"/>
                <a:gd name="T26" fmla="*/ 181 w 1217"/>
                <a:gd name="T27" fmla="*/ 181 h 1218"/>
                <a:gd name="T28" fmla="*/ 609 w 1217"/>
                <a:gd name="T29" fmla="*/ 4 h 1218"/>
                <a:gd name="T30" fmla="*/ 1036 w 1217"/>
                <a:gd name="T31" fmla="*/ 181 h 1218"/>
                <a:gd name="T32" fmla="*/ 1213 w 1217"/>
                <a:gd name="T33" fmla="*/ 609 h 1218"/>
                <a:gd name="T34" fmla="*/ 1215 w 1217"/>
                <a:gd name="T35" fmla="*/ 609 h 1218"/>
                <a:gd name="T36" fmla="*/ 1217 w 1217"/>
                <a:gd name="T37" fmla="*/ 609 h 1218"/>
                <a:gd name="T38" fmla="*/ 1217 w 1217"/>
                <a:gd name="T39" fmla="*/ 609 h 1218"/>
                <a:gd name="T40" fmla="*/ 609 w 1217"/>
                <a:gd name="T41" fmla="*/ 0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7" h="1218">
                  <a:moveTo>
                    <a:pt x="1217" y="609"/>
                  </a:moveTo>
                  <a:cubicBezTo>
                    <a:pt x="1217" y="609"/>
                    <a:pt x="1217" y="609"/>
                    <a:pt x="1217" y="609"/>
                  </a:cubicBezTo>
                  <a:cubicBezTo>
                    <a:pt x="1217" y="609"/>
                    <a:pt x="1217" y="609"/>
                    <a:pt x="1217" y="609"/>
                  </a:cubicBezTo>
                  <a:moveTo>
                    <a:pt x="609" y="0"/>
                  </a:moveTo>
                  <a:cubicBezTo>
                    <a:pt x="272" y="0"/>
                    <a:pt x="0" y="273"/>
                    <a:pt x="0" y="609"/>
                  </a:cubicBezTo>
                  <a:cubicBezTo>
                    <a:pt x="0" y="945"/>
                    <a:pt x="272" y="1218"/>
                    <a:pt x="609" y="1218"/>
                  </a:cubicBezTo>
                  <a:cubicBezTo>
                    <a:pt x="945" y="1218"/>
                    <a:pt x="1217" y="945"/>
                    <a:pt x="1217" y="609"/>
                  </a:cubicBezTo>
                  <a:cubicBezTo>
                    <a:pt x="1215" y="609"/>
                    <a:pt x="1215" y="609"/>
                    <a:pt x="1215" y="609"/>
                  </a:cubicBezTo>
                  <a:cubicBezTo>
                    <a:pt x="1213" y="609"/>
                    <a:pt x="1213" y="609"/>
                    <a:pt x="1213" y="609"/>
                  </a:cubicBezTo>
                  <a:cubicBezTo>
                    <a:pt x="1213" y="776"/>
                    <a:pt x="1146" y="927"/>
                    <a:pt x="1036" y="1036"/>
                  </a:cubicBezTo>
                  <a:cubicBezTo>
                    <a:pt x="927" y="1146"/>
                    <a:pt x="776" y="1214"/>
                    <a:pt x="609" y="1214"/>
                  </a:cubicBezTo>
                  <a:cubicBezTo>
                    <a:pt x="442" y="1214"/>
                    <a:pt x="290" y="1146"/>
                    <a:pt x="181" y="1036"/>
                  </a:cubicBezTo>
                  <a:cubicBezTo>
                    <a:pt x="72" y="927"/>
                    <a:pt x="4" y="776"/>
                    <a:pt x="4" y="609"/>
                  </a:cubicBezTo>
                  <a:cubicBezTo>
                    <a:pt x="4" y="442"/>
                    <a:pt x="72" y="291"/>
                    <a:pt x="181" y="181"/>
                  </a:cubicBezTo>
                  <a:cubicBezTo>
                    <a:pt x="290" y="72"/>
                    <a:pt x="442" y="4"/>
                    <a:pt x="609" y="4"/>
                  </a:cubicBezTo>
                  <a:cubicBezTo>
                    <a:pt x="776" y="4"/>
                    <a:pt x="927" y="72"/>
                    <a:pt x="1036" y="181"/>
                  </a:cubicBezTo>
                  <a:cubicBezTo>
                    <a:pt x="1146" y="291"/>
                    <a:pt x="1213" y="442"/>
                    <a:pt x="1213" y="609"/>
                  </a:cubicBezTo>
                  <a:cubicBezTo>
                    <a:pt x="1215" y="609"/>
                    <a:pt x="1215" y="609"/>
                    <a:pt x="1215" y="609"/>
                  </a:cubicBezTo>
                  <a:cubicBezTo>
                    <a:pt x="1217" y="609"/>
                    <a:pt x="1217" y="609"/>
                    <a:pt x="1217" y="609"/>
                  </a:cubicBezTo>
                  <a:cubicBezTo>
                    <a:pt x="1217" y="609"/>
                    <a:pt x="1217" y="609"/>
                    <a:pt x="1217" y="609"/>
                  </a:cubicBezTo>
                  <a:cubicBezTo>
                    <a:pt x="1217" y="273"/>
                    <a:pt x="945" y="0"/>
                    <a:pt x="6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2"/>
            <p:cNvSpPr>
              <a:spLocks noEditPoints="1"/>
            </p:cNvSpPr>
            <p:nvPr/>
          </p:nvSpPr>
          <p:spPr bwMode="auto">
            <a:xfrm>
              <a:off x="5372101" y="2700338"/>
              <a:ext cx="1447800" cy="815975"/>
            </a:xfrm>
            <a:custGeom>
              <a:avLst/>
              <a:gdLst>
                <a:gd name="T0" fmla="*/ 453 w 453"/>
                <a:gd name="T1" fmla="*/ 237 h 253"/>
                <a:gd name="T2" fmla="*/ 453 w 453"/>
                <a:gd name="T3" fmla="*/ 225 h 253"/>
                <a:gd name="T4" fmla="*/ 433 w 453"/>
                <a:gd name="T5" fmla="*/ 214 h 253"/>
                <a:gd name="T6" fmla="*/ 432 w 453"/>
                <a:gd name="T7" fmla="*/ 203 h 253"/>
                <a:gd name="T8" fmla="*/ 450 w 453"/>
                <a:gd name="T9" fmla="*/ 188 h 253"/>
                <a:gd name="T10" fmla="*/ 427 w 453"/>
                <a:gd name="T11" fmla="*/ 174 h 253"/>
                <a:gd name="T12" fmla="*/ 443 w 453"/>
                <a:gd name="T13" fmla="*/ 161 h 253"/>
                <a:gd name="T14" fmla="*/ 421 w 453"/>
                <a:gd name="T15" fmla="*/ 156 h 253"/>
                <a:gd name="T16" fmla="*/ 417 w 453"/>
                <a:gd name="T17" fmla="*/ 145 h 253"/>
                <a:gd name="T18" fmla="*/ 430 w 453"/>
                <a:gd name="T19" fmla="*/ 126 h 253"/>
                <a:gd name="T20" fmla="*/ 403 w 453"/>
                <a:gd name="T21" fmla="*/ 119 h 253"/>
                <a:gd name="T22" fmla="*/ 415 w 453"/>
                <a:gd name="T23" fmla="*/ 102 h 253"/>
                <a:gd name="T24" fmla="*/ 393 w 453"/>
                <a:gd name="T25" fmla="*/ 103 h 253"/>
                <a:gd name="T26" fmla="*/ 386 w 453"/>
                <a:gd name="T27" fmla="*/ 95 h 253"/>
                <a:gd name="T28" fmla="*/ 393 w 453"/>
                <a:gd name="T29" fmla="*/ 73 h 253"/>
                <a:gd name="T30" fmla="*/ 365 w 453"/>
                <a:gd name="T31" fmla="*/ 73 h 253"/>
                <a:gd name="T32" fmla="*/ 372 w 453"/>
                <a:gd name="T33" fmla="*/ 53 h 253"/>
                <a:gd name="T34" fmla="*/ 351 w 453"/>
                <a:gd name="T35" fmla="*/ 61 h 253"/>
                <a:gd name="T36" fmla="*/ 341 w 453"/>
                <a:gd name="T37" fmla="*/ 55 h 253"/>
                <a:gd name="T38" fmla="*/ 342 w 453"/>
                <a:gd name="T39" fmla="*/ 32 h 253"/>
                <a:gd name="T40" fmla="*/ 315 w 453"/>
                <a:gd name="T41" fmla="*/ 40 h 253"/>
                <a:gd name="T42" fmla="*/ 316 w 453"/>
                <a:gd name="T43" fmla="*/ 19 h 253"/>
                <a:gd name="T44" fmla="*/ 298 w 453"/>
                <a:gd name="T45" fmla="*/ 33 h 253"/>
                <a:gd name="T46" fmla="*/ 288 w 453"/>
                <a:gd name="T47" fmla="*/ 29 h 253"/>
                <a:gd name="T48" fmla="*/ 281 w 453"/>
                <a:gd name="T49" fmla="*/ 7 h 253"/>
                <a:gd name="T50" fmla="*/ 258 w 453"/>
                <a:gd name="T51" fmla="*/ 22 h 253"/>
                <a:gd name="T52" fmla="*/ 253 w 453"/>
                <a:gd name="T53" fmla="*/ 2 h 253"/>
                <a:gd name="T54" fmla="*/ 240 w 453"/>
                <a:gd name="T55" fmla="*/ 20 h 253"/>
                <a:gd name="T56" fmla="*/ 229 w 453"/>
                <a:gd name="T57" fmla="*/ 20 h 253"/>
                <a:gd name="T58" fmla="*/ 217 w 453"/>
                <a:gd name="T59" fmla="*/ 0 h 253"/>
                <a:gd name="T60" fmla="*/ 199 w 453"/>
                <a:gd name="T61" fmla="*/ 22 h 253"/>
                <a:gd name="T62" fmla="*/ 188 w 453"/>
                <a:gd name="T63" fmla="*/ 4 h 253"/>
                <a:gd name="T64" fmla="*/ 180 w 453"/>
                <a:gd name="T65" fmla="*/ 25 h 253"/>
                <a:gd name="T66" fmla="*/ 170 w 453"/>
                <a:gd name="T67" fmla="*/ 28 h 253"/>
                <a:gd name="T68" fmla="*/ 152 w 453"/>
                <a:gd name="T69" fmla="*/ 13 h 253"/>
                <a:gd name="T70" fmla="*/ 142 w 453"/>
                <a:gd name="T71" fmla="*/ 38 h 253"/>
                <a:gd name="T72" fmla="*/ 126 w 453"/>
                <a:gd name="T73" fmla="*/ 24 h 253"/>
                <a:gd name="T74" fmla="*/ 125 w 453"/>
                <a:gd name="T75" fmla="*/ 46 h 253"/>
                <a:gd name="T76" fmla="*/ 115 w 453"/>
                <a:gd name="T77" fmla="*/ 52 h 253"/>
                <a:gd name="T78" fmla="*/ 95 w 453"/>
                <a:gd name="T79" fmla="*/ 43 h 253"/>
                <a:gd name="T80" fmla="*/ 91 w 453"/>
                <a:gd name="T81" fmla="*/ 70 h 253"/>
                <a:gd name="T82" fmla="*/ 73 w 453"/>
                <a:gd name="T83" fmla="*/ 61 h 253"/>
                <a:gd name="T84" fmla="*/ 78 w 453"/>
                <a:gd name="T85" fmla="*/ 83 h 253"/>
                <a:gd name="T86" fmla="*/ 70 w 453"/>
                <a:gd name="T87" fmla="*/ 91 h 253"/>
                <a:gd name="T88" fmla="*/ 48 w 453"/>
                <a:gd name="T89" fmla="*/ 88 h 253"/>
                <a:gd name="T90" fmla="*/ 52 w 453"/>
                <a:gd name="T91" fmla="*/ 115 h 253"/>
                <a:gd name="T92" fmla="*/ 32 w 453"/>
                <a:gd name="T93" fmla="*/ 111 h 253"/>
                <a:gd name="T94" fmla="*/ 43 w 453"/>
                <a:gd name="T95" fmla="*/ 131 h 253"/>
                <a:gd name="T96" fmla="*/ 38 w 453"/>
                <a:gd name="T97" fmla="*/ 141 h 253"/>
                <a:gd name="T98" fmla="*/ 15 w 453"/>
                <a:gd name="T99" fmla="*/ 145 h 253"/>
                <a:gd name="T100" fmla="*/ 28 w 453"/>
                <a:gd name="T101" fmla="*/ 169 h 253"/>
                <a:gd name="T102" fmla="*/ 7 w 453"/>
                <a:gd name="T103" fmla="*/ 172 h 253"/>
                <a:gd name="T104" fmla="*/ 23 w 453"/>
                <a:gd name="T105" fmla="*/ 188 h 253"/>
                <a:gd name="T106" fmla="*/ 21 w 453"/>
                <a:gd name="T107" fmla="*/ 199 h 253"/>
                <a:gd name="T108" fmla="*/ 1 w 453"/>
                <a:gd name="T109" fmla="*/ 208 h 253"/>
                <a:gd name="T110" fmla="*/ 20 w 453"/>
                <a:gd name="T111" fmla="*/ 229 h 253"/>
                <a:gd name="T112" fmla="*/ 20 w 453"/>
                <a:gd name="T113" fmla="*/ 232 h 253"/>
                <a:gd name="T114" fmla="*/ 20 w 453"/>
                <a:gd name="T115" fmla="*/ 24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3" h="253">
                  <a:moveTo>
                    <a:pt x="433" y="240"/>
                  </a:moveTo>
                  <a:cubicBezTo>
                    <a:pt x="433" y="241"/>
                    <a:pt x="433" y="243"/>
                    <a:pt x="433" y="244"/>
                  </a:cubicBezTo>
                  <a:cubicBezTo>
                    <a:pt x="452" y="246"/>
                    <a:pt x="452" y="246"/>
                    <a:pt x="452" y="246"/>
                  </a:cubicBezTo>
                  <a:cubicBezTo>
                    <a:pt x="452" y="244"/>
                    <a:pt x="453" y="243"/>
                    <a:pt x="453" y="241"/>
                  </a:cubicBezTo>
                  <a:cubicBezTo>
                    <a:pt x="433" y="240"/>
                    <a:pt x="433" y="240"/>
                    <a:pt x="433" y="240"/>
                  </a:cubicBezTo>
                  <a:close/>
                  <a:moveTo>
                    <a:pt x="433" y="233"/>
                  </a:moveTo>
                  <a:cubicBezTo>
                    <a:pt x="433" y="234"/>
                    <a:pt x="433" y="235"/>
                    <a:pt x="433" y="236"/>
                  </a:cubicBezTo>
                  <a:cubicBezTo>
                    <a:pt x="453" y="237"/>
                    <a:pt x="453" y="237"/>
                    <a:pt x="453" y="237"/>
                  </a:cubicBezTo>
                  <a:cubicBezTo>
                    <a:pt x="453" y="236"/>
                    <a:pt x="453" y="235"/>
                    <a:pt x="453" y="233"/>
                  </a:cubicBezTo>
                  <a:cubicBezTo>
                    <a:pt x="433" y="233"/>
                    <a:pt x="433" y="233"/>
                    <a:pt x="433" y="233"/>
                  </a:cubicBezTo>
                  <a:close/>
                  <a:moveTo>
                    <a:pt x="434" y="225"/>
                  </a:moveTo>
                  <a:cubicBezTo>
                    <a:pt x="434" y="226"/>
                    <a:pt x="434" y="226"/>
                    <a:pt x="434" y="227"/>
                  </a:cubicBezTo>
                  <a:cubicBezTo>
                    <a:pt x="434" y="228"/>
                    <a:pt x="434" y="228"/>
                    <a:pt x="434" y="229"/>
                  </a:cubicBezTo>
                  <a:cubicBezTo>
                    <a:pt x="453" y="229"/>
                    <a:pt x="453" y="229"/>
                    <a:pt x="453" y="229"/>
                  </a:cubicBezTo>
                  <a:cubicBezTo>
                    <a:pt x="453" y="228"/>
                    <a:pt x="453" y="228"/>
                    <a:pt x="453" y="227"/>
                  </a:cubicBezTo>
                  <a:cubicBezTo>
                    <a:pt x="453" y="226"/>
                    <a:pt x="453" y="226"/>
                    <a:pt x="453" y="225"/>
                  </a:cubicBezTo>
                  <a:cubicBezTo>
                    <a:pt x="434" y="225"/>
                    <a:pt x="434" y="225"/>
                    <a:pt x="434" y="225"/>
                  </a:cubicBezTo>
                  <a:close/>
                  <a:moveTo>
                    <a:pt x="433" y="218"/>
                  </a:moveTo>
                  <a:cubicBezTo>
                    <a:pt x="433" y="219"/>
                    <a:pt x="433" y="220"/>
                    <a:pt x="433" y="222"/>
                  </a:cubicBezTo>
                  <a:cubicBezTo>
                    <a:pt x="453" y="221"/>
                    <a:pt x="453" y="221"/>
                    <a:pt x="453" y="221"/>
                  </a:cubicBezTo>
                  <a:cubicBezTo>
                    <a:pt x="453" y="220"/>
                    <a:pt x="453" y="218"/>
                    <a:pt x="453" y="217"/>
                  </a:cubicBezTo>
                  <a:lnTo>
                    <a:pt x="433" y="218"/>
                  </a:lnTo>
                  <a:close/>
                  <a:moveTo>
                    <a:pt x="433" y="210"/>
                  </a:moveTo>
                  <a:cubicBezTo>
                    <a:pt x="433" y="212"/>
                    <a:pt x="433" y="213"/>
                    <a:pt x="433" y="214"/>
                  </a:cubicBezTo>
                  <a:cubicBezTo>
                    <a:pt x="453" y="213"/>
                    <a:pt x="453" y="213"/>
                    <a:pt x="453" y="213"/>
                  </a:cubicBezTo>
                  <a:cubicBezTo>
                    <a:pt x="453" y="211"/>
                    <a:pt x="453" y="210"/>
                    <a:pt x="452" y="209"/>
                  </a:cubicBezTo>
                  <a:cubicBezTo>
                    <a:pt x="433" y="210"/>
                    <a:pt x="433" y="210"/>
                    <a:pt x="433" y="210"/>
                  </a:cubicBezTo>
                  <a:close/>
                  <a:moveTo>
                    <a:pt x="432" y="203"/>
                  </a:moveTo>
                  <a:cubicBezTo>
                    <a:pt x="432" y="204"/>
                    <a:pt x="432" y="205"/>
                    <a:pt x="433" y="207"/>
                  </a:cubicBezTo>
                  <a:cubicBezTo>
                    <a:pt x="452" y="205"/>
                    <a:pt x="452" y="205"/>
                    <a:pt x="452" y="205"/>
                  </a:cubicBezTo>
                  <a:cubicBezTo>
                    <a:pt x="452" y="203"/>
                    <a:pt x="452" y="202"/>
                    <a:pt x="452" y="201"/>
                  </a:cubicBezTo>
                  <a:cubicBezTo>
                    <a:pt x="432" y="203"/>
                    <a:pt x="432" y="203"/>
                    <a:pt x="432" y="203"/>
                  </a:cubicBezTo>
                  <a:close/>
                  <a:moveTo>
                    <a:pt x="431" y="195"/>
                  </a:moveTo>
                  <a:cubicBezTo>
                    <a:pt x="431" y="197"/>
                    <a:pt x="432" y="198"/>
                    <a:pt x="432" y="199"/>
                  </a:cubicBezTo>
                  <a:cubicBezTo>
                    <a:pt x="451" y="197"/>
                    <a:pt x="451" y="197"/>
                    <a:pt x="451" y="197"/>
                  </a:cubicBezTo>
                  <a:cubicBezTo>
                    <a:pt x="451" y="195"/>
                    <a:pt x="451" y="194"/>
                    <a:pt x="451" y="193"/>
                  </a:cubicBezTo>
                  <a:cubicBezTo>
                    <a:pt x="431" y="195"/>
                    <a:pt x="431" y="195"/>
                    <a:pt x="431" y="195"/>
                  </a:cubicBezTo>
                  <a:close/>
                  <a:moveTo>
                    <a:pt x="430" y="188"/>
                  </a:moveTo>
                  <a:cubicBezTo>
                    <a:pt x="430" y="189"/>
                    <a:pt x="430" y="191"/>
                    <a:pt x="431" y="192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0" y="187"/>
                    <a:pt x="449" y="186"/>
                    <a:pt x="449" y="184"/>
                  </a:cubicBezTo>
                  <a:lnTo>
                    <a:pt x="430" y="188"/>
                  </a:lnTo>
                  <a:close/>
                  <a:moveTo>
                    <a:pt x="428" y="181"/>
                  </a:moveTo>
                  <a:cubicBezTo>
                    <a:pt x="429" y="182"/>
                    <a:pt x="429" y="183"/>
                    <a:pt x="429" y="184"/>
                  </a:cubicBezTo>
                  <a:cubicBezTo>
                    <a:pt x="448" y="180"/>
                    <a:pt x="448" y="180"/>
                    <a:pt x="448" y="180"/>
                  </a:cubicBezTo>
                  <a:cubicBezTo>
                    <a:pt x="448" y="179"/>
                    <a:pt x="448" y="178"/>
                    <a:pt x="447" y="176"/>
                  </a:cubicBezTo>
                  <a:cubicBezTo>
                    <a:pt x="428" y="181"/>
                    <a:pt x="428" y="181"/>
                    <a:pt x="428" y="181"/>
                  </a:cubicBezTo>
                  <a:close/>
                  <a:moveTo>
                    <a:pt x="427" y="174"/>
                  </a:moveTo>
                  <a:cubicBezTo>
                    <a:pt x="427" y="175"/>
                    <a:pt x="427" y="176"/>
                    <a:pt x="428" y="177"/>
                  </a:cubicBezTo>
                  <a:cubicBezTo>
                    <a:pt x="447" y="172"/>
                    <a:pt x="447" y="172"/>
                    <a:pt x="447" y="172"/>
                  </a:cubicBezTo>
                  <a:cubicBezTo>
                    <a:pt x="446" y="171"/>
                    <a:pt x="446" y="170"/>
                    <a:pt x="446" y="168"/>
                  </a:cubicBezTo>
                  <a:cubicBezTo>
                    <a:pt x="427" y="174"/>
                    <a:pt x="427" y="174"/>
                    <a:pt x="427" y="174"/>
                  </a:cubicBezTo>
                  <a:close/>
                  <a:moveTo>
                    <a:pt x="425" y="166"/>
                  </a:moveTo>
                  <a:cubicBezTo>
                    <a:pt x="425" y="168"/>
                    <a:pt x="425" y="169"/>
                    <a:pt x="426" y="170"/>
                  </a:cubicBezTo>
                  <a:cubicBezTo>
                    <a:pt x="444" y="165"/>
                    <a:pt x="444" y="165"/>
                    <a:pt x="444" y="165"/>
                  </a:cubicBezTo>
                  <a:cubicBezTo>
                    <a:pt x="444" y="163"/>
                    <a:pt x="444" y="162"/>
                    <a:pt x="443" y="161"/>
                  </a:cubicBezTo>
                  <a:cubicBezTo>
                    <a:pt x="425" y="166"/>
                    <a:pt x="425" y="166"/>
                    <a:pt x="425" y="166"/>
                  </a:cubicBezTo>
                  <a:close/>
                  <a:moveTo>
                    <a:pt x="422" y="159"/>
                  </a:moveTo>
                  <a:cubicBezTo>
                    <a:pt x="423" y="160"/>
                    <a:pt x="423" y="162"/>
                    <a:pt x="423" y="163"/>
                  </a:cubicBezTo>
                  <a:cubicBezTo>
                    <a:pt x="442" y="157"/>
                    <a:pt x="442" y="157"/>
                    <a:pt x="442" y="157"/>
                  </a:cubicBezTo>
                  <a:cubicBezTo>
                    <a:pt x="442" y="155"/>
                    <a:pt x="441" y="154"/>
                    <a:pt x="441" y="153"/>
                  </a:cubicBezTo>
                  <a:cubicBezTo>
                    <a:pt x="422" y="159"/>
                    <a:pt x="422" y="159"/>
                    <a:pt x="422" y="159"/>
                  </a:cubicBezTo>
                  <a:close/>
                  <a:moveTo>
                    <a:pt x="420" y="152"/>
                  </a:moveTo>
                  <a:cubicBezTo>
                    <a:pt x="420" y="153"/>
                    <a:pt x="421" y="155"/>
                    <a:pt x="421" y="156"/>
                  </a:cubicBezTo>
                  <a:cubicBezTo>
                    <a:pt x="439" y="149"/>
                    <a:pt x="439" y="149"/>
                    <a:pt x="439" y="149"/>
                  </a:cubicBezTo>
                  <a:cubicBezTo>
                    <a:pt x="439" y="148"/>
                    <a:pt x="438" y="146"/>
                    <a:pt x="438" y="145"/>
                  </a:cubicBezTo>
                  <a:cubicBezTo>
                    <a:pt x="420" y="152"/>
                    <a:pt x="420" y="152"/>
                    <a:pt x="420" y="152"/>
                  </a:cubicBezTo>
                  <a:close/>
                  <a:moveTo>
                    <a:pt x="417" y="145"/>
                  </a:moveTo>
                  <a:cubicBezTo>
                    <a:pt x="417" y="146"/>
                    <a:pt x="418" y="148"/>
                    <a:pt x="418" y="149"/>
                  </a:cubicBezTo>
                  <a:cubicBezTo>
                    <a:pt x="436" y="141"/>
                    <a:pt x="436" y="141"/>
                    <a:pt x="436" y="141"/>
                  </a:cubicBezTo>
                  <a:cubicBezTo>
                    <a:pt x="436" y="140"/>
                    <a:pt x="435" y="139"/>
                    <a:pt x="435" y="138"/>
                  </a:cubicBezTo>
                  <a:cubicBezTo>
                    <a:pt x="417" y="145"/>
                    <a:pt x="417" y="145"/>
                    <a:pt x="417" y="145"/>
                  </a:cubicBezTo>
                  <a:close/>
                  <a:moveTo>
                    <a:pt x="414" y="139"/>
                  </a:moveTo>
                  <a:cubicBezTo>
                    <a:pt x="414" y="140"/>
                    <a:pt x="415" y="141"/>
                    <a:pt x="415" y="142"/>
                  </a:cubicBezTo>
                  <a:cubicBezTo>
                    <a:pt x="433" y="134"/>
                    <a:pt x="433" y="134"/>
                    <a:pt x="433" y="134"/>
                  </a:cubicBezTo>
                  <a:cubicBezTo>
                    <a:pt x="433" y="133"/>
                    <a:pt x="432" y="131"/>
                    <a:pt x="432" y="130"/>
                  </a:cubicBezTo>
                  <a:lnTo>
                    <a:pt x="414" y="139"/>
                  </a:lnTo>
                  <a:close/>
                  <a:moveTo>
                    <a:pt x="411" y="132"/>
                  </a:moveTo>
                  <a:cubicBezTo>
                    <a:pt x="411" y="133"/>
                    <a:pt x="412" y="134"/>
                    <a:pt x="412" y="135"/>
                  </a:cubicBezTo>
                  <a:cubicBezTo>
                    <a:pt x="430" y="126"/>
                    <a:pt x="430" y="126"/>
                    <a:pt x="430" y="126"/>
                  </a:cubicBezTo>
                  <a:cubicBezTo>
                    <a:pt x="429" y="125"/>
                    <a:pt x="429" y="124"/>
                    <a:pt x="428" y="123"/>
                  </a:cubicBezTo>
                  <a:lnTo>
                    <a:pt x="411" y="132"/>
                  </a:lnTo>
                  <a:close/>
                  <a:moveTo>
                    <a:pt x="407" y="125"/>
                  </a:moveTo>
                  <a:cubicBezTo>
                    <a:pt x="408" y="126"/>
                    <a:pt x="408" y="127"/>
                    <a:pt x="409" y="129"/>
                  </a:cubicBezTo>
                  <a:cubicBezTo>
                    <a:pt x="426" y="119"/>
                    <a:pt x="426" y="119"/>
                    <a:pt x="426" y="119"/>
                  </a:cubicBezTo>
                  <a:cubicBezTo>
                    <a:pt x="425" y="118"/>
                    <a:pt x="425" y="117"/>
                    <a:pt x="424" y="116"/>
                  </a:cubicBezTo>
                  <a:cubicBezTo>
                    <a:pt x="407" y="125"/>
                    <a:pt x="407" y="125"/>
                    <a:pt x="407" y="125"/>
                  </a:cubicBezTo>
                  <a:close/>
                  <a:moveTo>
                    <a:pt x="403" y="119"/>
                  </a:moveTo>
                  <a:cubicBezTo>
                    <a:pt x="404" y="120"/>
                    <a:pt x="404" y="121"/>
                    <a:pt x="405" y="122"/>
                  </a:cubicBezTo>
                  <a:cubicBezTo>
                    <a:pt x="422" y="112"/>
                    <a:pt x="422" y="112"/>
                    <a:pt x="422" y="112"/>
                  </a:cubicBezTo>
                  <a:cubicBezTo>
                    <a:pt x="421" y="111"/>
                    <a:pt x="421" y="110"/>
                    <a:pt x="420" y="109"/>
                  </a:cubicBezTo>
                  <a:cubicBezTo>
                    <a:pt x="403" y="119"/>
                    <a:pt x="403" y="119"/>
                    <a:pt x="403" y="119"/>
                  </a:cubicBezTo>
                  <a:close/>
                  <a:moveTo>
                    <a:pt x="399" y="113"/>
                  </a:moveTo>
                  <a:cubicBezTo>
                    <a:pt x="400" y="114"/>
                    <a:pt x="401" y="115"/>
                    <a:pt x="401" y="116"/>
                  </a:cubicBezTo>
                  <a:cubicBezTo>
                    <a:pt x="418" y="105"/>
                    <a:pt x="418" y="105"/>
                    <a:pt x="418" y="105"/>
                  </a:cubicBezTo>
                  <a:cubicBezTo>
                    <a:pt x="417" y="104"/>
                    <a:pt x="416" y="103"/>
                    <a:pt x="415" y="102"/>
                  </a:cubicBezTo>
                  <a:cubicBezTo>
                    <a:pt x="399" y="113"/>
                    <a:pt x="399" y="113"/>
                    <a:pt x="399" y="113"/>
                  </a:cubicBezTo>
                  <a:close/>
                  <a:moveTo>
                    <a:pt x="395" y="106"/>
                  </a:moveTo>
                  <a:cubicBezTo>
                    <a:pt x="396" y="107"/>
                    <a:pt x="396" y="108"/>
                    <a:pt x="397" y="109"/>
                  </a:cubicBezTo>
                  <a:cubicBezTo>
                    <a:pt x="413" y="98"/>
                    <a:pt x="413" y="98"/>
                    <a:pt x="413" y="98"/>
                  </a:cubicBezTo>
                  <a:cubicBezTo>
                    <a:pt x="412" y="97"/>
                    <a:pt x="412" y="96"/>
                    <a:pt x="411" y="95"/>
                  </a:cubicBezTo>
                  <a:cubicBezTo>
                    <a:pt x="395" y="106"/>
                    <a:pt x="395" y="106"/>
                    <a:pt x="395" y="106"/>
                  </a:cubicBezTo>
                  <a:close/>
                  <a:moveTo>
                    <a:pt x="390" y="100"/>
                  </a:moveTo>
                  <a:cubicBezTo>
                    <a:pt x="391" y="101"/>
                    <a:pt x="392" y="102"/>
                    <a:pt x="393" y="103"/>
                  </a:cubicBezTo>
                  <a:cubicBezTo>
                    <a:pt x="408" y="92"/>
                    <a:pt x="408" y="92"/>
                    <a:pt x="408" y="92"/>
                  </a:cubicBezTo>
                  <a:cubicBezTo>
                    <a:pt x="408" y="91"/>
                    <a:pt x="407" y="90"/>
                    <a:pt x="406" y="88"/>
                  </a:cubicBezTo>
                  <a:cubicBezTo>
                    <a:pt x="390" y="100"/>
                    <a:pt x="390" y="100"/>
                    <a:pt x="390" y="100"/>
                  </a:cubicBezTo>
                  <a:close/>
                  <a:moveTo>
                    <a:pt x="386" y="95"/>
                  </a:moveTo>
                  <a:cubicBezTo>
                    <a:pt x="387" y="96"/>
                    <a:pt x="387" y="97"/>
                    <a:pt x="388" y="97"/>
                  </a:cubicBezTo>
                  <a:cubicBezTo>
                    <a:pt x="403" y="85"/>
                    <a:pt x="403" y="85"/>
                    <a:pt x="403" y="85"/>
                  </a:cubicBezTo>
                  <a:cubicBezTo>
                    <a:pt x="403" y="84"/>
                    <a:pt x="402" y="83"/>
                    <a:pt x="401" y="82"/>
                  </a:cubicBezTo>
                  <a:cubicBezTo>
                    <a:pt x="386" y="95"/>
                    <a:pt x="386" y="95"/>
                    <a:pt x="386" y="95"/>
                  </a:cubicBezTo>
                  <a:close/>
                  <a:moveTo>
                    <a:pt x="381" y="89"/>
                  </a:moveTo>
                  <a:cubicBezTo>
                    <a:pt x="382" y="90"/>
                    <a:pt x="383" y="91"/>
                    <a:pt x="383" y="92"/>
                  </a:cubicBezTo>
                  <a:cubicBezTo>
                    <a:pt x="398" y="79"/>
                    <a:pt x="398" y="79"/>
                    <a:pt x="398" y="79"/>
                  </a:cubicBezTo>
                  <a:cubicBezTo>
                    <a:pt x="397" y="78"/>
                    <a:pt x="396" y="77"/>
                    <a:pt x="396" y="76"/>
                  </a:cubicBezTo>
                  <a:cubicBezTo>
                    <a:pt x="381" y="89"/>
                    <a:pt x="381" y="89"/>
                    <a:pt x="381" y="89"/>
                  </a:cubicBezTo>
                  <a:close/>
                  <a:moveTo>
                    <a:pt x="376" y="83"/>
                  </a:moveTo>
                  <a:cubicBezTo>
                    <a:pt x="377" y="84"/>
                    <a:pt x="378" y="85"/>
                    <a:pt x="378" y="86"/>
                  </a:cubicBezTo>
                  <a:cubicBezTo>
                    <a:pt x="393" y="73"/>
                    <a:pt x="393" y="73"/>
                    <a:pt x="393" y="73"/>
                  </a:cubicBezTo>
                  <a:cubicBezTo>
                    <a:pt x="392" y="72"/>
                    <a:pt x="391" y="71"/>
                    <a:pt x="390" y="70"/>
                  </a:cubicBezTo>
                  <a:cubicBezTo>
                    <a:pt x="376" y="83"/>
                    <a:pt x="376" y="83"/>
                    <a:pt x="376" y="83"/>
                  </a:cubicBezTo>
                  <a:close/>
                  <a:moveTo>
                    <a:pt x="371" y="78"/>
                  </a:moveTo>
                  <a:cubicBezTo>
                    <a:pt x="371" y="79"/>
                    <a:pt x="372" y="80"/>
                    <a:pt x="373" y="81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6" y="66"/>
                    <a:pt x="385" y="65"/>
                    <a:pt x="384" y="64"/>
                  </a:cubicBezTo>
                  <a:lnTo>
                    <a:pt x="371" y="78"/>
                  </a:lnTo>
                  <a:close/>
                  <a:moveTo>
                    <a:pt x="365" y="73"/>
                  </a:moveTo>
                  <a:cubicBezTo>
                    <a:pt x="366" y="74"/>
                    <a:pt x="367" y="75"/>
                    <a:pt x="368" y="76"/>
                  </a:cubicBezTo>
                  <a:cubicBezTo>
                    <a:pt x="381" y="61"/>
                    <a:pt x="381" y="61"/>
                    <a:pt x="381" y="61"/>
                  </a:cubicBezTo>
                  <a:cubicBezTo>
                    <a:pt x="380" y="60"/>
                    <a:pt x="379" y="59"/>
                    <a:pt x="378" y="59"/>
                  </a:cubicBezTo>
                  <a:cubicBezTo>
                    <a:pt x="365" y="73"/>
                    <a:pt x="365" y="73"/>
                    <a:pt x="365" y="73"/>
                  </a:cubicBezTo>
                  <a:close/>
                  <a:moveTo>
                    <a:pt x="359" y="68"/>
                  </a:moveTo>
                  <a:cubicBezTo>
                    <a:pt x="360" y="69"/>
                    <a:pt x="361" y="70"/>
                    <a:pt x="362" y="71"/>
                  </a:cubicBezTo>
                  <a:cubicBezTo>
                    <a:pt x="375" y="56"/>
                    <a:pt x="375" y="56"/>
                    <a:pt x="375" y="56"/>
                  </a:cubicBezTo>
                  <a:cubicBezTo>
                    <a:pt x="374" y="55"/>
                    <a:pt x="373" y="54"/>
                    <a:pt x="372" y="53"/>
                  </a:cubicBezTo>
                  <a:lnTo>
                    <a:pt x="359" y="68"/>
                  </a:lnTo>
                  <a:close/>
                  <a:moveTo>
                    <a:pt x="354" y="63"/>
                  </a:moveTo>
                  <a:cubicBezTo>
                    <a:pt x="355" y="64"/>
                    <a:pt x="356" y="65"/>
                    <a:pt x="357" y="66"/>
                  </a:cubicBezTo>
                  <a:cubicBezTo>
                    <a:pt x="369" y="51"/>
                    <a:pt x="369" y="51"/>
                    <a:pt x="369" y="51"/>
                  </a:cubicBezTo>
                  <a:cubicBezTo>
                    <a:pt x="368" y="50"/>
                    <a:pt x="367" y="49"/>
                    <a:pt x="366" y="48"/>
                  </a:cubicBezTo>
                  <a:cubicBezTo>
                    <a:pt x="354" y="63"/>
                    <a:pt x="354" y="63"/>
                    <a:pt x="354" y="63"/>
                  </a:cubicBezTo>
                  <a:close/>
                  <a:moveTo>
                    <a:pt x="348" y="59"/>
                  </a:moveTo>
                  <a:cubicBezTo>
                    <a:pt x="349" y="60"/>
                    <a:pt x="350" y="60"/>
                    <a:pt x="351" y="61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1" y="45"/>
                    <a:pt x="360" y="44"/>
                    <a:pt x="359" y="43"/>
                  </a:cubicBezTo>
                  <a:cubicBezTo>
                    <a:pt x="348" y="59"/>
                    <a:pt x="348" y="59"/>
                    <a:pt x="348" y="59"/>
                  </a:cubicBezTo>
                  <a:close/>
                  <a:moveTo>
                    <a:pt x="341" y="55"/>
                  </a:moveTo>
                  <a:cubicBezTo>
                    <a:pt x="343" y="55"/>
                    <a:pt x="344" y="56"/>
                    <a:pt x="345" y="57"/>
                  </a:cubicBezTo>
                  <a:cubicBezTo>
                    <a:pt x="356" y="41"/>
                    <a:pt x="356" y="41"/>
                    <a:pt x="356" y="41"/>
                  </a:cubicBezTo>
                  <a:cubicBezTo>
                    <a:pt x="355" y="40"/>
                    <a:pt x="354" y="39"/>
                    <a:pt x="352" y="38"/>
                  </a:cubicBezTo>
                  <a:cubicBezTo>
                    <a:pt x="341" y="55"/>
                    <a:pt x="341" y="55"/>
                    <a:pt x="341" y="55"/>
                  </a:cubicBezTo>
                  <a:close/>
                  <a:moveTo>
                    <a:pt x="335" y="51"/>
                  </a:moveTo>
                  <a:cubicBezTo>
                    <a:pt x="336" y="51"/>
                    <a:pt x="337" y="52"/>
                    <a:pt x="338" y="53"/>
                  </a:cubicBezTo>
                  <a:cubicBezTo>
                    <a:pt x="349" y="36"/>
                    <a:pt x="349" y="36"/>
                    <a:pt x="349" y="36"/>
                  </a:cubicBezTo>
                  <a:cubicBezTo>
                    <a:pt x="348" y="35"/>
                    <a:pt x="347" y="35"/>
                    <a:pt x="345" y="34"/>
                  </a:cubicBezTo>
                  <a:cubicBezTo>
                    <a:pt x="335" y="51"/>
                    <a:pt x="335" y="51"/>
                    <a:pt x="335" y="51"/>
                  </a:cubicBezTo>
                  <a:close/>
                  <a:moveTo>
                    <a:pt x="329" y="47"/>
                  </a:moveTo>
                  <a:cubicBezTo>
                    <a:pt x="330" y="47"/>
                    <a:pt x="331" y="48"/>
                    <a:pt x="332" y="49"/>
                  </a:cubicBezTo>
                  <a:cubicBezTo>
                    <a:pt x="342" y="32"/>
                    <a:pt x="342" y="32"/>
                    <a:pt x="342" y="32"/>
                  </a:cubicBezTo>
                  <a:cubicBezTo>
                    <a:pt x="341" y="31"/>
                    <a:pt x="340" y="30"/>
                    <a:pt x="338" y="30"/>
                  </a:cubicBezTo>
                  <a:cubicBezTo>
                    <a:pt x="329" y="47"/>
                    <a:pt x="329" y="47"/>
                    <a:pt x="329" y="47"/>
                  </a:cubicBezTo>
                  <a:close/>
                  <a:moveTo>
                    <a:pt x="322" y="43"/>
                  </a:moveTo>
                  <a:cubicBezTo>
                    <a:pt x="323" y="44"/>
                    <a:pt x="324" y="44"/>
                    <a:pt x="325" y="45"/>
                  </a:cubicBezTo>
                  <a:cubicBezTo>
                    <a:pt x="335" y="28"/>
                    <a:pt x="335" y="28"/>
                    <a:pt x="335" y="28"/>
                  </a:cubicBezTo>
                  <a:cubicBezTo>
                    <a:pt x="334" y="27"/>
                    <a:pt x="332" y="26"/>
                    <a:pt x="331" y="26"/>
                  </a:cubicBezTo>
                  <a:cubicBezTo>
                    <a:pt x="322" y="43"/>
                    <a:pt x="322" y="43"/>
                    <a:pt x="322" y="43"/>
                  </a:cubicBezTo>
                  <a:close/>
                  <a:moveTo>
                    <a:pt x="315" y="40"/>
                  </a:moveTo>
                  <a:cubicBezTo>
                    <a:pt x="317" y="40"/>
                    <a:pt x="318" y="41"/>
                    <a:pt x="319" y="42"/>
                  </a:cubicBezTo>
                  <a:cubicBezTo>
                    <a:pt x="328" y="24"/>
                    <a:pt x="328" y="24"/>
                    <a:pt x="328" y="24"/>
                  </a:cubicBezTo>
                  <a:cubicBezTo>
                    <a:pt x="326" y="23"/>
                    <a:pt x="325" y="23"/>
                    <a:pt x="324" y="22"/>
                  </a:cubicBezTo>
                  <a:cubicBezTo>
                    <a:pt x="315" y="40"/>
                    <a:pt x="315" y="40"/>
                    <a:pt x="315" y="40"/>
                  </a:cubicBezTo>
                  <a:close/>
                  <a:moveTo>
                    <a:pt x="309" y="37"/>
                  </a:moveTo>
                  <a:cubicBezTo>
                    <a:pt x="310" y="37"/>
                    <a:pt x="311" y="38"/>
                    <a:pt x="312" y="38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19"/>
                    <a:pt x="316" y="19"/>
                  </a:cubicBezTo>
                  <a:cubicBezTo>
                    <a:pt x="309" y="37"/>
                    <a:pt x="309" y="37"/>
                    <a:pt x="309" y="37"/>
                  </a:cubicBezTo>
                  <a:close/>
                  <a:moveTo>
                    <a:pt x="302" y="34"/>
                  </a:moveTo>
                  <a:cubicBezTo>
                    <a:pt x="303" y="34"/>
                    <a:pt x="304" y="35"/>
                    <a:pt x="305" y="35"/>
                  </a:cubicBezTo>
                  <a:cubicBezTo>
                    <a:pt x="313" y="17"/>
                    <a:pt x="313" y="17"/>
                    <a:pt x="313" y="17"/>
                  </a:cubicBezTo>
                  <a:cubicBezTo>
                    <a:pt x="311" y="17"/>
                    <a:pt x="310" y="16"/>
                    <a:pt x="309" y="16"/>
                  </a:cubicBezTo>
                  <a:cubicBezTo>
                    <a:pt x="302" y="34"/>
                    <a:pt x="302" y="34"/>
                    <a:pt x="302" y="34"/>
                  </a:cubicBezTo>
                  <a:close/>
                  <a:moveTo>
                    <a:pt x="295" y="31"/>
                  </a:moveTo>
                  <a:cubicBezTo>
                    <a:pt x="296" y="32"/>
                    <a:pt x="297" y="32"/>
                    <a:pt x="298" y="33"/>
                  </a:cubicBezTo>
                  <a:cubicBezTo>
                    <a:pt x="305" y="14"/>
                    <a:pt x="305" y="14"/>
                    <a:pt x="305" y="14"/>
                  </a:cubicBezTo>
                  <a:cubicBezTo>
                    <a:pt x="304" y="14"/>
                    <a:pt x="302" y="13"/>
                    <a:pt x="301" y="13"/>
                  </a:cubicBezTo>
                  <a:cubicBezTo>
                    <a:pt x="295" y="31"/>
                    <a:pt x="295" y="31"/>
                    <a:pt x="295" y="31"/>
                  </a:cubicBezTo>
                  <a:close/>
                  <a:moveTo>
                    <a:pt x="288" y="29"/>
                  </a:moveTo>
                  <a:cubicBezTo>
                    <a:pt x="289" y="29"/>
                    <a:pt x="290" y="30"/>
                    <a:pt x="291" y="30"/>
                  </a:cubicBezTo>
                  <a:cubicBezTo>
                    <a:pt x="297" y="12"/>
                    <a:pt x="297" y="12"/>
                    <a:pt x="297" y="12"/>
                  </a:cubicBezTo>
                  <a:cubicBezTo>
                    <a:pt x="296" y="11"/>
                    <a:pt x="295" y="11"/>
                    <a:pt x="293" y="10"/>
                  </a:cubicBezTo>
                  <a:cubicBezTo>
                    <a:pt x="288" y="29"/>
                    <a:pt x="288" y="29"/>
                    <a:pt x="288" y="29"/>
                  </a:cubicBezTo>
                  <a:close/>
                  <a:moveTo>
                    <a:pt x="280" y="27"/>
                  </a:moveTo>
                  <a:cubicBezTo>
                    <a:pt x="282" y="27"/>
                    <a:pt x="283" y="28"/>
                    <a:pt x="284" y="28"/>
                  </a:cubicBezTo>
                  <a:cubicBezTo>
                    <a:pt x="289" y="9"/>
                    <a:pt x="289" y="9"/>
                    <a:pt x="289" y="9"/>
                  </a:cubicBezTo>
                  <a:cubicBezTo>
                    <a:pt x="288" y="9"/>
                    <a:pt x="287" y="8"/>
                    <a:pt x="285" y="8"/>
                  </a:cubicBezTo>
                  <a:cubicBezTo>
                    <a:pt x="280" y="27"/>
                    <a:pt x="280" y="27"/>
                    <a:pt x="280" y="27"/>
                  </a:cubicBezTo>
                  <a:close/>
                  <a:moveTo>
                    <a:pt x="273" y="25"/>
                  </a:moveTo>
                  <a:cubicBezTo>
                    <a:pt x="274" y="25"/>
                    <a:pt x="276" y="26"/>
                    <a:pt x="277" y="26"/>
                  </a:cubicBezTo>
                  <a:cubicBezTo>
                    <a:pt x="281" y="7"/>
                    <a:pt x="281" y="7"/>
                    <a:pt x="281" y="7"/>
                  </a:cubicBezTo>
                  <a:cubicBezTo>
                    <a:pt x="280" y="7"/>
                    <a:pt x="279" y="6"/>
                    <a:pt x="278" y="6"/>
                  </a:cubicBezTo>
                  <a:cubicBezTo>
                    <a:pt x="273" y="25"/>
                    <a:pt x="273" y="25"/>
                    <a:pt x="273" y="25"/>
                  </a:cubicBezTo>
                  <a:close/>
                  <a:moveTo>
                    <a:pt x="266" y="24"/>
                  </a:moveTo>
                  <a:cubicBezTo>
                    <a:pt x="267" y="24"/>
                    <a:pt x="268" y="24"/>
                    <a:pt x="269" y="24"/>
                  </a:cubicBezTo>
                  <a:cubicBezTo>
                    <a:pt x="274" y="5"/>
                    <a:pt x="274" y="5"/>
                    <a:pt x="274" y="5"/>
                  </a:cubicBezTo>
                  <a:cubicBezTo>
                    <a:pt x="272" y="5"/>
                    <a:pt x="271" y="5"/>
                    <a:pt x="269" y="4"/>
                  </a:cubicBezTo>
                  <a:lnTo>
                    <a:pt x="266" y="24"/>
                  </a:lnTo>
                  <a:close/>
                  <a:moveTo>
                    <a:pt x="258" y="22"/>
                  </a:moveTo>
                  <a:cubicBezTo>
                    <a:pt x="260" y="22"/>
                    <a:pt x="261" y="23"/>
                    <a:pt x="262" y="23"/>
                  </a:cubicBezTo>
                  <a:cubicBezTo>
                    <a:pt x="265" y="4"/>
                    <a:pt x="265" y="4"/>
                    <a:pt x="265" y="4"/>
                  </a:cubicBezTo>
                  <a:cubicBezTo>
                    <a:pt x="264" y="3"/>
                    <a:pt x="263" y="3"/>
                    <a:pt x="261" y="3"/>
                  </a:cubicBezTo>
                  <a:lnTo>
                    <a:pt x="258" y="22"/>
                  </a:lnTo>
                  <a:close/>
                  <a:moveTo>
                    <a:pt x="251" y="21"/>
                  </a:moveTo>
                  <a:cubicBezTo>
                    <a:pt x="252" y="21"/>
                    <a:pt x="254" y="22"/>
                    <a:pt x="255" y="22"/>
                  </a:cubicBezTo>
                  <a:cubicBezTo>
                    <a:pt x="257" y="2"/>
                    <a:pt x="257" y="2"/>
                    <a:pt x="257" y="2"/>
                  </a:cubicBezTo>
                  <a:cubicBezTo>
                    <a:pt x="256" y="2"/>
                    <a:pt x="255" y="2"/>
                    <a:pt x="253" y="2"/>
                  </a:cubicBezTo>
                  <a:cubicBezTo>
                    <a:pt x="251" y="21"/>
                    <a:pt x="251" y="21"/>
                    <a:pt x="251" y="21"/>
                  </a:cubicBezTo>
                  <a:close/>
                  <a:moveTo>
                    <a:pt x="244" y="21"/>
                  </a:moveTo>
                  <a:cubicBezTo>
                    <a:pt x="245" y="21"/>
                    <a:pt x="246" y="21"/>
                    <a:pt x="247" y="21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8" y="1"/>
                    <a:pt x="247" y="1"/>
                    <a:pt x="245" y="1"/>
                  </a:cubicBezTo>
                  <a:cubicBezTo>
                    <a:pt x="244" y="21"/>
                    <a:pt x="244" y="21"/>
                    <a:pt x="244" y="21"/>
                  </a:cubicBezTo>
                  <a:close/>
                  <a:moveTo>
                    <a:pt x="236" y="20"/>
                  </a:moveTo>
                  <a:cubicBezTo>
                    <a:pt x="237" y="20"/>
                    <a:pt x="239" y="20"/>
                    <a:pt x="240" y="20"/>
                  </a:cubicBezTo>
                  <a:cubicBezTo>
                    <a:pt x="241" y="1"/>
                    <a:pt x="241" y="1"/>
                    <a:pt x="241" y="1"/>
                  </a:cubicBezTo>
                  <a:cubicBezTo>
                    <a:pt x="240" y="1"/>
                    <a:pt x="238" y="1"/>
                    <a:pt x="237" y="1"/>
                  </a:cubicBezTo>
                  <a:cubicBezTo>
                    <a:pt x="236" y="20"/>
                    <a:pt x="236" y="20"/>
                    <a:pt x="236" y="20"/>
                  </a:cubicBezTo>
                  <a:close/>
                  <a:moveTo>
                    <a:pt x="229" y="20"/>
                  </a:moveTo>
                  <a:cubicBezTo>
                    <a:pt x="230" y="20"/>
                    <a:pt x="231" y="20"/>
                    <a:pt x="232" y="20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32" y="0"/>
                    <a:pt x="230" y="0"/>
                    <a:pt x="229" y="0"/>
                  </a:cubicBezTo>
                  <a:cubicBezTo>
                    <a:pt x="229" y="20"/>
                    <a:pt x="229" y="20"/>
                    <a:pt x="229" y="20"/>
                  </a:cubicBezTo>
                  <a:close/>
                  <a:moveTo>
                    <a:pt x="221" y="20"/>
                  </a:moveTo>
                  <a:cubicBezTo>
                    <a:pt x="222" y="20"/>
                    <a:pt x="224" y="20"/>
                    <a:pt x="225" y="2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3" y="0"/>
                    <a:pt x="222" y="0"/>
                    <a:pt x="221" y="0"/>
                  </a:cubicBezTo>
                  <a:lnTo>
                    <a:pt x="221" y="20"/>
                  </a:lnTo>
                  <a:close/>
                  <a:moveTo>
                    <a:pt x="214" y="20"/>
                  </a:moveTo>
                  <a:cubicBezTo>
                    <a:pt x="215" y="20"/>
                    <a:pt x="216" y="20"/>
                    <a:pt x="217" y="2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5" y="1"/>
                    <a:pt x="214" y="1"/>
                    <a:pt x="213" y="1"/>
                  </a:cubicBezTo>
                  <a:cubicBezTo>
                    <a:pt x="214" y="20"/>
                    <a:pt x="214" y="20"/>
                    <a:pt x="214" y="20"/>
                  </a:cubicBezTo>
                  <a:close/>
                  <a:moveTo>
                    <a:pt x="206" y="21"/>
                  </a:moveTo>
                  <a:cubicBezTo>
                    <a:pt x="207" y="21"/>
                    <a:pt x="209" y="21"/>
                    <a:pt x="210" y="21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07" y="1"/>
                    <a:pt x="206" y="1"/>
                    <a:pt x="204" y="1"/>
                  </a:cubicBezTo>
                  <a:cubicBezTo>
                    <a:pt x="206" y="21"/>
                    <a:pt x="206" y="21"/>
                    <a:pt x="206" y="21"/>
                  </a:cubicBezTo>
                  <a:close/>
                  <a:moveTo>
                    <a:pt x="199" y="22"/>
                  </a:moveTo>
                  <a:cubicBezTo>
                    <a:pt x="200" y="22"/>
                    <a:pt x="201" y="21"/>
                    <a:pt x="203" y="21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199" y="2"/>
                    <a:pt x="198" y="2"/>
                    <a:pt x="196" y="2"/>
                  </a:cubicBezTo>
                  <a:lnTo>
                    <a:pt x="199" y="22"/>
                  </a:lnTo>
                  <a:close/>
                  <a:moveTo>
                    <a:pt x="191" y="23"/>
                  </a:moveTo>
                  <a:cubicBezTo>
                    <a:pt x="193" y="23"/>
                    <a:pt x="194" y="22"/>
                    <a:pt x="195" y="22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1" y="3"/>
                    <a:pt x="189" y="3"/>
                    <a:pt x="188" y="4"/>
                  </a:cubicBezTo>
                  <a:lnTo>
                    <a:pt x="191" y="23"/>
                  </a:lnTo>
                  <a:close/>
                  <a:moveTo>
                    <a:pt x="184" y="24"/>
                  </a:moveTo>
                  <a:cubicBezTo>
                    <a:pt x="185" y="24"/>
                    <a:pt x="187" y="24"/>
                    <a:pt x="188" y="23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3" y="5"/>
                    <a:pt x="181" y="5"/>
                    <a:pt x="180" y="5"/>
                  </a:cubicBezTo>
                  <a:cubicBezTo>
                    <a:pt x="184" y="24"/>
                    <a:pt x="184" y="24"/>
                    <a:pt x="184" y="24"/>
                  </a:cubicBezTo>
                  <a:close/>
                  <a:moveTo>
                    <a:pt x="177" y="26"/>
                  </a:moveTo>
                  <a:cubicBezTo>
                    <a:pt x="178" y="26"/>
                    <a:pt x="179" y="25"/>
                    <a:pt x="180" y="25"/>
                  </a:cubicBezTo>
                  <a:cubicBezTo>
                    <a:pt x="176" y="6"/>
                    <a:pt x="176" y="6"/>
                    <a:pt x="176" y="6"/>
                  </a:cubicBezTo>
                  <a:cubicBezTo>
                    <a:pt x="175" y="6"/>
                    <a:pt x="173" y="7"/>
                    <a:pt x="172" y="7"/>
                  </a:cubicBezTo>
                  <a:cubicBezTo>
                    <a:pt x="177" y="26"/>
                    <a:pt x="177" y="26"/>
                    <a:pt x="177" y="26"/>
                  </a:cubicBezTo>
                  <a:close/>
                  <a:moveTo>
                    <a:pt x="170" y="28"/>
                  </a:moveTo>
                  <a:cubicBezTo>
                    <a:pt x="171" y="27"/>
                    <a:pt x="172" y="27"/>
                    <a:pt x="173" y="27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7" y="8"/>
                    <a:pt x="166" y="9"/>
                    <a:pt x="164" y="9"/>
                  </a:cubicBezTo>
                  <a:cubicBezTo>
                    <a:pt x="170" y="28"/>
                    <a:pt x="170" y="28"/>
                    <a:pt x="170" y="28"/>
                  </a:cubicBezTo>
                  <a:close/>
                  <a:moveTo>
                    <a:pt x="162" y="30"/>
                  </a:moveTo>
                  <a:cubicBezTo>
                    <a:pt x="164" y="30"/>
                    <a:pt x="165" y="29"/>
                    <a:pt x="166" y="29"/>
                  </a:cubicBezTo>
                  <a:cubicBezTo>
                    <a:pt x="160" y="10"/>
                    <a:pt x="160" y="10"/>
                    <a:pt x="160" y="10"/>
                  </a:cubicBezTo>
                  <a:cubicBezTo>
                    <a:pt x="159" y="11"/>
                    <a:pt x="158" y="11"/>
                    <a:pt x="156" y="11"/>
                  </a:cubicBezTo>
                  <a:cubicBezTo>
                    <a:pt x="162" y="30"/>
                    <a:pt x="162" y="30"/>
                    <a:pt x="162" y="30"/>
                  </a:cubicBezTo>
                  <a:close/>
                  <a:moveTo>
                    <a:pt x="155" y="32"/>
                  </a:moveTo>
                  <a:cubicBezTo>
                    <a:pt x="157" y="32"/>
                    <a:pt x="158" y="32"/>
                    <a:pt x="159" y="31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1" y="13"/>
                    <a:pt x="150" y="14"/>
                    <a:pt x="149" y="14"/>
                  </a:cubicBezTo>
                  <a:cubicBezTo>
                    <a:pt x="155" y="32"/>
                    <a:pt x="155" y="32"/>
                    <a:pt x="155" y="32"/>
                  </a:cubicBezTo>
                  <a:close/>
                  <a:moveTo>
                    <a:pt x="148" y="35"/>
                  </a:moveTo>
                  <a:cubicBezTo>
                    <a:pt x="150" y="35"/>
                    <a:pt x="151" y="34"/>
                    <a:pt x="152" y="34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44" y="16"/>
                    <a:pt x="142" y="16"/>
                    <a:pt x="141" y="17"/>
                  </a:cubicBezTo>
                  <a:lnTo>
                    <a:pt x="148" y="35"/>
                  </a:lnTo>
                  <a:close/>
                  <a:moveTo>
                    <a:pt x="142" y="38"/>
                  </a:moveTo>
                  <a:cubicBezTo>
                    <a:pt x="143" y="38"/>
                    <a:pt x="144" y="37"/>
                    <a:pt x="145" y="37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136" y="19"/>
                    <a:pt x="135" y="20"/>
                    <a:pt x="134" y="20"/>
                  </a:cubicBezTo>
                  <a:cubicBezTo>
                    <a:pt x="142" y="38"/>
                    <a:pt x="142" y="38"/>
                    <a:pt x="142" y="38"/>
                  </a:cubicBezTo>
                  <a:close/>
                  <a:moveTo>
                    <a:pt x="135" y="41"/>
                  </a:moveTo>
                  <a:cubicBezTo>
                    <a:pt x="136" y="41"/>
                    <a:pt x="137" y="40"/>
                    <a:pt x="138" y="40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29" y="23"/>
                    <a:pt x="127" y="23"/>
                    <a:pt x="126" y="24"/>
                  </a:cubicBezTo>
                  <a:cubicBezTo>
                    <a:pt x="135" y="41"/>
                    <a:pt x="135" y="41"/>
                    <a:pt x="135" y="41"/>
                  </a:cubicBezTo>
                  <a:close/>
                  <a:moveTo>
                    <a:pt x="128" y="45"/>
                  </a:moveTo>
                  <a:cubicBezTo>
                    <a:pt x="129" y="44"/>
                    <a:pt x="130" y="43"/>
                    <a:pt x="131" y="43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1" y="26"/>
                    <a:pt x="120" y="27"/>
                    <a:pt x="119" y="27"/>
                  </a:cubicBezTo>
                  <a:cubicBezTo>
                    <a:pt x="128" y="45"/>
                    <a:pt x="128" y="45"/>
                    <a:pt x="128" y="45"/>
                  </a:cubicBezTo>
                  <a:close/>
                  <a:moveTo>
                    <a:pt x="122" y="48"/>
                  </a:moveTo>
                  <a:cubicBezTo>
                    <a:pt x="123" y="48"/>
                    <a:pt x="124" y="47"/>
                    <a:pt x="125" y="46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30"/>
                    <a:pt x="113" y="31"/>
                    <a:pt x="112" y="31"/>
                  </a:cubicBezTo>
                  <a:cubicBezTo>
                    <a:pt x="122" y="48"/>
                    <a:pt x="122" y="48"/>
                    <a:pt x="122" y="48"/>
                  </a:cubicBezTo>
                  <a:close/>
                  <a:moveTo>
                    <a:pt x="115" y="52"/>
                  </a:moveTo>
                  <a:cubicBezTo>
                    <a:pt x="116" y="52"/>
                    <a:pt x="117" y="51"/>
                    <a:pt x="119" y="50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7" y="34"/>
                    <a:pt x="106" y="35"/>
                    <a:pt x="105" y="36"/>
                  </a:cubicBezTo>
                  <a:cubicBezTo>
                    <a:pt x="115" y="52"/>
                    <a:pt x="115" y="52"/>
                    <a:pt x="115" y="52"/>
                  </a:cubicBezTo>
                  <a:close/>
                  <a:moveTo>
                    <a:pt x="109" y="56"/>
                  </a:moveTo>
                  <a:cubicBezTo>
                    <a:pt x="110" y="56"/>
                    <a:pt x="111" y="55"/>
                    <a:pt x="112" y="54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0" y="39"/>
                    <a:pt x="99" y="39"/>
                    <a:pt x="98" y="40"/>
                  </a:cubicBezTo>
                  <a:cubicBezTo>
                    <a:pt x="109" y="56"/>
                    <a:pt x="109" y="56"/>
                    <a:pt x="109" y="56"/>
                  </a:cubicBezTo>
                  <a:close/>
                  <a:moveTo>
                    <a:pt x="103" y="61"/>
                  </a:moveTo>
                  <a:cubicBezTo>
                    <a:pt x="104" y="60"/>
                    <a:pt x="105" y="59"/>
                    <a:pt x="106" y="5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4" y="43"/>
                    <a:pt x="92" y="44"/>
                    <a:pt x="91" y="45"/>
                  </a:cubicBezTo>
                  <a:cubicBezTo>
                    <a:pt x="103" y="61"/>
                    <a:pt x="103" y="61"/>
                    <a:pt x="103" y="61"/>
                  </a:cubicBezTo>
                  <a:close/>
                  <a:moveTo>
                    <a:pt x="97" y="65"/>
                  </a:moveTo>
                  <a:cubicBezTo>
                    <a:pt x="98" y="65"/>
                    <a:pt x="99" y="64"/>
                    <a:pt x="100" y="63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7" y="48"/>
                    <a:pt x="86" y="49"/>
                    <a:pt x="85" y="50"/>
                  </a:cubicBezTo>
                  <a:cubicBezTo>
                    <a:pt x="97" y="65"/>
                    <a:pt x="97" y="65"/>
                    <a:pt x="97" y="65"/>
                  </a:cubicBezTo>
                  <a:close/>
                  <a:moveTo>
                    <a:pt x="91" y="70"/>
                  </a:moveTo>
                  <a:cubicBezTo>
                    <a:pt x="92" y="69"/>
                    <a:pt x="93" y="68"/>
                    <a:pt x="94" y="68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1" y="53"/>
                    <a:pt x="80" y="54"/>
                    <a:pt x="79" y="55"/>
                  </a:cubicBezTo>
                  <a:cubicBezTo>
                    <a:pt x="91" y="70"/>
                    <a:pt x="91" y="70"/>
                    <a:pt x="91" y="70"/>
                  </a:cubicBezTo>
                  <a:close/>
                  <a:moveTo>
                    <a:pt x="86" y="75"/>
                  </a:moveTo>
                  <a:cubicBezTo>
                    <a:pt x="87" y="74"/>
                    <a:pt x="88" y="73"/>
                    <a:pt x="89" y="73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5" y="59"/>
                    <a:pt x="74" y="60"/>
                    <a:pt x="73" y="61"/>
                  </a:cubicBezTo>
                  <a:lnTo>
                    <a:pt x="86" y="75"/>
                  </a:lnTo>
                  <a:close/>
                  <a:moveTo>
                    <a:pt x="80" y="80"/>
                  </a:moveTo>
                  <a:cubicBezTo>
                    <a:pt x="81" y="79"/>
                    <a:pt x="82" y="78"/>
                    <a:pt x="83" y="78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69" y="64"/>
                    <a:pt x="68" y="65"/>
                    <a:pt x="67" y="66"/>
                  </a:cubicBezTo>
                  <a:cubicBezTo>
                    <a:pt x="80" y="80"/>
                    <a:pt x="80" y="80"/>
                    <a:pt x="80" y="80"/>
                  </a:cubicBezTo>
                  <a:close/>
                  <a:moveTo>
                    <a:pt x="75" y="86"/>
                  </a:moveTo>
                  <a:cubicBezTo>
                    <a:pt x="76" y="85"/>
                    <a:pt x="77" y="84"/>
                    <a:pt x="78" y="83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63" y="70"/>
                    <a:pt x="62" y="71"/>
                    <a:pt x="61" y="72"/>
                  </a:cubicBezTo>
                  <a:cubicBezTo>
                    <a:pt x="75" y="86"/>
                    <a:pt x="75" y="86"/>
                    <a:pt x="75" y="86"/>
                  </a:cubicBezTo>
                  <a:close/>
                  <a:moveTo>
                    <a:pt x="70" y="91"/>
                  </a:moveTo>
                  <a:cubicBezTo>
                    <a:pt x="71" y="90"/>
                    <a:pt x="72" y="89"/>
                    <a:pt x="73" y="88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7" y="76"/>
                    <a:pt x="56" y="77"/>
                    <a:pt x="55" y="78"/>
                  </a:cubicBezTo>
                  <a:cubicBezTo>
                    <a:pt x="70" y="91"/>
                    <a:pt x="70" y="91"/>
                    <a:pt x="70" y="91"/>
                  </a:cubicBezTo>
                  <a:close/>
                  <a:moveTo>
                    <a:pt x="65" y="97"/>
                  </a:moveTo>
                  <a:cubicBezTo>
                    <a:pt x="66" y="96"/>
                    <a:pt x="67" y="95"/>
                    <a:pt x="68" y="94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2" y="82"/>
                    <a:pt x="51" y="84"/>
                    <a:pt x="50" y="85"/>
                  </a:cubicBezTo>
                  <a:cubicBezTo>
                    <a:pt x="65" y="97"/>
                    <a:pt x="65" y="97"/>
                    <a:pt x="65" y="97"/>
                  </a:cubicBezTo>
                  <a:close/>
                  <a:moveTo>
                    <a:pt x="61" y="103"/>
                  </a:moveTo>
                  <a:cubicBezTo>
                    <a:pt x="62" y="102"/>
                    <a:pt x="62" y="101"/>
                    <a:pt x="63" y="10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61" y="103"/>
                    <a:pt x="61" y="103"/>
                    <a:pt x="61" y="103"/>
                  </a:cubicBezTo>
                  <a:close/>
                  <a:moveTo>
                    <a:pt x="56" y="109"/>
                  </a:moveTo>
                  <a:cubicBezTo>
                    <a:pt x="57" y="108"/>
                    <a:pt x="58" y="107"/>
                    <a:pt x="59" y="106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2" y="95"/>
                    <a:pt x="41" y="97"/>
                    <a:pt x="40" y="98"/>
                  </a:cubicBezTo>
                  <a:cubicBezTo>
                    <a:pt x="56" y="109"/>
                    <a:pt x="56" y="109"/>
                    <a:pt x="56" y="109"/>
                  </a:cubicBezTo>
                  <a:close/>
                  <a:moveTo>
                    <a:pt x="52" y="115"/>
                  </a:moveTo>
                  <a:cubicBezTo>
                    <a:pt x="53" y="114"/>
                    <a:pt x="54" y="113"/>
                    <a:pt x="54" y="112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7" y="102"/>
                    <a:pt x="37" y="103"/>
                    <a:pt x="36" y="105"/>
                  </a:cubicBezTo>
                  <a:cubicBezTo>
                    <a:pt x="52" y="115"/>
                    <a:pt x="52" y="115"/>
                    <a:pt x="52" y="115"/>
                  </a:cubicBezTo>
                  <a:close/>
                  <a:moveTo>
                    <a:pt x="48" y="121"/>
                  </a:moveTo>
                  <a:cubicBezTo>
                    <a:pt x="49" y="120"/>
                    <a:pt x="50" y="119"/>
                    <a:pt x="50" y="11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3" y="109"/>
                    <a:pt x="32" y="110"/>
                    <a:pt x="32" y="111"/>
                  </a:cubicBezTo>
                  <a:cubicBezTo>
                    <a:pt x="48" y="121"/>
                    <a:pt x="48" y="121"/>
                    <a:pt x="48" y="121"/>
                  </a:cubicBezTo>
                  <a:close/>
                  <a:moveTo>
                    <a:pt x="45" y="128"/>
                  </a:moveTo>
                  <a:cubicBezTo>
                    <a:pt x="45" y="127"/>
                    <a:pt x="46" y="126"/>
                    <a:pt x="46" y="125"/>
                  </a:cubicBezTo>
                  <a:cubicBezTo>
                    <a:pt x="29" y="115"/>
                    <a:pt x="29" y="115"/>
                    <a:pt x="29" y="115"/>
                  </a:cubicBezTo>
                  <a:cubicBezTo>
                    <a:pt x="29" y="116"/>
                    <a:pt x="28" y="117"/>
                    <a:pt x="27" y="119"/>
                  </a:cubicBezTo>
                  <a:cubicBezTo>
                    <a:pt x="45" y="128"/>
                    <a:pt x="45" y="128"/>
                    <a:pt x="45" y="128"/>
                  </a:cubicBezTo>
                  <a:close/>
                  <a:moveTo>
                    <a:pt x="41" y="135"/>
                  </a:moveTo>
                  <a:cubicBezTo>
                    <a:pt x="42" y="133"/>
                    <a:pt x="42" y="132"/>
                    <a:pt x="43" y="131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5" y="123"/>
                    <a:pt x="24" y="125"/>
                    <a:pt x="24" y="126"/>
                  </a:cubicBezTo>
                  <a:cubicBezTo>
                    <a:pt x="41" y="135"/>
                    <a:pt x="41" y="135"/>
                    <a:pt x="41" y="135"/>
                  </a:cubicBezTo>
                  <a:close/>
                  <a:moveTo>
                    <a:pt x="38" y="141"/>
                  </a:moveTo>
                  <a:cubicBezTo>
                    <a:pt x="39" y="140"/>
                    <a:pt x="39" y="139"/>
                    <a:pt x="40" y="138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21" y="131"/>
                    <a:pt x="21" y="132"/>
                    <a:pt x="20" y="133"/>
                  </a:cubicBezTo>
                  <a:lnTo>
                    <a:pt x="38" y="141"/>
                  </a:lnTo>
                  <a:close/>
                  <a:moveTo>
                    <a:pt x="35" y="148"/>
                  </a:moveTo>
                  <a:cubicBezTo>
                    <a:pt x="35" y="147"/>
                    <a:pt x="36" y="146"/>
                    <a:pt x="36" y="145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8" y="138"/>
                    <a:pt x="17" y="140"/>
                    <a:pt x="17" y="141"/>
                  </a:cubicBezTo>
                  <a:cubicBezTo>
                    <a:pt x="35" y="148"/>
                    <a:pt x="35" y="148"/>
                    <a:pt x="35" y="148"/>
                  </a:cubicBezTo>
                  <a:close/>
                  <a:moveTo>
                    <a:pt x="32" y="155"/>
                  </a:moveTo>
                  <a:cubicBezTo>
                    <a:pt x="33" y="154"/>
                    <a:pt x="33" y="153"/>
                    <a:pt x="34" y="152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5" y="146"/>
                    <a:pt x="14" y="147"/>
                    <a:pt x="14" y="148"/>
                  </a:cubicBezTo>
                  <a:cubicBezTo>
                    <a:pt x="32" y="155"/>
                    <a:pt x="32" y="155"/>
                    <a:pt x="32" y="155"/>
                  </a:cubicBezTo>
                  <a:close/>
                  <a:moveTo>
                    <a:pt x="30" y="162"/>
                  </a:moveTo>
                  <a:cubicBezTo>
                    <a:pt x="30" y="161"/>
                    <a:pt x="31" y="160"/>
                    <a:pt x="31" y="159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2" y="154"/>
                    <a:pt x="12" y="155"/>
                    <a:pt x="11" y="156"/>
                  </a:cubicBezTo>
                  <a:cubicBezTo>
                    <a:pt x="30" y="162"/>
                    <a:pt x="30" y="162"/>
                    <a:pt x="30" y="162"/>
                  </a:cubicBezTo>
                  <a:close/>
                  <a:moveTo>
                    <a:pt x="28" y="169"/>
                  </a:moveTo>
                  <a:cubicBezTo>
                    <a:pt x="28" y="168"/>
                    <a:pt x="28" y="167"/>
                    <a:pt x="29" y="166"/>
                  </a:cubicBezTo>
                  <a:cubicBezTo>
                    <a:pt x="10" y="160"/>
                    <a:pt x="10" y="160"/>
                    <a:pt x="10" y="160"/>
                  </a:cubicBezTo>
                  <a:cubicBezTo>
                    <a:pt x="10" y="161"/>
                    <a:pt x="9" y="163"/>
                    <a:pt x="9" y="164"/>
                  </a:cubicBezTo>
                  <a:cubicBezTo>
                    <a:pt x="28" y="169"/>
                    <a:pt x="28" y="169"/>
                    <a:pt x="28" y="169"/>
                  </a:cubicBezTo>
                  <a:close/>
                  <a:moveTo>
                    <a:pt x="26" y="177"/>
                  </a:moveTo>
                  <a:cubicBezTo>
                    <a:pt x="26" y="175"/>
                    <a:pt x="26" y="174"/>
                    <a:pt x="27" y="173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7" y="169"/>
                    <a:pt x="7" y="171"/>
                    <a:pt x="7" y="172"/>
                  </a:cubicBezTo>
                  <a:cubicBezTo>
                    <a:pt x="26" y="177"/>
                    <a:pt x="26" y="177"/>
                    <a:pt x="26" y="177"/>
                  </a:cubicBezTo>
                  <a:close/>
                  <a:moveTo>
                    <a:pt x="24" y="184"/>
                  </a:moveTo>
                  <a:cubicBezTo>
                    <a:pt x="24" y="183"/>
                    <a:pt x="25" y="182"/>
                    <a:pt x="25" y="180"/>
                  </a:cubicBezTo>
                  <a:cubicBezTo>
                    <a:pt x="6" y="176"/>
                    <a:pt x="6" y="176"/>
                    <a:pt x="6" y="176"/>
                  </a:cubicBezTo>
                  <a:cubicBezTo>
                    <a:pt x="5" y="177"/>
                    <a:pt x="5" y="179"/>
                    <a:pt x="5" y="180"/>
                  </a:cubicBezTo>
                  <a:cubicBezTo>
                    <a:pt x="24" y="184"/>
                    <a:pt x="24" y="184"/>
                    <a:pt x="24" y="184"/>
                  </a:cubicBezTo>
                  <a:close/>
                  <a:moveTo>
                    <a:pt x="23" y="191"/>
                  </a:moveTo>
                  <a:cubicBezTo>
                    <a:pt x="23" y="190"/>
                    <a:pt x="23" y="189"/>
                    <a:pt x="23" y="188"/>
                  </a:cubicBezTo>
                  <a:cubicBezTo>
                    <a:pt x="4" y="184"/>
                    <a:pt x="4" y="184"/>
                    <a:pt x="4" y="184"/>
                  </a:cubicBezTo>
                  <a:cubicBezTo>
                    <a:pt x="4" y="185"/>
                    <a:pt x="4" y="187"/>
                    <a:pt x="3" y="188"/>
                  </a:cubicBezTo>
                  <a:lnTo>
                    <a:pt x="23" y="191"/>
                  </a:lnTo>
                  <a:close/>
                  <a:moveTo>
                    <a:pt x="21" y="199"/>
                  </a:moveTo>
                  <a:cubicBezTo>
                    <a:pt x="22" y="197"/>
                    <a:pt x="22" y="196"/>
                    <a:pt x="22" y="195"/>
                  </a:cubicBezTo>
                  <a:cubicBezTo>
                    <a:pt x="3" y="192"/>
                    <a:pt x="3" y="192"/>
                    <a:pt x="3" y="192"/>
                  </a:cubicBezTo>
                  <a:cubicBezTo>
                    <a:pt x="2" y="193"/>
                    <a:pt x="2" y="195"/>
                    <a:pt x="2" y="196"/>
                  </a:cubicBezTo>
                  <a:cubicBezTo>
                    <a:pt x="21" y="199"/>
                    <a:pt x="21" y="199"/>
                    <a:pt x="21" y="199"/>
                  </a:cubicBezTo>
                  <a:close/>
                  <a:moveTo>
                    <a:pt x="21" y="206"/>
                  </a:moveTo>
                  <a:cubicBezTo>
                    <a:pt x="21" y="205"/>
                    <a:pt x="21" y="204"/>
                    <a:pt x="21" y="202"/>
                  </a:cubicBezTo>
                  <a:cubicBezTo>
                    <a:pt x="2" y="200"/>
                    <a:pt x="2" y="200"/>
                    <a:pt x="2" y="200"/>
                  </a:cubicBezTo>
                  <a:cubicBezTo>
                    <a:pt x="1" y="202"/>
                    <a:pt x="1" y="203"/>
                    <a:pt x="1" y="204"/>
                  </a:cubicBezTo>
                  <a:lnTo>
                    <a:pt x="21" y="206"/>
                  </a:lnTo>
                  <a:close/>
                  <a:moveTo>
                    <a:pt x="20" y="214"/>
                  </a:moveTo>
                  <a:cubicBezTo>
                    <a:pt x="20" y="212"/>
                    <a:pt x="20" y="211"/>
                    <a:pt x="20" y="210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10"/>
                    <a:pt x="1" y="211"/>
                    <a:pt x="0" y="212"/>
                  </a:cubicBezTo>
                  <a:cubicBezTo>
                    <a:pt x="20" y="214"/>
                    <a:pt x="20" y="214"/>
                    <a:pt x="20" y="214"/>
                  </a:cubicBezTo>
                  <a:close/>
                  <a:moveTo>
                    <a:pt x="20" y="221"/>
                  </a:moveTo>
                  <a:cubicBezTo>
                    <a:pt x="20" y="220"/>
                    <a:pt x="20" y="219"/>
                    <a:pt x="20" y="217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8"/>
                    <a:pt x="0" y="219"/>
                    <a:pt x="0" y="221"/>
                  </a:cubicBezTo>
                  <a:cubicBezTo>
                    <a:pt x="20" y="221"/>
                    <a:pt x="20" y="221"/>
                    <a:pt x="20" y="221"/>
                  </a:cubicBezTo>
                  <a:close/>
                  <a:moveTo>
                    <a:pt x="20" y="229"/>
                  </a:moveTo>
                  <a:cubicBezTo>
                    <a:pt x="20" y="228"/>
                    <a:pt x="20" y="227"/>
                    <a:pt x="20" y="227"/>
                  </a:cubicBezTo>
                  <a:cubicBezTo>
                    <a:pt x="20" y="226"/>
                    <a:pt x="20" y="225"/>
                    <a:pt x="20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25"/>
                    <a:pt x="0" y="226"/>
                    <a:pt x="0" y="227"/>
                  </a:cubicBezTo>
                  <a:cubicBezTo>
                    <a:pt x="0" y="227"/>
                    <a:pt x="0" y="228"/>
                    <a:pt x="0" y="229"/>
                  </a:cubicBezTo>
                  <a:cubicBezTo>
                    <a:pt x="20" y="229"/>
                    <a:pt x="20" y="229"/>
                    <a:pt x="20" y="229"/>
                  </a:cubicBezTo>
                  <a:close/>
                  <a:moveTo>
                    <a:pt x="20" y="236"/>
                  </a:moveTo>
                  <a:cubicBezTo>
                    <a:pt x="20" y="235"/>
                    <a:pt x="20" y="234"/>
                    <a:pt x="20" y="232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4"/>
                    <a:pt x="0" y="236"/>
                    <a:pt x="0" y="237"/>
                  </a:cubicBezTo>
                  <a:cubicBezTo>
                    <a:pt x="20" y="236"/>
                    <a:pt x="20" y="236"/>
                    <a:pt x="20" y="236"/>
                  </a:cubicBezTo>
                  <a:close/>
                  <a:moveTo>
                    <a:pt x="20" y="244"/>
                  </a:moveTo>
                  <a:cubicBezTo>
                    <a:pt x="20" y="242"/>
                    <a:pt x="20" y="241"/>
                    <a:pt x="20" y="240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1" y="242"/>
                    <a:pt x="1" y="244"/>
                    <a:pt x="1" y="245"/>
                  </a:cubicBezTo>
                  <a:cubicBezTo>
                    <a:pt x="20" y="244"/>
                    <a:pt x="20" y="244"/>
                    <a:pt x="20" y="244"/>
                  </a:cubicBezTo>
                  <a:close/>
                  <a:moveTo>
                    <a:pt x="21" y="251"/>
                  </a:moveTo>
                  <a:cubicBezTo>
                    <a:pt x="21" y="250"/>
                    <a:pt x="21" y="248"/>
                    <a:pt x="21" y="247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50"/>
                    <a:pt x="1" y="252"/>
                    <a:pt x="2" y="253"/>
                  </a:cubicBezTo>
                  <a:cubicBezTo>
                    <a:pt x="21" y="251"/>
                    <a:pt x="21" y="251"/>
                    <a:pt x="21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3"/>
            <p:cNvSpPr>
              <a:spLocks noEditPoints="1"/>
            </p:cNvSpPr>
            <p:nvPr/>
          </p:nvSpPr>
          <p:spPr bwMode="auto">
            <a:xfrm>
              <a:off x="5103813" y="2432050"/>
              <a:ext cx="1984375" cy="1997075"/>
            </a:xfrm>
            <a:custGeom>
              <a:avLst/>
              <a:gdLst>
                <a:gd name="T0" fmla="*/ 621 w 621"/>
                <a:gd name="T1" fmla="*/ 314 h 619"/>
                <a:gd name="T2" fmla="*/ 586 w 621"/>
                <a:gd name="T3" fmla="*/ 268 h 619"/>
                <a:gd name="T4" fmla="*/ 586 w 621"/>
                <a:gd name="T5" fmla="*/ 268 h 619"/>
                <a:gd name="T6" fmla="*/ 607 w 621"/>
                <a:gd name="T7" fmla="*/ 218 h 619"/>
                <a:gd name="T8" fmla="*/ 592 w 621"/>
                <a:gd name="T9" fmla="*/ 178 h 619"/>
                <a:gd name="T10" fmla="*/ 542 w 621"/>
                <a:gd name="T11" fmla="*/ 156 h 619"/>
                <a:gd name="T12" fmla="*/ 514 w 621"/>
                <a:gd name="T13" fmla="*/ 120 h 619"/>
                <a:gd name="T14" fmla="*/ 514 w 621"/>
                <a:gd name="T15" fmla="*/ 120 h 619"/>
                <a:gd name="T16" fmla="*/ 504 w 621"/>
                <a:gd name="T17" fmla="*/ 67 h 619"/>
                <a:gd name="T18" fmla="*/ 469 w 621"/>
                <a:gd name="T19" fmla="*/ 43 h 619"/>
                <a:gd name="T20" fmla="*/ 415 w 621"/>
                <a:gd name="T21" fmla="*/ 52 h 619"/>
                <a:gd name="T22" fmla="*/ 372 w 621"/>
                <a:gd name="T23" fmla="*/ 38 h 619"/>
                <a:gd name="T24" fmla="*/ 372 w 621"/>
                <a:gd name="T25" fmla="*/ 38 h 619"/>
                <a:gd name="T26" fmla="*/ 333 w 621"/>
                <a:gd name="T27" fmla="*/ 0 h 619"/>
                <a:gd name="T28" fmla="*/ 291 w 621"/>
                <a:gd name="T29" fmla="*/ 0 h 619"/>
                <a:gd name="T30" fmla="*/ 252 w 621"/>
                <a:gd name="T31" fmla="*/ 38 h 619"/>
                <a:gd name="T32" fmla="*/ 209 w 621"/>
                <a:gd name="T33" fmla="*/ 51 h 619"/>
                <a:gd name="T34" fmla="*/ 209 w 621"/>
                <a:gd name="T35" fmla="*/ 51 h 619"/>
                <a:gd name="T36" fmla="*/ 155 w 621"/>
                <a:gd name="T37" fmla="*/ 41 h 619"/>
                <a:gd name="T38" fmla="*/ 120 w 621"/>
                <a:gd name="T39" fmla="*/ 65 h 619"/>
                <a:gd name="T40" fmla="*/ 109 w 621"/>
                <a:gd name="T41" fmla="*/ 118 h 619"/>
                <a:gd name="T42" fmla="*/ 80 w 621"/>
                <a:gd name="T43" fmla="*/ 153 h 619"/>
                <a:gd name="T44" fmla="*/ 80 w 621"/>
                <a:gd name="T45" fmla="*/ 153 h 619"/>
                <a:gd name="T46" fmla="*/ 31 w 621"/>
                <a:gd name="T47" fmla="*/ 175 h 619"/>
                <a:gd name="T48" fmla="*/ 15 w 621"/>
                <a:gd name="T49" fmla="*/ 215 h 619"/>
                <a:gd name="T50" fmla="*/ 36 w 621"/>
                <a:gd name="T51" fmla="*/ 265 h 619"/>
                <a:gd name="T52" fmla="*/ 32 w 621"/>
                <a:gd name="T53" fmla="*/ 310 h 619"/>
                <a:gd name="T54" fmla="*/ 0 w 621"/>
                <a:gd name="T55" fmla="*/ 310 h 619"/>
                <a:gd name="T56" fmla="*/ 35 w 621"/>
                <a:gd name="T57" fmla="*/ 348 h 619"/>
                <a:gd name="T58" fmla="*/ 45 w 621"/>
                <a:gd name="T59" fmla="*/ 392 h 619"/>
                <a:gd name="T60" fmla="*/ 45 w 621"/>
                <a:gd name="T61" fmla="*/ 392 h 619"/>
                <a:gd name="T62" fmla="*/ 31 w 621"/>
                <a:gd name="T63" fmla="*/ 445 h 619"/>
                <a:gd name="T64" fmla="*/ 52 w 621"/>
                <a:gd name="T65" fmla="*/ 481 h 619"/>
                <a:gd name="T66" fmla="*/ 104 w 621"/>
                <a:gd name="T67" fmla="*/ 496 h 619"/>
                <a:gd name="T68" fmla="*/ 137 w 621"/>
                <a:gd name="T69" fmla="*/ 527 h 619"/>
                <a:gd name="T70" fmla="*/ 137 w 621"/>
                <a:gd name="T71" fmla="*/ 527 h 619"/>
                <a:gd name="T72" fmla="*/ 156 w 621"/>
                <a:gd name="T73" fmla="*/ 579 h 619"/>
                <a:gd name="T74" fmla="*/ 193 w 621"/>
                <a:gd name="T75" fmla="*/ 597 h 619"/>
                <a:gd name="T76" fmla="*/ 245 w 621"/>
                <a:gd name="T77" fmla="*/ 580 h 619"/>
                <a:gd name="T78" fmla="*/ 290 w 621"/>
                <a:gd name="T79" fmla="*/ 587 h 619"/>
                <a:gd name="T80" fmla="*/ 290 w 621"/>
                <a:gd name="T81" fmla="*/ 587 h 619"/>
                <a:gd name="T82" fmla="*/ 334 w 621"/>
                <a:gd name="T83" fmla="*/ 619 h 619"/>
                <a:gd name="T84" fmla="*/ 376 w 621"/>
                <a:gd name="T85" fmla="*/ 613 h 619"/>
                <a:gd name="T86" fmla="*/ 409 w 621"/>
                <a:gd name="T87" fmla="*/ 570 h 619"/>
                <a:gd name="T88" fmla="*/ 450 w 621"/>
                <a:gd name="T89" fmla="*/ 551 h 619"/>
                <a:gd name="T90" fmla="*/ 450 w 621"/>
                <a:gd name="T91" fmla="*/ 551 h 619"/>
                <a:gd name="T92" fmla="*/ 504 w 621"/>
                <a:gd name="T93" fmla="*/ 552 h 619"/>
                <a:gd name="T94" fmla="*/ 535 w 621"/>
                <a:gd name="T95" fmla="*/ 524 h 619"/>
                <a:gd name="T96" fmla="*/ 538 w 621"/>
                <a:gd name="T97" fmla="*/ 470 h 619"/>
                <a:gd name="T98" fmla="*/ 561 w 621"/>
                <a:gd name="T99" fmla="*/ 431 h 619"/>
                <a:gd name="T100" fmla="*/ 561 w 621"/>
                <a:gd name="T101" fmla="*/ 431 h 619"/>
                <a:gd name="T102" fmla="*/ 607 w 621"/>
                <a:gd name="T103" fmla="*/ 401 h 619"/>
                <a:gd name="T104" fmla="*/ 617 w 621"/>
                <a:gd name="T105" fmla="*/ 36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1" h="619">
                  <a:moveTo>
                    <a:pt x="589" y="309"/>
                  </a:moveTo>
                  <a:cubicBezTo>
                    <a:pt x="589" y="310"/>
                    <a:pt x="589" y="310"/>
                    <a:pt x="589" y="310"/>
                  </a:cubicBezTo>
                  <a:cubicBezTo>
                    <a:pt x="589" y="311"/>
                    <a:pt x="589" y="312"/>
                    <a:pt x="589" y="314"/>
                  </a:cubicBezTo>
                  <a:cubicBezTo>
                    <a:pt x="621" y="314"/>
                    <a:pt x="621" y="314"/>
                    <a:pt x="621" y="314"/>
                  </a:cubicBezTo>
                  <a:cubicBezTo>
                    <a:pt x="621" y="313"/>
                    <a:pt x="621" y="311"/>
                    <a:pt x="621" y="310"/>
                  </a:cubicBezTo>
                  <a:cubicBezTo>
                    <a:pt x="621" y="309"/>
                    <a:pt x="621" y="309"/>
                    <a:pt x="621" y="309"/>
                  </a:cubicBezTo>
                  <a:lnTo>
                    <a:pt x="589" y="309"/>
                  </a:lnTo>
                  <a:close/>
                  <a:moveTo>
                    <a:pt x="586" y="268"/>
                  </a:moveTo>
                  <a:cubicBezTo>
                    <a:pt x="586" y="269"/>
                    <a:pt x="586" y="270"/>
                    <a:pt x="586" y="272"/>
                  </a:cubicBezTo>
                  <a:cubicBezTo>
                    <a:pt x="618" y="267"/>
                    <a:pt x="618" y="267"/>
                    <a:pt x="618" y="267"/>
                  </a:cubicBezTo>
                  <a:cubicBezTo>
                    <a:pt x="618" y="266"/>
                    <a:pt x="617" y="264"/>
                    <a:pt x="617" y="263"/>
                  </a:cubicBezTo>
                  <a:lnTo>
                    <a:pt x="586" y="268"/>
                  </a:lnTo>
                  <a:close/>
                  <a:moveTo>
                    <a:pt x="576" y="227"/>
                  </a:moveTo>
                  <a:cubicBezTo>
                    <a:pt x="577" y="229"/>
                    <a:pt x="577" y="230"/>
                    <a:pt x="577" y="231"/>
                  </a:cubicBezTo>
                  <a:cubicBezTo>
                    <a:pt x="608" y="222"/>
                    <a:pt x="608" y="222"/>
                    <a:pt x="608" y="222"/>
                  </a:cubicBezTo>
                  <a:cubicBezTo>
                    <a:pt x="608" y="221"/>
                    <a:pt x="607" y="219"/>
                    <a:pt x="607" y="218"/>
                  </a:cubicBezTo>
                  <a:cubicBezTo>
                    <a:pt x="576" y="227"/>
                    <a:pt x="576" y="227"/>
                    <a:pt x="576" y="227"/>
                  </a:cubicBezTo>
                  <a:close/>
                  <a:moveTo>
                    <a:pt x="561" y="189"/>
                  </a:moveTo>
                  <a:cubicBezTo>
                    <a:pt x="562" y="190"/>
                    <a:pt x="562" y="191"/>
                    <a:pt x="563" y="192"/>
                  </a:cubicBezTo>
                  <a:cubicBezTo>
                    <a:pt x="592" y="178"/>
                    <a:pt x="592" y="178"/>
                    <a:pt x="592" y="178"/>
                  </a:cubicBezTo>
                  <a:cubicBezTo>
                    <a:pt x="591" y="177"/>
                    <a:pt x="590" y="176"/>
                    <a:pt x="590" y="175"/>
                  </a:cubicBezTo>
                  <a:cubicBezTo>
                    <a:pt x="561" y="189"/>
                    <a:pt x="561" y="189"/>
                    <a:pt x="561" y="189"/>
                  </a:cubicBezTo>
                  <a:close/>
                  <a:moveTo>
                    <a:pt x="540" y="153"/>
                  </a:moveTo>
                  <a:cubicBezTo>
                    <a:pt x="541" y="154"/>
                    <a:pt x="542" y="155"/>
                    <a:pt x="542" y="156"/>
                  </a:cubicBezTo>
                  <a:cubicBezTo>
                    <a:pt x="569" y="138"/>
                    <a:pt x="569" y="138"/>
                    <a:pt x="569" y="138"/>
                  </a:cubicBezTo>
                  <a:cubicBezTo>
                    <a:pt x="568" y="137"/>
                    <a:pt x="567" y="136"/>
                    <a:pt x="567" y="135"/>
                  </a:cubicBezTo>
                  <a:lnTo>
                    <a:pt x="540" y="153"/>
                  </a:lnTo>
                  <a:close/>
                  <a:moveTo>
                    <a:pt x="514" y="120"/>
                  </a:moveTo>
                  <a:cubicBezTo>
                    <a:pt x="515" y="121"/>
                    <a:pt x="516" y="122"/>
                    <a:pt x="517" y="123"/>
                  </a:cubicBezTo>
                  <a:cubicBezTo>
                    <a:pt x="540" y="102"/>
                    <a:pt x="540" y="102"/>
                    <a:pt x="540" y="102"/>
                  </a:cubicBezTo>
                  <a:cubicBezTo>
                    <a:pt x="540" y="101"/>
                    <a:pt x="539" y="100"/>
                    <a:pt x="538" y="98"/>
                  </a:cubicBezTo>
                  <a:cubicBezTo>
                    <a:pt x="514" y="120"/>
                    <a:pt x="514" y="120"/>
                    <a:pt x="514" y="120"/>
                  </a:cubicBezTo>
                  <a:close/>
                  <a:moveTo>
                    <a:pt x="484" y="92"/>
                  </a:moveTo>
                  <a:cubicBezTo>
                    <a:pt x="485" y="93"/>
                    <a:pt x="486" y="94"/>
                    <a:pt x="487" y="94"/>
                  </a:cubicBezTo>
                  <a:cubicBezTo>
                    <a:pt x="507" y="70"/>
                    <a:pt x="507" y="70"/>
                    <a:pt x="507" y="70"/>
                  </a:cubicBezTo>
                  <a:cubicBezTo>
                    <a:pt x="506" y="69"/>
                    <a:pt x="505" y="68"/>
                    <a:pt x="504" y="67"/>
                  </a:cubicBezTo>
                  <a:cubicBezTo>
                    <a:pt x="484" y="92"/>
                    <a:pt x="484" y="92"/>
                    <a:pt x="484" y="92"/>
                  </a:cubicBezTo>
                  <a:close/>
                  <a:moveTo>
                    <a:pt x="449" y="69"/>
                  </a:moveTo>
                  <a:cubicBezTo>
                    <a:pt x="450" y="69"/>
                    <a:pt x="451" y="70"/>
                    <a:pt x="453" y="71"/>
                  </a:cubicBezTo>
                  <a:cubicBezTo>
                    <a:pt x="469" y="43"/>
                    <a:pt x="469" y="43"/>
                    <a:pt x="469" y="43"/>
                  </a:cubicBezTo>
                  <a:cubicBezTo>
                    <a:pt x="468" y="42"/>
                    <a:pt x="467" y="42"/>
                    <a:pt x="465" y="41"/>
                  </a:cubicBezTo>
                  <a:cubicBezTo>
                    <a:pt x="449" y="69"/>
                    <a:pt x="449" y="69"/>
                    <a:pt x="449" y="69"/>
                  </a:cubicBezTo>
                  <a:close/>
                  <a:moveTo>
                    <a:pt x="412" y="51"/>
                  </a:moveTo>
                  <a:cubicBezTo>
                    <a:pt x="413" y="51"/>
                    <a:pt x="414" y="52"/>
                    <a:pt x="415" y="52"/>
                  </a:cubicBezTo>
                  <a:cubicBezTo>
                    <a:pt x="427" y="22"/>
                    <a:pt x="427" y="22"/>
                    <a:pt x="427" y="22"/>
                  </a:cubicBezTo>
                  <a:cubicBezTo>
                    <a:pt x="426" y="22"/>
                    <a:pt x="425" y="21"/>
                    <a:pt x="423" y="21"/>
                  </a:cubicBezTo>
                  <a:cubicBezTo>
                    <a:pt x="412" y="51"/>
                    <a:pt x="412" y="51"/>
                    <a:pt x="412" y="51"/>
                  </a:cubicBezTo>
                  <a:close/>
                  <a:moveTo>
                    <a:pt x="372" y="38"/>
                  </a:moveTo>
                  <a:cubicBezTo>
                    <a:pt x="373" y="39"/>
                    <a:pt x="375" y="39"/>
                    <a:pt x="376" y="39"/>
                  </a:cubicBezTo>
                  <a:cubicBezTo>
                    <a:pt x="383" y="8"/>
                    <a:pt x="383" y="8"/>
                    <a:pt x="383" y="8"/>
                  </a:cubicBezTo>
                  <a:cubicBezTo>
                    <a:pt x="382" y="8"/>
                    <a:pt x="380" y="8"/>
                    <a:pt x="379" y="7"/>
                  </a:cubicBezTo>
                  <a:lnTo>
                    <a:pt x="372" y="38"/>
                  </a:lnTo>
                  <a:close/>
                  <a:moveTo>
                    <a:pt x="331" y="32"/>
                  </a:moveTo>
                  <a:cubicBezTo>
                    <a:pt x="332" y="32"/>
                    <a:pt x="333" y="33"/>
                    <a:pt x="335" y="33"/>
                  </a:cubicBezTo>
                  <a:cubicBezTo>
                    <a:pt x="337" y="1"/>
                    <a:pt x="337" y="1"/>
                    <a:pt x="337" y="1"/>
                  </a:cubicBezTo>
                  <a:cubicBezTo>
                    <a:pt x="336" y="1"/>
                    <a:pt x="335" y="1"/>
                    <a:pt x="333" y="0"/>
                  </a:cubicBezTo>
                  <a:cubicBezTo>
                    <a:pt x="331" y="32"/>
                    <a:pt x="331" y="32"/>
                    <a:pt x="331" y="32"/>
                  </a:cubicBezTo>
                  <a:close/>
                  <a:moveTo>
                    <a:pt x="289" y="32"/>
                  </a:moveTo>
                  <a:cubicBezTo>
                    <a:pt x="291" y="32"/>
                    <a:pt x="292" y="32"/>
                    <a:pt x="293" y="32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0" y="0"/>
                    <a:pt x="288" y="0"/>
                    <a:pt x="287" y="1"/>
                  </a:cubicBezTo>
                  <a:lnTo>
                    <a:pt x="289" y="32"/>
                  </a:lnTo>
                  <a:close/>
                  <a:moveTo>
                    <a:pt x="248" y="39"/>
                  </a:moveTo>
                  <a:cubicBezTo>
                    <a:pt x="249" y="38"/>
                    <a:pt x="251" y="38"/>
                    <a:pt x="252" y="38"/>
                  </a:cubicBezTo>
                  <a:cubicBezTo>
                    <a:pt x="245" y="7"/>
                    <a:pt x="245" y="7"/>
                    <a:pt x="245" y="7"/>
                  </a:cubicBezTo>
                  <a:cubicBezTo>
                    <a:pt x="244" y="7"/>
                    <a:pt x="242" y="7"/>
                    <a:pt x="241" y="7"/>
                  </a:cubicBezTo>
                  <a:cubicBezTo>
                    <a:pt x="248" y="39"/>
                    <a:pt x="248" y="39"/>
                    <a:pt x="248" y="39"/>
                  </a:cubicBezTo>
                  <a:close/>
                  <a:moveTo>
                    <a:pt x="209" y="51"/>
                  </a:moveTo>
                  <a:cubicBezTo>
                    <a:pt x="210" y="50"/>
                    <a:pt x="211" y="50"/>
                    <a:pt x="212" y="50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199" y="20"/>
                    <a:pt x="198" y="21"/>
                    <a:pt x="197" y="21"/>
                  </a:cubicBezTo>
                  <a:cubicBezTo>
                    <a:pt x="209" y="51"/>
                    <a:pt x="209" y="51"/>
                    <a:pt x="209" y="51"/>
                  </a:cubicBezTo>
                  <a:close/>
                  <a:moveTo>
                    <a:pt x="171" y="69"/>
                  </a:moveTo>
                  <a:cubicBezTo>
                    <a:pt x="172" y="68"/>
                    <a:pt x="173" y="68"/>
                    <a:pt x="174" y="6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8" y="40"/>
                    <a:pt x="156" y="41"/>
                    <a:pt x="155" y="41"/>
                  </a:cubicBezTo>
                  <a:cubicBezTo>
                    <a:pt x="171" y="69"/>
                    <a:pt x="171" y="69"/>
                    <a:pt x="171" y="69"/>
                  </a:cubicBezTo>
                  <a:close/>
                  <a:moveTo>
                    <a:pt x="137" y="92"/>
                  </a:moveTo>
                  <a:cubicBezTo>
                    <a:pt x="138" y="92"/>
                    <a:pt x="139" y="91"/>
                    <a:pt x="140" y="90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19" y="66"/>
                    <a:pt x="118" y="67"/>
                    <a:pt x="117" y="68"/>
                  </a:cubicBezTo>
                  <a:cubicBezTo>
                    <a:pt x="137" y="92"/>
                    <a:pt x="137" y="92"/>
                    <a:pt x="137" y="92"/>
                  </a:cubicBezTo>
                  <a:close/>
                  <a:moveTo>
                    <a:pt x="106" y="121"/>
                  </a:moveTo>
                  <a:cubicBezTo>
                    <a:pt x="107" y="120"/>
                    <a:pt x="108" y="119"/>
                    <a:pt x="109" y="118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5" y="97"/>
                    <a:pt x="84" y="98"/>
                    <a:pt x="83" y="99"/>
                  </a:cubicBezTo>
                  <a:lnTo>
                    <a:pt x="106" y="121"/>
                  </a:lnTo>
                  <a:close/>
                  <a:moveTo>
                    <a:pt x="80" y="153"/>
                  </a:moveTo>
                  <a:cubicBezTo>
                    <a:pt x="81" y="152"/>
                    <a:pt x="82" y="151"/>
                    <a:pt x="83" y="150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6" y="133"/>
                    <a:pt x="55" y="134"/>
                    <a:pt x="54" y="135"/>
                  </a:cubicBezTo>
                  <a:cubicBezTo>
                    <a:pt x="80" y="153"/>
                    <a:pt x="80" y="153"/>
                    <a:pt x="80" y="153"/>
                  </a:cubicBezTo>
                  <a:close/>
                  <a:moveTo>
                    <a:pt x="60" y="189"/>
                  </a:moveTo>
                  <a:cubicBezTo>
                    <a:pt x="60" y="188"/>
                    <a:pt x="61" y="187"/>
                    <a:pt x="61" y="186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2" y="173"/>
                    <a:pt x="31" y="174"/>
                    <a:pt x="31" y="175"/>
                  </a:cubicBezTo>
                  <a:lnTo>
                    <a:pt x="60" y="189"/>
                  </a:lnTo>
                  <a:close/>
                  <a:moveTo>
                    <a:pt x="45" y="228"/>
                  </a:moveTo>
                  <a:cubicBezTo>
                    <a:pt x="45" y="227"/>
                    <a:pt x="45" y="226"/>
                    <a:pt x="46" y="224"/>
                  </a:cubicBezTo>
                  <a:cubicBezTo>
                    <a:pt x="15" y="215"/>
                    <a:pt x="15" y="215"/>
                    <a:pt x="15" y="215"/>
                  </a:cubicBezTo>
                  <a:cubicBezTo>
                    <a:pt x="15" y="216"/>
                    <a:pt x="14" y="217"/>
                    <a:pt x="14" y="219"/>
                  </a:cubicBezTo>
                  <a:lnTo>
                    <a:pt x="45" y="228"/>
                  </a:lnTo>
                  <a:close/>
                  <a:moveTo>
                    <a:pt x="35" y="269"/>
                  </a:moveTo>
                  <a:cubicBezTo>
                    <a:pt x="36" y="267"/>
                    <a:pt x="36" y="266"/>
                    <a:pt x="36" y="265"/>
                  </a:cubicBezTo>
                  <a:cubicBezTo>
                    <a:pt x="4" y="260"/>
                    <a:pt x="4" y="260"/>
                    <a:pt x="4" y="260"/>
                  </a:cubicBezTo>
                  <a:cubicBezTo>
                    <a:pt x="4" y="261"/>
                    <a:pt x="4" y="263"/>
                    <a:pt x="4" y="264"/>
                  </a:cubicBezTo>
                  <a:cubicBezTo>
                    <a:pt x="35" y="269"/>
                    <a:pt x="35" y="269"/>
                    <a:pt x="35" y="269"/>
                  </a:cubicBezTo>
                  <a:close/>
                  <a:moveTo>
                    <a:pt x="32" y="310"/>
                  </a:moveTo>
                  <a:cubicBezTo>
                    <a:pt x="32" y="310"/>
                    <a:pt x="32" y="310"/>
                    <a:pt x="32" y="310"/>
                  </a:cubicBezTo>
                  <a:cubicBezTo>
                    <a:pt x="32" y="309"/>
                    <a:pt x="32" y="308"/>
                    <a:pt x="32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lnTo>
                    <a:pt x="32" y="310"/>
                  </a:lnTo>
                  <a:close/>
                  <a:moveTo>
                    <a:pt x="35" y="352"/>
                  </a:moveTo>
                  <a:cubicBezTo>
                    <a:pt x="35" y="350"/>
                    <a:pt x="35" y="349"/>
                    <a:pt x="35" y="348"/>
                  </a:cubicBezTo>
                  <a:cubicBezTo>
                    <a:pt x="3" y="352"/>
                    <a:pt x="3" y="352"/>
                    <a:pt x="3" y="352"/>
                  </a:cubicBezTo>
                  <a:cubicBezTo>
                    <a:pt x="3" y="354"/>
                    <a:pt x="4" y="355"/>
                    <a:pt x="4" y="356"/>
                  </a:cubicBezTo>
                  <a:cubicBezTo>
                    <a:pt x="35" y="352"/>
                    <a:pt x="35" y="352"/>
                    <a:pt x="35" y="352"/>
                  </a:cubicBezTo>
                  <a:close/>
                  <a:moveTo>
                    <a:pt x="45" y="392"/>
                  </a:moveTo>
                  <a:cubicBezTo>
                    <a:pt x="44" y="391"/>
                    <a:pt x="44" y="390"/>
                    <a:pt x="44" y="388"/>
                  </a:cubicBezTo>
                  <a:cubicBezTo>
                    <a:pt x="13" y="398"/>
                    <a:pt x="13" y="398"/>
                    <a:pt x="13" y="398"/>
                  </a:cubicBezTo>
                  <a:cubicBezTo>
                    <a:pt x="13" y="399"/>
                    <a:pt x="14" y="400"/>
                    <a:pt x="14" y="402"/>
                  </a:cubicBezTo>
                  <a:cubicBezTo>
                    <a:pt x="45" y="392"/>
                    <a:pt x="45" y="392"/>
                    <a:pt x="45" y="392"/>
                  </a:cubicBezTo>
                  <a:close/>
                  <a:moveTo>
                    <a:pt x="60" y="431"/>
                  </a:moveTo>
                  <a:cubicBezTo>
                    <a:pt x="59" y="430"/>
                    <a:pt x="59" y="429"/>
                    <a:pt x="58" y="427"/>
                  </a:cubicBezTo>
                  <a:cubicBezTo>
                    <a:pt x="29" y="441"/>
                    <a:pt x="29" y="441"/>
                    <a:pt x="29" y="441"/>
                  </a:cubicBezTo>
                  <a:cubicBezTo>
                    <a:pt x="30" y="442"/>
                    <a:pt x="31" y="443"/>
                    <a:pt x="31" y="445"/>
                  </a:cubicBezTo>
                  <a:cubicBezTo>
                    <a:pt x="60" y="431"/>
                    <a:pt x="60" y="431"/>
                    <a:pt x="60" y="431"/>
                  </a:cubicBezTo>
                  <a:close/>
                  <a:moveTo>
                    <a:pt x="81" y="467"/>
                  </a:moveTo>
                  <a:cubicBezTo>
                    <a:pt x="80" y="466"/>
                    <a:pt x="79" y="465"/>
                    <a:pt x="79" y="464"/>
                  </a:cubicBezTo>
                  <a:cubicBezTo>
                    <a:pt x="52" y="481"/>
                    <a:pt x="52" y="481"/>
                    <a:pt x="52" y="481"/>
                  </a:cubicBezTo>
                  <a:cubicBezTo>
                    <a:pt x="53" y="482"/>
                    <a:pt x="54" y="484"/>
                    <a:pt x="54" y="485"/>
                  </a:cubicBezTo>
                  <a:cubicBezTo>
                    <a:pt x="81" y="467"/>
                    <a:pt x="81" y="467"/>
                    <a:pt x="81" y="467"/>
                  </a:cubicBezTo>
                  <a:close/>
                  <a:moveTo>
                    <a:pt x="107" y="499"/>
                  </a:moveTo>
                  <a:cubicBezTo>
                    <a:pt x="106" y="498"/>
                    <a:pt x="105" y="497"/>
                    <a:pt x="104" y="496"/>
                  </a:cubicBezTo>
                  <a:cubicBezTo>
                    <a:pt x="80" y="518"/>
                    <a:pt x="80" y="518"/>
                    <a:pt x="80" y="518"/>
                  </a:cubicBezTo>
                  <a:cubicBezTo>
                    <a:pt x="81" y="519"/>
                    <a:pt x="82" y="520"/>
                    <a:pt x="83" y="521"/>
                  </a:cubicBezTo>
                  <a:cubicBezTo>
                    <a:pt x="107" y="499"/>
                    <a:pt x="107" y="499"/>
                    <a:pt x="107" y="499"/>
                  </a:cubicBezTo>
                  <a:close/>
                  <a:moveTo>
                    <a:pt x="137" y="527"/>
                  </a:moveTo>
                  <a:cubicBezTo>
                    <a:pt x="136" y="527"/>
                    <a:pt x="135" y="526"/>
                    <a:pt x="134" y="525"/>
                  </a:cubicBezTo>
                  <a:cubicBezTo>
                    <a:pt x="114" y="550"/>
                    <a:pt x="114" y="550"/>
                    <a:pt x="114" y="550"/>
                  </a:cubicBezTo>
                  <a:cubicBezTo>
                    <a:pt x="115" y="551"/>
                    <a:pt x="116" y="552"/>
                    <a:pt x="117" y="552"/>
                  </a:cubicBezTo>
                  <a:cubicBezTo>
                    <a:pt x="137" y="527"/>
                    <a:pt x="137" y="527"/>
                    <a:pt x="137" y="527"/>
                  </a:cubicBezTo>
                  <a:close/>
                  <a:moveTo>
                    <a:pt x="172" y="551"/>
                  </a:moveTo>
                  <a:cubicBezTo>
                    <a:pt x="170" y="550"/>
                    <a:pt x="169" y="550"/>
                    <a:pt x="168" y="549"/>
                  </a:cubicBezTo>
                  <a:cubicBezTo>
                    <a:pt x="152" y="576"/>
                    <a:pt x="152" y="576"/>
                    <a:pt x="152" y="576"/>
                  </a:cubicBezTo>
                  <a:cubicBezTo>
                    <a:pt x="153" y="577"/>
                    <a:pt x="154" y="578"/>
                    <a:pt x="156" y="579"/>
                  </a:cubicBezTo>
                  <a:lnTo>
                    <a:pt x="172" y="551"/>
                  </a:lnTo>
                  <a:close/>
                  <a:moveTo>
                    <a:pt x="209" y="569"/>
                  </a:moveTo>
                  <a:cubicBezTo>
                    <a:pt x="208" y="569"/>
                    <a:pt x="207" y="568"/>
                    <a:pt x="206" y="568"/>
                  </a:cubicBezTo>
                  <a:cubicBezTo>
                    <a:pt x="193" y="597"/>
                    <a:pt x="193" y="597"/>
                    <a:pt x="193" y="597"/>
                  </a:cubicBezTo>
                  <a:cubicBezTo>
                    <a:pt x="195" y="598"/>
                    <a:pt x="196" y="598"/>
                    <a:pt x="197" y="599"/>
                  </a:cubicBezTo>
                  <a:cubicBezTo>
                    <a:pt x="209" y="569"/>
                    <a:pt x="209" y="569"/>
                    <a:pt x="209" y="569"/>
                  </a:cubicBezTo>
                  <a:close/>
                  <a:moveTo>
                    <a:pt x="249" y="581"/>
                  </a:moveTo>
                  <a:cubicBezTo>
                    <a:pt x="248" y="581"/>
                    <a:pt x="246" y="581"/>
                    <a:pt x="245" y="580"/>
                  </a:cubicBezTo>
                  <a:cubicBezTo>
                    <a:pt x="238" y="611"/>
                    <a:pt x="238" y="611"/>
                    <a:pt x="238" y="611"/>
                  </a:cubicBezTo>
                  <a:cubicBezTo>
                    <a:pt x="239" y="612"/>
                    <a:pt x="240" y="612"/>
                    <a:pt x="242" y="612"/>
                  </a:cubicBezTo>
                  <a:lnTo>
                    <a:pt x="249" y="581"/>
                  </a:lnTo>
                  <a:close/>
                  <a:moveTo>
                    <a:pt x="290" y="587"/>
                  </a:moveTo>
                  <a:cubicBezTo>
                    <a:pt x="289" y="587"/>
                    <a:pt x="287" y="587"/>
                    <a:pt x="286" y="587"/>
                  </a:cubicBezTo>
                  <a:cubicBezTo>
                    <a:pt x="283" y="619"/>
                    <a:pt x="283" y="619"/>
                    <a:pt x="283" y="619"/>
                  </a:cubicBezTo>
                  <a:cubicBezTo>
                    <a:pt x="285" y="619"/>
                    <a:pt x="286" y="619"/>
                    <a:pt x="288" y="619"/>
                  </a:cubicBezTo>
                  <a:cubicBezTo>
                    <a:pt x="290" y="587"/>
                    <a:pt x="290" y="587"/>
                    <a:pt x="290" y="587"/>
                  </a:cubicBezTo>
                  <a:close/>
                  <a:moveTo>
                    <a:pt x="332" y="587"/>
                  </a:moveTo>
                  <a:cubicBezTo>
                    <a:pt x="330" y="587"/>
                    <a:pt x="329" y="587"/>
                    <a:pt x="328" y="588"/>
                  </a:cubicBezTo>
                  <a:cubicBezTo>
                    <a:pt x="330" y="619"/>
                    <a:pt x="330" y="619"/>
                    <a:pt x="330" y="619"/>
                  </a:cubicBezTo>
                  <a:cubicBezTo>
                    <a:pt x="331" y="619"/>
                    <a:pt x="332" y="619"/>
                    <a:pt x="334" y="619"/>
                  </a:cubicBezTo>
                  <a:cubicBezTo>
                    <a:pt x="332" y="587"/>
                    <a:pt x="332" y="587"/>
                    <a:pt x="332" y="587"/>
                  </a:cubicBezTo>
                  <a:close/>
                  <a:moveTo>
                    <a:pt x="373" y="581"/>
                  </a:moveTo>
                  <a:cubicBezTo>
                    <a:pt x="371" y="581"/>
                    <a:pt x="370" y="582"/>
                    <a:pt x="369" y="582"/>
                  </a:cubicBezTo>
                  <a:cubicBezTo>
                    <a:pt x="376" y="613"/>
                    <a:pt x="376" y="613"/>
                    <a:pt x="376" y="613"/>
                  </a:cubicBezTo>
                  <a:cubicBezTo>
                    <a:pt x="377" y="613"/>
                    <a:pt x="378" y="613"/>
                    <a:pt x="380" y="612"/>
                  </a:cubicBezTo>
                  <a:cubicBezTo>
                    <a:pt x="373" y="581"/>
                    <a:pt x="373" y="581"/>
                    <a:pt x="373" y="581"/>
                  </a:cubicBezTo>
                  <a:close/>
                  <a:moveTo>
                    <a:pt x="412" y="569"/>
                  </a:moveTo>
                  <a:cubicBezTo>
                    <a:pt x="411" y="569"/>
                    <a:pt x="410" y="570"/>
                    <a:pt x="409" y="570"/>
                  </a:cubicBezTo>
                  <a:cubicBezTo>
                    <a:pt x="420" y="600"/>
                    <a:pt x="420" y="600"/>
                    <a:pt x="420" y="600"/>
                  </a:cubicBezTo>
                  <a:cubicBezTo>
                    <a:pt x="421" y="600"/>
                    <a:pt x="423" y="599"/>
                    <a:pt x="424" y="599"/>
                  </a:cubicBezTo>
                  <a:cubicBezTo>
                    <a:pt x="412" y="569"/>
                    <a:pt x="412" y="569"/>
                    <a:pt x="412" y="569"/>
                  </a:cubicBezTo>
                  <a:close/>
                  <a:moveTo>
                    <a:pt x="450" y="551"/>
                  </a:moveTo>
                  <a:cubicBezTo>
                    <a:pt x="449" y="551"/>
                    <a:pt x="448" y="552"/>
                    <a:pt x="446" y="553"/>
                  </a:cubicBezTo>
                  <a:cubicBezTo>
                    <a:pt x="462" y="581"/>
                    <a:pt x="462" y="581"/>
                    <a:pt x="462" y="581"/>
                  </a:cubicBezTo>
                  <a:cubicBezTo>
                    <a:pt x="463" y="580"/>
                    <a:pt x="465" y="579"/>
                    <a:pt x="466" y="579"/>
                  </a:cubicBezTo>
                  <a:lnTo>
                    <a:pt x="450" y="551"/>
                  </a:lnTo>
                  <a:close/>
                  <a:moveTo>
                    <a:pt x="484" y="527"/>
                  </a:moveTo>
                  <a:cubicBezTo>
                    <a:pt x="483" y="528"/>
                    <a:pt x="482" y="529"/>
                    <a:pt x="481" y="530"/>
                  </a:cubicBezTo>
                  <a:cubicBezTo>
                    <a:pt x="501" y="555"/>
                    <a:pt x="501" y="555"/>
                    <a:pt x="501" y="555"/>
                  </a:cubicBezTo>
                  <a:cubicBezTo>
                    <a:pt x="502" y="554"/>
                    <a:pt x="503" y="553"/>
                    <a:pt x="504" y="552"/>
                  </a:cubicBezTo>
                  <a:cubicBezTo>
                    <a:pt x="484" y="527"/>
                    <a:pt x="484" y="527"/>
                    <a:pt x="484" y="527"/>
                  </a:cubicBezTo>
                  <a:close/>
                  <a:moveTo>
                    <a:pt x="515" y="499"/>
                  </a:moveTo>
                  <a:cubicBezTo>
                    <a:pt x="514" y="500"/>
                    <a:pt x="513" y="501"/>
                    <a:pt x="512" y="502"/>
                  </a:cubicBezTo>
                  <a:cubicBezTo>
                    <a:pt x="535" y="524"/>
                    <a:pt x="535" y="524"/>
                    <a:pt x="535" y="524"/>
                  </a:cubicBezTo>
                  <a:cubicBezTo>
                    <a:pt x="536" y="523"/>
                    <a:pt x="537" y="522"/>
                    <a:pt x="538" y="521"/>
                  </a:cubicBezTo>
                  <a:lnTo>
                    <a:pt x="515" y="499"/>
                  </a:lnTo>
                  <a:close/>
                  <a:moveTo>
                    <a:pt x="540" y="467"/>
                  </a:moveTo>
                  <a:cubicBezTo>
                    <a:pt x="540" y="468"/>
                    <a:pt x="539" y="469"/>
                    <a:pt x="538" y="470"/>
                  </a:cubicBezTo>
                  <a:cubicBezTo>
                    <a:pt x="564" y="488"/>
                    <a:pt x="564" y="488"/>
                    <a:pt x="564" y="488"/>
                  </a:cubicBezTo>
                  <a:cubicBezTo>
                    <a:pt x="565" y="487"/>
                    <a:pt x="566" y="486"/>
                    <a:pt x="567" y="485"/>
                  </a:cubicBezTo>
                  <a:cubicBezTo>
                    <a:pt x="540" y="467"/>
                    <a:pt x="540" y="467"/>
                    <a:pt x="540" y="467"/>
                  </a:cubicBezTo>
                  <a:close/>
                  <a:moveTo>
                    <a:pt x="561" y="431"/>
                  </a:moveTo>
                  <a:cubicBezTo>
                    <a:pt x="561" y="432"/>
                    <a:pt x="560" y="433"/>
                    <a:pt x="560" y="434"/>
                  </a:cubicBezTo>
                  <a:cubicBezTo>
                    <a:pt x="588" y="448"/>
                    <a:pt x="588" y="448"/>
                    <a:pt x="588" y="448"/>
                  </a:cubicBezTo>
                  <a:cubicBezTo>
                    <a:pt x="589" y="447"/>
                    <a:pt x="590" y="446"/>
                    <a:pt x="590" y="444"/>
                  </a:cubicBezTo>
                  <a:lnTo>
                    <a:pt x="561" y="431"/>
                  </a:lnTo>
                  <a:close/>
                  <a:moveTo>
                    <a:pt x="577" y="392"/>
                  </a:moveTo>
                  <a:cubicBezTo>
                    <a:pt x="576" y="393"/>
                    <a:pt x="576" y="394"/>
                    <a:pt x="575" y="395"/>
                  </a:cubicBezTo>
                  <a:cubicBezTo>
                    <a:pt x="606" y="405"/>
                    <a:pt x="606" y="405"/>
                    <a:pt x="606" y="405"/>
                  </a:cubicBezTo>
                  <a:cubicBezTo>
                    <a:pt x="606" y="404"/>
                    <a:pt x="607" y="403"/>
                    <a:pt x="607" y="401"/>
                  </a:cubicBezTo>
                  <a:cubicBezTo>
                    <a:pt x="577" y="392"/>
                    <a:pt x="577" y="392"/>
                    <a:pt x="577" y="392"/>
                  </a:cubicBezTo>
                  <a:close/>
                  <a:moveTo>
                    <a:pt x="586" y="351"/>
                  </a:moveTo>
                  <a:cubicBezTo>
                    <a:pt x="586" y="353"/>
                    <a:pt x="585" y="354"/>
                    <a:pt x="585" y="355"/>
                  </a:cubicBezTo>
                  <a:cubicBezTo>
                    <a:pt x="617" y="360"/>
                    <a:pt x="617" y="360"/>
                    <a:pt x="617" y="360"/>
                  </a:cubicBezTo>
                  <a:cubicBezTo>
                    <a:pt x="617" y="359"/>
                    <a:pt x="617" y="357"/>
                    <a:pt x="617" y="356"/>
                  </a:cubicBezTo>
                  <a:cubicBezTo>
                    <a:pt x="586" y="351"/>
                    <a:pt x="586" y="351"/>
                    <a:pt x="586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4"/>
            <p:cNvSpPr>
              <a:spLocks noEditPoints="1"/>
            </p:cNvSpPr>
            <p:nvPr/>
          </p:nvSpPr>
          <p:spPr bwMode="auto">
            <a:xfrm>
              <a:off x="5129213" y="2457450"/>
              <a:ext cx="1933575" cy="1949450"/>
            </a:xfrm>
            <a:custGeom>
              <a:avLst/>
              <a:gdLst>
                <a:gd name="T0" fmla="*/ 588 w 605"/>
                <a:gd name="T1" fmla="*/ 282 h 604"/>
                <a:gd name="T2" fmla="*/ 586 w 605"/>
                <a:gd name="T3" fmla="*/ 259 h 604"/>
                <a:gd name="T4" fmla="*/ 582 w 605"/>
                <a:gd name="T5" fmla="*/ 238 h 604"/>
                <a:gd name="T6" fmla="*/ 584 w 605"/>
                <a:gd name="T7" fmla="*/ 191 h 604"/>
                <a:gd name="T8" fmla="*/ 575 w 605"/>
                <a:gd name="T9" fmla="*/ 170 h 604"/>
                <a:gd name="T10" fmla="*/ 540 w 605"/>
                <a:gd name="T11" fmla="*/ 142 h 604"/>
                <a:gd name="T12" fmla="*/ 526 w 605"/>
                <a:gd name="T13" fmla="*/ 123 h 604"/>
                <a:gd name="T14" fmla="*/ 512 w 605"/>
                <a:gd name="T15" fmla="*/ 107 h 604"/>
                <a:gd name="T16" fmla="*/ 491 w 605"/>
                <a:gd name="T17" fmla="*/ 65 h 604"/>
                <a:gd name="T18" fmla="*/ 472 w 605"/>
                <a:gd name="T19" fmla="*/ 52 h 604"/>
                <a:gd name="T20" fmla="*/ 428 w 605"/>
                <a:gd name="T21" fmla="*/ 45 h 604"/>
                <a:gd name="T22" fmla="*/ 407 w 605"/>
                <a:gd name="T23" fmla="*/ 35 h 604"/>
                <a:gd name="T24" fmla="*/ 386 w 605"/>
                <a:gd name="T25" fmla="*/ 28 h 604"/>
                <a:gd name="T26" fmla="*/ 347 w 605"/>
                <a:gd name="T27" fmla="*/ 3 h 604"/>
                <a:gd name="T28" fmla="*/ 325 w 605"/>
                <a:gd name="T29" fmla="*/ 0 h 604"/>
                <a:gd name="T30" fmla="*/ 302 w 605"/>
                <a:gd name="T31" fmla="*/ 16 h 604"/>
                <a:gd name="T32" fmla="*/ 257 w 605"/>
                <a:gd name="T33" fmla="*/ 3 h 604"/>
                <a:gd name="T34" fmla="*/ 235 w 605"/>
                <a:gd name="T35" fmla="*/ 7 h 604"/>
                <a:gd name="T36" fmla="*/ 199 w 605"/>
                <a:gd name="T37" fmla="*/ 35 h 604"/>
                <a:gd name="T38" fmla="*/ 178 w 605"/>
                <a:gd name="T39" fmla="*/ 44 h 604"/>
                <a:gd name="T40" fmla="*/ 159 w 605"/>
                <a:gd name="T41" fmla="*/ 54 h 604"/>
                <a:gd name="T42" fmla="*/ 114 w 605"/>
                <a:gd name="T43" fmla="*/ 66 h 604"/>
                <a:gd name="T44" fmla="*/ 97 w 605"/>
                <a:gd name="T45" fmla="*/ 80 h 604"/>
                <a:gd name="T46" fmla="*/ 80 w 605"/>
                <a:gd name="T47" fmla="*/ 122 h 604"/>
                <a:gd name="T48" fmla="*/ 66 w 605"/>
                <a:gd name="T49" fmla="*/ 141 h 604"/>
                <a:gd name="T50" fmla="*/ 54 w 605"/>
                <a:gd name="T51" fmla="*/ 159 h 604"/>
                <a:gd name="T52" fmla="*/ 21 w 605"/>
                <a:gd name="T53" fmla="*/ 192 h 604"/>
                <a:gd name="T54" fmla="*/ 14 w 605"/>
                <a:gd name="T55" fmla="*/ 213 h 604"/>
                <a:gd name="T56" fmla="*/ 20 w 605"/>
                <a:gd name="T57" fmla="*/ 258 h 604"/>
                <a:gd name="T58" fmla="*/ 17 w 605"/>
                <a:gd name="T59" fmla="*/ 281 h 604"/>
                <a:gd name="T60" fmla="*/ 0 w 605"/>
                <a:gd name="T61" fmla="*/ 302 h 604"/>
                <a:gd name="T62" fmla="*/ 19 w 605"/>
                <a:gd name="T63" fmla="*/ 343 h 604"/>
                <a:gd name="T64" fmla="*/ 24 w 605"/>
                <a:gd name="T65" fmla="*/ 366 h 604"/>
                <a:gd name="T66" fmla="*/ 29 w 605"/>
                <a:gd name="T67" fmla="*/ 386 h 604"/>
                <a:gd name="T68" fmla="*/ 30 w 605"/>
                <a:gd name="T69" fmla="*/ 433 h 604"/>
                <a:gd name="T70" fmla="*/ 41 w 605"/>
                <a:gd name="T71" fmla="*/ 453 h 604"/>
                <a:gd name="T72" fmla="*/ 78 w 605"/>
                <a:gd name="T73" fmla="*/ 479 h 604"/>
                <a:gd name="T74" fmla="*/ 93 w 605"/>
                <a:gd name="T75" fmla="*/ 497 h 604"/>
                <a:gd name="T76" fmla="*/ 108 w 605"/>
                <a:gd name="T77" fmla="*/ 512 h 604"/>
                <a:gd name="T78" fmla="*/ 132 w 605"/>
                <a:gd name="T79" fmla="*/ 552 h 604"/>
                <a:gd name="T80" fmla="*/ 152 w 605"/>
                <a:gd name="T81" fmla="*/ 564 h 604"/>
                <a:gd name="T82" fmla="*/ 198 w 605"/>
                <a:gd name="T83" fmla="*/ 568 h 604"/>
                <a:gd name="T84" fmla="*/ 218 w 605"/>
                <a:gd name="T85" fmla="*/ 575 h 604"/>
                <a:gd name="T86" fmla="*/ 236 w 605"/>
                <a:gd name="T87" fmla="*/ 597 h 604"/>
                <a:gd name="T88" fmla="*/ 278 w 605"/>
                <a:gd name="T89" fmla="*/ 603 h 604"/>
                <a:gd name="T90" fmla="*/ 303 w 605"/>
                <a:gd name="T91" fmla="*/ 588 h 604"/>
                <a:gd name="T92" fmla="*/ 325 w 605"/>
                <a:gd name="T93" fmla="*/ 603 h 604"/>
                <a:gd name="T94" fmla="*/ 368 w 605"/>
                <a:gd name="T95" fmla="*/ 597 h 604"/>
                <a:gd name="T96" fmla="*/ 387 w 605"/>
                <a:gd name="T97" fmla="*/ 575 h 604"/>
                <a:gd name="T98" fmla="*/ 427 w 605"/>
                <a:gd name="T99" fmla="*/ 560 h 604"/>
                <a:gd name="T100" fmla="*/ 446 w 605"/>
                <a:gd name="T101" fmla="*/ 550 h 604"/>
                <a:gd name="T102" fmla="*/ 473 w 605"/>
                <a:gd name="T103" fmla="*/ 552 h 604"/>
                <a:gd name="T104" fmla="*/ 507 w 605"/>
                <a:gd name="T105" fmla="*/ 525 h 604"/>
                <a:gd name="T106" fmla="*/ 512 w 605"/>
                <a:gd name="T107" fmla="*/ 497 h 604"/>
                <a:gd name="T108" fmla="*/ 539 w 605"/>
                <a:gd name="T109" fmla="*/ 463 h 604"/>
                <a:gd name="T110" fmla="*/ 550 w 605"/>
                <a:gd name="T111" fmla="*/ 445 h 604"/>
                <a:gd name="T112" fmla="*/ 575 w 605"/>
                <a:gd name="T113" fmla="*/ 433 h 604"/>
                <a:gd name="T114" fmla="*/ 591 w 605"/>
                <a:gd name="T115" fmla="*/ 393 h 604"/>
                <a:gd name="T116" fmla="*/ 582 w 605"/>
                <a:gd name="T117" fmla="*/ 366 h 604"/>
                <a:gd name="T118" fmla="*/ 586 w 605"/>
                <a:gd name="T119" fmla="*/ 34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5" h="604">
                  <a:moveTo>
                    <a:pt x="589" y="301"/>
                  </a:moveTo>
                  <a:cubicBezTo>
                    <a:pt x="589" y="302"/>
                    <a:pt x="589" y="302"/>
                    <a:pt x="589" y="302"/>
                  </a:cubicBezTo>
                  <a:cubicBezTo>
                    <a:pt x="589" y="302"/>
                    <a:pt x="589" y="303"/>
                    <a:pt x="589" y="304"/>
                  </a:cubicBezTo>
                  <a:cubicBezTo>
                    <a:pt x="605" y="304"/>
                    <a:pt x="605" y="304"/>
                    <a:pt x="605" y="304"/>
                  </a:cubicBezTo>
                  <a:cubicBezTo>
                    <a:pt x="605" y="303"/>
                    <a:pt x="605" y="303"/>
                    <a:pt x="605" y="302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589" y="301"/>
                    <a:pt x="589" y="301"/>
                    <a:pt x="589" y="301"/>
                  </a:cubicBezTo>
                  <a:close/>
                  <a:moveTo>
                    <a:pt x="589" y="301"/>
                  </a:moveTo>
                  <a:cubicBezTo>
                    <a:pt x="589" y="301"/>
                    <a:pt x="589" y="301"/>
                    <a:pt x="589" y="301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589" y="301"/>
                    <a:pt x="589" y="301"/>
                    <a:pt x="589" y="301"/>
                  </a:cubicBezTo>
                  <a:close/>
                  <a:moveTo>
                    <a:pt x="588" y="280"/>
                  </a:moveTo>
                  <a:cubicBezTo>
                    <a:pt x="588" y="281"/>
                    <a:pt x="588" y="281"/>
                    <a:pt x="588" y="282"/>
                  </a:cubicBezTo>
                  <a:cubicBezTo>
                    <a:pt x="604" y="281"/>
                    <a:pt x="604" y="281"/>
                    <a:pt x="604" y="281"/>
                  </a:cubicBezTo>
                  <a:cubicBezTo>
                    <a:pt x="604" y="280"/>
                    <a:pt x="604" y="279"/>
                    <a:pt x="604" y="279"/>
                  </a:cubicBezTo>
                  <a:cubicBezTo>
                    <a:pt x="588" y="280"/>
                    <a:pt x="588" y="280"/>
                    <a:pt x="588" y="280"/>
                  </a:cubicBezTo>
                  <a:close/>
                  <a:moveTo>
                    <a:pt x="588" y="280"/>
                  </a:moveTo>
                  <a:cubicBezTo>
                    <a:pt x="588" y="280"/>
                    <a:pt x="588" y="280"/>
                    <a:pt x="588" y="280"/>
                  </a:cubicBezTo>
                  <a:cubicBezTo>
                    <a:pt x="604" y="279"/>
                    <a:pt x="604" y="279"/>
                    <a:pt x="604" y="279"/>
                  </a:cubicBezTo>
                  <a:cubicBezTo>
                    <a:pt x="604" y="279"/>
                    <a:pt x="604" y="279"/>
                    <a:pt x="604" y="279"/>
                  </a:cubicBezTo>
                  <a:cubicBezTo>
                    <a:pt x="588" y="280"/>
                    <a:pt x="588" y="280"/>
                    <a:pt x="588" y="280"/>
                  </a:cubicBezTo>
                  <a:close/>
                  <a:moveTo>
                    <a:pt x="586" y="259"/>
                  </a:moveTo>
                  <a:cubicBezTo>
                    <a:pt x="586" y="259"/>
                    <a:pt x="586" y="260"/>
                    <a:pt x="586" y="261"/>
                  </a:cubicBezTo>
                  <a:cubicBezTo>
                    <a:pt x="602" y="258"/>
                    <a:pt x="602" y="258"/>
                    <a:pt x="602" y="258"/>
                  </a:cubicBezTo>
                  <a:cubicBezTo>
                    <a:pt x="602" y="258"/>
                    <a:pt x="601" y="257"/>
                    <a:pt x="601" y="256"/>
                  </a:cubicBezTo>
                  <a:cubicBezTo>
                    <a:pt x="586" y="259"/>
                    <a:pt x="586" y="259"/>
                    <a:pt x="586" y="259"/>
                  </a:cubicBezTo>
                  <a:close/>
                  <a:moveTo>
                    <a:pt x="586" y="259"/>
                  </a:moveTo>
                  <a:cubicBezTo>
                    <a:pt x="586" y="259"/>
                    <a:pt x="586" y="259"/>
                    <a:pt x="586" y="259"/>
                  </a:cubicBezTo>
                  <a:cubicBezTo>
                    <a:pt x="601" y="256"/>
                    <a:pt x="601" y="256"/>
                    <a:pt x="601" y="256"/>
                  </a:cubicBezTo>
                  <a:cubicBezTo>
                    <a:pt x="601" y="256"/>
                    <a:pt x="601" y="256"/>
                    <a:pt x="601" y="256"/>
                  </a:cubicBezTo>
                  <a:cubicBezTo>
                    <a:pt x="586" y="259"/>
                    <a:pt x="586" y="259"/>
                    <a:pt x="586" y="259"/>
                  </a:cubicBezTo>
                  <a:close/>
                  <a:moveTo>
                    <a:pt x="582" y="238"/>
                  </a:moveTo>
                  <a:cubicBezTo>
                    <a:pt x="582" y="238"/>
                    <a:pt x="582" y="239"/>
                    <a:pt x="582" y="240"/>
                  </a:cubicBezTo>
                  <a:cubicBezTo>
                    <a:pt x="598" y="236"/>
                    <a:pt x="598" y="236"/>
                    <a:pt x="598" y="236"/>
                  </a:cubicBezTo>
                  <a:cubicBezTo>
                    <a:pt x="597" y="235"/>
                    <a:pt x="597" y="235"/>
                    <a:pt x="597" y="234"/>
                  </a:cubicBezTo>
                  <a:cubicBezTo>
                    <a:pt x="582" y="238"/>
                    <a:pt x="582" y="238"/>
                    <a:pt x="582" y="238"/>
                  </a:cubicBezTo>
                  <a:close/>
                  <a:moveTo>
                    <a:pt x="582" y="238"/>
                  </a:moveTo>
                  <a:cubicBezTo>
                    <a:pt x="582" y="238"/>
                    <a:pt x="582" y="238"/>
                    <a:pt x="582" y="238"/>
                  </a:cubicBezTo>
                  <a:cubicBezTo>
                    <a:pt x="597" y="234"/>
                    <a:pt x="597" y="234"/>
                    <a:pt x="597" y="234"/>
                  </a:cubicBezTo>
                  <a:cubicBezTo>
                    <a:pt x="597" y="234"/>
                    <a:pt x="597" y="234"/>
                    <a:pt x="597" y="234"/>
                  </a:cubicBezTo>
                  <a:cubicBezTo>
                    <a:pt x="582" y="238"/>
                    <a:pt x="582" y="238"/>
                    <a:pt x="582" y="238"/>
                  </a:cubicBezTo>
                  <a:close/>
                  <a:moveTo>
                    <a:pt x="576" y="217"/>
                  </a:moveTo>
                  <a:cubicBezTo>
                    <a:pt x="576" y="218"/>
                    <a:pt x="576" y="218"/>
                    <a:pt x="577" y="219"/>
                  </a:cubicBezTo>
                  <a:cubicBezTo>
                    <a:pt x="592" y="214"/>
                    <a:pt x="592" y="214"/>
                    <a:pt x="592" y="214"/>
                  </a:cubicBezTo>
                  <a:cubicBezTo>
                    <a:pt x="592" y="214"/>
                    <a:pt x="591" y="213"/>
                    <a:pt x="591" y="212"/>
                  </a:cubicBezTo>
                  <a:cubicBezTo>
                    <a:pt x="576" y="217"/>
                    <a:pt x="576" y="217"/>
                    <a:pt x="576" y="217"/>
                  </a:cubicBezTo>
                  <a:close/>
                  <a:moveTo>
                    <a:pt x="576" y="217"/>
                  </a:moveTo>
                  <a:cubicBezTo>
                    <a:pt x="576" y="217"/>
                    <a:pt x="576" y="217"/>
                    <a:pt x="576" y="217"/>
                  </a:cubicBezTo>
                  <a:cubicBezTo>
                    <a:pt x="591" y="212"/>
                    <a:pt x="591" y="212"/>
                    <a:pt x="591" y="212"/>
                  </a:cubicBezTo>
                  <a:cubicBezTo>
                    <a:pt x="591" y="212"/>
                    <a:pt x="591" y="212"/>
                    <a:pt x="591" y="212"/>
                  </a:cubicBezTo>
                  <a:cubicBezTo>
                    <a:pt x="576" y="217"/>
                    <a:pt x="576" y="217"/>
                    <a:pt x="576" y="217"/>
                  </a:cubicBezTo>
                  <a:close/>
                  <a:moveTo>
                    <a:pt x="569" y="197"/>
                  </a:moveTo>
                  <a:cubicBezTo>
                    <a:pt x="569" y="197"/>
                    <a:pt x="569" y="198"/>
                    <a:pt x="570" y="199"/>
                  </a:cubicBezTo>
                  <a:cubicBezTo>
                    <a:pt x="585" y="193"/>
                    <a:pt x="585" y="193"/>
                    <a:pt x="585" y="193"/>
                  </a:cubicBezTo>
                  <a:cubicBezTo>
                    <a:pt x="584" y="192"/>
                    <a:pt x="584" y="192"/>
                    <a:pt x="584" y="191"/>
                  </a:cubicBezTo>
                  <a:cubicBezTo>
                    <a:pt x="569" y="197"/>
                    <a:pt x="569" y="197"/>
                    <a:pt x="569" y="197"/>
                  </a:cubicBezTo>
                  <a:close/>
                  <a:moveTo>
                    <a:pt x="569" y="197"/>
                  </a:moveTo>
                  <a:cubicBezTo>
                    <a:pt x="569" y="197"/>
                    <a:pt x="569" y="197"/>
                    <a:pt x="569" y="197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69" y="197"/>
                    <a:pt x="569" y="197"/>
                    <a:pt x="569" y="197"/>
                  </a:cubicBezTo>
                  <a:close/>
                  <a:moveTo>
                    <a:pt x="560" y="177"/>
                  </a:moveTo>
                  <a:cubicBezTo>
                    <a:pt x="561" y="178"/>
                    <a:pt x="561" y="178"/>
                    <a:pt x="561" y="179"/>
                  </a:cubicBezTo>
                  <a:cubicBezTo>
                    <a:pt x="576" y="172"/>
                    <a:pt x="576" y="172"/>
                    <a:pt x="576" y="172"/>
                  </a:cubicBezTo>
                  <a:cubicBezTo>
                    <a:pt x="575" y="171"/>
                    <a:pt x="575" y="171"/>
                    <a:pt x="575" y="170"/>
                  </a:cubicBezTo>
                  <a:cubicBezTo>
                    <a:pt x="560" y="177"/>
                    <a:pt x="560" y="177"/>
                    <a:pt x="560" y="177"/>
                  </a:cubicBezTo>
                  <a:close/>
                  <a:moveTo>
                    <a:pt x="560" y="177"/>
                  </a:moveTo>
                  <a:cubicBezTo>
                    <a:pt x="560" y="177"/>
                    <a:pt x="560" y="177"/>
                    <a:pt x="560" y="177"/>
                  </a:cubicBezTo>
                  <a:cubicBezTo>
                    <a:pt x="575" y="170"/>
                    <a:pt x="575" y="170"/>
                    <a:pt x="575" y="170"/>
                  </a:cubicBezTo>
                  <a:cubicBezTo>
                    <a:pt x="575" y="170"/>
                    <a:pt x="575" y="170"/>
                    <a:pt x="575" y="170"/>
                  </a:cubicBezTo>
                  <a:cubicBezTo>
                    <a:pt x="560" y="177"/>
                    <a:pt x="560" y="177"/>
                    <a:pt x="560" y="177"/>
                  </a:cubicBezTo>
                  <a:close/>
                  <a:moveTo>
                    <a:pt x="550" y="158"/>
                  </a:moveTo>
                  <a:cubicBezTo>
                    <a:pt x="551" y="159"/>
                    <a:pt x="551" y="159"/>
                    <a:pt x="551" y="160"/>
                  </a:cubicBezTo>
                  <a:cubicBezTo>
                    <a:pt x="565" y="152"/>
                    <a:pt x="565" y="152"/>
                    <a:pt x="565" y="152"/>
                  </a:cubicBezTo>
                  <a:cubicBezTo>
                    <a:pt x="565" y="151"/>
                    <a:pt x="564" y="151"/>
                    <a:pt x="564" y="150"/>
                  </a:cubicBezTo>
                  <a:lnTo>
                    <a:pt x="550" y="158"/>
                  </a:lnTo>
                  <a:close/>
                  <a:moveTo>
                    <a:pt x="550" y="158"/>
                  </a:moveTo>
                  <a:cubicBezTo>
                    <a:pt x="550" y="158"/>
                    <a:pt x="550" y="158"/>
                    <a:pt x="550" y="158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50" y="158"/>
                    <a:pt x="550" y="158"/>
                    <a:pt x="550" y="158"/>
                  </a:cubicBezTo>
                  <a:close/>
                  <a:moveTo>
                    <a:pt x="539" y="140"/>
                  </a:moveTo>
                  <a:cubicBezTo>
                    <a:pt x="539" y="141"/>
                    <a:pt x="540" y="141"/>
                    <a:pt x="540" y="142"/>
                  </a:cubicBezTo>
                  <a:cubicBezTo>
                    <a:pt x="553" y="133"/>
                    <a:pt x="553" y="133"/>
                    <a:pt x="553" y="133"/>
                  </a:cubicBezTo>
                  <a:cubicBezTo>
                    <a:pt x="553" y="132"/>
                    <a:pt x="552" y="132"/>
                    <a:pt x="552" y="131"/>
                  </a:cubicBezTo>
                  <a:cubicBezTo>
                    <a:pt x="539" y="140"/>
                    <a:pt x="539" y="140"/>
                    <a:pt x="539" y="140"/>
                  </a:cubicBezTo>
                  <a:close/>
                  <a:moveTo>
                    <a:pt x="539" y="140"/>
                  </a:moveTo>
                  <a:cubicBezTo>
                    <a:pt x="539" y="140"/>
                    <a:pt x="539" y="140"/>
                    <a:pt x="539" y="140"/>
                  </a:cubicBezTo>
                  <a:cubicBezTo>
                    <a:pt x="552" y="131"/>
                    <a:pt x="552" y="131"/>
                    <a:pt x="552" y="131"/>
                  </a:cubicBezTo>
                  <a:cubicBezTo>
                    <a:pt x="552" y="131"/>
                    <a:pt x="552" y="131"/>
                    <a:pt x="552" y="131"/>
                  </a:cubicBezTo>
                  <a:cubicBezTo>
                    <a:pt x="539" y="140"/>
                    <a:pt x="539" y="140"/>
                    <a:pt x="539" y="140"/>
                  </a:cubicBezTo>
                  <a:close/>
                  <a:moveTo>
                    <a:pt x="526" y="123"/>
                  </a:moveTo>
                  <a:cubicBezTo>
                    <a:pt x="527" y="124"/>
                    <a:pt x="527" y="124"/>
                    <a:pt x="527" y="125"/>
                  </a:cubicBezTo>
                  <a:cubicBezTo>
                    <a:pt x="540" y="115"/>
                    <a:pt x="540" y="115"/>
                    <a:pt x="540" y="115"/>
                  </a:cubicBezTo>
                  <a:cubicBezTo>
                    <a:pt x="539" y="114"/>
                    <a:pt x="539" y="114"/>
                    <a:pt x="539" y="113"/>
                  </a:cubicBezTo>
                  <a:cubicBezTo>
                    <a:pt x="526" y="123"/>
                    <a:pt x="526" y="123"/>
                    <a:pt x="526" y="123"/>
                  </a:cubicBezTo>
                  <a:close/>
                  <a:moveTo>
                    <a:pt x="526" y="123"/>
                  </a:moveTo>
                  <a:cubicBezTo>
                    <a:pt x="526" y="123"/>
                    <a:pt x="526" y="123"/>
                    <a:pt x="526" y="123"/>
                  </a:cubicBezTo>
                  <a:cubicBezTo>
                    <a:pt x="539" y="113"/>
                    <a:pt x="539" y="113"/>
                    <a:pt x="539" y="113"/>
                  </a:cubicBezTo>
                  <a:cubicBezTo>
                    <a:pt x="539" y="113"/>
                    <a:pt x="539" y="113"/>
                    <a:pt x="539" y="113"/>
                  </a:cubicBezTo>
                  <a:cubicBezTo>
                    <a:pt x="526" y="123"/>
                    <a:pt x="526" y="123"/>
                    <a:pt x="526" y="123"/>
                  </a:cubicBezTo>
                  <a:close/>
                  <a:moveTo>
                    <a:pt x="512" y="107"/>
                  </a:moveTo>
                  <a:cubicBezTo>
                    <a:pt x="513" y="107"/>
                    <a:pt x="513" y="108"/>
                    <a:pt x="513" y="108"/>
                  </a:cubicBezTo>
                  <a:cubicBezTo>
                    <a:pt x="525" y="97"/>
                    <a:pt x="525" y="97"/>
                    <a:pt x="525" y="97"/>
                  </a:cubicBezTo>
                  <a:cubicBezTo>
                    <a:pt x="525" y="97"/>
                    <a:pt x="524" y="96"/>
                    <a:pt x="524" y="96"/>
                  </a:cubicBezTo>
                  <a:cubicBezTo>
                    <a:pt x="512" y="107"/>
                    <a:pt x="512" y="107"/>
                    <a:pt x="512" y="107"/>
                  </a:cubicBezTo>
                  <a:close/>
                  <a:moveTo>
                    <a:pt x="512" y="107"/>
                  </a:moveTo>
                  <a:cubicBezTo>
                    <a:pt x="512" y="107"/>
                    <a:pt x="512" y="107"/>
                    <a:pt x="512" y="107"/>
                  </a:cubicBezTo>
                  <a:cubicBezTo>
                    <a:pt x="524" y="96"/>
                    <a:pt x="524" y="96"/>
                    <a:pt x="524" y="96"/>
                  </a:cubicBezTo>
                  <a:cubicBezTo>
                    <a:pt x="524" y="96"/>
                    <a:pt x="524" y="96"/>
                    <a:pt x="524" y="96"/>
                  </a:cubicBezTo>
                  <a:cubicBezTo>
                    <a:pt x="512" y="107"/>
                    <a:pt x="512" y="107"/>
                    <a:pt x="512" y="107"/>
                  </a:cubicBezTo>
                  <a:close/>
                  <a:moveTo>
                    <a:pt x="497" y="92"/>
                  </a:moveTo>
                  <a:cubicBezTo>
                    <a:pt x="497" y="92"/>
                    <a:pt x="498" y="93"/>
                    <a:pt x="498" y="93"/>
                  </a:cubicBezTo>
                  <a:cubicBezTo>
                    <a:pt x="509" y="81"/>
                    <a:pt x="509" y="81"/>
                    <a:pt x="509" y="81"/>
                  </a:cubicBezTo>
                  <a:cubicBezTo>
                    <a:pt x="509" y="81"/>
                    <a:pt x="508" y="80"/>
                    <a:pt x="508" y="80"/>
                  </a:cubicBezTo>
                  <a:cubicBezTo>
                    <a:pt x="497" y="92"/>
                    <a:pt x="497" y="92"/>
                    <a:pt x="497" y="92"/>
                  </a:cubicBezTo>
                  <a:close/>
                  <a:moveTo>
                    <a:pt x="497" y="92"/>
                  </a:moveTo>
                  <a:cubicBezTo>
                    <a:pt x="497" y="92"/>
                    <a:pt x="497" y="92"/>
                    <a:pt x="497" y="92"/>
                  </a:cubicBezTo>
                  <a:cubicBezTo>
                    <a:pt x="508" y="80"/>
                    <a:pt x="508" y="80"/>
                    <a:pt x="508" y="80"/>
                  </a:cubicBezTo>
                  <a:cubicBezTo>
                    <a:pt x="508" y="80"/>
                    <a:pt x="508" y="80"/>
                    <a:pt x="508" y="80"/>
                  </a:cubicBezTo>
                  <a:cubicBezTo>
                    <a:pt x="497" y="92"/>
                    <a:pt x="497" y="92"/>
                    <a:pt x="497" y="92"/>
                  </a:cubicBezTo>
                  <a:close/>
                  <a:moveTo>
                    <a:pt x="481" y="78"/>
                  </a:moveTo>
                  <a:cubicBezTo>
                    <a:pt x="481" y="78"/>
                    <a:pt x="482" y="79"/>
                    <a:pt x="482" y="79"/>
                  </a:cubicBezTo>
                  <a:cubicBezTo>
                    <a:pt x="492" y="67"/>
                    <a:pt x="492" y="67"/>
                    <a:pt x="492" y="67"/>
                  </a:cubicBezTo>
                  <a:cubicBezTo>
                    <a:pt x="492" y="66"/>
                    <a:pt x="491" y="66"/>
                    <a:pt x="491" y="65"/>
                  </a:cubicBezTo>
                  <a:lnTo>
                    <a:pt x="481" y="78"/>
                  </a:lnTo>
                  <a:close/>
                  <a:moveTo>
                    <a:pt x="481" y="78"/>
                  </a:moveTo>
                  <a:cubicBezTo>
                    <a:pt x="481" y="78"/>
                    <a:pt x="481" y="78"/>
                    <a:pt x="481" y="78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81" y="78"/>
                    <a:pt x="481" y="78"/>
                    <a:pt x="481" y="78"/>
                  </a:cubicBezTo>
                  <a:close/>
                  <a:moveTo>
                    <a:pt x="463" y="65"/>
                  </a:moveTo>
                  <a:cubicBezTo>
                    <a:pt x="464" y="65"/>
                    <a:pt x="465" y="66"/>
                    <a:pt x="465" y="66"/>
                  </a:cubicBezTo>
                  <a:cubicBezTo>
                    <a:pt x="474" y="53"/>
                    <a:pt x="474" y="53"/>
                    <a:pt x="474" y="53"/>
                  </a:cubicBezTo>
                  <a:cubicBezTo>
                    <a:pt x="474" y="53"/>
                    <a:pt x="473" y="52"/>
                    <a:pt x="472" y="52"/>
                  </a:cubicBezTo>
                  <a:cubicBezTo>
                    <a:pt x="463" y="65"/>
                    <a:pt x="463" y="65"/>
                    <a:pt x="463" y="65"/>
                  </a:cubicBezTo>
                  <a:close/>
                  <a:moveTo>
                    <a:pt x="463" y="65"/>
                  </a:moveTo>
                  <a:cubicBezTo>
                    <a:pt x="463" y="65"/>
                    <a:pt x="463" y="65"/>
                    <a:pt x="463" y="65"/>
                  </a:cubicBezTo>
                  <a:cubicBezTo>
                    <a:pt x="472" y="52"/>
                    <a:pt x="472" y="52"/>
                    <a:pt x="472" y="52"/>
                  </a:cubicBezTo>
                  <a:cubicBezTo>
                    <a:pt x="472" y="52"/>
                    <a:pt x="472" y="52"/>
                    <a:pt x="472" y="52"/>
                  </a:cubicBezTo>
                  <a:cubicBezTo>
                    <a:pt x="463" y="65"/>
                    <a:pt x="463" y="65"/>
                    <a:pt x="463" y="65"/>
                  </a:cubicBezTo>
                  <a:close/>
                  <a:moveTo>
                    <a:pt x="445" y="54"/>
                  </a:moveTo>
                  <a:cubicBezTo>
                    <a:pt x="446" y="54"/>
                    <a:pt x="446" y="54"/>
                    <a:pt x="447" y="55"/>
                  </a:cubicBezTo>
                  <a:cubicBezTo>
                    <a:pt x="455" y="41"/>
                    <a:pt x="455" y="41"/>
                    <a:pt x="455" y="41"/>
                  </a:cubicBezTo>
                  <a:cubicBezTo>
                    <a:pt x="455" y="41"/>
                    <a:pt x="454" y="40"/>
                    <a:pt x="453" y="40"/>
                  </a:cubicBezTo>
                  <a:cubicBezTo>
                    <a:pt x="445" y="54"/>
                    <a:pt x="445" y="54"/>
                    <a:pt x="445" y="54"/>
                  </a:cubicBezTo>
                  <a:close/>
                  <a:moveTo>
                    <a:pt x="445" y="54"/>
                  </a:moveTo>
                  <a:cubicBezTo>
                    <a:pt x="445" y="54"/>
                    <a:pt x="445" y="54"/>
                    <a:pt x="445" y="54"/>
                  </a:cubicBezTo>
                  <a:cubicBezTo>
                    <a:pt x="453" y="40"/>
                    <a:pt x="453" y="40"/>
                    <a:pt x="453" y="40"/>
                  </a:cubicBezTo>
                  <a:cubicBezTo>
                    <a:pt x="453" y="40"/>
                    <a:pt x="453" y="40"/>
                    <a:pt x="453" y="40"/>
                  </a:cubicBezTo>
                  <a:cubicBezTo>
                    <a:pt x="445" y="54"/>
                    <a:pt x="445" y="54"/>
                    <a:pt x="445" y="54"/>
                  </a:cubicBezTo>
                  <a:close/>
                  <a:moveTo>
                    <a:pt x="426" y="44"/>
                  </a:moveTo>
                  <a:cubicBezTo>
                    <a:pt x="427" y="44"/>
                    <a:pt x="428" y="44"/>
                    <a:pt x="428" y="45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4" y="30"/>
                    <a:pt x="433" y="29"/>
                  </a:cubicBezTo>
                  <a:cubicBezTo>
                    <a:pt x="426" y="44"/>
                    <a:pt x="426" y="44"/>
                    <a:pt x="426" y="44"/>
                  </a:cubicBezTo>
                  <a:close/>
                  <a:moveTo>
                    <a:pt x="426" y="44"/>
                  </a:moveTo>
                  <a:cubicBezTo>
                    <a:pt x="426" y="44"/>
                    <a:pt x="426" y="44"/>
                    <a:pt x="426" y="44"/>
                  </a:cubicBezTo>
                  <a:cubicBezTo>
                    <a:pt x="433" y="29"/>
                    <a:pt x="433" y="29"/>
                    <a:pt x="433" y="29"/>
                  </a:cubicBezTo>
                  <a:cubicBezTo>
                    <a:pt x="433" y="29"/>
                    <a:pt x="433" y="29"/>
                    <a:pt x="433" y="29"/>
                  </a:cubicBezTo>
                  <a:cubicBezTo>
                    <a:pt x="426" y="44"/>
                    <a:pt x="426" y="44"/>
                    <a:pt x="426" y="44"/>
                  </a:cubicBezTo>
                  <a:close/>
                  <a:moveTo>
                    <a:pt x="407" y="35"/>
                  </a:moveTo>
                  <a:cubicBezTo>
                    <a:pt x="407" y="35"/>
                    <a:pt x="408" y="36"/>
                    <a:pt x="409" y="36"/>
                  </a:cubicBezTo>
                  <a:cubicBezTo>
                    <a:pt x="415" y="21"/>
                    <a:pt x="415" y="21"/>
                    <a:pt x="415" y="21"/>
                  </a:cubicBezTo>
                  <a:cubicBezTo>
                    <a:pt x="414" y="21"/>
                    <a:pt x="413" y="21"/>
                    <a:pt x="413" y="20"/>
                  </a:cubicBezTo>
                  <a:cubicBezTo>
                    <a:pt x="407" y="35"/>
                    <a:pt x="407" y="35"/>
                    <a:pt x="407" y="35"/>
                  </a:cubicBezTo>
                  <a:close/>
                  <a:moveTo>
                    <a:pt x="407" y="35"/>
                  </a:moveTo>
                  <a:cubicBezTo>
                    <a:pt x="407" y="35"/>
                    <a:pt x="407" y="35"/>
                    <a:pt x="407" y="35"/>
                  </a:cubicBezTo>
                  <a:cubicBezTo>
                    <a:pt x="413" y="20"/>
                    <a:pt x="413" y="20"/>
                    <a:pt x="413" y="20"/>
                  </a:cubicBezTo>
                  <a:cubicBezTo>
                    <a:pt x="413" y="20"/>
                    <a:pt x="413" y="20"/>
                    <a:pt x="413" y="20"/>
                  </a:cubicBezTo>
                  <a:cubicBezTo>
                    <a:pt x="407" y="35"/>
                    <a:pt x="407" y="35"/>
                    <a:pt x="407" y="35"/>
                  </a:cubicBezTo>
                  <a:close/>
                  <a:moveTo>
                    <a:pt x="387" y="28"/>
                  </a:moveTo>
                  <a:cubicBezTo>
                    <a:pt x="387" y="28"/>
                    <a:pt x="388" y="29"/>
                    <a:pt x="388" y="29"/>
                  </a:cubicBezTo>
                  <a:cubicBezTo>
                    <a:pt x="393" y="13"/>
                    <a:pt x="393" y="13"/>
                    <a:pt x="393" y="13"/>
                  </a:cubicBezTo>
                  <a:cubicBezTo>
                    <a:pt x="393" y="13"/>
                    <a:pt x="392" y="13"/>
                    <a:pt x="391" y="13"/>
                  </a:cubicBezTo>
                  <a:cubicBezTo>
                    <a:pt x="387" y="28"/>
                    <a:pt x="387" y="28"/>
                    <a:pt x="387" y="28"/>
                  </a:cubicBezTo>
                  <a:close/>
                  <a:moveTo>
                    <a:pt x="386" y="28"/>
                  </a:moveTo>
                  <a:cubicBezTo>
                    <a:pt x="387" y="28"/>
                    <a:pt x="387" y="28"/>
                    <a:pt x="387" y="28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386" y="28"/>
                    <a:pt x="386" y="28"/>
                    <a:pt x="386" y="28"/>
                  </a:cubicBezTo>
                  <a:close/>
                  <a:moveTo>
                    <a:pt x="366" y="23"/>
                  </a:moveTo>
                  <a:cubicBezTo>
                    <a:pt x="366" y="23"/>
                    <a:pt x="367" y="23"/>
                    <a:pt x="368" y="23"/>
                  </a:cubicBezTo>
                  <a:cubicBezTo>
                    <a:pt x="371" y="7"/>
                    <a:pt x="371" y="7"/>
                    <a:pt x="371" y="7"/>
                  </a:cubicBezTo>
                  <a:cubicBezTo>
                    <a:pt x="371" y="7"/>
                    <a:pt x="370" y="7"/>
                    <a:pt x="369" y="7"/>
                  </a:cubicBezTo>
                  <a:cubicBezTo>
                    <a:pt x="366" y="23"/>
                    <a:pt x="366" y="23"/>
                    <a:pt x="366" y="23"/>
                  </a:cubicBezTo>
                  <a:close/>
                  <a:moveTo>
                    <a:pt x="366" y="23"/>
                  </a:moveTo>
                  <a:cubicBezTo>
                    <a:pt x="366" y="23"/>
                    <a:pt x="366" y="23"/>
                    <a:pt x="366" y="23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6" y="23"/>
                    <a:pt x="366" y="23"/>
                    <a:pt x="366" y="23"/>
                  </a:cubicBezTo>
                  <a:close/>
                  <a:moveTo>
                    <a:pt x="345" y="19"/>
                  </a:moveTo>
                  <a:cubicBezTo>
                    <a:pt x="345" y="19"/>
                    <a:pt x="346" y="19"/>
                    <a:pt x="347" y="19"/>
                  </a:cubicBezTo>
                  <a:cubicBezTo>
                    <a:pt x="349" y="3"/>
                    <a:pt x="349" y="3"/>
                    <a:pt x="349" y="3"/>
                  </a:cubicBezTo>
                  <a:cubicBezTo>
                    <a:pt x="349" y="3"/>
                    <a:pt x="348" y="3"/>
                    <a:pt x="347" y="3"/>
                  </a:cubicBezTo>
                  <a:cubicBezTo>
                    <a:pt x="345" y="19"/>
                    <a:pt x="345" y="19"/>
                    <a:pt x="345" y="19"/>
                  </a:cubicBezTo>
                  <a:close/>
                  <a:moveTo>
                    <a:pt x="345" y="19"/>
                  </a:moveTo>
                  <a:cubicBezTo>
                    <a:pt x="345" y="19"/>
                    <a:pt x="345" y="19"/>
                    <a:pt x="345" y="19"/>
                  </a:cubicBezTo>
                  <a:cubicBezTo>
                    <a:pt x="347" y="3"/>
                    <a:pt x="347" y="3"/>
                    <a:pt x="347" y="3"/>
                  </a:cubicBezTo>
                  <a:cubicBezTo>
                    <a:pt x="347" y="3"/>
                    <a:pt x="347" y="3"/>
                    <a:pt x="347" y="3"/>
                  </a:cubicBezTo>
                  <a:cubicBezTo>
                    <a:pt x="345" y="19"/>
                    <a:pt x="345" y="19"/>
                    <a:pt x="345" y="19"/>
                  </a:cubicBezTo>
                  <a:close/>
                  <a:moveTo>
                    <a:pt x="324" y="16"/>
                  </a:moveTo>
                  <a:cubicBezTo>
                    <a:pt x="324" y="16"/>
                    <a:pt x="325" y="16"/>
                    <a:pt x="325" y="17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26" y="1"/>
                    <a:pt x="325" y="0"/>
                    <a:pt x="325" y="0"/>
                  </a:cubicBezTo>
                  <a:cubicBezTo>
                    <a:pt x="324" y="16"/>
                    <a:pt x="324" y="16"/>
                    <a:pt x="324" y="16"/>
                  </a:cubicBezTo>
                  <a:close/>
                  <a:moveTo>
                    <a:pt x="323" y="16"/>
                  </a:moveTo>
                  <a:cubicBezTo>
                    <a:pt x="324" y="16"/>
                    <a:pt x="324" y="16"/>
                    <a:pt x="324" y="16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23" y="16"/>
                    <a:pt x="323" y="16"/>
                    <a:pt x="323" y="16"/>
                  </a:cubicBezTo>
                  <a:close/>
                  <a:moveTo>
                    <a:pt x="302" y="16"/>
                  </a:moveTo>
                  <a:cubicBezTo>
                    <a:pt x="303" y="16"/>
                    <a:pt x="303" y="16"/>
                    <a:pt x="303" y="16"/>
                  </a:cubicBezTo>
                  <a:cubicBezTo>
                    <a:pt x="303" y="16"/>
                    <a:pt x="304" y="16"/>
                    <a:pt x="304" y="16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304" y="0"/>
                    <a:pt x="303" y="0"/>
                    <a:pt x="303" y="0"/>
                  </a:cubicBezTo>
                  <a:cubicBezTo>
                    <a:pt x="302" y="0"/>
                    <a:pt x="302" y="0"/>
                    <a:pt x="302" y="0"/>
                  </a:cubicBezTo>
                  <a:lnTo>
                    <a:pt x="302" y="16"/>
                  </a:lnTo>
                  <a:close/>
                  <a:moveTo>
                    <a:pt x="302" y="16"/>
                  </a:moveTo>
                  <a:cubicBezTo>
                    <a:pt x="302" y="16"/>
                    <a:pt x="302" y="16"/>
                    <a:pt x="302" y="16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02" y="0"/>
                    <a:pt x="302" y="0"/>
                    <a:pt x="302" y="0"/>
                  </a:cubicBezTo>
                  <a:lnTo>
                    <a:pt x="302" y="16"/>
                  </a:lnTo>
                  <a:close/>
                  <a:moveTo>
                    <a:pt x="281" y="16"/>
                  </a:moveTo>
                  <a:cubicBezTo>
                    <a:pt x="281" y="16"/>
                    <a:pt x="282" y="16"/>
                    <a:pt x="283" y="16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1" y="0"/>
                    <a:pt x="280" y="0"/>
                    <a:pt x="280" y="0"/>
                  </a:cubicBezTo>
                  <a:cubicBezTo>
                    <a:pt x="281" y="16"/>
                    <a:pt x="281" y="16"/>
                    <a:pt x="281" y="16"/>
                  </a:cubicBezTo>
                  <a:close/>
                  <a:moveTo>
                    <a:pt x="281" y="16"/>
                  </a:moveTo>
                  <a:cubicBezTo>
                    <a:pt x="281" y="16"/>
                    <a:pt x="281" y="16"/>
                    <a:pt x="281" y="16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81" y="16"/>
                    <a:pt x="281" y="16"/>
                    <a:pt x="281" y="16"/>
                  </a:cubicBezTo>
                  <a:close/>
                  <a:moveTo>
                    <a:pt x="259" y="19"/>
                  </a:moveTo>
                  <a:cubicBezTo>
                    <a:pt x="260" y="19"/>
                    <a:pt x="261" y="19"/>
                    <a:pt x="261" y="19"/>
                  </a:cubicBezTo>
                  <a:cubicBezTo>
                    <a:pt x="259" y="3"/>
                    <a:pt x="259" y="3"/>
                    <a:pt x="259" y="3"/>
                  </a:cubicBezTo>
                  <a:cubicBezTo>
                    <a:pt x="258" y="3"/>
                    <a:pt x="258" y="3"/>
                    <a:pt x="257" y="3"/>
                  </a:cubicBezTo>
                  <a:cubicBezTo>
                    <a:pt x="259" y="19"/>
                    <a:pt x="259" y="19"/>
                    <a:pt x="259" y="19"/>
                  </a:cubicBezTo>
                  <a:close/>
                  <a:moveTo>
                    <a:pt x="259" y="19"/>
                  </a:moveTo>
                  <a:cubicBezTo>
                    <a:pt x="259" y="19"/>
                    <a:pt x="259" y="19"/>
                    <a:pt x="259" y="19"/>
                  </a:cubicBezTo>
                  <a:cubicBezTo>
                    <a:pt x="257" y="3"/>
                    <a:pt x="257" y="3"/>
                    <a:pt x="257" y="3"/>
                  </a:cubicBezTo>
                  <a:cubicBezTo>
                    <a:pt x="257" y="3"/>
                    <a:pt x="257" y="3"/>
                    <a:pt x="257" y="3"/>
                  </a:cubicBezTo>
                  <a:cubicBezTo>
                    <a:pt x="259" y="19"/>
                    <a:pt x="259" y="19"/>
                    <a:pt x="259" y="19"/>
                  </a:cubicBezTo>
                  <a:close/>
                  <a:moveTo>
                    <a:pt x="238" y="23"/>
                  </a:moveTo>
                  <a:cubicBezTo>
                    <a:pt x="239" y="23"/>
                    <a:pt x="240" y="23"/>
                    <a:pt x="240" y="22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6" y="7"/>
                    <a:pt x="236" y="7"/>
                    <a:pt x="235" y="7"/>
                  </a:cubicBezTo>
                  <a:cubicBezTo>
                    <a:pt x="238" y="23"/>
                    <a:pt x="238" y="23"/>
                    <a:pt x="238" y="23"/>
                  </a:cubicBezTo>
                  <a:close/>
                  <a:moveTo>
                    <a:pt x="238" y="23"/>
                  </a:moveTo>
                  <a:cubicBezTo>
                    <a:pt x="238" y="23"/>
                    <a:pt x="238" y="23"/>
                    <a:pt x="238" y="23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8" y="23"/>
                    <a:pt x="238" y="23"/>
                    <a:pt x="238" y="23"/>
                  </a:cubicBezTo>
                  <a:close/>
                  <a:moveTo>
                    <a:pt x="218" y="28"/>
                  </a:moveTo>
                  <a:cubicBezTo>
                    <a:pt x="218" y="28"/>
                    <a:pt x="219" y="28"/>
                    <a:pt x="220" y="28"/>
                  </a:cubicBezTo>
                  <a:cubicBezTo>
                    <a:pt x="215" y="12"/>
                    <a:pt x="215" y="12"/>
                    <a:pt x="215" y="12"/>
                  </a:cubicBezTo>
                  <a:cubicBezTo>
                    <a:pt x="214" y="13"/>
                    <a:pt x="214" y="13"/>
                    <a:pt x="213" y="13"/>
                  </a:cubicBezTo>
                  <a:cubicBezTo>
                    <a:pt x="218" y="28"/>
                    <a:pt x="218" y="28"/>
                    <a:pt x="218" y="28"/>
                  </a:cubicBezTo>
                  <a:close/>
                  <a:moveTo>
                    <a:pt x="218" y="28"/>
                  </a:moveTo>
                  <a:cubicBezTo>
                    <a:pt x="218" y="28"/>
                    <a:pt x="218" y="28"/>
                    <a:pt x="218" y="28"/>
                  </a:cubicBezTo>
                  <a:cubicBezTo>
                    <a:pt x="213" y="13"/>
                    <a:pt x="213" y="13"/>
                    <a:pt x="213" y="13"/>
                  </a:cubicBezTo>
                  <a:cubicBezTo>
                    <a:pt x="213" y="13"/>
                    <a:pt x="213" y="13"/>
                    <a:pt x="213" y="13"/>
                  </a:cubicBezTo>
                  <a:cubicBezTo>
                    <a:pt x="218" y="28"/>
                    <a:pt x="218" y="28"/>
                    <a:pt x="218" y="28"/>
                  </a:cubicBezTo>
                  <a:close/>
                  <a:moveTo>
                    <a:pt x="198" y="35"/>
                  </a:moveTo>
                  <a:cubicBezTo>
                    <a:pt x="198" y="35"/>
                    <a:pt x="199" y="35"/>
                    <a:pt x="199" y="35"/>
                  </a:cubicBezTo>
                  <a:cubicBezTo>
                    <a:pt x="194" y="20"/>
                    <a:pt x="194" y="20"/>
                    <a:pt x="194" y="20"/>
                  </a:cubicBezTo>
                  <a:cubicBezTo>
                    <a:pt x="193" y="20"/>
                    <a:pt x="192" y="20"/>
                    <a:pt x="192" y="21"/>
                  </a:cubicBezTo>
                  <a:cubicBezTo>
                    <a:pt x="198" y="35"/>
                    <a:pt x="198" y="35"/>
                    <a:pt x="198" y="35"/>
                  </a:cubicBezTo>
                  <a:close/>
                  <a:moveTo>
                    <a:pt x="198" y="35"/>
                  </a:moveTo>
                  <a:cubicBezTo>
                    <a:pt x="198" y="35"/>
                    <a:pt x="198" y="35"/>
                    <a:pt x="198" y="35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8" y="35"/>
                    <a:pt x="198" y="35"/>
                    <a:pt x="198" y="35"/>
                  </a:cubicBezTo>
                  <a:close/>
                  <a:moveTo>
                    <a:pt x="178" y="44"/>
                  </a:moveTo>
                  <a:cubicBezTo>
                    <a:pt x="179" y="44"/>
                    <a:pt x="179" y="43"/>
                    <a:pt x="180" y="43"/>
                  </a:cubicBezTo>
                  <a:cubicBezTo>
                    <a:pt x="173" y="29"/>
                    <a:pt x="173" y="29"/>
                    <a:pt x="173" y="29"/>
                  </a:cubicBezTo>
                  <a:cubicBezTo>
                    <a:pt x="172" y="29"/>
                    <a:pt x="172" y="29"/>
                    <a:pt x="171" y="30"/>
                  </a:cubicBezTo>
                  <a:cubicBezTo>
                    <a:pt x="178" y="44"/>
                    <a:pt x="178" y="44"/>
                    <a:pt x="178" y="44"/>
                  </a:cubicBezTo>
                  <a:close/>
                  <a:moveTo>
                    <a:pt x="178" y="44"/>
                  </a:moveTo>
                  <a:cubicBezTo>
                    <a:pt x="178" y="44"/>
                    <a:pt x="178" y="44"/>
                    <a:pt x="178" y="44"/>
                  </a:cubicBezTo>
                  <a:cubicBezTo>
                    <a:pt x="171" y="30"/>
                    <a:pt x="171" y="30"/>
                    <a:pt x="171" y="30"/>
                  </a:cubicBezTo>
                  <a:cubicBezTo>
                    <a:pt x="171" y="30"/>
                    <a:pt x="171" y="30"/>
                    <a:pt x="171" y="30"/>
                  </a:cubicBezTo>
                  <a:cubicBezTo>
                    <a:pt x="178" y="44"/>
                    <a:pt x="178" y="44"/>
                    <a:pt x="178" y="44"/>
                  </a:cubicBezTo>
                  <a:close/>
                  <a:moveTo>
                    <a:pt x="159" y="54"/>
                  </a:moveTo>
                  <a:cubicBezTo>
                    <a:pt x="160" y="54"/>
                    <a:pt x="160" y="53"/>
                    <a:pt x="161" y="53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52" y="40"/>
                    <a:pt x="152" y="40"/>
                    <a:pt x="151" y="40"/>
                  </a:cubicBezTo>
                  <a:cubicBezTo>
                    <a:pt x="159" y="54"/>
                    <a:pt x="159" y="54"/>
                    <a:pt x="159" y="54"/>
                  </a:cubicBezTo>
                  <a:close/>
                  <a:moveTo>
                    <a:pt x="159" y="54"/>
                  </a:moveTo>
                  <a:cubicBezTo>
                    <a:pt x="159" y="54"/>
                    <a:pt x="159" y="54"/>
                    <a:pt x="159" y="54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9" y="54"/>
                    <a:pt x="159" y="54"/>
                    <a:pt x="159" y="54"/>
                  </a:cubicBezTo>
                  <a:close/>
                  <a:moveTo>
                    <a:pt x="141" y="65"/>
                  </a:moveTo>
                  <a:cubicBezTo>
                    <a:pt x="142" y="65"/>
                    <a:pt x="142" y="65"/>
                    <a:pt x="143" y="64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3" y="52"/>
                    <a:pt x="133" y="52"/>
                    <a:pt x="132" y="52"/>
                  </a:cubicBezTo>
                  <a:cubicBezTo>
                    <a:pt x="141" y="65"/>
                    <a:pt x="141" y="65"/>
                    <a:pt x="141" y="65"/>
                  </a:cubicBezTo>
                  <a:close/>
                  <a:moveTo>
                    <a:pt x="141" y="65"/>
                  </a:moveTo>
                  <a:cubicBezTo>
                    <a:pt x="141" y="65"/>
                    <a:pt x="141" y="65"/>
                    <a:pt x="141" y="65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41" y="65"/>
                    <a:pt x="141" y="65"/>
                    <a:pt x="141" y="65"/>
                  </a:cubicBezTo>
                  <a:close/>
                  <a:moveTo>
                    <a:pt x="124" y="78"/>
                  </a:moveTo>
                  <a:cubicBezTo>
                    <a:pt x="124" y="78"/>
                    <a:pt x="125" y="77"/>
                    <a:pt x="125" y="77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65"/>
                    <a:pt x="114" y="65"/>
                    <a:pt x="114" y="66"/>
                  </a:cubicBezTo>
                  <a:cubicBezTo>
                    <a:pt x="124" y="78"/>
                    <a:pt x="124" y="78"/>
                    <a:pt x="124" y="78"/>
                  </a:cubicBezTo>
                  <a:close/>
                  <a:moveTo>
                    <a:pt x="124" y="78"/>
                  </a:moveTo>
                  <a:cubicBezTo>
                    <a:pt x="124" y="78"/>
                    <a:pt x="124" y="78"/>
                    <a:pt x="124" y="78"/>
                  </a:cubicBezTo>
                  <a:cubicBezTo>
                    <a:pt x="114" y="66"/>
                    <a:pt x="114" y="66"/>
                    <a:pt x="114" y="66"/>
                  </a:cubicBezTo>
                  <a:cubicBezTo>
                    <a:pt x="114" y="66"/>
                    <a:pt x="114" y="66"/>
                    <a:pt x="114" y="66"/>
                  </a:cubicBezTo>
                  <a:cubicBezTo>
                    <a:pt x="124" y="78"/>
                    <a:pt x="124" y="78"/>
                    <a:pt x="124" y="78"/>
                  </a:cubicBezTo>
                  <a:close/>
                  <a:moveTo>
                    <a:pt x="108" y="92"/>
                  </a:moveTo>
                  <a:cubicBezTo>
                    <a:pt x="108" y="92"/>
                    <a:pt x="109" y="91"/>
                    <a:pt x="109" y="91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98" y="80"/>
                    <a:pt x="97" y="80"/>
                    <a:pt x="97" y="80"/>
                  </a:cubicBezTo>
                  <a:cubicBezTo>
                    <a:pt x="108" y="92"/>
                    <a:pt x="108" y="92"/>
                    <a:pt x="108" y="92"/>
                  </a:cubicBezTo>
                  <a:close/>
                  <a:moveTo>
                    <a:pt x="108" y="92"/>
                  </a:moveTo>
                  <a:cubicBezTo>
                    <a:pt x="108" y="92"/>
                    <a:pt x="108" y="92"/>
                    <a:pt x="108" y="92"/>
                  </a:cubicBezTo>
                  <a:cubicBezTo>
                    <a:pt x="97" y="80"/>
                    <a:pt x="97" y="80"/>
                    <a:pt x="97" y="80"/>
                  </a:cubicBezTo>
                  <a:cubicBezTo>
                    <a:pt x="97" y="81"/>
                    <a:pt x="97" y="81"/>
                    <a:pt x="97" y="81"/>
                  </a:cubicBezTo>
                  <a:cubicBezTo>
                    <a:pt x="108" y="92"/>
                    <a:pt x="108" y="92"/>
                    <a:pt x="108" y="92"/>
                  </a:cubicBezTo>
                  <a:close/>
                  <a:moveTo>
                    <a:pt x="93" y="107"/>
                  </a:moveTo>
                  <a:cubicBezTo>
                    <a:pt x="93" y="107"/>
                    <a:pt x="93" y="106"/>
                    <a:pt x="94" y="106"/>
                  </a:cubicBezTo>
                  <a:cubicBezTo>
                    <a:pt x="82" y="95"/>
                    <a:pt x="82" y="95"/>
                    <a:pt x="82" y="95"/>
                  </a:cubicBezTo>
                  <a:cubicBezTo>
                    <a:pt x="82" y="95"/>
                    <a:pt x="81" y="96"/>
                    <a:pt x="81" y="96"/>
                  </a:cubicBezTo>
                  <a:lnTo>
                    <a:pt x="93" y="107"/>
                  </a:lnTo>
                  <a:close/>
                  <a:moveTo>
                    <a:pt x="93" y="107"/>
                  </a:moveTo>
                  <a:cubicBezTo>
                    <a:pt x="93" y="107"/>
                    <a:pt x="93" y="107"/>
                    <a:pt x="93" y="107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93" y="107"/>
                    <a:pt x="93" y="107"/>
                    <a:pt x="93" y="107"/>
                  </a:cubicBezTo>
                  <a:close/>
                  <a:moveTo>
                    <a:pt x="79" y="124"/>
                  </a:moveTo>
                  <a:cubicBezTo>
                    <a:pt x="79" y="123"/>
                    <a:pt x="79" y="123"/>
                    <a:pt x="80" y="12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7" y="113"/>
                    <a:pt x="67" y="113"/>
                    <a:pt x="66" y="114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79" y="124"/>
                  </a:moveTo>
                  <a:cubicBezTo>
                    <a:pt x="79" y="124"/>
                    <a:pt x="79" y="124"/>
                    <a:pt x="79" y="124"/>
                  </a:cubicBezTo>
                  <a:cubicBezTo>
                    <a:pt x="66" y="114"/>
                    <a:pt x="66" y="114"/>
                    <a:pt x="66" y="114"/>
                  </a:cubicBezTo>
                  <a:cubicBezTo>
                    <a:pt x="66" y="114"/>
                    <a:pt x="66" y="114"/>
                    <a:pt x="66" y="114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66" y="141"/>
                  </a:moveTo>
                  <a:cubicBezTo>
                    <a:pt x="66" y="140"/>
                    <a:pt x="67" y="140"/>
                    <a:pt x="67" y="139"/>
                  </a:cubicBezTo>
                  <a:cubicBezTo>
                    <a:pt x="54" y="130"/>
                    <a:pt x="54" y="130"/>
                    <a:pt x="54" y="130"/>
                  </a:cubicBezTo>
                  <a:cubicBezTo>
                    <a:pt x="53" y="131"/>
                    <a:pt x="53" y="131"/>
                    <a:pt x="53" y="132"/>
                  </a:cubicBezTo>
                  <a:cubicBezTo>
                    <a:pt x="66" y="141"/>
                    <a:pt x="66" y="141"/>
                    <a:pt x="66" y="141"/>
                  </a:cubicBezTo>
                  <a:close/>
                  <a:moveTo>
                    <a:pt x="66" y="141"/>
                  </a:moveTo>
                  <a:cubicBezTo>
                    <a:pt x="66" y="141"/>
                    <a:pt x="66" y="141"/>
                    <a:pt x="66" y="141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66" y="141"/>
                    <a:pt x="66" y="141"/>
                    <a:pt x="66" y="141"/>
                  </a:cubicBezTo>
                  <a:close/>
                  <a:moveTo>
                    <a:pt x="55" y="159"/>
                  </a:moveTo>
                  <a:cubicBezTo>
                    <a:pt x="55" y="158"/>
                    <a:pt x="55" y="158"/>
                    <a:pt x="55" y="157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1" y="150"/>
                    <a:pt x="41" y="150"/>
                    <a:pt x="41" y="151"/>
                  </a:cubicBezTo>
                  <a:cubicBezTo>
                    <a:pt x="55" y="159"/>
                    <a:pt x="55" y="159"/>
                    <a:pt x="55" y="159"/>
                  </a:cubicBezTo>
                  <a:close/>
                  <a:moveTo>
                    <a:pt x="54" y="159"/>
                  </a:moveTo>
                  <a:cubicBezTo>
                    <a:pt x="55" y="159"/>
                    <a:pt x="55" y="159"/>
                    <a:pt x="55" y="159"/>
                  </a:cubicBezTo>
                  <a:cubicBezTo>
                    <a:pt x="41" y="151"/>
                    <a:pt x="41" y="151"/>
                    <a:pt x="41" y="151"/>
                  </a:cubicBezTo>
                  <a:cubicBezTo>
                    <a:pt x="41" y="151"/>
                    <a:pt x="41" y="151"/>
                    <a:pt x="41" y="151"/>
                  </a:cubicBezTo>
                  <a:cubicBezTo>
                    <a:pt x="54" y="159"/>
                    <a:pt x="54" y="159"/>
                    <a:pt x="54" y="159"/>
                  </a:cubicBezTo>
                  <a:close/>
                  <a:moveTo>
                    <a:pt x="45" y="178"/>
                  </a:moveTo>
                  <a:cubicBezTo>
                    <a:pt x="45" y="177"/>
                    <a:pt x="45" y="177"/>
                    <a:pt x="45" y="176"/>
                  </a:cubicBezTo>
                  <a:cubicBezTo>
                    <a:pt x="31" y="169"/>
                    <a:pt x="31" y="169"/>
                    <a:pt x="31" y="169"/>
                  </a:cubicBezTo>
                  <a:cubicBezTo>
                    <a:pt x="31" y="170"/>
                    <a:pt x="30" y="170"/>
                    <a:pt x="30" y="171"/>
                  </a:cubicBezTo>
                  <a:cubicBezTo>
                    <a:pt x="45" y="178"/>
                    <a:pt x="45" y="178"/>
                    <a:pt x="45" y="178"/>
                  </a:cubicBezTo>
                  <a:close/>
                  <a:moveTo>
                    <a:pt x="44" y="178"/>
                  </a:moveTo>
                  <a:cubicBezTo>
                    <a:pt x="45" y="178"/>
                    <a:pt x="45" y="178"/>
                    <a:pt x="45" y="178"/>
                  </a:cubicBezTo>
                  <a:cubicBezTo>
                    <a:pt x="30" y="171"/>
                    <a:pt x="30" y="171"/>
                    <a:pt x="30" y="171"/>
                  </a:cubicBezTo>
                  <a:cubicBezTo>
                    <a:pt x="30" y="171"/>
                    <a:pt x="30" y="171"/>
                    <a:pt x="30" y="171"/>
                  </a:cubicBezTo>
                  <a:cubicBezTo>
                    <a:pt x="44" y="178"/>
                    <a:pt x="44" y="178"/>
                    <a:pt x="44" y="178"/>
                  </a:cubicBezTo>
                  <a:close/>
                  <a:moveTo>
                    <a:pt x="36" y="198"/>
                  </a:moveTo>
                  <a:cubicBezTo>
                    <a:pt x="36" y="197"/>
                    <a:pt x="36" y="196"/>
                    <a:pt x="37" y="196"/>
                  </a:cubicBezTo>
                  <a:cubicBezTo>
                    <a:pt x="22" y="190"/>
                    <a:pt x="22" y="190"/>
                    <a:pt x="22" y="190"/>
                  </a:cubicBezTo>
                  <a:cubicBezTo>
                    <a:pt x="22" y="190"/>
                    <a:pt x="21" y="191"/>
                    <a:pt x="21" y="192"/>
                  </a:cubicBezTo>
                  <a:cubicBezTo>
                    <a:pt x="36" y="198"/>
                    <a:pt x="36" y="198"/>
                    <a:pt x="36" y="198"/>
                  </a:cubicBezTo>
                  <a:close/>
                  <a:moveTo>
                    <a:pt x="36" y="198"/>
                  </a:moveTo>
                  <a:cubicBezTo>
                    <a:pt x="36" y="198"/>
                    <a:pt x="36" y="198"/>
                    <a:pt x="36" y="198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36" y="198"/>
                    <a:pt x="36" y="198"/>
                    <a:pt x="36" y="198"/>
                  </a:cubicBezTo>
                  <a:close/>
                  <a:moveTo>
                    <a:pt x="29" y="218"/>
                  </a:moveTo>
                  <a:cubicBezTo>
                    <a:pt x="29" y="217"/>
                    <a:pt x="29" y="217"/>
                    <a:pt x="29" y="216"/>
                  </a:cubicBezTo>
                  <a:cubicBezTo>
                    <a:pt x="14" y="211"/>
                    <a:pt x="14" y="211"/>
                    <a:pt x="14" y="211"/>
                  </a:cubicBezTo>
                  <a:cubicBezTo>
                    <a:pt x="14" y="212"/>
                    <a:pt x="14" y="212"/>
                    <a:pt x="14" y="213"/>
                  </a:cubicBezTo>
                  <a:cubicBezTo>
                    <a:pt x="29" y="218"/>
                    <a:pt x="29" y="218"/>
                    <a:pt x="29" y="218"/>
                  </a:cubicBezTo>
                  <a:close/>
                  <a:moveTo>
                    <a:pt x="29" y="218"/>
                  </a:moveTo>
                  <a:cubicBezTo>
                    <a:pt x="29" y="218"/>
                    <a:pt x="29" y="218"/>
                    <a:pt x="29" y="218"/>
                  </a:cubicBezTo>
                  <a:cubicBezTo>
                    <a:pt x="14" y="213"/>
                    <a:pt x="14" y="213"/>
                    <a:pt x="14" y="213"/>
                  </a:cubicBezTo>
                  <a:cubicBezTo>
                    <a:pt x="14" y="213"/>
                    <a:pt x="14" y="213"/>
                    <a:pt x="14" y="213"/>
                  </a:cubicBezTo>
                  <a:cubicBezTo>
                    <a:pt x="29" y="218"/>
                    <a:pt x="29" y="218"/>
                    <a:pt x="29" y="218"/>
                  </a:cubicBezTo>
                  <a:close/>
                  <a:moveTo>
                    <a:pt x="23" y="238"/>
                  </a:moveTo>
                  <a:cubicBezTo>
                    <a:pt x="24" y="238"/>
                    <a:pt x="24" y="237"/>
                    <a:pt x="24" y="23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8" y="234"/>
                    <a:pt x="8" y="234"/>
                    <a:pt x="8" y="235"/>
                  </a:cubicBezTo>
                  <a:cubicBezTo>
                    <a:pt x="23" y="238"/>
                    <a:pt x="23" y="238"/>
                    <a:pt x="23" y="238"/>
                  </a:cubicBezTo>
                  <a:close/>
                  <a:moveTo>
                    <a:pt x="23" y="238"/>
                  </a:moveTo>
                  <a:cubicBezTo>
                    <a:pt x="23" y="238"/>
                    <a:pt x="23" y="238"/>
                    <a:pt x="23" y="238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23" y="238"/>
                    <a:pt x="23" y="238"/>
                    <a:pt x="23" y="238"/>
                  </a:cubicBezTo>
                  <a:close/>
                  <a:moveTo>
                    <a:pt x="19" y="259"/>
                  </a:moveTo>
                  <a:cubicBezTo>
                    <a:pt x="20" y="259"/>
                    <a:pt x="20" y="258"/>
                    <a:pt x="20" y="258"/>
                  </a:cubicBezTo>
                  <a:cubicBezTo>
                    <a:pt x="4" y="255"/>
                    <a:pt x="4" y="255"/>
                    <a:pt x="4" y="255"/>
                  </a:cubicBezTo>
                  <a:cubicBezTo>
                    <a:pt x="4" y="256"/>
                    <a:pt x="4" y="256"/>
                    <a:pt x="4" y="257"/>
                  </a:cubicBezTo>
                  <a:lnTo>
                    <a:pt x="19" y="259"/>
                  </a:lnTo>
                  <a:close/>
                  <a:moveTo>
                    <a:pt x="19" y="259"/>
                  </a:moveTo>
                  <a:cubicBezTo>
                    <a:pt x="19" y="259"/>
                    <a:pt x="19" y="259"/>
                    <a:pt x="19" y="259"/>
                  </a:cubicBezTo>
                  <a:cubicBezTo>
                    <a:pt x="4" y="257"/>
                    <a:pt x="4" y="257"/>
                    <a:pt x="4" y="257"/>
                  </a:cubicBezTo>
                  <a:cubicBezTo>
                    <a:pt x="4" y="257"/>
                    <a:pt x="4" y="257"/>
                    <a:pt x="4" y="257"/>
                  </a:cubicBezTo>
                  <a:cubicBezTo>
                    <a:pt x="19" y="259"/>
                    <a:pt x="19" y="259"/>
                    <a:pt x="19" y="259"/>
                  </a:cubicBezTo>
                  <a:close/>
                  <a:moveTo>
                    <a:pt x="17" y="281"/>
                  </a:moveTo>
                  <a:cubicBezTo>
                    <a:pt x="17" y="280"/>
                    <a:pt x="17" y="279"/>
                    <a:pt x="17" y="279"/>
                  </a:cubicBezTo>
                  <a:cubicBezTo>
                    <a:pt x="1" y="278"/>
                    <a:pt x="1" y="278"/>
                    <a:pt x="1" y="278"/>
                  </a:cubicBezTo>
                  <a:cubicBezTo>
                    <a:pt x="1" y="278"/>
                    <a:pt x="1" y="279"/>
                    <a:pt x="1" y="280"/>
                  </a:cubicBezTo>
                  <a:lnTo>
                    <a:pt x="17" y="281"/>
                  </a:lnTo>
                  <a:close/>
                  <a:moveTo>
                    <a:pt x="17" y="281"/>
                  </a:moveTo>
                  <a:cubicBezTo>
                    <a:pt x="17" y="281"/>
                    <a:pt x="17" y="281"/>
                    <a:pt x="17" y="281"/>
                  </a:cubicBezTo>
                  <a:cubicBezTo>
                    <a:pt x="1" y="280"/>
                    <a:pt x="1" y="280"/>
                    <a:pt x="1" y="280"/>
                  </a:cubicBezTo>
                  <a:cubicBezTo>
                    <a:pt x="1" y="280"/>
                    <a:pt x="1" y="280"/>
                    <a:pt x="1" y="280"/>
                  </a:cubicBezTo>
                  <a:cubicBezTo>
                    <a:pt x="17" y="281"/>
                    <a:pt x="17" y="281"/>
                    <a:pt x="17" y="281"/>
                  </a:cubicBezTo>
                  <a:close/>
                  <a:moveTo>
                    <a:pt x="16" y="302"/>
                  </a:moveTo>
                  <a:cubicBezTo>
                    <a:pt x="16" y="302"/>
                    <a:pt x="16" y="302"/>
                    <a:pt x="16" y="302"/>
                  </a:cubicBezTo>
                  <a:cubicBezTo>
                    <a:pt x="16" y="301"/>
                    <a:pt x="16" y="301"/>
                    <a:pt x="16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6" y="302"/>
                    <a:pt x="16" y="302"/>
                    <a:pt x="16" y="302"/>
                  </a:cubicBezTo>
                  <a:close/>
                  <a:moveTo>
                    <a:pt x="16" y="302"/>
                  </a:moveTo>
                  <a:cubicBezTo>
                    <a:pt x="16" y="302"/>
                    <a:pt x="16" y="302"/>
                    <a:pt x="16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6" y="302"/>
                    <a:pt x="16" y="302"/>
                    <a:pt x="16" y="302"/>
                  </a:cubicBezTo>
                  <a:close/>
                  <a:moveTo>
                    <a:pt x="17" y="324"/>
                  </a:moveTo>
                  <a:cubicBezTo>
                    <a:pt x="17" y="323"/>
                    <a:pt x="17" y="322"/>
                    <a:pt x="17" y="322"/>
                  </a:cubicBezTo>
                  <a:cubicBezTo>
                    <a:pt x="1" y="323"/>
                    <a:pt x="1" y="323"/>
                    <a:pt x="1" y="323"/>
                  </a:cubicBezTo>
                  <a:cubicBezTo>
                    <a:pt x="1" y="323"/>
                    <a:pt x="1" y="324"/>
                    <a:pt x="1" y="325"/>
                  </a:cubicBezTo>
                  <a:cubicBezTo>
                    <a:pt x="17" y="324"/>
                    <a:pt x="17" y="324"/>
                    <a:pt x="17" y="324"/>
                  </a:cubicBezTo>
                  <a:close/>
                  <a:moveTo>
                    <a:pt x="17" y="324"/>
                  </a:moveTo>
                  <a:cubicBezTo>
                    <a:pt x="17" y="324"/>
                    <a:pt x="17" y="324"/>
                    <a:pt x="17" y="324"/>
                  </a:cubicBezTo>
                  <a:cubicBezTo>
                    <a:pt x="1" y="325"/>
                    <a:pt x="1" y="325"/>
                    <a:pt x="1" y="325"/>
                  </a:cubicBezTo>
                  <a:cubicBezTo>
                    <a:pt x="1" y="325"/>
                    <a:pt x="1" y="325"/>
                    <a:pt x="1" y="325"/>
                  </a:cubicBezTo>
                  <a:cubicBezTo>
                    <a:pt x="17" y="324"/>
                    <a:pt x="17" y="324"/>
                    <a:pt x="17" y="324"/>
                  </a:cubicBezTo>
                  <a:close/>
                  <a:moveTo>
                    <a:pt x="20" y="345"/>
                  </a:moveTo>
                  <a:cubicBezTo>
                    <a:pt x="19" y="344"/>
                    <a:pt x="19" y="343"/>
                    <a:pt x="19" y="343"/>
                  </a:cubicBezTo>
                  <a:cubicBezTo>
                    <a:pt x="3" y="345"/>
                    <a:pt x="3" y="345"/>
                    <a:pt x="3" y="345"/>
                  </a:cubicBezTo>
                  <a:cubicBezTo>
                    <a:pt x="4" y="346"/>
                    <a:pt x="4" y="346"/>
                    <a:pt x="4" y="347"/>
                  </a:cubicBezTo>
                  <a:cubicBezTo>
                    <a:pt x="20" y="345"/>
                    <a:pt x="20" y="345"/>
                    <a:pt x="20" y="345"/>
                  </a:cubicBezTo>
                  <a:close/>
                  <a:moveTo>
                    <a:pt x="20" y="345"/>
                  </a:moveTo>
                  <a:cubicBezTo>
                    <a:pt x="20" y="345"/>
                    <a:pt x="20" y="345"/>
                    <a:pt x="20" y="345"/>
                  </a:cubicBezTo>
                  <a:cubicBezTo>
                    <a:pt x="4" y="347"/>
                    <a:pt x="4" y="347"/>
                    <a:pt x="4" y="347"/>
                  </a:cubicBezTo>
                  <a:cubicBezTo>
                    <a:pt x="4" y="347"/>
                    <a:pt x="4" y="347"/>
                    <a:pt x="4" y="347"/>
                  </a:cubicBezTo>
                  <a:cubicBezTo>
                    <a:pt x="20" y="345"/>
                    <a:pt x="20" y="345"/>
                    <a:pt x="20" y="345"/>
                  </a:cubicBezTo>
                  <a:close/>
                  <a:moveTo>
                    <a:pt x="24" y="366"/>
                  </a:moveTo>
                  <a:cubicBezTo>
                    <a:pt x="23" y="365"/>
                    <a:pt x="23" y="365"/>
                    <a:pt x="23" y="364"/>
                  </a:cubicBezTo>
                  <a:cubicBezTo>
                    <a:pt x="7" y="367"/>
                    <a:pt x="7" y="367"/>
                    <a:pt x="7" y="367"/>
                  </a:cubicBezTo>
                  <a:cubicBezTo>
                    <a:pt x="8" y="368"/>
                    <a:pt x="8" y="369"/>
                    <a:pt x="8" y="369"/>
                  </a:cubicBezTo>
                  <a:cubicBezTo>
                    <a:pt x="24" y="366"/>
                    <a:pt x="24" y="366"/>
                    <a:pt x="24" y="366"/>
                  </a:cubicBezTo>
                  <a:close/>
                  <a:moveTo>
                    <a:pt x="24" y="366"/>
                  </a:moveTo>
                  <a:cubicBezTo>
                    <a:pt x="24" y="366"/>
                    <a:pt x="24" y="366"/>
                    <a:pt x="24" y="366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24" y="366"/>
                    <a:pt x="24" y="366"/>
                    <a:pt x="24" y="366"/>
                  </a:cubicBezTo>
                  <a:close/>
                  <a:moveTo>
                    <a:pt x="29" y="386"/>
                  </a:moveTo>
                  <a:cubicBezTo>
                    <a:pt x="29" y="386"/>
                    <a:pt x="29" y="385"/>
                    <a:pt x="28" y="385"/>
                  </a:cubicBezTo>
                  <a:cubicBezTo>
                    <a:pt x="13" y="389"/>
                    <a:pt x="13" y="389"/>
                    <a:pt x="13" y="389"/>
                  </a:cubicBezTo>
                  <a:cubicBezTo>
                    <a:pt x="13" y="390"/>
                    <a:pt x="14" y="391"/>
                    <a:pt x="14" y="391"/>
                  </a:cubicBezTo>
                  <a:lnTo>
                    <a:pt x="29" y="386"/>
                  </a:lnTo>
                  <a:close/>
                  <a:moveTo>
                    <a:pt x="29" y="386"/>
                  </a:moveTo>
                  <a:cubicBezTo>
                    <a:pt x="29" y="386"/>
                    <a:pt x="29" y="386"/>
                    <a:pt x="29" y="386"/>
                  </a:cubicBezTo>
                  <a:cubicBezTo>
                    <a:pt x="14" y="391"/>
                    <a:pt x="14" y="391"/>
                    <a:pt x="14" y="391"/>
                  </a:cubicBezTo>
                  <a:cubicBezTo>
                    <a:pt x="14" y="391"/>
                    <a:pt x="14" y="391"/>
                    <a:pt x="14" y="391"/>
                  </a:cubicBezTo>
                  <a:cubicBezTo>
                    <a:pt x="29" y="386"/>
                    <a:pt x="29" y="386"/>
                    <a:pt x="29" y="386"/>
                  </a:cubicBezTo>
                  <a:close/>
                  <a:moveTo>
                    <a:pt x="36" y="407"/>
                  </a:moveTo>
                  <a:cubicBezTo>
                    <a:pt x="36" y="406"/>
                    <a:pt x="36" y="405"/>
                    <a:pt x="35" y="405"/>
                  </a:cubicBezTo>
                  <a:cubicBezTo>
                    <a:pt x="21" y="411"/>
                    <a:pt x="21" y="411"/>
                    <a:pt x="21" y="411"/>
                  </a:cubicBezTo>
                  <a:cubicBezTo>
                    <a:pt x="21" y="411"/>
                    <a:pt x="21" y="412"/>
                    <a:pt x="21" y="413"/>
                  </a:cubicBezTo>
                  <a:cubicBezTo>
                    <a:pt x="36" y="407"/>
                    <a:pt x="36" y="407"/>
                    <a:pt x="36" y="407"/>
                  </a:cubicBezTo>
                  <a:close/>
                  <a:moveTo>
                    <a:pt x="36" y="407"/>
                  </a:moveTo>
                  <a:cubicBezTo>
                    <a:pt x="36" y="407"/>
                    <a:pt x="36" y="407"/>
                    <a:pt x="36" y="407"/>
                  </a:cubicBezTo>
                  <a:cubicBezTo>
                    <a:pt x="21" y="413"/>
                    <a:pt x="21" y="413"/>
                    <a:pt x="21" y="413"/>
                  </a:cubicBezTo>
                  <a:cubicBezTo>
                    <a:pt x="21" y="413"/>
                    <a:pt x="21" y="413"/>
                    <a:pt x="21" y="413"/>
                  </a:cubicBezTo>
                  <a:cubicBezTo>
                    <a:pt x="36" y="407"/>
                    <a:pt x="36" y="407"/>
                    <a:pt x="36" y="407"/>
                  </a:cubicBezTo>
                  <a:close/>
                  <a:moveTo>
                    <a:pt x="45" y="426"/>
                  </a:moveTo>
                  <a:cubicBezTo>
                    <a:pt x="44" y="426"/>
                    <a:pt x="44" y="425"/>
                    <a:pt x="44" y="424"/>
                  </a:cubicBezTo>
                  <a:cubicBezTo>
                    <a:pt x="29" y="431"/>
                    <a:pt x="29" y="431"/>
                    <a:pt x="29" y="431"/>
                  </a:cubicBezTo>
                  <a:cubicBezTo>
                    <a:pt x="30" y="432"/>
                    <a:pt x="30" y="433"/>
                    <a:pt x="30" y="433"/>
                  </a:cubicBezTo>
                  <a:cubicBezTo>
                    <a:pt x="45" y="426"/>
                    <a:pt x="45" y="426"/>
                    <a:pt x="45" y="426"/>
                  </a:cubicBezTo>
                  <a:close/>
                  <a:moveTo>
                    <a:pt x="45" y="426"/>
                  </a:moveTo>
                  <a:cubicBezTo>
                    <a:pt x="45" y="426"/>
                    <a:pt x="45" y="426"/>
                    <a:pt x="45" y="426"/>
                  </a:cubicBezTo>
                  <a:cubicBezTo>
                    <a:pt x="30" y="433"/>
                    <a:pt x="30" y="433"/>
                    <a:pt x="30" y="433"/>
                  </a:cubicBezTo>
                  <a:cubicBezTo>
                    <a:pt x="30" y="433"/>
                    <a:pt x="30" y="433"/>
                    <a:pt x="30" y="433"/>
                  </a:cubicBezTo>
                  <a:cubicBezTo>
                    <a:pt x="45" y="426"/>
                    <a:pt x="45" y="426"/>
                    <a:pt x="45" y="426"/>
                  </a:cubicBezTo>
                  <a:close/>
                  <a:moveTo>
                    <a:pt x="55" y="445"/>
                  </a:moveTo>
                  <a:cubicBezTo>
                    <a:pt x="54" y="445"/>
                    <a:pt x="54" y="444"/>
                    <a:pt x="54" y="443"/>
                  </a:cubicBezTo>
                  <a:cubicBezTo>
                    <a:pt x="40" y="451"/>
                    <a:pt x="40" y="451"/>
                    <a:pt x="40" y="451"/>
                  </a:cubicBezTo>
                  <a:cubicBezTo>
                    <a:pt x="40" y="452"/>
                    <a:pt x="41" y="453"/>
                    <a:pt x="41" y="453"/>
                  </a:cubicBezTo>
                  <a:cubicBezTo>
                    <a:pt x="55" y="445"/>
                    <a:pt x="55" y="445"/>
                    <a:pt x="55" y="445"/>
                  </a:cubicBezTo>
                  <a:close/>
                  <a:moveTo>
                    <a:pt x="55" y="445"/>
                  </a:moveTo>
                  <a:cubicBezTo>
                    <a:pt x="55" y="445"/>
                    <a:pt x="55" y="445"/>
                    <a:pt x="55" y="445"/>
                  </a:cubicBezTo>
                  <a:cubicBezTo>
                    <a:pt x="41" y="453"/>
                    <a:pt x="41" y="453"/>
                    <a:pt x="41" y="453"/>
                  </a:cubicBezTo>
                  <a:cubicBezTo>
                    <a:pt x="41" y="453"/>
                    <a:pt x="41" y="453"/>
                    <a:pt x="41" y="453"/>
                  </a:cubicBezTo>
                  <a:cubicBezTo>
                    <a:pt x="55" y="445"/>
                    <a:pt x="55" y="445"/>
                    <a:pt x="55" y="445"/>
                  </a:cubicBezTo>
                  <a:close/>
                  <a:moveTo>
                    <a:pt x="66" y="463"/>
                  </a:moveTo>
                  <a:cubicBezTo>
                    <a:pt x="66" y="463"/>
                    <a:pt x="65" y="462"/>
                    <a:pt x="65" y="462"/>
                  </a:cubicBezTo>
                  <a:cubicBezTo>
                    <a:pt x="52" y="471"/>
                    <a:pt x="52" y="471"/>
                    <a:pt x="52" y="471"/>
                  </a:cubicBezTo>
                  <a:cubicBezTo>
                    <a:pt x="52" y="471"/>
                    <a:pt x="53" y="472"/>
                    <a:pt x="53" y="472"/>
                  </a:cubicBezTo>
                  <a:lnTo>
                    <a:pt x="66" y="463"/>
                  </a:lnTo>
                  <a:close/>
                  <a:moveTo>
                    <a:pt x="66" y="463"/>
                  </a:moveTo>
                  <a:cubicBezTo>
                    <a:pt x="66" y="463"/>
                    <a:pt x="66" y="463"/>
                    <a:pt x="66" y="463"/>
                  </a:cubicBezTo>
                  <a:cubicBezTo>
                    <a:pt x="53" y="472"/>
                    <a:pt x="53" y="472"/>
                    <a:pt x="53" y="472"/>
                  </a:cubicBezTo>
                  <a:cubicBezTo>
                    <a:pt x="53" y="472"/>
                    <a:pt x="53" y="472"/>
                    <a:pt x="53" y="472"/>
                  </a:cubicBezTo>
                  <a:cubicBezTo>
                    <a:pt x="66" y="463"/>
                    <a:pt x="66" y="463"/>
                    <a:pt x="66" y="463"/>
                  </a:cubicBezTo>
                  <a:close/>
                  <a:moveTo>
                    <a:pt x="79" y="480"/>
                  </a:moveTo>
                  <a:cubicBezTo>
                    <a:pt x="78" y="480"/>
                    <a:pt x="78" y="479"/>
                    <a:pt x="78" y="479"/>
                  </a:cubicBezTo>
                  <a:cubicBezTo>
                    <a:pt x="65" y="489"/>
                    <a:pt x="65" y="489"/>
                    <a:pt x="65" y="489"/>
                  </a:cubicBezTo>
                  <a:cubicBezTo>
                    <a:pt x="65" y="489"/>
                    <a:pt x="66" y="490"/>
                    <a:pt x="66" y="490"/>
                  </a:cubicBezTo>
                  <a:lnTo>
                    <a:pt x="79" y="480"/>
                  </a:lnTo>
                  <a:close/>
                  <a:moveTo>
                    <a:pt x="79" y="480"/>
                  </a:moveTo>
                  <a:cubicBezTo>
                    <a:pt x="79" y="480"/>
                    <a:pt x="79" y="480"/>
                    <a:pt x="79" y="480"/>
                  </a:cubicBezTo>
                  <a:cubicBezTo>
                    <a:pt x="66" y="490"/>
                    <a:pt x="66" y="490"/>
                    <a:pt x="66" y="490"/>
                  </a:cubicBezTo>
                  <a:cubicBezTo>
                    <a:pt x="66" y="490"/>
                    <a:pt x="66" y="490"/>
                    <a:pt x="66" y="490"/>
                  </a:cubicBezTo>
                  <a:cubicBezTo>
                    <a:pt x="79" y="480"/>
                    <a:pt x="79" y="480"/>
                    <a:pt x="79" y="480"/>
                  </a:cubicBezTo>
                  <a:close/>
                  <a:moveTo>
                    <a:pt x="93" y="497"/>
                  </a:moveTo>
                  <a:cubicBezTo>
                    <a:pt x="92" y="496"/>
                    <a:pt x="92" y="496"/>
                    <a:pt x="91" y="495"/>
                  </a:cubicBezTo>
                  <a:cubicBezTo>
                    <a:pt x="80" y="506"/>
                    <a:pt x="80" y="506"/>
                    <a:pt x="80" y="506"/>
                  </a:cubicBezTo>
                  <a:cubicBezTo>
                    <a:pt x="80" y="506"/>
                    <a:pt x="81" y="507"/>
                    <a:pt x="81" y="507"/>
                  </a:cubicBezTo>
                  <a:cubicBezTo>
                    <a:pt x="93" y="497"/>
                    <a:pt x="93" y="497"/>
                    <a:pt x="93" y="497"/>
                  </a:cubicBezTo>
                  <a:close/>
                  <a:moveTo>
                    <a:pt x="93" y="497"/>
                  </a:moveTo>
                  <a:cubicBezTo>
                    <a:pt x="93" y="497"/>
                    <a:pt x="93" y="497"/>
                    <a:pt x="93" y="497"/>
                  </a:cubicBezTo>
                  <a:cubicBezTo>
                    <a:pt x="81" y="507"/>
                    <a:pt x="81" y="507"/>
                    <a:pt x="81" y="507"/>
                  </a:cubicBezTo>
                  <a:cubicBezTo>
                    <a:pt x="81" y="508"/>
                    <a:pt x="81" y="508"/>
                    <a:pt x="81" y="508"/>
                  </a:cubicBezTo>
                  <a:cubicBezTo>
                    <a:pt x="93" y="497"/>
                    <a:pt x="93" y="497"/>
                    <a:pt x="93" y="497"/>
                  </a:cubicBezTo>
                  <a:close/>
                  <a:moveTo>
                    <a:pt x="108" y="512"/>
                  </a:moveTo>
                  <a:cubicBezTo>
                    <a:pt x="107" y="511"/>
                    <a:pt x="107" y="511"/>
                    <a:pt x="107" y="510"/>
                  </a:cubicBezTo>
                  <a:cubicBezTo>
                    <a:pt x="96" y="522"/>
                    <a:pt x="96" y="522"/>
                    <a:pt x="96" y="522"/>
                  </a:cubicBezTo>
                  <a:cubicBezTo>
                    <a:pt x="96" y="523"/>
                    <a:pt x="97" y="523"/>
                    <a:pt x="97" y="523"/>
                  </a:cubicBezTo>
                  <a:lnTo>
                    <a:pt x="108" y="512"/>
                  </a:lnTo>
                  <a:close/>
                  <a:moveTo>
                    <a:pt x="108" y="512"/>
                  </a:moveTo>
                  <a:cubicBezTo>
                    <a:pt x="108" y="512"/>
                    <a:pt x="108" y="512"/>
                    <a:pt x="108" y="512"/>
                  </a:cubicBezTo>
                  <a:cubicBezTo>
                    <a:pt x="97" y="523"/>
                    <a:pt x="97" y="523"/>
                    <a:pt x="97" y="523"/>
                  </a:cubicBezTo>
                  <a:cubicBezTo>
                    <a:pt x="97" y="523"/>
                    <a:pt x="97" y="523"/>
                    <a:pt x="97" y="523"/>
                  </a:cubicBezTo>
                  <a:cubicBezTo>
                    <a:pt x="108" y="512"/>
                    <a:pt x="108" y="512"/>
                    <a:pt x="108" y="512"/>
                  </a:cubicBezTo>
                  <a:close/>
                  <a:moveTo>
                    <a:pt x="124" y="526"/>
                  </a:moveTo>
                  <a:cubicBezTo>
                    <a:pt x="124" y="525"/>
                    <a:pt x="123" y="525"/>
                    <a:pt x="123" y="524"/>
                  </a:cubicBezTo>
                  <a:cubicBezTo>
                    <a:pt x="113" y="537"/>
                    <a:pt x="113" y="537"/>
                    <a:pt x="113" y="537"/>
                  </a:cubicBezTo>
                  <a:cubicBezTo>
                    <a:pt x="113" y="537"/>
                    <a:pt x="114" y="538"/>
                    <a:pt x="114" y="538"/>
                  </a:cubicBezTo>
                  <a:cubicBezTo>
                    <a:pt x="124" y="526"/>
                    <a:pt x="124" y="526"/>
                    <a:pt x="124" y="526"/>
                  </a:cubicBezTo>
                  <a:close/>
                  <a:moveTo>
                    <a:pt x="124" y="526"/>
                  </a:moveTo>
                  <a:cubicBezTo>
                    <a:pt x="124" y="526"/>
                    <a:pt x="124" y="526"/>
                    <a:pt x="124" y="526"/>
                  </a:cubicBezTo>
                  <a:cubicBezTo>
                    <a:pt x="114" y="538"/>
                    <a:pt x="114" y="538"/>
                    <a:pt x="114" y="538"/>
                  </a:cubicBezTo>
                  <a:cubicBezTo>
                    <a:pt x="114" y="538"/>
                    <a:pt x="114" y="538"/>
                    <a:pt x="114" y="538"/>
                  </a:cubicBezTo>
                  <a:cubicBezTo>
                    <a:pt x="124" y="526"/>
                    <a:pt x="124" y="526"/>
                    <a:pt x="124" y="526"/>
                  </a:cubicBezTo>
                  <a:close/>
                  <a:moveTo>
                    <a:pt x="141" y="538"/>
                  </a:moveTo>
                  <a:cubicBezTo>
                    <a:pt x="141" y="538"/>
                    <a:pt x="140" y="538"/>
                    <a:pt x="140" y="537"/>
                  </a:cubicBezTo>
                  <a:cubicBezTo>
                    <a:pt x="131" y="550"/>
                    <a:pt x="131" y="550"/>
                    <a:pt x="131" y="550"/>
                  </a:cubicBezTo>
                  <a:cubicBezTo>
                    <a:pt x="131" y="551"/>
                    <a:pt x="132" y="551"/>
                    <a:pt x="132" y="552"/>
                  </a:cubicBezTo>
                  <a:lnTo>
                    <a:pt x="141" y="538"/>
                  </a:lnTo>
                  <a:close/>
                  <a:moveTo>
                    <a:pt x="141" y="538"/>
                  </a:moveTo>
                  <a:cubicBezTo>
                    <a:pt x="141" y="538"/>
                    <a:pt x="141" y="538"/>
                    <a:pt x="141" y="538"/>
                  </a:cubicBezTo>
                  <a:cubicBezTo>
                    <a:pt x="132" y="552"/>
                    <a:pt x="132" y="552"/>
                    <a:pt x="132" y="552"/>
                  </a:cubicBezTo>
                  <a:cubicBezTo>
                    <a:pt x="132" y="552"/>
                    <a:pt x="132" y="552"/>
                    <a:pt x="132" y="552"/>
                  </a:cubicBezTo>
                  <a:cubicBezTo>
                    <a:pt x="141" y="538"/>
                    <a:pt x="141" y="538"/>
                    <a:pt x="141" y="538"/>
                  </a:cubicBezTo>
                  <a:close/>
                  <a:moveTo>
                    <a:pt x="160" y="550"/>
                  </a:moveTo>
                  <a:cubicBezTo>
                    <a:pt x="159" y="549"/>
                    <a:pt x="158" y="549"/>
                    <a:pt x="158" y="549"/>
                  </a:cubicBezTo>
                  <a:cubicBezTo>
                    <a:pt x="150" y="563"/>
                    <a:pt x="150" y="563"/>
                    <a:pt x="150" y="563"/>
                  </a:cubicBezTo>
                  <a:cubicBezTo>
                    <a:pt x="150" y="563"/>
                    <a:pt x="151" y="563"/>
                    <a:pt x="152" y="564"/>
                  </a:cubicBezTo>
                  <a:cubicBezTo>
                    <a:pt x="160" y="550"/>
                    <a:pt x="160" y="550"/>
                    <a:pt x="160" y="550"/>
                  </a:cubicBezTo>
                  <a:close/>
                  <a:moveTo>
                    <a:pt x="160" y="550"/>
                  </a:moveTo>
                  <a:cubicBezTo>
                    <a:pt x="160" y="550"/>
                    <a:pt x="160" y="550"/>
                    <a:pt x="160" y="550"/>
                  </a:cubicBezTo>
                  <a:cubicBezTo>
                    <a:pt x="152" y="564"/>
                    <a:pt x="152" y="564"/>
                    <a:pt x="152" y="564"/>
                  </a:cubicBezTo>
                  <a:cubicBezTo>
                    <a:pt x="152" y="564"/>
                    <a:pt x="152" y="564"/>
                    <a:pt x="152" y="564"/>
                  </a:cubicBezTo>
                  <a:cubicBezTo>
                    <a:pt x="160" y="550"/>
                    <a:pt x="160" y="550"/>
                    <a:pt x="160" y="550"/>
                  </a:cubicBezTo>
                  <a:close/>
                  <a:moveTo>
                    <a:pt x="178" y="560"/>
                  </a:moveTo>
                  <a:cubicBezTo>
                    <a:pt x="178" y="560"/>
                    <a:pt x="177" y="559"/>
                    <a:pt x="177" y="559"/>
                  </a:cubicBezTo>
                  <a:cubicBezTo>
                    <a:pt x="170" y="573"/>
                    <a:pt x="170" y="573"/>
                    <a:pt x="170" y="573"/>
                  </a:cubicBezTo>
                  <a:cubicBezTo>
                    <a:pt x="170" y="574"/>
                    <a:pt x="171" y="574"/>
                    <a:pt x="172" y="574"/>
                  </a:cubicBezTo>
                  <a:cubicBezTo>
                    <a:pt x="178" y="560"/>
                    <a:pt x="178" y="560"/>
                    <a:pt x="178" y="560"/>
                  </a:cubicBezTo>
                  <a:close/>
                  <a:moveTo>
                    <a:pt x="179" y="560"/>
                  </a:moveTo>
                  <a:cubicBezTo>
                    <a:pt x="178" y="560"/>
                    <a:pt x="178" y="560"/>
                    <a:pt x="178" y="560"/>
                  </a:cubicBezTo>
                  <a:cubicBezTo>
                    <a:pt x="172" y="574"/>
                    <a:pt x="172" y="574"/>
                    <a:pt x="172" y="574"/>
                  </a:cubicBezTo>
                  <a:cubicBezTo>
                    <a:pt x="172" y="574"/>
                    <a:pt x="172" y="574"/>
                    <a:pt x="172" y="574"/>
                  </a:cubicBezTo>
                  <a:cubicBezTo>
                    <a:pt x="178" y="560"/>
                    <a:pt x="178" y="560"/>
                    <a:pt x="178" y="560"/>
                  </a:cubicBezTo>
                  <a:lnTo>
                    <a:pt x="179" y="560"/>
                  </a:lnTo>
                  <a:close/>
                  <a:moveTo>
                    <a:pt x="198" y="568"/>
                  </a:moveTo>
                  <a:cubicBezTo>
                    <a:pt x="197" y="568"/>
                    <a:pt x="197" y="568"/>
                    <a:pt x="196" y="568"/>
                  </a:cubicBezTo>
                  <a:cubicBezTo>
                    <a:pt x="190" y="583"/>
                    <a:pt x="190" y="583"/>
                    <a:pt x="190" y="583"/>
                  </a:cubicBezTo>
                  <a:cubicBezTo>
                    <a:pt x="191" y="583"/>
                    <a:pt x="192" y="583"/>
                    <a:pt x="192" y="583"/>
                  </a:cubicBezTo>
                  <a:cubicBezTo>
                    <a:pt x="198" y="568"/>
                    <a:pt x="198" y="568"/>
                    <a:pt x="198" y="568"/>
                  </a:cubicBezTo>
                  <a:close/>
                  <a:moveTo>
                    <a:pt x="198" y="568"/>
                  </a:moveTo>
                  <a:cubicBezTo>
                    <a:pt x="198" y="568"/>
                    <a:pt x="198" y="568"/>
                    <a:pt x="198" y="568"/>
                  </a:cubicBezTo>
                  <a:cubicBezTo>
                    <a:pt x="192" y="583"/>
                    <a:pt x="192" y="583"/>
                    <a:pt x="192" y="583"/>
                  </a:cubicBezTo>
                  <a:cubicBezTo>
                    <a:pt x="192" y="583"/>
                    <a:pt x="192" y="583"/>
                    <a:pt x="192" y="583"/>
                  </a:cubicBezTo>
                  <a:cubicBezTo>
                    <a:pt x="198" y="568"/>
                    <a:pt x="198" y="568"/>
                    <a:pt x="198" y="568"/>
                  </a:cubicBezTo>
                  <a:close/>
                  <a:moveTo>
                    <a:pt x="218" y="575"/>
                  </a:moveTo>
                  <a:cubicBezTo>
                    <a:pt x="218" y="575"/>
                    <a:pt x="217" y="575"/>
                    <a:pt x="216" y="575"/>
                  </a:cubicBezTo>
                  <a:cubicBezTo>
                    <a:pt x="212" y="590"/>
                    <a:pt x="212" y="590"/>
                    <a:pt x="212" y="590"/>
                  </a:cubicBezTo>
                  <a:cubicBezTo>
                    <a:pt x="212" y="590"/>
                    <a:pt x="213" y="591"/>
                    <a:pt x="214" y="591"/>
                  </a:cubicBezTo>
                  <a:cubicBezTo>
                    <a:pt x="218" y="575"/>
                    <a:pt x="218" y="575"/>
                    <a:pt x="218" y="575"/>
                  </a:cubicBezTo>
                  <a:close/>
                  <a:moveTo>
                    <a:pt x="218" y="575"/>
                  </a:moveTo>
                  <a:cubicBezTo>
                    <a:pt x="218" y="575"/>
                    <a:pt x="218" y="575"/>
                    <a:pt x="218" y="575"/>
                  </a:cubicBezTo>
                  <a:cubicBezTo>
                    <a:pt x="214" y="591"/>
                    <a:pt x="214" y="591"/>
                    <a:pt x="214" y="591"/>
                  </a:cubicBezTo>
                  <a:cubicBezTo>
                    <a:pt x="214" y="591"/>
                    <a:pt x="214" y="591"/>
                    <a:pt x="214" y="591"/>
                  </a:cubicBezTo>
                  <a:cubicBezTo>
                    <a:pt x="218" y="575"/>
                    <a:pt x="218" y="575"/>
                    <a:pt x="218" y="575"/>
                  </a:cubicBezTo>
                  <a:close/>
                  <a:moveTo>
                    <a:pt x="239" y="581"/>
                  </a:moveTo>
                  <a:cubicBezTo>
                    <a:pt x="238" y="581"/>
                    <a:pt x="238" y="581"/>
                    <a:pt x="237" y="581"/>
                  </a:cubicBezTo>
                  <a:cubicBezTo>
                    <a:pt x="233" y="596"/>
                    <a:pt x="233" y="596"/>
                    <a:pt x="233" y="596"/>
                  </a:cubicBezTo>
                  <a:cubicBezTo>
                    <a:pt x="234" y="596"/>
                    <a:pt x="235" y="596"/>
                    <a:pt x="235" y="597"/>
                  </a:cubicBezTo>
                  <a:cubicBezTo>
                    <a:pt x="239" y="581"/>
                    <a:pt x="239" y="581"/>
                    <a:pt x="239" y="581"/>
                  </a:cubicBezTo>
                  <a:close/>
                  <a:moveTo>
                    <a:pt x="239" y="581"/>
                  </a:moveTo>
                  <a:cubicBezTo>
                    <a:pt x="239" y="581"/>
                    <a:pt x="239" y="581"/>
                    <a:pt x="239" y="581"/>
                  </a:cubicBezTo>
                  <a:cubicBezTo>
                    <a:pt x="235" y="597"/>
                    <a:pt x="235" y="597"/>
                    <a:pt x="235" y="597"/>
                  </a:cubicBezTo>
                  <a:cubicBezTo>
                    <a:pt x="236" y="597"/>
                    <a:pt x="236" y="597"/>
                    <a:pt x="236" y="597"/>
                  </a:cubicBezTo>
                  <a:cubicBezTo>
                    <a:pt x="239" y="581"/>
                    <a:pt x="239" y="581"/>
                    <a:pt x="239" y="581"/>
                  </a:cubicBezTo>
                  <a:close/>
                  <a:moveTo>
                    <a:pt x="260" y="585"/>
                  </a:moveTo>
                  <a:cubicBezTo>
                    <a:pt x="259" y="585"/>
                    <a:pt x="259" y="585"/>
                    <a:pt x="258" y="585"/>
                  </a:cubicBezTo>
                  <a:cubicBezTo>
                    <a:pt x="256" y="600"/>
                    <a:pt x="256" y="600"/>
                    <a:pt x="256" y="600"/>
                  </a:cubicBezTo>
                  <a:cubicBezTo>
                    <a:pt x="256" y="601"/>
                    <a:pt x="257" y="601"/>
                    <a:pt x="258" y="601"/>
                  </a:cubicBezTo>
                  <a:cubicBezTo>
                    <a:pt x="260" y="585"/>
                    <a:pt x="260" y="585"/>
                    <a:pt x="260" y="585"/>
                  </a:cubicBezTo>
                  <a:close/>
                  <a:moveTo>
                    <a:pt x="260" y="585"/>
                  </a:moveTo>
                  <a:cubicBezTo>
                    <a:pt x="260" y="585"/>
                    <a:pt x="260" y="585"/>
                    <a:pt x="260" y="585"/>
                  </a:cubicBezTo>
                  <a:cubicBezTo>
                    <a:pt x="258" y="601"/>
                    <a:pt x="258" y="601"/>
                    <a:pt x="258" y="601"/>
                  </a:cubicBezTo>
                  <a:cubicBezTo>
                    <a:pt x="258" y="601"/>
                    <a:pt x="258" y="601"/>
                    <a:pt x="258" y="601"/>
                  </a:cubicBezTo>
                  <a:cubicBezTo>
                    <a:pt x="260" y="585"/>
                    <a:pt x="260" y="585"/>
                    <a:pt x="260" y="585"/>
                  </a:cubicBezTo>
                  <a:close/>
                  <a:moveTo>
                    <a:pt x="281" y="587"/>
                  </a:moveTo>
                  <a:cubicBezTo>
                    <a:pt x="281" y="587"/>
                    <a:pt x="280" y="587"/>
                    <a:pt x="279" y="587"/>
                  </a:cubicBezTo>
                  <a:cubicBezTo>
                    <a:pt x="278" y="603"/>
                    <a:pt x="278" y="603"/>
                    <a:pt x="278" y="603"/>
                  </a:cubicBezTo>
                  <a:cubicBezTo>
                    <a:pt x="279" y="603"/>
                    <a:pt x="279" y="603"/>
                    <a:pt x="280" y="603"/>
                  </a:cubicBezTo>
                  <a:lnTo>
                    <a:pt x="281" y="587"/>
                  </a:lnTo>
                  <a:close/>
                  <a:moveTo>
                    <a:pt x="281" y="587"/>
                  </a:moveTo>
                  <a:cubicBezTo>
                    <a:pt x="281" y="587"/>
                    <a:pt x="281" y="587"/>
                    <a:pt x="281" y="587"/>
                  </a:cubicBezTo>
                  <a:cubicBezTo>
                    <a:pt x="280" y="603"/>
                    <a:pt x="280" y="603"/>
                    <a:pt x="280" y="603"/>
                  </a:cubicBezTo>
                  <a:cubicBezTo>
                    <a:pt x="280" y="603"/>
                    <a:pt x="280" y="603"/>
                    <a:pt x="280" y="603"/>
                  </a:cubicBezTo>
                  <a:cubicBezTo>
                    <a:pt x="281" y="587"/>
                    <a:pt x="281" y="587"/>
                    <a:pt x="281" y="587"/>
                  </a:cubicBezTo>
                  <a:close/>
                  <a:moveTo>
                    <a:pt x="303" y="588"/>
                  </a:moveTo>
                  <a:cubicBezTo>
                    <a:pt x="303" y="588"/>
                    <a:pt x="303" y="588"/>
                    <a:pt x="303" y="588"/>
                  </a:cubicBezTo>
                  <a:cubicBezTo>
                    <a:pt x="302" y="588"/>
                    <a:pt x="301" y="588"/>
                    <a:pt x="301" y="588"/>
                  </a:cubicBezTo>
                  <a:cubicBezTo>
                    <a:pt x="301" y="604"/>
                    <a:pt x="301" y="604"/>
                    <a:pt x="301" y="604"/>
                  </a:cubicBezTo>
                  <a:cubicBezTo>
                    <a:pt x="301" y="604"/>
                    <a:pt x="302" y="604"/>
                    <a:pt x="303" y="604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588"/>
                    <a:pt x="303" y="588"/>
                    <a:pt x="303" y="588"/>
                  </a:cubicBezTo>
                  <a:close/>
                  <a:moveTo>
                    <a:pt x="303" y="588"/>
                  </a:moveTo>
                  <a:cubicBezTo>
                    <a:pt x="303" y="588"/>
                    <a:pt x="303" y="588"/>
                    <a:pt x="303" y="588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588"/>
                    <a:pt x="303" y="588"/>
                    <a:pt x="303" y="588"/>
                  </a:cubicBezTo>
                  <a:close/>
                  <a:moveTo>
                    <a:pt x="324" y="587"/>
                  </a:moveTo>
                  <a:cubicBezTo>
                    <a:pt x="323" y="587"/>
                    <a:pt x="323" y="587"/>
                    <a:pt x="322" y="587"/>
                  </a:cubicBezTo>
                  <a:cubicBezTo>
                    <a:pt x="323" y="603"/>
                    <a:pt x="323" y="603"/>
                    <a:pt x="323" y="603"/>
                  </a:cubicBezTo>
                  <a:cubicBezTo>
                    <a:pt x="324" y="603"/>
                    <a:pt x="325" y="603"/>
                    <a:pt x="325" y="603"/>
                  </a:cubicBezTo>
                  <a:cubicBezTo>
                    <a:pt x="324" y="587"/>
                    <a:pt x="324" y="587"/>
                    <a:pt x="324" y="587"/>
                  </a:cubicBezTo>
                  <a:close/>
                  <a:moveTo>
                    <a:pt x="324" y="587"/>
                  </a:moveTo>
                  <a:cubicBezTo>
                    <a:pt x="324" y="587"/>
                    <a:pt x="324" y="587"/>
                    <a:pt x="324" y="587"/>
                  </a:cubicBezTo>
                  <a:cubicBezTo>
                    <a:pt x="325" y="603"/>
                    <a:pt x="325" y="603"/>
                    <a:pt x="325" y="603"/>
                  </a:cubicBezTo>
                  <a:cubicBezTo>
                    <a:pt x="325" y="603"/>
                    <a:pt x="325" y="603"/>
                    <a:pt x="325" y="603"/>
                  </a:cubicBezTo>
                  <a:cubicBezTo>
                    <a:pt x="324" y="587"/>
                    <a:pt x="324" y="587"/>
                    <a:pt x="324" y="587"/>
                  </a:cubicBezTo>
                  <a:close/>
                  <a:moveTo>
                    <a:pt x="345" y="585"/>
                  </a:moveTo>
                  <a:cubicBezTo>
                    <a:pt x="345" y="585"/>
                    <a:pt x="344" y="585"/>
                    <a:pt x="343" y="585"/>
                  </a:cubicBezTo>
                  <a:cubicBezTo>
                    <a:pt x="346" y="601"/>
                    <a:pt x="346" y="601"/>
                    <a:pt x="346" y="601"/>
                  </a:cubicBezTo>
                  <a:cubicBezTo>
                    <a:pt x="346" y="601"/>
                    <a:pt x="347" y="601"/>
                    <a:pt x="348" y="601"/>
                  </a:cubicBezTo>
                  <a:lnTo>
                    <a:pt x="345" y="585"/>
                  </a:lnTo>
                  <a:close/>
                  <a:moveTo>
                    <a:pt x="345" y="585"/>
                  </a:moveTo>
                  <a:cubicBezTo>
                    <a:pt x="345" y="585"/>
                    <a:pt x="345" y="585"/>
                    <a:pt x="345" y="585"/>
                  </a:cubicBezTo>
                  <a:cubicBezTo>
                    <a:pt x="348" y="601"/>
                    <a:pt x="348" y="601"/>
                    <a:pt x="348" y="601"/>
                  </a:cubicBezTo>
                  <a:cubicBezTo>
                    <a:pt x="348" y="601"/>
                    <a:pt x="348" y="601"/>
                    <a:pt x="348" y="601"/>
                  </a:cubicBezTo>
                  <a:cubicBezTo>
                    <a:pt x="345" y="585"/>
                    <a:pt x="345" y="585"/>
                    <a:pt x="345" y="585"/>
                  </a:cubicBezTo>
                  <a:close/>
                  <a:moveTo>
                    <a:pt x="366" y="581"/>
                  </a:moveTo>
                  <a:cubicBezTo>
                    <a:pt x="366" y="581"/>
                    <a:pt x="365" y="581"/>
                    <a:pt x="364" y="581"/>
                  </a:cubicBezTo>
                  <a:cubicBezTo>
                    <a:pt x="368" y="597"/>
                    <a:pt x="368" y="597"/>
                    <a:pt x="368" y="597"/>
                  </a:cubicBezTo>
                  <a:cubicBezTo>
                    <a:pt x="369" y="597"/>
                    <a:pt x="369" y="597"/>
                    <a:pt x="370" y="597"/>
                  </a:cubicBezTo>
                  <a:cubicBezTo>
                    <a:pt x="366" y="581"/>
                    <a:pt x="366" y="581"/>
                    <a:pt x="366" y="581"/>
                  </a:cubicBezTo>
                  <a:close/>
                  <a:moveTo>
                    <a:pt x="366" y="581"/>
                  </a:moveTo>
                  <a:cubicBezTo>
                    <a:pt x="366" y="581"/>
                    <a:pt x="366" y="581"/>
                    <a:pt x="366" y="581"/>
                  </a:cubicBezTo>
                  <a:cubicBezTo>
                    <a:pt x="370" y="597"/>
                    <a:pt x="370" y="597"/>
                    <a:pt x="370" y="597"/>
                  </a:cubicBezTo>
                  <a:cubicBezTo>
                    <a:pt x="370" y="597"/>
                    <a:pt x="370" y="597"/>
                    <a:pt x="370" y="597"/>
                  </a:cubicBezTo>
                  <a:cubicBezTo>
                    <a:pt x="366" y="581"/>
                    <a:pt x="366" y="581"/>
                    <a:pt x="366" y="581"/>
                  </a:cubicBezTo>
                  <a:close/>
                  <a:moveTo>
                    <a:pt x="387" y="575"/>
                  </a:moveTo>
                  <a:cubicBezTo>
                    <a:pt x="386" y="576"/>
                    <a:pt x="386" y="576"/>
                    <a:pt x="385" y="576"/>
                  </a:cubicBezTo>
                  <a:cubicBezTo>
                    <a:pt x="390" y="591"/>
                    <a:pt x="390" y="591"/>
                    <a:pt x="390" y="591"/>
                  </a:cubicBezTo>
                  <a:cubicBezTo>
                    <a:pt x="390" y="591"/>
                    <a:pt x="391" y="591"/>
                    <a:pt x="392" y="591"/>
                  </a:cubicBezTo>
                  <a:cubicBezTo>
                    <a:pt x="387" y="575"/>
                    <a:pt x="387" y="575"/>
                    <a:pt x="387" y="575"/>
                  </a:cubicBezTo>
                  <a:close/>
                  <a:moveTo>
                    <a:pt x="387" y="575"/>
                  </a:moveTo>
                  <a:cubicBezTo>
                    <a:pt x="387" y="575"/>
                    <a:pt x="387" y="575"/>
                    <a:pt x="387" y="575"/>
                  </a:cubicBezTo>
                  <a:cubicBezTo>
                    <a:pt x="392" y="591"/>
                    <a:pt x="392" y="591"/>
                    <a:pt x="392" y="591"/>
                  </a:cubicBezTo>
                  <a:cubicBezTo>
                    <a:pt x="392" y="591"/>
                    <a:pt x="392" y="591"/>
                    <a:pt x="392" y="591"/>
                  </a:cubicBezTo>
                  <a:cubicBezTo>
                    <a:pt x="387" y="575"/>
                    <a:pt x="387" y="575"/>
                    <a:pt x="387" y="575"/>
                  </a:cubicBezTo>
                  <a:close/>
                  <a:moveTo>
                    <a:pt x="407" y="568"/>
                  </a:moveTo>
                  <a:cubicBezTo>
                    <a:pt x="407" y="569"/>
                    <a:pt x="406" y="569"/>
                    <a:pt x="405" y="569"/>
                  </a:cubicBezTo>
                  <a:cubicBezTo>
                    <a:pt x="411" y="584"/>
                    <a:pt x="411" y="584"/>
                    <a:pt x="411" y="584"/>
                  </a:cubicBezTo>
                  <a:cubicBezTo>
                    <a:pt x="412" y="584"/>
                    <a:pt x="412" y="583"/>
                    <a:pt x="413" y="583"/>
                  </a:cubicBezTo>
                  <a:lnTo>
                    <a:pt x="407" y="568"/>
                  </a:lnTo>
                  <a:close/>
                  <a:moveTo>
                    <a:pt x="407" y="568"/>
                  </a:moveTo>
                  <a:cubicBezTo>
                    <a:pt x="407" y="568"/>
                    <a:pt x="407" y="568"/>
                    <a:pt x="407" y="568"/>
                  </a:cubicBezTo>
                  <a:cubicBezTo>
                    <a:pt x="413" y="583"/>
                    <a:pt x="413" y="583"/>
                    <a:pt x="413" y="583"/>
                  </a:cubicBezTo>
                  <a:cubicBezTo>
                    <a:pt x="413" y="583"/>
                    <a:pt x="413" y="583"/>
                    <a:pt x="413" y="583"/>
                  </a:cubicBezTo>
                  <a:cubicBezTo>
                    <a:pt x="407" y="568"/>
                    <a:pt x="407" y="568"/>
                    <a:pt x="407" y="568"/>
                  </a:cubicBezTo>
                  <a:close/>
                  <a:moveTo>
                    <a:pt x="427" y="560"/>
                  </a:moveTo>
                  <a:cubicBezTo>
                    <a:pt x="426" y="560"/>
                    <a:pt x="426" y="560"/>
                    <a:pt x="425" y="561"/>
                  </a:cubicBezTo>
                  <a:cubicBezTo>
                    <a:pt x="432" y="575"/>
                    <a:pt x="432" y="575"/>
                    <a:pt x="432" y="575"/>
                  </a:cubicBezTo>
                  <a:cubicBezTo>
                    <a:pt x="433" y="575"/>
                    <a:pt x="433" y="574"/>
                    <a:pt x="434" y="574"/>
                  </a:cubicBezTo>
                  <a:cubicBezTo>
                    <a:pt x="427" y="560"/>
                    <a:pt x="427" y="560"/>
                    <a:pt x="427" y="560"/>
                  </a:cubicBezTo>
                  <a:close/>
                  <a:moveTo>
                    <a:pt x="427" y="560"/>
                  </a:moveTo>
                  <a:cubicBezTo>
                    <a:pt x="427" y="560"/>
                    <a:pt x="427" y="560"/>
                    <a:pt x="427" y="560"/>
                  </a:cubicBezTo>
                  <a:cubicBezTo>
                    <a:pt x="434" y="574"/>
                    <a:pt x="434" y="574"/>
                    <a:pt x="434" y="574"/>
                  </a:cubicBezTo>
                  <a:cubicBezTo>
                    <a:pt x="434" y="574"/>
                    <a:pt x="434" y="574"/>
                    <a:pt x="434" y="574"/>
                  </a:cubicBezTo>
                  <a:cubicBezTo>
                    <a:pt x="427" y="560"/>
                    <a:pt x="427" y="560"/>
                    <a:pt x="427" y="560"/>
                  </a:cubicBezTo>
                  <a:close/>
                  <a:moveTo>
                    <a:pt x="446" y="550"/>
                  </a:moveTo>
                  <a:cubicBezTo>
                    <a:pt x="445" y="550"/>
                    <a:pt x="445" y="550"/>
                    <a:pt x="444" y="551"/>
                  </a:cubicBezTo>
                  <a:cubicBezTo>
                    <a:pt x="452" y="565"/>
                    <a:pt x="452" y="565"/>
                    <a:pt x="452" y="565"/>
                  </a:cubicBezTo>
                  <a:cubicBezTo>
                    <a:pt x="453" y="564"/>
                    <a:pt x="453" y="564"/>
                    <a:pt x="454" y="564"/>
                  </a:cubicBezTo>
                  <a:cubicBezTo>
                    <a:pt x="446" y="550"/>
                    <a:pt x="446" y="550"/>
                    <a:pt x="446" y="550"/>
                  </a:cubicBezTo>
                  <a:close/>
                  <a:moveTo>
                    <a:pt x="446" y="550"/>
                  </a:moveTo>
                  <a:cubicBezTo>
                    <a:pt x="446" y="550"/>
                    <a:pt x="446" y="550"/>
                    <a:pt x="446" y="550"/>
                  </a:cubicBezTo>
                  <a:cubicBezTo>
                    <a:pt x="454" y="564"/>
                    <a:pt x="454" y="564"/>
                    <a:pt x="454" y="564"/>
                  </a:cubicBezTo>
                  <a:cubicBezTo>
                    <a:pt x="454" y="564"/>
                    <a:pt x="454" y="564"/>
                    <a:pt x="454" y="564"/>
                  </a:cubicBezTo>
                  <a:cubicBezTo>
                    <a:pt x="446" y="550"/>
                    <a:pt x="446" y="550"/>
                    <a:pt x="446" y="550"/>
                  </a:cubicBezTo>
                  <a:close/>
                  <a:moveTo>
                    <a:pt x="464" y="538"/>
                  </a:moveTo>
                  <a:cubicBezTo>
                    <a:pt x="463" y="539"/>
                    <a:pt x="463" y="539"/>
                    <a:pt x="462" y="539"/>
                  </a:cubicBezTo>
                  <a:cubicBezTo>
                    <a:pt x="471" y="553"/>
                    <a:pt x="471" y="553"/>
                    <a:pt x="471" y="553"/>
                  </a:cubicBezTo>
                  <a:cubicBezTo>
                    <a:pt x="472" y="552"/>
                    <a:pt x="472" y="552"/>
                    <a:pt x="473" y="552"/>
                  </a:cubicBezTo>
                  <a:cubicBezTo>
                    <a:pt x="464" y="538"/>
                    <a:pt x="464" y="538"/>
                    <a:pt x="464" y="538"/>
                  </a:cubicBezTo>
                  <a:close/>
                  <a:moveTo>
                    <a:pt x="464" y="538"/>
                  </a:moveTo>
                  <a:cubicBezTo>
                    <a:pt x="464" y="538"/>
                    <a:pt x="464" y="538"/>
                    <a:pt x="464" y="538"/>
                  </a:cubicBezTo>
                  <a:cubicBezTo>
                    <a:pt x="473" y="552"/>
                    <a:pt x="473" y="552"/>
                    <a:pt x="473" y="552"/>
                  </a:cubicBezTo>
                  <a:cubicBezTo>
                    <a:pt x="473" y="552"/>
                    <a:pt x="473" y="552"/>
                    <a:pt x="473" y="552"/>
                  </a:cubicBezTo>
                  <a:lnTo>
                    <a:pt x="464" y="538"/>
                  </a:lnTo>
                  <a:close/>
                  <a:moveTo>
                    <a:pt x="481" y="526"/>
                  </a:moveTo>
                  <a:cubicBezTo>
                    <a:pt x="480" y="526"/>
                    <a:pt x="480" y="526"/>
                    <a:pt x="479" y="527"/>
                  </a:cubicBezTo>
                  <a:cubicBezTo>
                    <a:pt x="489" y="539"/>
                    <a:pt x="489" y="539"/>
                    <a:pt x="489" y="539"/>
                  </a:cubicBezTo>
                  <a:cubicBezTo>
                    <a:pt x="490" y="539"/>
                    <a:pt x="490" y="539"/>
                    <a:pt x="491" y="538"/>
                  </a:cubicBezTo>
                  <a:cubicBezTo>
                    <a:pt x="481" y="526"/>
                    <a:pt x="481" y="526"/>
                    <a:pt x="481" y="526"/>
                  </a:cubicBezTo>
                  <a:close/>
                  <a:moveTo>
                    <a:pt x="481" y="526"/>
                  </a:moveTo>
                  <a:cubicBezTo>
                    <a:pt x="481" y="526"/>
                    <a:pt x="481" y="526"/>
                    <a:pt x="481" y="526"/>
                  </a:cubicBezTo>
                  <a:cubicBezTo>
                    <a:pt x="491" y="538"/>
                    <a:pt x="491" y="538"/>
                    <a:pt x="491" y="538"/>
                  </a:cubicBezTo>
                  <a:cubicBezTo>
                    <a:pt x="491" y="538"/>
                    <a:pt x="491" y="538"/>
                    <a:pt x="491" y="538"/>
                  </a:cubicBezTo>
                  <a:cubicBezTo>
                    <a:pt x="481" y="526"/>
                    <a:pt x="481" y="526"/>
                    <a:pt x="481" y="526"/>
                  </a:cubicBezTo>
                  <a:close/>
                  <a:moveTo>
                    <a:pt x="497" y="512"/>
                  </a:moveTo>
                  <a:cubicBezTo>
                    <a:pt x="497" y="512"/>
                    <a:pt x="496" y="513"/>
                    <a:pt x="496" y="513"/>
                  </a:cubicBezTo>
                  <a:cubicBezTo>
                    <a:pt x="507" y="525"/>
                    <a:pt x="507" y="525"/>
                    <a:pt x="507" y="525"/>
                  </a:cubicBezTo>
                  <a:cubicBezTo>
                    <a:pt x="507" y="524"/>
                    <a:pt x="508" y="524"/>
                    <a:pt x="508" y="523"/>
                  </a:cubicBezTo>
                  <a:cubicBezTo>
                    <a:pt x="497" y="512"/>
                    <a:pt x="497" y="512"/>
                    <a:pt x="497" y="512"/>
                  </a:cubicBezTo>
                  <a:close/>
                  <a:moveTo>
                    <a:pt x="497" y="512"/>
                  </a:moveTo>
                  <a:cubicBezTo>
                    <a:pt x="497" y="512"/>
                    <a:pt x="497" y="512"/>
                    <a:pt x="497" y="512"/>
                  </a:cubicBezTo>
                  <a:cubicBezTo>
                    <a:pt x="508" y="523"/>
                    <a:pt x="508" y="523"/>
                    <a:pt x="508" y="523"/>
                  </a:cubicBezTo>
                  <a:cubicBezTo>
                    <a:pt x="508" y="523"/>
                    <a:pt x="508" y="523"/>
                    <a:pt x="508" y="523"/>
                  </a:cubicBezTo>
                  <a:cubicBezTo>
                    <a:pt x="497" y="512"/>
                    <a:pt x="497" y="512"/>
                    <a:pt x="497" y="512"/>
                  </a:cubicBezTo>
                  <a:close/>
                  <a:moveTo>
                    <a:pt x="512" y="497"/>
                  </a:moveTo>
                  <a:cubicBezTo>
                    <a:pt x="512" y="497"/>
                    <a:pt x="511" y="497"/>
                    <a:pt x="511" y="498"/>
                  </a:cubicBezTo>
                  <a:cubicBezTo>
                    <a:pt x="523" y="509"/>
                    <a:pt x="523" y="509"/>
                    <a:pt x="523" y="509"/>
                  </a:cubicBezTo>
                  <a:cubicBezTo>
                    <a:pt x="523" y="508"/>
                    <a:pt x="524" y="508"/>
                    <a:pt x="524" y="507"/>
                  </a:cubicBezTo>
                  <a:cubicBezTo>
                    <a:pt x="512" y="497"/>
                    <a:pt x="512" y="497"/>
                    <a:pt x="512" y="497"/>
                  </a:cubicBezTo>
                  <a:close/>
                  <a:moveTo>
                    <a:pt x="512" y="497"/>
                  </a:moveTo>
                  <a:cubicBezTo>
                    <a:pt x="512" y="497"/>
                    <a:pt x="512" y="497"/>
                    <a:pt x="512" y="497"/>
                  </a:cubicBezTo>
                  <a:cubicBezTo>
                    <a:pt x="524" y="507"/>
                    <a:pt x="524" y="507"/>
                    <a:pt x="524" y="507"/>
                  </a:cubicBezTo>
                  <a:cubicBezTo>
                    <a:pt x="524" y="507"/>
                    <a:pt x="524" y="507"/>
                    <a:pt x="524" y="507"/>
                  </a:cubicBezTo>
                  <a:cubicBezTo>
                    <a:pt x="512" y="497"/>
                    <a:pt x="512" y="497"/>
                    <a:pt x="512" y="497"/>
                  </a:cubicBezTo>
                  <a:close/>
                  <a:moveTo>
                    <a:pt x="526" y="480"/>
                  </a:moveTo>
                  <a:cubicBezTo>
                    <a:pt x="526" y="481"/>
                    <a:pt x="526" y="481"/>
                    <a:pt x="525" y="482"/>
                  </a:cubicBezTo>
                  <a:cubicBezTo>
                    <a:pt x="538" y="492"/>
                    <a:pt x="538" y="492"/>
                    <a:pt x="538" y="492"/>
                  </a:cubicBezTo>
                  <a:cubicBezTo>
                    <a:pt x="538" y="491"/>
                    <a:pt x="538" y="491"/>
                    <a:pt x="539" y="490"/>
                  </a:cubicBezTo>
                  <a:cubicBezTo>
                    <a:pt x="526" y="480"/>
                    <a:pt x="526" y="480"/>
                    <a:pt x="526" y="480"/>
                  </a:cubicBezTo>
                  <a:close/>
                  <a:moveTo>
                    <a:pt x="526" y="480"/>
                  </a:moveTo>
                  <a:cubicBezTo>
                    <a:pt x="526" y="480"/>
                    <a:pt x="526" y="480"/>
                    <a:pt x="526" y="480"/>
                  </a:cubicBezTo>
                  <a:cubicBezTo>
                    <a:pt x="539" y="490"/>
                    <a:pt x="539" y="490"/>
                    <a:pt x="539" y="490"/>
                  </a:cubicBezTo>
                  <a:cubicBezTo>
                    <a:pt x="539" y="490"/>
                    <a:pt x="539" y="490"/>
                    <a:pt x="539" y="490"/>
                  </a:cubicBezTo>
                  <a:cubicBezTo>
                    <a:pt x="526" y="480"/>
                    <a:pt x="526" y="480"/>
                    <a:pt x="526" y="480"/>
                  </a:cubicBezTo>
                  <a:close/>
                  <a:moveTo>
                    <a:pt x="539" y="463"/>
                  </a:moveTo>
                  <a:cubicBezTo>
                    <a:pt x="539" y="464"/>
                    <a:pt x="538" y="464"/>
                    <a:pt x="538" y="465"/>
                  </a:cubicBezTo>
                  <a:cubicBezTo>
                    <a:pt x="551" y="474"/>
                    <a:pt x="551" y="474"/>
                    <a:pt x="551" y="474"/>
                  </a:cubicBezTo>
                  <a:cubicBezTo>
                    <a:pt x="551" y="473"/>
                    <a:pt x="552" y="473"/>
                    <a:pt x="552" y="472"/>
                  </a:cubicBezTo>
                  <a:cubicBezTo>
                    <a:pt x="539" y="463"/>
                    <a:pt x="539" y="463"/>
                    <a:pt x="539" y="463"/>
                  </a:cubicBezTo>
                  <a:close/>
                  <a:moveTo>
                    <a:pt x="539" y="463"/>
                  </a:moveTo>
                  <a:cubicBezTo>
                    <a:pt x="539" y="463"/>
                    <a:pt x="539" y="463"/>
                    <a:pt x="539" y="463"/>
                  </a:cubicBezTo>
                  <a:cubicBezTo>
                    <a:pt x="552" y="472"/>
                    <a:pt x="552" y="472"/>
                    <a:pt x="552" y="472"/>
                  </a:cubicBezTo>
                  <a:cubicBezTo>
                    <a:pt x="552" y="472"/>
                    <a:pt x="552" y="472"/>
                    <a:pt x="552" y="472"/>
                  </a:cubicBezTo>
                  <a:cubicBezTo>
                    <a:pt x="539" y="463"/>
                    <a:pt x="539" y="463"/>
                    <a:pt x="539" y="463"/>
                  </a:cubicBezTo>
                  <a:close/>
                  <a:moveTo>
                    <a:pt x="550" y="445"/>
                  </a:moveTo>
                  <a:cubicBezTo>
                    <a:pt x="550" y="446"/>
                    <a:pt x="550" y="446"/>
                    <a:pt x="549" y="447"/>
                  </a:cubicBezTo>
                  <a:cubicBezTo>
                    <a:pt x="563" y="455"/>
                    <a:pt x="563" y="455"/>
                    <a:pt x="563" y="455"/>
                  </a:cubicBezTo>
                  <a:cubicBezTo>
                    <a:pt x="564" y="454"/>
                    <a:pt x="564" y="454"/>
                    <a:pt x="564" y="453"/>
                  </a:cubicBezTo>
                  <a:cubicBezTo>
                    <a:pt x="550" y="445"/>
                    <a:pt x="550" y="445"/>
                    <a:pt x="550" y="445"/>
                  </a:cubicBezTo>
                  <a:close/>
                  <a:moveTo>
                    <a:pt x="550" y="445"/>
                  </a:moveTo>
                  <a:cubicBezTo>
                    <a:pt x="550" y="445"/>
                    <a:pt x="550" y="445"/>
                    <a:pt x="550" y="445"/>
                  </a:cubicBezTo>
                  <a:cubicBezTo>
                    <a:pt x="564" y="453"/>
                    <a:pt x="564" y="453"/>
                    <a:pt x="564" y="453"/>
                  </a:cubicBezTo>
                  <a:cubicBezTo>
                    <a:pt x="564" y="453"/>
                    <a:pt x="564" y="453"/>
                    <a:pt x="564" y="453"/>
                  </a:cubicBezTo>
                  <a:cubicBezTo>
                    <a:pt x="550" y="445"/>
                    <a:pt x="550" y="445"/>
                    <a:pt x="550" y="445"/>
                  </a:cubicBezTo>
                  <a:close/>
                  <a:moveTo>
                    <a:pt x="560" y="426"/>
                  </a:moveTo>
                  <a:cubicBezTo>
                    <a:pt x="560" y="427"/>
                    <a:pt x="560" y="427"/>
                    <a:pt x="560" y="428"/>
                  </a:cubicBezTo>
                  <a:cubicBezTo>
                    <a:pt x="574" y="435"/>
                    <a:pt x="574" y="435"/>
                    <a:pt x="574" y="435"/>
                  </a:cubicBezTo>
                  <a:cubicBezTo>
                    <a:pt x="574" y="434"/>
                    <a:pt x="575" y="434"/>
                    <a:pt x="575" y="433"/>
                  </a:cubicBezTo>
                  <a:cubicBezTo>
                    <a:pt x="560" y="426"/>
                    <a:pt x="560" y="426"/>
                    <a:pt x="560" y="426"/>
                  </a:cubicBezTo>
                  <a:close/>
                  <a:moveTo>
                    <a:pt x="561" y="426"/>
                  </a:moveTo>
                  <a:cubicBezTo>
                    <a:pt x="560" y="426"/>
                    <a:pt x="560" y="426"/>
                    <a:pt x="560" y="426"/>
                  </a:cubicBezTo>
                  <a:cubicBezTo>
                    <a:pt x="575" y="433"/>
                    <a:pt x="575" y="433"/>
                    <a:pt x="575" y="433"/>
                  </a:cubicBezTo>
                  <a:cubicBezTo>
                    <a:pt x="575" y="433"/>
                    <a:pt x="575" y="433"/>
                    <a:pt x="575" y="433"/>
                  </a:cubicBezTo>
                  <a:cubicBezTo>
                    <a:pt x="561" y="426"/>
                    <a:pt x="561" y="426"/>
                    <a:pt x="561" y="426"/>
                  </a:cubicBezTo>
                  <a:close/>
                  <a:moveTo>
                    <a:pt x="569" y="406"/>
                  </a:moveTo>
                  <a:cubicBezTo>
                    <a:pt x="569" y="407"/>
                    <a:pt x="569" y="408"/>
                    <a:pt x="568" y="408"/>
                  </a:cubicBezTo>
                  <a:cubicBezTo>
                    <a:pt x="583" y="414"/>
                    <a:pt x="583" y="414"/>
                    <a:pt x="583" y="414"/>
                  </a:cubicBezTo>
                  <a:cubicBezTo>
                    <a:pt x="583" y="414"/>
                    <a:pt x="584" y="413"/>
                    <a:pt x="584" y="412"/>
                  </a:cubicBezTo>
                  <a:cubicBezTo>
                    <a:pt x="569" y="406"/>
                    <a:pt x="569" y="406"/>
                    <a:pt x="569" y="406"/>
                  </a:cubicBezTo>
                  <a:close/>
                  <a:moveTo>
                    <a:pt x="569" y="406"/>
                  </a:moveTo>
                  <a:cubicBezTo>
                    <a:pt x="569" y="406"/>
                    <a:pt x="569" y="406"/>
                    <a:pt x="569" y="406"/>
                  </a:cubicBezTo>
                  <a:cubicBezTo>
                    <a:pt x="584" y="412"/>
                    <a:pt x="584" y="412"/>
                    <a:pt x="584" y="412"/>
                  </a:cubicBezTo>
                  <a:cubicBezTo>
                    <a:pt x="584" y="412"/>
                    <a:pt x="584" y="412"/>
                    <a:pt x="584" y="412"/>
                  </a:cubicBezTo>
                  <a:cubicBezTo>
                    <a:pt x="569" y="406"/>
                    <a:pt x="569" y="406"/>
                    <a:pt x="569" y="406"/>
                  </a:cubicBezTo>
                  <a:close/>
                  <a:moveTo>
                    <a:pt x="576" y="386"/>
                  </a:moveTo>
                  <a:cubicBezTo>
                    <a:pt x="576" y="387"/>
                    <a:pt x="576" y="387"/>
                    <a:pt x="576" y="388"/>
                  </a:cubicBezTo>
                  <a:cubicBezTo>
                    <a:pt x="591" y="393"/>
                    <a:pt x="591" y="393"/>
                    <a:pt x="591" y="393"/>
                  </a:cubicBezTo>
                  <a:cubicBezTo>
                    <a:pt x="591" y="392"/>
                    <a:pt x="591" y="392"/>
                    <a:pt x="591" y="391"/>
                  </a:cubicBezTo>
                  <a:cubicBezTo>
                    <a:pt x="576" y="386"/>
                    <a:pt x="576" y="386"/>
                    <a:pt x="576" y="386"/>
                  </a:cubicBezTo>
                  <a:close/>
                  <a:moveTo>
                    <a:pt x="576" y="386"/>
                  </a:moveTo>
                  <a:cubicBezTo>
                    <a:pt x="576" y="386"/>
                    <a:pt x="576" y="386"/>
                    <a:pt x="576" y="386"/>
                  </a:cubicBezTo>
                  <a:cubicBezTo>
                    <a:pt x="591" y="391"/>
                    <a:pt x="591" y="391"/>
                    <a:pt x="591" y="391"/>
                  </a:cubicBezTo>
                  <a:cubicBezTo>
                    <a:pt x="591" y="391"/>
                    <a:pt x="591" y="391"/>
                    <a:pt x="591" y="391"/>
                  </a:cubicBezTo>
                  <a:cubicBezTo>
                    <a:pt x="576" y="386"/>
                    <a:pt x="576" y="386"/>
                    <a:pt x="576" y="386"/>
                  </a:cubicBezTo>
                  <a:close/>
                  <a:moveTo>
                    <a:pt x="582" y="366"/>
                  </a:moveTo>
                  <a:cubicBezTo>
                    <a:pt x="582" y="366"/>
                    <a:pt x="581" y="367"/>
                    <a:pt x="581" y="367"/>
                  </a:cubicBezTo>
                  <a:cubicBezTo>
                    <a:pt x="597" y="371"/>
                    <a:pt x="597" y="371"/>
                    <a:pt x="597" y="371"/>
                  </a:cubicBezTo>
                  <a:cubicBezTo>
                    <a:pt x="597" y="370"/>
                    <a:pt x="597" y="370"/>
                    <a:pt x="597" y="369"/>
                  </a:cubicBezTo>
                  <a:cubicBezTo>
                    <a:pt x="582" y="366"/>
                    <a:pt x="582" y="366"/>
                    <a:pt x="582" y="366"/>
                  </a:cubicBezTo>
                  <a:close/>
                  <a:moveTo>
                    <a:pt x="582" y="365"/>
                  </a:moveTo>
                  <a:cubicBezTo>
                    <a:pt x="582" y="366"/>
                    <a:pt x="582" y="366"/>
                    <a:pt x="582" y="366"/>
                  </a:cubicBezTo>
                  <a:cubicBezTo>
                    <a:pt x="597" y="369"/>
                    <a:pt x="597" y="369"/>
                    <a:pt x="597" y="369"/>
                  </a:cubicBezTo>
                  <a:cubicBezTo>
                    <a:pt x="597" y="369"/>
                    <a:pt x="597" y="369"/>
                    <a:pt x="597" y="369"/>
                  </a:cubicBezTo>
                  <a:cubicBezTo>
                    <a:pt x="582" y="365"/>
                    <a:pt x="582" y="365"/>
                    <a:pt x="582" y="365"/>
                  </a:cubicBezTo>
                  <a:close/>
                  <a:moveTo>
                    <a:pt x="586" y="344"/>
                  </a:moveTo>
                  <a:cubicBezTo>
                    <a:pt x="586" y="345"/>
                    <a:pt x="585" y="346"/>
                    <a:pt x="585" y="346"/>
                  </a:cubicBezTo>
                  <a:cubicBezTo>
                    <a:pt x="601" y="349"/>
                    <a:pt x="601" y="349"/>
                    <a:pt x="601" y="349"/>
                  </a:cubicBezTo>
                  <a:cubicBezTo>
                    <a:pt x="601" y="348"/>
                    <a:pt x="601" y="348"/>
                    <a:pt x="601" y="347"/>
                  </a:cubicBezTo>
                  <a:cubicBezTo>
                    <a:pt x="586" y="344"/>
                    <a:pt x="586" y="344"/>
                    <a:pt x="586" y="344"/>
                  </a:cubicBezTo>
                  <a:close/>
                  <a:moveTo>
                    <a:pt x="586" y="344"/>
                  </a:moveTo>
                  <a:cubicBezTo>
                    <a:pt x="586" y="344"/>
                    <a:pt x="586" y="344"/>
                    <a:pt x="586" y="344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586" y="344"/>
                    <a:pt x="586" y="344"/>
                    <a:pt x="586" y="344"/>
                  </a:cubicBezTo>
                  <a:close/>
                  <a:moveTo>
                    <a:pt x="588" y="323"/>
                  </a:moveTo>
                  <a:cubicBezTo>
                    <a:pt x="588" y="324"/>
                    <a:pt x="588" y="325"/>
                    <a:pt x="588" y="325"/>
                  </a:cubicBezTo>
                  <a:cubicBezTo>
                    <a:pt x="604" y="326"/>
                    <a:pt x="604" y="326"/>
                    <a:pt x="604" y="326"/>
                  </a:cubicBezTo>
                  <a:cubicBezTo>
                    <a:pt x="604" y="326"/>
                    <a:pt x="604" y="325"/>
                    <a:pt x="604" y="324"/>
                  </a:cubicBezTo>
                  <a:lnTo>
                    <a:pt x="588" y="323"/>
                  </a:lnTo>
                  <a:close/>
                  <a:moveTo>
                    <a:pt x="588" y="323"/>
                  </a:moveTo>
                  <a:cubicBezTo>
                    <a:pt x="588" y="323"/>
                    <a:pt x="588" y="323"/>
                    <a:pt x="588" y="323"/>
                  </a:cubicBezTo>
                  <a:cubicBezTo>
                    <a:pt x="604" y="324"/>
                    <a:pt x="604" y="324"/>
                    <a:pt x="604" y="324"/>
                  </a:cubicBezTo>
                  <a:cubicBezTo>
                    <a:pt x="604" y="324"/>
                    <a:pt x="604" y="324"/>
                    <a:pt x="604" y="324"/>
                  </a:cubicBezTo>
                  <a:cubicBezTo>
                    <a:pt x="588" y="323"/>
                    <a:pt x="588" y="323"/>
                    <a:pt x="588" y="3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5"/>
            <p:cNvSpPr>
              <a:spLocks noEditPoints="1"/>
            </p:cNvSpPr>
            <p:nvPr/>
          </p:nvSpPr>
          <p:spPr bwMode="auto">
            <a:xfrm>
              <a:off x="4810126" y="2135188"/>
              <a:ext cx="2571750" cy="2593975"/>
            </a:xfrm>
            <a:custGeom>
              <a:avLst/>
              <a:gdLst>
                <a:gd name="T0" fmla="*/ 143 w 805"/>
                <a:gd name="T1" fmla="*/ 143 h 804"/>
                <a:gd name="T2" fmla="*/ 662 w 805"/>
                <a:gd name="T3" fmla="*/ 661 h 804"/>
                <a:gd name="T4" fmla="*/ 397 w 805"/>
                <a:gd name="T5" fmla="*/ 46 h 804"/>
                <a:gd name="T6" fmla="*/ 405 w 805"/>
                <a:gd name="T7" fmla="*/ 43 h 804"/>
                <a:gd name="T8" fmla="*/ 408 w 805"/>
                <a:gd name="T9" fmla="*/ 52 h 804"/>
                <a:gd name="T10" fmla="*/ 400 w 805"/>
                <a:gd name="T11" fmla="*/ 54 h 804"/>
                <a:gd name="T12" fmla="*/ 397 w 805"/>
                <a:gd name="T13" fmla="*/ 46 h 804"/>
                <a:gd name="T14" fmla="*/ 355 w 805"/>
                <a:gd name="T15" fmla="*/ 47 h 804"/>
                <a:gd name="T16" fmla="*/ 363 w 805"/>
                <a:gd name="T17" fmla="*/ 49 h 804"/>
                <a:gd name="T18" fmla="*/ 363 w 805"/>
                <a:gd name="T19" fmla="*/ 56 h 804"/>
                <a:gd name="T20" fmla="*/ 356 w 805"/>
                <a:gd name="T21" fmla="*/ 58 h 804"/>
                <a:gd name="T22" fmla="*/ 352 w 805"/>
                <a:gd name="T23" fmla="*/ 50 h 804"/>
                <a:gd name="T24" fmla="*/ 310 w 805"/>
                <a:gd name="T25" fmla="*/ 56 h 804"/>
                <a:gd name="T26" fmla="*/ 319 w 805"/>
                <a:gd name="T27" fmla="*/ 57 h 804"/>
                <a:gd name="T28" fmla="*/ 320 w 805"/>
                <a:gd name="T29" fmla="*/ 64 h 804"/>
                <a:gd name="T30" fmla="*/ 313 w 805"/>
                <a:gd name="T31" fmla="*/ 67 h 804"/>
                <a:gd name="T32" fmla="*/ 308 w 805"/>
                <a:gd name="T33" fmla="*/ 60 h 804"/>
                <a:gd name="T34" fmla="*/ 271 w 805"/>
                <a:gd name="T35" fmla="*/ 69 h 804"/>
                <a:gd name="T36" fmla="*/ 277 w 805"/>
                <a:gd name="T37" fmla="*/ 75 h 804"/>
                <a:gd name="T38" fmla="*/ 270 w 805"/>
                <a:gd name="T39" fmla="*/ 81 h 804"/>
                <a:gd name="T40" fmla="*/ 265 w 805"/>
                <a:gd name="T41" fmla="*/ 74 h 804"/>
                <a:gd name="T42" fmla="*/ 224 w 805"/>
                <a:gd name="T43" fmla="*/ 91 h 804"/>
                <a:gd name="T44" fmla="*/ 233 w 805"/>
                <a:gd name="T45" fmla="*/ 89 h 804"/>
                <a:gd name="T46" fmla="*/ 235 w 805"/>
                <a:gd name="T47" fmla="*/ 98 h 804"/>
                <a:gd name="T48" fmla="*/ 226 w 805"/>
                <a:gd name="T49" fmla="*/ 99 h 804"/>
                <a:gd name="T50" fmla="*/ 224 w 805"/>
                <a:gd name="T51" fmla="*/ 91 h 804"/>
                <a:gd name="T52" fmla="*/ 48 w 805"/>
                <a:gd name="T53" fmla="*/ 393 h 804"/>
                <a:gd name="T54" fmla="*/ 156 w 805"/>
                <a:gd name="T55" fmla="*/ 142 h 804"/>
                <a:gd name="T56" fmla="*/ 161 w 805"/>
                <a:gd name="T57" fmla="*/ 148 h 804"/>
                <a:gd name="T58" fmla="*/ 48 w 805"/>
                <a:gd name="T59" fmla="*/ 393 h 804"/>
                <a:gd name="T60" fmla="*/ 642 w 805"/>
                <a:gd name="T61" fmla="*/ 641 h 804"/>
                <a:gd name="T62" fmla="*/ 545 w 805"/>
                <a:gd name="T63" fmla="*/ 726 h 804"/>
                <a:gd name="T64" fmla="*/ 503 w 805"/>
                <a:gd name="T65" fmla="*/ 725 h 804"/>
                <a:gd name="T66" fmla="*/ 112 w 805"/>
                <a:gd name="T67" fmla="*/ 574 h 804"/>
                <a:gd name="T68" fmla="*/ 52 w 805"/>
                <a:gd name="T69" fmla="*/ 451 h 804"/>
                <a:gd name="T70" fmla="*/ 164 w 805"/>
                <a:gd name="T71" fmla="*/ 163 h 804"/>
                <a:gd name="T72" fmla="*/ 425 w 805"/>
                <a:gd name="T73" fmla="*/ 49 h 804"/>
                <a:gd name="T74" fmla="*/ 574 w 805"/>
                <a:gd name="T75" fmla="*/ 110 h 804"/>
                <a:gd name="T76" fmla="*/ 673 w 805"/>
                <a:gd name="T77" fmla="*/ 199 h 804"/>
                <a:gd name="T78" fmla="*/ 721 w 805"/>
                <a:gd name="T79" fmla="*/ 556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05" h="804">
                  <a:moveTo>
                    <a:pt x="662" y="143"/>
                  </a:moveTo>
                  <a:cubicBezTo>
                    <a:pt x="519" y="0"/>
                    <a:pt x="287" y="0"/>
                    <a:pt x="143" y="143"/>
                  </a:cubicBezTo>
                  <a:cubicBezTo>
                    <a:pt x="0" y="286"/>
                    <a:pt x="0" y="518"/>
                    <a:pt x="143" y="661"/>
                  </a:cubicBezTo>
                  <a:cubicBezTo>
                    <a:pt x="287" y="804"/>
                    <a:pt x="519" y="804"/>
                    <a:pt x="662" y="661"/>
                  </a:cubicBezTo>
                  <a:cubicBezTo>
                    <a:pt x="805" y="518"/>
                    <a:pt x="805" y="286"/>
                    <a:pt x="662" y="143"/>
                  </a:cubicBezTo>
                  <a:close/>
                  <a:moveTo>
                    <a:pt x="397" y="46"/>
                  </a:moveTo>
                  <a:cubicBezTo>
                    <a:pt x="397" y="45"/>
                    <a:pt x="398" y="43"/>
                    <a:pt x="400" y="43"/>
                  </a:cubicBezTo>
                  <a:cubicBezTo>
                    <a:pt x="405" y="43"/>
                    <a:pt x="405" y="43"/>
                    <a:pt x="405" y="43"/>
                  </a:cubicBezTo>
                  <a:cubicBezTo>
                    <a:pt x="407" y="43"/>
                    <a:pt x="408" y="45"/>
                    <a:pt x="408" y="46"/>
                  </a:cubicBezTo>
                  <a:cubicBezTo>
                    <a:pt x="408" y="52"/>
                    <a:pt x="408" y="52"/>
                    <a:pt x="408" y="52"/>
                  </a:cubicBezTo>
                  <a:cubicBezTo>
                    <a:pt x="408" y="53"/>
                    <a:pt x="407" y="54"/>
                    <a:pt x="405" y="54"/>
                  </a:cubicBezTo>
                  <a:cubicBezTo>
                    <a:pt x="400" y="54"/>
                    <a:pt x="400" y="54"/>
                    <a:pt x="400" y="54"/>
                  </a:cubicBezTo>
                  <a:cubicBezTo>
                    <a:pt x="398" y="54"/>
                    <a:pt x="397" y="53"/>
                    <a:pt x="397" y="52"/>
                  </a:cubicBezTo>
                  <a:lnTo>
                    <a:pt x="397" y="46"/>
                  </a:lnTo>
                  <a:close/>
                  <a:moveTo>
                    <a:pt x="352" y="50"/>
                  </a:moveTo>
                  <a:cubicBezTo>
                    <a:pt x="352" y="49"/>
                    <a:pt x="353" y="47"/>
                    <a:pt x="355" y="47"/>
                  </a:cubicBezTo>
                  <a:cubicBezTo>
                    <a:pt x="360" y="46"/>
                    <a:pt x="360" y="46"/>
                    <a:pt x="360" y="46"/>
                  </a:cubicBezTo>
                  <a:cubicBezTo>
                    <a:pt x="362" y="46"/>
                    <a:pt x="363" y="47"/>
                    <a:pt x="363" y="49"/>
                  </a:cubicBezTo>
                  <a:cubicBezTo>
                    <a:pt x="364" y="54"/>
                    <a:pt x="364" y="54"/>
                    <a:pt x="364" y="54"/>
                  </a:cubicBezTo>
                  <a:cubicBezTo>
                    <a:pt x="364" y="55"/>
                    <a:pt x="364" y="56"/>
                    <a:pt x="363" y="56"/>
                  </a:cubicBezTo>
                  <a:cubicBezTo>
                    <a:pt x="363" y="57"/>
                    <a:pt x="362" y="57"/>
                    <a:pt x="361" y="57"/>
                  </a:cubicBezTo>
                  <a:cubicBezTo>
                    <a:pt x="356" y="58"/>
                    <a:pt x="356" y="58"/>
                    <a:pt x="356" y="58"/>
                  </a:cubicBezTo>
                  <a:cubicBezTo>
                    <a:pt x="354" y="58"/>
                    <a:pt x="353" y="57"/>
                    <a:pt x="353" y="56"/>
                  </a:cubicBezTo>
                  <a:lnTo>
                    <a:pt x="352" y="50"/>
                  </a:lnTo>
                  <a:close/>
                  <a:moveTo>
                    <a:pt x="308" y="60"/>
                  </a:moveTo>
                  <a:cubicBezTo>
                    <a:pt x="308" y="58"/>
                    <a:pt x="309" y="57"/>
                    <a:pt x="310" y="56"/>
                  </a:cubicBezTo>
                  <a:cubicBezTo>
                    <a:pt x="315" y="55"/>
                    <a:pt x="315" y="55"/>
                    <a:pt x="315" y="55"/>
                  </a:cubicBezTo>
                  <a:cubicBezTo>
                    <a:pt x="317" y="55"/>
                    <a:pt x="318" y="55"/>
                    <a:pt x="319" y="57"/>
                  </a:cubicBezTo>
                  <a:cubicBezTo>
                    <a:pt x="320" y="62"/>
                    <a:pt x="320" y="62"/>
                    <a:pt x="320" y="62"/>
                  </a:cubicBezTo>
                  <a:cubicBezTo>
                    <a:pt x="320" y="63"/>
                    <a:pt x="320" y="64"/>
                    <a:pt x="320" y="64"/>
                  </a:cubicBezTo>
                  <a:cubicBezTo>
                    <a:pt x="319" y="65"/>
                    <a:pt x="319" y="65"/>
                    <a:pt x="318" y="66"/>
                  </a:cubicBezTo>
                  <a:cubicBezTo>
                    <a:pt x="313" y="67"/>
                    <a:pt x="313" y="67"/>
                    <a:pt x="313" y="67"/>
                  </a:cubicBezTo>
                  <a:cubicBezTo>
                    <a:pt x="311" y="67"/>
                    <a:pt x="310" y="66"/>
                    <a:pt x="309" y="65"/>
                  </a:cubicBezTo>
                  <a:lnTo>
                    <a:pt x="308" y="60"/>
                  </a:lnTo>
                  <a:close/>
                  <a:moveTo>
                    <a:pt x="266" y="71"/>
                  </a:moveTo>
                  <a:cubicBezTo>
                    <a:pt x="271" y="69"/>
                    <a:pt x="271" y="69"/>
                    <a:pt x="271" y="69"/>
                  </a:cubicBezTo>
                  <a:cubicBezTo>
                    <a:pt x="273" y="68"/>
                    <a:pt x="274" y="69"/>
                    <a:pt x="275" y="70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8" y="77"/>
                    <a:pt x="277" y="78"/>
                    <a:pt x="276" y="79"/>
                  </a:cubicBezTo>
                  <a:cubicBezTo>
                    <a:pt x="270" y="81"/>
                    <a:pt x="270" y="81"/>
                    <a:pt x="270" y="81"/>
                  </a:cubicBezTo>
                  <a:cubicBezTo>
                    <a:pt x="269" y="82"/>
                    <a:pt x="267" y="81"/>
                    <a:pt x="267" y="79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64" y="73"/>
                    <a:pt x="265" y="71"/>
                    <a:pt x="266" y="71"/>
                  </a:cubicBezTo>
                  <a:close/>
                  <a:moveTo>
                    <a:pt x="224" y="91"/>
                  </a:moveTo>
                  <a:cubicBezTo>
                    <a:pt x="229" y="88"/>
                    <a:pt x="229" y="88"/>
                    <a:pt x="229" y="88"/>
                  </a:cubicBezTo>
                  <a:cubicBezTo>
                    <a:pt x="231" y="87"/>
                    <a:pt x="232" y="88"/>
                    <a:pt x="233" y="89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6" y="95"/>
                    <a:pt x="236" y="97"/>
                    <a:pt x="235" y="98"/>
                  </a:cubicBezTo>
                  <a:cubicBezTo>
                    <a:pt x="230" y="100"/>
                    <a:pt x="230" y="100"/>
                    <a:pt x="230" y="100"/>
                  </a:cubicBezTo>
                  <a:cubicBezTo>
                    <a:pt x="228" y="101"/>
                    <a:pt x="227" y="101"/>
                    <a:pt x="226" y="99"/>
                  </a:cubicBezTo>
                  <a:cubicBezTo>
                    <a:pt x="223" y="95"/>
                    <a:pt x="223" y="95"/>
                    <a:pt x="223" y="95"/>
                  </a:cubicBezTo>
                  <a:cubicBezTo>
                    <a:pt x="223" y="93"/>
                    <a:pt x="223" y="92"/>
                    <a:pt x="224" y="91"/>
                  </a:cubicBezTo>
                  <a:close/>
                  <a:moveTo>
                    <a:pt x="48" y="393"/>
                  </a:moveTo>
                  <a:cubicBezTo>
                    <a:pt x="48" y="393"/>
                    <a:pt x="48" y="393"/>
                    <a:pt x="48" y="393"/>
                  </a:cubicBezTo>
                  <a:cubicBezTo>
                    <a:pt x="46" y="393"/>
                    <a:pt x="44" y="391"/>
                    <a:pt x="44" y="389"/>
                  </a:cubicBezTo>
                  <a:cubicBezTo>
                    <a:pt x="48" y="294"/>
                    <a:pt x="87" y="207"/>
                    <a:pt x="156" y="142"/>
                  </a:cubicBezTo>
                  <a:cubicBezTo>
                    <a:pt x="157" y="140"/>
                    <a:pt x="160" y="140"/>
                    <a:pt x="161" y="142"/>
                  </a:cubicBezTo>
                  <a:cubicBezTo>
                    <a:pt x="163" y="144"/>
                    <a:pt x="163" y="146"/>
                    <a:pt x="161" y="148"/>
                  </a:cubicBezTo>
                  <a:cubicBezTo>
                    <a:pt x="94" y="211"/>
                    <a:pt x="56" y="297"/>
                    <a:pt x="52" y="389"/>
                  </a:cubicBezTo>
                  <a:cubicBezTo>
                    <a:pt x="52" y="391"/>
                    <a:pt x="51" y="393"/>
                    <a:pt x="48" y="393"/>
                  </a:cubicBezTo>
                  <a:close/>
                  <a:moveTo>
                    <a:pt x="707" y="549"/>
                  </a:moveTo>
                  <a:cubicBezTo>
                    <a:pt x="691" y="582"/>
                    <a:pt x="669" y="613"/>
                    <a:pt x="642" y="641"/>
                  </a:cubicBezTo>
                  <a:cubicBezTo>
                    <a:pt x="611" y="672"/>
                    <a:pt x="576" y="695"/>
                    <a:pt x="538" y="711"/>
                  </a:cubicBezTo>
                  <a:cubicBezTo>
                    <a:pt x="545" y="726"/>
                    <a:pt x="545" y="726"/>
                    <a:pt x="545" y="726"/>
                  </a:cubicBezTo>
                  <a:cubicBezTo>
                    <a:pt x="532" y="731"/>
                    <a:pt x="520" y="736"/>
                    <a:pt x="507" y="740"/>
                  </a:cubicBezTo>
                  <a:cubicBezTo>
                    <a:pt x="503" y="725"/>
                    <a:pt x="503" y="725"/>
                    <a:pt x="503" y="725"/>
                  </a:cubicBezTo>
                  <a:cubicBezTo>
                    <a:pt x="387" y="761"/>
                    <a:pt x="255" y="733"/>
                    <a:pt x="164" y="641"/>
                  </a:cubicBezTo>
                  <a:cubicBezTo>
                    <a:pt x="143" y="620"/>
                    <a:pt x="126" y="598"/>
                    <a:pt x="112" y="574"/>
                  </a:cubicBezTo>
                  <a:cubicBezTo>
                    <a:pt x="98" y="582"/>
                    <a:pt x="98" y="582"/>
                    <a:pt x="98" y="582"/>
                  </a:cubicBezTo>
                  <a:cubicBezTo>
                    <a:pt x="74" y="541"/>
                    <a:pt x="59" y="496"/>
                    <a:pt x="52" y="451"/>
                  </a:cubicBezTo>
                  <a:cubicBezTo>
                    <a:pt x="68" y="449"/>
                    <a:pt x="68" y="449"/>
                    <a:pt x="68" y="449"/>
                  </a:cubicBezTo>
                  <a:cubicBezTo>
                    <a:pt x="54" y="347"/>
                    <a:pt x="86" y="241"/>
                    <a:pt x="164" y="163"/>
                  </a:cubicBezTo>
                  <a:cubicBezTo>
                    <a:pt x="235" y="91"/>
                    <a:pt x="330" y="59"/>
                    <a:pt x="424" y="65"/>
                  </a:cubicBezTo>
                  <a:cubicBezTo>
                    <a:pt x="425" y="49"/>
                    <a:pt x="425" y="49"/>
                    <a:pt x="425" y="49"/>
                  </a:cubicBezTo>
                  <a:cubicBezTo>
                    <a:pt x="479" y="52"/>
                    <a:pt x="533" y="68"/>
                    <a:pt x="581" y="97"/>
                  </a:cubicBezTo>
                  <a:cubicBezTo>
                    <a:pt x="574" y="110"/>
                    <a:pt x="574" y="110"/>
                    <a:pt x="574" y="110"/>
                  </a:cubicBezTo>
                  <a:cubicBezTo>
                    <a:pt x="598" y="124"/>
                    <a:pt x="621" y="142"/>
                    <a:pt x="642" y="163"/>
                  </a:cubicBezTo>
                  <a:cubicBezTo>
                    <a:pt x="653" y="174"/>
                    <a:pt x="664" y="187"/>
                    <a:pt x="673" y="199"/>
                  </a:cubicBezTo>
                  <a:cubicBezTo>
                    <a:pt x="686" y="190"/>
                    <a:pt x="686" y="190"/>
                    <a:pt x="686" y="190"/>
                  </a:cubicBezTo>
                  <a:cubicBezTo>
                    <a:pt x="766" y="297"/>
                    <a:pt x="778" y="439"/>
                    <a:pt x="721" y="556"/>
                  </a:cubicBezTo>
                  <a:lnTo>
                    <a:pt x="707" y="5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6"/>
            <p:cNvSpPr>
              <a:spLocks/>
            </p:cNvSpPr>
            <p:nvPr/>
          </p:nvSpPr>
          <p:spPr bwMode="auto">
            <a:xfrm>
              <a:off x="6780213" y="2441575"/>
              <a:ext cx="539750" cy="996950"/>
            </a:xfrm>
            <a:custGeom>
              <a:avLst/>
              <a:gdLst>
                <a:gd name="T0" fmla="*/ 16 w 169"/>
                <a:gd name="T1" fmla="*/ 2 h 309"/>
                <a:gd name="T2" fmla="*/ 15 w 169"/>
                <a:gd name="T3" fmla="*/ 4 h 309"/>
                <a:gd name="T4" fmla="*/ 165 w 169"/>
                <a:gd name="T5" fmla="*/ 307 h 309"/>
                <a:gd name="T6" fmla="*/ 167 w 169"/>
                <a:gd name="T7" fmla="*/ 307 h 309"/>
                <a:gd name="T8" fmla="*/ 167 w 169"/>
                <a:gd name="T9" fmla="*/ 305 h 309"/>
                <a:gd name="T10" fmla="*/ 146 w 169"/>
                <a:gd name="T11" fmla="*/ 305 h 309"/>
                <a:gd name="T12" fmla="*/ 146 w 169"/>
                <a:gd name="T13" fmla="*/ 307 h 309"/>
                <a:gd name="T14" fmla="*/ 148 w 169"/>
                <a:gd name="T15" fmla="*/ 307 h 309"/>
                <a:gd name="T16" fmla="*/ 4 w 169"/>
                <a:gd name="T17" fmla="*/ 18 h 309"/>
                <a:gd name="T18" fmla="*/ 3 w 169"/>
                <a:gd name="T19" fmla="*/ 19 h 309"/>
                <a:gd name="T20" fmla="*/ 5 w 169"/>
                <a:gd name="T21" fmla="*/ 20 h 309"/>
                <a:gd name="T22" fmla="*/ 18 w 169"/>
                <a:gd name="T23" fmla="*/ 4 h 309"/>
                <a:gd name="T24" fmla="*/ 16 w 169"/>
                <a:gd name="T25" fmla="*/ 2 h 309"/>
                <a:gd name="T26" fmla="*/ 15 w 169"/>
                <a:gd name="T27" fmla="*/ 4 h 309"/>
                <a:gd name="T28" fmla="*/ 16 w 169"/>
                <a:gd name="T29" fmla="*/ 2 h 309"/>
                <a:gd name="T30" fmla="*/ 14 w 169"/>
                <a:gd name="T31" fmla="*/ 1 h 309"/>
                <a:gd name="T32" fmla="*/ 0 w 169"/>
                <a:gd name="T33" fmla="*/ 20 h 309"/>
                <a:gd name="T34" fmla="*/ 2 w 169"/>
                <a:gd name="T35" fmla="*/ 21 h 309"/>
                <a:gd name="T36" fmla="*/ 144 w 169"/>
                <a:gd name="T37" fmla="*/ 307 h 309"/>
                <a:gd name="T38" fmla="*/ 144 w 169"/>
                <a:gd name="T39" fmla="*/ 309 h 309"/>
                <a:gd name="T40" fmla="*/ 169 w 169"/>
                <a:gd name="T41" fmla="*/ 309 h 309"/>
                <a:gd name="T42" fmla="*/ 169 w 169"/>
                <a:gd name="T43" fmla="*/ 307 h 309"/>
                <a:gd name="T44" fmla="*/ 17 w 169"/>
                <a:gd name="T45" fmla="*/ 1 h 309"/>
                <a:gd name="T46" fmla="*/ 16 w 169"/>
                <a:gd name="T47" fmla="*/ 0 h 309"/>
                <a:gd name="T48" fmla="*/ 14 w 169"/>
                <a:gd name="T49" fmla="*/ 1 h 309"/>
                <a:gd name="T50" fmla="*/ 16 w 169"/>
                <a:gd name="T51" fmla="*/ 2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9" h="309">
                  <a:moveTo>
                    <a:pt x="16" y="2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06" y="73"/>
                    <a:pt x="165" y="183"/>
                    <a:pt x="165" y="307"/>
                  </a:cubicBezTo>
                  <a:cubicBezTo>
                    <a:pt x="167" y="307"/>
                    <a:pt x="167" y="307"/>
                    <a:pt x="167" y="307"/>
                  </a:cubicBezTo>
                  <a:cubicBezTo>
                    <a:pt x="167" y="305"/>
                    <a:pt x="167" y="305"/>
                    <a:pt x="167" y="305"/>
                  </a:cubicBezTo>
                  <a:cubicBezTo>
                    <a:pt x="146" y="305"/>
                    <a:pt x="146" y="305"/>
                    <a:pt x="146" y="305"/>
                  </a:cubicBezTo>
                  <a:cubicBezTo>
                    <a:pt x="146" y="307"/>
                    <a:pt x="146" y="307"/>
                    <a:pt x="146" y="307"/>
                  </a:cubicBezTo>
                  <a:cubicBezTo>
                    <a:pt x="148" y="307"/>
                    <a:pt x="148" y="307"/>
                    <a:pt x="148" y="307"/>
                  </a:cubicBezTo>
                  <a:cubicBezTo>
                    <a:pt x="148" y="189"/>
                    <a:pt x="92" y="84"/>
                    <a:pt x="4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88" y="86"/>
                    <a:pt x="144" y="190"/>
                    <a:pt x="144" y="307"/>
                  </a:cubicBezTo>
                  <a:cubicBezTo>
                    <a:pt x="144" y="309"/>
                    <a:pt x="144" y="309"/>
                    <a:pt x="144" y="309"/>
                  </a:cubicBezTo>
                  <a:cubicBezTo>
                    <a:pt x="169" y="309"/>
                    <a:pt x="169" y="309"/>
                    <a:pt x="169" y="309"/>
                  </a:cubicBezTo>
                  <a:cubicBezTo>
                    <a:pt x="169" y="307"/>
                    <a:pt x="169" y="307"/>
                    <a:pt x="169" y="307"/>
                  </a:cubicBezTo>
                  <a:cubicBezTo>
                    <a:pt x="169" y="182"/>
                    <a:pt x="110" y="71"/>
                    <a:pt x="17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4" y="1"/>
                    <a:pt x="14" y="1"/>
                  </a:cubicBez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7"/>
            <p:cNvSpPr>
              <a:spLocks/>
            </p:cNvSpPr>
            <p:nvPr/>
          </p:nvSpPr>
          <p:spPr bwMode="auto">
            <a:xfrm>
              <a:off x="6208713" y="4325938"/>
              <a:ext cx="665163" cy="330200"/>
            </a:xfrm>
            <a:custGeom>
              <a:avLst/>
              <a:gdLst>
                <a:gd name="T0" fmla="*/ 208 w 208"/>
                <a:gd name="T1" fmla="*/ 15 h 102"/>
                <a:gd name="T2" fmla="*/ 2 w 208"/>
                <a:gd name="T3" fmla="*/ 102 h 102"/>
                <a:gd name="T4" fmla="*/ 0 w 208"/>
                <a:gd name="T5" fmla="*/ 82 h 102"/>
                <a:gd name="T6" fmla="*/ 196 w 208"/>
                <a:gd name="T7" fmla="*/ 0 h 102"/>
                <a:gd name="T8" fmla="*/ 208 w 208"/>
                <a:gd name="T9" fmla="*/ 1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02">
                  <a:moveTo>
                    <a:pt x="208" y="15"/>
                  </a:moveTo>
                  <a:cubicBezTo>
                    <a:pt x="151" y="63"/>
                    <a:pt x="80" y="94"/>
                    <a:pt x="2" y="10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74" y="75"/>
                    <a:pt x="141" y="45"/>
                    <a:pt x="196" y="0"/>
                  </a:cubicBezTo>
                  <a:lnTo>
                    <a:pt x="208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8"/>
            <p:cNvSpPr>
              <a:spLocks noEditPoints="1"/>
            </p:cNvSpPr>
            <p:nvPr/>
          </p:nvSpPr>
          <p:spPr bwMode="auto">
            <a:xfrm>
              <a:off x="6243638" y="4354513"/>
              <a:ext cx="582613" cy="261938"/>
            </a:xfrm>
            <a:custGeom>
              <a:avLst/>
              <a:gdLst>
                <a:gd name="T0" fmla="*/ 4 w 182"/>
                <a:gd name="T1" fmla="*/ 73 h 81"/>
                <a:gd name="T2" fmla="*/ 0 w 182"/>
                <a:gd name="T3" fmla="*/ 73 h 81"/>
                <a:gd name="T4" fmla="*/ 1 w 182"/>
                <a:gd name="T5" fmla="*/ 81 h 81"/>
                <a:gd name="T6" fmla="*/ 5 w 182"/>
                <a:gd name="T7" fmla="*/ 81 h 81"/>
                <a:gd name="T8" fmla="*/ 4 w 182"/>
                <a:gd name="T9" fmla="*/ 73 h 81"/>
                <a:gd name="T10" fmla="*/ 27 w 182"/>
                <a:gd name="T11" fmla="*/ 69 h 81"/>
                <a:gd name="T12" fmla="*/ 24 w 182"/>
                <a:gd name="T13" fmla="*/ 70 h 81"/>
                <a:gd name="T14" fmla="*/ 25 w 182"/>
                <a:gd name="T15" fmla="*/ 77 h 81"/>
                <a:gd name="T16" fmla="*/ 29 w 182"/>
                <a:gd name="T17" fmla="*/ 77 h 81"/>
                <a:gd name="T18" fmla="*/ 27 w 182"/>
                <a:gd name="T19" fmla="*/ 69 h 81"/>
                <a:gd name="T20" fmla="*/ 51 w 182"/>
                <a:gd name="T21" fmla="*/ 63 h 81"/>
                <a:gd name="T22" fmla="*/ 47 w 182"/>
                <a:gd name="T23" fmla="*/ 64 h 81"/>
                <a:gd name="T24" fmla="*/ 49 w 182"/>
                <a:gd name="T25" fmla="*/ 72 h 81"/>
                <a:gd name="T26" fmla="*/ 53 w 182"/>
                <a:gd name="T27" fmla="*/ 71 h 81"/>
                <a:gd name="T28" fmla="*/ 51 w 182"/>
                <a:gd name="T29" fmla="*/ 63 h 81"/>
                <a:gd name="T30" fmla="*/ 73 w 182"/>
                <a:gd name="T31" fmla="*/ 56 h 81"/>
                <a:gd name="T32" fmla="*/ 69 w 182"/>
                <a:gd name="T33" fmla="*/ 57 h 81"/>
                <a:gd name="T34" fmla="*/ 72 w 182"/>
                <a:gd name="T35" fmla="*/ 65 h 81"/>
                <a:gd name="T36" fmla="*/ 76 w 182"/>
                <a:gd name="T37" fmla="*/ 64 h 81"/>
                <a:gd name="T38" fmla="*/ 73 w 182"/>
                <a:gd name="T39" fmla="*/ 56 h 81"/>
                <a:gd name="T40" fmla="*/ 95 w 182"/>
                <a:gd name="T41" fmla="*/ 48 h 81"/>
                <a:gd name="T42" fmla="*/ 92 w 182"/>
                <a:gd name="T43" fmla="*/ 49 h 81"/>
                <a:gd name="T44" fmla="*/ 95 w 182"/>
                <a:gd name="T45" fmla="*/ 57 h 81"/>
                <a:gd name="T46" fmla="*/ 98 w 182"/>
                <a:gd name="T47" fmla="*/ 55 h 81"/>
                <a:gd name="T48" fmla="*/ 95 w 182"/>
                <a:gd name="T49" fmla="*/ 48 h 81"/>
                <a:gd name="T50" fmla="*/ 117 w 182"/>
                <a:gd name="T51" fmla="*/ 38 h 81"/>
                <a:gd name="T52" fmla="*/ 113 w 182"/>
                <a:gd name="T53" fmla="*/ 39 h 81"/>
                <a:gd name="T54" fmla="*/ 117 w 182"/>
                <a:gd name="T55" fmla="*/ 47 h 81"/>
                <a:gd name="T56" fmla="*/ 120 w 182"/>
                <a:gd name="T57" fmla="*/ 45 h 81"/>
                <a:gd name="T58" fmla="*/ 117 w 182"/>
                <a:gd name="T59" fmla="*/ 38 h 81"/>
                <a:gd name="T60" fmla="*/ 138 w 182"/>
                <a:gd name="T61" fmla="*/ 26 h 81"/>
                <a:gd name="T62" fmla="*/ 134 w 182"/>
                <a:gd name="T63" fmla="*/ 28 h 81"/>
                <a:gd name="T64" fmla="*/ 138 w 182"/>
                <a:gd name="T65" fmla="*/ 35 h 81"/>
                <a:gd name="T66" fmla="*/ 142 w 182"/>
                <a:gd name="T67" fmla="*/ 33 h 81"/>
                <a:gd name="T68" fmla="*/ 138 w 182"/>
                <a:gd name="T69" fmla="*/ 26 h 81"/>
                <a:gd name="T70" fmla="*/ 158 w 182"/>
                <a:gd name="T71" fmla="*/ 14 h 81"/>
                <a:gd name="T72" fmla="*/ 154 w 182"/>
                <a:gd name="T73" fmla="*/ 16 h 81"/>
                <a:gd name="T74" fmla="*/ 159 w 182"/>
                <a:gd name="T75" fmla="*/ 22 h 81"/>
                <a:gd name="T76" fmla="*/ 162 w 182"/>
                <a:gd name="T77" fmla="*/ 20 h 81"/>
                <a:gd name="T78" fmla="*/ 158 w 182"/>
                <a:gd name="T79" fmla="*/ 14 h 81"/>
                <a:gd name="T80" fmla="*/ 177 w 182"/>
                <a:gd name="T81" fmla="*/ 0 h 81"/>
                <a:gd name="T82" fmla="*/ 174 w 182"/>
                <a:gd name="T83" fmla="*/ 2 h 81"/>
                <a:gd name="T84" fmla="*/ 179 w 182"/>
                <a:gd name="T85" fmla="*/ 8 h 81"/>
                <a:gd name="T86" fmla="*/ 182 w 182"/>
                <a:gd name="T87" fmla="*/ 6 h 81"/>
                <a:gd name="T88" fmla="*/ 177 w 182"/>
                <a:gd name="T8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" h="81">
                  <a:moveTo>
                    <a:pt x="4" y="73"/>
                  </a:moveTo>
                  <a:cubicBezTo>
                    <a:pt x="3" y="73"/>
                    <a:pt x="1" y="73"/>
                    <a:pt x="0" y="73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3" y="81"/>
                    <a:pt x="4" y="81"/>
                    <a:pt x="5" y="81"/>
                  </a:cubicBezTo>
                  <a:cubicBezTo>
                    <a:pt x="4" y="73"/>
                    <a:pt x="4" y="73"/>
                    <a:pt x="4" y="73"/>
                  </a:cubicBezTo>
                  <a:close/>
                  <a:moveTo>
                    <a:pt x="27" y="69"/>
                  </a:moveTo>
                  <a:cubicBezTo>
                    <a:pt x="26" y="69"/>
                    <a:pt x="25" y="69"/>
                    <a:pt x="24" y="70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6" y="77"/>
                    <a:pt x="28" y="77"/>
                    <a:pt x="29" y="77"/>
                  </a:cubicBezTo>
                  <a:cubicBezTo>
                    <a:pt x="27" y="69"/>
                    <a:pt x="27" y="69"/>
                    <a:pt x="27" y="69"/>
                  </a:cubicBezTo>
                  <a:close/>
                  <a:moveTo>
                    <a:pt x="51" y="63"/>
                  </a:moveTo>
                  <a:cubicBezTo>
                    <a:pt x="49" y="64"/>
                    <a:pt x="48" y="64"/>
                    <a:pt x="47" y="64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1" y="71"/>
                    <a:pt x="53" y="71"/>
                  </a:cubicBezTo>
                  <a:cubicBezTo>
                    <a:pt x="51" y="63"/>
                    <a:pt x="51" y="63"/>
                    <a:pt x="51" y="63"/>
                  </a:cubicBezTo>
                  <a:close/>
                  <a:moveTo>
                    <a:pt x="73" y="56"/>
                  </a:moveTo>
                  <a:cubicBezTo>
                    <a:pt x="72" y="57"/>
                    <a:pt x="71" y="57"/>
                    <a:pt x="69" y="5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3" y="65"/>
                    <a:pt x="75" y="64"/>
                    <a:pt x="76" y="64"/>
                  </a:cubicBezTo>
                  <a:cubicBezTo>
                    <a:pt x="73" y="56"/>
                    <a:pt x="73" y="56"/>
                    <a:pt x="73" y="56"/>
                  </a:cubicBezTo>
                  <a:close/>
                  <a:moveTo>
                    <a:pt x="95" y="48"/>
                  </a:moveTo>
                  <a:cubicBezTo>
                    <a:pt x="94" y="48"/>
                    <a:pt x="93" y="49"/>
                    <a:pt x="92" y="49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6" y="56"/>
                    <a:pt x="97" y="56"/>
                    <a:pt x="98" y="55"/>
                  </a:cubicBezTo>
                  <a:cubicBezTo>
                    <a:pt x="95" y="48"/>
                    <a:pt x="95" y="48"/>
                    <a:pt x="95" y="48"/>
                  </a:cubicBezTo>
                  <a:close/>
                  <a:moveTo>
                    <a:pt x="117" y="38"/>
                  </a:moveTo>
                  <a:cubicBezTo>
                    <a:pt x="116" y="38"/>
                    <a:pt x="114" y="39"/>
                    <a:pt x="113" y="39"/>
                  </a:cubicBezTo>
                  <a:cubicBezTo>
                    <a:pt x="117" y="47"/>
                    <a:pt x="117" y="47"/>
                    <a:pt x="117" y="47"/>
                  </a:cubicBezTo>
                  <a:cubicBezTo>
                    <a:pt x="118" y="46"/>
                    <a:pt x="119" y="45"/>
                    <a:pt x="120" y="45"/>
                  </a:cubicBezTo>
                  <a:cubicBezTo>
                    <a:pt x="117" y="38"/>
                    <a:pt x="117" y="38"/>
                    <a:pt x="117" y="38"/>
                  </a:cubicBezTo>
                  <a:close/>
                  <a:moveTo>
                    <a:pt x="138" y="26"/>
                  </a:moveTo>
                  <a:cubicBezTo>
                    <a:pt x="136" y="27"/>
                    <a:pt x="135" y="28"/>
                    <a:pt x="134" y="28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9" y="34"/>
                    <a:pt x="141" y="34"/>
                    <a:pt x="142" y="33"/>
                  </a:cubicBezTo>
                  <a:cubicBezTo>
                    <a:pt x="138" y="26"/>
                    <a:pt x="138" y="26"/>
                    <a:pt x="138" y="26"/>
                  </a:cubicBezTo>
                  <a:close/>
                  <a:moveTo>
                    <a:pt x="158" y="14"/>
                  </a:moveTo>
                  <a:cubicBezTo>
                    <a:pt x="157" y="14"/>
                    <a:pt x="155" y="15"/>
                    <a:pt x="154" y="16"/>
                  </a:cubicBezTo>
                  <a:cubicBezTo>
                    <a:pt x="159" y="22"/>
                    <a:pt x="159" y="22"/>
                    <a:pt x="159" y="22"/>
                  </a:cubicBezTo>
                  <a:cubicBezTo>
                    <a:pt x="160" y="22"/>
                    <a:pt x="161" y="21"/>
                    <a:pt x="162" y="20"/>
                  </a:cubicBezTo>
                  <a:cubicBezTo>
                    <a:pt x="158" y="14"/>
                    <a:pt x="158" y="14"/>
                    <a:pt x="158" y="14"/>
                  </a:cubicBezTo>
                  <a:close/>
                  <a:moveTo>
                    <a:pt x="177" y="0"/>
                  </a:moveTo>
                  <a:cubicBezTo>
                    <a:pt x="176" y="0"/>
                    <a:pt x="175" y="1"/>
                    <a:pt x="174" y="2"/>
                  </a:cubicBezTo>
                  <a:cubicBezTo>
                    <a:pt x="179" y="8"/>
                    <a:pt x="179" y="8"/>
                    <a:pt x="179" y="8"/>
                  </a:cubicBezTo>
                  <a:cubicBezTo>
                    <a:pt x="180" y="7"/>
                    <a:pt x="181" y="7"/>
                    <a:pt x="182" y="6"/>
                  </a:cubicBezTo>
                  <a:cubicBezTo>
                    <a:pt x="177" y="0"/>
                    <a:pt x="177" y="0"/>
                    <a:pt x="1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9"/>
            <p:cNvSpPr>
              <a:spLocks/>
            </p:cNvSpPr>
            <p:nvPr/>
          </p:nvSpPr>
          <p:spPr bwMode="auto">
            <a:xfrm>
              <a:off x="4897438" y="3560763"/>
              <a:ext cx="452438" cy="793750"/>
            </a:xfrm>
            <a:custGeom>
              <a:avLst/>
              <a:gdLst>
                <a:gd name="T0" fmla="*/ 130 w 142"/>
                <a:gd name="T1" fmla="*/ 244 h 246"/>
                <a:gd name="T2" fmla="*/ 131 w 142"/>
                <a:gd name="T3" fmla="*/ 242 h 246"/>
                <a:gd name="T4" fmla="*/ 5 w 142"/>
                <a:gd name="T5" fmla="*/ 3 h 246"/>
                <a:gd name="T6" fmla="*/ 3 w 142"/>
                <a:gd name="T7" fmla="*/ 4 h 246"/>
                <a:gd name="T8" fmla="*/ 3 w 142"/>
                <a:gd name="T9" fmla="*/ 6 h 246"/>
                <a:gd name="T10" fmla="*/ 17 w 142"/>
                <a:gd name="T11" fmla="*/ 4 h 246"/>
                <a:gd name="T12" fmla="*/ 17 w 142"/>
                <a:gd name="T13" fmla="*/ 2 h 246"/>
                <a:gd name="T14" fmla="*/ 15 w 142"/>
                <a:gd name="T15" fmla="*/ 2 h 246"/>
                <a:gd name="T16" fmla="*/ 138 w 142"/>
                <a:gd name="T17" fmla="*/ 234 h 246"/>
                <a:gd name="T18" fmla="*/ 139 w 142"/>
                <a:gd name="T19" fmla="*/ 232 h 246"/>
                <a:gd name="T20" fmla="*/ 138 w 142"/>
                <a:gd name="T21" fmla="*/ 231 h 246"/>
                <a:gd name="T22" fmla="*/ 128 w 142"/>
                <a:gd name="T23" fmla="*/ 242 h 246"/>
                <a:gd name="T24" fmla="*/ 130 w 142"/>
                <a:gd name="T25" fmla="*/ 244 h 246"/>
                <a:gd name="T26" fmla="*/ 131 w 142"/>
                <a:gd name="T27" fmla="*/ 242 h 246"/>
                <a:gd name="T28" fmla="*/ 130 w 142"/>
                <a:gd name="T29" fmla="*/ 244 h 246"/>
                <a:gd name="T30" fmla="*/ 131 w 142"/>
                <a:gd name="T31" fmla="*/ 245 h 246"/>
                <a:gd name="T32" fmla="*/ 142 w 142"/>
                <a:gd name="T33" fmla="*/ 232 h 246"/>
                <a:gd name="T34" fmla="*/ 141 w 142"/>
                <a:gd name="T35" fmla="*/ 231 h 246"/>
                <a:gd name="T36" fmla="*/ 19 w 142"/>
                <a:gd name="T37" fmla="*/ 2 h 246"/>
                <a:gd name="T38" fmla="*/ 19 w 142"/>
                <a:gd name="T39" fmla="*/ 0 h 246"/>
                <a:gd name="T40" fmla="*/ 0 w 142"/>
                <a:gd name="T41" fmla="*/ 2 h 246"/>
                <a:gd name="T42" fmla="*/ 1 w 142"/>
                <a:gd name="T43" fmla="*/ 4 h 246"/>
                <a:gd name="T44" fmla="*/ 128 w 142"/>
                <a:gd name="T45" fmla="*/ 245 h 246"/>
                <a:gd name="T46" fmla="*/ 130 w 142"/>
                <a:gd name="T47" fmla="*/ 246 h 246"/>
                <a:gd name="T48" fmla="*/ 131 w 142"/>
                <a:gd name="T49" fmla="*/ 245 h 246"/>
                <a:gd name="T50" fmla="*/ 130 w 142"/>
                <a:gd name="T51" fmla="*/ 2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2" h="246">
                  <a:moveTo>
                    <a:pt x="130" y="244"/>
                  </a:moveTo>
                  <a:cubicBezTo>
                    <a:pt x="131" y="242"/>
                    <a:pt x="131" y="242"/>
                    <a:pt x="131" y="242"/>
                  </a:cubicBezTo>
                  <a:cubicBezTo>
                    <a:pt x="62" y="183"/>
                    <a:pt x="16" y="98"/>
                    <a:pt x="5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26" y="94"/>
                    <a:pt x="71" y="176"/>
                    <a:pt x="138" y="234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28" y="242"/>
                    <a:pt x="128" y="242"/>
                    <a:pt x="128" y="242"/>
                  </a:cubicBezTo>
                  <a:cubicBezTo>
                    <a:pt x="130" y="244"/>
                    <a:pt x="130" y="244"/>
                    <a:pt x="130" y="244"/>
                  </a:cubicBezTo>
                  <a:cubicBezTo>
                    <a:pt x="131" y="242"/>
                    <a:pt x="131" y="242"/>
                    <a:pt x="131" y="242"/>
                  </a:cubicBezTo>
                  <a:cubicBezTo>
                    <a:pt x="130" y="244"/>
                    <a:pt x="130" y="244"/>
                    <a:pt x="130" y="244"/>
                  </a:cubicBezTo>
                  <a:cubicBezTo>
                    <a:pt x="131" y="245"/>
                    <a:pt x="131" y="245"/>
                    <a:pt x="131" y="245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75" y="174"/>
                    <a:pt x="30" y="93"/>
                    <a:pt x="19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2" y="100"/>
                    <a:pt x="59" y="185"/>
                    <a:pt x="128" y="245"/>
                  </a:cubicBezTo>
                  <a:cubicBezTo>
                    <a:pt x="130" y="246"/>
                    <a:pt x="130" y="246"/>
                    <a:pt x="130" y="246"/>
                  </a:cubicBezTo>
                  <a:cubicBezTo>
                    <a:pt x="131" y="245"/>
                    <a:pt x="131" y="245"/>
                    <a:pt x="131" y="245"/>
                  </a:cubicBezTo>
                  <a:lnTo>
                    <a:pt x="130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30"/>
            <p:cNvSpPr>
              <a:spLocks noEditPoints="1"/>
            </p:cNvSpPr>
            <p:nvPr/>
          </p:nvSpPr>
          <p:spPr bwMode="auto">
            <a:xfrm>
              <a:off x="4676776" y="1997075"/>
              <a:ext cx="2838450" cy="2871788"/>
            </a:xfrm>
            <a:custGeom>
              <a:avLst/>
              <a:gdLst>
                <a:gd name="T0" fmla="*/ 449 w 889"/>
                <a:gd name="T1" fmla="*/ 866 h 890"/>
                <a:gd name="T2" fmla="*/ 452 w 889"/>
                <a:gd name="T3" fmla="*/ 866 h 890"/>
                <a:gd name="T4" fmla="*/ 347 w 889"/>
                <a:gd name="T5" fmla="*/ 879 h 890"/>
                <a:gd name="T6" fmla="*/ 549 w 889"/>
                <a:gd name="T7" fmla="*/ 853 h 890"/>
                <a:gd name="T8" fmla="*/ 549 w 889"/>
                <a:gd name="T9" fmla="*/ 853 h 890"/>
                <a:gd name="T10" fmla="*/ 348 w 889"/>
                <a:gd name="T11" fmla="*/ 855 h 890"/>
                <a:gd name="T12" fmla="*/ 558 w 889"/>
                <a:gd name="T13" fmla="*/ 875 h 890"/>
                <a:gd name="T14" fmla="*/ 246 w 889"/>
                <a:gd name="T15" fmla="*/ 843 h 890"/>
                <a:gd name="T16" fmla="*/ 643 w 889"/>
                <a:gd name="T17" fmla="*/ 816 h 890"/>
                <a:gd name="T18" fmla="*/ 213 w 889"/>
                <a:gd name="T19" fmla="*/ 796 h 890"/>
                <a:gd name="T20" fmla="*/ 213 w 889"/>
                <a:gd name="T21" fmla="*/ 796 h 890"/>
                <a:gd name="T22" fmla="*/ 657 w 889"/>
                <a:gd name="T23" fmla="*/ 835 h 890"/>
                <a:gd name="T24" fmla="*/ 197 w 889"/>
                <a:gd name="T25" fmla="*/ 814 h 890"/>
                <a:gd name="T26" fmla="*/ 689 w 889"/>
                <a:gd name="T27" fmla="*/ 788 h 890"/>
                <a:gd name="T28" fmla="*/ 136 w 889"/>
                <a:gd name="T29" fmla="*/ 731 h 890"/>
                <a:gd name="T30" fmla="*/ 136 w 889"/>
                <a:gd name="T31" fmla="*/ 731 h 890"/>
                <a:gd name="T32" fmla="*/ 744 w 889"/>
                <a:gd name="T33" fmla="*/ 774 h 890"/>
                <a:gd name="T34" fmla="*/ 85 w 889"/>
                <a:gd name="T35" fmla="*/ 706 h 890"/>
                <a:gd name="T36" fmla="*/ 792 w 889"/>
                <a:gd name="T37" fmla="*/ 682 h 890"/>
                <a:gd name="T38" fmla="*/ 792 w 889"/>
                <a:gd name="T39" fmla="*/ 682 h 890"/>
                <a:gd name="T40" fmla="*/ 77 w 889"/>
                <a:gd name="T41" fmla="*/ 650 h 890"/>
                <a:gd name="T42" fmla="*/ 839 w 889"/>
                <a:gd name="T43" fmla="*/ 650 h 890"/>
                <a:gd name="T44" fmla="*/ 54 w 889"/>
                <a:gd name="T45" fmla="*/ 658 h 890"/>
                <a:gd name="T46" fmla="*/ 819 w 889"/>
                <a:gd name="T47" fmla="*/ 636 h 890"/>
                <a:gd name="T48" fmla="*/ 16 w 889"/>
                <a:gd name="T49" fmla="*/ 562 h 890"/>
                <a:gd name="T50" fmla="*/ 39 w 889"/>
                <a:gd name="T51" fmla="*/ 556 h 890"/>
                <a:gd name="T52" fmla="*/ 878 w 889"/>
                <a:gd name="T53" fmla="*/ 551 h 890"/>
                <a:gd name="T54" fmla="*/ 38 w 889"/>
                <a:gd name="T55" fmla="*/ 553 h 890"/>
                <a:gd name="T56" fmla="*/ 854 w 889"/>
                <a:gd name="T57" fmla="*/ 541 h 890"/>
                <a:gd name="T58" fmla="*/ 0 w 889"/>
                <a:gd name="T59" fmla="*/ 457 h 890"/>
                <a:gd name="T60" fmla="*/ 889 w 889"/>
                <a:gd name="T61" fmla="*/ 428 h 890"/>
                <a:gd name="T62" fmla="*/ 887 w 889"/>
                <a:gd name="T63" fmla="*/ 494 h 890"/>
                <a:gd name="T64" fmla="*/ 0 w 889"/>
                <a:gd name="T65" fmla="*/ 453 h 890"/>
                <a:gd name="T66" fmla="*/ 2 w 889"/>
                <a:gd name="T67" fmla="*/ 404 h 890"/>
                <a:gd name="T68" fmla="*/ 884 w 889"/>
                <a:gd name="T69" fmla="*/ 375 h 890"/>
                <a:gd name="T70" fmla="*/ 33 w 889"/>
                <a:gd name="T71" fmla="*/ 356 h 890"/>
                <a:gd name="T72" fmla="*/ 883 w 889"/>
                <a:gd name="T73" fmla="*/ 371 h 890"/>
                <a:gd name="T74" fmla="*/ 34 w 889"/>
                <a:gd name="T75" fmla="*/ 353 h 890"/>
                <a:gd name="T76" fmla="*/ 848 w 889"/>
                <a:gd name="T77" fmla="*/ 326 h 890"/>
                <a:gd name="T78" fmla="*/ 25 w 889"/>
                <a:gd name="T79" fmla="*/ 296 h 890"/>
                <a:gd name="T80" fmla="*/ 810 w 889"/>
                <a:gd name="T81" fmla="*/ 236 h 890"/>
                <a:gd name="T82" fmla="*/ 71 w 889"/>
                <a:gd name="T83" fmla="*/ 204 h 890"/>
                <a:gd name="T84" fmla="*/ 91 w 889"/>
                <a:gd name="T85" fmla="*/ 217 h 890"/>
                <a:gd name="T86" fmla="*/ 829 w 889"/>
                <a:gd name="T87" fmla="*/ 221 h 890"/>
                <a:gd name="T88" fmla="*/ 93 w 889"/>
                <a:gd name="T89" fmla="*/ 214 h 890"/>
                <a:gd name="T90" fmla="*/ 750 w 889"/>
                <a:gd name="T91" fmla="*/ 156 h 890"/>
                <a:gd name="T92" fmla="*/ 139 w 889"/>
                <a:gd name="T93" fmla="*/ 122 h 890"/>
                <a:gd name="T94" fmla="*/ 728 w 889"/>
                <a:gd name="T95" fmla="*/ 102 h 890"/>
                <a:gd name="T96" fmla="*/ 765 w 889"/>
                <a:gd name="T97" fmla="*/ 136 h 890"/>
                <a:gd name="T98" fmla="*/ 158 w 889"/>
                <a:gd name="T99" fmla="*/ 137 h 890"/>
                <a:gd name="T100" fmla="*/ 710 w 889"/>
                <a:gd name="T101" fmla="*/ 119 h 890"/>
                <a:gd name="T102" fmla="*/ 224 w 889"/>
                <a:gd name="T103" fmla="*/ 58 h 890"/>
                <a:gd name="T104" fmla="*/ 639 w 889"/>
                <a:gd name="T105" fmla="*/ 45 h 890"/>
                <a:gd name="T106" fmla="*/ 639 w 889"/>
                <a:gd name="T107" fmla="*/ 45 h 890"/>
                <a:gd name="T108" fmla="*/ 282 w 889"/>
                <a:gd name="T109" fmla="*/ 57 h 890"/>
                <a:gd name="T110" fmla="*/ 635 w 889"/>
                <a:gd name="T111" fmla="*/ 43 h 890"/>
                <a:gd name="T112" fmla="*/ 285 w 889"/>
                <a:gd name="T113" fmla="*/ 55 h 890"/>
                <a:gd name="T114" fmla="*/ 578 w 889"/>
                <a:gd name="T115" fmla="*/ 46 h 890"/>
                <a:gd name="T116" fmla="*/ 327 w 889"/>
                <a:gd name="T117" fmla="*/ 16 h 890"/>
                <a:gd name="T118" fmla="*/ 483 w 889"/>
                <a:gd name="T119" fmla="*/ 26 h 890"/>
                <a:gd name="T120" fmla="*/ 428 w 889"/>
                <a:gd name="T121" fmla="*/ 0 h 890"/>
                <a:gd name="T122" fmla="*/ 444 w 889"/>
                <a:gd name="T123" fmla="*/ 0 h 890"/>
                <a:gd name="T124" fmla="*/ 481 w 889"/>
                <a:gd name="T125" fmla="*/ 2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9" h="890">
                  <a:moveTo>
                    <a:pt x="402" y="863"/>
                  </a:moveTo>
                  <a:cubicBezTo>
                    <a:pt x="402" y="863"/>
                    <a:pt x="402" y="863"/>
                    <a:pt x="402" y="863"/>
                  </a:cubicBezTo>
                  <a:cubicBezTo>
                    <a:pt x="399" y="887"/>
                    <a:pt x="399" y="887"/>
                    <a:pt x="399" y="887"/>
                  </a:cubicBezTo>
                  <a:cubicBezTo>
                    <a:pt x="399" y="887"/>
                    <a:pt x="399" y="887"/>
                    <a:pt x="399" y="887"/>
                  </a:cubicBezTo>
                  <a:cubicBezTo>
                    <a:pt x="414" y="889"/>
                    <a:pt x="430" y="890"/>
                    <a:pt x="445" y="890"/>
                  </a:cubicBezTo>
                  <a:cubicBezTo>
                    <a:pt x="446" y="890"/>
                    <a:pt x="447" y="890"/>
                    <a:pt x="449" y="890"/>
                  </a:cubicBezTo>
                  <a:cubicBezTo>
                    <a:pt x="449" y="890"/>
                    <a:pt x="449" y="890"/>
                    <a:pt x="449" y="890"/>
                  </a:cubicBezTo>
                  <a:cubicBezTo>
                    <a:pt x="449" y="866"/>
                    <a:pt x="449" y="866"/>
                    <a:pt x="449" y="866"/>
                  </a:cubicBezTo>
                  <a:cubicBezTo>
                    <a:pt x="449" y="866"/>
                    <a:pt x="449" y="866"/>
                    <a:pt x="449" y="866"/>
                  </a:cubicBezTo>
                  <a:cubicBezTo>
                    <a:pt x="448" y="866"/>
                    <a:pt x="448" y="866"/>
                    <a:pt x="448" y="866"/>
                  </a:cubicBezTo>
                  <a:cubicBezTo>
                    <a:pt x="447" y="866"/>
                    <a:pt x="446" y="866"/>
                    <a:pt x="445" y="866"/>
                  </a:cubicBezTo>
                  <a:cubicBezTo>
                    <a:pt x="431" y="866"/>
                    <a:pt x="416" y="865"/>
                    <a:pt x="402" y="863"/>
                  </a:cubicBezTo>
                  <a:moveTo>
                    <a:pt x="499" y="862"/>
                  </a:moveTo>
                  <a:cubicBezTo>
                    <a:pt x="499" y="862"/>
                    <a:pt x="499" y="862"/>
                    <a:pt x="499" y="862"/>
                  </a:cubicBezTo>
                  <a:cubicBezTo>
                    <a:pt x="484" y="864"/>
                    <a:pt x="468" y="865"/>
                    <a:pt x="452" y="866"/>
                  </a:cubicBezTo>
                  <a:cubicBezTo>
                    <a:pt x="452" y="866"/>
                    <a:pt x="452" y="866"/>
                    <a:pt x="452" y="866"/>
                  </a:cubicBezTo>
                  <a:cubicBezTo>
                    <a:pt x="453" y="890"/>
                    <a:pt x="453" y="890"/>
                    <a:pt x="453" y="890"/>
                  </a:cubicBezTo>
                  <a:cubicBezTo>
                    <a:pt x="453" y="890"/>
                    <a:pt x="453" y="890"/>
                    <a:pt x="453" y="890"/>
                  </a:cubicBezTo>
                  <a:cubicBezTo>
                    <a:pt x="469" y="889"/>
                    <a:pt x="486" y="888"/>
                    <a:pt x="502" y="886"/>
                  </a:cubicBezTo>
                  <a:cubicBezTo>
                    <a:pt x="502" y="886"/>
                    <a:pt x="502" y="886"/>
                    <a:pt x="502" y="886"/>
                  </a:cubicBezTo>
                  <a:cubicBezTo>
                    <a:pt x="499" y="862"/>
                    <a:pt x="499" y="862"/>
                    <a:pt x="499" y="862"/>
                  </a:cubicBezTo>
                  <a:cubicBezTo>
                    <a:pt x="499" y="862"/>
                    <a:pt x="499" y="862"/>
                    <a:pt x="499" y="862"/>
                  </a:cubicBezTo>
                  <a:moveTo>
                    <a:pt x="352" y="855"/>
                  </a:moveTo>
                  <a:cubicBezTo>
                    <a:pt x="347" y="879"/>
                    <a:pt x="347" y="879"/>
                    <a:pt x="347" y="879"/>
                  </a:cubicBezTo>
                  <a:cubicBezTo>
                    <a:pt x="347" y="879"/>
                    <a:pt x="347" y="879"/>
                    <a:pt x="347" y="879"/>
                  </a:cubicBezTo>
                  <a:cubicBezTo>
                    <a:pt x="363" y="882"/>
                    <a:pt x="379" y="885"/>
                    <a:pt x="395" y="887"/>
                  </a:cubicBezTo>
                  <a:cubicBezTo>
                    <a:pt x="396" y="887"/>
                    <a:pt x="396" y="887"/>
                    <a:pt x="396" y="887"/>
                  </a:cubicBezTo>
                  <a:cubicBezTo>
                    <a:pt x="398" y="863"/>
                    <a:pt x="398" y="863"/>
                    <a:pt x="398" y="863"/>
                  </a:cubicBezTo>
                  <a:cubicBezTo>
                    <a:pt x="398" y="863"/>
                    <a:pt x="398" y="863"/>
                    <a:pt x="398" y="863"/>
                  </a:cubicBezTo>
                  <a:cubicBezTo>
                    <a:pt x="383" y="861"/>
                    <a:pt x="367" y="859"/>
                    <a:pt x="352" y="855"/>
                  </a:cubicBezTo>
                  <a:cubicBezTo>
                    <a:pt x="352" y="855"/>
                    <a:pt x="352" y="855"/>
                    <a:pt x="352" y="855"/>
                  </a:cubicBezTo>
                  <a:moveTo>
                    <a:pt x="549" y="853"/>
                  </a:moveTo>
                  <a:cubicBezTo>
                    <a:pt x="548" y="853"/>
                    <a:pt x="548" y="853"/>
                    <a:pt x="548" y="853"/>
                  </a:cubicBezTo>
                  <a:cubicBezTo>
                    <a:pt x="533" y="856"/>
                    <a:pt x="518" y="859"/>
                    <a:pt x="503" y="862"/>
                  </a:cubicBezTo>
                  <a:cubicBezTo>
                    <a:pt x="503" y="862"/>
                    <a:pt x="503" y="862"/>
                    <a:pt x="503" y="862"/>
                  </a:cubicBezTo>
                  <a:cubicBezTo>
                    <a:pt x="506" y="885"/>
                    <a:pt x="506" y="885"/>
                    <a:pt x="506" y="885"/>
                  </a:cubicBezTo>
                  <a:cubicBezTo>
                    <a:pt x="506" y="885"/>
                    <a:pt x="506" y="885"/>
                    <a:pt x="506" y="885"/>
                  </a:cubicBezTo>
                  <a:cubicBezTo>
                    <a:pt x="522" y="883"/>
                    <a:pt x="539" y="880"/>
                    <a:pt x="554" y="876"/>
                  </a:cubicBezTo>
                  <a:cubicBezTo>
                    <a:pt x="555" y="876"/>
                    <a:pt x="555" y="876"/>
                    <a:pt x="555" y="876"/>
                  </a:cubicBezTo>
                  <a:cubicBezTo>
                    <a:pt x="549" y="853"/>
                    <a:pt x="549" y="853"/>
                    <a:pt x="549" y="853"/>
                  </a:cubicBezTo>
                  <a:cubicBezTo>
                    <a:pt x="549" y="853"/>
                    <a:pt x="549" y="853"/>
                    <a:pt x="549" y="853"/>
                  </a:cubicBezTo>
                  <a:moveTo>
                    <a:pt x="303" y="841"/>
                  </a:moveTo>
                  <a:cubicBezTo>
                    <a:pt x="295" y="864"/>
                    <a:pt x="295" y="864"/>
                    <a:pt x="295" y="864"/>
                  </a:cubicBezTo>
                  <a:cubicBezTo>
                    <a:pt x="295" y="864"/>
                    <a:pt x="295" y="864"/>
                    <a:pt x="295" y="864"/>
                  </a:cubicBezTo>
                  <a:cubicBezTo>
                    <a:pt x="311" y="869"/>
                    <a:pt x="327" y="874"/>
                    <a:pt x="343" y="878"/>
                  </a:cubicBezTo>
                  <a:cubicBezTo>
                    <a:pt x="342" y="878"/>
                    <a:pt x="342" y="878"/>
                    <a:pt x="342" y="878"/>
                  </a:cubicBezTo>
                  <a:cubicBezTo>
                    <a:pt x="343" y="878"/>
                    <a:pt x="343" y="878"/>
                    <a:pt x="343" y="878"/>
                  </a:cubicBezTo>
                  <a:cubicBezTo>
                    <a:pt x="348" y="855"/>
                    <a:pt x="348" y="855"/>
                    <a:pt x="348" y="855"/>
                  </a:cubicBezTo>
                  <a:cubicBezTo>
                    <a:pt x="348" y="855"/>
                    <a:pt x="348" y="855"/>
                    <a:pt x="348" y="855"/>
                  </a:cubicBezTo>
                  <a:cubicBezTo>
                    <a:pt x="333" y="851"/>
                    <a:pt x="318" y="847"/>
                    <a:pt x="303" y="841"/>
                  </a:cubicBezTo>
                  <a:cubicBezTo>
                    <a:pt x="303" y="841"/>
                    <a:pt x="303" y="841"/>
                    <a:pt x="303" y="841"/>
                  </a:cubicBezTo>
                  <a:moveTo>
                    <a:pt x="597" y="837"/>
                  </a:moveTo>
                  <a:cubicBezTo>
                    <a:pt x="597" y="837"/>
                    <a:pt x="597" y="837"/>
                    <a:pt x="597" y="837"/>
                  </a:cubicBezTo>
                  <a:cubicBezTo>
                    <a:pt x="582" y="843"/>
                    <a:pt x="567" y="848"/>
                    <a:pt x="552" y="852"/>
                  </a:cubicBezTo>
                  <a:cubicBezTo>
                    <a:pt x="552" y="852"/>
                    <a:pt x="552" y="852"/>
                    <a:pt x="552" y="852"/>
                  </a:cubicBezTo>
                  <a:cubicBezTo>
                    <a:pt x="558" y="875"/>
                    <a:pt x="558" y="875"/>
                    <a:pt x="558" y="875"/>
                  </a:cubicBezTo>
                  <a:cubicBezTo>
                    <a:pt x="558" y="875"/>
                    <a:pt x="558" y="875"/>
                    <a:pt x="558" y="875"/>
                  </a:cubicBezTo>
                  <a:cubicBezTo>
                    <a:pt x="574" y="871"/>
                    <a:pt x="590" y="866"/>
                    <a:pt x="605" y="860"/>
                  </a:cubicBezTo>
                  <a:cubicBezTo>
                    <a:pt x="606" y="860"/>
                    <a:pt x="606" y="860"/>
                    <a:pt x="606" y="860"/>
                  </a:cubicBezTo>
                  <a:cubicBezTo>
                    <a:pt x="597" y="837"/>
                    <a:pt x="597" y="837"/>
                    <a:pt x="597" y="837"/>
                  </a:cubicBezTo>
                  <a:cubicBezTo>
                    <a:pt x="597" y="837"/>
                    <a:pt x="597" y="837"/>
                    <a:pt x="597" y="837"/>
                  </a:cubicBezTo>
                  <a:moveTo>
                    <a:pt x="257" y="821"/>
                  </a:moveTo>
                  <a:cubicBezTo>
                    <a:pt x="246" y="843"/>
                    <a:pt x="246" y="843"/>
                    <a:pt x="246" y="843"/>
                  </a:cubicBezTo>
                  <a:cubicBezTo>
                    <a:pt x="246" y="843"/>
                    <a:pt x="246" y="843"/>
                    <a:pt x="246" y="843"/>
                  </a:cubicBezTo>
                  <a:cubicBezTo>
                    <a:pt x="261" y="850"/>
                    <a:pt x="276" y="857"/>
                    <a:pt x="292" y="863"/>
                  </a:cubicBezTo>
                  <a:cubicBezTo>
                    <a:pt x="292" y="863"/>
                    <a:pt x="292" y="863"/>
                    <a:pt x="292" y="863"/>
                  </a:cubicBezTo>
                  <a:cubicBezTo>
                    <a:pt x="300" y="840"/>
                    <a:pt x="300" y="840"/>
                    <a:pt x="300" y="840"/>
                  </a:cubicBezTo>
                  <a:cubicBezTo>
                    <a:pt x="300" y="840"/>
                    <a:pt x="300" y="840"/>
                    <a:pt x="300" y="840"/>
                  </a:cubicBezTo>
                  <a:cubicBezTo>
                    <a:pt x="285" y="835"/>
                    <a:pt x="271" y="829"/>
                    <a:pt x="257" y="822"/>
                  </a:cubicBezTo>
                  <a:cubicBezTo>
                    <a:pt x="257" y="821"/>
                    <a:pt x="257" y="821"/>
                    <a:pt x="257" y="821"/>
                  </a:cubicBezTo>
                  <a:moveTo>
                    <a:pt x="643" y="816"/>
                  </a:moveTo>
                  <a:cubicBezTo>
                    <a:pt x="643" y="816"/>
                    <a:pt x="643" y="816"/>
                    <a:pt x="643" y="816"/>
                  </a:cubicBezTo>
                  <a:cubicBezTo>
                    <a:pt x="629" y="824"/>
                    <a:pt x="615" y="830"/>
                    <a:pt x="600" y="836"/>
                  </a:cubicBezTo>
                  <a:cubicBezTo>
                    <a:pt x="600" y="836"/>
                    <a:pt x="600" y="836"/>
                    <a:pt x="600" y="836"/>
                  </a:cubicBezTo>
                  <a:cubicBezTo>
                    <a:pt x="609" y="858"/>
                    <a:pt x="609" y="858"/>
                    <a:pt x="609" y="858"/>
                  </a:cubicBezTo>
                  <a:cubicBezTo>
                    <a:pt x="609" y="858"/>
                    <a:pt x="609" y="858"/>
                    <a:pt x="609" y="858"/>
                  </a:cubicBezTo>
                  <a:cubicBezTo>
                    <a:pt x="624" y="852"/>
                    <a:pt x="639" y="845"/>
                    <a:pt x="654" y="837"/>
                  </a:cubicBezTo>
                  <a:cubicBezTo>
                    <a:pt x="654" y="837"/>
                    <a:pt x="654" y="837"/>
                    <a:pt x="654" y="837"/>
                  </a:cubicBezTo>
                  <a:cubicBezTo>
                    <a:pt x="643" y="816"/>
                    <a:pt x="643" y="816"/>
                    <a:pt x="643" y="816"/>
                  </a:cubicBezTo>
                  <a:moveTo>
                    <a:pt x="213" y="796"/>
                  </a:moveTo>
                  <a:cubicBezTo>
                    <a:pt x="200" y="816"/>
                    <a:pt x="200" y="816"/>
                    <a:pt x="200" y="816"/>
                  </a:cubicBezTo>
                  <a:cubicBezTo>
                    <a:pt x="200" y="816"/>
                    <a:pt x="200" y="816"/>
                    <a:pt x="200" y="816"/>
                  </a:cubicBezTo>
                  <a:cubicBezTo>
                    <a:pt x="214" y="825"/>
                    <a:pt x="228" y="834"/>
                    <a:pt x="243" y="841"/>
                  </a:cubicBezTo>
                  <a:cubicBezTo>
                    <a:pt x="243" y="841"/>
                    <a:pt x="243" y="841"/>
                    <a:pt x="243" y="841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40" y="813"/>
                    <a:pt x="226" y="805"/>
                    <a:pt x="213" y="796"/>
                  </a:cubicBezTo>
                  <a:cubicBezTo>
                    <a:pt x="213" y="796"/>
                    <a:pt x="213" y="796"/>
                    <a:pt x="213" y="796"/>
                  </a:cubicBezTo>
                  <a:moveTo>
                    <a:pt x="686" y="790"/>
                  </a:moveTo>
                  <a:cubicBezTo>
                    <a:pt x="686" y="790"/>
                    <a:pt x="686" y="790"/>
                    <a:pt x="686" y="790"/>
                  </a:cubicBezTo>
                  <a:cubicBezTo>
                    <a:pt x="673" y="799"/>
                    <a:pt x="660" y="807"/>
                    <a:pt x="646" y="814"/>
                  </a:cubicBezTo>
                  <a:cubicBezTo>
                    <a:pt x="646" y="814"/>
                    <a:pt x="646" y="814"/>
                    <a:pt x="646" y="814"/>
                  </a:cubicBezTo>
                  <a:cubicBezTo>
                    <a:pt x="657" y="835"/>
                    <a:pt x="657" y="835"/>
                    <a:pt x="657" y="835"/>
                  </a:cubicBezTo>
                  <a:cubicBezTo>
                    <a:pt x="657" y="836"/>
                    <a:pt x="657" y="836"/>
                    <a:pt x="657" y="836"/>
                  </a:cubicBezTo>
                  <a:cubicBezTo>
                    <a:pt x="657" y="835"/>
                    <a:pt x="657" y="835"/>
                    <a:pt x="657" y="835"/>
                  </a:cubicBezTo>
                  <a:cubicBezTo>
                    <a:pt x="672" y="828"/>
                    <a:pt x="686" y="819"/>
                    <a:pt x="699" y="809"/>
                  </a:cubicBezTo>
                  <a:cubicBezTo>
                    <a:pt x="699" y="809"/>
                    <a:pt x="699" y="809"/>
                    <a:pt x="699" y="809"/>
                  </a:cubicBezTo>
                  <a:cubicBezTo>
                    <a:pt x="686" y="790"/>
                    <a:pt x="686" y="790"/>
                    <a:pt x="686" y="790"/>
                  </a:cubicBezTo>
                  <a:moveTo>
                    <a:pt x="173" y="766"/>
                  </a:moveTo>
                  <a:cubicBezTo>
                    <a:pt x="157" y="784"/>
                    <a:pt x="157" y="784"/>
                    <a:pt x="157" y="784"/>
                  </a:cubicBezTo>
                  <a:cubicBezTo>
                    <a:pt x="157" y="784"/>
                    <a:pt x="157" y="784"/>
                    <a:pt x="157" y="784"/>
                  </a:cubicBezTo>
                  <a:cubicBezTo>
                    <a:pt x="170" y="795"/>
                    <a:pt x="183" y="805"/>
                    <a:pt x="197" y="814"/>
                  </a:cubicBezTo>
                  <a:cubicBezTo>
                    <a:pt x="197" y="814"/>
                    <a:pt x="197" y="814"/>
                    <a:pt x="197" y="814"/>
                  </a:cubicBezTo>
                  <a:cubicBezTo>
                    <a:pt x="210" y="794"/>
                    <a:pt x="210" y="794"/>
                    <a:pt x="210" y="794"/>
                  </a:cubicBezTo>
                  <a:cubicBezTo>
                    <a:pt x="210" y="794"/>
                    <a:pt x="210" y="794"/>
                    <a:pt x="210" y="794"/>
                  </a:cubicBezTo>
                  <a:cubicBezTo>
                    <a:pt x="197" y="786"/>
                    <a:pt x="185" y="776"/>
                    <a:pt x="173" y="766"/>
                  </a:cubicBezTo>
                  <a:cubicBezTo>
                    <a:pt x="173" y="766"/>
                    <a:pt x="173" y="766"/>
                    <a:pt x="173" y="766"/>
                  </a:cubicBezTo>
                  <a:moveTo>
                    <a:pt x="725" y="758"/>
                  </a:moveTo>
                  <a:cubicBezTo>
                    <a:pt x="725" y="758"/>
                    <a:pt x="725" y="758"/>
                    <a:pt x="725" y="758"/>
                  </a:cubicBezTo>
                  <a:cubicBezTo>
                    <a:pt x="714" y="769"/>
                    <a:pt x="701" y="779"/>
                    <a:pt x="689" y="788"/>
                  </a:cubicBezTo>
                  <a:cubicBezTo>
                    <a:pt x="689" y="788"/>
                    <a:pt x="689" y="788"/>
                    <a:pt x="689" y="788"/>
                  </a:cubicBezTo>
                  <a:cubicBezTo>
                    <a:pt x="702" y="807"/>
                    <a:pt x="702" y="807"/>
                    <a:pt x="702" y="807"/>
                  </a:cubicBezTo>
                  <a:cubicBezTo>
                    <a:pt x="702" y="807"/>
                    <a:pt x="702" y="807"/>
                    <a:pt x="702" y="807"/>
                  </a:cubicBezTo>
                  <a:cubicBezTo>
                    <a:pt x="703" y="807"/>
                    <a:pt x="703" y="807"/>
                    <a:pt x="703" y="807"/>
                  </a:cubicBezTo>
                  <a:cubicBezTo>
                    <a:pt x="716" y="798"/>
                    <a:pt x="729" y="787"/>
                    <a:pt x="741" y="776"/>
                  </a:cubicBezTo>
                  <a:cubicBezTo>
                    <a:pt x="741" y="777"/>
                    <a:pt x="741" y="777"/>
                    <a:pt x="741" y="777"/>
                  </a:cubicBezTo>
                  <a:cubicBezTo>
                    <a:pt x="741" y="776"/>
                    <a:pt x="741" y="776"/>
                    <a:pt x="741" y="776"/>
                  </a:cubicBezTo>
                  <a:cubicBezTo>
                    <a:pt x="725" y="758"/>
                    <a:pt x="725" y="758"/>
                    <a:pt x="725" y="758"/>
                  </a:cubicBezTo>
                  <a:moveTo>
                    <a:pt x="136" y="731"/>
                  </a:moveTo>
                  <a:cubicBezTo>
                    <a:pt x="119" y="747"/>
                    <a:pt x="119" y="747"/>
                    <a:pt x="119" y="747"/>
                  </a:cubicBezTo>
                  <a:cubicBezTo>
                    <a:pt x="119" y="747"/>
                    <a:pt x="119" y="747"/>
                    <a:pt x="119" y="747"/>
                  </a:cubicBezTo>
                  <a:cubicBezTo>
                    <a:pt x="119" y="747"/>
                    <a:pt x="119" y="747"/>
                    <a:pt x="119" y="747"/>
                  </a:cubicBezTo>
                  <a:cubicBezTo>
                    <a:pt x="130" y="759"/>
                    <a:pt x="142" y="771"/>
                    <a:pt x="154" y="782"/>
                  </a:cubicBezTo>
                  <a:cubicBezTo>
                    <a:pt x="154" y="782"/>
                    <a:pt x="154" y="782"/>
                    <a:pt x="154" y="782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58" y="753"/>
                    <a:pt x="147" y="742"/>
                    <a:pt x="136" y="731"/>
                  </a:cubicBezTo>
                  <a:cubicBezTo>
                    <a:pt x="136" y="731"/>
                    <a:pt x="136" y="731"/>
                    <a:pt x="136" y="731"/>
                  </a:cubicBezTo>
                  <a:moveTo>
                    <a:pt x="761" y="722"/>
                  </a:moveTo>
                  <a:cubicBezTo>
                    <a:pt x="761" y="722"/>
                    <a:pt x="761" y="722"/>
                    <a:pt x="761" y="722"/>
                  </a:cubicBezTo>
                  <a:cubicBezTo>
                    <a:pt x="761" y="722"/>
                    <a:pt x="761" y="722"/>
                    <a:pt x="761" y="722"/>
                  </a:cubicBezTo>
                  <a:cubicBezTo>
                    <a:pt x="761" y="723"/>
                    <a:pt x="761" y="723"/>
                    <a:pt x="761" y="723"/>
                  </a:cubicBezTo>
                  <a:cubicBezTo>
                    <a:pt x="750" y="734"/>
                    <a:pt x="739" y="745"/>
                    <a:pt x="728" y="756"/>
                  </a:cubicBezTo>
                  <a:cubicBezTo>
                    <a:pt x="728" y="756"/>
                    <a:pt x="728" y="756"/>
                    <a:pt x="728" y="756"/>
                  </a:cubicBezTo>
                  <a:cubicBezTo>
                    <a:pt x="744" y="774"/>
                    <a:pt x="744" y="774"/>
                    <a:pt x="744" y="774"/>
                  </a:cubicBezTo>
                  <a:cubicBezTo>
                    <a:pt x="744" y="774"/>
                    <a:pt x="744" y="774"/>
                    <a:pt x="744" y="774"/>
                  </a:cubicBezTo>
                  <a:cubicBezTo>
                    <a:pt x="756" y="762"/>
                    <a:pt x="768" y="751"/>
                    <a:pt x="779" y="738"/>
                  </a:cubicBezTo>
                  <a:cubicBezTo>
                    <a:pt x="779" y="738"/>
                    <a:pt x="779" y="738"/>
                    <a:pt x="779" y="738"/>
                  </a:cubicBezTo>
                  <a:cubicBezTo>
                    <a:pt x="761" y="723"/>
                    <a:pt x="761" y="723"/>
                    <a:pt x="761" y="723"/>
                  </a:cubicBezTo>
                  <a:cubicBezTo>
                    <a:pt x="761" y="722"/>
                    <a:pt x="761" y="722"/>
                    <a:pt x="761" y="722"/>
                  </a:cubicBezTo>
                  <a:moveTo>
                    <a:pt x="104" y="692"/>
                  </a:moveTo>
                  <a:cubicBezTo>
                    <a:pt x="85" y="706"/>
                    <a:pt x="85" y="706"/>
                    <a:pt x="85" y="706"/>
                  </a:cubicBezTo>
                  <a:cubicBezTo>
                    <a:pt x="85" y="706"/>
                    <a:pt x="85" y="706"/>
                    <a:pt x="85" y="706"/>
                  </a:cubicBezTo>
                  <a:cubicBezTo>
                    <a:pt x="94" y="719"/>
                    <a:pt x="105" y="732"/>
                    <a:pt x="116" y="744"/>
                  </a:cubicBezTo>
                  <a:cubicBezTo>
                    <a:pt x="116" y="745"/>
                    <a:pt x="116" y="745"/>
                    <a:pt x="116" y="745"/>
                  </a:cubicBezTo>
                  <a:cubicBezTo>
                    <a:pt x="134" y="729"/>
                    <a:pt x="134" y="729"/>
                    <a:pt x="134" y="729"/>
                  </a:cubicBezTo>
                  <a:cubicBezTo>
                    <a:pt x="134" y="729"/>
                    <a:pt x="134" y="729"/>
                    <a:pt x="134" y="729"/>
                  </a:cubicBezTo>
                  <a:cubicBezTo>
                    <a:pt x="134" y="728"/>
                    <a:pt x="134" y="728"/>
                    <a:pt x="134" y="728"/>
                  </a:cubicBezTo>
                  <a:cubicBezTo>
                    <a:pt x="123" y="717"/>
                    <a:pt x="113" y="705"/>
                    <a:pt x="104" y="692"/>
                  </a:cubicBezTo>
                  <a:cubicBezTo>
                    <a:pt x="104" y="692"/>
                    <a:pt x="104" y="692"/>
                    <a:pt x="104" y="692"/>
                  </a:cubicBezTo>
                  <a:moveTo>
                    <a:pt x="792" y="682"/>
                  </a:moveTo>
                  <a:cubicBezTo>
                    <a:pt x="792" y="683"/>
                    <a:pt x="792" y="683"/>
                    <a:pt x="792" y="683"/>
                  </a:cubicBezTo>
                  <a:cubicBezTo>
                    <a:pt x="783" y="695"/>
                    <a:pt x="773" y="708"/>
                    <a:pt x="763" y="720"/>
                  </a:cubicBezTo>
                  <a:cubicBezTo>
                    <a:pt x="763" y="720"/>
                    <a:pt x="763" y="720"/>
                    <a:pt x="763" y="720"/>
                  </a:cubicBezTo>
                  <a:cubicBezTo>
                    <a:pt x="781" y="735"/>
                    <a:pt x="781" y="735"/>
                    <a:pt x="781" y="735"/>
                  </a:cubicBezTo>
                  <a:cubicBezTo>
                    <a:pt x="781" y="735"/>
                    <a:pt x="781" y="735"/>
                    <a:pt x="781" y="735"/>
                  </a:cubicBezTo>
                  <a:cubicBezTo>
                    <a:pt x="792" y="723"/>
                    <a:pt x="802" y="710"/>
                    <a:pt x="811" y="696"/>
                  </a:cubicBezTo>
                  <a:cubicBezTo>
                    <a:pt x="812" y="696"/>
                    <a:pt x="812" y="696"/>
                    <a:pt x="812" y="696"/>
                  </a:cubicBezTo>
                  <a:cubicBezTo>
                    <a:pt x="792" y="682"/>
                    <a:pt x="792" y="682"/>
                    <a:pt x="792" y="682"/>
                  </a:cubicBezTo>
                  <a:moveTo>
                    <a:pt x="77" y="649"/>
                  </a:moveTo>
                  <a:cubicBezTo>
                    <a:pt x="56" y="661"/>
                    <a:pt x="56" y="661"/>
                    <a:pt x="56" y="661"/>
                  </a:cubicBezTo>
                  <a:cubicBezTo>
                    <a:pt x="56" y="661"/>
                    <a:pt x="56" y="661"/>
                    <a:pt x="56" y="661"/>
                  </a:cubicBezTo>
                  <a:cubicBezTo>
                    <a:pt x="64" y="676"/>
                    <a:pt x="73" y="690"/>
                    <a:pt x="82" y="703"/>
                  </a:cubicBezTo>
                  <a:cubicBezTo>
                    <a:pt x="82" y="703"/>
                    <a:pt x="82" y="703"/>
                    <a:pt x="82" y="703"/>
                  </a:cubicBezTo>
                  <a:cubicBezTo>
                    <a:pt x="102" y="689"/>
                    <a:pt x="102" y="689"/>
                    <a:pt x="102" y="689"/>
                  </a:cubicBezTo>
                  <a:cubicBezTo>
                    <a:pt x="102" y="689"/>
                    <a:pt x="102" y="689"/>
                    <a:pt x="102" y="689"/>
                  </a:cubicBezTo>
                  <a:cubicBezTo>
                    <a:pt x="93" y="676"/>
                    <a:pt x="84" y="663"/>
                    <a:pt x="77" y="650"/>
                  </a:cubicBezTo>
                  <a:cubicBezTo>
                    <a:pt x="77" y="649"/>
                    <a:pt x="77" y="649"/>
                    <a:pt x="77" y="649"/>
                  </a:cubicBezTo>
                  <a:moveTo>
                    <a:pt x="818" y="639"/>
                  </a:moveTo>
                  <a:cubicBezTo>
                    <a:pt x="818" y="639"/>
                    <a:pt x="818" y="639"/>
                    <a:pt x="818" y="639"/>
                  </a:cubicBezTo>
                  <a:cubicBezTo>
                    <a:pt x="811" y="653"/>
                    <a:pt x="803" y="667"/>
                    <a:pt x="794" y="679"/>
                  </a:cubicBezTo>
                  <a:cubicBezTo>
                    <a:pt x="794" y="680"/>
                    <a:pt x="794" y="680"/>
                    <a:pt x="794" y="680"/>
                  </a:cubicBezTo>
                  <a:cubicBezTo>
                    <a:pt x="814" y="693"/>
                    <a:pt x="814" y="693"/>
                    <a:pt x="814" y="693"/>
                  </a:cubicBezTo>
                  <a:cubicBezTo>
                    <a:pt x="814" y="693"/>
                    <a:pt x="814" y="693"/>
                    <a:pt x="814" y="693"/>
                  </a:cubicBezTo>
                  <a:cubicBezTo>
                    <a:pt x="823" y="679"/>
                    <a:pt x="831" y="665"/>
                    <a:pt x="839" y="650"/>
                  </a:cubicBezTo>
                  <a:cubicBezTo>
                    <a:pt x="839" y="650"/>
                    <a:pt x="839" y="650"/>
                    <a:pt x="839" y="650"/>
                  </a:cubicBezTo>
                  <a:cubicBezTo>
                    <a:pt x="818" y="639"/>
                    <a:pt x="818" y="639"/>
                    <a:pt x="818" y="639"/>
                  </a:cubicBezTo>
                  <a:cubicBezTo>
                    <a:pt x="818" y="639"/>
                    <a:pt x="818" y="639"/>
                    <a:pt x="818" y="639"/>
                  </a:cubicBezTo>
                  <a:moveTo>
                    <a:pt x="55" y="604"/>
                  </a:moveTo>
                  <a:cubicBezTo>
                    <a:pt x="33" y="613"/>
                    <a:pt x="33" y="613"/>
                    <a:pt x="33" y="613"/>
                  </a:cubicBezTo>
                  <a:cubicBezTo>
                    <a:pt x="33" y="613"/>
                    <a:pt x="33" y="613"/>
                    <a:pt x="33" y="613"/>
                  </a:cubicBezTo>
                  <a:cubicBezTo>
                    <a:pt x="39" y="628"/>
                    <a:pt x="46" y="643"/>
                    <a:pt x="54" y="658"/>
                  </a:cubicBezTo>
                  <a:cubicBezTo>
                    <a:pt x="54" y="658"/>
                    <a:pt x="54" y="658"/>
                    <a:pt x="54" y="658"/>
                  </a:cubicBezTo>
                  <a:cubicBezTo>
                    <a:pt x="75" y="646"/>
                    <a:pt x="75" y="646"/>
                    <a:pt x="75" y="646"/>
                  </a:cubicBezTo>
                  <a:cubicBezTo>
                    <a:pt x="75" y="646"/>
                    <a:pt x="75" y="646"/>
                    <a:pt x="75" y="646"/>
                  </a:cubicBezTo>
                  <a:cubicBezTo>
                    <a:pt x="68" y="633"/>
                    <a:pt x="61" y="618"/>
                    <a:pt x="55" y="604"/>
                  </a:cubicBezTo>
                  <a:cubicBezTo>
                    <a:pt x="55" y="604"/>
                    <a:pt x="55" y="604"/>
                    <a:pt x="55" y="604"/>
                  </a:cubicBezTo>
                  <a:moveTo>
                    <a:pt x="838" y="593"/>
                  </a:moveTo>
                  <a:cubicBezTo>
                    <a:pt x="838" y="593"/>
                    <a:pt x="838" y="593"/>
                    <a:pt x="838" y="593"/>
                  </a:cubicBezTo>
                  <a:cubicBezTo>
                    <a:pt x="833" y="608"/>
                    <a:pt x="827" y="622"/>
                    <a:pt x="820" y="636"/>
                  </a:cubicBezTo>
                  <a:cubicBezTo>
                    <a:pt x="819" y="636"/>
                    <a:pt x="819" y="636"/>
                    <a:pt x="819" y="636"/>
                  </a:cubicBezTo>
                  <a:cubicBezTo>
                    <a:pt x="841" y="647"/>
                    <a:pt x="841" y="647"/>
                    <a:pt x="841" y="647"/>
                  </a:cubicBezTo>
                  <a:cubicBezTo>
                    <a:pt x="841" y="647"/>
                    <a:pt x="841" y="647"/>
                    <a:pt x="841" y="647"/>
                  </a:cubicBezTo>
                  <a:cubicBezTo>
                    <a:pt x="848" y="632"/>
                    <a:pt x="855" y="617"/>
                    <a:pt x="861" y="602"/>
                  </a:cubicBezTo>
                  <a:cubicBezTo>
                    <a:pt x="861" y="602"/>
                    <a:pt x="861" y="602"/>
                    <a:pt x="861" y="602"/>
                  </a:cubicBezTo>
                  <a:cubicBezTo>
                    <a:pt x="838" y="593"/>
                    <a:pt x="838" y="593"/>
                    <a:pt x="838" y="593"/>
                  </a:cubicBezTo>
                  <a:moveTo>
                    <a:pt x="39" y="556"/>
                  </a:moveTo>
                  <a:cubicBezTo>
                    <a:pt x="16" y="562"/>
                    <a:pt x="16" y="562"/>
                    <a:pt x="16" y="562"/>
                  </a:cubicBezTo>
                  <a:cubicBezTo>
                    <a:pt x="16" y="562"/>
                    <a:pt x="16" y="562"/>
                    <a:pt x="16" y="562"/>
                  </a:cubicBezTo>
                  <a:cubicBezTo>
                    <a:pt x="16" y="563"/>
                    <a:pt x="16" y="563"/>
                    <a:pt x="16" y="563"/>
                  </a:cubicBezTo>
                  <a:cubicBezTo>
                    <a:pt x="20" y="578"/>
                    <a:pt x="25" y="594"/>
                    <a:pt x="31" y="609"/>
                  </a:cubicBezTo>
                  <a:cubicBezTo>
                    <a:pt x="31" y="610"/>
                    <a:pt x="31" y="610"/>
                    <a:pt x="31" y="610"/>
                  </a:cubicBezTo>
                  <a:cubicBezTo>
                    <a:pt x="53" y="601"/>
                    <a:pt x="53" y="601"/>
                    <a:pt x="53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48" y="586"/>
                    <a:pt x="43" y="571"/>
                    <a:pt x="39" y="556"/>
                  </a:cubicBezTo>
                  <a:cubicBezTo>
                    <a:pt x="39" y="556"/>
                    <a:pt x="39" y="556"/>
                    <a:pt x="39" y="556"/>
                  </a:cubicBezTo>
                  <a:moveTo>
                    <a:pt x="853" y="545"/>
                  </a:moveTo>
                  <a:cubicBezTo>
                    <a:pt x="853" y="545"/>
                    <a:pt x="853" y="545"/>
                    <a:pt x="853" y="545"/>
                  </a:cubicBezTo>
                  <a:cubicBezTo>
                    <a:pt x="850" y="560"/>
                    <a:pt x="845" y="575"/>
                    <a:pt x="840" y="590"/>
                  </a:cubicBezTo>
                  <a:cubicBezTo>
                    <a:pt x="840" y="590"/>
                    <a:pt x="840" y="590"/>
                    <a:pt x="840" y="590"/>
                  </a:cubicBezTo>
                  <a:cubicBezTo>
                    <a:pt x="862" y="598"/>
                    <a:pt x="862" y="598"/>
                    <a:pt x="862" y="598"/>
                  </a:cubicBezTo>
                  <a:cubicBezTo>
                    <a:pt x="862" y="598"/>
                    <a:pt x="862" y="598"/>
                    <a:pt x="862" y="598"/>
                  </a:cubicBezTo>
                  <a:cubicBezTo>
                    <a:pt x="868" y="582"/>
                    <a:pt x="873" y="567"/>
                    <a:pt x="877" y="551"/>
                  </a:cubicBezTo>
                  <a:cubicBezTo>
                    <a:pt x="878" y="551"/>
                    <a:pt x="878" y="551"/>
                    <a:pt x="878" y="551"/>
                  </a:cubicBezTo>
                  <a:cubicBezTo>
                    <a:pt x="853" y="545"/>
                    <a:pt x="853" y="545"/>
                    <a:pt x="853" y="545"/>
                  </a:cubicBezTo>
                  <a:moveTo>
                    <a:pt x="28" y="507"/>
                  </a:moveTo>
                  <a:cubicBezTo>
                    <a:pt x="5" y="510"/>
                    <a:pt x="5" y="510"/>
                    <a:pt x="5" y="510"/>
                  </a:cubicBezTo>
                  <a:cubicBezTo>
                    <a:pt x="5" y="510"/>
                    <a:pt x="5" y="510"/>
                    <a:pt x="5" y="510"/>
                  </a:cubicBezTo>
                  <a:cubicBezTo>
                    <a:pt x="5" y="510"/>
                    <a:pt x="5" y="510"/>
                    <a:pt x="5" y="510"/>
                  </a:cubicBezTo>
                  <a:cubicBezTo>
                    <a:pt x="7" y="527"/>
                    <a:pt x="10" y="543"/>
                    <a:pt x="15" y="559"/>
                  </a:cubicBezTo>
                  <a:cubicBezTo>
                    <a:pt x="15" y="559"/>
                    <a:pt x="15" y="559"/>
                    <a:pt x="15" y="559"/>
                  </a:cubicBezTo>
                  <a:cubicBezTo>
                    <a:pt x="38" y="553"/>
                    <a:pt x="38" y="553"/>
                    <a:pt x="38" y="553"/>
                  </a:cubicBezTo>
                  <a:cubicBezTo>
                    <a:pt x="38" y="552"/>
                    <a:pt x="38" y="552"/>
                    <a:pt x="38" y="552"/>
                  </a:cubicBezTo>
                  <a:cubicBezTo>
                    <a:pt x="34" y="537"/>
                    <a:pt x="31" y="522"/>
                    <a:pt x="28" y="507"/>
                  </a:cubicBezTo>
                  <a:cubicBezTo>
                    <a:pt x="28" y="507"/>
                    <a:pt x="28" y="507"/>
                    <a:pt x="28" y="507"/>
                  </a:cubicBezTo>
                  <a:moveTo>
                    <a:pt x="863" y="495"/>
                  </a:moveTo>
                  <a:cubicBezTo>
                    <a:pt x="861" y="495"/>
                    <a:pt x="861" y="495"/>
                    <a:pt x="861" y="495"/>
                  </a:cubicBezTo>
                  <a:cubicBezTo>
                    <a:pt x="862" y="495"/>
                    <a:pt x="862" y="495"/>
                    <a:pt x="862" y="495"/>
                  </a:cubicBezTo>
                  <a:cubicBezTo>
                    <a:pt x="860" y="511"/>
                    <a:pt x="858" y="526"/>
                    <a:pt x="854" y="541"/>
                  </a:cubicBezTo>
                  <a:cubicBezTo>
                    <a:pt x="854" y="541"/>
                    <a:pt x="854" y="541"/>
                    <a:pt x="854" y="541"/>
                  </a:cubicBezTo>
                  <a:cubicBezTo>
                    <a:pt x="878" y="547"/>
                    <a:pt x="878" y="547"/>
                    <a:pt x="878" y="547"/>
                  </a:cubicBezTo>
                  <a:cubicBezTo>
                    <a:pt x="878" y="547"/>
                    <a:pt x="878" y="547"/>
                    <a:pt x="878" y="547"/>
                  </a:cubicBezTo>
                  <a:cubicBezTo>
                    <a:pt x="881" y="531"/>
                    <a:pt x="884" y="514"/>
                    <a:pt x="886" y="498"/>
                  </a:cubicBezTo>
                  <a:cubicBezTo>
                    <a:pt x="886" y="498"/>
                    <a:pt x="886" y="498"/>
                    <a:pt x="886" y="498"/>
                  </a:cubicBezTo>
                  <a:cubicBezTo>
                    <a:pt x="863" y="495"/>
                    <a:pt x="863" y="495"/>
                    <a:pt x="863" y="495"/>
                  </a:cubicBezTo>
                  <a:moveTo>
                    <a:pt x="24" y="456"/>
                  </a:moveTo>
                  <a:cubicBezTo>
                    <a:pt x="0" y="457"/>
                    <a:pt x="0" y="457"/>
                    <a:pt x="0" y="457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0" y="474"/>
                    <a:pt x="2" y="490"/>
                    <a:pt x="4" y="506"/>
                  </a:cubicBezTo>
                  <a:cubicBezTo>
                    <a:pt x="4" y="507"/>
                    <a:pt x="4" y="507"/>
                    <a:pt x="4" y="507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6" y="488"/>
                    <a:pt x="24" y="472"/>
                    <a:pt x="24" y="457"/>
                  </a:cubicBezTo>
                  <a:cubicBezTo>
                    <a:pt x="24" y="456"/>
                    <a:pt x="24" y="456"/>
                    <a:pt x="24" y="456"/>
                  </a:cubicBezTo>
                  <a:moveTo>
                    <a:pt x="889" y="428"/>
                  </a:moveTo>
                  <a:cubicBezTo>
                    <a:pt x="865" y="429"/>
                    <a:pt x="865" y="429"/>
                    <a:pt x="865" y="429"/>
                  </a:cubicBezTo>
                  <a:cubicBezTo>
                    <a:pt x="865" y="429"/>
                    <a:pt x="865" y="429"/>
                    <a:pt x="865" y="429"/>
                  </a:cubicBezTo>
                  <a:cubicBezTo>
                    <a:pt x="865" y="429"/>
                    <a:pt x="865" y="429"/>
                    <a:pt x="865" y="429"/>
                  </a:cubicBezTo>
                  <a:cubicBezTo>
                    <a:pt x="865" y="434"/>
                    <a:pt x="865" y="440"/>
                    <a:pt x="865" y="445"/>
                  </a:cubicBezTo>
                  <a:cubicBezTo>
                    <a:pt x="865" y="460"/>
                    <a:pt x="864" y="476"/>
                    <a:pt x="863" y="491"/>
                  </a:cubicBezTo>
                  <a:cubicBezTo>
                    <a:pt x="863" y="492"/>
                    <a:pt x="863" y="492"/>
                    <a:pt x="863" y="492"/>
                  </a:cubicBezTo>
                  <a:cubicBezTo>
                    <a:pt x="886" y="494"/>
                    <a:pt x="886" y="494"/>
                    <a:pt x="886" y="494"/>
                  </a:cubicBezTo>
                  <a:cubicBezTo>
                    <a:pt x="887" y="494"/>
                    <a:pt x="887" y="494"/>
                    <a:pt x="887" y="494"/>
                  </a:cubicBezTo>
                  <a:cubicBezTo>
                    <a:pt x="887" y="494"/>
                    <a:pt x="887" y="494"/>
                    <a:pt x="887" y="494"/>
                  </a:cubicBezTo>
                  <a:cubicBezTo>
                    <a:pt x="888" y="478"/>
                    <a:pt x="889" y="461"/>
                    <a:pt x="889" y="445"/>
                  </a:cubicBezTo>
                  <a:cubicBezTo>
                    <a:pt x="889" y="439"/>
                    <a:pt x="889" y="434"/>
                    <a:pt x="889" y="428"/>
                  </a:cubicBezTo>
                  <a:cubicBezTo>
                    <a:pt x="889" y="428"/>
                    <a:pt x="889" y="428"/>
                    <a:pt x="889" y="428"/>
                  </a:cubicBezTo>
                  <a:moveTo>
                    <a:pt x="2" y="404"/>
                  </a:moveTo>
                  <a:cubicBezTo>
                    <a:pt x="2" y="404"/>
                    <a:pt x="2" y="404"/>
                    <a:pt x="2" y="404"/>
                  </a:cubicBezTo>
                  <a:cubicBezTo>
                    <a:pt x="0" y="417"/>
                    <a:pt x="0" y="431"/>
                    <a:pt x="0" y="445"/>
                  </a:cubicBezTo>
                  <a:cubicBezTo>
                    <a:pt x="0" y="448"/>
                    <a:pt x="0" y="450"/>
                    <a:pt x="0" y="453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0"/>
                    <a:pt x="24" y="448"/>
                    <a:pt x="24" y="445"/>
                  </a:cubicBezTo>
                  <a:cubicBezTo>
                    <a:pt x="24" y="432"/>
                    <a:pt x="24" y="419"/>
                    <a:pt x="26" y="406"/>
                  </a:cubicBezTo>
                  <a:cubicBezTo>
                    <a:pt x="26" y="406"/>
                    <a:pt x="26" y="406"/>
                    <a:pt x="26" y="406"/>
                  </a:cubicBezTo>
                  <a:cubicBezTo>
                    <a:pt x="2" y="404"/>
                    <a:pt x="2" y="404"/>
                    <a:pt x="2" y="404"/>
                  </a:cubicBezTo>
                  <a:moveTo>
                    <a:pt x="884" y="375"/>
                  </a:moveTo>
                  <a:cubicBezTo>
                    <a:pt x="860" y="379"/>
                    <a:pt x="860" y="379"/>
                    <a:pt x="860" y="379"/>
                  </a:cubicBezTo>
                  <a:cubicBezTo>
                    <a:pt x="860" y="379"/>
                    <a:pt x="860" y="379"/>
                    <a:pt x="860" y="379"/>
                  </a:cubicBezTo>
                  <a:cubicBezTo>
                    <a:pt x="863" y="394"/>
                    <a:pt x="864" y="410"/>
                    <a:pt x="865" y="425"/>
                  </a:cubicBezTo>
                  <a:cubicBezTo>
                    <a:pt x="865" y="425"/>
                    <a:pt x="865" y="425"/>
                    <a:pt x="865" y="425"/>
                  </a:cubicBezTo>
                  <a:cubicBezTo>
                    <a:pt x="889" y="424"/>
                    <a:pt x="889" y="424"/>
                    <a:pt x="889" y="424"/>
                  </a:cubicBezTo>
                  <a:cubicBezTo>
                    <a:pt x="889" y="424"/>
                    <a:pt x="889" y="424"/>
                    <a:pt x="889" y="424"/>
                  </a:cubicBezTo>
                  <a:cubicBezTo>
                    <a:pt x="888" y="408"/>
                    <a:pt x="886" y="391"/>
                    <a:pt x="884" y="375"/>
                  </a:cubicBezTo>
                  <a:cubicBezTo>
                    <a:pt x="884" y="375"/>
                    <a:pt x="884" y="375"/>
                    <a:pt x="884" y="375"/>
                  </a:cubicBezTo>
                  <a:moveTo>
                    <a:pt x="10" y="351"/>
                  </a:moveTo>
                  <a:cubicBezTo>
                    <a:pt x="10" y="351"/>
                    <a:pt x="10" y="351"/>
                    <a:pt x="10" y="351"/>
                  </a:cubicBezTo>
                  <a:cubicBezTo>
                    <a:pt x="6" y="367"/>
                    <a:pt x="4" y="383"/>
                    <a:pt x="2" y="400"/>
                  </a:cubicBezTo>
                  <a:cubicBezTo>
                    <a:pt x="2" y="400"/>
                    <a:pt x="2" y="400"/>
                    <a:pt x="2" y="400"/>
                  </a:cubicBezTo>
                  <a:cubicBezTo>
                    <a:pt x="26" y="402"/>
                    <a:pt x="26" y="402"/>
                    <a:pt x="26" y="402"/>
                  </a:cubicBezTo>
                  <a:cubicBezTo>
                    <a:pt x="26" y="402"/>
                    <a:pt x="26" y="402"/>
                    <a:pt x="26" y="402"/>
                  </a:cubicBezTo>
                  <a:cubicBezTo>
                    <a:pt x="27" y="387"/>
                    <a:pt x="30" y="371"/>
                    <a:pt x="33" y="356"/>
                  </a:cubicBezTo>
                  <a:cubicBezTo>
                    <a:pt x="33" y="356"/>
                    <a:pt x="33" y="356"/>
                    <a:pt x="33" y="356"/>
                  </a:cubicBezTo>
                  <a:cubicBezTo>
                    <a:pt x="10" y="351"/>
                    <a:pt x="10" y="351"/>
                    <a:pt x="10" y="351"/>
                  </a:cubicBezTo>
                  <a:moveTo>
                    <a:pt x="872" y="323"/>
                  </a:moveTo>
                  <a:cubicBezTo>
                    <a:pt x="849" y="329"/>
                    <a:pt x="849" y="329"/>
                    <a:pt x="849" y="329"/>
                  </a:cubicBezTo>
                  <a:cubicBezTo>
                    <a:pt x="849" y="329"/>
                    <a:pt x="849" y="329"/>
                    <a:pt x="849" y="329"/>
                  </a:cubicBezTo>
                  <a:cubicBezTo>
                    <a:pt x="854" y="344"/>
                    <a:pt x="857" y="360"/>
                    <a:pt x="860" y="375"/>
                  </a:cubicBezTo>
                  <a:cubicBezTo>
                    <a:pt x="860" y="375"/>
                    <a:pt x="860" y="375"/>
                    <a:pt x="860" y="375"/>
                  </a:cubicBezTo>
                  <a:cubicBezTo>
                    <a:pt x="883" y="371"/>
                    <a:pt x="883" y="371"/>
                    <a:pt x="883" y="371"/>
                  </a:cubicBezTo>
                  <a:cubicBezTo>
                    <a:pt x="883" y="371"/>
                    <a:pt x="883" y="371"/>
                    <a:pt x="883" y="371"/>
                  </a:cubicBezTo>
                  <a:cubicBezTo>
                    <a:pt x="881" y="355"/>
                    <a:pt x="877" y="339"/>
                    <a:pt x="872" y="323"/>
                  </a:cubicBezTo>
                  <a:cubicBezTo>
                    <a:pt x="872" y="323"/>
                    <a:pt x="872" y="323"/>
                    <a:pt x="872" y="323"/>
                  </a:cubicBezTo>
                  <a:moveTo>
                    <a:pt x="24" y="299"/>
                  </a:moveTo>
                  <a:cubicBezTo>
                    <a:pt x="24" y="300"/>
                    <a:pt x="24" y="300"/>
                    <a:pt x="24" y="300"/>
                  </a:cubicBezTo>
                  <a:cubicBezTo>
                    <a:pt x="19" y="315"/>
                    <a:pt x="14" y="331"/>
                    <a:pt x="11" y="347"/>
                  </a:cubicBezTo>
                  <a:cubicBezTo>
                    <a:pt x="11" y="347"/>
                    <a:pt x="11" y="347"/>
                    <a:pt x="11" y="347"/>
                  </a:cubicBezTo>
                  <a:cubicBezTo>
                    <a:pt x="34" y="353"/>
                    <a:pt x="34" y="353"/>
                    <a:pt x="34" y="353"/>
                  </a:cubicBezTo>
                  <a:cubicBezTo>
                    <a:pt x="34" y="352"/>
                    <a:pt x="34" y="352"/>
                    <a:pt x="34" y="352"/>
                  </a:cubicBezTo>
                  <a:cubicBezTo>
                    <a:pt x="37" y="337"/>
                    <a:pt x="42" y="322"/>
                    <a:pt x="47" y="307"/>
                  </a:cubicBezTo>
                  <a:cubicBezTo>
                    <a:pt x="47" y="307"/>
                    <a:pt x="47" y="307"/>
                    <a:pt x="47" y="307"/>
                  </a:cubicBezTo>
                  <a:cubicBezTo>
                    <a:pt x="24" y="299"/>
                    <a:pt x="24" y="299"/>
                    <a:pt x="24" y="299"/>
                  </a:cubicBezTo>
                  <a:moveTo>
                    <a:pt x="855" y="272"/>
                  </a:moveTo>
                  <a:cubicBezTo>
                    <a:pt x="833" y="282"/>
                    <a:pt x="833" y="282"/>
                    <a:pt x="833" y="282"/>
                  </a:cubicBezTo>
                  <a:cubicBezTo>
                    <a:pt x="833" y="282"/>
                    <a:pt x="833" y="282"/>
                    <a:pt x="833" y="282"/>
                  </a:cubicBezTo>
                  <a:cubicBezTo>
                    <a:pt x="839" y="296"/>
                    <a:pt x="844" y="311"/>
                    <a:pt x="848" y="326"/>
                  </a:cubicBezTo>
                  <a:cubicBezTo>
                    <a:pt x="848" y="326"/>
                    <a:pt x="848" y="326"/>
                    <a:pt x="848" y="326"/>
                  </a:cubicBezTo>
                  <a:cubicBezTo>
                    <a:pt x="871" y="319"/>
                    <a:pt x="871" y="319"/>
                    <a:pt x="871" y="319"/>
                  </a:cubicBezTo>
                  <a:cubicBezTo>
                    <a:pt x="871" y="319"/>
                    <a:pt x="871" y="319"/>
                    <a:pt x="871" y="319"/>
                  </a:cubicBezTo>
                  <a:cubicBezTo>
                    <a:pt x="867" y="303"/>
                    <a:pt x="861" y="288"/>
                    <a:pt x="855" y="272"/>
                  </a:cubicBezTo>
                  <a:cubicBezTo>
                    <a:pt x="855" y="272"/>
                    <a:pt x="855" y="272"/>
                    <a:pt x="855" y="272"/>
                  </a:cubicBezTo>
                  <a:moveTo>
                    <a:pt x="45" y="250"/>
                  </a:moveTo>
                  <a:cubicBezTo>
                    <a:pt x="44" y="250"/>
                    <a:pt x="44" y="250"/>
                    <a:pt x="44" y="250"/>
                  </a:cubicBezTo>
                  <a:cubicBezTo>
                    <a:pt x="37" y="265"/>
                    <a:pt x="31" y="280"/>
                    <a:pt x="25" y="296"/>
                  </a:cubicBezTo>
                  <a:cubicBezTo>
                    <a:pt x="24" y="296"/>
                    <a:pt x="24" y="296"/>
                    <a:pt x="24" y="296"/>
                  </a:cubicBezTo>
                  <a:cubicBezTo>
                    <a:pt x="48" y="304"/>
                    <a:pt x="48" y="304"/>
                    <a:pt x="48" y="304"/>
                  </a:cubicBezTo>
                  <a:cubicBezTo>
                    <a:pt x="48" y="304"/>
                    <a:pt x="48" y="304"/>
                    <a:pt x="48" y="304"/>
                  </a:cubicBezTo>
                  <a:cubicBezTo>
                    <a:pt x="53" y="289"/>
                    <a:pt x="59" y="275"/>
                    <a:pt x="66" y="261"/>
                  </a:cubicBezTo>
                  <a:cubicBezTo>
                    <a:pt x="66" y="261"/>
                    <a:pt x="66" y="261"/>
                    <a:pt x="66" y="261"/>
                  </a:cubicBezTo>
                  <a:cubicBezTo>
                    <a:pt x="45" y="250"/>
                    <a:pt x="45" y="250"/>
                    <a:pt x="45" y="250"/>
                  </a:cubicBezTo>
                  <a:moveTo>
                    <a:pt x="831" y="224"/>
                  </a:moveTo>
                  <a:cubicBezTo>
                    <a:pt x="810" y="236"/>
                    <a:pt x="810" y="236"/>
                    <a:pt x="810" y="236"/>
                  </a:cubicBezTo>
                  <a:cubicBezTo>
                    <a:pt x="810" y="237"/>
                    <a:pt x="810" y="237"/>
                    <a:pt x="810" y="237"/>
                  </a:cubicBezTo>
                  <a:cubicBezTo>
                    <a:pt x="818" y="250"/>
                    <a:pt x="825" y="264"/>
                    <a:pt x="831" y="278"/>
                  </a:cubicBezTo>
                  <a:cubicBezTo>
                    <a:pt x="831" y="278"/>
                    <a:pt x="831" y="278"/>
                    <a:pt x="831" y="278"/>
                  </a:cubicBezTo>
                  <a:cubicBezTo>
                    <a:pt x="853" y="269"/>
                    <a:pt x="853" y="269"/>
                    <a:pt x="853" y="269"/>
                  </a:cubicBezTo>
                  <a:cubicBezTo>
                    <a:pt x="853" y="269"/>
                    <a:pt x="853" y="269"/>
                    <a:pt x="853" y="269"/>
                  </a:cubicBezTo>
                  <a:cubicBezTo>
                    <a:pt x="847" y="254"/>
                    <a:pt x="839" y="239"/>
                    <a:pt x="831" y="225"/>
                  </a:cubicBezTo>
                  <a:cubicBezTo>
                    <a:pt x="831" y="224"/>
                    <a:pt x="831" y="224"/>
                    <a:pt x="831" y="224"/>
                  </a:cubicBezTo>
                  <a:moveTo>
                    <a:pt x="71" y="204"/>
                  </a:moveTo>
                  <a:cubicBezTo>
                    <a:pt x="71" y="204"/>
                    <a:pt x="71" y="204"/>
                    <a:pt x="71" y="204"/>
                  </a:cubicBezTo>
                  <a:cubicBezTo>
                    <a:pt x="62" y="217"/>
                    <a:pt x="54" y="232"/>
                    <a:pt x="46" y="246"/>
                  </a:cubicBezTo>
                  <a:cubicBezTo>
                    <a:pt x="46" y="246"/>
                    <a:pt x="46" y="246"/>
                    <a:pt x="46" y="246"/>
                  </a:cubicBezTo>
                  <a:cubicBezTo>
                    <a:pt x="67" y="257"/>
                    <a:pt x="67" y="257"/>
                    <a:pt x="67" y="257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75" y="243"/>
                    <a:pt x="82" y="230"/>
                    <a:pt x="91" y="217"/>
                  </a:cubicBezTo>
                  <a:cubicBezTo>
                    <a:pt x="91" y="217"/>
                    <a:pt x="91" y="217"/>
                    <a:pt x="91" y="217"/>
                  </a:cubicBezTo>
                  <a:cubicBezTo>
                    <a:pt x="71" y="204"/>
                    <a:pt x="71" y="204"/>
                    <a:pt x="71" y="204"/>
                  </a:cubicBezTo>
                  <a:moveTo>
                    <a:pt x="802" y="180"/>
                  </a:moveTo>
                  <a:cubicBezTo>
                    <a:pt x="802" y="180"/>
                    <a:pt x="802" y="180"/>
                    <a:pt x="802" y="180"/>
                  </a:cubicBezTo>
                  <a:cubicBezTo>
                    <a:pt x="782" y="194"/>
                    <a:pt x="782" y="194"/>
                    <a:pt x="782" y="194"/>
                  </a:cubicBezTo>
                  <a:cubicBezTo>
                    <a:pt x="783" y="194"/>
                    <a:pt x="783" y="194"/>
                    <a:pt x="783" y="194"/>
                  </a:cubicBezTo>
                  <a:cubicBezTo>
                    <a:pt x="792" y="207"/>
                    <a:pt x="800" y="220"/>
                    <a:pt x="808" y="233"/>
                  </a:cubicBezTo>
                  <a:cubicBezTo>
                    <a:pt x="808" y="233"/>
                    <a:pt x="808" y="233"/>
                    <a:pt x="808" y="233"/>
                  </a:cubicBezTo>
                  <a:cubicBezTo>
                    <a:pt x="829" y="221"/>
                    <a:pt x="829" y="221"/>
                    <a:pt x="829" y="221"/>
                  </a:cubicBezTo>
                  <a:cubicBezTo>
                    <a:pt x="829" y="221"/>
                    <a:pt x="829" y="221"/>
                    <a:pt x="829" y="221"/>
                  </a:cubicBezTo>
                  <a:cubicBezTo>
                    <a:pt x="821" y="207"/>
                    <a:pt x="812" y="193"/>
                    <a:pt x="802" y="180"/>
                  </a:cubicBezTo>
                  <a:cubicBezTo>
                    <a:pt x="802" y="180"/>
                    <a:pt x="802" y="180"/>
                    <a:pt x="802" y="180"/>
                  </a:cubicBezTo>
                  <a:moveTo>
                    <a:pt x="102" y="161"/>
                  </a:moveTo>
                  <a:cubicBezTo>
                    <a:pt x="102" y="161"/>
                    <a:pt x="102" y="161"/>
                    <a:pt x="102" y="161"/>
                  </a:cubicBezTo>
                  <a:cubicBezTo>
                    <a:pt x="92" y="173"/>
                    <a:pt x="82" y="187"/>
                    <a:pt x="73" y="200"/>
                  </a:cubicBezTo>
                  <a:cubicBezTo>
                    <a:pt x="73" y="200"/>
                    <a:pt x="73" y="200"/>
                    <a:pt x="73" y="200"/>
                  </a:cubicBezTo>
                  <a:cubicBezTo>
                    <a:pt x="93" y="214"/>
                    <a:pt x="93" y="214"/>
                    <a:pt x="93" y="214"/>
                  </a:cubicBezTo>
                  <a:cubicBezTo>
                    <a:pt x="93" y="214"/>
                    <a:pt x="93" y="214"/>
                    <a:pt x="93" y="214"/>
                  </a:cubicBezTo>
                  <a:cubicBezTo>
                    <a:pt x="93" y="213"/>
                    <a:pt x="93" y="213"/>
                    <a:pt x="93" y="213"/>
                  </a:cubicBezTo>
                  <a:cubicBezTo>
                    <a:pt x="102" y="201"/>
                    <a:pt x="111" y="188"/>
                    <a:pt x="121" y="176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02" y="161"/>
                    <a:pt x="102" y="161"/>
                    <a:pt x="102" y="161"/>
                  </a:cubicBezTo>
                  <a:moveTo>
                    <a:pt x="767" y="139"/>
                  </a:moveTo>
                  <a:cubicBezTo>
                    <a:pt x="750" y="155"/>
                    <a:pt x="750" y="155"/>
                    <a:pt x="750" y="155"/>
                  </a:cubicBezTo>
                  <a:cubicBezTo>
                    <a:pt x="750" y="156"/>
                    <a:pt x="750" y="156"/>
                    <a:pt x="750" y="156"/>
                  </a:cubicBezTo>
                  <a:cubicBezTo>
                    <a:pt x="761" y="167"/>
                    <a:pt x="771" y="179"/>
                    <a:pt x="780" y="191"/>
                  </a:cubicBezTo>
                  <a:cubicBezTo>
                    <a:pt x="780" y="191"/>
                    <a:pt x="780" y="191"/>
                    <a:pt x="780" y="191"/>
                  </a:cubicBezTo>
                  <a:cubicBezTo>
                    <a:pt x="800" y="177"/>
                    <a:pt x="800" y="177"/>
                    <a:pt x="800" y="177"/>
                  </a:cubicBezTo>
                  <a:cubicBezTo>
                    <a:pt x="799" y="177"/>
                    <a:pt x="799" y="177"/>
                    <a:pt x="799" y="177"/>
                  </a:cubicBezTo>
                  <a:cubicBezTo>
                    <a:pt x="790" y="164"/>
                    <a:pt x="779" y="151"/>
                    <a:pt x="768" y="139"/>
                  </a:cubicBezTo>
                  <a:cubicBezTo>
                    <a:pt x="767" y="139"/>
                    <a:pt x="767" y="139"/>
                    <a:pt x="767" y="139"/>
                  </a:cubicBezTo>
                  <a:moveTo>
                    <a:pt x="139" y="122"/>
                  </a:moveTo>
                  <a:cubicBezTo>
                    <a:pt x="139" y="122"/>
                    <a:pt x="139" y="122"/>
                    <a:pt x="139" y="122"/>
                  </a:cubicBezTo>
                  <a:cubicBezTo>
                    <a:pt x="127" y="133"/>
                    <a:pt x="116" y="145"/>
                    <a:pt x="105" y="158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23" y="173"/>
                    <a:pt x="123" y="173"/>
                    <a:pt x="123" y="173"/>
                  </a:cubicBezTo>
                  <a:cubicBezTo>
                    <a:pt x="123" y="173"/>
                    <a:pt x="123" y="173"/>
                    <a:pt x="123" y="173"/>
                  </a:cubicBezTo>
                  <a:cubicBezTo>
                    <a:pt x="133" y="161"/>
                    <a:pt x="144" y="150"/>
                    <a:pt x="155" y="139"/>
                  </a:cubicBezTo>
                  <a:cubicBezTo>
                    <a:pt x="155" y="139"/>
                    <a:pt x="155" y="139"/>
                    <a:pt x="155" y="139"/>
                  </a:cubicBezTo>
                  <a:cubicBezTo>
                    <a:pt x="139" y="122"/>
                    <a:pt x="139" y="122"/>
                    <a:pt x="139" y="122"/>
                  </a:cubicBezTo>
                  <a:moveTo>
                    <a:pt x="728" y="102"/>
                  </a:moveTo>
                  <a:cubicBezTo>
                    <a:pt x="713" y="121"/>
                    <a:pt x="713" y="121"/>
                    <a:pt x="713" y="121"/>
                  </a:cubicBezTo>
                  <a:cubicBezTo>
                    <a:pt x="713" y="121"/>
                    <a:pt x="713" y="121"/>
                    <a:pt x="713" y="121"/>
                  </a:cubicBezTo>
                  <a:cubicBezTo>
                    <a:pt x="713" y="121"/>
                    <a:pt x="713" y="121"/>
                    <a:pt x="713" y="121"/>
                  </a:cubicBezTo>
                  <a:cubicBezTo>
                    <a:pt x="725" y="131"/>
                    <a:pt x="737" y="142"/>
                    <a:pt x="747" y="153"/>
                  </a:cubicBezTo>
                  <a:cubicBezTo>
                    <a:pt x="748" y="153"/>
                    <a:pt x="748" y="153"/>
                    <a:pt x="748" y="153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53" y="124"/>
                    <a:pt x="741" y="113"/>
                    <a:pt x="729" y="103"/>
                  </a:cubicBezTo>
                  <a:cubicBezTo>
                    <a:pt x="728" y="102"/>
                    <a:pt x="728" y="102"/>
                    <a:pt x="728" y="102"/>
                  </a:cubicBezTo>
                  <a:moveTo>
                    <a:pt x="180" y="87"/>
                  </a:moveTo>
                  <a:cubicBezTo>
                    <a:pt x="180" y="87"/>
                    <a:pt x="180" y="87"/>
                    <a:pt x="180" y="87"/>
                  </a:cubicBezTo>
                  <a:cubicBezTo>
                    <a:pt x="167" y="97"/>
                    <a:pt x="154" y="108"/>
                    <a:pt x="142" y="119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70" y="126"/>
                    <a:pt x="182" y="116"/>
                    <a:pt x="194" y="107"/>
                  </a:cubicBezTo>
                  <a:cubicBezTo>
                    <a:pt x="194" y="107"/>
                    <a:pt x="194" y="107"/>
                    <a:pt x="194" y="107"/>
                  </a:cubicBezTo>
                  <a:cubicBezTo>
                    <a:pt x="180" y="87"/>
                    <a:pt x="180" y="87"/>
                    <a:pt x="180" y="87"/>
                  </a:cubicBezTo>
                  <a:moveTo>
                    <a:pt x="685" y="71"/>
                  </a:moveTo>
                  <a:cubicBezTo>
                    <a:pt x="672" y="91"/>
                    <a:pt x="672" y="91"/>
                    <a:pt x="672" y="91"/>
                  </a:cubicBezTo>
                  <a:cubicBezTo>
                    <a:pt x="673" y="91"/>
                    <a:pt x="673" y="91"/>
                    <a:pt x="673" y="91"/>
                  </a:cubicBezTo>
                  <a:cubicBezTo>
                    <a:pt x="686" y="100"/>
                    <a:pt x="698" y="109"/>
                    <a:pt x="710" y="119"/>
                  </a:cubicBezTo>
                  <a:cubicBezTo>
                    <a:pt x="710" y="119"/>
                    <a:pt x="710" y="119"/>
                    <a:pt x="710" y="119"/>
                  </a:cubicBezTo>
                  <a:cubicBezTo>
                    <a:pt x="725" y="100"/>
                    <a:pt x="725" y="100"/>
                    <a:pt x="725" y="100"/>
                  </a:cubicBezTo>
                  <a:cubicBezTo>
                    <a:pt x="726" y="100"/>
                    <a:pt x="726" y="100"/>
                    <a:pt x="726" y="100"/>
                  </a:cubicBezTo>
                  <a:cubicBezTo>
                    <a:pt x="725" y="100"/>
                    <a:pt x="725" y="100"/>
                    <a:pt x="725" y="100"/>
                  </a:cubicBezTo>
                  <a:cubicBezTo>
                    <a:pt x="713" y="90"/>
                    <a:pt x="699" y="80"/>
                    <a:pt x="686" y="71"/>
                  </a:cubicBezTo>
                  <a:cubicBezTo>
                    <a:pt x="685" y="71"/>
                    <a:pt x="685" y="71"/>
                    <a:pt x="685" y="71"/>
                  </a:cubicBezTo>
                  <a:moveTo>
                    <a:pt x="225" y="58"/>
                  </a:moveTo>
                  <a:cubicBezTo>
                    <a:pt x="224" y="58"/>
                    <a:pt x="224" y="58"/>
                    <a:pt x="224" y="58"/>
                  </a:cubicBezTo>
                  <a:cubicBezTo>
                    <a:pt x="210" y="66"/>
                    <a:pt x="196" y="75"/>
                    <a:pt x="183" y="85"/>
                  </a:cubicBezTo>
                  <a:cubicBezTo>
                    <a:pt x="183" y="85"/>
                    <a:pt x="183" y="85"/>
                    <a:pt x="183" y="85"/>
                  </a:cubicBezTo>
                  <a:cubicBezTo>
                    <a:pt x="197" y="105"/>
                    <a:pt x="197" y="105"/>
                    <a:pt x="197" y="105"/>
                  </a:cubicBezTo>
                  <a:cubicBezTo>
                    <a:pt x="197" y="104"/>
                    <a:pt x="197" y="104"/>
                    <a:pt x="197" y="104"/>
                  </a:cubicBezTo>
                  <a:cubicBezTo>
                    <a:pt x="210" y="95"/>
                    <a:pt x="223" y="87"/>
                    <a:pt x="236" y="79"/>
                  </a:cubicBezTo>
                  <a:cubicBezTo>
                    <a:pt x="236" y="79"/>
                    <a:pt x="236" y="79"/>
                    <a:pt x="236" y="79"/>
                  </a:cubicBezTo>
                  <a:cubicBezTo>
                    <a:pt x="225" y="58"/>
                    <a:pt x="225" y="58"/>
                    <a:pt x="225" y="58"/>
                  </a:cubicBezTo>
                  <a:moveTo>
                    <a:pt x="639" y="45"/>
                  </a:moveTo>
                  <a:cubicBezTo>
                    <a:pt x="628" y="66"/>
                    <a:pt x="628" y="66"/>
                    <a:pt x="628" y="66"/>
                  </a:cubicBezTo>
                  <a:cubicBezTo>
                    <a:pt x="629" y="66"/>
                    <a:pt x="629" y="66"/>
                    <a:pt x="629" y="66"/>
                  </a:cubicBezTo>
                  <a:cubicBezTo>
                    <a:pt x="642" y="73"/>
                    <a:pt x="656" y="81"/>
                    <a:pt x="669" y="89"/>
                  </a:cubicBezTo>
                  <a:cubicBezTo>
                    <a:pt x="669" y="89"/>
                    <a:pt x="669" y="89"/>
                    <a:pt x="669" y="89"/>
                  </a:cubicBezTo>
                  <a:cubicBezTo>
                    <a:pt x="682" y="69"/>
                    <a:pt x="682" y="69"/>
                    <a:pt x="682" y="69"/>
                  </a:cubicBezTo>
                  <a:cubicBezTo>
                    <a:pt x="682" y="69"/>
                    <a:pt x="682" y="69"/>
                    <a:pt x="682" y="69"/>
                  </a:cubicBezTo>
                  <a:cubicBezTo>
                    <a:pt x="668" y="60"/>
                    <a:pt x="654" y="52"/>
                    <a:pt x="639" y="45"/>
                  </a:cubicBezTo>
                  <a:cubicBezTo>
                    <a:pt x="639" y="45"/>
                    <a:pt x="639" y="45"/>
                    <a:pt x="639" y="45"/>
                  </a:cubicBezTo>
                  <a:moveTo>
                    <a:pt x="272" y="35"/>
                  </a:moveTo>
                  <a:cubicBezTo>
                    <a:pt x="272" y="35"/>
                    <a:pt x="272" y="35"/>
                    <a:pt x="272" y="35"/>
                  </a:cubicBezTo>
                  <a:cubicBezTo>
                    <a:pt x="257" y="41"/>
                    <a:pt x="242" y="48"/>
                    <a:pt x="228" y="56"/>
                  </a:cubicBezTo>
                  <a:cubicBezTo>
                    <a:pt x="228" y="56"/>
                    <a:pt x="228" y="56"/>
                    <a:pt x="228" y="56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53" y="70"/>
                    <a:pt x="267" y="63"/>
                    <a:pt x="282" y="57"/>
                  </a:cubicBezTo>
                  <a:cubicBezTo>
                    <a:pt x="282" y="57"/>
                    <a:pt x="282" y="57"/>
                    <a:pt x="282" y="57"/>
                  </a:cubicBezTo>
                  <a:cubicBezTo>
                    <a:pt x="272" y="35"/>
                    <a:pt x="272" y="35"/>
                    <a:pt x="272" y="35"/>
                  </a:cubicBezTo>
                  <a:moveTo>
                    <a:pt x="589" y="24"/>
                  </a:moveTo>
                  <a:cubicBezTo>
                    <a:pt x="582" y="47"/>
                    <a:pt x="582" y="47"/>
                    <a:pt x="582" y="47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96" y="52"/>
                    <a:pt x="611" y="58"/>
                    <a:pt x="625" y="65"/>
                  </a:cubicBezTo>
                  <a:cubicBezTo>
                    <a:pt x="625" y="65"/>
                    <a:pt x="625" y="65"/>
                    <a:pt x="625" y="65"/>
                  </a:cubicBezTo>
                  <a:cubicBezTo>
                    <a:pt x="635" y="43"/>
                    <a:pt x="635" y="43"/>
                    <a:pt x="635" y="43"/>
                  </a:cubicBezTo>
                  <a:cubicBezTo>
                    <a:pt x="635" y="43"/>
                    <a:pt x="635" y="43"/>
                    <a:pt x="635" y="43"/>
                  </a:cubicBezTo>
                  <a:cubicBezTo>
                    <a:pt x="621" y="36"/>
                    <a:pt x="605" y="30"/>
                    <a:pt x="590" y="24"/>
                  </a:cubicBezTo>
                  <a:cubicBezTo>
                    <a:pt x="589" y="24"/>
                    <a:pt x="589" y="24"/>
                    <a:pt x="589" y="24"/>
                  </a:cubicBezTo>
                  <a:moveTo>
                    <a:pt x="323" y="17"/>
                  </a:moveTo>
                  <a:cubicBezTo>
                    <a:pt x="323" y="17"/>
                    <a:pt x="323" y="17"/>
                    <a:pt x="323" y="17"/>
                  </a:cubicBezTo>
                  <a:cubicBezTo>
                    <a:pt x="307" y="21"/>
                    <a:pt x="291" y="27"/>
                    <a:pt x="276" y="33"/>
                  </a:cubicBezTo>
                  <a:cubicBezTo>
                    <a:pt x="276" y="33"/>
                    <a:pt x="276" y="33"/>
                    <a:pt x="276" y="33"/>
                  </a:cubicBezTo>
                  <a:cubicBezTo>
                    <a:pt x="285" y="55"/>
                    <a:pt x="285" y="55"/>
                    <a:pt x="285" y="55"/>
                  </a:cubicBezTo>
                  <a:cubicBezTo>
                    <a:pt x="285" y="55"/>
                    <a:pt x="285" y="55"/>
                    <a:pt x="285" y="55"/>
                  </a:cubicBezTo>
                  <a:cubicBezTo>
                    <a:pt x="300" y="49"/>
                    <a:pt x="314" y="44"/>
                    <a:pt x="329" y="40"/>
                  </a:cubicBezTo>
                  <a:cubicBezTo>
                    <a:pt x="329" y="40"/>
                    <a:pt x="329" y="40"/>
                    <a:pt x="329" y="40"/>
                  </a:cubicBezTo>
                  <a:cubicBezTo>
                    <a:pt x="323" y="17"/>
                    <a:pt x="323" y="17"/>
                    <a:pt x="323" y="17"/>
                  </a:cubicBezTo>
                  <a:cubicBezTo>
                    <a:pt x="323" y="17"/>
                    <a:pt x="323" y="17"/>
                    <a:pt x="323" y="17"/>
                  </a:cubicBezTo>
                  <a:moveTo>
                    <a:pt x="538" y="8"/>
                  </a:moveTo>
                  <a:cubicBezTo>
                    <a:pt x="533" y="33"/>
                    <a:pt x="533" y="33"/>
                    <a:pt x="533" y="33"/>
                  </a:cubicBezTo>
                  <a:cubicBezTo>
                    <a:pt x="533" y="33"/>
                    <a:pt x="533" y="33"/>
                    <a:pt x="533" y="33"/>
                  </a:cubicBezTo>
                  <a:cubicBezTo>
                    <a:pt x="548" y="37"/>
                    <a:pt x="563" y="41"/>
                    <a:pt x="578" y="46"/>
                  </a:cubicBezTo>
                  <a:cubicBezTo>
                    <a:pt x="578" y="46"/>
                    <a:pt x="578" y="46"/>
                    <a:pt x="578" y="46"/>
                  </a:cubicBezTo>
                  <a:cubicBezTo>
                    <a:pt x="586" y="23"/>
                    <a:pt x="586" y="23"/>
                    <a:pt x="586" y="23"/>
                  </a:cubicBezTo>
                  <a:cubicBezTo>
                    <a:pt x="586" y="23"/>
                    <a:pt x="586" y="23"/>
                    <a:pt x="586" y="23"/>
                  </a:cubicBezTo>
                  <a:cubicBezTo>
                    <a:pt x="570" y="18"/>
                    <a:pt x="554" y="13"/>
                    <a:pt x="538" y="10"/>
                  </a:cubicBezTo>
                  <a:cubicBezTo>
                    <a:pt x="538" y="8"/>
                    <a:pt x="538" y="8"/>
                    <a:pt x="538" y="8"/>
                  </a:cubicBezTo>
                  <a:moveTo>
                    <a:pt x="375" y="5"/>
                  </a:moveTo>
                  <a:cubicBezTo>
                    <a:pt x="375" y="5"/>
                    <a:pt x="375" y="5"/>
                    <a:pt x="375" y="5"/>
                  </a:cubicBezTo>
                  <a:cubicBezTo>
                    <a:pt x="359" y="8"/>
                    <a:pt x="342" y="12"/>
                    <a:pt x="327" y="16"/>
                  </a:cubicBezTo>
                  <a:cubicBezTo>
                    <a:pt x="326" y="16"/>
                    <a:pt x="326" y="16"/>
                    <a:pt x="326" y="16"/>
                  </a:cubicBezTo>
                  <a:cubicBezTo>
                    <a:pt x="333" y="39"/>
                    <a:pt x="333" y="39"/>
                    <a:pt x="333" y="39"/>
                  </a:cubicBezTo>
                  <a:cubicBezTo>
                    <a:pt x="333" y="39"/>
                    <a:pt x="333" y="39"/>
                    <a:pt x="333" y="39"/>
                  </a:cubicBezTo>
                  <a:cubicBezTo>
                    <a:pt x="348" y="35"/>
                    <a:pt x="363" y="32"/>
                    <a:pt x="379" y="29"/>
                  </a:cubicBezTo>
                  <a:cubicBezTo>
                    <a:pt x="379" y="29"/>
                    <a:pt x="379" y="29"/>
                    <a:pt x="379" y="29"/>
                  </a:cubicBezTo>
                  <a:cubicBezTo>
                    <a:pt x="375" y="5"/>
                    <a:pt x="375" y="5"/>
                    <a:pt x="375" y="5"/>
                  </a:cubicBezTo>
                  <a:moveTo>
                    <a:pt x="485" y="2"/>
                  </a:moveTo>
                  <a:cubicBezTo>
                    <a:pt x="483" y="26"/>
                    <a:pt x="483" y="26"/>
                    <a:pt x="483" y="26"/>
                  </a:cubicBezTo>
                  <a:cubicBezTo>
                    <a:pt x="483" y="26"/>
                    <a:pt x="483" y="26"/>
                    <a:pt x="483" y="26"/>
                  </a:cubicBezTo>
                  <a:cubicBezTo>
                    <a:pt x="499" y="27"/>
                    <a:pt x="514" y="29"/>
                    <a:pt x="529" y="33"/>
                  </a:cubicBezTo>
                  <a:cubicBezTo>
                    <a:pt x="530" y="33"/>
                    <a:pt x="530" y="33"/>
                    <a:pt x="530" y="33"/>
                  </a:cubicBezTo>
                  <a:cubicBezTo>
                    <a:pt x="534" y="9"/>
                    <a:pt x="534" y="9"/>
                    <a:pt x="534" y="9"/>
                  </a:cubicBezTo>
                  <a:cubicBezTo>
                    <a:pt x="534" y="9"/>
                    <a:pt x="534" y="9"/>
                    <a:pt x="534" y="9"/>
                  </a:cubicBezTo>
                  <a:cubicBezTo>
                    <a:pt x="518" y="6"/>
                    <a:pt x="502" y="3"/>
                    <a:pt x="485" y="2"/>
                  </a:cubicBezTo>
                  <a:moveTo>
                    <a:pt x="428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12" y="1"/>
                    <a:pt x="395" y="2"/>
                    <a:pt x="379" y="5"/>
                  </a:cubicBezTo>
                  <a:cubicBezTo>
                    <a:pt x="379" y="5"/>
                    <a:pt x="379" y="5"/>
                    <a:pt x="379" y="5"/>
                  </a:cubicBezTo>
                  <a:cubicBezTo>
                    <a:pt x="382" y="29"/>
                    <a:pt x="382" y="29"/>
                    <a:pt x="382" y="29"/>
                  </a:cubicBezTo>
                  <a:cubicBezTo>
                    <a:pt x="382" y="29"/>
                    <a:pt x="382" y="29"/>
                    <a:pt x="382" y="29"/>
                  </a:cubicBezTo>
                  <a:cubicBezTo>
                    <a:pt x="398" y="26"/>
                    <a:pt x="413" y="25"/>
                    <a:pt x="429" y="24"/>
                  </a:cubicBezTo>
                  <a:cubicBezTo>
                    <a:pt x="429" y="24"/>
                    <a:pt x="429" y="24"/>
                    <a:pt x="429" y="24"/>
                  </a:cubicBezTo>
                  <a:cubicBezTo>
                    <a:pt x="428" y="0"/>
                    <a:pt x="428" y="0"/>
                    <a:pt x="428" y="0"/>
                  </a:cubicBezTo>
                  <a:moveTo>
                    <a:pt x="444" y="0"/>
                  </a:moveTo>
                  <a:cubicBezTo>
                    <a:pt x="440" y="0"/>
                    <a:pt x="436" y="0"/>
                    <a:pt x="432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33" y="24"/>
                    <a:pt x="433" y="24"/>
                    <a:pt x="433" y="24"/>
                  </a:cubicBezTo>
                  <a:cubicBezTo>
                    <a:pt x="433" y="24"/>
                    <a:pt x="433" y="24"/>
                    <a:pt x="433" y="24"/>
                  </a:cubicBezTo>
                  <a:cubicBezTo>
                    <a:pt x="436" y="24"/>
                    <a:pt x="440" y="24"/>
                    <a:pt x="445" y="24"/>
                  </a:cubicBezTo>
                  <a:cubicBezTo>
                    <a:pt x="456" y="24"/>
                    <a:pt x="468" y="25"/>
                    <a:pt x="479" y="25"/>
                  </a:cubicBezTo>
                  <a:cubicBezTo>
                    <a:pt x="480" y="25"/>
                    <a:pt x="480" y="25"/>
                    <a:pt x="480" y="25"/>
                  </a:cubicBezTo>
                  <a:cubicBezTo>
                    <a:pt x="481" y="2"/>
                    <a:pt x="481" y="2"/>
                    <a:pt x="481" y="2"/>
                  </a:cubicBezTo>
                  <a:cubicBezTo>
                    <a:pt x="481" y="2"/>
                    <a:pt x="481" y="2"/>
                    <a:pt x="481" y="2"/>
                  </a:cubicBezTo>
                  <a:cubicBezTo>
                    <a:pt x="469" y="1"/>
                    <a:pt x="457" y="0"/>
                    <a:pt x="4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31"/>
            <p:cNvSpPr>
              <a:spLocks/>
            </p:cNvSpPr>
            <p:nvPr/>
          </p:nvSpPr>
          <p:spPr bwMode="auto">
            <a:xfrm>
              <a:off x="6738938" y="4545013"/>
              <a:ext cx="169863" cy="149225"/>
            </a:xfrm>
            <a:custGeom>
              <a:avLst/>
              <a:gdLst>
                <a:gd name="T0" fmla="*/ 11 w 53"/>
                <a:gd name="T1" fmla="*/ 46 h 46"/>
                <a:gd name="T2" fmla="*/ 11 w 53"/>
                <a:gd name="T3" fmla="*/ 45 h 46"/>
                <a:gd name="T4" fmla="*/ 0 w 53"/>
                <a:gd name="T5" fmla="*/ 24 h 46"/>
                <a:gd name="T6" fmla="*/ 0 w 53"/>
                <a:gd name="T7" fmla="*/ 24 h 46"/>
                <a:gd name="T8" fmla="*/ 40 w 53"/>
                <a:gd name="T9" fmla="*/ 0 h 46"/>
                <a:gd name="T10" fmla="*/ 40 w 53"/>
                <a:gd name="T11" fmla="*/ 0 h 46"/>
                <a:gd name="T12" fmla="*/ 53 w 53"/>
                <a:gd name="T13" fmla="*/ 19 h 46"/>
                <a:gd name="T14" fmla="*/ 53 w 53"/>
                <a:gd name="T15" fmla="*/ 19 h 46"/>
                <a:gd name="T16" fmla="*/ 11 w 53"/>
                <a:gd name="T17" fmla="*/ 45 h 46"/>
                <a:gd name="T18" fmla="*/ 11 w 53"/>
                <a:gd name="T1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46">
                  <a:moveTo>
                    <a:pt x="11" y="46"/>
                  </a:moveTo>
                  <a:cubicBezTo>
                    <a:pt x="11" y="45"/>
                    <a:pt x="11" y="45"/>
                    <a:pt x="11" y="4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4" y="17"/>
                    <a:pt x="27" y="9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40" y="29"/>
                    <a:pt x="26" y="38"/>
                    <a:pt x="11" y="45"/>
                  </a:cubicBezTo>
                  <a:lnTo>
                    <a:pt x="11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32"/>
            <p:cNvSpPr>
              <a:spLocks/>
            </p:cNvSpPr>
            <p:nvPr/>
          </p:nvSpPr>
          <p:spPr bwMode="auto">
            <a:xfrm>
              <a:off x="6877051" y="4441825"/>
              <a:ext cx="165100" cy="158750"/>
            </a:xfrm>
            <a:custGeom>
              <a:avLst/>
              <a:gdLst>
                <a:gd name="T0" fmla="*/ 13 w 52"/>
                <a:gd name="T1" fmla="*/ 49 h 49"/>
                <a:gd name="T2" fmla="*/ 13 w 52"/>
                <a:gd name="T3" fmla="*/ 49 h 49"/>
                <a:gd name="T4" fmla="*/ 0 w 52"/>
                <a:gd name="T5" fmla="*/ 30 h 49"/>
                <a:gd name="T6" fmla="*/ 0 w 52"/>
                <a:gd name="T7" fmla="*/ 30 h 49"/>
                <a:gd name="T8" fmla="*/ 36 w 52"/>
                <a:gd name="T9" fmla="*/ 0 h 49"/>
                <a:gd name="T10" fmla="*/ 36 w 52"/>
                <a:gd name="T11" fmla="*/ 0 h 49"/>
                <a:gd name="T12" fmla="*/ 52 w 52"/>
                <a:gd name="T13" fmla="*/ 18 h 49"/>
                <a:gd name="T14" fmla="*/ 52 w 52"/>
                <a:gd name="T15" fmla="*/ 19 h 49"/>
                <a:gd name="T16" fmla="*/ 52 w 52"/>
                <a:gd name="T17" fmla="*/ 18 h 49"/>
                <a:gd name="T18" fmla="*/ 14 w 52"/>
                <a:gd name="T19" fmla="*/ 49 h 49"/>
                <a:gd name="T20" fmla="*/ 13 w 52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49">
                  <a:moveTo>
                    <a:pt x="13" y="49"/>
                  </a:moveTo>
                  <a:cubicBezTo>
                    <a:pt x="13" y="49"/>
                    <a:pt x="13" y="49"/>
                    <a:pt x="13" y="4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2" y="21"/>
                    <a:pt x="25" y="11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40" y="29"/>
                    <a:pt x="27" y="40"/>
                    <a:pt x="14" y="49"/>
                  </a:cubicBezTo>
                  <a:lnTo>
                    <a:pt x="13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33"/>
            <p:cNvSpPr>
              <a:spLocks/>
            </p:cNvSpPr>
            <p:nvPr/>
          </p:nvSpPr>
          <p:spPr bwMode="auto">
            <a:xfrm>
              <a:off x="7000876" y="4325938"/>
              <a:ext cx="163513" cy="168275"/>
            </a:xfrm>
            <a:custGeom>
              <a:avLst/>
              <a:gdLst>
                <a:gd name="T0" fmla="*/ 16 w 51"/>
                <a:gd name="T1" fmla="*/ 52 h 52"/>
                <a:gd name="T2" fmla="*/ 0 w 51"/>
                <a:gd name="T3" fmla="*/ 34 h 52"/>
                <a:gd name="T4" fmla="*/ 0 w 51"/>
                <a:gd name="T5" fmla="*/ 34 h 52"/>
                <a:gd name="T6" fmla="*/ 33 w 51"/>
                <a:gd name="T7" fmla="*/ 1 h 52"/>
                <a:gd name="T8" fmla="*/ 33 w 51"/>
                <a:gd name="T9" fmla="*/ 0 h 52"/>
                <a:gd name="T10" fmla="*/ 33 w 51"/>
                <a:gd name="T11" fmla="*/ 0 h 52"/>
                <a:gd name="T12" fmla="*/ 33 w 51"/>
                <a:gd name="T13" fmla="*/ 0 h 52"/>
                <a:gd name="T14" fmla="*/ 33 w 51"/>
                <a:gd name="T15" fmla="*/ 1 h 52"/>
                <a:gd name="T16" fmla="*/ 51 w 51"/>
                <a:gd name="T17" fmla="*/ 16 h 52"/>
                <a:gd name="T18" fmla="*/ 51 w 51"/>
                <a:gd name="T19" fmla="*/ 16 h 52"/>
                <a:gd name="T20" fmla="*/ 16 w 51"/>
                <a:gd name="T2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52">
                  <a:moveTo>
                    <a:pt x="16" y="52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1" y="23"/>
                    <a:pt x="22" y="12"/>
                    <a:pt x="33" y="1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0" y="29"/>
                    <a:pt x="28" y="40"/>
                    <a:pt x="16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34"/>
            <p:cNvSpPr>
              <a:spLocks/>
            </p:cNvSpPr>
            <p:nvPr/>
          </p:nvSpPr>
          <p:spPr bwMode="auto">
            <a:xfrm>
              <a:off x="7113588" y="4197350"/>
              <a:ext cx="155575" cy="171450"/>
            </a:xfrm>
            <a:custGeom>
              <a:avLst/>
              <a:gdLst>
                <a:gd name="T0" fmla="*/ 18 w 49"/>
                <a:gd name="T1" fmla="*/ 53 h 53"/>
                <a:gd name="T2" fmla="*/ 0 w 49"/>
                <a:gd name="T3" fmla="*/ 38 h 53"/>
                <a:gd name="T4" fmla="*/ 0 w 49"/>
                <a:gd name="T5" fmla="*/ 38 h 53"/>
                <a:gd name="T6" fmla="*/ 29 w 49"/>
                <a:gd name="T7" fmla="*/ 1 h 53"/>
                <a:gd name="T8" fmla="*/ 29 w 49"/>
                <a:gd name="T9" fmla="*/ 0 h 53"/>
                <a:gd name="T10" fmla="*/ 49 w 49"/>
                <a:gd name="T11" fmla="*/ 14 h 53"/>
                <a:gd name="T12" fmla="*/ 48 w 49"/>
                <a:gd name="T13" fmla="*/ 14 h 53"/>
                <a:gd name="T14" fmla="*/ 18 w 49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3">
                  <a:moveTo>
                    <a:pt x="18" y="53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0" y="26"/>
                    <a:pt x="20" y="13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39" y="28"/>
                    <a:pt x="29" y="41"/>
                    <a:pt x="1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35"/>
            <p:cNvSpPr>
              <a:spLocks/>
            </p:cNvSpPr>
            <p:nvPr/>
          </p:nvSpPr>
          <p:spPr bwMode="auto">
            <a:xfrm>
              <a:off x="7212013" y="4057650"/>
              <a:ext cx="144463" cy="174625"/>
            </a:xfrm>
            <a:custGeom>
              <a:avLst/>
              <a:gdLst>
                <a:gd name="T0" fmla="*/ 20 w 45"/>
                <a:gd name="T1" fmla="*/ 54 h 54"/>
                <a:gd name="T2" fmla="*/ 0 w 45"/>
                <a:gd name="T3" fmla="*/ 41 h 54"/>
                <a:gd name="T4" fmla="*/ 0 w 45"/>
                <a:gd name="T5" fmla="*/ 40 h 54"/>
                <a:gd name="T6" fmla="*/ 24 w 45"/>
                <a:gd name="T7" fmla="*/ 0 h 54"/>
                <a:gd name="T8" fmla="*/ 24 w 45"/>
                <a:gd name="T9" fmla="*/ 0 h 54"/>
                <a:gd name="T10" fmla="*/ 24 w 45"/>
                <a:gd name="T11" fmla="*/ 0 h 54"/>
                <a:gd name="T12" fmla="*/ 45 w 45"/>
                <a:gd name="T13" fmla="*/ 11 h 54"/>
                <a:gd name="T14" fmla="*/ 45 w 45"/>
                <a:gd name="T15" fmla="*/ 11 h 54"/>
                <a:gd name="T16" fmla="*/ 20 w 45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54">
                  <a:moveTo>
                    <a:pt x="20" y="54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9" y="28"/>
                    <a:pt x="17" y="14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37" y="26"/>
                    <a:pt x="29" y="40"/>
                    <a:pt x="2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36"/>
            <p:cNvSpPr>
              <a:spLocks/>
            </p:cNvSpPr>
            <p:nvPr/>
          </p:nvSpPr>
          <p:spPr bwMode="auto">
            <a:xfrm>
              <a:off x="7291388" y="3910013"/>
              <a:ext cx="134938" cy="174625"/>
            </a:xfrm>
            <a:custGeom>
              <a:avLst/>
              <a:gdLst>
                <a:gd name="T0" fmla="*/ 22 w 42"/>
                <a:gd name="T1" fmla="*/ 54 h 54"/>
                <a:gd name="T2" fmla="*/ 0 w 42"/>
                <a:gd name="T3" fmla="*/ 43 h 54"/>
                <a:gd name="T4" fmla="*/ 1 w 42"/>
                <a:gd name="T5" fmla="*/ 43 h 54"/>
                <a:gd name="T6" fmla="*/ 19 w 42"/>
                <a:gd name="T7" fmla="*/ 0 h 54"/>
                <a:gd name="T8" fmla="*/ 19 w 42"/>
                <a:gd name="T9" fmla="*/ 0 h 54"/>
                <a:gd name="T10" fmla="*/ 42 w 42"/>
                <a:gd name="T11" fmla="*/ 9 h 54"/>
                <a:gd name="T12" fmla="*/ 42 w 42"/>
                <a:gd name="T13" fmla="*/ 9 h 54"/>
                <a:gd name="T14" fmla="*/ 22 w 42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4">
                  <a:moveTo>
                    <a:pt x="22" y="54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8" y="29"/>
                    <a:pt x="14" y="15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36" y="24"/>
                    <a:pt x="29" y="39"/>
                    <a:pt x="2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37"/>
            <p:cNvSpPr>
              <a:spLocks/>
            </p:cNvSpPr>
            <p:nvPr/>
          </p:nvSpPr>
          <p:spPr bwMode="auto">
            <a:xfrm>
              <a:off x="7359651" y="3754438"/>
              <a:ext cx="120650" cy="171450"/>
            </a:xfrm>
            <a:custGeom>
              <a:avLst/>
              <a:gdLst>
                <a:gd name="T0" fmla="*/ 22 w 38"/>
                <a:gd name="T1" fmla="*/ 53 h 53"/>
                <a:gd name="T2" fmla="*/ 0 w 38"/>
                <a:gd name="T3" fmla="*/ 45 h 53"/>
                <a:gd name="T4" fmla="*/ 0 w 38"/>
                <a:gd name="T5" fmla="*/ 45 h 53"/>
                <a:gd name="T6" fmla="*/ 13 w 38"/>
                <a:gd name="T7" fmla="*/ 0 h 53"/>
                <a:gd name="T8" fmla="*/ 13 w 38"/>
                <a:gd name="T9" fmla="*/ 0 h 53"/>
                <a:gd name="T10" fmla="*/ 38 w 38"/>
                <a:gd name="T11" fmla="*/ 6 h 53"/>
                <a:gd name="T12" fmla="*/ 37 w 38"/>
                <a:gd name="T13" fmla="*/ 6 h 53"/>
                <a:gd name="T14" fmla="*/ 22 w 38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53">
                  <a:moveTo>
                    <a:pt x="22" y="53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5" y="30"/>
                    <a:pt x="10" y="15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3" y="22"/>
                    <a:pt x="28" y="37"/>
                    <a:pt x="22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38"/>
            <p:cNvSpPr>
              <a:spLocks/>
            </p:cNvSpPr>
            <p:nvPr/>
          </p:nvSpPr>
          <p:spPr bwMode="auto">
            <a:xfrm>
              <a:off x="7404101" y="3594100"/>
              <a:ext cx="101600" cy="166688"/>
            </a:xfrm>
            <a:custGeom>
              <a:avLst/>
              <a:gdLst>
                <a:gd name="T0" fmla="*/ 24 w 32"/>
                <a:gd name="T1" fmla="*/ 52 h 52"/>
                <a:gd name="T2" fmla="*/ 0 w 32"/>
                <a:gd name="T3" fmla="*/ 46 h 52"/>
                <a:gd name="T4" fmla="*/ 0 w 32"/>
                <a:gd name="T5" fmla="*/ 46 h 52"/>
                <a:gd name="T6" fmla="*/ 8 w 32"/>
                <a:gd name="T7" fmla="*/ 0 h 52"/>
                <a:gd name="T8" fmla="*/ 7 w 32"/>
                <a:gd name="T9" fmla="*/ 0 h 52"/>
                <a:gd name="T10" fmla="*/ 9 w 32"/>
                <a:gd name="T11" fmla="*/ 0 h 52"/>
                <a:gd name="T12" fmla="*/ 32 w 32"/>
                <a:gd name="T13" fmla="*/ 3 h 52"/>
                <a:gd name="T14" fmla="*/ 32 w 32"/>
                <a:gd name="T15" fmla="*/ 3 h 52"/>
                <a:gd name="T16" fmla="*/ 24 w 32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52">
                  <a:moveTo>
                    <a:pt x="24" y="52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4" y="31"/>
                    <a:pt x="6" y="16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0" y="19"/>
                    <a:pt x="27" y="36"/>
                    <a:pt x="2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39"/>
            <p:cNvSpPr>
              <a:spLocks/>
            </p:cNvSpPr>
            <p:nvPr/>
          </p:nvSpPr>
          <p:spPr bwMode="auto">
            <a:xfrm>
              <a:off x="7432676" y="3378200"/>
              <a:ext cx="82550" cy="212725"/>
            </a:xfrm>
            <a:custGeom>
              <a:avLst/>
              <a:gdLst>
                <a:gd name="T0" fmla="*/ 24 w 26"/>
                <a:gd name="T1" fmla="*/ 66 h 66"/>
                <a:gd name="T2" fmla="*/ 23 w 26"/>
                <a:gd name="T3" fmla="*/ 66 h 66"/>
                <a:gd name="T4" fmla="*/ 0 w 26"/>
                <a:gd name="T5" fmla="*/ 64 h 66"/>
                <a:gd name="T6" fmla="*/ 0 w 26"/>
                <a:gd name="T7" fmla="*/ 63 h 66"/>
                <a:gd name="T8" fmla="*/ 2 w 26"/>
                <a:gd name="T9" fmla="*/ 17 h 66"/>
                <a:gd name="T10" fmla="*/ 2 w 26"/>
                <a:gd name="T11" fmla="*/ 1 h 66"/>
                <a:gd name="T12" fmla="*/ 2 w 26"/>
                <a:gd name="T13" fmla="*/ 1 h 66"/>
                <a:gd name="T14" fmla="*/ 2 w 26"/>
                <a:gd name="T15" fmla="*/ 1 h 66"/>
                <a:gd name="T16" fmla="*/ 26 w 26"/>
                <a:gd name="T17" fmla="*/ 0 h 66"/>
                <a:gd name="T18" fmla="*/ 26 w 26"/>
                <a:gd name="T19" fmla="*/ 0 h 66"/>
                <a:gd name="T20" fmla="*/ 26 w 26"/>
                <a:gd name="T21" fmla="*/ 17 h 66"/>
                <a:gd name="T22" fmla="*/ 24 w 26"/>
                <a:gd name="T2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66">
                  <a:moveTo>
                    <a:pt x="24" y="66"/>
                  </a:moveTo>
                  <a:cubicBezTo>
                    <a:pt x="23" y="66"/>
                    <a:pt x="23" y="66"/>
                    <a:pt x="23" y="6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48"/>
                    <a:pt x="2" y="32"/>
                    <a:pt x="2" y="17"/>
                  </a:cubicBezTo>
                  <a:cubicBezTo>
                    <a:pt x="2" y="12"/>
                    <a:pt x="2" y="6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26" y="33"/>
                    <a:pt x="25" y="50"/>
                    <a:pt x="24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0"/>
            <p:cNvSpPr>
              <a:spLocks/>
            </p:cNvSpPr>
            <p:nvPr/>
          </p:nvSpPr>
          <p:spPr bwMode="auto">
            <a:xfrm>
              <a:off x="7423151" y="3206750"/>
              <a:ext cx="92075" cy="160338"/>
            </a:xfrm>
            <a:custGeom>
              <a:avLst/>
              <a:gdLst>
                <a:gd name="T0" fmla="*/ 5 w 29"/>
                <a:gd name="T1" fmla="*/ 50 h 50"/>
                <a:gd name="T2" fmla="*/ 5 w 29"/>
                <a:gd name="T3" fmla="*/ 50 h 50"/>
                <a:gd name="T4" fmla="*/ 0 w 29"/>
                <a:gd name="T5" fmla="*/ 4 h 50"/>
                <a:gd name="T6" fmla="*/ 0 w 29"/>
                <a:gd name="T7" fmla="*/ 4 h 50"/>
                <a:gd name="T8" fmla="*/ 24 w 29"/>
                <a:gd name="T9" fmla="*/ 0 h 50"/>
                <a:gd name="T10" fmla="*/ 24 w 29"/>
                <a:gd name="T11" fmla="*/ 0 h 50"/>
                <a:gd name="T12" fmla="*/ 29 w 29"/>
                <a:gd name="T13" fmla="*/ 49 h 50"/>
                <a:gd name="T14" fmla="*/ 29 w 29"/>
                <a:gd name="T15" fmla="*/ 49 h 50"/>
                <a:gd name="T16" fmla="*/ 5 w 29"/>
                <a:gd name="T1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50"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4" y="35"/>
                    <a:pt x="3" y="19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6"/>
                    <a:pt x="28" y="33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lnTo>
                    <a:pt x="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1"/>
            <p:cNvSpPr>
              <a:spLocks/>
            </p:cNvSpPr>
            <p:nvPr/>
          </p:nvSpPr>
          <p:spPr bwMode="auto">
            <a:xfrm>
              <a:off x="7388226" y="3038475"/>
              <a:ext cx="107950" cy="168275"/>
            </a:xfrm>
            <a:custGeom>
              <a:avLst/>
              <a:gdLst>
                <a:gd name="T0" fmla="*/ 11 w 34"/>
                <a:gd name="T1" fmla="*/ 52 h 52"/>
                <a:gd name="T2" fmla="*/ 11 w 34"/>
                <a:gd name="T3" fmla="*/ 52 h 52"/>
                <a:gd name="T4" fmla="*/ 0 w 34"/>
                <a:gd name="T5" fmla="*/ 6 h 52"/>
                <a:gd name="T6" fmla="*/ 0 w 34"/>
                <a:gd name="T7" fmla="*/ 6 h 52"/>
                <a:gd name="T8" fmla="*/ 23 w 34"/>
                <a:gd name="T9" fmla="*/ 0 h 52"/>
                <a:gd name="T10" fmla="*/ 23 w 34"/>
                <a:gd name="T11" fmla="*/ 0 h 52"/>
                <a:gd name="T12" fmla="*/ 34 w 34"/>
                <a:gd name="T13" fmla="*/ 48 h 52"/>
                <a:gd name="T14" fmla="*/ 34 w 34"/>
                <a:gd name="T15" fmla="*/ 48 h 52"/>
                <a:gd name="T16" fmla="*/ 11 w 34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11" y="52"/>
                  </a:moveTo>
                  <a:cubicBezTo>
                    <a:pt x="11" y="52"/>
                    <a:pt x="11" y="52"/>
                    <a:pt x="11" y="52"/>
                  </a:cubicBezTo>
                  <a:cubicBezTo>
                    <a:pt x="8" y="37"/>
                    <a:pt x="5" y="21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16"/>
                    <a:pt x="32" y="32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2"/>
            <p:cNvSpPr>
              <a:spLocks/>
            </p:cNvSpPr>
            <p:nvPr/>
          </p:nvSpPr>
          <p:spPr bwMode="auto">
            <a:xfrm>
              <a:off x="7337426" y="2873375"/>
              <a:ext cx="120650" cy="174625"/>
            </a:xfrm>
            <a:custGeom>
              <a:avLst/>
              <a:gdLst>
                <a:gd name="T0" fmla="*/ 15 w 38"/>
                <a:gd name="T1" fmla="*/ 54 h 54"/>
                <a:gd name="T2" fmla="*/ 15 w 38"/>
                <a:gd name="T3" fmla="*/ 54 h 54"/>
                <a:gd name="T4" fmla="*/ 0 w 38"/>
                <a:gd name="T5" fmla="*/ 10 h 54"/>
                <a:gd name="T6" fmla="*/ 0 w 38"/>
                <a:gd name="T7" fmla="*/ 10 h 54"/>
                <a:gd name="T8" fmla="*/ 22 w 38"/>
                <a:gd name="T9" fmla="*/ 0 h 54"/>
                <a:gd name="T10" fmla="*/ 22 w 38"/>
                <a:gd name="T11" fmla="*/ 0 h 54"/>
                <a:gd name="T12" fmla="*/ 38 w 38"/>
                <a:gd name="T13" fmla="*/ 47 h 54"/>
                <a:gd name="T14" fmla="*/ 38 w 38"/>
                <a:gd name="T15" fmla="*/ 47 h 54"/>
                <a:gd name="T16" fmla="*/ 15 w 38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54">
                  <a:moveTo>
                    <a:pt x="15" y="54"/>
                  </a:moveTo>
                  <a:cubicBezTo>
                    <a:pt x="15" y="54"/>
                    <a:pt x="15" y="54"/>
                    <a:pt x="15" y="54"/>
                  </a:cubicBezTo>
                  <a:cubicBezTo>
                    <a:pt x="11" y="39"/>
                    <a:pt x="6" y="24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8" y="16"/>
                    <a:pt x="34" y="31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15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43"/>
            <p:cNvSpPr>
              <a:spLocks/>
            </p:cNvSpPr>
            <p:nvPr/>
          </p:nvSpPr>
          <p:spPr bwMode="auto">
            <a:xfrm>
              <a:off x="7262813" y="2719388"/>
              <a:ext cx="138113" cy="174625"/>
            </a:xfrm>
            <a:custGeom>
              <a:avLst/>
              <a:gdLst>
                <a:gd name="T0" fmla="*/ 21 w 43"/>
                <a:gd name="T1" fmla="*/ 54 h 54"/>
                <a:gd name="T2" fmla="*/ 21 w 43"/>
                <a:gd name="T3" fmla="*/ 54 h 54"/>
                <a:gd name="T4" fmla="*/ 0 w 43"/>
                <a:gd name="T5" fmla="*/ 13 h 54"/>
                <a:gd name="T6" fmla="*/ 0 w 43"/>
                <a:gd name="T7" fmla="*/ 12 h 54"/>
                <a:gd name="T8" fmla="*/ 21 w 43"/>
                <a:gd name="T9" fmla="*/ 0 h 54"/>
                <a:gd name="T10" fmla="*/ 21 w 43"/>
                <a:gd name="T11" fmla="*/ 1 h 54"/>
                <a:gd name="T12" fmla="*/ 43 w 43"/>
                <a:gd name="T13" fmla="*/ 45 h 54"/>
                <a:gd name="T14" fmla="*/ 43 w 43"/>
                <a:gd name="T15" fmla="*/ 45 h 54"/>
                <a:gd name="T16" fmla="*/ 21 w 43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54">
                  <a:moveTo>
                    <a:pt x="21" y="54"/>
                  </a:moveTo>
                  <a:cubicBezTo>
                    <a:pt x="21" y="54"/>
                    <a:pt x="21" y="54"/>
                    <a:pt x="21" y="54"/>
                  </a:cubicBezTo>
                  <a:cubicBezTo>
                    <a:pt x="15" y="40"/>
                    <a:pt x="8" y="26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9" y="15"/>
                    <a:pt x="37" y="30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lnTo>
                    <a:pt x="21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44"/>
            <p:cNvSpPr>
              <a:spLocks/>
            </p:cNvSpPr>
            <p:nvPr/>
          </p:nvSpPr>
          <p:spPr bwMode="auto">
            <a:xfrm>
              <a:off x="7173913" y="2576513"/>
              <a:ext cx="149225" cy="171450"/>
            </a:xfrm>
            <a:custGeom>
              <a:avLst/>
              <a:gdLst>
                <a:gd name="T0" fmla="*/ 26 w 47"/>
                <a:gd name="T1" fmla="*/ 53 h 53"/>
                <a:gd name="T2" fmla="*/ 26 w 47"/>
                <a:gd name="T3" fmla="*/ 53 h 53"/>
                <a:gd name="T4" fmla="*/ 1 w 47"/>
                <a:gd name="T5" fmla="*/ 14 h 53"/>
                <a:gd name="T6" fmla="*/ 0 w 47"/>
                <a:gd name="T7" fmla="*/ 14 h 53"/>
                <a:gd name="T8" fmla="*/ 20 w 47"/>
                <a:gd name="T9" fmla="*/ 0 h 53"/>
                <a:gd name="T10" fmla="*/ 20 w 47"/>
                <a:gd name="T11" fmla="*/ 0 h 53"/>
                <a:gd name="T12" fmla="*/ 20 w 47"/>
                <a:gd name="T13" fmla="*/ 0 h 53"/>
                <a:gd name="T14" fmla="*/ 47 w 47"/>
                <a:gd name="T15" fmla="*/ 41 h 53"/>
                <a:gd name="T16" fmla="*/ 47 w 47"/>
                <a:gd name="T17" fmla="*/ 41 h 53"/>
                <a:gd name="T18" fmla="*/ 26 w 47"/>
                <a:gd name="T1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53">
                  <a:moveTo>
                    <a:pt x="26" y="53"/>
                  </a:moveTo>
                  <a:cubicBezTo>
                    <a:pt x="26" y="53"/>
                    <a:pt x="26" y="53"/>
                    <a:pt x="26" y="53"/>
                  </a:cubicBezTo>
                  <a:cubicBezTo>
                    <a:pt x="18" y="40"/>
                    <a:pt x="10" y="27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0" y="13"/>
                    <a:pt x="39" y="27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26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45"/>
            <p:cNvSpPr>
              <a:spLocks/>
            </p:cNvSpPr>
            <p:nvPr/>
          </p:nvSpPr>
          <p:spPr bwMode="auto">
            <a:xfrm>
              <a:off x="7072313" y="2444750"/>
              <a:ext cx="158750" cy="168275"/>
            </a:xfrm>
            <a:custGeom>
              <a:avLst/>
              <a:gdLst>
                <a:gd name="T0" fmla="*/ 30 w 50"/>
                <a:gd name="T1" fmla="*/ 52 h 52"/>
                <a:gd name="T2" fmla="*/ 30 w 50"/>
                <a:gd name="T3" fmla="*/ 52 h 52"/>
                <a:gd name="T4" fmla="*/ 0 w 50"/>
                <a:gd name="T5" fmla="*/ 17 h 52"/>
                <a:gd name="T6" fmla="*/ 0 w 50"/>
                <a:gd name="T7" fmla="*/ 16 h 52"/>
                <a:gd name="T8" fmla="*/ 17 w 50"/>
                <a:gd name="T9" fmla="*/ 0 h 52"/>
                <a:gd name="T10" fmla="*/ 18 w 50"/>
                <a:gd name="T11" fmla="*/ 0 h 52"/>
                <a:gd name="T12" fmla="*/ 49 w 50"/>
                <a:gd name="T13" fmla="*/ 38 h 52"/>
                <a:gd name="T14" fmla="*/ 50 w 50"/>
                <a:gd name="T15" fmla="*/ 38 h 52"/>
                <a:gd name="T16" fmla="*/ 30 w 50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52">
                  <a:moveTo>
                    <a:pt x="30" y="52"/>
                  </a:moveTo>
                  <a:cubicBezTo>
                    <a:pt x="30" y="52"/>
                    <a:pt x="30" y="52"/>
                    <a:pt x="30" y="52"/>
                  </a:cubicBezTo>
                  <a:cubicBezTo>
                    <a:pt x="21" y="40"/>
                    <a:pt x="11" y="28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9" y="12"/>
                    <a:pt x="40" y="25"/>
                    <a:pt x="49" y="38"/>
                  </a:cubicBezTo>
                  <a:cubicBezTo>
                    <a:pt x="50" y="38"/>
                    <a:pt x="50" y="38"/>
                    <a:pt x="50" y="38"/>
                  </a:cubicBezTo>
                  <a:lnTo>
                    <a:pt x="30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46"/>
            <p:cNvSpPr>
              <a:spLocks/>
            </p:cNvSpPr>
            <p:nvPr/>
          </p:nvSpPr>
          <p:spPr bwMode="auto">
            <a:xfrm>
              <a:off x="6953251" y="2325688"/>
              <a:ext cx="166688" cy="165100"/>
            </a:xfrm>
            <a:custGeom>
              <a:avLst/>
              <a:gdLst>
                <a:gd name="T0" fmla="*/ 35 w 52"/>
                <a:gd name="T1" fmla="*/ 51 h 51"/>
                <a:gd name="T2" fmla="*/ 34 w 52"/>
                <a:gd name="T3" fmla="*/ 51 h 51"/>
                <a:gd name="T4" fmla="*/ 0 w 52"/>
                <a:gd name="T5" fmla="*/ 19 h 51"/>
                <a:gd name="T6" fmla="*/ 0 w 52"/>
                <a:gd name="T7" fmla="*/ 19 h 51"/>
                <a:gd name="T8" fmla="*/ 0 w 52"/>
                <a:gd name="T9" fmla="*/ 19 h 51"/>
                <a:gd name="T10" fmla="*/ 15 w 52"/>
                <a:gd name="T11" fmla="*/ 0 h 51"/>
                <a:gd name="T12" fmla="*/ 16 w 52"/>
                <a:gd name="T13" fmla="*/ 1 h 51"/>
                <a:gd name="T14" fmla="*/ 52 w 52"/>
                <a:gd name="T15" fmla="*/ 34 h 51"/>
                <a:gd name="T16" fmla="*/ 52 w 52"/>
                <a:gd name="T17" fmla="*/ 34 h 51"/>
                <a:gd name="T18" fmla="*/ 52 w 52"/>
                <a:gd name="T19" fmla="*/ 34 h 51"/>
                <a:gd name="T20" fmla="*/ 35 w 52"/>
                <a:gd name="T2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1">
                  <a:moveTo>
                    <a:pt x="35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24" y="40"/>
                    <a:pt x="12" y="2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8" y="11"/>
                    <a:pt x="40" y="22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35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47"/>
            <p:cNvSpPr>
              <a:spLocks/>
            </p:cNvSpPr>
            <p:nvPr/>
          </p:nvSpPr>
          <p:spPr bwMode="auto">
            <a:xfrm>
              <a:off x="5129213" y="2276475"/>
              <a:ext cx="166688" cy="161925"/>
            </a:xfrm>
            <a:custGeom>
              <a:avLst/>
              <a:gdLst>
                <a:gd name="T0" fmla="*/ 16 w 52"/>
                <a:gd name="T1" fmla="*/ 50 h 50"/>
                <a:gd name="T2" fmla="*/ 0 w 52"/>
                <a:gd name="T3" fmla="*/ 32 h 50"/>
                <a:gd name="T4" fmla="*/ 0 w 52"/>
                <a:gd name="T5" fmla="*/ 31 h 50"/>
                <a:gd name="T6" fmla="*/ 0 w 52"/>
                <a:gd name="T7" fmla="*/ 32 h 50"/>
                <a:gd name="T8" fmla="*/ 38 w 52"/>
                <a:gd name="T9" fmla="*/ 0 h 50"/>
                <a:gd name="T10" fmla="*/ 38 w 52"/>
                <a:gd name="T11" fmla="*/ 0 h 50"/>
                <a:gd name="T12" fmla="*/ 52 w 52"/>
                <a:gd name="T13" fmla="*/ 20 h 50"/>
                <a:gd name="T14" fmla="*/ 52 w 52"/>
                <a:gd name="T15" fmla="*/ 20 h 50"/>
                <a:gd name="T16" fmla="*/ 16 w 52"/>
                <a:gd name="T1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0">
                  <a:moveTo>
                    <a:pt x="16" y="5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2" y="21"/>
                    <a:pt x="25" y="1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0" y="29"/>
                    <a:pt x="28" y="39"/>
                    <a:pt x="16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48"/>
            <p:cNvSpPr>
              <a:spLocks/>
            </p:cNvSpPr>
            <p:nvPr/>
          </p:nvSpPr>
          <p:spPr bwMode="auto">
            <a:xfrm>
              <a:off x="6823076" y="2225675"/>
              <a:ext cx="171450" cy="153988"/>
            </a:xfrm>
            <a:custGeom>
              <a:avLst/>
              <a:gdLst>
                <a:gd name="T0" fmla="*/ 38 w 54"/>
                <a:gd name="T1" fmla="*/ 48 h 48"/>
                <a:gd name="T2" fmla="*/ 38 w 54"/>
                <a:gd name="T3" fmla="*/ 48 h 48"/>
                <a:gd name="T4" fmla="*/ 1 w 54"/>
                <a:gd name="T5" fmla="*/ 20 h 48"/>
                <a:gd name="T6" fmla="*/ 0 w 54"/>
                <a:gd name="T7" fmla="*/ 20 h 48"/>
                <a:gd name="T8" fmla="*/ 13 w 54"/>
                <a:gd name="T9" fmla="*/ 0 h 48"/>
                <a:gd name="T10" fmla="*/ 14 w 54"/>
                <a:gd name="T11" fmla="*/ 0 h 48"/>
                <a:gd name="T12" fmla="*/ 53 w 54"/>
                <a:gd name="T13" fmla="*/ 29 h 48"/>
                <a:gd name="T14" fmla="*/ 54 w 54"/>
                <a:gd name="T15" fmla="*/ 29 h 48"/>
                <a:gd name="T16" fmla="*/ 53 w 54"/>
                <a:gd name="T17" fmla="*/ 29 h 48"/>
                <a:gd name="T18" fmla="*/ 38 w 54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48">
                  <a:moveTo>
                    <a:pt x="38" y="48"/>
                  </a:moveTo>
                  <a:cubicBezTo>
                    <a:pt x="38" y="48"/>
                    <a:pt x="38" y="48"/>
                    <a:pt x="38" y="48"/>
                  </a:cubicBezTo>
                  <a:cubicBezTo>
                    <a:pt x="26" y="38"/>
                    <a:pt x="14" y="29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7" y="9"/>
                    <a:pt x="41" y="19"/>
                    <a:pt x="5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3" y="29"/>
                    <a:pt x="53" y="29"/>
                    <a:pt x="53" y="29"/>
                  </a:cubicBezTo>
                  <a:lnTo>
                    <a:pt x="3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49"/>
            <p:cNvSpPr>
              <a:spLocks/>
            </p:cNvSpPr>
            <p:nvPr/>
          </p:nvSpPr>
          <p:spPr bwMode="auto">
            <a:xfrm>
              <a:off x="5260976" y="2182813"/>
              <a:ext cx="169863" cy="152400"/>
            </a:xfrm>
            <a:custGeom>
              <a:avLst/>
              <a:gdLst>
                <a:gd name="T0" fmla="*/ 14 w 53"/>
                <a:gd name="T1" fmla="*/ 47 h 47"/>
                <a:gd name="T2" fmla="*/ 0 w 53"/>
                <a:gd name="T3" fmla="*/ 27 h 47"/>
                <a:gd name="T4" fmla="*/ 0 w 53"/>
                <a:gd name="T5" fmla="*/ 27 h 47"/>
                <a:gd name="T6" fmla="*/ 41 w 53"/>
                <a:gd name="T7" fmla="*/ 0 h 47"/>
                <a:gd name="T8" fmla="*/ 42 w 53"/>
                <a:gd name="T9" fmla="*/ 0 h 47"/>
                <a:gd name="T10" fmla="*/ 53 w 53"/>
                <a:gd name="T11" fmla="*/ 21 h 47"/>
                <a:gd name="T12" fmla="*/ 53 w 53"/>
                <a:gd name="T13" fmla="*/ 21 h 47"/>
                <a:gd name="T14" fmla="*/ 14 w 53"/>
                <a:gd name="T15" fmla="*/ 46 h 47"/>
                <a:gd name="T16" fmla="*/ 14 w 53"/>
                <a:gd name="T1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7">
                  <a:moveTo>
                    <a:pt x="14" y="4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3" y="17"/>
                    <a:pt x="27" y="8"/>
                    <a:pt x="4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0" y="29"/>
                    <a:pt x="27" y="37"/>
                    <a:pt x="14" y="46"/>
                  </a:cubicBezTo>
                  <a:lnTo>
                    <a:pt x="14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0"/>
            <p:cNvSpPr>
              <a:spLocks/>
            </p:cNvSpPr>
            <p:nvPr/>
          </p:nvSpPr>
          <p:spPr bwMode="auto">
            <a:xfrm>
              <a:off x="6681788" y="2141538"/>
              <a:ext cx="173038" cy="141288"/>
            </a:xfrm>
            <a:custGeom>
              <a:avLst/>
              <a:gdLst>
                <a:gd name="T0" fmla="*/ 41 w 54"/>
                <a:gd name="T1" fmla="*/ 44 h 44"/>
                <a:gd name="T2" fmla="*/ 41 w 54"/>
                <a:gd name="T3" fmla="*/ 44 h 44"/>
                <a:gd name="T4" fmla="*/ 1 w 54"/>
                <a:gd name="T5" fmla="*/ 21 h 44"/>
                <a:gd name="T6" fmla="*/ 0 w 54"/>
                <a:gd name="T7" fmla="*/ 21 h 44"/>
                <a:gd name="T8" fmla="*/ 11 w 54"/>
                <a:gd name="T9" fmla="*/ 0 h 44"/>
                <a:gd name="T10" fmla="*/ 11 w 54"/>
                <a:gd name="T11" fmla="*/ 0 h 44"/>
                <a:gd name="T12" fmla="*/ 54 w 54"/>
                <a:gd name="T13" fmla="*/ 24 h 44"/>
                <a:gd name="T14" fmla="*/ 54 w 54"/>
                <a:gd name="T15" fmla="*/ 24 h 44"/>
                <a:gd name="T16" fmla="*/ 41 w 54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44">
                  <a:moveTo>
                    <a:pt x="41" y="44"/>
                  </a:moveTo>
                  <a:cubicBezTo>
                    <a:pt x="41" y="44"/>
                    <a:pt x="41" y="44"/>
                    <a:pt x="41" y="44"/>
                  </a:cubicBezTo>
                  <a:cubicBezTo>
                    <a:pt x="28" y="36"/>
                    <a:pt x="14" y="28"/>
                    <a:pt x="1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6" y="7"/>
                    <a:pt x="40" y="15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lnTo>
                    <a:pt x="4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51"/>
            <p:cNvSpPr>
              <a:spLocks/>
            </p:cNvSpPr>
            <p:nvPr/>
          </p:nvSpPr>
          <p:spPr bwMode="auto">
            <a:xfrm>
              <a:off x="5403851" y="2109788"/>
              <a:ext cx="173038" cy="134938"/>
            </a:xfrm>
            <a:custGeom>
              <a:avLst/>
              <a:gdLst>
                <a:gd name="T0" fmla="*/ 12 w 54"/>
                <a:gd name="T1" fmla="*/ 42 h 42"/>
                <a:gd name="T2" fmla="*/ 0 w 54"/>
                <a:gd name="T3" fmla="*/ 21 h 42"/>
                <a:gd name="T4" fmla="*/ 0 w 54"/>
                <a:gd name="T5" fmla="*/ 21 h 42"/>
                <a:gd name="T6" fmla="*/ 44 w 54"/>
                <a:gd name="T7" fmla="*/ 0 h 42"/>
                <a:gd name="T8" fmla="*/ 44 w 54"/>
                <a:gd name="T9" fmla="*/ 0 h 42"/>
                <a:gd name="T10" fmla="*/ 54 w 54"/>
                <a:gd name="T11" fmla="*/ 22 h 42"/>
                <a:gd name="T12" fmla="*/ 54 w 54"/>
                <a:gd name="T13" fmla="*/ 22 h 42"/>
                <a:gd name="T14" fmla="*/ 12 w 54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42">
                  <a:moveTo>
                    <a:pt x="12" y="42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4" y="13"/>
                    <a:pt x="29" y="6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39" y="28"/>
                    <a:pt x="25" y="35"/>
                    <a:pt x="12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52"/>
            <p:cNvSpPr>
              <a:spLocks/>
            </p:cNvSpPr>
            <p:nvPr/>
          </p:nvSpPr>
          <p:spPr bwMode="auto">
            <a:xfrm>
              <a:off x="6535738" y="2073275"/>
              <a:ext cx="168275" cy="133350"/>
            </a:xfrm>
            <a:custGeom>
              <a:avLst/>
              <a:gdLst>
                <a:gd name="T0" fmla="*/ 43 w 53"/>
                <a:gd name="T1" fmla="*/ 41 h 41"/>
                <a:gd name="T2" fmla="*/ 43 w 53"/>
                <a:gd name="T3" fmla="*/ 41 h 41"/>
                <a:gd name="T4" fmla="*/ 0 w 53"/>
                <a:gd name="T5" fmla="*/ 23 h 41"/>
                <a:gd name="T6" fmla="*/ 0 w 53"/>
                <a:gd name="T7" fmla="*/ 23 h 41"/>
                <a:gd name="T8" fmla="*/ 7 w 53"/>
                <a:gd name="T9" fmla="*/ 0 h 41"/>
                <a:gd name="T10" fmla="*/ 8 w 53"/>
                <a:gd name="T11" fmla="*/ 0 h 41"/>
                <a:gd name="T12" fmla="*/ 53 w 53"/>
                <a:gd name="T13" fmla="*/ 19 h 41"/>
                <a:gd name="T14" fmla="*/ 53 w 53"/>
                <a:gd name="T15" fmla="*/ 19 h 41"/>
                <a:gd name="T16" fmla="*/ 43 w 53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1"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29" y="34"/>
                    <a:pt x="14" y="28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6"/>
                    <a:pt x="39" y="12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lnTo>
                    <a:pt x="43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53"/>
            <p:cNvSpPr>
              <a:spLocks/>
            </p:cNvSpPr>
            <p:nvPr/>
          </p:nvSpPr>
          <p:spPr bwMode="auto">
            <a:xfrm>
              <a:off x="5557838" y="2051050"/>
              <a:ext cx="169863" cy="122238"/>
            </a:xfrm>
            <a:custGeom>
              <a:avLst/>
              <a:gdLst>
                <a:gd name="T0" fmla="*/ 9 w 53"/>
                <a:gd name="T1" fmla="*/ 38 h 38"/>
                <a:gd name="T2" fmla="*/ 0 w 53"/>
                <a:gd name="T3" fmla="*/ 16 h 38"/>
                <a:gd name="T4" fmla="*/ 0 w 53"/>
                <a:gd name="T5" fmla="*/ 16 h 38"/>
                <a:gd name="T6" fmla="*/ 47 w 53"/>
                <a:gd name="T7" fmla="*/ 0 h 38"/>
                <a:gd name="T8" fmla="*/ 47 w 53"/>
                <a:gd name="T9" fmla="*/ 0 h 38"/>
                <a:gd name="T10" fmla="*/ 47 w 53"/>
                <a:gd name="T11" fmla="*/ 0 h 38"/>
                <a:gd name="T12" fmla="*/ 53 w 53"/>
                <a:gd name="T13" fmla="*/ 23 h 38"/>
                <a:gd name="T14" fmla="*/ 53 w 53"/>
                <a:gd name="T15" fmla="*/ 23 h 38"/>
                <a:gd name="T16" fmla="*/ 9 w 53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8">
                  <a:moveTo>
                    <a:pt x="9" y="38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5" y="10"/>
                    <a:pt x="31" y="4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38" y="27"/>
                    <a:pt x="24" y="32"/>
                    <a:pt x="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54"/>
            <p:cNvSpPr>
              <a:spLocks/>
            </p:cNvSpPr>
            <p:nvPr/>
          </p:nvSpPr>
          <p:spPr bwMode="auto">
            <a:xfrm>
              <a:off x="6378576" y="2022475"/>
              <a:ext cx="169863" cy="122238"/>
            </a:xfrm>
            <a:custGeom>
              <a:avLst/>
              <a:gdLst>
                <a:gd name="T0" fmla="*/ 45 w 53"/>
                <a:gd name="T1" fmla="*/ 38 h 38"/>
                <a:gd name="T2" fmla="*/ 45 w 53"/>
                <a:gd name="T3" fmla="*/ 38 h 38"/>
                <a:gd name="T4" fmla="*/ 0 w 53"/>
                <a:gd name="T5" fmla="*/ 25 h 38"/>
                <a:gd name="T6" fmla="*/ 0 w 53"/>
                <a:gd name="T7" fmla="*/ 25 h 38"/>
                <a:gd name="T8" fmla="*/ 5 w 53"/>
                <a:gd name="T9" fmla="*/ 0 h 38"/>
                <a:gd name="T10" fmla="*/ 5 w 53"/>
                <a:gd name="T11" fmla="*/ 2 h 38"/>
                <a:gd name="T12" fmla="*/ 53 w 53"/>
                <a:gd name="T13" fmla="*/ 15 h 38"/>
                <a:gd name="T14" fmla="*/ 53 w 53"/>
                <a:gd name="T15" fmla="*/ 15 h 38"/>
                <a:gd name="T16" fmla="*/ 45 w 53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8">
                  <a:moveTo>
                    <a:pt x="45" y="38"/>
                  </a:moveTo>
                  <a:cubicBezTo>
                    <a:pt x="45" y="38"/>
                    <a:pt x="45" y="38"/>
                    <a:pt x="45" y="38"/>
                  </a:cubicBezTo>
                  <a:cubicBezTo>
                    <a:pt x="30" y="33"/>
                    <a:pt x="15" y="29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1" y="5"/>
                    <a:pt x="37" y="10"/>
                    <a:pt x="53" y="15"/>
                  </a:cubicBezTo>
                  <a:cubicBezTo>
                    <a:pt x="53" y="15"/>
                    <a:pt x="53" y="15"/>
                    <a:pt x="53" y="15"/>
                  </a:cubicBezTo>
                  <a:lnTo>
                    <a:pt x="45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55"/>
            <p:cNvSpPr>
              <a:spLocks/>
            </p:cNvSpPr>
            <p:nvPr/>
          </p:nvSpPr>
          <p:spPr bwMode="auto">
            <a:xfrm>
              <a:off x="5718176" y="2012950"/>
              <a:ext cx="168275" cy="109538"/>
            </a:xfrm>
            <a:custGeom>
              <a:avLst/>
              <a:gdLst>
                <a:gd name="T0" fmla="*/ 7 w 53"/>
                <a:gd name="T1" fmla="*/ 34 h 34"/>
                <a:gd name="T2" fmla="*/ 0 w 53"/>
                <a:gd name="T3" fmla="*/ 11 h 34"/>
                <a:gd name="T4" fmla="*/ 1 w 53"/>
                <a:gd name="T5" fmla="*/ 11 h 34"/>
                <a:gd name="T6" fmla="*/ 49 w 53"/>
                <a:gd name="T7" fmla="*/ 0 h 34"/>
                <a:gd name="T8" fmla="*/ 49 w 53"/>
                <a:gd name="T9" fmla="*/ 0 h 34"/>
                <a:gd name="T10" fmla="*/ 53 w 53"/>
                <a:gd name="T11" fmla="*/ 24 h 34"/>
                <a:gd name="T12" fmla="*/ 53 w 53"/>
                <a:gd name="T13" fmla="*/ 24 h 34"/>
                <a:gd name="T14" fmla="*/ 7 w 53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34">
                  <a:moveTo>
                    <a:pt x="7" y="34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6" y="7"/>
                    <a:pt x="33" y="3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37" y="27"/>
                    <a:pt x="22" y="30"/>
                    <a:pt x="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56"/>
            <p:cNvSpPr>
              <a:spLocks/>
            </p:cNvSpPr>
            <p:nvPr/>
          </p:nvSpPr>
          <p:spPr bwMode="auto">
            <a:xfrm>
              <a:off x="6218238" y="2003425"/>
              <a:ext cx="163513" cy="100013"/>
            </a:xfrm>
            <a:custGeom>
              <a:avLst/>
              <a:gdLst>
                <a:gd name="T0" fmla="*/ 47 w 51"/>
                <a:gd name="T1" fmla="*/ 31 h 31"/>
                <a:gd name="T2" fmla="*/ 46 w 51"/>
                <a:gd name="T3" fmla="*/ 31 h 31"/>
                <a:gd name="T4" fmla="*/ 0 w 51"/>
                <a:gd name="T5" fmla="*/ 24 h 31"/>
                <a:gd name="T6" fmla="*/ 0 w 51"/>
                <a:gd name="T7" fmla="*/ 24 h 31"/>
                <a:gd name="T8" fmla="*/ 2 w 51"/>
                <a:gd name="T9" fmla="*/ 0 h 31"/>
                <a:gd name="T10" fmla="*/ 51 w 51"/>
                <a:gd name="T11" fmla="*/ 7 h 31"/>
                <a:gd name="T12" fmla="*/ 51 w 51"/>
                <a:gd name="T13" fmla="*/ 7 h 31"/>
                <a:gd name="T14" fmla="*/ 47 w 51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31">
                  <a:moveTo>
                    <a:pt x="47" y="31"/>
                  </a:moveTo>
                  <a:cubicBezTo>
                    <a:pt x="46" y="31"/>
                    <a:pt x="46" y="31"/>
                    <a:pt x="46" y="31"/>
                  </a:cubicBezTo>
                  <a:cubicBezTo>
                    <a:pt x="31" y="27"/>
                    <a:pt x="16" y="25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9" y="1"/>
                    <a:pt x="35" y="4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lnTo>
                    <a:pt x="4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57"/>
            <p:cNvSpPr>
              <a:spLocks/>
            </p:cNvSpPr>
            <p:nvPr/>
          </p:nvSpPr>
          <p:spPr bwMode="auto">
            <a:xfrm>
              <a:off x="5886451" y="1997075"/>
              <a:ext cx="160338" cy="93663"/>
            </a:xfrm>
            <a:custGeom>
              <a:avLst/>
              <a:gdLst>
                <a:gd name="T0" fmla="*/ 3 w 50"/>
                <a:gd name="T1" fmla="*/ 29 h 29"/>
                <a:gd name="T2" fmla="*/ 0 w 50"/>
                <a:gd name="T3" fmla="*/ 5 h 29"/>
                <a:gd name="T4" fmla="*/ 0 w 50"/>
                <a:gd name="T5" fmla="*/ 5 h 29"/>
                <a:gd name="T6" fmla="*/ 49 w 50"/>
                <a:gd name="T7" fmla="*/ 0 h 29"/>
                <a:gd name="T8" fmla="*/ 49 w 50"/>
                <a:gd name="T9" fmla="*/ 0 h 29"/>
                <a:gd name="T10" fmla="*/ 50 w 50"/>
                <a:gd name="T11" fmla="*/ 24 h 29"/>
                <a:gd name="T12" fmla="*/ 50 w 50"/>
                <a:gd name="T13" fmla="*/ 24 h 29"/>
                <a:gd name="T14" fmla="*/ 3 w 5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9">
                  <a:moveTo>
                    <a:pt x="3" y="29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6" y="2"/>
                    <a:pt x="33" y="1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34" y="25"/>
                    <a:pt x="19" y="26"/>
                    <a:pt x="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58"/>
            <p:cNvSpPr>
              <a:spLocks/>
            </p:cNvSpPr>
            <p:nvPr/>
          </p:nvSpPr>
          <p:spPr bwMode="auto">
            <a:xfrm>
              <a:off x="6056313" y="1997075"/>
              <a:ext cx="155575" cy="79375"/>
            </a:xfrm>
            <a:custGeom>
              <a:avLst/>
              <a:gdLst>
                <a:gd name="T0" fmla="*/ 48 w 49"/>
                <a:gd name="T1" fmla="*/ 25 h 25"/>
                <a:gd name="T2" fmla="*/ 47 w 49"/>
                <a:gd name="T3" fmla="*/ 25 h 25"/>
                <a:gd name="T4" fmla="*/ 13 w 49"/>
                <a:gd name="T5" fmla="*/ 24 h 25"/>
                <a:gd name="T6" fmla="*/ 1 w 49"/>
                <a:gd name="T7" fmla="*/ 24 h 25"/>
                <a:gd name="T8" fmla="*/ 1 w 49"/>
                <a:gd name="T9" fmla="*/ 24 h 25"/>
                <a:gd name="T10" fmla="*/ 0 w 49"/>
                <a:gd name="T11" fmla="*/ 0 h 25"/>
                <a:gd name="T12" fmla="*/ 0 w 49"/>
                <a:gd name="T13" fmla="*/ 0 h 25"/>
                <a:gd name="T14" fmla="*/ 49 w 49"/>
                <a:gd name="T15" fmla="*/ 2 h 25"/>
                <a:gd name="T16" fmla="*/ 49 w 49"/>
                <a:gd name="T17" fmla="*/ 2 h 25"/>
                <a:gd name="T18" fmla="*/ 48 w 49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25">
                  <a:moveTo>
                    <a:pt x="48" y="25"/>
                  </a:moveTo>
                  <a:cubicBezTo>
                    <a:pt x="47" y="25"/>
                    <a:pt x="47" y="25"/>
                    <a:pt x="47" y="25"/>
                  </a:cubicBezTo>
                  <a:cubicBezTo>
                    <a:pt x="36" y="25"/>
                    <a:pt x="24" y="24"/>
                    <a:pt x="13" y="24"/>
                  </a:cubicBezTo>
                  <a:cubicBezTo>
                    <a:pt x="8" y="24"/>
                    <a:pt x="4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33" y="0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lnTo>
                    <a:pt x="48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59"/>
            <p:cNvSpPr>
              <a:spLocks/>
            </p:cNvSpPr>
            <p:nvPr/>
          </p:nvSpPr>
          <p:spPr bwMode="auto">
            <a:xfrm>
              <a:off x="4648201" y="2425700"/>
              <a:ext cx="407988" cy="1790700"/>
            </a:xfrm>
            <a:custGeom>
              <a:avLst/>
              <a:gdLst>
                <a:gd name="T0" fmla="*/ 74 w 128"/>
                <a:gd name="T1" fmla="*/ 553 h 555"/>
                <a:gd name="T2" fmla="*/ 4 w 128"/>
                <a:gd name="T3" fmla="*/ 312 h 555"/>
                <a:gd name="T4" fmla="*/ 128 w 128"/>
                <a:gd name="T5" fmla="*/ 2 h 555"/>
                <a:gd name="T6" fmla="*/ 125 w 128"/>
                <a:gd name="T7" fmla="*/ 0 h 555"/>
                <a:gd name="T8" fmla="*/ 0 w 128"/>
                <a:gd name="T9" fmla="*/ 312 h 555"/>
                <a:gd name="T10" fmla="*/ 71 w 128"/>
                <a:gd name="T11" fmla="*/ 555 h 555"/>
                <a:gd name="T12" fmla="*/ 74 w 128"/>
                <a:gd name="T13" fmla="*/ 553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555">
                  <a:moveTo>
                    <a:pt x="74" y="553"/>
                  </a:moveTo>
                  <a:cubicBezTo>
                    <a:pt x="30" y="483"/>
                    <a:pt x="4" y="401"/>
                    <a:pt x="4" y="312"/>
                  </a:cubicBezTo>
                  <a:cubicBezTo>
                    <a:pt x="4" y="192"/>
                    <a:pt x="51" y="83"/>
                    <a:pt x="128" y="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48" y="81"/>
                    <a:pt x="0" y="191"/>
                    <a:pt x="0" y="312"/>
                  </a:cubicBezTo>
                  <a:cubicBezTo>
                    <a:pt x="0" y="401"/>
                    <a:pt x="26" y="485"/>
                    <a:pt x="71" y="555"/>
                  </a:cubicBezTo>
                  <a:cubicBezTo>
                    <a:pt x="74" y="553"/>
                    <a:pt x="74" y="553"/>
                    <a:pt x="74" y="5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60"/>
            <p:cNvSpPr>
              <a:spLocks/>
            </p:cNvSpPr>
            <p:nvPr/>
          </p:nvSpPr>
          <p:spPr bwMode="auto">
            <a:xfrm>
              <a:off x="4602163" y="3597275"/>
              <a:ext cx="285750" cy="644525"/>
            </a:xfrm>
            <a:custGeom>
              <a:avLst/>
              <a:gdLst>
                <a:gd name="T0" fmla="*/ 67 w 89"/>
                <a:gd name="T1" fmla="*/ 194 h 200"/>
                <a:gd name="T2" fmla="*/ 69 w 89"/>
                <a:gd name="T3" fmla="*/ 193 h 200"/>
                <a:gd name="T4" fmla="*/ 4 w 89"/>
                <a:gd name="T5" fmla="*/ 12 h 200"/>
                <a:gd name="T6" fmla="*/ 4 w 89"/>
                <a:gd name="T7" fmla="*/ 11 h 200"/>
                <a:gd name="T8" fmla="*/ 9 w 89"/>
                <a:gd name="T9" fmla="*/ 5 h 200"/>
                <a:gd name="T10" fmla="*/ 20 w 89"/>
                <a:gd name="T11" fmla="*/ 4 h 200"/>
                <a:gd name="T12" fmla="*/ 19 w 89"/>
                <a:gd name="T13" fmla="*/ 2 h 200"/>
                <a:gd name="T14" fmla="*/ 17 w 89"/>
                <a:gd name="T15" fmla="*/ 2 h 200"/>
                <a:gd name="T16" fmla="*/ 85 w 89"/>
                <a:gd name="T17" fmla="*/ 192 h 200"/>
                <a:gd name="T18" fmla="*/ 87 w 89"/>
                <a:gd name="T19" fmla="*/ 191 h 200"/>
                <a:gd name="T20" fmla="*/ 86 w 89"/>
                <a:gd name="T21" fmla="*/ 190 h 200"/>
                <a:gd name="T22" fmla="*/ 77 w 89"/>
                <a:gd name="T23" fmla="*/ 195 h 200"/>
                <a:gd name="T24" fmla="*/ 74 w 89"/>
                <a:gd name="T25" fmla="*/ 196 h 200"/>
                <a:gd name="T26" fmla="*/ 69 w 89"/>
                <a:gd name="T27" fmla="*/ 193 h 200"/>
                <a:gd name="T28" fmla="*/ 67 w 89"/>
                <a:gd name="T29" fmla="*/ 194 h 200"/>
                <a:gd name="T30" fmla="*/ 65 w 89"/>
                <a:gd name="T31" fmla="*/ 195 h 200"/>
                <a:gd name="T32" fmla="*/ 74 w 89"/>
                <a:gd name="T33" fmla="*/ 200 h 200"/>
                <a:gd name="T34" fmla="*/ 79 w 89"/>
                <a:gd name="T35" fmla="*/ 199 h 200"/>
                <a:gd name="T36" fmla="*/ 89 w 89"/>
                <a:gd name="T37" fmla="*/ 192 h 200"/>
                <a:gd name="T38" fmla="*/ 88 w 89"/>
                <a:gd name="T39" fmla="*/ 190 h 200"/>
                <a:gd name="T40" fmla="*/ 21 w 89"/>
                <a:gd name="T41" fmla="*/ 2 h 200"/>
                <a:gd name="T42" fmla="*/ 21 w 89"/>
                <a:gd name="T43" fmla="*/ 0 h 200"/>
                <a:gd name="T44" fmla="*/ 9 w 89"/>
                <a:gd name="T45" fmla="*/ 1 h 200"/>
                <a:gd name="T46" fmla="*/ 0 w 89"/>
                <a:gd name="T47" fmla="*/ 11 h 200"/>
                <a:gd name="T48" fmla="*/ 0 w 89"/>
                <a:gd name="T49" fmla="*/ 12 h 200"/>
                <a:gd name="T50" fmla="*/ 65 w 89"/>
                <a:gd name="T51" fmla="*/ 195 h 200"/>
                <a:gd name="T52" fmla="*/ 67 w 89"/>
                <a:gd name="T53" fmla="*/ 19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200">
                  <a:moveTo>
                    <a:pt x="67" y="194"/>
                  </a:moveTo>
                  <a:cubicBezTo>
                    <a:pt x="69" y="193"/>
                    <a:pt x="69" y="193"/>
                    <a:pt x="69" y="193"/>
                  </a:cubicBezTo>
                  <a:cubicBezTo>
                    <a:pt x="35" y="139"/>
                    <a:pt x="13" y="78"/>
                    <a:pt x="4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8"/>
                    <a:pt x="6" y="5"/>
                    <a:pt x="9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25" y="71"/>
                    <a:pt x="49" y="136"/>
                    <a:pt x="85" y="192"/>
                  </a:cubicBezTo>
                  <a:cubicBezTo>
                    <a:pt x="87" y="191"/>
                    <a:pt x="87" y="191"/>
                    <a:pt x="87" y="191"/>
                  </a:cubicBezTo>
                  <a:cubicBezTo>
                    <a:pt x="86" y="190"/>
                    <a:pt x="86" y="190"/>
                    <a:pt x="86" y="190"/>
                  </a:cubicBezTo>
                  <a:cubicBezTo>
                    <a:pt x="77" y="195"/>
                    <a:pt x="77" y="195"/>
                    <a:pt x="77" y="195"/>
                  </a:cubicBezTo>
                  <a:cubicBezTo>
                    <a:pt x="76" y="196"/>
                    <a:pt x="75" y="196"/>
                    <a:pt x="74" y="196"/>
                  </a:cubicBezTo>
                  <a:cubicBezTo>
                    <a:pt x="72" y="196"/>
                    <a:pt x="70" y="195"/>
                    <a:pt x="69" y="193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67" y="198"/>
                    <a:pt x="70" y="200"/>
                    <a:pt x="74" y="200"/>
                  </a:cubicBezTo>
                  <a:cubicBezTo>
                    <a:pt x="75" y="200"/>
                    <a:pt x="77" y="200"/>
                    <a:pt x="79" y="199"/>
                  </a:cubicBezTo>
                  <a:cubicBezTo>
                    <a:pt x="89" y="192"/>
                    <a:pt x="89" y="192"/>
                    <a:pt x="89" y="192"/>
                  </a:cubicBezTo>
                  <a:cubicBezTo>
                    <a:pt x="88" y="190"/>
                    <a:pt x="88" y="190"/>
                    <a:pt x="88" y="190"/>
                  </a:cubicBezTo>
                  <a:cubicBezTo>
                    <a:pt x="53" y="134"/>
                    <a:pt x="29" y="70"/>
                    <a:pt x="21" y="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4" y="2"/>
                    <a:pt x="0" y="6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9" y="79"/>
                    <a:pt x="32" y="141"/>
                    <a:pt x="65" y="195"/>
                  </a:cubicBezTo>
                  <a:lnTo>
                    <a:pt x="67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61"/>
            <p:cNvSpPr>
              <a:spLocks noEditPoints="1"/>
            </p:cNvSpPr>
            <p:nvPr/>
          </p:nvSpPr>
          <p:spPr bwMode="auto">
            <a:xfrm>
              <a:off x="4298951" y="1579563"/>
              <a:ext cx="3660775" cy="3221038"/>
            </a:xfrm>
            <a:custGeom>
              <a:avLst/>
              <a:gdLst>
                <a:gd name="T0" fmla="*/ 950 w 1146"/>
                <a:gd name="T1" fmla="*/ 889 h 998"/>
                <a:gd name="T2" fmla="*/ 976 w 1146"/>
                <a:gd name="T3" fmla="*/ 915 h 998"/>
                <a:gd name="T4" fmla="*/ 1017 w 1146"/>
                <a:gd name="T5" fmla="*/ 858 h 998"/>
                <a:gd name="T6" fmla="*/ 1016 w 1146"/>
                <a:gd name="T7" fmla="*/ 785 h 998"/>
                <a:gd name="T8" fmla="*/ 1072 w 1146"/>
                <a:gd name="T9" fmla="*/ 743 h 998"/>
                <a:gd name="T10" fmla="*/ 1073 w 1146"/>
                <a:gd name="T11" fmla="*/ 739 h 998"/>
                <a:gd name="T12" fmla="*/ 1053 w 1146"/>
                <a:gd name="T13" fmla="*/ 672 h 998"/>
                <a:gd name="T14" fmla="*/ 1089 w 1146"/>
                <a:gd name="T15" fmla="*/ 675 h 998"/>
                <a:gd name="T16" fmla="*/ 1062 w 1146"/>
                <a:gd name="T17" fmla="*/ 606 h 998"/>
                <a:gd name="T18" fmla="*/ 1097 w 1146"/>
                <a:gd name="T19" fmla="*/ 613 h 998"/>
                <a:gd name="T20" fmla="*/ 1098 w 1146"/>
                <a:gd name="T21" fmla="*/ 543 h 998"/>
                <a:gd name="T22" fmla="*/ 30 w 1146"/>
                <a:gd name="T23" fmla="*/ 509 h 998"/>
                <a:gd name="T24" fmla="*/ 66 w 1146"/>
                <a:gd name="T25" fmla="*/ 514 h 998"/>
                <a:gd name="T26" fmla="*/ 1090 w 1146"/>
                <a:gd name="T27" fmla="*/ 477 h 998"/>
                <a:gd name="T28" fmla="*/ 42 w 1146"/>
                <a:gd name="T29" fmla="*/ 444 h 998"/>
                <a:gd name="T30" fmla="*/ 77 w 1146"/>
                <a:gd name="T31" fmla="*/ 453 h 998"/>
                <a:gd name="T32" fmla="*/ 1074 w 1146"/>
                <a:gd name="T33" fmla="*/ 412 h 998"/>
                <a:gd name="T34" fmla="*/ 95 w 1146"/>
                <a:gd name="T35" fmla="*/ 394 h 998"/>
                <a:gd name="T36" fmla="*/ 97 w 1146"/>
                <a:gd name="T37" fmla="*/ 390 h 998"/>
                <a:gd name="T38" fmla="*/ 1018 w 1146"/>
                <a:gd name="T39" fmla="*/ 366 h 998"/>
                <a:gd name="T40" fmla="*/ 1019 w 1146"/>
                <a:gd name="T41" fmla="*/ 370 h 998"/>
                <a:gd name="T42" fmla="*/ 92 w 1146"/>
                <a:gd name="T43" fmla="*/ 317 h 998"/>
                <a:gd name="T44" fmla="*/ 1019 w 1146"/>
                <a:gd name="T45" fmla="*/ 292 h 998"/>
                <a:gd name="T46" fmla="*/ 989 w 1146"/>
                <a:gd name="T47" fmla="*/ 312 h 998"/>
                <a:gd name="T48" fmla="*/ 127 w 1146"/>
                <a:gd name="T49" fmla="*/ 261 h 998"/>
                <a:gd name="T50" fmla="*/ 956 w 1146"/>
                <a:gd name="T51" fmla="*/ 264 h 998"/>
                <a:gd name="T52" fmla="*/ 983 w 1146"/>
                <a:gd name="T53" fmla="*/ 240 h 998"/>
                <a:gd name="T54" fmla="*/ 169 w 1146"/>
                <a:gd name="T55" fmla="*/ 210 h 998"/>
                <a:gd name="T56" fmla="*/ 914 w 1146"/>
                <a:gd name="T57" fmla="*/ 218 h 998"/>
                <a:gd name="T58" fmla="*/ 937 w 1146"/>
                <a:gd name="T59" fmla="*/ 190 h 998"/>
                <a:gd name="T60" fmla="*/ 236 w 1146"/>
                <a:gd name="T61" fmla="*/ 194 h 998"/>
                <a:gd name="T62" fmla="*/ 240 w 1146"/>
                <a:gd name="T63" fmla="*/ 192 h 998"/>
                <a:gd name="T64" fmla="*/ 865 w 1146"/>
                <a:gd name="T65" fmla="*/ 175 h 998"/>
                <a:gd name="T66" fmla="*/ 890 w 1146"/>
                <a:gd name="T67" fmla="*/ 149 h 998"/>
                <a:gd name="T68" fmla="*/ 270 w 1146"/>
                <a:gd name="T69" fmla="*/ 124 h 998"/>
                <a:gd name="T70" fmla="*/ 816 w 1146"/>
                <a:gd name="T71" fmla="*/ 142 h 998"/>
                <a:gd name="T72" fmla="*/ 835 w 1146"/>
                <a:gd name="T73" fmla="*/ 112 h 998"/>
                <a:gd name="T74" fmla="*/ 323 w 1146"/>
                <a:gd name="T75" fmla="*/ 94 h 998"/>
                <a:gd name="T76" fmla="*/ 339 w 1146"/>
                <a:gd name="T77" fmla="*/ 126 h 998"/>
                <a:gd name="T78" fmla="*/ 776 w 1146"/>
                <a:gd name="T79" fmla="*/ 82 h 998"/>
                <a:gd name="T80" fmla="*/ 396 w 1146"/>
                <a:gd name="T81" fmla="*/ 102 h 998"/>
                <a:gd name="T82" fmla="*/ 400 w 1146"/>
                <a:gd name="T83" fmla="*/ 101 h 998"/>
                <a:gd name="T84" fmla="*/ 700 w 1146"/>
                <a:gd name="T85" fmla="*/ 93 h 998"/>
                <a:gd name="T86" fmla="*/ 714 w 1146"/>
                <a:gd name="T87" fmla="*/ 59 h 998"/>
                <a:gd name="T88" fmla="*/ 452 w 1146"/>
                <a:gd name="T89" fmla="*/ 49 h 998"/>
                <a:gd name="T90" fmla="*/ 644 w 1146"/>
                <a:gd name="T91" fmla="*/ 80 h 998"/>
                <a:gd name="T92" fmla="*/ 645 w 1146"/>
                <a:gd name="T93" fmla="*/ 44 h 998"/>
                <a:gd name="T94" fmla="*/ 514 w 1146"/>
                <a:gd name="T95" fmla="*/ 40 h 998"/>
                <a:gd name="T96" fmla="*/ 516 w 1146"/>
                <a:gd name="T97" fmla="*/ 76 h 998"/>
                <a:gd name="T98" fmla="*/ 579 w 1146"/>
                <a:gd name="T99" fmla="*/ 38 h 998"/>
                <a:gd name="T100" fmla="*/ 560 w 1146"/>
                <a:gd name="T101" fmla="*/ 0 h 998"/>
                <a:gd name="T102" fmla="*/ 1031 w 1146"/>
                <a:gd name="T103" fmla="*/ 574 h 998"/>
                <a:gd name="T104" fmla="*/ 1146 w 1146"/>
                <a:gd name="T105" fmla="*/ 574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46" h="998">
                  <a:moveTo>
                    <a:pt x="976" y="915"/>
                  </a:moveTo>
                  <a:cubicBezTo>
                    <a:pt x="948" y="893"/>
                    <a:pt x="948" y="893"/>
                    <a:pt x="948" y="893"/>
                  </a:cubicBezTo>
                  <a:cubicBezTo>
                    <a:pt x="948" y="892"/>
                    <a:pt x="948" y="892"/>
                    <a:pt x="948" y="892"/>
                  </a:cubicBezTo>
                  <a:cubicBezTo>
                    <a:pt x="949" y="892"/>
                    <a:pt x="949" y="891"/>
                    <a:pt x="950" y="891"/>
                  </a:cubicBezTo>
                  <a:cubicBezTo>
                    <a:pt x="950" y="890"/>
                    <a:pt x="950" y="890"/>
                    <a:pt x="951" y="890"/>
                  </a:cubicBezTo>
                  <a:cubicBezTo>
                    <a:pt x="950" y="889"/>
                    <a:pt x="950" y="889"/>
                    <a:pt x="950" y="889"/>
                  </a:cubicBezTo>
                  <a:cubicBezTo>
                    <a:pt x="951" y="889"/>
                    <a:pt x="951" y="889"/>
                    <a:pt x="951" y="889"/>
                  </a:cubicBezTo>
                  <a:cubicBezTo>
                    <a:pt x="951" y="889"/>
                    <a:pt x="951" y="889"/>
                    <a:pt x="951" y="889"/>
                  </a:cubicBezTo>
                  <a:cubicBezTo>
                    <a:pt x="979" y="912"/>
                    <a:pt x="979" y="912"/>
                    <a:pt x="979" y="912"/>
                  </a:cubicBezTo>
                  <a:cubicBezTo>
                    <a:pt x="978" y="913"/>
                    <a:pt x="978" y="913"/>
                    <a:pt x="978" y="913"/>
                  </a:cubicBezTo>
                  <a:cubicBezTo>
                    <a:pt x="978" y="914"/>
                    <a:pt x="977" y="914"/>
                    <a:pt x="976" y="915"/>
                  </a:cubicBezTo>
                  <a:cubicBezTo>
                    <a:pt x="976" y="915"/>
                    <a:pt x="976" y="915"/>
                    <a:pt x="976" y="915"/>
                  </a:cubicBezTo>
                  <a:moveTo>
                    <a:pt x="1015" y="862"/>
                  </a:moveTo>
                  <a:cubicBezTo>
                    <a:pt x="985" y="843"/>
                    <a:pt x="985" y="843"/>
                    <a:pt x="985" y="843"/>
                  </a:cubicBezTo>
                  <a:cubicBezTo>
                    <a:pt x="987" y="839"/>
                    <a:pt x="987" y="839"/>
                    <a:pt x="987" y="839"/>
                  </a:cubicBezTo>
                  <a:cubicBezTo>
                    <a:pt x="986" y="839"/>
                    <a:pt x="986" y="839"/>
                    <a:pt x="986" y="839"/>
                  </a:cubicBezTo>
                  <a:cubicBezTo>
                    <a:pt x="1017" y="858"/>
                    <a:pt x="1017" y="858"/>
                    <a:pt x="1017" y="858"/>
                  </a:cubicBezTo>
                  <a:cubicBezTo>
                    <a:pt x="1017" y="858"/>
                    <a:pt x="1017" y="858"/>
                    <a:pt x="1017" y="858"/>
                  </a:cubicBezTo>
                  <a:cubicBezTo>
                    <a:pt x="1017" y="859"/>
                    <a:pt x="1016" y="861"/>
                    <a:pt x="1015" y="862"/>
                  </a:cubicBezTo>
                  <a:cubicBezTo>
                    <a:pt x="1015" y="862"/>
                    <a:pt x="1015" y="862"/>
                    <a:pt x="1015" y="862"/>
                  </a:cubicBezTo>
                  <a:moveTo>
                    <a:pt x="1047" y="804"/>
                  </a:moveTo>
                  <a:cubicBezTo>
                    <a:pt x="1015" y="789"/>
                    <a:pt x="1015" y="789"/>
                    <a:pt x="1015" y="789"/>
                  </a:cubicBezTo>
                  <a:cubicBezTo>
                    <a:pt x="1015" y="788"/>
                    <a:pt x="1015" y="788"/>
                    <a:pt x="1015" y="788"/>
                  </a:cubicBezTo>
                  <a:cubicBezTo>
                    <a:pt x="1015" y="787"/>
                    <a:pt x="1016" y="786"/>
                    <a:pt x="1016" y="785"/>
                  </a:cubicBezTo>
                  <a:cubicBezTo>
                    <a:pt x="1016" y="785"/>
                    <a:pt x="1016" y="785"/>
                    <a:pt x="1016" y="785"/>
                  </a:cubicBezTo>
                  <a:cubicBezTo>
                    <a:pt x="1049" y="800"/>
                    <a:pt x="1049" y="800"/>
                    <a:pt x="1049" y="800"/>
                  </a:cubicBezTo>
                  <a:cubicBezTo>
                    <a:pt x="1049" y="800"/>
                    <a:pt x="1049" y="800"/>
                    <a:pt x="1049" y="800"/>
                  </a:cubicBezTo>
                  <a:cubicBezTo>
                    <a:pt x="1048" y="801"/>
                    <a:pt x="1048" y="803"/>
                    <a:pt x="1047" y="804"/>
                  </a:cubicBezTo>
                  <a:cubicBezTo>
                    <a:pt x="1047" y="804"/>
                    <a:pt x="1047" y="804"/>
                    <a:pt x="1047" y="804"/>
                  </a:cubicBezTo>
                  <a:moveTo>
                    <a:pt x="1072" y="743"/>
                  </a:moveTo>
                  <a:cubicBezTo>
                    <a:pt x="1038" y="731"/>
                    <a:pt x="1038" y="731"/>
                    <a:pt x="1038" y="731"/>
                  </a:cubicBezTo>
                  <a:cubicBezTo>
                    <a:pt x="1038" y="731"/>
                    <a:pt x="1038" y="731"/>
                    <a:pt x="1038" y="731"/>
                  </a:cubicBezTo>
                  <a:cubicBezTo>
                    <a:pt x="1038" y="730"/>
                    <a:pt x="1038" y="729"/>
                    <a:pt x="1039" y="727"/>
                  </a:cubicBezTo>
                  <a:cubicBezTo>
                    <a:pt x="1039" y="727"/>
                    <a:pt x="1039" y="727"/>
                    <a:pt x="1039" y="727"/>
                  </a:cubicBezTo>
                  <a:cubicBezTo>
                    <a:pt x="1039" y="727"/>
                    <a:pt x="1039" y="727"/>
                    <a:pt x="1039" y="727"/>
                  </a:cubicBezTo>
                  <a:cubicBezTo>
                    <a:pt x="1073" y="739"/>
                    <a:pt x="1073" y="739"/>
                    <a:pt x="1073" y="739"/>
                  </a:cubicBezTo>
                  <a:cubicBezTo>
                    <a:pt x="1073" y="739"/>
                    <a:pt x="1073" y="739"/>
                    <a:pt x="1073" y="739"/>
                  </a:cubicBezTo>
                  <a:cubicBezTo>
                    <a:pt x="1073" y="739"/>
                    <a:pt x="1073" y="740"/>
                    <a:pt x="1072" y="741"/>
                  </a:cubicBezTo>
                  <a:cubicBezTo>
                    <a:pt x="1072" y="741"/>
                    <a:pt x="1072" y="742"/>
                    <a:pt x="1072" y="742"/>
                  </a:cubicBezTo>
                  <a:cubicBezTo>
                    <a:pt x="1072" y="743"/>
                    <a:pt x="1072" y="743"/>
                    <a:pt x="1072" y="743"/>
                  </a:cubicBezTo>
                  <a:moveTo>
                    <a:pt x="1089" y="679"/>
                  </a:moveTo>
                  <a:cubicBezTo>
                    <a:pt x="1053" y="672"/>
                    <a:pt x="1053" y="672"/>
                    <a:pt x="1053" y="672"/>
                  </a:cubicBezTo>
                  <a:cubicBezTo>
                    <a:pt x="1053" y="671"/>
                    <a:pt x="1053" y="671"/>
                    <a:pt x="1053" y="671"/>
                  </a:cubicBezTo>
                  <a:cubicBezTo>
                    <a:pt x="1054" y="670"/>
                    <a:pt x="1054" y="669"/>
                    <a:pt x="1054" y="668"/>
                  </a:cubicBezTo>
                  <a:cubicBezTo>
                    <a:pt x="1053" y="667"/>
                    <a:pt x="1053" y="667"/>
                    <a:pt x="1053" y="667"/>
                  </a:cubicBezTo>
                  <a:cubicBezTo>
                    <a:pt x="1054" y="667"/>
                    <a:pt x="1054" y="667"/>
                    <a:pt x="1054" y="667"/>
                  </a:cubicBezTo>
                  <a:cubicBezTo>
                    <a:pt x="1089" y="674"/>
                    <a:pt x="1089" y="674"/>
                    <a:pt x="1089" y="674"/>
                  </a:cubicBezTo>
                  <a:cubicBezTo>
                    <a:pt x="1089" y="675"/>
                    <a:pt x="1089" y="675"/>
                    <a:pt x="1089" y="675"/>
                  </a:cubicBezTo>
                  <a:cubicBezTo>
                    <a:pt x="1089" y="676"/>
                    <a:pt x="1089" y="677"/>
                    <a:pt x="1089" y="678"/>
                  </a:cubicBezTo>
                  <a:cubicBezTo>
                    <a:pt x="1089" y="679"/>
                    <a:pt x="1089" y="679"/>
                    <a:pt x="1089" y="679"/>
                  </a:cubicBezTo>
                  <a:moveTo>
                    <a:pt x="1097" y="613"/>
                  </a:moveTo>
                  <a:cubicBezTo>
                    <a:pt x="1062" y="610"/>
                    <a:pt x="1062" y="610"/>
                    <a:pt x="1062" y="610"/>
                  </a:cubicBezTo>
                  <a:cubicBezTo>
                    <a:pt x="1062" y="609"/>
                    <a:pt x="1062" y="609"/>
                    <a:pt x="1062" y="609"/>
                  </a:cubicBezTo>
                  <a:cubicBezTo>
                    <a:pt x="1062" y="608"/>
                    <a:pt x="1062" y="607"/>
                    <a:pt x="1062" y="606"/>
                  </a:cubicBezTo>
                  <a:cubicBezTo>
                    <a:pt x="1062" y="606"/>
                    <a:pt x="1062" y="606"/>
                    <a:pt x="1062" y="606"/>
                  </a:cubicBezTo>
                  <a:cubicBezTo>
                    <a:pt x="1098" y="608"/>
                    <a:pt x="1098" y="608"/>
                    <a:pt x="1098" y="608"/>
                  </a:cubicBezTo>
                  <a:cubicBezTo>
                    <a:pt x="1098" y="609"/>
                    <a:pt x="1098" y="609"/>
                    <a:pt x="1098" y="609"/>
                  </a:cubicBezTo>
                  <a:cubicBezTo>
                    <a:pt x="1098" y="610"/>
                    <a:pt x="1098" y="611"/>
                    <a:pt x="1097" y="613"/>
                  </a:cubicBezTo>
                  <a:cubicBezTo>
                    <a:pt x="1097" y="613"/>
                    <a:pt x="1097" y="613"/>
                    <a:pt x="1097" y="613"/>
                  </a:cubicBezTo>
                  <a:cubicBezTo>
                    <a:pt x="1097" y="613"/>
                    <a:pt x="1097" y="613"/>
                    <a:pt x="1097" y="613"/>
                  </a:cubicBezTo>
                  <a:moveTo>
                    <a:pt x="1062" y="549"/>
                  </a:moveTo>
                  <a:cubicBezTo>
                    <a:pt x="1062" y="548"/>
                    <a:pt x="1062" y="548"/>
                    <a:pt x="1062" y="548"/>
                  </a:cubicBezTo>
                  <a:cubicBezTo>
                    <a:pt x="1062" y="547"/>
                    <a:pt x="1062" y="546"/>
                    <a:pt x="1062" y="545"/>
                  </a:cubicBezTo>
                  <a:cubicBezTo>
                    <a:pt x="1062" y="544"/>
                    <a:pt x="1062" y="544"/>
                    <a:pt x="1062" y="544"/>
                  </a:cubicBezTo>
                  <a:cubicBezTo>
                    <a:pt x="1098" y="542"/>
                    <a:pt x="1098" y="542"/>
                    <a:pt x="1098" y="542"/>
                  </a:cubicBezTo>
                  <a:cubicBezTo>
                    <a:pt x="1098" y="543"/>
                    <a:pt x="1098" y="543"/>
                    <a:pt x="1098" y="543"/>
                  </a:cubicBezTo>
                  <a:cubicBezTo>
                    <a:pt x="1098" y="544"/>
                    <a:pt x="1098" y="545"/>
                    <a:pt x="1098" y="547"/>
                  </a:cubicBezTo>
                  <a:cubicBezTo>
                    <a:pt x="1098" y="547"/>
                    <a:pt x="1098" y="547"/>
                    <a:pt x="1098" y="547"/>
                  </a:cubicBezTo>
                  <a:cubicBezTo>
                    <a:pt x="1062" y="549"/>
                    <a:pt x="1062" y="549"/>
                    <a:pt x="1062" y="549"/>
                  </a:cubicBezTo>
                  <a:moveTo>
                    <a:pt x="66" y="514"/>
                  </a:moveTo>
                  <a:cubicBezTo>
                    <a:pt x="30" y="509"/>
                    <a:pt x="30" y="509"/>
                    <a:pt x="30" y="509"/>
                  </a:cubicBezTo>
                  <a:cubicBezTo>
                    <a:pt x="30" y="509"/>
                    <a:pt x="30" y="509"/>
                    <a:pt x="30" y="509"/>
                  </a:cubicBezTo>
                  <a:cubicBezTo>
                    <a:pt x="30" y="508"/>
                    <a:pt x="30" y="507"/>
                    <a:pt x="31" y="505"/>
                  </a:cubicBezTo>
                  <a:cubicBezTo>
                    <a:pt x="31" y="505"/>
                    <a:pt x="31" y="505"/>
                    <a:pt x="31" y="505"/>
                  </a:cubicBezTo>
                  <a:cubicBezTo>
                    <a:pt x="66" y="509"/>
                    <a:pt x="66" y="509"/>
                    <a:pt x="66" y="509"/>
                  </a:cubicBezTo>
                  <a:cubicBezTo>
                    <a:pt x="66" y="510"/>
                    <a:pt x="66" y="510"/>
                    <a:pt x="66" y="510"/>
                  </a:cubicBezTo>
                  <a:cubicBezTo>
                    <a:pt x="66" y="510"/>
                    <a:pt x="66" y="511"/>
                    <a:pt x="66" y="512"/>
                  </a:cubicBezTo>
                  <a:cubicBezTo>
                    <a:pt x="66" y="514"/>
                    <a:pt x="66" y="514"/>
                    <a:pt x="66" y="514"/>
                  </a:cubicBezTo>
                  <a:moveTo>
                    <a:pt x="1055" y="487"/>
                  </a:moveTo>
                  <a:cubicBezTo>
                    <a:pt x="1055" y="487"/>
                    <a:pt x="1055" y="487"/>
                    <a:pt x="1055" y="487"/>
                  </a:cubicBezTo>
                  <a:cubicBezTo>
                    <a:pt x="1055" y="486"/>
                    <a:pt x="1055" y="485"/>
                    <a:pt x="1055" y="483"/>
                  </a:cubicBezTo>
                  <a:cubicBezTo>
                    <a:pt x="1055" y="483"/>
                    <a:pt x="1055" y="483"/>
                    <a:pt x="1055" y="483"/>
                  </a:cubicBezTo>
                  <a:cubicBezTo>
                    <a:pt x="1055" y="483"/>
                    <a:pt x="1055" y="483"/>
                    <a:pt x="1055" y="483"/>
                  </a:cubicBezTo>
                  <a:cubicBezTo>
                    <a:pt x="1090" y="477"/>
                    <a:pt x="1090" y="477"/>
                    <a:pt x="1090" y="477"/>
                  </a:cubicBezTo>
                  <a:cubicBezTo>
                    <a:pt x="1090" y="477"/>
                    <a:pt x="1090" y="477"/>
                    <a:pt x="1090" y="477"/>
                  </a:cubicBezTo>
                  <a:cubicBezTo>
                    <a:pt x="1091" y="481"/>
                    <a:pt x="1091" y="481"/>
                    <a:pt x="1091" y="481"/>
                  </a:cubicBezTo>
                  <a:cubicBezTo>
                    <a:pt x="1055" y="487"/>
                    <a:pt x="1055" y="487"/>
                    <a:pt x="1055" y="487"/>
                  </a:cubicBezTo>
                  <a:moveTo>
                    <a:pt x="77" y="453"/>
                  </a:moveTo>
                  <a:cubicBezTo>
                    <a:pt x="42" y="444"/>
                    <a:pt x="42" y="444"/>
                    <a:pt x="42" y="444"/>
                  </a:cubicBezTo>
                  <a:cubicBezTo>
                    <a:pt x="42" y="444"/>
                    <a:pt x="42" y="444"/>
                    <a:pt x="42" y="444"/>
                  </a:cubicBezTo>
                  <a:cubicBezTo>
                    <a:pt x="42" y="443"/>
                    <a:pt x="43" y="441"/>
                    <a:pt x="43" y="440"/>
                  </a:cubicBezTo>
                  <a:cubicBezTo>
                    <a:pt x="43" y="440"/>
                    <a:pt x="43" y="440"/>
                    <a:pt x="43" y="440"/>
                  </a:cubicBezTo>
                  <a:cubicBezTo>
                    <a:pt x="78" y="449"/>
                    <a:pt x="78" y="449"/>
                    <a:pt x="78" y="449"/>
                  </a:cubicBezTo>
                  <a:cubicBezTo>
                    <a:pt x="78" y="449"/>
                    <a:pt x="78" y="449"/>
                    <a:pt x="78" y="449"/>
                  </a:cubicBezTo>
                  <a:cubicBezTo>
                    <a:pt x="78" y="450"/>
                    <a:pt x="77" y="452"/>
                    <a:pt x="77" y="453"/>
                  </a:cubicBezTo>
                  <a:cubicBezTo>
                    <a:pt x="77" y="453"/>
                    <a:pt x="77" y="453"/>
                    <a:pt x="77" y="453"/>
                  </a:cubicBezTo>
                  <a:moveTo>
                    <a:pt x="1041" y="427"/>
                  </a:moveTo>
                  <a:cubicBezTo>
                    <a:pt x="1041" y="427"/>
                    <a:pt x="1041" y="427"/>
                    <a:pt x="1041" y="427"/>
                  </a:cubicBezTo>
                  <a:cubicBezTo>
                    <a:pt x="1041" y="426"/>
                    <a:pt x="1040" y="425"/>
                    <a:pt x="1040" y="424"/>
                  </a:cubicBezTo>
                  <a:cubicBezTo>
                    <a:pt x="1040" y="423"/>
                    <a:pt x="1040" y="423"/>
                    <a:pt x="1040" y="423"/>
                  </a:cubicBezTo>
                  <a:cubicBezTo>
                    <a:pt x="1040" y="423"/>
                    <a:pt x="1040" y="423"/>
                    <a:pt x="1040" y="423"/>
                  </a:cubicBezTo>
                  <a:cubicBezTo>
                    <a:pt x="1074" y="412"/>
                    <a:pt x="1074" y="412"/>
                    <a:pt x="1074" y="412"/>
                  </a:cubicBezTo>
                  <a:cubicBezTo>
                    <a:pt x="1074" y="413"/>
                    <a:pt x="1074" y="413"/>
                    <a:pt x="1074" y="413"/>
                  </a:cubicBezTo>
                  <a:cubicBezTo>
                    <a:pt x="1075" y="414"/>
                    <a:pt x="1075" y="415"/>
                    <a:pt x="1075" y="417"/>
                  </a:cubicBezTo>
                  <a:cubicBezTo>
                    <a:pt x="1075" y="417"/>
                    <a:pt x="1075" y="417"/>
                    <a:pt x="1075" y="417"/>
                  </a:cubicBezTo>
                  <a:cubicBezTo>
                    <a:pt x="1041" y="427"/>
                    <a:pt x="1041" y="427"/>
                    <a:pt x="1041" y="427"/>
                  </a:cubicBezTo>
                  <a:moveTo>
                    <a:pt x="95" y="394"/>
                  </a:moveTo>
                  <a:cubicBezTo>
                    <a:pt x="95" y="394"/>
                    <a:pt x="95" y="394"/>
                    <a:pt x="95" y="394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80"/>
                    <a:pt x="63" y="378"/>
                    <a:pt x="63" y="377"/>
                  </a:cubicBezTo>
                  <a:cubicBezTo>
                    <a:pt x="64" y="377"/>
                    <a:pt x="64" y="377"/>
                    <a:pt x="64" y="377"/>
                  </a:cubicBezTo>
                  <a:cubicBezTo>
                    <a:pt x="97" y="390"/>
                    <a:pt x="97" y="390"/>
                    <a:pt x="97" y="390"/>
                  </a:cubicBezTo>
                  <a:cubicBezTo>
                    <a:pt x="97" y="390"/>
                    <a:pt x="97" y="390"/>
                    <a:pt x="97" y="390"/>
                  </a:cubicBezTo>
                  <a:cubicBezTo>
                    <a:pt x="96" y="391"/>
                    <a:pt x="96" y="393"/>
                    <a:pt x="96" y="394"/>
                  </a:cubicBezTo>
                  <a:cubicBezTo>
                    <a:pt x="95" y="394"/>
                    <a:pt x="95" y="394"/>
                    <a:pt x="95" y="394"/>
                  </a:cubicBezTo>
                  <a:moveTo>
                    <a:pt x="1019" y="370"/>
                  </a:moveTo>
                  <a:cubicBezTo>
                    <a:pt x="1019" y="369"/>
                    <a:pt x="1019" y="369"/>
                    <a:pt x="1019" y="369"/>
                  </a:cubicBezTo>
                  <a:cubicBezTo>
                    <a:pt x="1019" y="368"/>
                    <a:pt x="1018" y="367"/>
                    <a:pt x="1018" y="366"/>
                  </a:cubicBezTo>
                  <a:cubicBezTo>
                    <a:pt x="1018" y="366"/>
                    <a:pt x="1018" y="366"/>
                    <a:pt x="1018" y="366"/>
                  </a:cubicBezTo>
                  <a:cubicBezTo>
                    <a:pt x="1050" y="351"/>
                    <a:pt x="1050" y="351"/>
                    <a:pt x="1050" y="351"/>
                  </a:cubicBezTo>
                  <a:cubicBezTo>
                    <a:pt x="1050" y="351"/>
                    <a:pt x="1050" y="351"/>
                    <a:pt x="1050" y="351"/>
                  </a:cubicBezTo>
                  <a:cubicBezTo>
                    <a:pt x="1051" y="352"/>
                    <a:pt x="1052" y="353"/>
                    <a:pt x="1052" y="355"/>
                  </a:cubicBezTo>
                  <a:cubicBezTo>
                    <a:pt x="1052" y="355"/>
                    <a:pt x="1052" y="355"/>
                    <a:pt x="1052" y="355"/>
                  </a:cubicBezTo>
                  <a:cubicBezTo>
                    <a:pt x="1052" y="355"/>
                    <a:pt x="1052" y="355"/>
                    <a:pt x="1052" y="355"/>
                  </a:cubicBezTo>
                  <a:cubicBezTo>
                    <a:pt x="1019" y="370"/>
                    <a:pt x="1019" y="370"/>
                    <a:pt x="1019" y="370"/>
                  </a:cubicBezTo>
                  <a:moveTo>
                    <a:pt x="121" y="338"/>
                  </a:moveTo>
                  <a:cubicBezTo>
                    <a:pt x="121" y="338"/>
                    <a:pt x="121" y="338"/>
                    <a:pt x="121" y="338"/>
                  </a:cubicBezTo>
                  <a:cubicBezTo>
                    <a:pt x="89" y="321"/>
                    <a:pt x="89" y="321"/>
                    <a:pt x="89" y="321"/>
                  </a:cubicBezTo>
                  <a:cubicBezTo>
                    <a:pt x="90" y="320"/>
                    <a:pt x="90" y="320"/>
                    <a:pt x="90" y="320"/>
                  </a:cubicBezTo>
                  <a:cubicBezTo>
                    <a:pt x="90" y="319"/>
                    <a:pt x="91" y="318"/>
                    <a:pt x="92" y="317"/>
                  </a:cubicBezTo>
                  <a:cubicBezTo>
                    <a:pt x="92" y="317"/>
                    <a:pt x="92" y="317"/>
                    <a:pt x="92" y="317"/>
                  </a:cubicBezTo>
                  <a:cubicBezTo>
                    <a:pt x="123" y="334"/>
                    <a:pt x="123" y="334"/>
                    <a:pt x="123" y="334"/>
                  </a:cubicBezTo>
                  <a:cubicBezTo>
                    <a:pt x="123" y="334"/>
                    <a:pt x="123" y="334"/>
                    <a:pt x="123" y="334"/>
                  </a:cubicBezTo>
                  <a:cubicBezTo>
                    <a:pt x="123" y="335"/>
                    <a:pt x="122" y="337"/>
                    <a:pt x="121" y="338"/>
                  </a:cubicBezTo>
                  <a:cubicBezTo>
                    <a:pt x="121" y="338"/>
                    <a:pt x="121" y="338"/>
                    <a:pt x="121" y="338"/>
                  </a:cubicBezTo>
                  <a:moveTo>
                    <a:pt x="988" y="312"/>
                  </a:moveTo>
                  <a:cubicBezTo>
                    <a:pt x="1019" y="292"/>
                    <a:pt x="1019" y="292"/>
                    <a:pt x="1019" y="292"/>
                  </a:cubicBezTo>
                  <a:cubicBezTo>
                    <a:pt x="1019" y="293"/>
                    <a:pt x="1019" y="293"/>
                    <a:pt x="1019" y="293"/>
                  </a:cubicBezTo>
                  <a:cubicBezTo>
                    <a:pt x="1020" y="294"/>
                    <a:pt x="1021" y="295"/>
                    <a:pt x="1021" y="296"/>
                  </a:cubicBezTo>
                  <a:cubicBezTo>
                    <a:pt x="1022" y="296"/>
                    <a:pt x="1022" y="296"/>
                    <a:pt x="1022" y="296"/>
                  </a:cubicBezTo>
                  <a:cubicBezTo>
                    <a:pt x="991" y="315"/>
                    <a:pt x="991" y="315"/>
                    <a:pt x="991" y="315"/>
                  </a:cubicBezTo>
                  <a:cubicBezTo>
                    <a:pt x="991" y="315"/>
                    <a:pt x="991" y="315"/>
                    <a:pt x="991" y="315"/>
                  </a:cubicBezTo>
                  <a:cubicBezTo>
                    <a:pt x="990" y="314"/>
                    <a:pt x="990" y="313"/>
                    <a:pt x="989" y="312"/>
                  </a:cubicBezTo>
                  <a:cubicBezTo>
                    <a:pt x="989" y="312"/>
                    <a:pt x="989" y="312"/>
                    <a:pt x="989" y="312"/>
                  </a:cubicBezTo>
                  <a:cubicBezTo>
                    <a:pt x="988" y="312"/>
                    <a:pt x="988" y="312"/>
                    <a:pt x="988" y="312"/>
                  </a:cubicBezTo>
                  <a:moveTo>
                    <a:pt x="154" y="285"/>
                  </a:moveTo>
                  <a:cubicBezTo>
                    <a:pt x="124" y="264"/>
                    <a:pt x="124" y="264"/>
                    <a:pt x="124" y="264"/>
                  </a:cubicBezTo>
                  <a:cubicBezTo>
                    <a:pt x="124" y="264"/>
                    <a:pt x="124" y="264"/>
                    <a:pt x="124" y="264"/>
                  </a:cubicBezTo>
                  <a:cubicBezTo>
                    <a:pt x="125" y="263"/>
                    <a:pt x="126" y="262"/>
                    <a:pt x="127" y="261"/>
                  </a:cubicBezTo>
                  <a:cubicBezTo>
                    <a:pt x="127" y="261"/>
                    <a:pt x="127" y="261"/>
                    <a:pt x="127" y="261"/>
                  </a:cubicBezTo>
                  <a:cubicBezTo>
                    <a:pt x="156" y="282"/>
                    <a:pt x="156" y="282"/>
                    <a:pt x="156" y="282"/>
                  </a:cubicBezTo>
                  <a:cubicBezTo>
                    <a:pt x="156" y="282"/>
                    <a:pt x="156" y="282"/>
                    <a:pt x="156" y="282"/>
                  </a:cubicBezTo>
                  <a:cubicBezTo>
                    <a:pt x="155" y="283"/>
                    <a:pt x="155" y="284"/>
                    <a:pt x="154" y="285"/>
                  </a:cubicBezTo>
                  <a:cubicBezTo>
                    <a:pt x="154" y="285"/>
                    <a:pt x="154" y="285"/>
                    <a:pt x="154" y="285"/>
                  </a:cubicBezTo>
                  <a:moveTo>
                    <a:pt x="956" y="264"/>
                  </a:moveTo>
                  <a:cubicBezTo>
                    <a:pt x="955" y="264"/>
                    <a:pt x="955" y="264"/>
                    <a:pt x="955" y="264"/>
                  </a:cubicBezTo>
                  <a:cubicBezTo>
                    <a:pt x="955" y="263"/>
                    <a:pt x="954" y="262"/>
                    <a:pt x="953" y="261"/>
                  </a:cubicBezTo>
                  <a:cubicBezTo>
                    <a:pt x="953" y="261"/>
                    <a:pt x="953" y="261"/>
                    <a:pt x="953" y="261"/>
                  </a:cubicBezTo>
                  <a:cubicBezTo>
                    <a:pt x="981" y="238"/>
                    <a:pt x="981" y="238"/>
                    <a:pt x="981" y="238"/>
                  </a:cubicBezTo>
                  <a:cubicBezTo>
                    <a:pt x="981" y="239"/>
                    <a:pt x="981" y="239"/>
                    <a:pt x="981" y="239"/>
                  </a:cubicBezTo>
                  <a:cubicBezTo>
                    <a:pt x="982" y="239"/>
                    <a:pt x="982" y="240"/>
                    <a:pt x="983" y="240"/>
                  </a:cubicBezTo>
                  <a:cubicBezTo>
                    <a:pt x="984" y="242"/>
                    <a:pt x="984" y="242"/>
                    <a:pt x="984" y="242"/>
                  </a:cubicBezTo>
                  <a:cubicBezTo>
                    <a:pt x="956" y="264"/>
                    <a:pt x="956" y="264"/>
                    <a:pt x="956" y="264"/>
                  </a:cubicBezTo>
                  <a:moveTo>
                    <a:pt x="192" y="237"/>
                  </a:moveTo>
                  <a:cubicBezTo>
                    <a:pt x="166" y="213"/>
                    <a:pt x="166" y="213"/>
                    <a:pt x="166" y="213"/>
                  </a:cubicBezTo>
                  <a:cubicBezTo>
                    <a:pt x="166" y="213"/>
                    <a:pt x="166" y="213"/>
                    <a:pt x="166" y="213"/>
                  </a:cubicBezTo>
                  <a:cubicBezTo>
                    <a:pt x="167" y="212"/>
                    <a:pt x="168" y="211"/>
                    <a:pt x="169" y="210"/>
                  </a:cubicBezTo>
                  <a:cubicBezTo>
                    <a:pt x="169" y="210"/>
                    <a:pt x="169" y="210"/>
                    <a:pt x="169" y="210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4" y="235"/>
                    <a:pt x="193" y="236"/>
                    <a:pt x="192" y="237"/>
                  </a:cubicBezTo>
                  <a:cubicBezTo>
                    <a:pt x="192" y="237"/>
                    <a:pt x="192" y="237"/>
                    <a:pt x="192" y="237"/>
                  </a:cubicBezTo>
                  <a:moveTo>
                    <a:pt x="914" y="218"/>
                  </a:moveTo>
                  <a:cubicBezTo>
                    <a:pt x="914" y="218"/>
                    <a:pt x="914" y="218"/>
                    <a:pt x="914" y="218"/>
                  </a:cubicBezTo>
                  <a:cubicBezTo>
                    <a:pt x="913" y="217"/>
                    <a:pt x="912" y="216"/>
                    <a:pt x="912" y="215"/>
                  </a:cubicBezTo>
                  <a:cubicBezTo>
                    <a:pt x="911" y="215"/>
                    <a:pt x="911" y="215"/>
                    <a:pt x="911" y="215"/>
                  </a:cubicBezTo>
                  <a:cubicBezTo>
                    <a:pt x="912" y="215"/>
                    <a:pt x="912" y="215"/>
                    <a:pt x="912" y="215"/>
                  </a:cubicBezTo>
                  <a:cubicBezTo>
                    <a:pt x="937" y="189"/>
                    <a:pt x="937" y="189"/>
                    <a:pt x="937" y="189"/>
                  </a:cubicBezTo>
                  <a:cubicBezTo>
                    <a:pt x="937" y="190"/>
                    <a:pt x="937" y="190"/>
                    <a:pt x="937" y="190"/>
                  </a:cubicBezTo>
                  <a:cubicBezTo>
                    <a:pt x="937" y="190"/>
                    <a:pt x="938" y="191"/>
                    <a:pt x="939" y="192"/>
                  </a:cubicBezTo>
                  <a:cubicBezTo>
                    <a:pt x="940" y="193"/>
                    <a:pt x="940" y="193"/>
                    <a:pt x="940" y="193"/>
                  </a:cubicBezTo>
                  <a:cubicBezTo>
                    <a:pt x="940" y="193"/>
                    <a:pt x="940" y="193"/>
                    <a:pt x="940" y="193"/>
                  </a:cubicBezTo>
                  <a:cubicBezTo>
                    <a:pt x="914" y="218"/>
                    <a:pt x="914" y="218"/>
                    <a:pt x="914" y="218"/>
                  </a:cubicBezTo>
                  <a:moveTo>
                    <a:pt x="237" y="194"/>
                  </a:moveTo>
                  <a:cubicBezTo>
                    <a:pt x="236" y="194"/>
                    <a:pt x="236" y="194"/>
                    <a:pt x="236" y="194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14" y="166"/>
                    <a:pt x="215" y="165"/>
                    <a:pt x="216" y="164"/>
                  </a:cubicBezTo>
                  <a:cubicBezTo>
                    <a:pt x="217" y="164"/>
                    <a:pt x="217" y="164"/>
                    <a:pt x="217" y="164"/>
                  </a:cubicBezTo>
                  <a:cubicBezTo>
                    <a:pt x="240" y="191"/>
                    <a:pt x="240" y="191"/>
                    <a:pt x="240" y="191"/>
                  </a:cubicBezTo>
                  <a:cubicBezTo>
                    <a:pt x="240" y="192"/>
                    <a:pt x="240" y="192"/>
                    <a:pt x="240" y="192"/>
                  </a:cubicBezTo>
                  <a:cubicBezTo>
                    <a:pt x="239" y="192"/>
                    <a:pt x="238" y="193"/>
                    <a:pt x="237" y="194"/>
                  </a:cubicBezTo>
                  <a:cubicBezTo>
                    <a:pt x="237" y="194"/>
                    <a:pt x="237" y="194"/>
                    <a:pt x="237" y="194"/>
                  </a:cubicBezTo>
                  <a:moveTo>
                    <a:pt x="868" y="178"/>
                  </a:moveTo>
                  <a:cubicBezTo>
                    <a:pt x="868" y="177"/>
                    <a:pt x="868" y="177"/>
                    <a:pt x="868" y="177"/>
                  </a:cubicBezTo>
                  <a:cubicBezTo>
                    <a:pt x="867" y="177"/>
                    <a:pt x="866" y="176"/>
                    <a:pt x="865" y="175"/>
                  </a:cubicBezTo>
                  <a:cubicBezTo>
                    <a:pt x="865" y="175"/>
                    <a:pt x="865" y="175"/>
                    <a:pt x="865" y="175"/>
                  </a:cubicBezTo>
                  <a:cubicBezTo>
                    <a:pt x="865" y="175"/>
                    <a:pt x="865" y="175"/>
                    <a:pt x="865" y="175"/>
                  </a:cubicBezTo>
                  <a:cubicBezTo>
                    <a:pt x="886" y="146"/>
                    <a:pt x="886" y="146"/>
                    <a:pt x="886" y="146"/>
                  </a:cubicBezTo>
                  <a:cubicBezTo>
                    <a:pt x="887" y="146"/>
                    <a:pt x="887" y="146"/>
                    <a:pt x="887" y="146"/>
                  </a:cubicBezTo>
                  <a:cubicBezTo>
                    <a:pt x="888" y="147"/>
                    <a:pt x="889" y="148"/>
                    <a:pt x="890" y="149"/>
                  </a:cubicBezTo>
                  <a:cubicBezTo>
                    <a:pt x="890" y="149"/>
                    <a:pt x="890" y="149"/>
                    <a:pt x="890" y="149"/>
                  </a:cubicBezTo>
                  <a:cubicBezTo>
                    <a:pt x="890" y="149"/>
                    <a:pt x="890" y="149"/>
                    <a:pt x="890" y="149"/>
                  </a:cubicBezTo>
                  <a:cubicBezTo>
                    <a:pt x="868" y="178"/>
                    <a:pt x="868" y="178"/>
                    <a:pt x="868" y="178"/>
                  </a:cubicBezTo>
                  <a:moveTo>
                    <a:pt x="286" y="157"/>
                  </a:moveTo>
                  <a:cubicBezTo>
                    <a:pt x="266" y="127"/>
                    <a:pt x="266" y="127"/>
                    <a:pt x="266" y="127"/>
                  </a:cubicBezTo>
                  <a:cubicBezTo>
                    <a:pt x="267" y="127"/>
                    <a:pt x="267" y="127"/>
                    <a:pt x="267" y="127"/>
                  </a:cubicBezTo>
                  <a:cubicBezTo>
                    <a:pt x="268" y="126"/>
                    <a:pt x="268" y="125"/>
                    <a:pt x="269" y="125"/>
                  </a:cubicBezTo>
                  <a:cubicBezTo>
                    <a:pt x="270" y="124"/>
                    <a:pt x="270" y="124"/>
                    <a:pt x="270" y="124"/>
                  </a:cubicBezTo>
                  <a:cubicBezTo>
                    <a:pt x="289" y="155"/>
                    <a:pt x="289" y="155"/>
                    <a:pt x="289" y="155"/>
                  </a:cubicBezTo>
                  <a:cubicBezTo>
                    <a:pt x="289" y="155"/>
                    <a:pt x="289" y="155"/>
                    <a:pt x="289" y="155"/>
                  </a:cubicBezTo>
                  <a:cubicBezTo>
                    <a:pt x="288" y="155"/>
                    <a:pt x="288" y="156"/>
                    <a:pt x="287" y="156"/>
                  </a:cubicBezTo>
                  <a:cubicBezTo>
                    <a:pt x="286" y="157"/>
                    <a:pt x="286" y="157"/>
                    <a:pt x="286" y="157"/>
                  </a:cubicBezTo>
                  <a:moveTo>
                    <a:pt x="817" y="143"/>
                  </a:moveTo>
                  <a:cubicBezTo>
                    <a:pt x="816" y="142"/>
                    <a:pt x="816" y="142"/>
                    <a:pt x="816" y="142"/>
                  </a:cubicBezTo>
                  <a:cubicBezTo>
                    <a:pt x="815" y="142"/>
                    <a:pt x="814" y="141"/>
                    <a:pt x="813" y="141"/>
                  </a:cubicBezTo>
                  <a:cubicBezTo>
                    <a:pt x="813" y="141"/>
                    <a:pt x="813" y="141"/>
                    <a:pt x="813" y="141"/>
                  </a:cubicBezTo>
                  <a:cubicBezTo>
                    <a:pt x="813" y="141"/>
                    <a:pt x="813" y="141"/>
                    <a:pt x="813" y="141"/>
                  </a:cubicBezTo>
                  <a:cubicBezTo>
                    <a:pt x="831" y="110"/>
                    <a:pt x="831" y="110"/>
                    <a:pt x="831" y="110"/>
                  </a:cubicBezTo>
                  <a:cubicBezTo>
                    <a:pt x="833" y="110"/>
                    <a:pt x="833" y="110"/>
                    <a:pt x="833" y="110"/>
                  </a:cubicBezTo>
                  <a:cubicBezTo>
                    <a:pt x="833" y="111"/>
                    <a:pt x="834" y="111"/>
                    <a:pt x="835" y="112"/>
                  </a:cubicBezTo>
                  <a:cubicBezTo>
                    <a:pt x="835" y="112"/>
                    <a:pt x="835" y="112"/>
                    <a:pt x="835" y="112"/>
                  </a:cubicBezTo>
                  <a:cubicBezTo>
                    <a:pt x="817" y="143"/>
                    <a:pt x="817" y="143"/>
                    <a:pt x="817" y="143"/>
                  </a:cubicBezTo>
                  <a:moveTo>
                    <a:pt x="339" y="126"/>
                  </a:moveTo>
                  <a:cubicBezTo>
                    <a:pt x="339" y="126"/>
                    <a:pt x="339" y="126"/>
                    <a:pt x="339" y="126"/>
                  </a:cubicBezTo>
                  <a:cubicBezTo>
                    <a:pt x="323" y="94"/>
                    <a:pt x="323" y="94"/>
                    <a:pt x="323" y="94"/>
                  </a:cubicBezTo>
                  <a:cubicBezTo>
                    <a:pt x="323" y="94"/>
                    <a:pt x="323" y="94"/>
                    <a:pt x="323" y="94"/>
                  </a:cubicBezTo>
                  <a:cubicBezTo>
                    <a:pt x="325" y="93"/>
                    <a:pt x="326" y="92"/>
                    <a:pt x="327" y="92"/>
                  </a:cubicBezTo>
                  <a:cubicBezTo>
                    <a:pt x="327" y="92"/>
                    <a:pt x="327" y="92"/>
                    <a:pt x="327" y="92"/>
                  </a:cubicBezTo>
                  <a:cubicBezTo>
                    <a:pt x="343" y="124"/>
                    <a:pt x="343" y="124"/>
                    <a:pt x="343" y="124"/>
                  </a:cubicBezTo>
                  <a:cubicBezTo>
                    <a:pt x="343" y="124"/>
                    <a:pt x="343" y="124"/>
                    <a:pt x="343" y="124"/>
                  </a:cubicBezTo>
                  <a:cubicBezTo>
                    <a:pt x="342" y="125"/>
                    <a:pt x="340" y="125"/>
                    <a:pt x="339" y="126"/>
                  </a:cubicBezTo>
                  <a:cubicBezTo>
                    <a:pt x="339" y="126"/>
                    <a:pt x="339" y="126"/>
                    <a:pt x="339" y="126"/>
                  </a:cubicBezTo>
                  <a:moveTo>
                    <a:pt x="758" y="113"/>
                  </a:moveTo>
                  <a:cubicBezTo>
                    <a:pt x="758" y="113"/>
                    <a:pt x="758" y="113"/>
                    <a:pt x="758" y="113"/>
                  </a:cubicBezTo>
                  <a:cubicBezTo>
                    <a:pt x="772" y="80"/>
                    <a:pt x="772" y="80"/>
                    <a:pt x="772" y="80"/>
                  </a:cubicBezTo>
                  <a:cubicBezTo>
                    <a:pt x="773" y="80"/>
                    <a:pt x="773" y="80"/>
                    <a:pt x="773" y="80"/>
                  </a:cubicBezTo>
                  <a:cubicBezTo>
                    <a:pt x="774" y="81"/>
                    <a:pt x="775" y="81"/>
                    <a:pt x="776" y="82"/>
                  </a:cubicBezTo>
                  <a:cubicBezTo>
                    <a:pt x="776" y="82"/>
                    <a:pt x="776" y="82"/>
                    <a:pt x="776" y="82"/>
                  </a:cubicBezTo>
                  <a:cubicBezTo>
                    <a:pt x="776" y="82"/>
                    <a:pt x="776" y="82"/>
                    <a:pt x="776" y="82"/>
                  </a:cubicBezTo>
                  <a:cubicBezTo>
                    <a:pt x="762" y="115"/>
                    <a:pt x="762" y="115"/>
                    <a:pt x="762" y="115"/>
                  </a:cubicBezTo>
                  <a:cubicBezTo>
                    <a:pt x="762" y="115"/>
                    <a:pt x="762" y="115"/>
                    <a:pt x="762" y="115"/>
                  </a:cubicBezTo>
                  <a:cubicBezTo>
                    <a:pt x="761" y="114"/>
                    <a:pt x="759" y="114"/>
                    <a:pt x="758" y="113"/>
                  </a:cubicBezTo>
                  <a:cubicBezTo>
                    <a:pt x="758" y="113"/>
                    <a:pt x="758" y="113"/>
                    <a:pt x="758" y="113"/>
                  </a:cubicBezTo>
                  <a:moveTo>
                    <a:pt x="396" y="102"/>
                  </a:moveTo>
                  <a:cubicBezTo>
                    <a:pt x="384" y="68"/>
                    <a:pt x="384" y="68"/>
                    <a:pt x="384" y="68"/>
                  </a:cubicBezTo>
                  <a:cubicBezTo>
                    <a:pt x="384" y="68"/>
                    <a:pt x="384" y="68"/>
                    <a:pt x="384" y="68"/>
                  </a:cubicBezTo>
                  <a:cubicBezTo>
                    <a:pt x="385" y="67"/>
                    <a:pt x="387" y="67"/>
                    <a:pt x="388" y="67"/>
                  </a:cubicBezTo>
                  <a:cubicBezTo>
                    <a:pt x="388" y="66"/>
                    <a:pt x="388" y="66"/>
                    <a:pt x="388" y="66"/>
                  </a:cubicBezTo>
                  <a:cubicBezTo>
                    <a:pt x="388" y="67"/>
                    <a:pt x="388" y="67"/>
                    <a:pt x="388" y="67"/>
                  </a:cubicBezTo>
                  <a:cubicBezTo>
                    <a:pt x="400" y="101"/>
                    <a:pt x="400" y="101"/>
                    <a:pt x="400" y="101"/>
                  </a:cubicBezTo>
                  <a:cubicBezTo>
                    <a:pt x="400" y="101"/>
                    <a:pt x="400" y="101"/>
                    <a:pt x="400" y="101"/>
                  </a:cubicBezTo>
                  <a:cubicBezTo>
                    <a:pt x="399" y="101"/>
                    <a:pt x="397" y="101"/>
                    <a:pt x="396" y="102"/>
                  </a:cubicBezTo>
                  <a:cubicBezTo>
                    <a:pt x="396" y="102"/>
                    <a:pt x="396" y="102"/>
                    <a:pt x="396" y="102"/>
                  </a:cubicBezTo>
                  <a:moveTo>
                    <a:pt x="704" y="94"/>
                  </a:moveTo>
                  <a:cubicBezTo>
                    <a:pt x="704" y="94"/>
                    <a:pt x="704" y="94"/>
                    <a:pt x="704" y="94"/>
                  </a:cubicBezTo>
                  <a:cubicBezTo>
                    <a:pt x="702" y="93"/>
                    <a:pt x="701" y="93"/>
                    <a:pt x="700" y="93"/>
                  </a:cubicBezTo>
                  <a:cubicBezTo>
                    <a:pt x="700" y="93"/>
                    <a:pt x="700" y="93"/>
                    <a:pt x="700" y="93"/>
                  </a:cubicBezTo>
                  <a:cubicBezTo>
                    <a:pt x="710" y="58"/>
                    <a:pt x="710" y="58"/>
                    <a:pt x="710" y="58"/>
                  </a:cubicBezTo>
                  <a:cubicBezTo>
                    <a:pt x="710" y="58"/>
                    <a:pt x="710" y="58"/>
                    <a:pt x="710" y="58"/>
                  </a:cubicBezTo>
                  <a:cubicBezTo>
                    <a:pt x="711" y="58"/>
                    <a:pt x="712" y="59"/>
                    <a:pt x="714" y="59"/>
                  </a:cubicBezTo>
                  <a:cubicBezTo>
                    <a:pt x="714" y="59"/>
                    <a:pt x="714" y="59"/>
                    <a:pt x="714" y="59"/>
                  </a:cubicBezTo>
                  <a:cubicBezTo>
                    <a:pt x="714" y="59"/>
                    <a:pt x="714" y="59"/>
                    <a:pt x="714" y="59"/>
                  </a:cubicBezTo>
                  <a:cubicBezTo>
                    <a:pt x="704" y="94"/>
                    <a:pt x="704" y="94"/>
                    <a:pt x="704" y="94"/>
                  </a:cubicBezTo>
                  <a:moveTo>
                    <a:pt x="455" y="85"/>
                  </a:moveTo>
                  <a:cubicBezTo>
                    <a:pt x="455" y="85"/>
                    <a:pt x="455" y="85"/>
                    <a:pt x="455" y="85"/>
                  </a:cubicBezTo>
                  <a:cubicBezTo>
                    <a:pt x="448" y="50"/>
                    <a:pt x="448" y="50"/>
                    <a:pt x="448" y="50"/>
                  </a:cubicBezTo>
                  <a:cubicBezTo>
                    <a:pt x="448" y="50"/>
                    <a:pt x="448" y="50"/>
                    <a:pt x="448" y="50"/>
                  </a:cubicBezTo>
                  <a:cubicBezTo>
                    <a:pt x="449" y="50"/>
                    <a:pt x="451" y="49"/>
                    <a:pt x="452" y="49"/>
                  </a:cubicBezTo>
                  <a:cubicBezTo>
                    <a:pt x="452" y="49"/>
                    <a:pt x="452" y="49"/>
                    <a:pt x="452" y="49"/>
                  </a:cubicBezTo>
                  <a:cubicBezTo>
                    <a:pt x="459" y="84"/>
                    <a:pt x="459" y="84"/>
                    <a:pt x="459" y="84"/>
                  </a:cubicBezTo>
                  <a:cubicBezTo>
                    <a:pt x="459" y="84"/>
                    <a:pt x="459" y="84"/>
                    <a:pt x="459" y="84"/>
                  </a:cubicBezTo>
                  <a:cubicBezTo>
                    <a:pt x="458" y="84"/>
                    <a:pt x="457" y="85"/>
                    <a:pt x="455" y="85"/>
                  </a:cubicBezTo>
                  <a:cubicBezTo>
                    <a:pt x="455" y="85"/>
                    <a:pt x="455" y="85"/>
                    <a:pt x="455" y="85"/>
                  </a:cubicBezTo>
                  <a:moveTo>
                    <a:pt x="644" y="80"/>
                  </a:moveTo>
                  <a:cubicBezTo>
                    <a:pt x="643" y="80"/>
                    <a:pt x="643" y="80"/>
                    <a:pt x="643" y="80"/>
                  </a:cubicBezTo>
                  <a:cubicBezTo>
                    <a:pt x="642" y="80"/>
                    <a:pt x="641" y="80"/>
                    <a:pt x="640" y="79"/>
                  </a:cubicBezTo>
                  <a:cubicBezTo>
                    <a:pt x="639" y="79"/>
                    <a:pt x="639" y="79"/>
                    <a:pt x="639" y="79"/>
                  </a:cubicBezTo>
                  <a:cubicBezTo>
                    <a:pt x="639" y="79"/>
                    <a:pt x="639" y="79"/>
                    <a:pt x="639" y="79"/>
                  </a:cubicBezTo>
                  <a:cubicBezTo>
                    <a:pt x="645" y="44"/>
                    <a:pt x="645" y="44"/>
                    <a:pt x="645" y="44"/>
                  </a:cubicBezTo>
                  <a:cubicBezTo>
                    <a:pt x="645" y="44"/>
                    <a:pt x="645" y="44"/>
                    <a:pt x="645" y="44"/>
                  </a:cubicBezTo>
                  <a:cubicBezTo>
                    <a:pt x="647" y="44"/>
                    <a:pt x="648" y="44"/>
                    <a:pt x="649" y="44"/>
                  </a:cubicBezTo>
                  <a:cubicBezTo>
                    <a:pt x="649" y="45"/>
                    <a:pt x="649" y="45"/>
                    <a:pt x="649" y="45"/>
                  </a:cubicBezTo>
                  <a:cubicBezTo>
                    <a:pt x="644" y="80"/>
                    <a:pt x="644" y="80"/>
                    <a:pt x="644" y="80"/>
                  </a:cubicBezTo>
                  <a:moveTo>
                    <a:pt x="516" y="76"/>
                  </a:moveTo>
                  <a:cubicBezTo>
                    <a:pt x="513" y="40"/>
                    <a:pt x="513" y="40"/>
                    <a:pt x="513" y="40"/>
                  </a:cubicBezTo>
                  <a:cubicBezTo>
                    <a:pt x="514" y="40"/>
                    <a:pt x="514" y="40"/>
                    <a:pt x="514" y="40"/>
                  </a:cubicBezTo>
                  <a:cubicBezTo>
                    <a:pt x="515" y="40"/>
                    <a:pt x="516" y="39"/>
                    <a:pt x="517" y="39"/>
                  </a:cubicBezTo>
                  <a:cubicBezTo>
                    <a:pt x="518" y="39"/>
                    <a:pt x="518" y="39"/>
                    <a:pt x="518" y="39"/>
                  </a:cubicBezTo>
                  <a:cubicBezTo>
                    <a:pt x="521" y="75"/>
                    <a:pt x="521" y="75"/>
                    <a:pt x="521" y="75"/>
                  </a:cubicBezTo>
                  <a:cubicBezTo>
                    <a:pt x="520" y="75"/>
                    <a:pt x="520" y="75"/>
                    <a:pt x="520" y="75"/>
                  </a:cubicBezTo>
                  <a:cubicBezTo>
                    <a:pt x="519" y="75"/>
                    <a:pt x="518" y="75"/>
                    <a:pt x="517" y="76"/>
                  </a:cubicBezTo>
                  <a:cubicBezTo>
                    <a:pt x="516" y="76"/>
                    <a:pt x="516" y="76"/>
                    <a:pt x="516" y="76"/>
                  </a:cubicBezTo>
                  <a:moveTo>
                    <a:pt x="582" y="74"/>
                  </a:moveTo>
                  <a:cubicBezTo>
                    <a:pt x="581" y="74"/>
                    <a:pt x="579" y="74"/>
                    <a:pt x="578" y="74"/>
                  </a:cubicBezTo>
                  <a:cubicBezTo>
                    <a:pt x="578" y="74"/>
                    <a:pt x="578" y="74"/>
                    <a:pt x="578" y="74"/>
                  </a:cubicBezTo>
                  <a:cubicBezTo>
                    <a:pt x="578" y="74"/>
                    <a:pt x="578" y="74"/>
                    <a:pt x="578" y="74"/>
                  </a:cubicBezTo>
                  <a:cubicBezTo>
                    <a:pt x="579" y="38"/>
                    <a:pt x="579" y="38"/>
                    <a:pt x="579" y="38"/>
                  </a:cubicBezTo>
                  <a:cubicBezTo>
                    <a:pt x="579" y="38"/>
                    <a:pt x="579" y="38"/>
                    <a:pt x="579" y="38"/>
                  </a:cubicBezTo>
                  <a:cubicBezTo>
                    <a:pt x="581" y="38"/>
                    <a:pt x="582" y="38"/>
                    <a:pt x="583" y="38"/>
                  </a:cubicBezTo>
                  <a:cubicBezTo>
                    <a:pt x="584" y="38"/>
                    <a:pt x="584" y="38"/>
                    <a:pt x="584" y="38"/>
                  </a:cubicBezTo>
                  <a:cubicBezTo>
                    <a:pt x="582" y="74"/>
                    <a:pt x="582" y="74"/>
                    <a:pt x="582" y="74"/>
                  </a:cubicBezTo>
                  <a:cubicBezTo>
                    <a:pt x="582" y="74"/>
                    <a:pt x="582" y="74"/>
                    <a:pt x="582" y="74"/>
                  </a:cubicBezTo>
                  <a:moveTo>
                    <a:pt x="563" y="0"/>
                  </a:moveTo>
                  <a:cubicBezTo>
                    <a:pt x="562" y="0"/>
                    <a:pt x="561" y="0"/>
                    <a:pt x="560" y="0"/>
                  </a:cubicBezTo>
                  <a:cubicBezTo>
                    <a:pt x="552" y="0"/>
                    <a:pt x="543" y="0"/>
                    <a:pt x="534" y="1"/>
                  </a:cubicBezTo>
                  <a:cubicBezTo>
                    <a:pt x="534" y="12"/>
                    <a:pt x="534" y="12"/>
                    <a:pt x="534" y="12"/>
                  </a:cubicBezTo>
                  <a:cubicBezTo>
                    <a:pt x="237" y="27"/>
                    <a:pt x="0" y="273"/>
                    <a:pt x="0" y="574"/>
                  </a:cubicBezTo>
                  <a:cubicBezTo>
                    <a:pt x="94" y="574"/>
                    <a:pt x="94" y="574"/>
                    <a:pt x="94" y="574"/>
                  </a:cubicBezTo>
                  <a:cubicBezTo>
                    <a:pt x="94" y="315"/>
                    <a:pt x="304" y="105"/>
                    <a:pt x="563" y="105"/>
                  </a:cubicBezTo>
                  <a:cubicBezTo>
                    <a:pt x="822" y="105"/>
                    <a:pt x="1031" y="315"/>
                    <a:pt x="1031" y="574"/>
                  </a:cubicBezTo>
                  <a:cubicBezTo>
                    <a:pt x="1031" y="708"/>
                    <a:pt x="975" y="829"/>
                    <a:pt x="884" y="915"/>
                  </a:cubicBezTo>
                  <a:cubicBezTo>
                    <a:pt x="896" y="927"/>
                    <a:pt x="896" y="927"/>
                    <a:pt x="896" y="927"/>
                  </a:cubicBezTo>
                  <a:cubicBezTo>
                    <a:pt x="919" y="952"/>
                    <a:pt x="919" y="952"/>
                    <a:pt x="919" y="952"/>
                  </a:cubicBezTo>
                  <a:cubicBezTo>
                    <a:pt x="949" y="983"/>
                    <a:pt x="949" y="983"/>
                    <a:pt x="949" y="983"/>
                  </a:cubicBezTo>
                  <a:cubicBezTo>
                    <a:pt x="963" y="998"/>
                    <a:pt x="963" y="998"/>
                    <a:pt x="963" y="998"/>
                  </a:cubicBezTo>
                  <a:cubicBezTo>
                    <a:pt x="1075" y="892"/>
                    <a:pt x="1146" y="741"/>
                    <a:pt x="1146" y="574"/>
                  </a:cubicBezTo>
                  <a:cubicBezTo>
                    <a:pt x="1146" y="563"/>
                    <a:pt x="1145" y="553"/>
                    <a:pt x="1145" y="542"/>
                  </a:cubicBezTo>
                  <a:cubicBezTo>
                    <a:pt x="1124" y="543"/>
                    <a:pt x="1124" y="543"/>
                    <a:pt x="1124" y="543"/>
                  </a:cubicBezTo>
                  <a:cubicBezTo>
                    <a:pt x="1117" y="411"/>
                    <a:pt x="1065" y="292"/>
                    <a:pt x="982" y="199"/>
                  </a:cubicBezTo>
                  <a:cubicBezTo>
                    <a:pt x="991" y="192"/>
                    <a:pt x="991" y="192"/>
                    <a:pt x="991" y="192"/>
                  </a:cubicBezTo>
                  <a:cubicBezTo>
                    <a:pt x="886" y="74"/>
                    <a:pt x="733" y="0"/>
                    <a:pt x="5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62"/>
            <p:cNvSpPr>
              <a:spLocks noEditPoints="1"/>
            </p:cNvSpPr>
            <p:nvPr/>
          </p:nvSpPr>
          <p:spPr bwMode="auto">
            <a:xfrm>
              <a:off x="5375276" y="2697163"/>
              <a:ext cx="1404938" cy="1471613"/>
            </a:xfrm>
            <a:custGeom>
              <a:avLst/>
              <a:gdLst>
                <a:gd name="T0" fmla="*/ 427 w 440"/>
                <a:gd name="T1" fmla="*/ 249 h 456"/>
                <a:gd name="T2" fmla="*/ 424 w 440"/>
                <a:gd name="T3" fmla="*/ 186 h 456"/>
                <a:gd name="T4" fmla="*/ 353 w 440"/>
                <a:gd name="T5" fmla="*/ 71 h 456"/>
                <a:gd name="T6" fmla="*/ 361 w 440"/>
                <a:gd name="T7" fmla="*/ 61 h 456"/>
                <a:gd name="T8" fmla="*/ 292 w 440"/>
                <a:gd name="T9" fmla="*/ 24 h 456"/>
                <a:gd name="T10" fmla="*/ 82 w 440"/>
                <a:gd name="T11" fmla="*/ 69 h 456"/>
                <a:gd name="T12" fmla="*/ 16 w 440"/>
                <a:gd name="T13" fmla="*/ 273 h 456"/>
                <a:gd name="T14" fmla="*/ 160 w 440"/>
                <a:gd name="T15" fmla="*/ 432 h 456"/>
                <a:gd name="T16" fmla="*/ 370 w 440"/>
                <a:gd name="T17" fmla="*/ 387 h 456"/>
                <a:gd name="T18" fmla="*/ 440 w 440"/>
                <a:gd name="T19" fmla="*/ 250 h 456"/>
                <a:gd name="T20" fmla="*/ 427 w 440"/>
                <a:gd name="T21" fmla="*/ 249 h 456"/>
                <a:gd name="T22" fmla="*/ 353 w 440"/>
                <a:gd name="T23" fmla="*/ 368 h 456"/>
                <a:gd name="T24" fmla="*/ 298 w 440"/>
                <a:gd name="T25" fmla="*/ 402 h 456"/>
                <a:gd name="T26" fmla="*/ 302 w 440"/>
                <a:gd name="T27" fmla="*/ 412 h 456"/>
                <a:gd name="T28" fmla="*/ 165 w 440"/>
                <a:gd name="T29" fmla="*/ 417 h 456"/>
                <a:gd name="T30" fmla="*/ 32 w 440"/>
                <a:gd name="T31" fmla="*/ 269 h 456"/>
                <a:gd name="T32" fmla="*/ 28 w 440"/>
                <a:gd name="T33" fmla="*/ 241 h 456"/>
                <a:gd name="T34" fmla="*/ 38 w 440"/>
                <a:gd name="T35" fmla="*/ 240 h 456"/>
                <a:gd name="T36" fmla="*/ 100 w 440"/>
                <a:gd name="T37" fmla="*/ 88 h 456"/>
                <a:gd name="T38" fmla="*/ 169 w 440"/>
                <a:gd name="T39" fmla="*/ 48 h 456"/>
                <a:gd name="T40" fmla="*/ 166 w 440"/>
                <a:gd name="T41" fmla="*/ 38 h 456"/>
                <a:gd name="T42" fmla="*/ 199 w 440"/>
                <a:gd name="T43" fmla="*/ 31 h 456"/>
                <a:gd name="T44" fmla="*/ 200 w 440"/>
                <a:gd name="T45" fmla="*/ 41 h 456"/>
                <a:gd name="T46" fmla="*/ 233 w 440"/>
                <a:gd name="T47" fmla="*/ 39 h 456"/>
                <a:gd name="T48" fmla="*/ 233 w 440"/>
                <a:gd name="T49" fmla="*/ 29 h 456"/>
                <a:gd name="T50" fmla="*/ 287 w 440"/>
                <a:gd name="T51" fmla="*/ 38 h 456"/>
                <a:gd name="T52" fmla="*/ 296 w 440"/>
                <a:gd name="T53" fmla="*/ 41 h 456"/>
                <a:gd name="T54" fmla="*/ 292 w 440"/>
                <a:gd name="T55" fmla="*/ 51 h 456"/>
                <a:gd name="T56" fmla="*/ 411 w 440"/>
                <a:gd name="T57" fmla="*/ 188 h 456"/>
                <a:gd name="T58" fmla="*/ 353 w 440"/>
                <a:gd name="T59" fmla="*/ 36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40" h="456">
                  <a:moveTo>
                    <a:pt x="427" y="249"/>
                  </a:moveTo>
                  <a:cubicBezTo>
                    <a:pt x="429" y="228"/>
                    <a:pt x="428" y="207"/>
                    <a:pt x="424" y="186"/>
                  </a:cubicBezTo>
                  <a:cubicBezTo>
                    <a:pt x="414" y="140"/>
                    <a:pt x="388" y="99"/>
                    <a:pt x="353" y="71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41" y="44"/>
                    <a:pt x="318" y="32"/>
                    <a:pt x="292" y="24"/>
                  </a:cubicBezTo>
                  <a:cubicBezTo>
                    <a:pt x="219" y="0"/>
                    <a:pt x="139" y="17"/>
                    <a:pt x="82" y="69"/>
                  </a:cubicBezTo>
                  <a:cubicBezTo>
                    <a:pt x="25" y="120"/>
                    <a:pt x="0" y="198"/>
                    <a:pt x="16" y="273"/>
                  </a:cubicBezTo>
                  <a:cubicBezTo>
                    <a:pt x="32" y="348"/>
                    <a:pt x="87" y="408"/>
                    <a:pt x="160" y="432"/>
                  </a:cubicBezTo>
                  <a:cubicBezTo>
                    <a:pt x="233" y="456"/>
                    <a:pt x="313" y="439"/>
                    <a:pt x="370" y="387"/>
                  </a:cubicBezTo>
                  <a:cubicBezTo>
                    <a:pt x="410" y="351"/>
                    <a:pt x="434" y="302"/>
                    <a:pt x="440" y="250"/>
                  </a:cubicBezTo>
                  <a:lnTo>
                    <a:pt x="427" y="249"/>
                  </a:lnTo>
                  <a:close/>
                  <a:moveTo>
                    <a:pt x="353" y="368"/>
                  </a:moveTo>
                  <a:cubicBezTo>
                    <a:pt x="336" y="383"/>
                    <a:pt x="318" y="394"/>
                    <a:pt x="298" y="402"/>
                  </a:cubicBezTo>
                  <a:cubicBezTo>
                    <a:pt x="302" y="412"/>
                    <a:pt x="302" y="412"/>
                    <a:pt x="302" y="412"/>
                  </a:cubicBezTo>
                  <a:cubicBezTo>
                    <a:pt x="259" y="430"/>
                    <a:pt x="210" y="432"/>
                    <a:pt x="165" y="417"/>
                  </a:cubicBezTo>
                  <a:cubicBezTo>
                    <a:pt x="97" y="395"/>
                    <a:pt x="46" y="339"/>
                    <a:pt x="32" y="269"/>
                  </a:cubicBezTo>
                  <a:cubicBezTo>
                    <a:pt x="29" y="260"/>
                    <a:pt x="28" y="250"/>
                    <a:pt x="28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34" y="183"/>
                    <a:pt x="56" y="127"/>
                    <a:pt x="100" y="88"/>
                  </a:cubicBezTo>
                  <a:cubicBezTo>
                    <a:pt x="120" y="69"/>
                    <a:pt x="144" y="56"/>
                    <a:pt x="169" y="48"/>
                  </a:cubicBezTo>
                  <a:cubicBezTo>
                    <a:pt x="166" y="38"/>
                    <a:pt x="166" y="38"/>
                    <a:pt x="166" y="38"/>
                  </a:cubicBezTo>
                  <a:cubicBezTo>
                    <a:pt x="177" y="35"/>
                    <a:pt x="188" y="32"/>
                    <a:pt x="199" y="31"/>
                  </a:cubicBezTo>
                  <a:cubicBezTo>
                    <a:pt x="200" y="41"/>
                    <a:pt x="200" y="41"/>
                    <a:pt x="200" y="41"/>
                  </a:cubicBezTo>
                  <a:cubicBezTo>
                    <a:pt x="211" y="39"/>
                    <a:pt x="222" y="39"/>
                    <a:pt x="233" y="39"/>
                  </a:cubicBezTo>
                  <a:cubicBezTo>
                    <a:pt x="233" y="29"/>
                    <a:pt x="233" y="29"/>
                    <a:pt x="233" y="29"/>
                  </a:cubicBezTo>
                  <a:cubicBezTo>
                    <a:pt x="251" y="30"/>
                    <a:pt x="270" y="33"/>
                    <a:pt x="287" y="38"/>
                  </a:cubicBezTo>
                  <a:cubicBezTo>
                    <a:pt x="290" y="39"/>
                    <a:pt x="293" y="40"/>
                    <a:pt x="296" y="41"/>
                  </a:cubicBezTo>
                  <a:cubicBezTo>
                    <a:pt x="292" y="51"/>
                    <a:pt x="292" y="51"/>
                    <a:pt x="292" y="51"/>
                  </a:cubicBezTo>
                  <a:cubicBezTo>
                    <a:pt x="352" y="73"/>
                    <a:pt x="397" y="125"/>
                    <a:pt x="411" y="188"/>
                  </a:cubicBezTo>
                  <a:cubicBezTo>
                    <a:pt x="425" y="254"/>
                    <a:pt x="403" y="323"/>
                    <a:pt x="353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63"/>
            <p:cNvSpPr>
              <a:spLocks noEditPoints="1"/>
            </p:cNvSpPr>
            <p:nvPr/>
          </p:nvSpPr>
          <p:spPr bwMode="auto">
            <a:xfrm>
              <a:off x="3983038" y="1357313"/>
              <a:ext cx="4078288" cy="4130675"/>
            </a:xfrm>
            <a:custGeom>
              <a:avLst/>
              <a:gdLst>
                <a:gd name="T0" fmla="*/ 1277 w 1277"/>
                <a:gd name="T1" fmla="*/ 643 h 1280"/>
                <a:gd name="T2" fmla="*/ 1101 w 1277"/>
                <a:gd name="T3" fmla="*/ 212 h 1280"/>
                <a:gd name="T4" fmla="*/ 1113 w 1277"/>
                <a:gd name="T5" fmla="*/ 200 h 1280"/>
                <a:gd name="T6" fmla="*/ 1146 w 1277"/>
                <a:gd name="T7" fmla="*/ 168 h 1280"/>
                <a:gd name="T8" fmla="*/ 1147 w 1277"/>
                <a:gd name="T9" fmla="*/ 148 h 1280"/>
                <a:gd name="T10" fmla="*/ 1099 w 1277"/>
                <a:gd name="T11" fmla="*/ 106 h 1280"/>
                <a:gd name="T12" fmla="*/ 1086 w 1277"/>
                <a:gd name="T13" fmla="*/ 104 h 1280"/>
                <a:gd name="T14" fmla="*/ 1040 w 1277"/>
                <a:gd name="T15" fmla="*/ 123 h 1280"/>
                <a:gd name="T16" fmla="*/ 665 w 1277"/>
                <a:gd name="T17" fmla="*/ 0 h 1280"/>
                <a:gd name="T18" fmla="*/ 664 w 1277"/>
                <a:gd name="T19" fmla="*/ 28 h 1280"/>
                <a:gd name="T20" fmla="*/ 662 w 1277"/>
                <a:gd name="T21" fmla="*/ 28 h 1280"/>
                <a:gd name="T22" fmla="*/ 285 w 1277"/>
                <a:gd name="T23" fmla="*/ 156 h 1280"/>
                <a:gd name="T24" fmla="*/ 268 w 1277"/>
                <a:gd name="T25" fmla="*/ 134 h 1280"/>
                <a:gd name="T26" fmla="*/ 104 w 1277"/>
                <a:gd name="T27" fmla="*/ 323 h 1280"/>
                <a:gd name="T28" fmla="*/ 112 w 1277"/>
                <a:gd name="T29" fmla="*/ 365 h 1280"/>
                <a:gd name="T30" fmla="*/ 46 w 1277"/>
                <a:gd name="T31" fmla="*/ 643 h 1280"/>
                <a:gd name="T32" fmla="*/ 65 w 1277"/>
                <a:gd name="T33" fmla="*/ 792 h 1280"/>
                <a:gd name="T34" fmla="*/ 0 w 1277"/>
                <a:gd name="T35" fmla="*/ 799 h 1280"/>
                <a:gd name="T36" fmla="*/ 37 w 1277"/>
                <a:gd name="T37" fmla="*/ 911 h 1280"/>
                <a:gd name="T38" fmla="*/ 78 w 1277"/>
                <a:gd name="T39" fmla="*/ 914 h 1280"/>
                <a:gd name="T40" fmla="*/ 368 w 1277"/>
                <a:gd name="T41" fmla="*/ 1215 h 1280"/>
                <a:gd name="T42" fmla="*/ 381 w 1277"/>
                <a:gd name="T43" fmla="*/ 1190 h 1280"/>
                <a:gd name="T44" fmla="*/ 662 w 1277"/>
                <a:gd name="T45" fmla="*/ 1258 h 1280"/>
                <a:gd name="T46" fmla="*/ 744 w 1277"/>
                <a:gd name="T47" fmla="*/ 1253 h 1280"/>
                <a:gd name="T48" fmla="*/ 746 w 1277"/>
                <a:gd name="T49" fmla="*/ 1270 h 1280"/>
                <a:gd name="T50" fmla="*/ 758 w 1277"/>
                <a:gd name="T51" fmla="*/ 1279 h 1280"/>
                <a:gd name="T52" fmla="*/ 1021 w 1277"/>
                <a:gd name="T53" fmla="*/ 1176 h 1280"/>
                <a:gd name="T54" fmla="*/ 1042 w 1277"/>
                <a:gd name="T55" fmla="*/ 1161 h 1280"/>
                <a:gd name="T56" fmla="*/ 1033 w 1277"/>
                <a:gd name="T57" fmla="*/ 1134 h 1280"/>
                <a:gd name="T58" fmla="*/ 1277 w 1277"/>
                <a:gd name="T59" fmla="*/ 643 h 1280"/>
                <a:gd name="T60" fmla="*/ 662 w 1277"/>
                <a:gd name="T61" fmla="*/ 1241 h 1280"/>
                <a:gd name="T62" fmla="*/ 64 w 1277"/>
                <a:gd name="T63" fmla="*/ 643 h 1280"/>
                <a:gd name="T64" fmla="*/ 662 w 1277"/>
                <a:gd name="T65" fmla="*/ 45 h 1280"/>
                <a:gd name="T66" fmla="*/ 1259 w 1277"/>
                <a:gd name="T67" fmla="*/ 643 h 1280"/>
                <a:gd name="T68" fmla="*/ 662 w 1277"/>
                <a:gd name="T69" fmla="*/ 1241 h 1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77" h="1280">
                  <a:moveTo>
                    <a:pt x="1277" y="643"/>
                  </a:moveTo>
                  <a:cubicBezTo>
                    <a:pt x="1277" y="475"/>
                    <a:pt x="1210" y="323"/>
                    <a:pt x="1101" y="212"/>
                  </a:cubicBezTo>
                  <a:cubicBezTo>
                    <a:pt x="1113" y="200"/>
                    <a:pt x="1113" y="200"/>
                    <a:pt x="1113" y="200"/>
                  </a:cubicBezTo>
                  <a:cubicBezTo>
                    <a:pt x="1146" y="168"/>
                    <a:pt x="1146" y="168"/>
                    <a:pt x="1146" y="168"/>
                  </a:cubicBezTo>
                  <a:cubicBezTo>
                    <a:pt x="1152" y="163"/>
                    <a:pt x="1152" y="154"/>
                    <a:pt x="1147" y="148"/>
                  </a:cubicBezTo>
                  <a:cubicBezTo>
                    <a:pt x="1129" y="130"/>
                    <a:pt x="1121" y="122"/>
                    <a:pt x="1099" y="106"/>
                  </a:cubicBezTo>
                  <a:cubicBezTo>
                    <a:pt x="1095" y="103"/>
                    <a:pt x="1090" y="102"/>
                    <a:pt x="1086" y="104"/>
                  </a:cubicBezTo>
                  <a:cubicBezTo>
                    <a:pt x="1040" y="123"/>
                    <a:pt x="1040" y="123"/>
                    <a:pt x="1040" y="123"/>
                  </a:cubicBezTo>
                  <a:cubicBezTo>
                    <a:pt x="934" y="46"/>
                    <a:pt x="805" y="0"/>
                    <a:pt x="665" y="0"/>
                  </a:cubicBezTo>
                  <a:cubicBezTo>
                    <a:pt x="664" y="28"/>
                    <a:pt x="664" y="28"/>
                    <a:pt x="664" y="28"/>
                  </a:cubicBezTo>
                  <a:cubicBezTo>
                    <a:pt x="664" y="28"/>
                    <a:pt x="663" y="28"/>
                    <a:pt x="662" y="28"/>
                  </a:cubicBezTo>
                  <a:cubicBezTo>
                    <a:pt x="520" y="28"/>
                    <a:pt x="389" y="75"/>
                    <a:pt x="285" y="156"/>
                  </a:cubicBezTo>
                  <a:cubicBezTo>
                    <a:pt x="268" y="134"/>
                    <a:pt x="268" y="134"/>
                    <a:pt x="268" y="134"/>
                  </a:cubicBezTo>
                  <a:cubicBezTo>
                    <a:pt x="203" y="184"/>
                    <a:pt x="147" y="248"/>
                    <a:pt x="104" y="323"/>
                  </a:cubicBezTo>
                  <a:cubicBezTo>
                    <a:pt x="99" y="331"/>
                    <a:pt x="107" y="352"/>
                    <a:pt x="112" y="365"/>
                  </a:cubicBezTo>
                  <a:cubicBezTo>
                    <a:pt x="70" y="448"/>
                    <a:pt x="46" y="543"/>
                    <a:pt x="46" y="643"/>
                  </a:cubicBezTo>
                  <a:cubicBezTo>
                    <a:pt x="46" y="694"/>
                    <a:pt x="53" y="744"/>
                    <a:pt x="65" y="792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9" y="834"/>
                    <a:pt x="23" y="878"/>
                    <a:pt x="37" y="911"/>
                  </a:cubicBezTo>
                  <a:cubicBezTo>
                    <a:pt x="39" y="916"/>
                    <a:pt x="59" y="916"/>
                    <a:pt x="78" y="914"/>
                  </a:cubicBezTo>
                  <a:cubicBezTo>
                    <a:pt x="137" y="1039"/>
                    <a:pt x="236" y="1147"/>
                    <a:pt x="368" y="1215"/>
                  </a:cubicBezTo>
                  <a:cubicBezTo>
                    <a:pt x="381" y="1190"/>
                    <a:pt x="381" y="1190"/>
                    <a:pt x="381" y="1190"/>
                  </a:cubicBezTo>
                  <a:cubicBezTo>
                    <a:pt x="465" y="1234"/>
                    <a:pt x="560" y="1258"/>
                    <a:pt x="662" y="1258"/>
                  </a:cubicBezTo>
                  <a:cubicBezTo>
                    <a:pt x="689" y="1258"/>
                    <a:pt x="717" y="1256"/>
                    <a:pt x="744" y="1253"/>
                  </a:cubicBezTo>
                  <a:cubicBezTo>
                    <a:pt x="746" y="1270"/>
                    <a:pt x="746" y="1270"/>
                    <a:pt x="746" y="1270"/>
                  </a:cubicBezTo>
                  <a:cubicBezTo>
                    <a:pt x="747" y="1276"/>
                    <a:pt x="752" y="1280"/>
                    <a:pt x="758" y="1279"/>
                  </a:cubicBezTo>
                  <a:cubicBezTo>
                    <a:pt x="849" y="1265"/>
                    <a:pt x="939" y="1231"/>
                    <a:pt x="1021" y="1176"/>
                  </a:cubicBezTo>
                  <a:cubicBezTo>
                    <a:pt x="1031" y="1169"/>
                    <a:pt x="1032" y="1169"/>
                    <a:pt x="1042" y="1161"/>
                  </a:cubicBezTo>
                  <a:cubicBezTo>
                    <a:pt x="1033" y="1134"/>
                    <a:pt x="1033" y="1134"/>
                    <a:pt x="1033" y="1134"/>
                  </a:cubicBezTo>
                  <a:cubicBezTo>
                    <a:pt x="1181" y="1021"/>
                    <a:pt x="1277" y="843"/>
                    <a:pt x="1277" y="643"/>
                  </a:cubicBezTo>
                  <a:close/>
                  <a:moveTo>
                    <a:pt x="662" y="1241"/>
                  </a:moveTo>
                  <a:cubicBezTo>
                    <a:pt x="331" y="1241"/>
                    <a:pt x="64" y="973"/>
                    <a:pt x="64" y="643"/>
                  </a:cubicBezTo>
                  <a:cubicBezTo>
                    <a:pt x="64" y="313"/>
                    <a:pt x="331" y="45"/>
                    <a:pt x="662" y="45"/>
                  </a:cubicBezTo>
                  <a:cubicBezTo>
                    <a:pt x="992" y="45"/>
                    <a:pt x="1259" y="313"/>
                    <a:pt x="1259" y="643"/>
                  </a:cubicBezTo>
                  <a:cubicBezTo>
                    <a:pt x="1259" y="973"/>
                    <a:pt x="992" y="1241"/>
                    <a:pt x="662" y="1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29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梯形 191"/>
          <p:cNvSpPr/>
          <p:nvPr/>
        </p:nvSpPr>
        <p:spPr>
          <a:xfrm rot="5400000">
            <a:off x="4208088" y="3081160"/>
            <a:ext cx="5460658" cy="1391861"/>
          </a:xfrm>
          <a:prstGeom prst="trapezoid">
            <a:avLst>
              <a:gd name="adj" fmla="val 60585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454475" y="1046760"/>
            <a:ext cx="5787198" cy="546065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 rot="10800000" flipV="1">
            <a:off x="8396093" y="98862"/>
            <a:ext cx="2188565" cy="227361"/>
            <a:chOff x="2852738" y="1754188"/>
            <a:chExt cx="9117012" cy="1565275"/>
          </a:xfrm>
          <a:solidFill>
            <a:srgbClr val="00B4EB"/>
          </a:solidFill>
        </p:grpSpPr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8283575" y="2538413"/>
              <a:ext cx="1939925" cy="42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6159500" y="2811463"/>
              <a:ext cx="1939925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2852738" y="2811463"/>
              <a:ext cx="3019425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7974013" y="2538413"/>
              <a:ext cx="434975" cy="314325"/>
            </a:xfrm>
            <a:custGeom>
              <a:avLst/>
              <a:gdLst>
                <a:gd name="T0" fmla="*/ 0 w 274"/>
                <a:gd name="T1" fmla="*/ 198 h 198"/>
                <a:gd name="T2" fmla="*/ 195 w 274"/>
                <a:gd name="T3" fmla="*/ 0 h 198"/>
                <a:gd name="T4" fmla="*/ 274 w 274"/>
                <a:gd name="T5" fmla="*/ 0 h 198"/>
                <a:gd name="T6" fmla="*/ 79 w 274"/>
                <a:gd name="T7" fmla="*/ 198 h 198"/>
                <a:gd name="T8" fmla="*/ 0 w 274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198">
                  <a:moveTo>
                    <a:pt x="0" y="198"/>
                  </a:moveTo>
                  <a:lnTo>
                    <a:pt x="195" y="0"/>
                  </a:lnTo>
                  <a:lnTo>
                    <a:pt x="274" y="0"/>
                  </a:lnTo>
                  <a:lnTo>
                    <a:pt x="79" y="198"/>
                  </a:lnTo>
                  <a:lnTo>
                    <a:pt x="0" y="1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7935913" y="2351088"/>
              <a:ext cx="438150" cy="314325"/>
            </a:xfrm>
            <a:custGeom>
              <a:avLst/>
              <a:gdLst>
                <a:gd name="T0" fmla="*/ 0 w 276"/>
                <a:gd name="T1" fmla="*/ 198 h 198"/>
                <a:gd name="T2" fmla="*/ 197 w 276"/>
                <a:gd name="T3" fmla="*/ 0 h 198"/>
                <a:gd name="T4" fmla="*/ 276 w 276"/>
                <a:gd name="T5" fmla="*/ 0 h 198"/>
                <a:gd name="T6" fmla="*/ 79 w 276"/>
                <a:gd name="T7" fmla="*/ 198 h 198"/>
                <a:gd name="T8" fmla="*/ 0 w 276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98">
                  <a:moveTo>
                    <a:pt x="0" y="198"/>
                  </a:moveTo>
                  <a:lnTo>
                    <a:pt x="197" y="0"/>
                  </a:lnTo>
                  <a:lnTo>
                    <a:pt x="276" y="0"/>
                  </a:lnTo>
                  <a:lnTo>
                    <a:pt x="79" y="198"/>
                  </a:lnTo>
                  <a:lnTo>
                    <a:pt x="0" y="1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8134350" y="2943226"/>
              <a:ext cx="139700" cy="104775"/>
            </a:xfrm>
            <a:custGeom>
              <a:avLst/>
              <a:gdLst>
                <a:gd name="T0" fmla="*/ 0 w 88"/>
                <a:gd name="T1" fmla="*/ 66 h 66"/>
                <a:gd name="T2" fmla="*/ 64 w 88"/>
                <a:gd name="T3" fmla="*/ 0 h 66"/>
                <a:gd name="T4" fmla="*/ 88 w 88"/>
                <a:gd name="T5" fmla="*/ 0 h 66"/>
                <a:gd name="T6" fmla="*/ 24 w 88"/>
                <a:gd name="T7" fmla="*/ 66 h 66"/>
                <a:gd name="T8" fmla="*/ 0 w 88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66">
                  <a:moveTo>
                    <a:pt x="0" y="66"/>
                  </a:moveTo>
                  <a:lnTo>
                    <a:pt x="64" y="0"/>
                  </a:lnTo>
                  <a:lnTo>
                    <a:pt x="88" y="0"/>
                  </a:lnTo>
                  <a:lnTo>
                    <a:pt x="24" y="66"/>
                  </a:ln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8421688" y="3138488"/>
              <a:ext cx="123825" cy="119063"/>
            </a:xfrm>
            <a:custGeom>
              <a:avLst/>
              <a:gdLst>
                <a:gd name="T0" fmla="*/ 78 w 78"/>
                <a:gd name="T1" fmla="*/ 75 h 75"/>
                <a:gd name="T2" fmla="*/ 24 w 78"/>
                <a:gd name="T3" fmla="*/ 0 h 75"/>
                <a:gd name="T4" fmla="*/ 0 w 78"/>
                <a:gd name="T5" fmla="*/ 0 h 75"/>
                <a:gd name="T6" fmla="*/ 58 w 78"/>
                <a:gd name="T7" fmla="*/ 75 h 75"/>
                <a:gd name="T8" fmla="*/ 78 w 78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5">
                  <a:moveTo>
                    <a:pt x="78" y="75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58" y="75"/>
                  </a:lnTo>
                  <a:lnTo>
                    <a:pt x="78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10191750" y="1838326"/>
              <a:ext cx="735012" cy="742950"/>
            </a:xfrm>
            <a:custGeom>
              <a:avLst/>
              <a:gdLst>
                <a:gd name="T0" fmla="*/ 0 w 463"/>
                <a:gd name="T1" fmla="*/ 447 h 468"/>
                <a:gd name="T2" fmla="*/ 443 w 463"/>
                <a:gd name="T3" fmla="*/ 0 h 468"/>
                <a:gd name="T4" fmla="*/ 463 w 463"/>
                <a:gd name="T5" fmla="*/ 19 h 468"/>
                <a:gd name="T6" fmla="*/ 20 w 463"/>
                <a:gd name="T7" fmla="*/ 468 h 468"/>
                <a:gd name="T8" fmla="*/ 0 w 463"/>
                <a:gd name="T9" fmla="*/ 447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" h="468">
                  <a:moveTo>
                    <a:pt x="0" y="447"/>
                  </a:moveTo>
                  <a:lnTo>
                    <a:pt x="443" y="0"/>
                  </a:lnTo>
                  <a:lnTo>
                    <a:pt x="463" y="19"/>
                  </a:lnTo>
                  <a:lnTo>
                    <a:pt x="20" y="468"/>
                  </a:lnTo>
                  <a:lnTo>
                    <a:pt x="0" y="4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8277225" y="2351088"/>
              <a:ext cx="1704975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8235950" y="2943226"/>
              <a:ext cx="2909887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6592888" y="3024188"/>
              <a:ext cx="1579562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6877050" y="3138488"/>
              <a:ext cx="1582737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8513763" y="3232151"/>
              <a:ext cx="1579562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7269163" y="2641601"/>
              <a:ext cx="792162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7269163" y="2351088"/>
              <a:ext cx="1008062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7094538" y="2351088"/>
              <a:ext cx="69850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6586538" y="2351088"/>
              <a:ext cx="6667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6299200" y="2351088"/>
              <a:ext cx="220662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5715000" y="2351088"/>
              <a:ext cx="514350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7377113" y="2568576"/>
              <a:ext cx="684212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6643688" y="2568576"/>
              <a:ext cx="682625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7473950" y="2490788"/>
              <a:ext cx="679450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7170738" y="2490788"/>
              <a:ext cx="265112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7423150" y="2422526"/>
              <a:ext cx="7842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5173663" y="2422526"/>
              <a:ext cx="21939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6643688" y="2490788"/>
              <a:ext cx="48577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6305550" y="2490788"/>
              <a:ext cx="242887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5853113" y="2490788"/>
              <a:ext cx="241300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5399088" y="2490788"/>
              <a:ext cx="239712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4943475" y="2490788"/>
              <a:ext cx="242887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5737225" y="2641601"/>
              <a:ext cx="1423987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6251575" y="3024188"/>
              <a:ext cx="249237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4827588" y="3024188"/>
              <a:ext cx="1347787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4627563" y="3024188"/>
              <a:ext cx="127000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4429125" y="3024188"/>
              <a:ext cx="128587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3465513" y="3024188"/>
              <a:ext cx="877887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5695950" y="2882901"/>
              <a:ext cx="5202237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4043363" y="2882901"/>
              <a:ext cx="1162050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3076575" y="2882901"/>
              <a:ext cx="5683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8"/>
            <p:cNvSpPr>
              <a:spLocks/>
            </p:cNvSpPr>
            <p:nvPr/>
          </p:nvSpPr>
          <p:spPr bwMode="auto">
            <a:xfrm>
              <a:off x="11126788" y="2205038"/>
              <a:ext cx="754062" cy="762000"/>
            </a:xfrm>
            <a:custGeom>
              <a:avLst/>
              <a:gdLst>
                <a:gd name="T0" fmla="*/ 0 w 475"/>
                <a:gd name="T1" fmla="*/ 469 h 480"/>
                <a:gd name="T2" fmla="*/ 463 w 475"/>
                <a:gd name="T3" fmla="*/ 0 h 480"/>
                <a:gd name="T4" fmla="*/ 475 w 475"/>
                <a:gd name="T5" fmla="*/ 10 h 480"/>
                <a:gd name="T6" fmla="*/ 12 w 475"/>
                <a:gd name="T7" fmla="*/ 480 h 480"/>
                <a:gd name="T8" fmla="*/ 0 w 475"/>
                <a:gd name="T9" fmla="*/ 46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480">
                  <a:moveTo>
                    <a:pt x="0" y="469"/>
                  </a:moveTo>
                  <a:lnTo>
                    <a:pt x="463" y="0"/>
                  </a:lnTo>
                  <a:lnTo>
                    <a:pt x="475" y="10"/>
                  </a:lnTo>
                  <a:lnTo>
                    <a:pt x="12" y="480"/>
                  </a:lnTo>
                  <a:lnTo>
                    <a:pt x="0" y="4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9"/>
            <p:cNvSpPr>
              <a:spLocks/>
            </p:cNvSpPr>
            <p:nvPr/>
          </p:nvSpPr>
          <p:spPr bwMode="auto">
            <a:xfrm>
              <a:off x="10879138" y="2470151"/>
              <a:ext cx="430212" cy="434975"/>
            </a:xfrm>
            <a:custGeom>
              <a:avLst/>
              <a:gdLst>
                <a:gd name="T0" fmla="*/ 0 w 271"/>
                <a:gd name="T1" fmla="*/ 264 h 274"/>
                <a:gd name="T2" fmla="*/ 259 w 271"/>
                <a:gd name="T3" fmla="*/ 0 h 274"/>
                <a:gd name="T4" fmla="*/ 271 w 271"/>
                <a:gd name="T5" fmla="*/ 10 h 274"/>
                <a:gd name="T6" fmla="*/ 12 w 271"/>
                <a:gd name="T7" fmla="*/ 274 h 274"/>
                <a:gd name="T8" fmla="*/ 0 w 271"/>
                <a:gd name="T9" fmla="*/ 26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274">
                  <a:moveTo>
                    <a:pt x="0" y="264"/>
                  </a:moveTo>
                  <a:lnTo>
                    <a:pt x="259" y="0"/>
                  </a:lnTo>
                  <a:lnTo>
                    <a:pt x="271" y="10"/>
                  </a:lnTo>
                  <a:lnTo>
                    <a:pt x="12" y="274"/>
                  </a:lnTo>
                  <a:lnTo>
                    <a:pt x="0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Oval 50"/>
            <p:cNvSpPr>
              <a:spLocks noChangeArrowheads="1"/>
            </p:cNvSpPr>
            <p:nvPr/>
          </p:nvSpPr>
          <p:spPr bwMode="auto">
            <a:xfrm>
              <a:off x="11755438" y="2093913"/>
              <a:ext cx="214312" cy="2174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Oval 51"/>
            <p:cNvSpPr>
              <a:spLocks noChangeArrowheads="1"/>
            </p:cNvSpPr>
            <p:nvPr/>
          </p:nvSpPr>
          <p:spPr bwMode="auto">
            <a:xfrm>
              <a:off x="10801350" y="1754188"/>
              <a:ext cx="214312" cy="2174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Oval 52"/>
            <p:cNvSpPr>
              <a:spLocks noChangeArrowheads="1"/>
            </p:cNvSpPr>
            <p:nvPr/>
          </p:nvSpPr>
          <p:spPr bwMode="auto">
            <a:xfrm>
              <a:off x="11236325" y="2413001"/>
              <a:ext cx="146050" cy="147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Oval 53"/>
            <p:cNvSpPr>
              <a:spLocks noChangeArrowheads="1"/>
            </p:cNvSpPr>
            <p:nvPr/>
          </p:nvSpPr>
          <p:spPr bwMode="auto">
            <a:xfrm>
              <a:off x="10020300" y="3170238"/>
              <a:ext cx="149225" cy="149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Oval 54"/>
            <p:cNvSpPr>
              <a:spLocks noChangeArrowheads="1"/>
            </p:cNvSpPr>
            <p:nvPr/>
          </p:nvSpPr>
          <p:spPr bwMode="auto">
            <a:xfrm>
              <a:off x="9910763" y="2276476"/>
              <a:ext cx="179387" cy="1809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1137755" y="17380"/>
            <a:ext cx="981472" cy="994082"/>
            <a:chOff x="3983038" y="1357313"/>
            <a:chExt cx="4078288" cy="4130675"/>
          </a:xfrm>
          <a:solidFill>
            <a:schemeClr val="bg1">
              <a:alpha val="40000"/>
            </a:schemeClr>
          </a:solidFill>
        </p:grpSpPr>
        <p:sp>
          <p:nvSpPr>
            <p:cNvPr id="55" name="Freeform 5"/>
            <p:cNvSpPr>
              <a:spLocks noEditPoints="1"/>
            </p:cNvSpPr>
            <p:nvPr/>
          </p:nvSpPr>
          <p:spPr bwMode="auto">
            <a:xfrm>
              <a:off x="4152901" y="1466850"/>
              <a:ext cx="3886200" cy="3930650"/>
            </a:xfrm>
            <a:custGeom>
              <a:avLst/>
              <a:gdLst>
                <a:gd name="T0" fmla="*/ 1217 w 1217"/>
                <a:gd name="T1" fmla="*/ 609 h 1218"/>
                <a:gd name="T2" fmla="*/ 1217 w 1217"/>
                <a:gd name="T3" fmla="*/ 609 h 1218"/>
                <a:gd name="T4" fmla="*/ 1217 w 1217"/>
                <a:gd name="T5" fmla="*/ 609 h 1218"/>
                <a:gd name="T6" fmla="*/ 609 w 1217"/>
                <a:gd name="T7" fmla="*/ 0 h 1218"/>
                <a:gd name="T8" fmla="*/ 0 w 1217"/>
                <a:gd name="T9" fmla="*/ 609 h 1218"/>
                <a:gd name="T10" fmla="*/ 609 w 1217"/>
                <a:gd name="T11" fmla="*/ 1218 h 1218"/>
                <a:gd name="T12" fmla="*/ 1217 w 1217"/>
                <a:gd name="T13" fmla="*/ 609 h 1218"/>
                <a:gd name="T14" fmla="*/ 1215 w 1217"/>
                <a:gd name="T15" fmla="*/ 609 h 1218"/>
                <a:gd name="T16" fmla="*/ 1213 w 1217"/>
                <a:gd name="T17" fmla="*/ 609 h 1218"/>
                <a:gd name="T18" fmla="*/ 1036 w 1217"/>
                <a:gd name="T19" fmla="*/ 1036 h 1218"/>
                <a:gd name="T20" fmla="*/ 609 w 1217"/>
                <a:gd name="T21" fmla="*/ 1214 h 1218"/>
                <a:gd name="T22" fmla="*/ 181 w 1217"/>
                <a:gd name="T23" fmla="*/ 1036 h 1218"/>
                <a:gd name="T24" fmla="*/ 4 w 1217"/>
                <a:gd name="T25" fmla="*/ 609 h 1218"/>
                <a:gd name="T26" fmla="*/ 181 w 1217"/>
                <a:gd name="T27" fmla="*/ 181 h 1218"/>
                <a:gd name="T28" fmla="*/ 609 w 1217"/>
                <a:gd name="T29" fmla="*/ 4 h 1218"/>
                <a:gd name="T30" fmla="*/ 1036 w 1217"/>
                <a:gd name="T31" fmla="*/ 181 h 1218"/>
                <a:gd name="T32" fmla="*/ 1213 w 1217"/>
                <a:gd name="T33" fmla="*/ 609 h 1218"/>
                <a:gd name="T34" fmla="*/ 1215 w 1217"/>
                <a:gd name="T35" fmla="*/ 609 h 1218"/>
                <a:gd name="T36" fmla="*/ 1217 w 1217"/>
                <a:gd name="T37" fmla="*/ 609 h 1218"/>
                <a:gd name="T38" fmla="*/ 1217 w 1217"/>
                <a:gd name="T39" fmla="*/ 609 h 1218"/>
                <a:gd name="T40" fmla="*/ 609 w 1217"/>
                <a:gd name="T41" fmla="*/ 0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7" h="1218">
                  <a:moveTo>
                    <a:pt x="1217" y="609"/>
                  </a:moveTo>
                  <a:cubicBezTo>
                    <a:pt x="1217" y="609"/>
                    <a:pt x="1217" y="609"/>
                    <a:pt x="1217" y="609"/>
                  </a:cubicBezTo>
                  <a:cubicBezTo>
                    <a:pt x="1217" y="609"/>
                    <a:pt x="1217" y="609"/>
                    <a:pt x="1217" y="609"/>
                  </a:cubicBezTo>
                  <a:moveTo>
                    <a:pt x="609" y="0"/>
                  </a:moveTo>
                  <a:cubicBezTo>
                    <a:pt x="272" y="0"/>
                    <a:pt x="0" y="273"/>
                    <a:pt x="0" y="609"/>
                  </a:cubicBezTo>
                  <a:cubicBezTo>
                    <a:pt x="0" y="945"/>
                    <a:pt x="272" y="1218"/>
                    <a:pt x="609" y="1218"/>
                  </a:cubicBezTo>
                  <a:cubicBezTo>
                    <a:pt x="945" y="1218"/>
                    <a:pt x="1217" y="945"/>
                    <a:pt x="1217" y="609"/>
                  </a:cubicBezTo>
                  <a:cubicBezTo>
                    <a:pt x="1215" y="609"/>
                    <a:pt x="1215" y="609"/>
                    <a:pt x="1215" y="609"/>
                  </a:cubicBezTo>
                  <a:cubicBezTo>
                    <a:pt x="1213" y="609"/>
                    <a:pt x="1213" y="609"/>
                    <a:pt x="1213" y="609"/>
                  </a:cubicBezTo>
                  <a:cubicBezTo>
                    <a:pt x="1213" y="776"/>
                    <a:pt x="1146" y="927"/>
                    <a:pt x="1036" y="1036"/>
                  </a:cubicBezTo>
                  <a:cubicBezTo>
                    <a:pt x="927" y="1146"/>
                    <a:pt x="776" y="1214"/>
                    <a:pt x="609" y="1214"/>
                  </a:cubicBezTo>
                  <a:cubicBezTo>
                    <a:pt x="442" y="1214"/>
                    <a:pt x="290" y="1146"/>
                    <a:pt x="181" y="1036"/>
                  </a:cubicBezTo>
                  <a:cubicBezTo>
                    <a:pt x="72" y="927"/>
                    <a:pt x="4" y="776"/>
                    <a:pt x="4" y="609"/>
                  </a:cubicBezTo>
                  <a:cubicBezTo>
                    <a:pt x="4" y="442"/>
                    <a:pt x="72" y="291"/>
                    <a:pt x="181" y="181"/>
                  </a:cubicBezTo>
                  <a:cubicBezTo>
                    <a:pt x="290" y="72"/>
                    <a:pt x="442" y="4"/>
                    <a:pt x="609" y="4"/>
                  </a:cubicBezTo>
                  <a:cubicBezTo>
                    <a:pt x="776" y="4"/>
                    <a:pt x="927" y="72"/>
                    <a:pt x="1036" y="181"/>
                  </a:cubicBezTo>
                  <a:cubicBezTo>
                    <a:pt x="1146" y="291"/>
                    <a:pt x="1213" y="442"/>
                    <a:pt x="1213" y="609"/>
                  </a:cubicBezTo>
                  <a:cubicBezTo>
                    <a:pt x="1215" y="609"/>
                    <a:pt x="1215" y="609"/>
                    <a:pt x="1215" y="609"/>
                  </a:cubicBezTo>
                  <a:cubicBezTo>
                    <a:pt x="1217" y="609"/>
                    <a:pt x="1217" y="609"/>
                    <a:pt x="1217" y="609"/>
                  </a:cubicBezTo>
                  <a:cubicBezTo>
                    <a:pt x="1217" y="609"/>
                    <a:pt x="1217" y="609"/>
                    <a:pt x="1217" y="609"/>
                  </a:cubicBezTo>
                  <a:cubicBezTo>
                    <a:pt x="1217" y="273"/>
                    <a:pt x="945" y="0"/>
                    <a:pt x="6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2"/>
            <p:cNvSpPr>
              <a:spLocks noEditPoints="1"/>
            </p:cNvSpPr>
            <p:nvPr/>
          </p:nvSpPr>
          <p:spPr bwMode="auto">
            <a:xfrm>
              <a:off x="5372101" y="2700338"/>
              <a:ext cx="1447800" cy="815975"/>
            </a:xfrm>
            <a:custGeom>
              <a:avLst/>
              <a:gdLst>
                <a:gd name="T0" fmla="*/ 453 w 453"/>
                <a:gd name="T1" fmla="*/ 237 h 253"/>
                <a:gd name="T2" fmla="*/ 453 w 453"/>
                <a:gd name="T3" fmla="*/ 225 h 253"/>
                <a:gd name="T4" fmla="*/ 433 w 453"/>
                <a:gd name="T5" fmla="*/ 214 h 253"/>
                <a:gd name="T6" fmla="*/ 432 w 453"/>
                <a:gd name="T7" fmla="*/ 203 h 253"/>
                <a:gd name="T8" fmla="*/ 450 w 453"/>
                <a:gd name="T9" fmla="*/ 188 h 253"/>
                <a:gd name="T10" fmla="*/ 427 w 453"/>
                <a:gd name="T11" fmla="*/ 174 h 253"/>
                <a:gd name="T12" fmla="*/ 443 w 453"/>
                <a:gd name="T13" fmla="*/ 161 h 253"/>
                <a:gd name="T14" fmla="*/ 421 w 453"/>
                <a:gd name="T15" fmla="*/ 156 h 253"/>
                <a:gd name="T16" fmla="*/ 417 w 453"/>
                <a:gd name="T17" fmla="*/ 145 h 253"/>
                <a:gd name="T18" fmla="*/ 430 w 453"/>
                <a:gd name="T19" fmla="*/ 126 h 253"/>
                <a:gd name="T20" fmla="*/ 403 w 453"/>
                <a:gd name="T21" fmla="*/ 119 h 253"/>
                <a:gd name="T22" fmla="*/ 415 w 453"/>
                <a:gd name="T23" fmla="*/ 102 h 253"/>
                <a:gd name="T24" fmla="*/ 393 w 453"/>
                <a:gd name="T25" fmla="*/ 103 h 253"/>
                <a:gd name="T26" fmla="*/ 386 w 453"/>
                <a:gd name="T27" fmla="*/ 95 h 253"/>
                <a:gd name="T28" fmla="*/ 393 w 453"/>
                <a:gd name="T29" fmla="*/ 73 h 253"/>
                <a:gd name="T30" fmla="*/ 365 w 453"/>
                <a:gd name="T31" fmla="*/ 73 h 253"/>
                <a:gd name="T32" fmla="*/ 372 w 453"/>
                <a:gd name="T33" fmla="*/ 53 h 253"/>
                <a:gd name="T34" fmla="*/ 351 w 453"/>
                <a:gd name="T35" fmla="*/ 61 h 253"/>
                <a:gd name="T36" fmla="*/ 341 w 453"/>
                <a:gd name="T37" fmla="*/ 55 h 253"/>
                <a:gd name="T38" fmla="*/ 342 w 453"/>
                <a:gd name="T39" fmla="*/ 32 h 253"/>
                <a:gd name="T40" fmla="*/ 315 w 453"/>
                <a:gd name="T41" fmla="*/ 40 h 253"/>
                <a:gd name="T42" fmla="*/ 316 w 453"/>
                <a:gd name="T43" fmla="*/ 19 h 253"/>
                <a:gd name="T44" fmla="*/ 298 w 453"/>
                <a:gd name="T45" fmla="*/ 33 h 253"/>
                <a:gd name="T46" fmla="*/ 288 w 453"/>
                <a:gd name="T47" fmla="*/ 29 h 253"/>
                <a:gd name="T48" fmla="*/ 281 w 453"/>
                <a:gd name="T49" fmla="*/ 7 h 253"/>
                <a:gd name="T50" fmla="*/ 258 w 453"/>
                <a:gd name="T51" fmla="*/ 22 h 253"/>
                <a:gd name="T52" fmla="*/ 253 w 453"/>
                <a:gd name="T53" fmla="*/ 2 h 253"/>
                <a:gd name="T54" fmla="*/ 240 w 453"/>
                <a:gd name="T55" fmla="*/ 20 h 253"/>
                <a:gd name="T56" fmla="*/ 229 w 453"/>
                <a:gd name="T57" fmla="*/ 20 h 253"/>
                <a:gd name="T58" fmla="*/ 217 w 453"/>
                <a:gd name="T59" fmla="*/ 0 h 253"/>
                <a:gd name="T60" fmla="*/ 199 w 453"/>
                <a:gd name="T61" fmla="*/ 22 h 253"/>
                <a:gd name="T62" fmla="*/ 188 w 453"/>
                <a:gd name="T63" fmla="*/ 4 h 253"/>
                <a:gd name="T64" fmla="*/ 180 w 453"/>
                <a:gd name="T65" fmla="*/ 25 h 253"/>
                <a:gd name="T66" fmla="*/ 170 w 453"/>
                <a:gd name="T67" fmla="*/ 28 h 253"/>
                <a:gd name="T68" fmla="*/ 152 w 453"/>
                <a:gd name="T69" fmla="*/ 13 h 253"/>
                <a:gd name="T70" fmla="*/ 142 w 453"/>
                <a:gd name="T71" fmla="*/ 38 h 253"/>
                <a:gd name="T72" fmla="*/ 126 w 453"/>
                <a:gd name="T73" fmla="*/ 24 h 253"/>
                <a:gd name="T74" fmla="*/ 125 w 453"/>
                <a:gd name="T75" fmla="*/ 46 h 253"/>
                <a:gd name="T76" fmla="*/ 115 w 453"/>
                <a:gd name="T77" fmla="*/ 52 h 253"/>
                <a:gd name="T78" fmla="*/ 95 w 453"/>
                <a:gd name="T79" fmla="*/ 43 h 253"/>
                <a:gd name="T80" fmla="*/ 91 w 453"/>
                <a:gd name="T81" fmla="*/ 70 h 253"/>
                <a:gd name="T82" fmla="*/ 73 w 453"/>
                <a:gd name="T83" fmla="*/ 61 h 253"/>
                <a:gd name="T84" fmla="*/ 78 w 453"/>
                <a:gd name="T85" fmla="*/ 83 h 253"/>
                <a:gd name="T86" fmla="*/ 70 w 453"/>
                <a:gd name="T87" fmla="*/ 91 h 253"/>
                <a:gd name="T88" fmla="*/ 48 w 453"/>
                <a:gd name="T89" fmla="*/ 88 h 253"/>
                <a:gd name="T90" fmla="*/ 52 w 453"/>
                <a:gd name="T91" fmla="*/ 115 h 253"/>
                <a:gd name="T92" fmla="*/ 32 w 453"/>
                <a:gd name="T93" fmla="*/ 111 h 253"/>
                <a:gd name="T94" fmla="*/ 43 w 453"/>
                <a:gd name="T95" fmla="*/ 131 h 253"/>
                <a:gd name="T96" fmla="*/ 38 w 453"/>
                <a:gd name="T97" fmla="*/ 141 h 253"/>
                <a:gd name="T98" fmla="*/ 15 w 453"/>
                <a:gd name="T99" fmla="*/ 145 h 253"/>
                <a:gd name="T100" fmla="*/ 28 w 453"/>
                <a:gd name="T101" fmla="*/ 169 h 253"/>
                <a:gd name="T102" fmla="*/ 7 w 453"/>
                <a:gd name="T103" fmla="*/ 172 h 253"/>
                <a:gd name="T104" fmla="*/ 23 w 453"/>
                <a:gd name="T105" fmla="*/ 188 h 253"/>
                <a:gd name="T106" fmla="*/ 21 w 453"/>
                <a:gd name="T107" fmla="*/ 199 h 253"/>
                <a:gd name="T108" fmla="*/ 1 w 453"/>
                <a:gd name="T109" fmla="*/ 208 h 253"/>
                <a:gd name="T110" fmla="*/ 20 w 453"/>
                <a:gd name="T111" fmla="*/ 229 h 253"/>
                <a:gd name="T112" fmla="*/ 20 w 453"/>
                <a:gd name="T113" fmla="*/ 232 h 253"/>
                <a:gd name="T114" fmla="*/ 20 w 453"/>
                <a:gd name="T115" fmla="*/ 24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3" h="253">
                  <a:moveTo>
                    <a:pt x="433" y="240"/>
                  </a:moveTo>
                  <a:cubicBezTo>
                    <a:pt x="433" y="241"/>
                    <a:pt x="433" y="243"/>
                    <a:pt x="433" y="244"/>
                  </a:cubicBezTo>
                  <a:cubicBezTo>
                    <a:pt x="452" y="246"/>
                    <a:pt x="452" y="246"/>
                    <a:pt x="452" y="246"/>
                  </a:cubicBezTo>
                  <a:cubicBezTo>
                    <a:pt x="452" y="244"/>
                    <a:pt x="453" y="243"/>
                    <a:pt x="453" y="241"/>
                  </a:cubicBezTo>
                  <a:cubicBezTo>
                    <a:pt x="433" y="240"/>
                    <a:pt x="433" y="240"/>
                    <a:pt x="433" y="240"/>
                  </a:cubicBezTo>
                  <a:close/>
                  <a:moveTo>
                    <a:pt x="433" y="233"/>
                  </a:moveTo>
                  <a:cubicBezTo>
                    <a:pt x="433" y="234"/>
                    <a:pt x="433" y="235"/>
                    <a:pt x="433" y="236"/>
                  </a:cubicBezTo>
                  <a:cubicBezTo>
                    <a:pt x="453" y="237"/>
                    <a:pt x="453" y="237"/>
                    <a:pt x="453" y="237"/>
                  </a:cubicBezTo>
                  <a:cubicBezTo>
                    <a:pt x="453" y="236"/>
                    <a:pt x="453" y="235"/>
                    <a:pt x="453" y="233"/>
                  </a:cubicBezTo>
                  <a:cubicBezTo>
                    <a:pt x="433" y="233"/>
                    <a:pt x="433" y="233"/>
                    <a:pt x="433" y="233"/>
                  </a:cubicBezTo>
                  <a:close/>
                  <a:moveTo>
                    <a:pt x="434" y="225"/>
                  </a:moveTo>
                  <a:cubicBezTo>
                    <a:pt x="434" y="226"/>
                    <a:pt x="434" y="226"/>
                    <a:pt x="434" y="227"/>
                  </a:cubicBezTo>
                  <a:cubicBezTo>
                    <a:pt x="434" y="228"/>
                    <a:pt x="434" y="228"/>
                    <a:pt x="434" y="229"/>
                  </a:cubicBezTo>
                  <a:cubicBezTo>
                    <a:pt x="453" y="229"/>
                    <a:pt x="453" y="229"/>
                    <a:pt x="453" y="229"/>
                  </a:cubicBezTo>
                  <a:cubicBezTo>
                    <a:pt x="453" y="228"/>
                    <a:pt x="453" y="228"/>
                    <a:pt x="453" y="227"/>
                  </a:cubicBezTo>
                  <a:cubicBezTo>
                    <a:pt x="453" y="226"/>
                    <a:pt x="453" y="226"/>
                    <a:pt x="453" y="225"/>
                  </a:cubicBezTo>
                  <a:cubicBezTo>
                    <a:pt x="434" y="225"/>
                    <a:pt x="434" y="225"/>
                    <a:pt x="434" y="225"/>
                  </a:cubicBezTo>
                  <a:close/>
                  <a:moveTo>
                    <a:pt x="433" y="218"/>
                  </a:moveTo>
                  <a:cubicBezTo>
                    <a:pt x="433" y="219"/>
                    <a:pt x="433" y="220"/>
                    <a:pt x="433" y="222"/>
                  </a:cubicBezTo>
                  <a:cubicBezTo>
                    <a:pt x="453" y="221"/>
                    <a:pt x="453" y="221"/>
                    <a:pt x="453" y="221"/>
                  </a:cubicBezTo>
                  <a:cubicBezTo>
                    <a:pt x="453" y="220"/>
                    <a:pt x="453" y="218"/>
                    <a:pt x="453" y="217"/>
                  </a:cubicBezTo>
                  <a:lnTo>
                    <a:pt x="433" y="218"/>
                  </a:lnTo>
                  <a:close/>
                  <a:moveTo>
                    <a:pt x="433" y="210"/>
                  </a:moveTo>
                  <a:cubicBezTo>
                    <a:pt x="433" y="212"/>
                    <a:pt x="433" y="213"/>
                    <a:pt x="433" y="214"/>
                  </a:cubicBezTo>
                  <a:cubicBezTo>
                    <a:pt x="453" y="213"/>
                    <a:pt x="453" y="213"/>
                    <a:pt x="453" y="213"/>
                  </a:cubicBezTo>
                  <a:cubicBezTo>
                    <a:pt x="453" y="211"/>
                    <a:pt x="453" y="210"/>
                    <a:pt x="452" y="209"/>
                  </a:cubicBezTo>
                  <a:cubicBezTo>
                    <a:pt x="433" y="210"/>
                    <a:pt x="433" y="210"/>
                    <a:pt x="433" y="210"/>
                  </a:cubicBezTo>
                  <a:close/>
                  <a:moveTo>
                    <a:pt x="432" y="203"/>
                  </a:moveTo>
                  <a:cubicBezTo>
                    <a:pt x="432" y="204"/>
                    <a:pt x="432" y="205"/>
                    <a:pt x="433" y="207"/>
                  </a:cubicBezTo>
                  <a:cubicBezTo>
                    <a:pt x="452" y="205"/>
                    <a:pt x="452" y="205"/>
                    <a:pt x="452" y="205"/>
                  </a:cubicBezTo>
                  <a:cubicBezTo>
                    <a:pt x="452" y="203"/>
                    <a:pt x="452" y="202"/>
                    <a:pt x="452" y="201"/>
                  </a:cubicBezTo>
                  <a:cubicBezTo>
                    <a:pt x="432" y="203"/>
                    <a:pt x="432" y="203"/>
                    <a:pt x="432" y="203"/>
                  </a:cubicBezTo>
                  <a:close/>
                  <a:moveTo>
                    <a:pt x="431" y="195"/>
                  </a:moveTo>
                  <a:cubicBezTo>
                    <a:pt x="431" y="197"/>
                    <a:pt x="432" y="198"/>
                    <a:pt x="432" y="199"/>
                  </a:cubicBezTo>
                  <a:cubicBezTo>
                    <a:pt x="451" y="197"/>
                    <a:pt x="451" y="197"/>
                    <a:pt x="451" y="197"/>
                  </a:cubicBezTo>
                  <a:cubicBezTo>
                    <a:pt x="451" y="195"/>
                    <a:pt x="451" y="194"/>
                    <a:pt x="451" y="193"/>
                  </a:cubicBezTo>
                  <a:cubicBezTo>
                    <a:pt x="431" y="195"/>
                    <a:pt x="431" y="195"/>
                    <a:pt x="431" y="195"/>
                  </a:cubicBezTo>
                  <a:close/>
                  <a:moveTo>
                    <a:pt x="430" y="188"/>
                  </a:moveTo>
                  <a:cubicBezTo>
                    <a:pt x="430" y="189"/>
                    <a:pt x="430" y="191"/>
                    <a:pt x="431" y="192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0" y="187"/>
                    <a:pt x="449" y="186"/>
                    <a:pt x="449" y="184"/>
                  </a:cubicBezTo>
                  <a:lnTo>
                    <a:pt x="430" y="188"/>
                  </a:lnTo>
                  <a:close/>
                  <a:moveTo>
                    <a:pt x="428" y="181"/>
                  </a:moveTo>
                  <a:cubicBezTo>
                    <a:pt x="429" y="182"/>
                    <a:pt x="429" y="183"/>
                    <a:pt x="429" y="184"/>
                  </a:cubicBezTo>
                  <a:cubicBezTo>
                    <a:pt x="448" y="180"/>
                    <a:pt x="448" y="180"/>
                    <a:pt x="448" y="180"/>
                  </a:cubicBezTo>
                  <a:cubicBezTo>
                    <a:pt x="448" y="179"/>
                    <a:pt x="448" y="178"/>
                    <a:pt x="447" y="176"/>
                  </a:cubicBezTo>
                  <a:cubicBezTo>
                    <a:pt x="428" y="181"/>
                    <a:pt x="428" y="181"/>
                    <a:pt x="428" y="181"/>
                  </a:cubicBezTo>
                  <a:close/>
                  <a:moveTo>
                    <a:pt x="427" y="174"/>
                  </a:moveTo>
                  <a:cubicBezTo>
                    <a:pt x="427" y="175"/>
                    <a:pt x="427" y="176"/>
                    <a:pt x="428" y="177"/>
                  </a:cubicBezTo>
                  <a:cubicBezTo>
                    <a:pt x="447" y="172"/>
                    <a:pt x="447" y="172"/>
                    <a:pt x="447" y="172"/>
                  </a:cubicBezTo>
                  <a:cubicBezTo>
                    <a:pt x="446" y="171"/>
                    <a:pt x="446" y="170"/>
                    <a:pt x="446" y="168"/>
                  </a:cubicBezTo>
                  <a:cubicBezTo>
                    <a:pt x="427" y="174"/>
                    <a:pt x="427" y="174"/>
                    <a:pt x="427" y="174"/>
                  </a:cubicBezTo>
                  <a:close/>
                  <a:moveTo>
                    <a:pt x="425" y="166"/>
                  </a:moveTo>
                  <a:cubicBezTo>
                    <a:pt x="425" y="168"/>
                    <a:pt x="425" y="169"/>
                    <a:pt x="426" y="170"/>
                  </a:cubicBezTo>
                  <a:cubicBezTo>
                    <a:pt x="444" y="165"/>
                    <a:pt x="444" y="165"/>
                    <a:pt x="444" y="165"/>
                  </a:cubicBezTo>
                  <a:cubicBezTo>
                    <a:pt x="444" y="163"/>
                    <a:pt x="444" y="162"/>
                    <a:pt x="443" y="161"/>
                  </a:cubicBezTo>
                  <a:cubicBezTo>
                    <a:pt x="425" y="166"/>
                    <a:pt x="425" y="166"/>
                    <a:pt x="425" y="166"/>
                  </a:cubicBezTo>
                  <a:close/>
                  <a:moveTo>
                    <a:pt x="422" y="159"/>
                  </a:moveTo>
                  <a:cubicBezTo>
                    <a:pt x="423" y="160"/>
                    <a:pt x="423" y="162"/>
                    <a:pt x="423" y="163"/>
                  </a:cubicBezTo>
                  <a:cubicBezTo>
                    <a:pt x="442" y="157"/>
                    <a:pt x="442" y="157"/>
                    <a:pt x="442" y="157"/>
                  </a:cubicBezTo>
                  <a:cubicBezTo>
                    <a:pt x="442" y="155"/>
                    <a:pt x="441" y="154"/>
                    <a:pt x="441" y="153"/>
                  </a:cubicBezTo>
                  <a:cubicBezTo>
                    <a:pt x="422" y="159"/>
                    <a:pt x="422" y="159"/>
                    <a:pt x="422" y="159"/>
                  </a:cubicBezTo>
                  <a:close/>
                  <a:moveTo>
                    <a:pt x="420" y="152"/>
                  </a:moveTo>
                  <a:cubicBezTo>
                    <a:pt x="420" y="153"/>
                    <a:pt x="421" y="155"/>
                    <a:pt x="421" y="156"/>
                  </a:cubicBezTo>
                  <a:cubicBezTo>
                    <a:pt x="439" y="149"/>
                    <a:pt x="439" y="149"/>
                    <a:pt x="439" y="149"/>
                  </a:cubicBezTo>
                  <a:cubicBezTo>
                    <a:pt x="439" y="148"/>
                    <a:pt x="438" y="146"/>
                    <a:pt x="438" y="145"/>
                  </a:cubicBezTo>
                  <a:cubicBezTo>
                    <a:pt x="420" y="152"/>
                    <a:pt x="420" y="152"/>
                    <a:pt x="420" y="152"/>
                  </a:cubicBezTo>
                  <a:close/>
                  <a:moveTo>
                    <a:pt x="417" y="145"/>
                  </a:moveTo>
                  <a:cubicBezTo>
                    <a:pt x="417" y="146"/>
                    <a:pt x="418" y="148"/>
                    <a:pt x="418" y="149"/>
                  </a:cubicBezTo>
                  <a:cubicBezTo>
                    <a:pt x="436" y="141"/>
                    <a:pt x="436" y="141"/>
                    <a:pt x="436" y="141"/>
                  </a:cubicBezTo>
                  <a:cubicBezTo>
                    <a:pt x="436" y="140"/>
                    <a:pt x="435" y="139"/>
                    <a:pt x="435" y="138"/>
                  </a:cubicBezTo>
                  <a:cubicBezTo>
                    <a:pt x="417" y="145"/>
                    <a:pt x="417" y="145"/>
                    <a:pt x="417" y="145"/>
                  </a:cubicBezTo>
                  <a:close/>
                  <a:moveTo>
                    <a:pt x="414" y="139"/>
                  </a:moveTo>
                  <a:cubicBezTo>
                    <a:pt x="414" y="140"/>
                    <a:pt x="415" y="141"/>
                    <a:pt x="415" y="142"/>
                  </a:cubicBezTo>
                  <a:cubicBezTo>
                    <a:pt x="433" y="134"/>
                    <a:pt x="433" y="134"/>
                    <a:pt x="433" y="134"/>
                  </a:cubicBezTo>
                  <a:cubicBezTo>
                    <a:pt x="433" y="133"/>
                    <a:pt x="432" y="131"/>
                    <a:pt x="432" y="130"/>
                  </a:cubicBezTo>
                  <a:lnTo>
                    <a:pt x="414" y="139"/>
                  </a:lnTo>
                  <a:close/>
                  <a:moveTo>
                    <a:pt x="411" y="132"/>
                  </a:moveTo>
                  <a:cubicBezTo>
                    <a:pt x="411" y="133"/>
                    <a:pt x="412" y="134"/>
                    <a:pt x="412" y="135"/>
                  </a:cubicBezTo>
                  <a:cubicBezTo>
                    <a:pt x="430" y="126"/>
                    <a:pt x="430" y="126"/>
                    <a:pt x="430" y="126"/>
                  </a:cubicBezTo>
                  <a:cubicBezTo>
                    <a:pt x="429" y="125"/>
                    <a:pt x="429" y="124"/>
                    <a:pt x="428" y="123"/>
                  </a:cubicBezTo>
                  <a:lnTo>
                    <a:pt x="411" y="132"/>
                  </a:lnTo>
                  <a:close/>
                  <a:moveTo>
                    <a:pt x="407" y="125"/>
                  </a:moveTo>
                  <a:cubicBezTo>
                    <a:pt x="408" y="126"/>
                    <a:pt x="408" y="127"/>
                    <a:pt x="409" y="129"/>
                  </a:cubicBezTo>
                  <a:cubicBezTo>
                    <a:pt x="426" y="119"/>
                    <a:pt x="426" y="119"/>
                    <a:pt x="426" y="119"/>
                  </a:cubicBezTo>
                  <a:cubicBezTo>
                    <a:pt x="425" y="118"/>
                    <a:pt x="425" y="117"/>
                    <a:pt x="424" y="116"/>
                  </a:cubicBezTo>
                  <a:cubicBezTo>
                    <a:pt x="407" y="125"/>
                    <a:pt x="407" y="125"/>
                    <a:pt x="407" y="125"/>
                  </a:cubicBezTo>
                  <a:close/>
                  <a:moveTo>
                    <a:pt x="403" y="119"/>
                  </a:moveTo>
                  <a:cubicBezTo>
                    <a:pt x="404" y="120"/>
                    <a:pt x="404" y="121"/>
                    <a:pt x="405" y="122"/>
                  </a:cubicBezTo>
                  <a:cubicBezTo>
                    <a:pt x="422" y="112"/>
                    <a:pt x="422" y="112"/>
                    <a:pt x="422" y="112"/>
                  </a:cubicBezTo>
                  <a:cubicBezTo>
                    <a:pt x="421" y="111"/>
                    <a:pt x="421" y="110"/>
                    <a:pt x="420" y="109"/>
                  </a:cubicBezTo>
                  <a:cubicBezTo>
                    <a:pt x="403" y="119"/>
                    <a:pt x="403" y="119"/>
                    <a:pt x="403" y="119"/>
                  </a:cubicBezTo>
                  <a:close/>
                  <a:moveTo>
                    <a:pt x="399" y="113"/>
                  </a:moveTo>
                  <a:cubicBezTo>
                    <a:pt x="400" y="114"/>
                    <a:pt x="401" y="115"/>
                    <a:pt x="401" y="116"/>
                  </a:cubicBezTo>
                  <a:cubicBezTo>
                    <a:pt x="418" y="105"/>
                    <a:pt x="418" y="105"/>
                    <a:pt x="418" y="105"/>
                  </a:cubicBezTo>
                  <a:cubicBezTo>
                    <a:pt x="417" y="104"/>
                    <a:pt x="416" y="103"/>
                    <a:pt x="415" y="102"/>
                  </a:cubicBezTo>
                  <a:cubicBezTo>
                    <a:pt x="399" y="113"/>
                    <a:pt x="399" y="113"/>
                    <a:pt x="399" y="113"/>
                  </a:cubicBezTo>
                  <a:close/>
                  <a:moveTo>
                    <a:pt x="395" y="106"/>
                  </a:moveTo>
                  <a:cubicBezTo>
                    <a:pt x="396" y="107"/>
                    <a:pt x="396" y="108"/>
                    <a:pt x="397" y="109"/>
                  </a:cubicBezTo>
                  <a:cubicBezTo>
                    <a:pt x="413" y="98"/>
                    <a:pt x="413" y="98"/>
                    <a:pt x="413" y="98"/>
                  </a:cubicBezTo>
                  <a:cubicBezTo>
                    <a:pt x="412" y="97"/>
                    <a:pt x="412" y="96"/>
                    <a:pt x="411" y="95"/>
                  </a:cubicBezTo>
                  <a:cubicBezTo>
                    <a:pt x="395" y="106"/>
                    <a:pt x="395" y="106"/>
                    <a:pt x="395" y="106"/>
                  </a:cubicBezTo>
                  <a:close/>
                  <a:moveTo>
                    <a:pt x="390" y="100"/>
                  </a:moveTo>
                  <a:cubicBezTo>
                    <a:pt x="391" y="101"/>
                    <a:pt x="392" y="102"/>
                    <a:pt x="393" y="103"/>
                  </a:cubicBezTo>
                  <a:cubicBezTo>
                    <a:pt x="408" y="92"/>
                    <a:pt x="408" y="92"/>
                    <a:pt x="408" y="92"/>
                  </a:cubicBezTo>
                  <a:cubicBezTo>
                    <a:pt x="408" y="91"/>
                    <a:pt x="407" y="90"/>
                    <a:pt x="406" y="88"/>
                  </a:cubicBezTo>
                  <a:cubicBezTo>
                    <a:pt x="390" y="100"/>
                    <a:pt x="390" y="100"/>
                    <a:pt x="390" y="100"/>
                  </a:cubicBezTo>
                  <a:close/>
                  <a:moveTo>
                    <a:pt x="386" y="95"/>
                  </a:moveTo>
                  <a:cubicBezTo>
                    <a:pt x="387" y="96"/>
                    <a:pt x="387" y="97"/>
                    <a:pt x="388" y="97"/>
                  </a:cubicBezTo>
                  <a:cubicBezTo>
                    <a:pt x="403" y="85"/>
                    <a:pt x="403" y="85"/>
                    <a:pt x="403" y="85"/>
                  </a:cubicBezTo>
                  <a:cubicBezTo>
                    <a:pt x="403" y="84"/>
                    <a:pt x="402" y="83"/>
                    <a:pt x="401" y="82"/>
                  </a:cubicBezTo>
                  <a:cubicBezTo>
                    <a:pt x="386" y="95"/>
                    <a:pt x="386" y="95"/>
                    <a:pt x="386" y="95"/>
                  </a:cubicBezTo>
                  <a:close/>
                  <a:moveTo>
                    <a:pt x="381" y="89"/>
                  </a:moveTo>
                  <a:cubicBezTo>
                    <a:pt x="382" y="90"/>
                    <a:pt x="383" y="91"/>
                    <a:pt x="383" y="92"/>
                  </a:cubicBezTo>
                  <a:cubicBezTo>
                    <a:pt x="398" y="79"/>
                    <a:pt x="398" y="79"/>
                    <a:pt x="398" y="79"/>
                  </a:cubicBezTo>
                  <a:cubicBezTo>
                    <a:pt x="397" y="78"/>
                    <a:pt x="396" y="77"/>
                    <a:pt x="396" y="76"/>
                  </a:cubicBezTo>
                  <a:cubicBezTo>
                    <a:pt x="381" y="89"/>
                    <a:pt x="381" y="89"/>
                    <a:pt x="381" y="89"/>
                  </a:cubicBezTo>
                  <a:close/>
                  <a:moveTo>
                    <a:pt x="376" y="83"/>
                  </a:moveTo>
                  <a:cubicBezTo>
                    <a:pt x="377" y="84"/>
                    <a:pt x="378" y="85"/>
                    <a:pt x="378" y="86"/>
                  </a:cubicBezTo>
                  <a:cubicBezTo>
                    <a:pt x="393" y="73"/>
                    <a:pt x="393" y="73"/>
                    <a:pt x="393" y="73"/>
                  </a:cubicBezTo>
                  <a:cubicBezTo>
                    <a:pt x="392" y="72"/>
                    <a:pt x="391" y="71"/>
                    <a:pt x="390" y="70"/>
                  </a:cubicBezTo>
                  <a:cubicBezTo>
                    <a:pt x="376" y="83"/>
                    <a:pt x="376" y="83"/>
                    <a:pt x="376" y="83"/>
                  </a:cubicBezTo>
                  <a:close/>
                  <a:moveTo>
                    <a:pt x="371" y="78"/>
                  </a:moveTo>
                  <a:cubicBezTo>
                    <a:pt x="371" y="79"/>
                    <a:pt x="372" y="80"/>
                    <a:pt x="373" y="81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6" y="66"/>
                    <a:pt x="385" y="65"/>
                    <a:pt x="384" y="64"/>
                  </a:cubicBezTo>
                  <a:lnTo>
                    <a:pt x="371" y="78"/>
                  </a:lnTo>
                  <a:close/>
                  <a:moveTo>
                    <a:pt x="365" y="73"/>
                  </a:moveTo>
                  <a:cubicBezTo>
                    <a:pt x="366" y="74"/>
                    <a:pt x="367" y="75"/>
                    <a:pt x="368" y="76"/>
                  </a:cubicBezTo>
                  <a:cubicBezTo>
                    <a:pt x="381" y="61"/>
                    <a:pt x="381" y="61"/>
                    <a:pt x="381" y="61"/>
                  </a:cubicBezTo>
                  <a:cubicBezTo>
                    <a:pt x="380" y="60"/>
                    <a:pt x="379" y="59"/>
                    <a:pt x="378" y="59"/>
                  </a:cubicBezTo>
                  <a:cubicBezTo>
                    <a:pt x="365" y="73"/>
                    <a:pt x="365" y="73"/>
                    <a:pt x="365" y="73"/>
                  </a:cubicBezTo>
                  <a:close/>
                  <a:moveTo>
                    <a:pt x="359" y="68"/>
                  </a:moveTo>
                  <a:cubicBezTo>
                    <a:pt x="360" y="69"/>
                    <a:pt x="361" y="70"/>
                    <a:pt x="362" y="71"/>
                  </a:cubicBezTo>
                  <a:cubicBezTo>
                    <a:pt x="375" y="56"/>
                    <a:pt x="375" y="56"/>
                    <a:pt x="375" y="56"/>
                  </a:cubicBezTo>
                  <a:cubicBezTo>
                    <a:pt x="374" y="55"/>
                    <a:pt x="373" y="54"/>
                    <a:pt x="372" y="53"/>
                  </a:cubicBezTo>
                  <a:lnTo>
                    <a:pt x="359" y="68"/>
                  </a:lnTo>
                  <a:close/>
                  <a:moveTo>
                    <a:pt x="354" y="63"/>
                  </a:moveTo>
                  <a:cubicBezTo>
                    <a:pt x="355" y="64"/>
                    <a:pt x="356" y="65"/>
                    <a:pt x="357" y="66"/>
                  </a:cubicBezTo>
                  <a:cubicBezTo>
                    <a:pt x="369" y="51"/>
                    <a:pt x="369" y="51"/>
                    <a:pt x="369" y="51"/>
                  </a:cubicBezTo>
                  <a:cubicBezTo>
                    <a:pt x="368" y="50"/>
                    <a:pt x="367" y="49"/>
                    <a:pt x="366" y="48"/>
                  </a:cubicBezTo>
                  <a:cubicBezTo>
                    <a:pt x="354" y="63"/>
                    <a:pt x="354" y="63"/>
                    <a:pt x="354" y="63"/>
                  </a:cubicBezTo>
                  <a:close/>
                  <a:moveTo>
                    <a:pt x="348" y="59"/>
                  </a:moveTo>
                  <a:cubicBezTo>
                    <a:pt x="349" y="60"/>
                    <a:pt x="350" y="60"/>
                    <a:pt x="351" y="61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1" y="45"/>
                    <a:pt x="360" y="44"/>
                    <a:pt x="359" y="43"/>
                  </a:cubicBezTo>
                  <a:cubicBezTo>
                    <a:pt x="348" y="59"/>
                    <a:pt x="348" y="59"/>
                    <a:pt x="348" y="59"/>
                  </a:cubicBezTo>
                  <a:close/>
                  <a:moveTo>
                    <a:pt x="341" y="55"/>
                  </a:moveTo>
                  <a:cubicBezTo>
                    <a:pt x="343" y="55"/>
                    <a:pt x="344" y="56"/>
                    <a:pt x="345" y="57"/>
                  </a:cubicBezTo>
                  <a:cubicBezTo>
                    <a:pt x="356" y="41"/>
                    <a:pt x="356" y="41"/>
                    <a:pt x="356" y="41"/>
                  </a:cubicBezTo>
                  <a:cubicBezTo>
                    <a:pt x="355" y="40"/>
                    <a:pt x="354" y="39"/>
                    <a:pt x="352" y="38"/>
                  </a:cubicBezTo>
                  <a:cubicBezTo>
                    <a:pt x="341" y="55"/>
                    <a:pt x="341" y="55"/>
                    <a:pt x="341" y="55"/>
                  </a:cubicBezTo>
                  <a:close/>
                  <a:moveTo>
                    <a:pt x="335" y="51"/>
                  </a:moveTo>
                  <a:cubicBezTo>
                    <a:pt x="336" y="51"/>
                    <a:pt x="337" y="52"/>
                    <a:pt x="338" y="53"/>
                  </a:cubicBezTo>
                  <a:cubicBezTo>
                    <a:pt x="349" y="36"/>
                    <a:pt x="349" y="36"/>
                    <a:pt x="349" y="36"/>
                  </a:cubicBezTo>
                  <a:cubicBezTo>
                    <a:pt x="348" y="35"/>
                    <a:pt x="347" y="35"/>
                    <a:pt x="345" y="34"/>
                  </a:cubicBezTo>
                  <a:cubicBezTo>
                    <a:pt x="335" y="51"/>
                    <a:pt x="335" y="51"/>
                    <a:pt x="335" y="51"/>
                  </a:cubicBezTo>
                  <a:close/>
                  <a:moveTo>
                    <a:pt x="329" y="47"/>
                  </a:moveTo>
                  <a:cubicBezTo>
                    <a:pt x="330" y="47"/>
                    <a:pt x="331" y="48"/>
                    <a:pt x="332" y="49"/>
                  </a:cubicBezTo>
                  <a:cubicBezTo>
                    <a:pt x="342" y="32"/>
                    <a:pt x="342" y="32"/>
                    <a:pt x="342" y="32"/>
                  </a:cubicBezTo>
                  <a:cubicBezTo>
                    <a:pt x="341" y="31"/>
                    <a:pt x="340" y="30"/>
                    <a:pt x="338" y="30"/>
                  </a:cubicBezTo>
                  <a:cubicBezTo>
                    <a:pt x="329" y="47"/>
                    <a:pt x="329" y="47"/>
                    <a:pt x="329" y="47"/>
                  </a:cubicBezTo>
                  <a:close/>
                  <a:moveTo>
                    <a:pt x="322" y="43"/>
                  </a:moveTo>
                  <a:cubicBezTo>
                    <a:pt x="323" y="44"/>
                    <a:pt x="324" y="44"/>
                    <a:pt x="325" y="45"/>
                  </a:cubicBezTo>
                  <a:cubicBezTo>
                    <a:pt x="335" y="28"/>
                    <a:pt x="335" y="28"/>
                    <a:pt x="335" y="28"/>
                  </a:cubicBezTo>
                  <a:cubicBezTo>
                    <a:pt x="334" y="27"/>
                    <a:pt x="332" y="26"/>
                    <a:pt x="331" y="26"/>
                  </a:cubicBezTo>
                  <a:cubicBezTo>
                    <a:pt x="322" y="43"/>
                    <a:pt x="322" y="43"/>
                    <a:pt x="322" y="43"/>
                  </a:cubicBezTo>
                  <a:close/>
                  <a:moveTo>
                    <a:pt x="315" y="40"/>
                  </a:moveTo>
                  <a:cubicBezTo>
                    <a:pt x="317" y="40"/>
                    <a:pt x="318" y="41"/>
                    <a:pt x="319" y="42"/>
                  </a:cubicBezTo>
                  <a:cubicBezTo>
                    <a:pt x="328" y="24"/>
                    <a:pt x="328" y="24"/>
                    <a:pt x="328" y="24"/>
                  </a:cubicBezTo>
                  <a:cubicBezTo>
                    <a:pt x="326" y="23"/>
                    <a:pt x="325" y="23"/>
                    <a:pt x="324" y="22"/>
                  </a:cubicBezTo>
                  <a:cubicBezTo>
                    <a:pt x="315" y="40"/>
                    <a:pt x="315" y="40"/>
                    <a:pt x="315" y="40"/>
                  </a:cubicBezTo>
                  <a:close/>
                  <a:moveTo>
                    <a:pt x="309" y="37"/>
                  </a:moveTo>
                  <a:cubicBezTo>
                    <a:pt x="310" y="37"/>
                    <a:pt x="311" y="38"/>
                    <a:pt x="312" y="38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19"/>
                    <a:pt x="316" y="19"/>
                  </a:cubicBezTo>
                  <a:cubicBezTo>
                    <a:pt x="309" y="37"/>
                    <a:pt x="309" y="37"/>
                    <a:pt x="309" y="37"/>
                  </a:cubicBezTo>
                  <a:close/>
                  <a:moveTo>
                    <a:pt x="302" y="34"/>
                  </a:moveTo>
                  <a:cubicBezTo>
                    <a:pt x="303" y="34"/>
                    <a:pt x="304" y="35"/>
                    <a:pt x="305" y="35"/>
                  </a:cubicBezTo>
                  <a:cubicBezTo>
                    <a:pt x="313" y="17"/>
                    <a:pt x="313" y="17"/>
                    <a:pt x="313" y="17"/>
                  </a:cubicBezTo>
                  <a:cubicBezTo>
                    <a:pt x="311" y="17"/>
                    <a:pt x="310" y="16"/>
                    <a:pt x="309" y="16"/>
                  </a:cubicBezTo>
                  <a:cubicBezTo>
                    <a:pt x="302" y="34"/>
                    <a:pt x="302" y="34"/>
                    <a:pt x="302" y="34"/>
                  </a:cubicBezTo>
                  <a:close/>
                  <a:moveTo>
                    <a:pt x="295" y="31"/>
                  </a:moveTo>
                  <a:cubicBezTo>
                    <a:pt x="296" y="32"/>
                    <a:pt x="297" y="32"/>
                    <a:pt x="298" y="33"/>
                  </a:cubicBezTo>
                  <a:cubicBezTo>
                    <a:pt x="305" y="14"/>
                    <a:pt x="305" y="14"/>
                    <a:pt x="305" y="14"/>
                  </a:cubicBezTo>
                  <a:cubicBezTo>
                    <a:pt x="304" y="14"/>
                    <a:pt x="302" y="13"/>
                    <a:pt x="301" y="13"/>
                  </a:cubicBezTo>
                  <a:cubicBezTo>
                    <a:pt x="295" y="31"/>
                    <a:pt x="295" y="31"/>
                    <a:pt x="295" y="31"/>
                  </a:cubicBezTo>
                  <a:close/>
                  <a:moveTo>
                    <a:pt x="288" y="29"/>
                  </a:moveTo>
                  <a:cubicBezTo>
                    <a:pt x="289" y="29"/>
                    <a:pt x="290" y="30"/>
                    <a:pt x="291" y="30"/>
                  </a:cubicBezTo>
                  <a:cubicBezTo>
                    <a:pt x="297" y="12"/>
                    <a:pt x="297" y="12"/>
                    <a:pt x="297" y="12"/>
                  </a:cubicBezTo>
                  <a:cubicBezTo>
                    <a:pt x="296" y="11"/>
                    <a:pt x="295" y="11"/>
                    <a:pt x="293" y="10"/>
                  </a:cubicBezTo>
                  <a:cubicBezTo>
                    <a:pt x="288" y="29"/>
                    <a:pt x="288" y="29"/>
                    <a:pt x="288" y="29"/>
                  </a:cubicBezTo>
                  <a:close/>
                  <a:moveTo>
                    <a:pt x="280" y="27"/>
                  </a:moveTo>
                  <a:cubicBezTo>
                    <a:pt x="282" y="27"/>
                    <a:pt x="283" y="28"/>
                    <a:pt x="284" y="28"/>
                  </a:cubicBezTo>
                  <a:cubicBezTo>
                    <a:pt x="289" y="9"/>
                    <a:pt x="289" y="9"/>
                    <a:pt x="289" y="9"/>
                  </a:cubicBezTo>
                  <a:cubicBezTo>
                    <a:pt x="288" y="9"/>
                    <a:pt x="287" y="8"/>
                    <a:pt x="285" y="8"/>
                  </a:cubicBezTo>
                  <a:cubicBezTo>
                    <a:pt x="280" y="27"/>
                    <a:pt x="280" y="27"/>
                    <a:pt x="280" y="27"/>
                  </a:cubicBezTo>
                  <a:close/>
                  <a:moveTo>
                    <a:pt x="273" y="25"/>
                  </a:moveTo>
                  <a:cubicBezTo>
                    <a:pt x="274" y="25"/>
                    <a:pt x="276" y="26"/>
                    <a:pt x="277" y="26"/>
                  </a:cubicBezTo>
                  <a:cubicBezTo>
                    <a:pt x="281" y="7"/>
                    <a:pt x="281" y="7"/>
                    <a:pt x="281" y="7"/>
                  </a:cubicBezTo>
                  <a:cubicBezTo>
                    <a:pt x="280" y="7"/>
                    <a:pt x="279" y="6"/>
                    <a:pt x="278" y="6"/>
                  </a:cubicBezTo>
                  <a:cubicBezTo>
                    <a:pt x="273" y="25"/>
                    <a:pt x="273" y="25"/>
                    <a:pt x="273" y="25"/>
                  </a:cubicBezTo>
                  <a:close/>
                  <a:moveTo>
                    <a:pt x="266" y="24"/>
                  </a:moveTo>
                  <a:cubicBezTo>
                    <a:pt x="267" y="24"/>
                    <a:pt x="268" y="24"/>
                    <a:pt x="269" y="24"/>
                  </a:cubicBezTo>
                  <a:cubicBezTo>
                    <a:pt x="274" y="5"/>
                    <a:pt x="274" y="5"/>
                    <a:pt x="274" y="5"/>
                  </a:cubicBezTo>
                  <a:cubicBezTo>
                    <a:pt x="272" y="5"/>
                    <a:pt x="271" y="5"/>
                    <a:pt x="269" y="4"/>
                  </a:cubicBezTo>
                  <a:lnTo>
                    <a:pt x="266" y="24"/>
                  </a:lnTo>
                  <a:close/>
                  <a:moveTo>
                    <a:pt x="258" y="22"/>
                  </a:moveTo>
                  <a:cubicBezTo>
                    <a:pt x="260" y="22"/>
                    <a:pt x="261" y="23"/>
                    <a:pt x="262" y="23"/>
                  </a:cubicBezTo>
                  <a:cubicBezTo>
                    <a:pt x="265" y="4"/>
                    <a:pt x="265" y="4"/>
                    <a:pt x="265" y="4"/>
                  </a:cubicBezTo>
                  <a:cubicBezTo>
                    <a:pt x="264" y="3"/>
                    <a:pt x="263" y="3"/>
                    <a:pt x="261" y="3"/>
                  </a:cubicBezTo>
                  <a:lnTo>
                    <a:pt x="258" y="22"/>
                  </a:lnTo>
                  <a:close/>
                  <a:moveTo>
                    <a:pt x="251" y="21"/>
                  </a:moveTo>
                  <a:cubicBezTo>
                    <a:pt x="252" y="21"/>
                    <a:pt x="254" y="22"/>
                    <a:pt x="255" y="22"/>
                  </a:cubicBezTo>
                  <a:cubicBezTo>
                    <a:pt x="257" y="2"/>
                    <a:pt x="257" y="2"/>
                    <a:pt x="257" y="2"/>
                  </a:cubicBezTo>
                  <a:cubicBezTo>
                    <a:pt x="256" y="2"/>
                    <a:pt x="255" y="2"/>
                    <a:pt x="253" y="2"/>
                  </a:cubicBezTo>
                  <a:cubicBezTo>
                    <a:pt x="251" y="21"/>
                    <a:pt x="251" y="21"/>
                    <a:pt x="251" y="21"/>
                  </a:cubicBezTo>
                  <a:close/>
                  <a:moveTo>
                    <a:pt x="244" y="21"/>
                  </a:moveTo>
                  <a:cubicBezTo>
                    <a:pt x="245" y="21"/>
                    <a:pt x="246" y="21"/>
                    <a:pt x="247" y="21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8" y="1"/>
                    <a:pt x="247" y="1"/>
                    <a:pt x="245" y="1"/>
                  </a:cubicBezTo>
                  <a:cubicBezTo>
                    <a:pt x="244" y="21"/>
                    <a:pt x="244" y="21"/>
                    <a:pt x="244" y="21"/>
                  </a:cubicBezTo>
                  <a:close/>
                  <a:moveTo>
                    <a:pt x="236" y="20"/>
                  </a:moveTo>
                  <a:cubicBezTo>
                    <a:pt x="237" y="20"/>
                    <a:pt x="239" y="20"/>
                    <a:pt x="240" y="20"/>
                  </a:cubicBezTo>
                  <a:cubicBezTo>
                    <a:pt x="241" y="1"/>
                    <a:pt x="241" y="1"/>
                    <a:pt x="241" y="1"/>
                  </a:cubicBezTo>
                  <a:cubicBezTo>
                    <a:pt x="240" y="1"/>
                    <a:pt x="238" y="1"/>
                    <a:pt x="237" y="1"/>
                  </a:cubicBezTo>
                  <a:cubicBezTo>
                    <a:pt x="236" y="20"/>
                    <a:pt x="236" y="20"/>
                    <a:pt x="236" y="20"/>
                  </a:cubicBezTo>
                  <a:close/>
                  <a:moveTo>
                    <a:pt x="229" y="20"/>
                  </a:moveTo>
                  <a:cubicBezTo>
                    <a:pt x="230" y="20"/>
                    <a:pt x="231" y="20"/>
                    <a:pt x="232" y="20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32" y="0"/>
                    <a:pt x="230" y="0"/>
                    <a:pt x="229" y="0"/>
                  </a:cubicBezTo>
                  <a:cubicBezTo>
                    <a:pt x="229" y="20"/>
                    <a:pt x="229" y="20"/>
                    <a:pt x="229" y="20"/>
                  </a:cubicBezTo>
                  <a:close/>
                  <a:moveTo>
                    <a:pt x="221" y="20"/>
                  </a:moveTo>
                  <a:cubicBezTo>
                    <a:pt x="222" y="20"/>
                    <a:pt x="224" y="20"/>
                    <a:pt x="225" y="2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3" y="0"/>
                    <a:pt x="222" y="0"/>
                    <a:pt x="221" y="0"/>
                  </a:cubicBezTo>
                  <a:lnTo>
                    <a:pt x="221" y="20"/>
                  </a:lnTo>
                  <a:close/>
                  <a:moveTo>
                    <a:pt x="214" y="20"/>
                  </a:moveTo>
                  <a:cubicBezTo>
                    <a:pt x="215" y="20"/>
                    <a:pt x="216" y="20"/>
                    <a:pt x="217" y="2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5" y="1"/>
                    <a:pt x="214" y="1"/>
                    <a:pt x="213" y="1"/>
                  </a:cubicBezTo>
                  <a:cubicBezTo>
                    <a:pt x="214" y="20"/>
                    <a:pt x="214" y="20"/>
                    <a:pt x="214" y="20"/>
                  </a:cubicBezTo>
                  <a:close/>
                  <a:moveTo>
                    <a:pt x="206" y="21"/>
                  </a:moveTo>
                  <a:cubicBezTo>
                    <a:pt x="207" y="21"/>
                    <a:pt x="209" y="21"/>
                    <a:pt x="210" y="21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07" y="1"/>
                    <a:pt x="206" y="1"/>
                    <a:pt x="204" y="1"/>
                  </a:cubicBezTo>
                  <a:cubicBezTo>
                    <a:pt x="206" y="21"/>
                    <a:pt x="206" y="21"/>
                    <a:pt x="206" y="21"/>
                  </a:cubicBezTo>
                  <a:close/>
                  <a:moveTo>
                    <a:pt x="199" y="22"/>
                  </a:moveTo>
                  <a:cubicBezTo>
                    <a:pt x="200" y="22"/>
                    <a:pt x="201" y="21"/>
                    <a:pt x="203" y="21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199" y="2"/>
                    <a:pt x="198" y="2"/>
                    <a:pt x="196" y="2"/>
                  </a:cubicBezTo>
                  <a:lnTo>
                    <a:pt x="199" y="22"/>
                  </a:lnTo>
                  <a:close/>
                  <a:moveTo>
                    <a:pt x="191" y="23"/>
                  </a:moveTo>
                  <a:cubicBezTo>
                    <a:pt x="193" y="23"/>
                    <a:pt x="194" y="22"/>
                    <a:pt x="195" y="22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1" y="3"/>
                    <a:pt x="189" y="3"/>
                    <a:pt x="188" y="4"/>
                  </a:cubicBezTo>
                  <a:lnTo>
                    <a:pt x="191" y="23"/>
                  </a:lnTo>
                  <a:close/>
                  <a:moveTo>
                    <a:pt x="184" y="24"/>
                  </a:moveTo>
                  <a:cubicBezTo>
                    <a:pt x="185" y="24"/>
                    <a:pt x="187" y="24"/>
                    <a:pt x="188" y="23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3" y="5"/>
                    <a:pt x="181" y="5"/>
                    <a:pt x="180" y="5"/>
                  </a:cubicBezTo>
                  <a:cubicBezTo>
                    <a:pt x="184" y="24"/>
                    <a:pt x="184" y="24"/>
                    <a:pt x="184" y="24"/>
                  </a:cubicBezTo>
                  <a:close/>
                  <a:moveTo>
                    <a:pt x="177" y="26"/>
                  </a:moveTo>
                  <a:cubicBezTo>
                    <a:pt x="178" y="26"/>
                    <a:pt x="179" y="25"/>
                    <a:pt x="180" y="25"/>
                  </a:cubicBezTo>
                  <a:cubicBezTo>
                    <a:pt x="176" y="6"/>
                    <a:pt x="176" y="6"/>
                    <a:pt x="176" y="6"/>
                  </a:cubicBezTo>
                  <a:cubicBezTo>
                    <a:pt x="175" y="6"/>
                    <a:pt x="173" y="7"/>
                    <a:pt x="172" y="7"/>
                  </a:cubicBezTo>
                  <a:cubicBezTo>
                    <a:pt x="177" y="26"/>
                    <a:pt x="177" y="26"/>
                    <a:pt x="177" y="26"/>
                  </a:cubicBezTo>
                  <a:close/>
                  <a:moveTo>
                    <a:pt x="170" y="28"/>
                  </a:moveTo>
                  <a:cubicBezTo>
                    <a:pt x="171" y="27"/>
                    <a:pt x="172" y="27"/>
                    <a:pt x="173" y="27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7" y="8"/>
                    <a:pt x="166" y="9"/>
                    <a:pt x="164" y="9"/>
                  </a:cubicBezTo>
                  <a:cubicBezTo>
                    <a:pt x="170" y="28"/>
                    <a:pt x="170" y="28"/>
                    <a:pt x="170" y="28"/>
                  </a:cubicBezTo>
                  <a:close/>
                  <a:moveTo>
                    <a:pt x="162" y="30"/>
                  </a:moveTo>
                  <a:cubicBezTo>
                    <a:pt x="164" y="30"/>
                    <a:pt x="165" y="29"/>
                    <a:pt x="166" y="29"/>
                  </a:cubicBezTo>
                  <a:cubicBezTo>
                    <a:pt x="160" y="10"/>
                    <a:pt x="160" y="10"/>
                    <a:pt x="160" y="10"/>
                  </a:cubicBezTo>
                  <a:cubicBezTo>
                    <a:pt x="159" y="11"/>
                    <a:pt x="158" y="11"/>
                    <a:pt x="156" y="11"/>
                  </a:cubicBezTo>
                  <a:cubicBezTo>
                    <a:pt x="162" y="30"/>
                    <a:pt x="162" y="30"/>
                    <a:pt x="162" y="30"/>
                  </a:cubicBezTo>
                  <a:close/>
                  <a:moveTo>
                    <a:pt x="155" y="32"/>
                  </a:moveTo>
                  <a:cubicBezTo>
                    <a:pt x="157" y="32"/>
                    <a:pt x="158" y="32"/>
                    <a:pt x="159" y="31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1" y="13"/>
                    <a:pt x="150" y="14"/>
                    <a:pt x="149" y="14"/>
                  </a:cubicBezTo>
                  <a:cubicBezTo>
                    <a:pt x="155" y="32"/>
                    <a:pt x="155" y="32"/>
                    <a:pt x="155" y="32"/>
                  </a:cubicBezTo>
                  <a:close/>
                  <a:moveTo>
                    <a:pt x="148" y="35"/>
                  </a:moveTo>
                  <a:cubicBezTo>
                    <a:pt x="150" y="35"/>
                    <a:pt x="151" y="34"/>
                    <a:pt x="152" y="34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44" y="16"/>
                    <a:pt x="142" y="16"/>
                    <a:pt x="141" y="17"/>
                  </a:cubicBezTo>
                  <a:lnTo>
                    <a:pt x="148" y="35"/>
                  </a:lnTo>
                  <a:close/>
                  <a:moveTo>
                    <a:pt x="142" y="38"/>
                  </a:moveTo>
                  <a:cubicBezTo>
                    <a:pt x="143" y="38"/>
                    <a:pt x="144" y="37"/>
                    <a:pt x="145" y="37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136" y="19"/>
                    <a:pt x="135" y="20"/>
                    <a:pt x="134" y="20"/>
                  </a:cubicBezTo>
                  <a:cubicBezTo>
                    <a:pt x="142" y="38"/>
                    <a:pt x="142" y="38"/>
                    <a:pt x="142" y="38"/>
                  </a:cubicBezTo>
                  <a:close/>
                  <a:moveTo>
                    <a:pt x="135" y="41"/>
                  </a:moveTo>
                  <a:cubicBezTo>
                    <a:pt x="136" y="41"/>
                    <a:pt x="137" y="40"/>
                    <a:pt x="138" y="40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29" y="23"/>
                    <a:pt x="127" y="23"/>
                    <a:pt x="126" y="24"/>
                  </a:cubicBezTo>
                  <a:cubicBezTo>
                    <a:pt x="135" y="41"/>
                    <a:pt x="135" y="41"/>
                    <a:pt x="135" y="41"/>
                  </a:cubicBezTo>
                  <a:close/>
                  <a:moveTo>
                    <a:pt x="128" y="45"/>
                  </a:moveTo>
                  <a:cubicBezTo>
                    <a:pt x="129" y="44"/>
                    <a:pt x="130" y="43"/>
                    <a:pt x="131" y="43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1" y="26"/>
                    <a:pt x="120" y="27"/>
                    <a:pt x="119" y="27"/>
                  </a:cubicBezTo>
                  <a:cubicBezTo>
                    <a:pt x="128" y="45"/>
                    <a:pt x="128" y="45"/>
                    <a:pt x="128" y="45"/>
                  </a:cubicBezTo>
                  <a:close/>
                  <a:moveTo>
                    <a:pt x="122" y="48"/>
                  </a:moveTo>
                  <a:cubicBezTo>
                    <a:pt x="123" y="48"/>
                    <a:pt x="124" y="47"/>
                    <a:pt x="125" y="46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30"/>
                    <a:pt x="113" y="31"/>
                    <a:pt x="112" y="31"/>
                  </a:cubicBezTo>
                  <a:cubicBezTo>
                    <a:pt x="122" y="48"/>
                    <a:pt x="122" y="48"/>
                    <a:pt x="122" y="48"/>
                  </a:cubicBezTo>
                  <a:close/>
                  <a:moveTo>
                    <a:pt x="115" y="52"/>
                  </a:moveTo>
                  <a:cubicBezTo>
                    <a:pt x="116" y="52"/>
                    <a:pt x="117" y="51"/>
                    <a:pt x="119" y="50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7" y="34"/>
                    <a:pt x="106" y="35"/>
                    <a:pt x="105" y="36"/>
                  </a:cubicBezTo>
                  <a:cubicBezTo>
                    <a:pt x="115" y="52"/>
                    <a:pt x="115" y="52"/>
                    <a:pt x="115" y="52"/>
                  </a:cubicBezTo>
                  <a:close/>
                  <a:moveTo>
                    <a:pt x="109" y="56"/>
                  </a:moveTo>
                  <a:cubicBezTo>
                    <a:pt x="110" y="56"/>
                    <a:pt x="111" y="55"/>
                    <a:pt x="112" y="54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0" y="39"/>
                    <a:pt x="99" y="39"/>
                    <a:pt x="98" y="40"/>
                  </a:cubicBezTo>
                  <a:cubicBezTo>
                    <a:pt x="109" y="56"/>
                    <a:pt x="109" y="56"/>
                    <a:pt x="109" y="56"/>
                  </a:cubicBezTo>
                  <a:close/>
                  <a:moveTo>
                    <a:pt x="103" y="61"/>
                  </a:moveTo>
                  <a:cubicBezTo>
                    <a:pt x="104" y="60"/>
                    <a:pt x="105" y="59"/>
                    <a:pt x="106" y="5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4" y="43"/>
                    <a:pt x="92" y="44"/>
                    <a:pt x="91" y="45"/>
                  </a:cubicBezTo>
                  <a:cubicBezTo>
                    <a:pt x="103" y="61"/>
                    <a:pt x="103" y="61"/>
                    <a:pt x="103" y="61"/>
                  </a:cubicBezTo>
                  <a:close/>
                  <a:moveTo>
                    <a:pt x="97" y="65"/>
                  </a:moveTo>
                  <a:cubicBezTo>
                    <a:pt x="98" y="65"/>
                    <a:pt x="99" y="64"/>
                    <a:pt x="100" y="63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7" y="48"/>
                    <a:pt x="86" y="49"/>
                    <a:pt x="85" y="50"/>
                  </a:cubicBezTo>
                  <a:cubicBezTo>
                    <a:pt x="97" y="65"/>
                    <a:pt x="97" y="65"/>
                    <a:pt x="97" y="65"/>
                  </a:cubicBezTo>
                  <a:close/>
                  <a:moveTo>
                    <a:pt x="91" y="70"/>
                  </a:moveTo>
                  <a:cubicBezTo>
                    <a:pt x="92" y="69"/>
                    <a:pt x="93" y="68"/>
                    <a:pt x="94" y="68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1" y="53"/>
                    <a:pt x="80" y="54"/>
                    <a:pt x="79" y="55"/>
                  </a:cubicBezTo>
                  <a:cubicBezTo>
                    <a:pt x="91" y="70"/>
                    <a:pt x="91" y="70"/>
                    <a:pt x="91" y="70"/>
                  </a:cubicBezTo>
                  <a:close/>
                  <a:moveTo>
                    <a:pt x="86" y="75"/>
                  </a:moveTo>
                  <a:cubicBezTo>
                    <a:pt x="87" y="74"/>
                    <a:pt x="88" y="73"/>
                    <a:pt x="89" y="73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5" y="59"/>
                    <a:pt x="74" y="60"/>
                    <a:pt x="73" y="61"/>
                  </a:cubicBezTo>
                  <a:lnTo>
                    <a:pt x="86" y="75"/>
                  </a:lnTo>
                  <a:close/>
                  <a:moveTo>
                    <a:pt x="80" y="80"/>
                  </a:moveTo>
                  <a:cubicBezTo>
                    <a:pt x="81" y="79"/>
                    <a:pt x="82" y="78"/>
                    <a:pt x="83" y="78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69" y="64"/>
                    <a:pt x="68" y="65"/>
                    <a:pt x="67" y="66"/>
                  </a:cubicBezTo>
                  <a:cubicBezTo>
                    <a:pt x="80" y="80"/>
                    <a:pt x="80" y="80"/>
                    <a:pt x="80" y="80"/>
                  </a:cubicBezTo>
                  <a:close/>
                  <a:moveTo>
                    <a:pt x="75" y="86"/>
                  </a:moveTo>
                  <a:cubicBezTo>
                    <a:pt x="76" y="85"/>
                    <a:pt x="77" y="84"/>
                    <a:pt x="78" y="83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63" y="70"/>
                    <a:pt x="62" y="71"/>
                    <a:pt x="61" y="72"/>
                  </a:cubicBezTo>
                  <a:cubicBezTo>
                    <a:pt x="75" y="86"/>
                    <a:pt x="75" y="86"/>
                    <a:pt x="75" y="86"/>
                  </a:cubicBezTo>
                  <a:close/>
                  <a:moveTo>
                    <a:pt x="70" y="91"/>
                  </a:moveTo>
                  <a:cubicBezTo>
                    <a:pt x="71" y="90"/>
                    <a:pt x="72" y="89"/>
                    <a:pt x="73" y="88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7" y="76"/>
                    <a:pt x="56" y="77"/>
                    <a:pt x="55" y="78"/>
                  </a:cubicBezTo>
                  <a:cubicBezTo>
                    <a:pt x="70" y="91"/>
                    <a:pt x="70" y="91"/>
                    <a:pt x="70" y="91"/>
                  </a:cubicBezTo>
                  <a:close/>
                  <a:moveTo>
                    <a:pt x="65" y="97"/>
                  </a:moveTo>
                  <a:cubicBezTo>
                    <a:pt x="66" y="96"/>
                    <a:pt x="67" y="95"/>
                    <a:pt x="68" y="94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2" y="82"/>
                    <a:pt x="51" y="84"/>
                    <a:pt x="50" y="85"/>
                  </a:cubicBezTo>
                  <a:cubicBezTo>
                    <a:pt x="65" y="97"/>
                    <a:pt x="65" y="97"/>
                    <a:pt x="65" y="97"/>
                  </a:cubicBezTo>
                  <a:close/>
                  <a:moveTo>
                    <a:pt x="61" y="103"/>
                  </a:moveTo>
                  <a:cubicBezTo>
                    <a:pt x="62" y="102"/>
                    <a:pt x="62" y="101"/>
                    <a:pt x="63" y="10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61" y="103"/>
                    <a:pt x="61" y="103"/>
                    <a:pt x="61" y="103"/>
                  </a:cubicBezTo>
                  <a:close/>
                  <a:moveTo>
                    <a:pt x="56" y="109"/>
                  </a:moveTo>
                  <a:cubicBezTo>
                    <a:pt x="57" y="108"/>
                    <a:pt x="58" y="107"/>
                    <a:pt x="59" y="106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2" y="95"/>
                    <a:pt x="41" y="97"/>
                    <a:pt x="40" y="98"/>
                  </a:cubicBezTo>
                  <a:cubicBezTo>
                    <a:pt x="56" y="109"/>
                    <a:pt x="56" y="109"/>
                    <a:pt x="56" y="109"/>
                  </a:cubicBezTo>
                  <a:close/>
                  <a:moveTo>
                    <a:pt x="52" y="115"/>
                  </a:moveTo>
                  <a:cubicBezTo>
                    <a:pt x="53" y="114"/>
                    <a:pt x="54" y="113"/>
                    <a:pt x="54" y="112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7" y="102"/>
                    <a:pt x="37" y="103"/>
                    <a:pt x="36" y="105"/>
                  </a:cubicBezTo>
                  <a:cubicBezTo>
                    <a:pt x="52" y="115"/>
                    <a:pt x="52" y="115"/>
                    <a:pt x="52" y="115"/>
                  </a:cubicBezTo>
                  <a:close/>
                  <a:moveTo>
                    <a:pt x="48" y="121"/>
                  </a:moveTo>
                  <a:cubicBezTo>
                    <a:pt x="49" y="120"/>
                    <a:pt x="50" y="119"/>
                    <a:pt x="50" y="11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3" y="109"/>
                    <a:pt x="32" y="110"/>
                    <a:pt x="32" y="111"/>
                  </a:cubicBezTo>
                  <a:cubicBezTo>
                    <a:pt x="48" y="121"/>
                    <a:pt x="48" y="121"/>
                    <a:pt x="48" y="121"/>
                  </a:cubicBezTo>
                  <a:close/>
                  <a:moveTo>
                    <a:pt x="45" y="128"/>
                  </a:moveTo>
                  <a:cubicBezTo>
                    <a:pt x="45" y="127"/>
                    <a:pt x="46" y="126"/>
                    <a:pt x="46" y="125"/>
                  </a:cubicBezTo>
                  <a:cubicBezTo>
                    <a:pt x="29" y="115"/>
                    <a:pt x="29" y="115"/>
                    <a:pt x="29" y="115"/>
                  </a:cubicBezTo>
                  <a:cubicBezTo>
                    <a:pt x="29" y="116"/>
                    <a:pt x="28" y="117"/>
                    <a:pt x="27" y="119"/>
                  </a:cubicBezTo>
                  <a:cubicBezTo>
                    <a:pt x="45" y="128"/>
                    <a:pt x="45" y="128"/>
                    <a:pt x="45" y="128"/>
                  </a:cubicBezTo>
                  <a:close/>
                  <a:moveTo>
                    <a:pt x="41" y="135"/>
                  </a:moveTo>
                  <a:cubicBezTo>
                    <a:pt x="42" y="133"/>
                    <a:pt x="42" y="132"/>
                    <a:pt x="43" y="131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5" y="123"/>
                    <a:pt x="24" y="125"/>
                    <a:pt x="24" y="126"/>
                  </a:cubicBezTo>
                  <a:cubicBezTo>
                    <a:pt x="41" y="135"/>
                    <a:pt x="41" y="135"/>
                    <a:pt x="41" y="135"/>
                  </a:cubicBezTo>
                  <a:close/>
                  <a:moveTo>
                    <a:pt x="38" y="141"/>
                  </a:moveTo>
                  <a:cubicBezTo>
                    <a:pt x="39" y="140"/>
                    <a:pt x="39" y="139"/>
                    <a:pt x="40" y="138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21" y="131"/>
                    <a:pt x="21" y="132"/>
                    <a:pt x="20" y="133"/>
                  </a:cubicBezTo>
                  <a:lnTo>
                    <a:pt x="38" y="141"/>
                  </a:lnTo>
                  <a:close/>
                  <a:moveTo>
                    <a:pt x="35" y="148"/>
                  </a:moveTo>
                  <a:cubicBezTo>
                    <a:pt x="35" y="147"/>
                    <a:pt x="36" y="146"/>
                    <a:pt x="36" y="145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8" y="138"/>
                    <a:pt x="17" y="140"/>
                    <a:pt x="17" y="141"/>
                  </a:cubicBezTo>
                  <a:cubicBezTo>
                    <a:pt x="35" y="148"/>
                    <a:pt x="35" y="148"/>
                    <a:pt x="35" y="148"/>
                  </a:cubicBezTo>
                  <a:close/>
                  <a:moveTo>
                    <a:pt x="32" y="155"/>
                  </a:moveTo>
                  <a:cubicBezTo>
                    <a:pt x="33" y="154"/>
                    <a:pt x="33" y="153"/>
                    <a:pt x="34" y="152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5" y="146"/>
                    <a:pt x="14" y="147"/>
                    <a:pt x="14" y="148"/>
                  </a:cubicBezTo>
                  <a:cubicBezTo>
                    <a:pt x="32" y="155"/>
                    <a:pt x="32" y="155"/>
                    <a:pt x="32" y="155"/>
                  </a:cubicBezTo>
                  <a:close/>
                  <a:moveTo>
                    <a:pt x="30" y="162"/>
                  </a:moveTo>
                  <a:cubicBezTo>
                    <a:pt x="30" y="161"/>
                    <a:pt x="31" y="160"/>
                    <a:pt x="31" y="159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2" y="154"/>
                    <a:pt x="12" y="155"/>
                    <a:pt x="11" y="156"/>
                  </a:cubicBezTo>
                  <a:cubicBezTo>
                    <a:pt x="30" y="162"/>
                    <a:pt x="30" y="162"/>
                    <a:pt x="30" y="162"/>
                  </a:cubicBezTo>
                  <a:close/>
                  <a:moveTo>
                    <a:pt x="28" y="169"/>
                  </a:moveTo>
                  <a:cubicBezTo>
                    <a:pt x="28" y="168"/>
                    <a:pt x="28" y="167"/>
                    <a:pt x="29" y="166"/>
                  </a:cubicBezTo>
                  <a:cubicBezTo>
                    <a:pt x="10" y="160"/>
                    <a:pt x="10" y="160"/>
                    <a:pt x="10" y="160"/>
                  </a:cubicBezTo>
                  <a:cubicBezTo>
                    <a:pt x="10" y="161"/>
                    <a:pt x="9" y="163"/>
                    <a:pt x="9" y="164"/>
                  </a:cubicBezTo>
                  <a:cubicBezTo>
                    <a:pt x="28" y="169"/>
                    <a:pt x="28" y="169"/>
                    <a:pt x="28" y="169"/>
                  </a:cubicBezTo>
                  <a:close/>
                  <a:moveTo>
                    <a:pt x="26" y="177"/>
                  </a:moveTo>
                  <a:cubicBezTo>
                    <a:pt x="26" y="175"/>
                    <a:pt x="26" y="174"/>
                    <a:pt x="27" y="173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7" y="169"/>
                    <a:pt x="7" y="171"/>
                    <a:pt x="7" y="172"/>
                  </a:cubicBezTo>
                  <a:cubicBezTo>
                    <a:pt x="26" y="177"/>
                    <a:pt x="26" y="177"/>
                    <a:pt x="26" y="177"/>
                  </a:cubicBezTo>
                  <a:close/>
                  <a:moveTo>
                    <a:pt x="24" y="184"/>
                  </a:moveTo>
                  <a:cubicBezTo>
                    <a:pt x="24" y="183"/>
                    <a:pt x="25" y="182"/>
                    <a:pt x="25" y="180"/>
                  </a:cubicBezTo>
                  <a:cubicBezTo>
                    <a:pt x="6" y="176"/>
                    <a:pt x="6" y="176"/>
                    <a:pt x="6" y="176"/>
                  </a:cubicBezTo>
                  <a:cubicBezTo>
                    <a:pt x="5" y="177"/>
                    <a:pt x="5" y="179"/>
                    <a:pt x="5" y="180"/>
                  </a:cubicBezTo>
                  <a:cubicBezTo>
                    <a:pt x="24" y="184"/>
                    <a:pt x="24" y="184"/>
                    <a:pt x="24" y="184"/>
                  </a:cubicBezTo>
                  <a:close/>
                  <a:moveTo>
                    <a:pt x="23" y="191"/>
                  </a:moveTo>
                  <a:cubicBezTo>
                    <a:pt x="23" y="190"/>
                    <a:pt x="23" y="189"/>
                    <a:pt x="23" y="188"/>
                  </a:cubicBezTo>
                  <a:cubicBezTo>
                    <a:pt x="4" y="184"/>
                    <a:pt x="4" y="184"/>
                    <a:pt x="4" y="184"/>
                  </a:cubicBezTo>
                  <a:cubicBezTo>
                    <a:pt x="4" y="185"/>
                    <a:pt x="4" y="187"/>
                    <a:pt x="3" y="188"/>
                  </a:cubicBezTo>
                  <a:lnTo>
                    <a:pt x="23" y="191"/>
                  </a:lnTo>
                  <a:close/>
                  <a:moveTo>
                    <a:pt x="21" y="199"/>
                  </a:moveTo>
                  <a:cubicBezTo>
                    <a:pt x="22" y="197"/>
                    <a:pt x="22" y="196"/>
                    <a:pt x="22" y="195"/>
                  </a:cubicBezTo>
                  <a:cubicBezTo>
                    <a:pt x="3" y="192"/>
                    <a:pt x="3" y="192"/>
                    <a:pt x="3" y="192"/>
                  </a:cubicBezTo>
                  <a:cubicBezTo>
                    <a:pt x="2" y="193"/>
                    <a:pt x="2" y="195"/>
                    <a:pt x="2" y="196"/>
                  </a:cubicBezTo>
                  <a:cubicBezTo>
                    <a:pt x="21" y="199"/>
                    <a:pt x="21" y="199"/>
                    <a:pt x="21" y="199"/>
                  </a:cubicBezTo>
                  <a:close/>
                  <a:moveTo>
                    <a:pt x="21" y="206"/>
                  </a:moveTo>
                  <a:cubicBezTo>
                    <a:pt x="21" y="205"/>
                    <a:pt x="21" y="204"/>
                    <a:pt x="21" y="202"/>
                  </a:cubicBezTo>
                  <a:cubicBezTo>
                    <a:pt x="2" y="200"/>
                    <a:pt x="2" y="200"/>
                    <a:pt x="2" y="200"/>
                  </a:cubicBezTo>
                  <a:cubicBezTo>
                    <a:pt x="1" y="202"/>
                    <a:pt x="1" y="203"/>
                    <a:pt x="1" y="204"/>
                  </a:cubicBezTo>
                  <a:lnTo>
                    <a:pt x="21" y="206"/>
                  </a:lnTo>
                  <a:close/>
                  <a:moveTo>
                    <a:pt x="20" y="214"/>
                  </a:moveTo>
                  <a:cubicBezTo>
                    <a:pt x="20" y="212"/>
                    <a:pt x="20" y="211"/>
                    <a:pt x="20" y="210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10"/>
                    <a:pt x="1" y="211"/>
                    <a:pt x="0" y="212"/>
                  </a:cubicBezTo>
                  <a:cubicBezTo>
                    <a:pt x="20" y="214"/>
                    <a:pt x="20" y="214"/>
                    <a:pt x="20" y="214"/>
                  </a:cubicBezTo>
                  <a:close/>
                  <a:moveTo>
                    <a:pt x="20" y="221"/>
                  </a:moveTo>
                  <a:cubicBezTo>
                    <a:pt x="20" y="220"/>
                    <a:pt x="20" y="219"/>
                    <a:pt x="20" y="217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8"/>
                    <a:pt x="0" y="219"/>
                    <a:pt x="0" y="221"/>
                  </a:cubicBezTo>
                  <a:cubicBezTo>
                    <a:pt x="20" y="221"/>
                    <a:pt x="20" y="221"/>
                    <a:pt x="20" y="221"/>
                  </a:cubicBezTo>
                  <a:close/>
                  <a:moveTo>
                    <a:pt x="20" y="229"/>
                  </a:moveTo>
                  <a:cubicBezTo>
                    <a:pt x="20" y="228"/>
                    <a:pt x="20" y="227"/>
                    <a:pt x="20" y="227"/>
                  </a:cubicBezTo>
                  <a:cubicBezTo>
                    <a:pt x="20" y="226"/>
                    <a:pt x="20" y="225"/>
                    <a:pt x="20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25"/>
                    <a:pt x="0" y="226"/>
                    <a:pt x="0" y="227"/>
                  </a:cubicBezTo>
                  <a:cubicBezTo>
                    <a:pt x="0" y="227"/>
                    <a:pt x="0" y="228"/>
                    <a:pt x="0" y="229"/>
                  </a:cubicBezTo>
                  <a:cubicBezTo>
                    <a:pt x="20" y="229"/>
                    <a:pt x="20" y="229"/>
                    <a:pt x="20" y="229"/>
                  </a:cubicBezTo>
                  <a:close/>
                  <a:moveTo>
                    <a:pt x="20" y="236"/>
                  </a:moveTo>
                  <a:cubicBezTo>
                    <a:pt x="20" y="235"/>
                    <a:pt x="20" y="234"/>
                    <a:pt x="20" y="232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4"/>
                    <a:pt x="0" y="236"/>
                    <a:pt x="0" y="237"/>
                  </a:cubicBezTo>
                  <a:cubicBezTo>
                    <a:pt x="20" y="236"/>
                    <a:pt x="20" y="236"/>
                    <a:pt x="20" y="236"/>
                  </a:cubicBezTo>
                  <a:close/>
                  <a:moveTo>
                    <a:pt x="20" y="244"/>
                  </a:moveTo>
                  <a:cubicBezTo>
                    <a:pt x="20" y="242"/>
                    <a:pt x="20" y="241"/>
                    <a:pt x="20" y="240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1" y="242"/>
                    <a:pt x="1" y="244"/>
                    <a:pt x="1" y="245"/>
                  </a:cubicBezTo>
                  <a:cubicBezTo>
                    <a:pt x="20" y="244"/>
                    <a:pt x="20" y="244"/>
                    <a:pt x="20" y="244"/>
                  </a:cubicBezTo>
                  <a:close/>
                  <a:moveTo>
                    <a:pt x="21" y="251"/>
                  </a:moveTo>
                  <a:cubicBezTo>
                    <a:pt x="21" y="250"/>
                    <a:pt x="21" y="248"/>
                    <a:pt x="21" y="247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50"/>
                    <a:pt x="1" y="252"/>
                    <a:pt x="2" y="253"/>
                  </a:cubicBezTo>
                  <a:cubicBezTo>
                    <a:pt x="21" y="251"/>
                    <a:pt x="21" y="251"/>
                    <a:pt x="21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3"/>
            <p:cNvSpPr>
              <a:spLocks noEditPoints="1"/>
            </p:cNvSpPr>
            <p:nvPr/>
          </p:nvSpPr>
          <p:spPr bwMode="auto">
            <a:xfrm>
              <a:off x="5103813" y="2432050"/>
              <a:ext cx="1984375" cy="1997075"/>
            </a:xfrm>
            <a:custGeom>
              <a:avLst/>
              <a:gdLst>
                <a:gd name="T0" fmla="*/ 621 w 621"/>
                <a:gd name="T1" fmla="*/ 314 h 619"/>
                <a:gd name="T2" fmla="*/ 586 w 621"/>
                <a:gd name="T3" fmla="*/ 268 h 619"/>
                <a:gd name="T4" fmla="*/ 586 w 621"/>
                <a:gd name="T5" fmla="*/ 268 h 619"/>
                <a:gd name="T6" fmla="*/ 607 w 621"/>
                <a:gd name="T7" fmla="*/ 218 h 619"/>
                <a:gd name="T8" fmla="*/ 592 w 621"/>
                <a:gd name="T9" fmla="*/ 178 h 619"/>
                <a:gd name="T10" fmla="*/ 542 w 621"/>
                <a:gd name="T11" fmla="*/ 156 h 619"/>
                <a:gd name="T12" fmla="*/ 514 w 621"/>
                <a:gd name="T13" fmla="*/ 120 h 619"/>
                <a:gd name="T14" fmla="*/ 514 w 621"/>
                <a:gd name="T15" fmla="*/ 120 h 619"/>
                <a:gd name="T16" fmla="*/ 504 w 621"/>
                <a:gd name="T17" fmla="*/ 67 h 619"/>
                <a:gd name="T18" fmla="*/ 469 w 621"/>
                <a:gd name="T19" fmla="*/ 43 h 619"/>
                <a:gd name="T20" fmla="*/ 415 w 621"/>
                <a:gd name="T21" fmla="*/ 52 h 619"/>
                <a:gd name="T22" fmla="*/ 372 w 621"/>
                <a:gd name="T23" fmla="*/ 38 h 619"/>
                <a:gd name="T24" fmla="*/ 372 w 621"/>
                <a:gd name="T25" fmla="*/ 38 h 619"/>
                <a:gd name="T26" fmla="*/ 333 w 621"/>
                <a:gd name="T27" fmla="*/ 0 h 619"/>
                <a:gd name="T28" fmla="*/ 291 w 621"/>
                <a:gd name="T29" fmla="*/ 0 h 619"/>
                <a:gd name="T30" fmla="*/ 252 w 621"/>
                <a:gd name="T31" fmla="*/ 38 h 619"/>
                <a:gd name="T32" fmla="*/ 209 w 621"/>
                <a:gd name="T33" fmla="*/ 51 h 619"/>
                <a:gd name="T34" fmla="*/ 209 w 621"/>
                <a:gd name="T35" fmla="*/ 51 h 619"/>
                <a:gd name="T36" fmla="*/ 155 w 621"/>
                <a:gd name="T37" fmla="*/ 41 h 619"/>
                <a:gd name="T38" fmla="*/ 120 w 621"/>
                <a:gd name="T39" fmla="*/ 65 h 619"/>
                <a:gd name="T40" fmla="*/ 109 w 621"/>
                <a:gd name="T41" fmla="*/ 118 h 619"/>
                <a:gd name="T42" fmla="*/ 80 w 621"/>
                <a:gd name="T43" fmla="*/ 153 h 619"/>
                <a:gd name="T44" fmla="*/ 80 w 621"/>
                <a:gd name="T45" fmla="*/ 153 h 619"/>
                <a:gd name="T46" fmla="*/ 31 w 621"/>
                <a:gd name="T47" fmla="*/ 175 h 619"/>
                <a:gd name="T48" fmla="*/ 15 w 621"/>
                <a:gd name="T49" fmla="*/ 215 h 619"/>
                <a:gd name="T50" fmla="*/ 36 w 621"/>
                <a:gd name="T51" fmla="*/ 265 h 619"/>
                <a:gd name="T52" fmla="*/ 32 w 621"/>
                <a:gd name="T53" fmla="*/ 310 h 619"/>
                <a:gd name="T54" fmla="*/ 0 w 621"/>
                <a:gd name="T55" fmla="*/ 310 h 619"/>
                <a:gd name="T56" fmla="*/ 35 w 621"/>
                <a:gd name="T57" fmla="*/ 348 h 619"/>
                <a:gd name="T58" fmla="*/ 45 w 621"/>
                <a:gd name="T59" fmla="*/ 392 h 619"/>
                <a:gd name="T60" fmla="*/ 45 w 621"/>
                <a:gd name="T61" fmla="*/ 392 h 619"/>
                <a:gd name="T62" fmla="*/ 31 w 621"/>
                <a:gd name="T63" fmla="*/ 445 h 619"/>
                <a:gd name="T64" fmla="*/ 52 w 621"/>
                <a:gd name="T65" fmla="*/ 481 h 619"/>
                <a:gd name="T66" fmla="*/ 104 w 621"/>
                <a:gd name="T67" fmla="*/ 496 h 619"/>
                <a:gd name="T68" fmla="*/ 137 w 621"/>
                <a:gd name="T69" fmla="*/ 527 h 619"/>
                <a:gd name="T70" fmla="*/ 137 w 621"/>
                <a:gd name="T71" fmla="*/ 527 h 619"/>
                <a:gd name="T72" fmla="*/ 156 w 621"/>
                <a:gd name="T73" fmla="*/ 579 h 619"/>
                <a:gd name="T74" fmla="*/ 193 w 621"/>
                <a:gd name="T75" fmla="*/ 597 h 619"/>
                <a:gd name="T76" fmla="*/ 245 w 621"/>
                <a:gd name="T77" fmla="*/ 580 h 619"/>
                <a:gd name="T78" fmla="*/ 290 w 621"/>
                <a:gd name="T79" fmla="*/ 587 h 619"/>
                <a:gd name="T80" fmla="*/ 290 w 621"/>
                <a:gd name="T81" fmla="*/ 587 h 619"/>
                <a:gd name="T82" fmla="*/ 334 w 621"/>
                <a:gd name="T83" fmla="*/ 619 h 619"/>
                <a:gd name="T84" fmla="*/ 376 w 621"/>
                <a:gd name="T85" fmla="*/ 613 h 619"/>
                <a:gd name="T86" fmla="*/ 409 w 621"/>
                <a:gd name="T87" fmla="*/ 570 h 619"/>
                <a:gd name="T88" fmla="*/ 450 w 621"/>
                <a:gd name="T89" fmla="*/ 551 h 619"/>
                <a:gd name="T90" fmla="*/ 450 w 621"/>
                <a:gd name="T91" fmla="*/ 551 h 619"/>
                <a:gd name="T92" fmla="*/ 504 w 621"/>
                <a:gd name="T93" fmla="*/ 552 h 619"/>
                <a:gd name="T94" fmla="*/ 535 w 621"/>
                <a:gd name="T95" fmla="*/ 524 h 619"/>
                <a:gd name="T96" fmla="*/ 538 w 621"/>
                <a:gd name="T97" fmla="*/ 470 h 619"/>
                <a:gd name="T98" fmla="*/ 561 w 621"/>
                <a:gd name="T99" fmla="*/ 431 h 619"/>
                <a:gd name="T100" fmla="*/ 561 w 621"/>
                <a:gd name="T101" fmla="*/ 431 h 619"/>
                <a:gd name="T102" fmla="*/ 607 w 621"/>
                <a:gd name="T103" fmla="*/ 401 h 619"/>
                <a:gd name="T104" fmla="*/ 617 w 621"/>
                <a:gd name="T105" fmla="*/ 36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1" h="619">
                  <a:moveTo>
                    <a:pt x="589" y="309"/>
                  </a:moveTo>
                  <a:cubicBezTo>
                    <a:pt x="589" y="310"/>
                    <a:pt x="589" y="310"/>
                    <a:pt x="589" y="310"/>
                  </a:cubicBezTo>
                  <a:cubicBezTo>
                    <a:pt x="589" y="311"/>
                    <a:pt x="589" y="312"/>
                    <a:pt x="589" y="314"/>
                  </a:cubicBezTo>
                  <a:cubicBezTo>
                    <a:pt x="621" y="314"/>
                    <a:pt x="621" y="314"/>
                    <a:pt x="621" y="314"/>
                  </a:cubicBezTo>
                  <a:cubicBezTo>
                    <a:pt x="621" y="313"/>
                    <a:pt x="621" y="311"/>
                    <a:pt x="621" y="310"/>
                  </a:cubicBezTo>
                  <a:cubicBezTo>
                    <a:pt x="621" y="309"/>
                    <a:pt x="621" y="309"/>
                    <a:pt x="621" y="309"/>
                  </a:cubicBezTo>
                  <a:lnTo>
                    <a:pt x="589" y="309"/>
                  </a:lnTo>
                  <a:close/>
                  <a:moveTo>
                    <a:pt x="586" y="268"/>
                  </a:moveTo>
                  <a:cubicBezTo>
                    <a:pt x="586" y="269"/>
                    <a:pt x="586" y="270"/>
                    <a:pt x="586" y="272"/>
                  </a:cubicBezTo>
                  <a:cubicBezTo>
                    <a:pt x="618" y="267"/>
                    <a:pt x="618" y="267"/>
                    <a:pt x="618" y="267"/>
                  </a:cubicBezTo>
                  <a:cubicBezTo>
                    <a:pt x="618" y="266"/>
                    <a:pt x="617" y="264"/>
                    <a:pt x="617" y="263"/>
                  </a:cubicBezTo>
                  <a:lnTo>
                    <a:pt x="586" y="268"/>
                  </a:lnTo>
                  <a:close/>
                  <a:moveTo>
                    <a:pt x="576" y="227"/>
                  </a:moveTo>
                  <a:cubicBezTo>
                    <a:pt x="577" y="229"/>
                    <a:pt x="577" y="230"/>
                    <a:pt x="577" y="231"/>
                  </a:cubicBezTo>
                  <a:cubicBezTo>
                    <a:pt x="608" y="222"/>
                    <a:pt x="608" y="222"/>
                    <a:pt x="608" y="222"/>
                  </a:cubicBezTo>
                  <a:cubicBezTo>
                    <a:pt x="608" y="221"/>
                    <a:pt x="607" y="219"/>
                    <a:pt x="607" y="218"/>
                  </a:cubicBezTo>
                  <a:cubicBezTo>
                    <a:pt x="576" y="227"/>
                    <a:pt x="576" y="227"/>
                    <a:pt x="576" y="227"/>
                  </a:cubicBezTo>
                  <a:close/>
                  <a:moveTo>
                    <a:pt x="561" y="189"/>
                  </a:moveTo>
                  <a:cubicBezTo>
                    <a:pt x="562" y="190"/>
                    <a:pt x="562" y="191"/>
                    <a:pt x="563" y="192"/>
                  </a:cubicBezTo>
                  <a:cubicBezTo>
                    <a:pt x="592" y="178"/>
                    <a:pt x="592" y="178"/>
                    <a:pt x="592" y="178"/>
                  </a:cubicBezTo>
                  <a:cubicBezTo>
                    <a:pt x="591" y="177"/>
                    <a:pt x="590" y="176"/>
                    <a:pt x="590" y="175"/>
                  </a:cubicBezTo>
                  <a:cubicBezTo>
                    <a:pt x="561" y="189"/>
                    <a:pt x="561" y="189"/>
                    <a:pt x="561" y="189"/>
                  </a:cubicBezTo>
                  <a:close/>
                  <a:moveTo>
                    <a:pt x="540" y="153"/>
                  </a:moveTo>
                  <a:cubicBezTo>
                    <a:pt x="541" y="154"/>
                    <a:pt x="542" y="155"/>
                    <a:pt x="542" y="156"/>
                  </a:cubicBezTo>
                  <a:cubicBezTo>
                    <a:pt x="569" y="138"/>
                    <a:pt x="569" y="138"/>
                    <a:pt x="569" y="138"/>
                  </a:cubicBezTo>
                  <a:cubicBezTo>
                    <a:pt x="568" y="137"/>
                    <a:pt x="567" y="136"/>
                    <a:pt x="567" y="135"/>
                  </a:cubicBezTo>
                  <a:lnTo>
                    <a:pt x="540" y="153"/>
                  </a:lnTo>
                  <a:close/>
                  <a:moveTo>
                    <a:pt x="514" y="120"/>
                  </a:moveTo>
                  <a:cubicBezTo>
                    <a:pt x="515" y="121"/>
                    <a:pt x="516" y="122"/>
                    <a:pt x="517" y="123"/>
                  </a:cubicBezTo>
                  <a:cubicBezTo>
                    <a:pt x="540" y="102"/>
                    <a:pt x="540" y="102"/>
                    <a:pt x="540" y="102"/>
                  </a:cubicBezTo>
                  <a:cubicBezTo>
                    <a:pt x="540" y="101"/>
                    <a:pt x="539" y="100"/>
                    <a:pt x="538" y="98"/>
                  </a:cubicBezTo>
                  <a:cubicBezTo>
                    <a:pt x="514" y="120"/>
                    <a:pt x="514" y="120"/>
                    <a:pt x="514" y="120"/>
                  </a:cubicBezTo>
                  <a:close/>
                  <a:moveTo>
                    <a:pt x="484" y="92"/>
                  </a:moveTo>
                  <a:cubicBezTo>
                    <a:pt x="485" y="93"/>
                    <a:pt x="486" y="94"/>
                    <a:pt x="487" y="94"/>
                  </a:cubicBezTo>
                  <a:cubicBezTo>
                    <a:pt x="507" y="70"/>
                    <a:pt x="507" y="70"/>
                    <a:pt x="507" y="70"/>
                  </a:cubicBezTo>
                  <a:cubicBezTo>
                    <a:pt x="506" y="69"/>
                    <a:pt x="505" y="68"/>
                    <a:pt x="504" y="67"/>
                  </a:cubicBezTo>
                  <a:cubicBezTo>
                    <a:pt x="484" y="92"/>
                    <a:pt x="484" y="92"/>
                    <a:pt x="484" y="92"/>
                  </a:cubicBezTo>
                  <a:close/>
                  <a:moveTo>
                    <a:pt x="449" y="69"/>
                  </a:moveTo>
                  <a:cubicBezTo>
                    <a:pt x="450" y="69"/>
                    <a:pt x="451" y="70"/>
                    <a:pt x="453" y="71"/>
                  </a:cubicBezTo>
                  <a:cubicBezTo>
                    <a:pt x="469" y="43"/>
                    <a:pt x="469" y="43"/>
                    <a:pt x="469" y="43"/>
                  </a:cubicBezTo>
                  <a:cubicBezTo>
                    <a:pt x="468" y="42"/>
                    <a:pt x="467" y="42"/>
                    <a:pt x="465" y="41"/>
                  </a:cubicBezTo>
                  <a:cubicBezTo>
                    <a:pt x="449" y="69"/>
                    <a:pt x="449" y="69"/>
                    <a:pt x="449" y="69"/>
                  </a:cubicBezTo>
                  <a:close/>
                  <a:moveTo>
                    <a:pt x="412" y="51"/>
                  </a:moveTo>
                  <a:cubicBezTo>
                    <a:pt x="413" y="51"/>
                    <a:pt x="414" y="52"/>
                    <a:pt x="415" y="52"/>
                  </a:cubicBezTo>
                  <a:cubicBezTo>
                    <a:pt x="427" y="22"/>
                    <a:pt x="427" y="22"/>
                    <a:pt x="427" y="22"/>
                  </a:cubicBezTo>
                  <a:cubicBezTo>
                    <a:pt x="426" y="22"/>
                    <a:pt x="425" y="21"/>
                    <a:pt x="423" y="21"/>
                  </a:cubicBezTo>
                  <a:cubicBezTo>
                    <a:pt x="412" y="51"/>
                    <a:pt x="412" y="51"/>
                    <a:pt x="412" y="51"/>
                  </a:cubicBezTo>
                  <a:close/>
                  <a:moveTo>
                    <a:pt x="372" y="38"/>
                  </a:moveTo>
                  <a:cubicBezTo>
                    <a:pt x="373" y="39"/>
                    <a:pt x="375" y="39"/>
                    <a:pt x="376" y="39"/>
                  </a:cubicBezTo>
                  <a:cubicBezTo>
                    <a:pt x="383" y="8"/>
                    <a:pt x="383" y="8"/>
                    <a:pt x="383" y="8"/>
                  </a:cubicBezTo>
                  <a:cubicBezTo>
                    <a:pt x="382" y="8"/>
                    <a:pt x="380" y="8"/>
                    <a:pt x="379" y="7"/>
                  </a:cubicBezTo>
                  <a:lnTo>
                    <a:pt x="372" y="38"/>
                  </a:lnTo>
                  <a:close/>
                  <a:moveTo>
                    <a:pt x="331" y="32"/>
                  </a:moveTo>
                  <a:cubicBezTo>
                    <a:pt x="332" y="32"/>
                    <a:pt x="333" y="33"/>
                    <a:pt x="335" y="33"/>
                  </a:cubicBezTo>
                  <a:cubicBezTo>
                    <a:pt x="337" y="1"/>
                    <a:pt x="337" y="1"/>
                    <a:pt x="337" y="1"/>
                  </a:cubicBezTo>
                  <a:cubicBezTo>
                    <a:pt x="336" y="1"/>
                    <a:pt x="335" y="1"/>
                    <a:pt x="333" y="0"/>
                  </a:cubicBezTo>
                  <a:cubicBezTo>
                    <a:pt x="331" y="32"/>
                    <a:pt x="331" y="32"/>
                    <a:pt x="331" y="32"/>
                  </a:cubicBezTo>
                  <a:close/>
                  <a:moveTo>
                    <a:pt x="289" y="32"/>
                  </a:moveTo>
                  <a:cubicBezTo>
                    <a:pt x="291" y="32"/>
                    <a:pt x="292" y="32"/>
                    <a:pt x="293" y="32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0" y="0"/>
                    <a:pt x="288" y="0"/>
                    <a:pt x="287" y="1"/>
                  </a:cubicBezTo>
                  <a:lnTo>
                    <a:pt x="289" y="32"/>
                  </a:lnTo>
                  <a:close/>
                  <a:moveTo>
                    <a:pt x="248" y="39"/>
                  </a:moveTo>
                  <a:cubicBezTo>
                    <a:pt x="249" y="38"/>
                    <a:pt x="251" y="38"/>
                    <a:pt x="252" y="38"/>
                  </a:cubicBezTo>
                  <a:cubicBezTo>
                    <a:pt x="245" y="7"/>
                    <a:pt x="245" y="7"/>
                    <a:pt x="245" y="7"/>
                  </a:cubicBezTo>
                  <a:cubicBezTo>
                    <a:pt x="244" y="7"/>
                    <a:pt x="242" y="7"/>
                    <a:pt x="241" y="7"/>
                  </a:cubicBezTo>
                  <a:cubicBezTo>
                    <a:pt x="248" y="39"/>
                    <a:pt x="248" y="39"/>
                    <a:pt x="248" y="39"/>
                  </a:cubicBezTo>
                  <a:close/>
                  <a:moveTo>
                    <a:pt x="209" y="51"/>
                  </a:moveTo>
                  <a:cubicBezTo>
                    <a:pt x="210" y="50"/>
                    <a:pt x="211" y="50"/>
                    <a:pt x="212" y="50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199" y="20"/>
                    <a:pt x="198" y="21"/>
                    <a:pt x="197" y="21"/>
                  </a:cubicBezTo>
                  <a:cubicBezTo>
                    <a:pt x="209" y="51"/>
                    <a:pt x="209" y="51"/>
                    <a:pt x="209" y="51"/>
                  </a:cubicBezTo>
                  <a:close/>
                  <a:moveTo>
                    <a:pt x="171" y="69"/>
                  </a:moveTo>
                  <a:cubicBezTo>
                    <a:pt x="172" y="68"/>
                    <a:pt x="173" y="68"/>
                    <a:pt x="174" y="6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8" y="40"/>
                    <a:pt x="156" y="41"/>
                    <a:pt x="155" y="41"/>
                  </a:cubicBezTo>
                  <a:cubicBezTo>
                    <a:pt x="171" y="69"/>
                    <a:pt x="171" y="69"/>
                    <a:pt x="171" y="69"/>
                  </a:cubicBezTo>
                  <a:close/>
                  <a:moveTo>
                    <a:pt x="137" y="92"/>
                  </a:moveTo>
                  <a:cubicBezTo>
                    <a:pt x="138" y="92"/>
                    <a:pt x="139" y="91"/>
                    <a:pt x="140" y="90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19" y="66"/>
                    <a:pt x="118" y="67"/>
                    <a:pt x="117" y="68"/>
                  </a:cubicBezTo>
                  <a:cubicBezTo>
                    <a:pt x="137" y="92"/>
                    <a:pt x="137" y="92"/>
                    <a:pt x="137" y="92"/>
                  </a:cubicBezTo>
                  <a:close/>
                  <a:moveTo>
                    <a:pt x="106" y="121"/>
                  </a:moveTo>
                  <a:cubicBezTo>
                    <a:pt x="107" y="120"/>
                    <a:pt x="108" y="119"/>
                    <a:pt x="109" y="118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5" y="97"/>
                    <a:pt x="84" y="98"/>
                    <a:pt x="83" y="99"/>
                  </a:cubicBezTo>
                  <a:lnTo>
                    <a:pt x="106" y="121"/>
                  </a:lnTo>
                  <a:close/>
                  <a:moveTo>
                    <a:pt x="80" y="153"/>
                  </a:moveTo>
                  <a:cubicBezTo>
                    <a:pt x="81" y="152"/>
                    <a:pt x="82" y="151"/>
                    <a:pt x="83" y="150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6" y="133"/>
                    <a:pt x="55" y="134"/>
                    <a:pt x="54" y="135"/>
                  </a:cubicBezTo>
                  <a:cubicBezTo>
                    <a:pt x="80" y="153"/>
                    <a:pt x="80" y="153"/>
                    <a:pt x="80" y="153"/>
                  </a:cubicBezTo>
                  <a:close/>
                  <a:moveTo>
                    <a:pt x="60" y="189"/>
                  </a:moveTo>
                  <a:cubicBezTo>
                    <a:pt x="60" y="188"/>
                    <a:pt x="61" y="187"/>
                    <a:pt x="61" y="186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2" y="173"/>
                    <a:pt x="31" y="174"/>
                    <a:pt x="31" y="175"/>
                  </a:cubicBezTo>
                  <a:lnTo>
                    <a:pt x="60" y="189"/>
                  </a:lnTo>
                  <a:close/>
                  <a:moveTo>
                    <a:pt x="45" y="228"/>
                  </a:moveTo>
                  <a:cubicBezTo>
                    <a:pt x="45" y="227"/>
                    <a:pt x="45" y="226"/>
                    <a:pt x="46" y="224"/>
                  </a:cubicBezTo>
                  <a:cubicBezTo>
                    <a:pt x="15" y="215"/>
                    <a:pt x="15" y="215"/>
                    <a:pt x="15" y="215"/>
                  </a:cubicBezTo>
                  <a:cubicBezTo>
                    <a:pt x="15" y="216"/>
                    <a:pt x="14" y="217"/>
                    <a:pt x="14" y="219"/>
                  </a:cubicBezTo>
                  <a:lnTo>
                    <a:pt x="45" y="228"/>
                  </a:lnTo>
                  <a:close/>
                  <a:moveTo>
                    <a:pt x="35" y="269"/>
                  </a:moveTo>
                  <a:cubicBezTo>
                    <a:pt x="36" y="267"/>
                    <a:pt x="36" y="266"/>
                    <a:pt x="36" y="265"/>
                  </a:cubicBezTo>
                  <a:cubicBezTo>
                    <a:pt x="4" y="260"/>
                    <a:pt x="4" y="260"/>
                    <a:pt x="4" y="260"/>
                  </a:cubicBezTo>
                  <a:cubicBezTo>
                    <a:pt x="4" y="261"/>
                    <a:pt x="4" y="263"/>
                    <a:pt x="4" y="264"/>
                  </a:cubicBezTo>
                  <a:cubicBezTo>
                    <a:pt x="35" y="269"/>
                    <a:pt x="35" y="269"/>
                    <a:pt x="35" y="269"/>
                  </a:cubicBezTo>
                  <a:close/>
                  <a:moveTo>
                    <a:pt x="32" y="310"/>
                  </a:moveTo>
                  <a:cubicBezTo>
                    <a:pt x="32" y="310"/>
                    <a:pt x="32" y="310"/>
                    <a:pt x="32" y="310"/>
                  </a:cubicBezTo>
                  <a:cubicBezTo>
                    <a:pt x="32" y="309"/>
                    <a:pt x="32" y="308"/>
                    <a:pt x="32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lnTo>
                    <a:pt x="32" y="310"/>
                  </a:lnTo>
                  <a:close/>
                  <a:moveTo>
                    <a:pt x="35" y="352"/>
                  </a:moveTo>
                  <a:cubicBezTo>
                    <a:pt x="35" y="350"/>
                    <a:pt x="35" y="349"/>
                    <a:pt x="35" y="348"/>
                  </a:cubicBezTo>
                  <a:cubicBezTo>
                    <a:pt x="3" y="352"/>
                    <a:pt x="3" y="352"/>
                    <a:pt x="3" y="352"/>
                  </a:cubicBezTo>
                  <a:cubicBezTo>
                    <a:pt x="3" y="354"/>
                    <a:pt x="4" y="355"/>
                    <a:pt x="4" y="356"/>
                  </a:cubicBezTo>
                  <a:cubicBezTo>
                    <a:pt x="35" y="352"/>
                    <a:pt x="35" y="352"/>
                    <a:pt x="35" y="352"/>
                  </a:cubicBezTo>
                  <a:close/>
                  <a:moveTo>
                    <a:pt x="45" y="392"/>
                  </a:moveTo>
                  <a:cubicBezTo>
                    <a:pt x="44" y="391"/>
                    <a:pt x="44" y="390"/>
                    <a:pt x="44" y="388"/>
                  </a:cubicBezTo>
                  <a:cubicBezTo>
                    <a:pt x="13" y="398"/>
                    <a:pt x="13" y="398"/>
                    <a:pt x="13" y="398"/>
                  </a:cubicBezTo>
                  <a:cubicBezTo>
                    <a:pt x="13" y="399"/>
                    <a:pt x="14" y="400"/>
                    <a:pt x="14" y="402"/>
                  </a:cubicBezTo>
                  <a:cubicBezTo>
                    <a:pt x="45" y="392"/>
                    <a:pt x="45" y="392"/>
                    <a:pt x="45" y="392"/>
                  </a:cubicBezTo>
                  <a:close/>
                  <a:moveTo>
                    <a:pt x="60" y="431"/>
                  </a:moveTo>
                  <a:cubicBezTo>
                    <a:pt x="59" y="430"/>
                    <a:pt x="59" y="429"/>
                    <a:pt x="58" y="427"/>
                  </a:cubicBezTo>
                  <a:cubicBezTo>
                    <a:pt x="29" y="441"/>
                    <a:pt x="29" y="441"/>
                    <a:pt x="29" y="441"/>
                  </a:cubicBezTo>
                  <a:cubicBezTo>
                    <a:pt x="30" y="442"/>
                    <a:pt x="31" y="443"/>
                    <a:pt x="31" y="445"/>
                  </a:cubicBezTo>
                  <a:cubicBezTo>
                    <a:pt x="60" y="431"/>
                    <a:pt x="60" y="431"/>
                    <a:pt x="60" y="431"/>
                  </a:cubicBezTo>
                  <a:close/>
                  <a:moveTo>
                    <a:pt x="81" y="467"/>
                  </a:moveTo>
                  <a:cubicBezTo>
                    <a:pt x="80" y="466"/>
                    <a:pt x="79" y="465"/>
                    <a:pt x="79" y="464"/>
                  </a:cubicBezTo>
                  <a:cubicBezTo>
                    <a:pt x="52" y="481"/>
                    <a:pt x="52" y="481"/>
                    <a:pt x="52" y="481"/>
                  </a:cubicBezTo>
                  <a:cubicBezTo>
                    <a:pt x="53" y="482"/>
                    <a:pt x="54" y="484"/>
                    <a:pt x="54" y="485"/>
                  </a:cubicBezTo>
                  <a:cubicBezTo>
                    <a:pt x="81" y="467"/>
                    <a:pt x="81" y="467"/>
                    <a:pt x="81" y="467"/>
                  </a:cubicBezTo>
                  <a:close/>
                  <a:moveTo>
                    <a:pt x="107" y="499"/>
                  </a:moveTo>
                  <a:cubicBezTo>
                    <a:pt x="106" y="498"/>
                    <a:pt x="105" y="497"/>
                    <a:pt x="104" y="496"/>
                  </a:cubicBezTo>
                  <a:cubicBezTo>
                    <a:pt x="80" y="518"/>
                    <a:pt x="80" y="518"/>
                    <a:pt x="80" y="518"/>
                  </a:cubicBezTo>
                  <a:cubicBezTo>
                    <a:pt x="81" y="519"/>
                    <a:pt x="82" y="520"/>
                    <a:pt x="83" y="521"/>
                  </a:cubicBezTo>
                  <a:cubicBezTo>
                    <a:pt x="107" y="499"/>
                    <a:pt x="107" y="499"/>
                    <a:pt x="107" y="499"/>
                  </a:cubicBezTo>
                  <a:close/>
                  <a:moveTo>
                    <a:pt x="137" y="527"/>
                  </a:moveTo>
                  <a:cubicBezTo>
                    <a:pt x="136" y="527"/>
                    <a:pt x="135" y="526"/>
                    <a:pt x="134" y="525"/>
                  </a:cubicBezTo>
                  <a:cubicBezTo>
                    <a:pt x="114" y="550"/>
                    <a:pt x="114" y="550"/>
                    <a:pt x="114" y="550"/>
                  </a:cubicBezTo>
                  <a:cubicBezTo>
                    <a:pt x="115" y="551"/>
                    <a:pt x="116" y="552"/>
                    <a:pt x="117" y="552"/>
                  </a:cubicBezTo>
                  <a:cubicBezTo>
                    <a:pt x="137" y="527"/>
                    <a:pt x="137" y="527"/>
                    <a:pt x="137" y="527"/>
                  </a:cubicBezTo>
                  <a:close/>
                  <a:moveTo>
                    <a:pt x="172" y="551"/>
                  </a:moveTo>
                  <a:cubicBezTo>
                    <a:pt x="170" y="550"/>
                    <a:pt x="169" y="550"/>
                    <a:pt x="168" y="549"/>
                  </a:cubicBezTo>
                  <a:cubicBezTo>
                    <a:pt x="152" y="576"/>
                    <a:pt x="152" y="576"/>
                    <a:pt x="152" y="576"/>
                  </a:cubicBezTo>
                  <a:cubicBezTo>
                    <a:pt x="153" y="577"/>
                    <a:pt x="154" y="578"/>
                    <a:pt x="156" y="579"/>
                  </a:cubicBezTo>
                  <a:lnTo>
                    <a:pt x="172" y="551"/>
                  </a:lnTo>
                  <a:close/>
                  <a:moveTo>
                    <a:pt x="209" y="569"/>
                  </a:moveTo>
                  <a:cubicBezTo>
                    <a:pt x="208" y="569"/>
                    <a:pt x="207" y="568"/>
                    <a:pt x="206" y="568"/>
                  </a:cubicBezTo>
                  <a:cubicBezTo>
                    <a:pt x="193" y="597"/>
                    <a:pt x="193" y="597"/>
                    <a:pt x="193" y="597"/>
                  </a:cubicBezTo>
                  <a:cubicBezTo>
                    <a:pt x="195" y="598"/>
                    <a:pt x="196" y="598"/>
                    <a:pt x="197" y="599"/>
                  </a:cubicBezTo>
                  <a:cubicBezTo>
                    <a:pt x="209" y="569"/>
                    <a:pt x="209" y="569"/>
                    <a:pt x="209" y="569"/>
                  </a:cubicBezTo>
                  <a:close/>
                  <a:moveTo>
                    <a:pt x="249" y="581"/>
                  </a:moveTo>
                  <a:cubicBezTo>
                    <a:pt x="248" y="581"/>
                    <a:pt x="246" y="581"/>
                    <a:pt x="245" y="580"/>
                  </a:cubicBezTo>
                  <a:cubicBezTo>
                    <a:pt x="238" y="611"/>
                    <a:pt x="238" y="611"/>
                    <a:pt x="238" y="611"/>
                  </a:cubicBezTo>
                  <a:cubicBezTo>
                    <a:pt x="239" y="612"/>
                    <a:pt x="240" y="612"/>
                    <a:pt x="242" y="612"/>
                  </a:cubicBezTo>
                  <a:lnTo>
                    <a:pt x="249" y="581"/>
                  </a:lnTo>
                  <a:close/>
                  <a:moveTo>
                    <a:pt x="290" y="587"/>
                  </a:moveTo>
                  <a:cubicBezTo>
                    <a:pt x="289" y="587"/>
                    <a:pt x="287" y="587"/>
                    <a:pt x="286" y="587"/>
                  </a:cubicBezTo>
                  <a:cubicBezTo>
                    <a:pt x="283" y="619"/>
                    <a:pt x="283" y="619"/>
                    <a:pt x="283" y="619"/>
                  </a:cubicBezTo>
                  <a:cubicBezTo>
                    <a:pt x="285" y="619"/>
                    <a:pt x="286" y="619"/>
                    <a:pt x="288" y="619"/>
                  </a:cubicBezTo>
                  <a:cubicBezTo>
                    <a:pt x="290" y="587"/>
                    <a:pt x="290" y="587"/>
                    <a:pt x="290" y="587"/>
                  </a:cubicBezTo>
                  <a:close/>
                  <a:moveTo>
                    <a:pt x="332" y="587"/>
                  </a:moveTo>
                  <a:cubicBezTo>
                    <a:pt x="330" y="587"/>
                    <a:pt x="329" y="587"/>
                    <a:pt x="328" y="588"/>
                  </a:cubicBezTo>
                  <a:cubicBezTo>
                    <a:pt x="330" y="619"/>
                    <a:pt x="330" y="619"/>
                    <a:pt x="330" y="619"/>
                  </a:cubicBezTo>
                  <a:cubicBezTo>
                    <a:pt x="331" y="619"/>
                    <a:pt x="332" y="619"/>
                    <a:pt x="334" y="619"/>
                  </a:cubicBezTo>
                  <a:cubicBezTo>
                    <a:pt x="332" y="587"/>
                    <a:pt x="332" y="587"/>
                    <a:pt x="332" y="587"/>
                  </a:cubicBezTo>
                  <a:close/>
                  <a:moveTo>
                    <a:pt x="373" y="581"/>
                  </a:moveTo>
                  <a:cubicBezTo>
                    <a:pt x="371" y="581"/>
                    <a:pt x="370" y="582"/>
                    <a:pt x="369" y="582"/>
                  </a:cubicBezTo>
                  <a:cubicBezTo>
                    <a:pt x="376" y="613"/>
                    <a:pt x="376" y="613"/>
                    <a:pt x="376" y="613"/>
                  </a:cubicBezTo>
                  <a:cubicBezTo>
                    <a:pt x="377" y="613"/>
                    <a:pt x="378" y="613"/>
                    <a:pt x="380" y="612"/>
                  </a:cubicBezTo>
                  <a:cubicBezTo>
                    <a:pt x="373" y="581"/>
                    <a:pt x="373" y="581"/>
                    <a:pt x="373" y="581"/>
                  </a:cubicBezTo>
                  <a:close/>
                  <a:moveTo>
                    <a:pt x="412" y="569"/>
                  </a:moveTo>
                  <a:cubicBezTo>
                    <a:pt x="411" y="569"/>
                    <a:pt x="410" y="570"/>
                    <a:pt x="409" y="570"/>
                  </a:cubicBezTo>
                  <a:cubicBezTo>
                    <a:pt x="420" y="600"/>
                    <a:pt x="420" y="600"/>
                    <a:pt x="420" y="600"/>
                  </a:cubicBezTo>
                  <a:cubicBezTo>
                    <a:pt x="421" y="600"/>
                    <a:pt x="423" y="599"/>
                    <a:pt x="424" y="599"/>
                  </a:cubicBezTo>
                  <a:cubicBezTo>
                    <a:pt x="412" y="569"/>
                    <a:pt x="412" y="569"/>
                    <a:pt x="412" y="569"/>
                  </a:cubicBezTo>
                  <a:close/>
                  <a:moveTo>
                    <a:pt x="450" y="551"/>
                  </a:moveTo>
                  <a:cubicBezTo>
                    <a:pt x="449" y="551"/>
                    <a:pt x="448" y="552"/>
                    <a:pt x="446" y="553"/>
                  </a:cubicBezTo>
                  <a:cubicBezTo>
                    <a:pt x="462" y="581"/>
                    <a:pt x="462" y="581"/>
                    <a:pt x="462" y="581"/>
                  </a:cubicBezTo>
                  <a:cubicBezTo>
                    <a:pt x="463" y="580"/>
                    <a:pt x="465" y="579"/>
                    <a:pt x="466" y="579"/>
                  </a:cubicBezTo>
                  <a:lnTo>
                    <a:pt x="450" y="551"/>
                  </a:lnTo>
                  <a:close/>
                  <a:moveTo>
                    <a:pt x="484" y="527"/>
                  </a:moveTo>
                  <a:cubicBezTo>
                    <a:pt x="483" y="528"/>
                    <a:pt x="482" y="529"/>
                    <a:pt x="481" y="530"/>
                  </a:cubicBezTo>
                  <a:cubicBezTo>
                    <a:pt x="501" y="555"/>
                    <a:pt x="501" y="555"/>
                    <a:pt x="501" y="555"/>
                  </a:cubicBezTo>
                  <a:cubicBezTo>
                    <a:pt x="502" y="554"/>
                    <a:pt x="503" y="553"/>
                    <a:pt x="504" y="552"/>
                  </a:cubicBezTo>
                  <a:cubicBezTo>
                    <a:pt x="484" y="527"/>
                    <a:pt x="484" y="527"/>
                    <a:pt x="484" y="527"/>
                  </a:cubicBezTo>
                  <a:close/>
                  <a:moveTo>
                    <a:pt x="515" y="499"/>
                  </a:moveTo>
                  <a:cubicBezTo>
                    <a:pt x="514" y="500"/>
                    <a:pt x="513" y="501"/>
                    <a:pt x="512" y="502"/>
                  </a:cubicBezTo>
                  <a:cubicBezTo>
                    <a:pt x="535" y="524"/>
                    <a:pt x="535" y="524"/>
                    <a:pt x="535" y="524"/>
                  </a:cubicBezTo>
                  <a:cubicBezTo>
                    <a:pt x="536" y="523"/>
                    <a:pt x="537" y="522"/>
                    <a:pt x="538" y="521"/>
                  </a:cubicBezTo>
                  <a:lnTo>
                    <a:pt x="515" y="499"/>
                  </a:lnTo>
                  <a:close/>
                  <a:moveTo>
                    <a:pt x="540" y="467"/>
                  </a:moveTo>
                  <a:cubicBezTo>
                    <a:pt x="540" y="468"/>
                    <a:pt x="539" y="469"/>
                    <a:pt x="538" y="470"/>
                  </a:cubicBezTo>
                  <a:cubicBezTo>
                    <a:pt x="564" y="488"/>
                    <a:pt x="564" y="488"/>
                    <a:pt x="564" y="488"/>
                  </a:cubicBezTo>
                  <a:cubicBezTo>
                    <a:pt x="565" y="487"/>
                    <a:pt x="566" y="486"/>
                    <a:pt x="567" y="485"/>
                  </a:cubicBezTo>
                  <a:cubicBezTo>
                    <a:pt x="540" y="467"/>
                    <a:pt x="540" y="467"/>
                    <a:pt x="540" y="467"/>
                  </a:cubicBezTo>
                  <a:close/>
                  <a:moveTo>
                    <a:pt x="561" y="431"/>
                  </a:moveTo>
                  <a:cubicBezTo>
                    <a:pt x="561" y="432"/>
                    <a:pt x="560" y="433"/>
                    <a:pt x="560" y="434"/>
                  </a:cubicBezTo>
                  <a:cubicBezTo>
                    <a:pt x="588" y="448"/>
                    <a:pt x="588" y="448"/>
                    <a:pt x="588" y="448"/>
                  </a:cubicBezTo>
                  <a:cubicBezTo>
                    <a:pt x="589" y="447"/>
                    <a:pt x="590" y="446"/>
                    <a:pt x="590" y="444"/>
                  </a:cubicBezTo>
                  <a:lnTo>
                    <a:pt x="561" y="431"/>
                  </a:lnTo>
                  <a:close/>
                  <a:moveTo>
                    <a:pt x="577" y="392"/>
                  </a:moveTo>
                  <a:cubicBezTo>
                    <a:pt x="576" y="393"/>
                    <a:pt x="576" y="394"/>
                    <a:pt x="575" y="395"/>
                  </a:cubicBezTo>
                  <a:cubicBezTo>
                    <a:pt x="606" y="405"/>
                    <a:pt x="606" y="405"/>
                    <a:pt x="606" y="405"/>
                  </a:cubicBezTo>
                  <a:cubicBezTo>
                    <a:pt x="606" y="404"/>
                    <a:pt x="607" y="403"/>
                    <a:pt x="607" y="401"/>
                  </a:cubicBezTo>
                  <a:cubicBezTo>
                    <a:pt x="577" y="392"/>
                    <a:pt x="577" y="392"/>
                    <a:pt x="577" y="392"/>
                  </a:cubicBezTo>
                  <a:close/>
                  <a:moveTo>
                    <a:pt x="586" y="351"/>
                  </a:moveTo>
                  <a:cubicBezTo>
                    <a:pt x="586" y="353"/>
                    <a:pt x="585" y="354"/>
                    <a:pt x="585" y="355"/>
                  </a:cubicBezTo>
                  <a:cubicBezTo>
                    <a:pt x="617" y="360"/>
                    <a:pt x="617" y="360"/>
                    <a:pt x="617" y="360"/>
                  </a:cubicBezTo>
                  <a:cubicBezTo>
                    <a:pt x="617" y="359"/>
                    <a:pt x="617" y="357"/>
                    <a:pt x="617" y="356"/>
                  </a:cubicBezTo>
                  <a:cubicBezTo>
                    <a:pt x="586" y="351"/>
                    <a:pt x="586" y="351"/>
                    <a:pt x="586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4"/>
            <p:cNvSpPr>
              <a:spLocks noEditPoints="1"/>
            </p:cNvSpPr>
            <p:nvPr/>
          </p:nvSpPr>
          <p:spPr bwMode="auto">
            <a:xfrm>
              <a:off x="5129213" y="2457450"/>
              <a:ext cx="1933575" cy="1949450"/>
            </a:xfrm>
            <a:custGeom>
              <a:avLst/>
              <a:gdLst>
                <a:gd name="T0" fmla="*/ 588 w 605"/>
                <a:gd name="T1" fmla="*/ 282 h 604"/>
                <a:gd name="T2" fmla="*/ 586 w 605"/>
                <a:gd name="T3" fmla="*/ 259 h 604"/>
                <a:gd name="T4" fmla="*/ 582 w 605"/>
                <a:gd name="T5" fmla="*/ 238 h 604"/>
                <a:gd name="T6" fmla="*/ 584 w 605"/>
                <a:gd name="T7" fmla="*/ 191 h 604"/>
                <a:gd name="T8" fmla="*/ 575 w 605"/>
                <a:gd name="T9" fmla="*/ 170 h 604"/>
                <a:gd name="T10" fmla="*/ 540 w 605"/>
                <a:gd name="T11" fmla="*/ 142 h 604"/>
                <a:gd name="T12" fmla="*/ 526 w 605"/>
                <a:gd name="T13" fmla="*/ 123 h 604"/>
                <a:gd name="T14" fmla="*/ 512 w 605"/>
                <a:gd name="T15" fmla="*/ 107 h 604"/>
                <a:gd name="T16" fmla="*/ 491 w 605"/>
                <a:gd name="T17" fmla="*/ 65 h 604"/>
                <a:gd name="T18" fmla="*/ 472 w 605"/>
                <a:gd name="T19" fmla="*/ 52 h 604"/>
                <a:gd name="T20" fmla="*/ 428 w 605"/>
                <a:gd name="T21" fmla="*/ 45 h 604"/>
                <a:gd name="T22" fmla="*/ 407 w 605"/>
                <a:gd name="T23" fmla="*/ 35 h 604"/>
                <a:gd name="T24" fmla="*/ 386 w 605"/>
                <a:gd name="T25" fmla="*/ 28 h 604"/>
                <a:gd name="T26" fmla="*/ 347 w 605"/>
                <a:gd name="T27" fmla="*/ 3 h 604"/>
                <a:gd name="T28" fmla="*/ 325 w 605"/>
                <a:gd name="T29" fmla="*/ 0 h 604"/>
                <a:gd name="T30" fmla="*/ 302 w 605"/>
                <a:gd name="T31" fmla="*/ 16 h 604"/>
                <a:gd name="T32" fmla="*/ 257 w 605"/>
                <a:gd name="T33" fmla="*/ 3 h 604"/>
                <a:gd name="T34" fmla="*/ 235 w 605"/>
                <a:gd name="T35" fmla="*/ 7 h 604"/>
                <a:gd name="T36" fmla="*/ 199 w 605"/>
                <a:gd name="T37" fmla="*/ 35 h 604"/>
                <a:gd name="T38" fmla="*/ 178 w 605"/>
                <a:gd name="T39" fmla="*/ 44 h 604"/>
                <a:gd name="T40" fmla="*/ 159 w 605"/>
                <a:gd name="T41" fmla="*/ 54 h 604"/>
                <a:gd name="T42" fmla="*/ 114 w 605"/>
                <a:gd name="T43" fmla="*/ 66 h 604"/>
                <a:gd name="T44" fmla="*/ 97 w 605"/>
                <a:gd name="T45" fmla="*/ 80 h 604"/>
                <a:gd name="T46" fmla="*/ 80 w 605"/>
                <a:gd name="T47" fmla="*/ 122 h 604"/>
                <a:gd name="T48" fmla="*/ 66 w 605"/>
                <a:gd name="T49" fmla="*/ 141 h 604"/>
                <a:gd name="T50" fmla="*/ 54 w 605"/>
                <a:gd name="T51" fmla="*/ 159 h 604"/>
                <a:gd name="T52" fmla="*/ 21 w 605"/>
                <a:gd name="T53" fmla="*/ 192 h 604"/>
                <a:gd name="T54" fmla="*/ 14 w 605"/>
                <a:gd name="T55" fmla="*/ 213 h 604"/>
                <a:gd name="T56" fmla="*/ 20 w 605"/>
                <a:gd name="T57" fmla="*/ 258 h 604"/>
                <a:gd name="T58" fmla="*/ 17 w 605"/>
                <a:gd name="T59" fmla="*/ 281 h 604"/>
                <a:gd name="T60" fmla="*/ 0 w 605"/>
                <a:gd name="T61" fmla="*/ 302 h 604"/>
                <a:gd name="T62" fmla="*/ 19 w 605"/>
                <a:gd name="T63" fmla="*/ 343 h 604"/>
                <a:gd name="T64" fmla="*/ 24 w 605"/>
                <a:gd name="T65" fmla="*/ 366 h 604"/>
                <a:gd name="T66" fmla="*/ 29 w 605"/>
                <a:gd name="T67" fmla="*/ 386 h 604"/>
                <a:gd name="T68" fmla="*/ 30 w 605"/>
                <a:gd name="T69" fmla="*/ 433 h 604"/>
                <a:gd name="T70" fmla="*/ 41 w 605"/>
                <a:gd name="T71" fmla="*/ 453 h 604"/>
                <a:gd name="T72" fmla="*/ 78 w 605"/>
                <a:gd name="T73" fmla="*/ 479 h 604"/>
                <a:gd name="T74" fmla="*/ 93 w 605"/>
                <a:gd name="T75" fmla="*/ 497 h 604"/>
                <a:gd name="T76" fmla="*/ 108 w 605"/>
                <a:gd name="T77" fmla="*/ 512 h 604"/>
                <a:gd name="T78" fmla="*/ 132 w 605"/>
                <a:gd name="T79" fmla="*/ 552 h 604"/>
                <a:gd name="T80" fmla="*/ 152 w 605"/>
                <a:gd name="T81" fmla="*/ 564 h 604"/>
                <a:gd name="T82" fmla="*/ 198 w 605"/>
                <a:gd name="T83" fmla="*/ 568 h 604"/>
                <a:gd name="T84" fmla="*/ 218 w 605"/>
                <a:gd name="T85" fmla="*/ 575 h 604"/>
                <a:gd name="T86" fmla="*/ 236 w 605"/>
                <a:gd name="T87" fmla="*/ 597 h 604"/>
                <a:gd name="T88" fmla="*/ 278 w 605"/>
                <a:gd name="T89" fmla="*/ 603 h 604"/>
                <a:gd name="T90" fmla="*/ 303 w 605"/>
                <a:gd name="T91" fmla="*/ 588 h 604"/>
                <a:gd name="T92" fmla="*/ 325 w 605"/>
                <a:gd name="T93" fmla="*/ 603 h 604"/>
                <a:gd name="T94" fmla="*/ 368 w 605"/>
                <a:gd name="T95" fmla="*/ 597 h 604"/>
                <a:gd name="T96" fmla="*/ 387 w 605"/>
                <a:gd name="T97" fmla="*/ 575 h 604"/>
                <a:gd name="T98" fmla="*/ 427 w 605"/>
                <a:gd name="T99" fmla="*/ 560 h 604"/>
                <a:gd name="T100" fmla="*/ 446 w 605"/>
                <a:gd name="T101" fmla="*/ 550 h 604"/>
                <a:gd name="T102" fmla="*/ 473 w 605"/>
                <a:gd name="T103" fmla="*/ 552 h 604"/>
                <a:gd name="T104" fmla="*/ 507 w 605"/>
                <a:gd name="T105" fmla="*/ 525 h 604"/>
                <a:gd name="T106" fmla="*/ 512 w 605"/>
                <a:gd name="T107" fmla="*/ 497 h 604"/>
                <a:gd name="T108" fmla="*/ 539 w 605"/>
                <a:gd name="T109" fmla="*/ 463 h 604"/>
                <a:gd name="T110" fmla="*/ 550 w 605"/>
                <a:gd name="T111" fmla="*/ 445 h 604"/>
                <a:gd name="T112" fmla="*/ 575 w 605"/>
                <a:gd name="T113" fmla="*/ 433 h 604"/>
                <a:gd name="T114" fmla="*/ 591 w 605"/>
                <a:gd name="T115" fmla="*/ 393 h 604"/>
                <a:gd name="T116" fmla="*/ 582 w 605"/>
                <a:gd name="T117" fmla="*/ 366 h 604"/>
                <a:gd name="T118" fmla="*/ 586 w 605"/>
                <a:gd name="T119" fmla="*/ 34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5" h="604">
                  <a:moveTo>
                    <a:pt x="589" y="301"/>
                  </a:moveTo>
                  <a:cubicBezTo>
                    <a:pt x="589" y="302"/>
                    <a:pt x="589" y="302"/>
                    <a:pt x="589" y="302"/>
                  </a:cubicBezTo>
                  <a:cubicBezTo>
                    <a:pt x="589" y="302"/>
                    <a:pt x="589" y="303"/>
                    <a:pt x="589" y="304"/>
                  </a:cubicBezTo>
                  <a:cubicBezTo>
                    <a:pt x="605" y="304"/>
                    <a:pt x="605" y="304"/>
                    <a:pt x="605" y="304"/>
                  </a:cubicBezTo>
                  <a:cubicBezTo>
                    <a:pt x="605" y="303"/>
                    <a:pt x="605" y="303"/>
                    <a:pt x="605" y="302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589" y="301"/>
                    <a:pt x="589" y="301"/>
                    <a:pt x="589" y="301"/>
                  </a:cubicBezTo>
                  <a:close/>
                  <a:moveTo>
                    <a:pt x="589" y="301"/>
                  </a:moveTo>
                  <a:cubicBezTo>
                    <a:pt x="589" y="301"/>
                    <a:pt x="589" y="301"/>
                    <a:pt x="589" y="301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589" y="301"/>
                    <a:pt x="589" y="301"/>
                    <a:pt x="589" y="301"/>
                  </a:cubicBezTo>
                  <a:close/>
                  <a:moveTo>
                    <a:pt x="588" y="280"/>
                  </a:moveTo>
                  <a:cubicBezTo>
                    <a:pt x="588" y="281"/>
                    <a:pt x="588" y="281"/>
                    <a:pt x="588" y="282"/>
                  </a:cubicBezTo>
                  <a:cubicBezTo>
                    <a:pt x="604" y="281"/>
                    <a:pt x="604" y="281"/>
                    <a:pt x="604" y="281"/>
                  </a:cubicBezTo>
                  <a:cubicBezTo>
                    <a:pt x="604" y="280"/>
                    <a:pt x="604" y="279"/>
                    <a:pt x="604" y="279"/>
                  </a:cubicBezTo>
                  <a:cubicBezTo>
                    <a:pt x="588" y="280"/>
                    <a:pt x="588" y="280"/>
                    <a:pt x="588" y="280"/>
                  </a:cubicBezTo>
                  <a:close/>
                  <a:moveTo>
                    <a:pt x="588" y="280"/>
                  </a:moveTo>
                  <a:cubicBezTo>
                    <a:pt x="588" y="280"/>
                    <a:pt x="588" y="280"/>
                    <a:pt x="588" y="280"/>
                  </a:cubicBezTo>
                  <a:cubicBezTo>
                    <a:pt x="604" y="279"/>
                    <a:pt x="604" y="279"/>
                    <a:pt x="604" y="279"/>
                  </a:cubicBezTo>
                  <a:cubicBezTo>
                    <a:pt x="604" y="279"/>
                    <a:pt x="604" y="279"/>
                    <a:pt x="604" y="279"/>
                  </a:cubicBezTo>
                  <a:cubicBezTo>
                    <a:pt x="588" y="280"/>
                    <a:pt x="588" y="280"/>
                    <a:pt x="588" y="280"/>
                  </a:cubicBezTo>
                  <a:close/>
                  <a:moveTo>
                    <a:pt x="586" y="259"/>
                  </a:moveTo>
                  <a:cubicBezTo>
                    <a:pt x="586" y="259"/>
                    <a:pt x="586" y="260"/>
                    <a:pt x="586" y="261"/>
                  </a:cubicBezTo>
                  <a:cubicBezTo>
                    <a:pt x="602" y="258"/>
                    <a:pt x="602" y="258"/>
                    <a:pt x="602" y="258"/>
                  </a:cubicBezTo>
                  <a:cubicBezTo>
                    <a:pt x="602" y="258"/>
                    <a:pt x="601" y="257"/>
                    <a:pt x="601" y="256"/>
                  </a:cubicBezTo>
                  <a:cubicBezTo>
                    <a:pt x="586" y="259"/>
                    <a:pt x="586" y="259"/>
                    <a:pt x="586" y="259"/>
                  </a:cubicBezTo>
                  <a:close/>
                  <a:moveTo>
                    <a:pt x="586" y="259"/>
                  </a:moveTo>
                  <a:cubicBezTo>
                    <a:pt x="586" y="259"/>
                    <a:pt x="586" y="259"/>
                    <a:pt x="586" y="259"/>
                  </a:cubicBezTo>
                  <a:cubicBezTo>
                    <a:pt x="601" y="256"/>
                    <a:pt x="601" y="256"/>
                    <a:pt x="601" y="256"/>
                  </a:cubicBezTo>
                  <a:cubicBezTo>
                    <a:pt x="601" y="256"/>
                    <a:pt x="601" y="256"/>
                    <a:pt x="601" y="256"/>
                  </a:cubicBezTo>
                  <a:cubicBezTo>
                    <a:pt x="586" y="259"/>
                    <a:pt x="586" y="259"/>
                    <a:pt x="586" y="259"/>
                  </a:cubicBezTo>
                  <a:close/>
                  <a:moveTo>
                    <a:pt x="582" y="238"/>
                  </a:moveTo>
                  <a:cubicBezTo>
                    <a:pt x="582" y="238"/>
                    <a:pt x="582" y="239"/>
                    <a:pt x="582" y="240"/>
                  </a:cubicBezTo>
                  <a:cubicBezTo>
                    <a:pt x="598" y="236"/>
                    <a:pt x="598" y="236"/>
                    <a:pt x="598" y="236"/>
                  </a:cubicBezTo>
                  <a:cubicBezTo>
                    <a:pt x="597" y="235"/>
                    <a:pt x="597" y="235"/>
                    <a:pt x="597" y="234"/>
                  </a:cubicBezTo>
                  <a:cubicBezTo>
                    <a:pt x="582" y="238"/>
                    <a:pt x="582" y="238"/>
                    <a:pt x="582" y="238"/>
                  </a:cubicBezTo>
                  <a:close/>
                  <a:moveTo>
                    <a:pt x="582" y="238"/>
                  </a:moveTo>
                  <a:cubicBezTo>
                    <a:pt x="582" y="238"/>
                    <a:pt x="582" y="238"/>
                    <a:pt x="582" y="238"/>
                  </a:cubicBezTo>
                  <a:cubicBezTo>
                    <a:pt x="597" y="234"/>
                    <a:pt x="597" y="234"/>
                    <a:pt x="597" y="234"/>
                  </a:cubicBezTo>
                  <a:cubicBezTo>
                    <a:pt x="597" y="234"/>
                    <a:pt x="597" y="234"/>
                    <a:pt x="597" y="234"/>
                  </a:cubicBezTo>
                  <a:cubicBezTo>
                    <a:pt x="582" y="238"/>
                    <a:pt x="582" y="238"/>
                    <a:pt x="582" y="238"/>
                  </a:cubicBezTo>
                  <a:close/>
                  <a:moveTo>
                    <a:pt x="576" y="217"/>
                  </a:moveTo>
                  <a:cubicBezTo>
                    <a:pt x="576" y="218"/>
                    <a:pt x="576" y="218"/>
                    <a:pt x="577" y="219"/>
                  </a:cubicBezTo>
                  <a:cubicBezTo>
                    <a:pt x="592" y="214"/>
                    <a:pt x="592" y="214"/>
                    <a:pt x="592" y="214"/>
                  </a:cubicBezTo>
                  <a:cubicBezTo>
                    <a:pt x="592" y="214"/>
                    <a:pt x="591" y="213"/>
                    <a:pt x="591" y="212"/>
                  </a:cubicBezTo>
                  <a:cubicBezTo>
                    <a:pt x="576" y="217"/>
                    <a:pt x="576" y="217"/>
                    <a:pt x="576" y="217"/>
                  </a:cubicBezTo>
                  <a:close/>
                  <a:moveTo>
                    <a:pt x="576" y="217"/>
                  </a:moveTo>
                  <a:cubicBezTo>
                    <a:pt x="576" y="217"/>
                    <a:pt x="576" y="217"/>
                    <a:pt x="576" y="217"/>
                  </a:cubicBezTo>
                  <a:cubicBezTo>
                    <a:pt x="591" y="212"/>
                    <a:pt x="591" y="212"/>
                    <a:pt x="591" y="212"/>
                  </a:cubicBezTo>
                  <a:cubicBezTo>
                    <a:pt x="591" y="212"/>
                    <a:pt x="591" y="212"/>
                    <a:pt x="591" y="212"/>
                  </a:cubicBezTo>
                  <a:cubicBezTo>
                    <a:pt x="576" y="217"/>
                    <a:pt x="576" y="217"/>
                    <a:pt x="576" y="217"/>
                  </a:cubicBezTo>
                  <a:close/>
                  <a:moveTo>
                    <a:pt x="569" y="197"/>
                  </a:moveTo>
                  <a:cubicBezTo>
                    <a:pt x="569" y="197"/>
                    <a:pt x="569" y="198"/>
                    <a:pt x="570" y="199"/>
                  </a:cubicBezTo>
                  <a:cubicBezTo>
                    <a:pt x="585" y="193"/>
                    <a:pt x="585" y="193"/>
                    <a:pt x="585" y="193"/>
                  </a:cubicBezTo>
                  <a:cubicBezTo>
                    <a:pt x="584" y="192"/>
                    <a:pt x="584" y="192"/>
                    <a:pt x="584" y="191"/>
                  </a:cubicBezTo>
                  <a:cubicBezTo>
                    <a:pt x="569" y="197"/>
                    <a:pt x="569" y="197"/>
                    <a:pt x="569" y="197"/>
                  </a:cubicBezTo>
                  <a:close/>
                  <a:moveTo>
                    <a:pt x="569" y="197"/>
                  </a:moveTo>
                  <a:cubicBezTo>
                    <a:pt x="569" y="197"/>
                    <a:pt x="569" y="197"/>
                    <a:pt x="569" y="197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69" y="197"/>
                    <a:pt x="569" y="197"/>
                    <a:pt x="569" y="197"/>
                  </a:cubicBezTo>
                  <a:close/>
                  <a:moveTo>
                    <a:pt x="560" y="177"/>
                  </a:moveTo>
                  <a:cubicBezTo>
                    <a:pt x="561" y="178"/>
                    <a:pt x="561" y="178"/>
                    <a:pt x="561" y="179"/>
                  </a:cubicBezTo>
                  <a:cubicBezTo>
                    <a:pt x="576" y="172"/>
                    <a:pt x="576" y="172"/>
                    <a:pt x="576" y="172"/>
                  </a:cubicBezTo>
                  <a:cubicBezTo>
                    <a:pt x="575" y="171"/>
                    <a:pt x="575" y="171"/>
                    <a:pt x="575" y="170"/>
                  </a:cubicBezTo>
                  <a:cubicBezTo>
                    <a:pt x="560" y="177"/>
                    <a:pt x="560" y="177"/>
                    <a:pt x="560" y="177"/>
                  </a:cubicBezTo>
                  <a:close/>
                  <a:moveTo>
                    <a:pt x="560" y="177"/>
                  </a:moveTo>
                  <a:cubicBezTo>
                    <a:pt x="560" y="177"/>
                    <a:pt x="560" y="177"/>
                    <a:pt x="560" y="177"/>
                  </a:cubicBezTo>
                  <a:cubicBezTo>
                    <a:pt x="575" y="170"/>
                    <a:pt x="575" y="170"/>
                    <a:pt x="575" y="170"/>
                  </a:cubicBezTo>
                  <a:cubicBezTo>
                    <a:pt x="575" y="170"/>
                    <a:pt x="575" y="170"/>
                    <a:pt x="575" y="170"/>
                  </a:cubicBezTo>
                  <a:cubicBezTo>
                    <a:pt x="560" y="177"/>
                    <a:pt x="560" y="177"/>
                    <a:pt x="560" y="177"/>
                  </a:cubicBezTo>
                  <a:close/>
                  <a:moveTo>
                    <a:pt x="550" y="158"/>
                  </a:moveTo>
                  <a:cubicBezTo>
                    <a:pt x="551" y="159"/>
                    <a:pt x="551" y="159"/>
                    <a:pt x="551" y="160"/>
                  </a:cubicBezTo>
                  <a:cubicBezTo>
                    <a:pt x="565" y="152"/>
                    <a:pt x="565" y="152"/>
                    <a:pt x="565" y="152"/>
                  </a:cubicBezTo>
                  <a:cubicBezTo>
                    <a:pt x="565" y="151"/>
                    <a:pt x="564" y="151"/>
                    <a:pt x="564" y="150"/>
                  </a:cubicBezTo>
                  <a:lnTo>
                    <a:pt x="550" y="158"/>
                  </a:lnTo>
                  <a:close/>
                  <a:moveTo>
                    <a:pt x="550" y="158"/>
                  </a:moveTo>
                  <a:cubicBezTo>
                    <a:pt x="550" y="158"/>
                    <a:pt x="550" y="158"/>
                    <a:pt x="550" y="158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50" y="158"/>
                    <a:pt x="550" y="158"/>
                    <a:pt x="550" y="158"/>
                  </a:cubicBezTo>
                  <a:close/>
                  <a:moveTo>
                    <a:pt x="539" y="140"/>
                  </a:moveTo>
                  <a:cubicBezTo>
                    <a:pt x="539" y="141"/>
                    <a:pt x="540" y="141"/>
                    <a:pt x="540" y="142"/>
                  </a:cubicBezTo>
                  <a:cubicBezTo>
                    <a:pt x="553" y="133"/>
                    <a:pt x="553" y="133"/>
                    <a:pt x="553" y="133"/>
                  </a:cubicBezTo>
                  <a:cubicBezTo>
                    <a:pt x="553" y="132"/>
                    <a:pt x="552" y="132"/>
                    <a:pt x="552" y="131"/>
                  </a:cubicBezTo>
                  <a:cubicBezTo>
                    <a:pt x="539" y="140"/>
                    <a:pt x="539" y="140"/>
                    <a:pt x="539" y="140"/>
                  </a:cubicBezTo>
                  <a:close/>
                  <a:moveTo>
                    <a:pt x="539" y="140"/>
                  </a:moveTo>
                  <a:cubicBezTo>
                    <a:pt x="539" y="140"/>
                    <a:pt x="539" y="140"/>
                    <a:pt x="539" y="140"/>
                  </a:cubicBezTo>
                  <a:cubicBezTo>
                    <a:pt x="552" y="131"/>
                    <a:pt x="552" y="131"/>
                    <a:pt x="552" y="131"/>
                  </a:cubicBezTo>
                  <a:cubicBezTo>
                    <a:pt x="552" y="131"/>
                    <a:pt x="552" y="131"/>
                    <a:pt x="552" y="131"/>
                  </a:cubicBezTo>
                  <a:cubicBezTo>
                    <a:pt x="539" y="140"/>
                    <a:pt x="539" y="140"/>
                    <a:pt x="539" y="140"/>
                  </a:cubicBezTo>
                  <a:close/>
                  <a:moveTo>
                    <a:pt x="526" y="123"/>
                  </a:moveTo>
                  <a:cubicBezTo>
                    <a:pt x="527" y="124"/>
                    <a:pt x="527" y="124"/>
                    <a:pt x="527" y="125"/>
                  </a:cubicBezTo>
                  <a:cubicBezTo>
                    <a:pt x="540" y="115"/>
                    <a:pt x="540" y="115"/>
                    <a:pt x="540" y="115"/>
                  </a:cubicBezTo>
                  <a:cubicBezTo>
                    <a:pt x="539" y="114"/>
                    <a:pt x="539" y="114"/>
                    <a:pt x="539" y="113"/>
                  </a:cubicBezTo>
                  <a:cubicBezTo>
                    <a:pt x="526" y="123"/>
                    <a:pt x="526" y="123"/>
                    <a:pt x="526" y="123"/>
                  </a:cubicBezTo>
                  <a:close/>
                  <a:moveTo>
                    <a:pt x="526" y="123"/>
                  </a:moveTo>
                  <a:cubicBezTo>
                    <a:pt x="526" y="123"/>
                    <a:pt x="526" y="123"/>
                    <a:pt x="526" y="123"/>
                  </a:cubicBezTo>
                  <a:cubicBezTo>
                    <a:pt x="539" y="113"/>
                    <a:pt x="539" y="113"/>
                    <a:pt x="539" y="113"/>
                  </a:cubicBezTo>
                  <a:cubicBezTo>
                    <a:pt x="539" y="113"/>
                    <a:pt x="539" y="113"/>
                    <a:pt x="539" y="113"/>
                  </a:cubicBezTo>
                  <a:cubicBezTo>
                    <a:pt x="526" y="123"/>
                    <a:pt x="526" y="123"/>
                    <a:pt x="526" y="123"/>
                  </a:cubicBezTo>
                  <a:close/>
                  <a:moveTo>
                    <a:pt x="512" y="107"/>
                  </a:moveTo>
                  <a:cubicBezTo>
                    <a:pt x="513" y="107"/>
                    <a:pt x="513" y="108"/>
                    <a:pt x="513" y="108"/>
                  </a:cubicBezTo>
                  <a:cubicBezTo>
                    <a:pt x="525" y="97"/>
                    <a:pt x="525" y="97"/>
                    <a:pt x="525" y="97"/>
                  </a:cubicBezTo>
                  <a:cubicBezTo>
                    <a:pt x="525" y="97"/>
                    <a:pt x="524" y="96"/>
                    <a:pt x="524" y="96"/>
                  </a:cubicBezTo>
                  <a:cubicBezTo>
                    <a:pt x="512" y="107"/>
                    <a:pt x="512" y="107"/>
                    <a:pt x="512" y="107"/>
                  </a:cubicBezTo>
                  <a:close/>
                  <a:moveTo>
                    <a:pt x="512" y="107"/>
                  </a:moveTo>
                  <a:cubicBezTo>
                    <a:pt x="512" y="107"/>
                    <a:pt x="512" y="107"/>
                    <a:pt x="512" y="107"/>
                  </a:cubicBezTo>
                  <a:cubicBezTo>
                    <a:pt x="524" y="96"/>
                    <a:pt x="524" y="96"/>
                    <a:pt x="524" y="96"/>
                  </a:cubicBezTo>
                  <a:cubicBezTo>
                    <a:pt x="524" y="96"/>
                    <a:pt x="524" y="96"/>
                    <a:pt x="524" y="96"/>
                  </a:cubicBezTo>
                  <a:cubicBezTo>
                    <a:pt x="512" y="107"/>
                    <a:pt x="512" y="107"/>
                    <a:pt x="512" y="107"/>
                  </a:cubicBezTo>
                  <a:close/>
                  <a:moveTo>
                    <a:pt x="497" y="92"/>
                  </a:moveTo>
                  <a:cubicBezTo>
                    <a:pt x="497" y="92"/>
                    <a:pt x="498" y="93"/>
                    <a:pt x="498" y="93"/>
                  </a:cubicBezTo>
                  <a:cubicBezTo>
                    <a:pt x="509" y="81"/>
                    <a:pt x="509" y="81"/>
                    <a:pt x="509" y="81"/>
                  </a:cubicBezTo>
                  <a:cubicBezTo>
                    <a:pt x="509" y="81"/>
                    <a:pt x="508" y="80"/>
                    <a:pt x="508" y="80"/>
                  </a:cubicBezTo>
                  <a:cubicBezTo>
                    <a:pt x="497" y="92"/>
                    <a:pt x="497" y="92"/>
                    <a:pt x="497" y="92"/>
                  </a:cubicBezTo>
                  <a:close/>
                  <a:moveTo>
                    <a:pt x="497" y="92"/>
                  </a:moveTo>
                  <a:cubicBezTo>
                    <a:pt x="497" y="92"/>
                    <a:pt x="497" y="92"/>
                    <a:pt x="497" y="92"/>
                  </a:cubicBezTo>
                  <a:cubicBezTo>
                    <a:pt x="508" y="80"/>
                    <a:pt x="508" y="80"/>
                    <a:pt x="508" y="80"/>
                  </a:cubicBezTo>
                  <a:cubicBezTo>
                    <a:pt x="508" y="80"/>
                    <a:pt x="508" y="80"/>
                    <a:pt x="508" y="80"/>
                  </a:cubicBezTo>
                  <a:cubicBezTo>
                    <a:pt x="497" y="92"/>
                    <a:pt x="497" y="92"/>
                    <a:pt x="497" y="92"/>
                  </a:cubicBezTo>
                  <a:close/>
                  <a:moveTo>
                    <a:pt x="481" y="78"/>
                  </a:moveTo>
                  <a:cubicBezTo>
                    <a:pt x="481" y="78"/>
                    <a:pt x="482" y="79"/>
                    <a:pt x="482" y="79"/>
                  </a:cubicBezTo>
                  <a:cubicBezTo>
                    <a:pt x="492" y="67"/>
                    <a:pt x="492" y="67"/>
                    <a:pt x="492" y="67"/>
                  </a:cubicBezTo>
                  <a:cubicBezTo>
                    <a:pt x="492" y="66"/>
                    <a:pt x="491" y="66"/>
                    <a:pt x="491" y="65"/>
                  </a:cubicBezTo>
                  <a:lnTo>
                    <a:pt x="481" y="78"/>
                  </a:lnTo>
                  <a:close/>
                  <a:moveTo>
                    <a:pt x="481" y="78"/>
                  </a:moveTo>
                  <a:cubicBezTo>
                    <a:pt x="481" y="78"/>
                    <a:pt x="481" y="78"/>
                    <a:pt x="481" y="78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81" y="78"/>
                    <a:pt x="481" y="78"/>
                    <a:pt x="481" y="78"/>
                  </a:cubicBezTo>
                  <a:close/>
                  <a:moveTo>
                    <a:pt x="463" y="65"/>
                  </a:moveTo>
                  <a:cubicBezTo>
                    <a:pt x="464" y="65"/>
                    <a:pt x="465" y="66"/>
                    <a:pt x="465" y="66"/>
                  </a:cubicBezTo>
                  <a:cubicBezTo>
                    <a:pt x="474" y="53"/>
                    <a:pt x="474" y="53"/>
                    <a:pt x="474" y="53"/>
                  </a:cubicBezTo>
                  <a:cubicBezTo>
                    <a:pt x="474" y="53"/>
                    <a:pt x="473" y="52"/>
                    <a:pt x="472" y="52"/>
                  </a:cubicBezTo>
                  <a:cubicBezTo>
                    <a:pt x="463" y="65"/>
                    <a:pt x="463" y="65"/>
                    <a:pt x="463" y="65"/>
                  </a:cubicBezTo>
                  <a:close/>
                  <a:moveTo>
                    <a:pt x="463" y="65"/>
                  </a:moveTo>
                  <a:cubicBezTo>
                    <a:pt x="463" y="65"/>
                    <a:pt x="463" y="65"/>
                    <a:pt x="463" y="65"/>
                  </a:cubicBezTo>
                  <a:cubicBezTo>
                    <a:pt x="472" y="52"/>
                    <a:pt x="472" y="52"/>
                    <a:pt x="472" y="52"/>
                  </a:cubicBezTo>
                  <a:cubicBezTo>
                    <a:pt x="472" y="52"/>
                    <a:pt x="472" y="52"/>
                    <a:pt x="472" y="52"/>
                  </a:cubicBezTo>
                  <a:cubicBezTo>
                    <a:pt x="463" y="65"/>
                    <a:pt x="463" y="65"/>
                    <a:pt x="463" y="65"/>
                  </a:cubicBezTo>
                  <a:close/>
                  <a:moveTo>
                    <a:pt x="445" y="54"/>
                  </a:moveTo>
                  <a:cubicBezTo>
                    <a:pt x="446" y="54"/>
                    <a:pt x="446" y="54"/>
                    <a:pt x="447" y="55"/>
                  </a:cubicBezTo>
                  <a:cubicBezTo>
                    <a:pt x="455" y="41"/>
                    <a:pt x="455" y="41"/>
                    <a:pt x="455" y="41"/>
                  </a:cubicBezTo>
                  <a:cubicBezTo>
                    <a:pt x="455" y="41"/>
                    <a:pt x="454" y="40"/>
                    <a:pt x="453" y="40"/>
                  </a:cubicBezTo>
                  <a:cubicBezTo>
                    <a:pt x="445" y="54"/>
                    <a:pt x="445" y="54"/>
                    <a:pt x="445" y="54"/>
                  </a:cubicBezTo>
                  <a:close/>
                  <a:moveTo>
                    <a:pt x="445" y="54"/>
                  </a:moveTo>
                  <a:cubicBezTo>
                    <a:pt x="445" y="54"/>
                    <a:pt x="445" y="54"/>
                    <a:pt x="445" y="54"/>
                  </a:cubicBezTo>
                  <a:cubicBezTo>
                    <a:pt x="453" y="40"/>
                    <a:pt x="453" y="40"/>
                    <a:pt x="453" y="40"/>
                  </a:cubicBezTo>
                  <a:cubicBezTo>
                    <a:pt x="453" y="40"/>
                    <a:pt x="453" y="40"/>
                    <a:pt x="453" y="40"/>
                  </a:cubicBezTo>
                  <a:cubicBezTo>
                    <a:pt x="445" y="54"/>
                    <a:pt x="445" y="54"/>
                    <a:pt x="445" y="54"/>
                  </a:cubicBezTo>
                  <a:close/>
                  <a:moveTo>
                    <a:pt x="426" y="44"/>
                  </a:moveTo>
                  <a:cubicBezTo>
                    <a:pt x="427" y="44"/>
                    <a:pt x="428" y="44"/>
                    <a:pt x="428" y="45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4" y="30"/>
                    <a:pt x="433" y="29"/>
                  </a:cubicBezTo>
                  <a:cubicBezTo>
                    <a:pt x="426" y="44"/>
                    <a:pt x="426" y="44"/>
                    <a:pt x="426" y="44"/>
                  </a:cubicBezTo>
                  <a:close/>
                  <a:moveTo>
                    <a:pt x="426" y="44"/>
                  </a:moveTo>
                  <a:cubicBezTo>
                    <a:pt x="426" y="44"/>
                    <a:pt x="426" y="44"/>
                    <a:pt x="426" y="44"/>
                  </a:cubicBezTo>
                  <a:cubicBezTo>
                    <a:pt x="433" y="29"/>
                    <a:pt x="433" y="29"/>
                    <a:pt x="433" y="29"/>
                  </a:cubicBezTo>
                  <a:cubicBezTo>
                    <a:pt x="433" y="29"/>
                    <a:pt x="433" y="29"/>
                    <a:pt x="433" y="29"/>
                  </a:cubicBezTo>
                  <a:cubicBezTo>
                    <a:pt x="426" y="44"/>
                    <a:pt x="426" y="44"/>
                    <a:pt x="426" y="44"/>
                  </a:cubicBezTo>
                  <a:close/>
                  <a:moveTo>
                    <a:pt x="407" y="35"/>
                  </a:moveTo>
                  <a:cubicBezTo>
                    <a:pt x="407" y="35"/>
                    <a:pt x="408" y="36"/>
                    <a:pt x="409" y="36"/>
                  </a:cubicBezTo>
                  <a:cubicBezTo>
                    <a:pt x="415" y="21"/>
                    <a:pt x="415" y="21"/>
                    <a:pt x="415" y="21"/>
                  </a:cubicBezTo>
                  <a:cubicBezTo>
                    <a:pt x="414" y="21"/>
                    <a:pt x="413" y="21"/>
                    <a:pt x="413" y="20"/>
                  </a:cubicBezTo>
                  <a:cubicBezTo>
                    <a:pt x="407" y="35"/>
                    <a:pt x="407" y="35"/>
                    <a:pt x="407" y="35"/>
                  </a:cubicBezTo>
                  <a:close/>
                  <a:moveTo>
                    <a:pt x="407" y="35"/>
                  </a:moveTo>
                  <a:cubicBezTo>
                    <a:pt x="407" y="35"/>
                    <a:pt x="407" y="35"/>
                    <a:pt x="407" y="35"/>
                  </a:cubicBezTo>
                  <a:cubicBezTo>
                    <a:pt x="413" y="20"/>
                    <a:pt x="413" y="20"/>
                    <a:pt x="413" y="20"/>
                  </a:cubicBezTo>
                  <a:cubicBezTo>
                    <a:pt x="413" y="20"/>
                    <a:pt x="413" y="20"/>
                    <a:pt x="413" y="20"/>
                  </a:cubicBezTo>
                  <a:cubicBezTo>
                    <a:pt x="407" y="35"/>
                    <a:pt x="407" y="35"/>
                    <a:pt x="407" y="35"/>
                  </a:cubicBezTo>
                  <a:close/>
                  <a:moveTo>
                    <a:pt x="387" y="28"/>
                  </a:moveTo>
                  <a:cubicBezTo>
                    <a:pt x="387" y="28"/>
                    <a:pt x="388" y="29"/>
                    <a:pt x="388" y="29"/>
                  </a:cubicBezTo>
                  <a:cubicBezTo>
                    <a:pt x="393" y="13"/>
                    <a:pt x="393" y="13"/>
                    <a:pt x="393" y="13"/>
                  </a:cubicBezTo>
                  <a:cubicBezTo>
                    <a:pt x="393" y="13"/>
                    <a:pt x="392" y="13"/>
                    <a:pt x="391" y="13"/>
                  </a:cubicBezTo>
                  <a:cubicBezTo>
                    <a:pt x="387" y="28"/>
                    <a:pt x="387" y="28"/>
                    <a:pt x="387" y="28"/>
                  </a:cubicBezTo>
                  <a:close/>
                  <a:moveTo>
                    <a:pt x="386" y="28"/>
                  </a:moveTo>
                  <a:cubicBezTo>
                    <a:pt x="387" y="28"/>
                    <a:pt x="387" y="28"/>
                    <a:pt x="387" y="28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386" y="28"/>
                    <a:pt x="386" y="28"/>
                    <a:pt x="386" y="28"/>
                  </a:cubicBezTo>
                  <a:close/>
                  <a:moveTo>
                    <a:pt x="366" y="23"/>
                  </a:moveTo>
                  <a:cubicBezTo>
                    <a:pt x="366" y="23"/>
                    <a:pt x="367" y="23"/>
                    <a:pt x="368" y="23"/>
                  </a:cubicBezTo>
                  <a:cubicBezTo>
                    <a:pt x="371" y="7"/>
                    <a:pt x="371" y="7"/>
                    <a:pt x="371" y="7"/>
                  </a:cubicBezTo>
                  <a:cubicBezTo>
                    <a:pt x="371" y="7"/>
                    <a:pt x="370" y="7"/>
                    <a:pt x="369" y="7"/>
                  </a:cubicBezTo>
                  <a:cubicBezTo>
                    <a:pt x="366" y="23"/>
                    <a:pt x="366" y="23"/>
                    <a:pt x="366" y="23"/>
                  </a:cubicBezTo>
                  <a:close/>
                  <a:moveTo>
                    <a:pt x="366" y="23"/>
                  </a:moveTo>
                  <a:cubicBezTo>
                    <a:pt x="366" y="23"/>
                    <a:pt x="366" y="23"/>
                    <a:pt x="366" y="23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6" y="23"/>
                    <a:pt x="366" y="23"/>
                    <a:pt x="366" y="23"/>
                  </a:cubicBezTo>
                  <a:close/>
                  <a:moveTo>
                    <a:pt x="345" y="19"/>
                  </a:moveTo>
                  <a:cubicBezTo>
                    <a:pt x="345" y="19"/>
                    <a:pt x="346" y="19"/>
                    <a:pt x="347" y="19"/>
                  </a:cubicBezTo>
                  <a:cubicBezTo>
                    <a:pt x="349" y="3"/>
                    <a:pt x="349" y="3"/>
                    <a:pt x="349" y="3"/>
                  </a:cubicBezTo>
                  <a:cubicBezTo>
                    <a:pt x="349" y="3"/>
                    <a:pt x="348" y="3"/>
                    <a:pt x="347" y="3"/>
                  </a:cubicBezTo>
                  <a:cubicBezTo>
                    <a:pt x="345" y="19"/>
                    <a:pt x="345" y="19"/>
                    <a:pt x="345" y="19"/>
                  </a:cubicBezTo>
                  <a:close/>
                  <a:moveTo>
                    <a:pt x="345" y="19"/>
                  </a:moveTo>
                  <a:cubicBezTo>
                    <a:pt x="345" y="19"/>
                    <a:pt x="345" y="19"/>
                    <a:pt x="345" y="19"/>
                  </a:cubicBezTo>
                  <a:cubicBezTo>
                    <a:pt x="347" y="3"/>
                    <a:pt x="347" y="3"/>
                    <a:pt x="347" y="3"/>
                  </a:cubicBezTo>
                  <a:cubicBezTo>
                    <a:pt x="347" y="3"/>
                    <a:pt x="347" y="3"/>
                    <a:pt x="347" y="3"/>
                  </a:cubicBezTo>
                  <a:cubicBezTo>
                    <a:pt x="345" y="19"/>
                    <a:pt x="345" y="19"/>
                    <a:pt x="345" y="19"/>
                  </a:cubicBezTo>
                  <a:close/>
                  <a:moveTo>
                    <a:pt x="324" y="16"/>
                  </a:moveTo>
                  <a:cubicBezTo>
                    <a:pt x="324" y="16"/>
                    <a:pt x="325" y="16"/>
                    <a:pt x="325" y="17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26" y="1"/>
                    <a:pt x="325" y="0"/>
                    <a:pt x="325" y="0"/>
                  </a:cubicBezTo>
                  <a:cubicBezTo>
                    <a:pt x="324" y="16"/>
                    <a:pt x="324" y="16"/>
                    <a:pt x="324" y="16"/>
                  </a:cubicBezTo>
                  <a:close/>
                  <a:moveTo>
                    <a:pt x="323" y="16"/>
                  </a:moveTo>
                  <a:cubicBezTo>
                    <a:pt x="324" y="16"/>
                    <a:pt x="324" y="16"/>
                    <a:pt x="324" y="16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23" y="16"/>
                    <a:pt x="323" y="16"/>
                    <a:pt x="323" y="16"/>
                  </a:cubicBezTo>
                  <a:close/>
                  <a:moveTo>
                    <a:pt x="302" y="16"/>
                  </a:moveTo>
                  <a:cubicBezTo>
                    <a:pt x="303" y="16"/>
                    <a:pt x="303" y="16"/>
                    <a:pt x="303" y="16"/>
                  </a:cubicBezTo>
                  <a:cubicBezTo>
                    <a:pt x="303" y="16"/>
                    <a:pt x="304" y="16"/>
                    <a:pt x="304" y="16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304" y="0"/>
                    <a:pt x="303" y="0"/>
                    <a:pt x="303" y="0"/>
                  </a:cubicBezTo>
                  <a:cubicBezTo>
                    <a:pt x="302" y="0"/>
                    <a:pt x="302" y="0"/>
                    <a:pt x="302" y="0"/>
                  </a:cubicBezTo>
                  <a:lnTo>
                    <a:pt x="302" y="16"/>
                  </a:lnTo>
                  <a:close/>
                  <a:moveTo>
                    <a:pt x="302" y="16"/>
                  </a:moveTo>
                  <a:cubicBezTo>
                    <a:pt x="302" y="16"/>
                    <a:pt x="302" y="16"/>
                    <a:pt x="302" y="16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02" y="0"/>
                    <a:pt x="302" y="0"/>
                    <a:pt x="302" y="0"/>
                  </a:cubicBezTo>
                  <a:lnTo>
                    <a:pt x="302" y="16"/>
                  </a:lnTo>
                  <a:close/>
                  <a:moveTo>
                    <a:pt x="281" y="16"/>
                  </a:moveTo>
                  <a:cubicBezTo>
                    <a:pt x="281" y="16"/>
                    <a:pt x="282" y="16"/>
                    <a:pt x="283" y="16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1" y="0"/>
                    <a:pt x="280" y="0"/>
                    <a:pt x="280" y="0"/>
                  </a:cubicBezTo>
                  <a:cubicBezTo>
                    <a:pt x="281" y="16"/>
                    <a:pt x="281" y="16"/>
                    <a:pt x="281" y="16"/>
                  </a:cubicBezTo>
                  <a:close/>
                  <a:moveTo>
                    <a:pt x="281" y="16"/>
                  </a:moveTo>
                  <a:cubicBezTo>
                    <a:pt x="281" y="16"/>
                    <a:pt x="281" y="16"/>
                    <a:pt x="281" y="16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81" y="16"/>
                    <a:pt x="281" y="16"/>
                    <a:pt x="281" y="16"/>
                  </a:cubicBezTo>
                  <a:close/>
                  <a:moveTo>
                    <a:pt x="259" y="19"/>
                  </a:moveTo>
                  <a:cubicBezTo>
                    <a:pt x="260" y="19"/>
                    <a:pt x="261" y="19"/>
                    <a:pt x="261" y="19"/>
                  </a:cubicBezTo>
                  <a:cubicBezTo>
                    <a:pt x="259" y="3"/>
                    <a:pt x="259" y="3"/>
                    <a:pt x="259" y="3"/>
                  </a:cubicBezTo>
                  <a:cubicBezTo>
                    <a:pt x="258" y="3"/>
                    <a:pt x="258" y="3"/>
                    <a:pt x="257" y="3"/>
                  </a:cubicBezTo>
                  <a:cubicBezTo>
                    <a:pt x="259" y="19"/>
                    <a:pt x="259" y="19"/>
                    <a:pt x="259" y="19"/>
                  </a:cubicBezTo>
                  <a:close/>
                  <a:moveTo>
                    <a:pt x="259" y="19"/>
                  </a:moveTo>
                  <a:cubicBezTo>
                    <a:pt x="259" y="19"/>
                    <a:pt x="259" y="19"/>
                    <a:pt x="259" y="19"/>
                  </a:cubicBezTo>
                  <a:cubicBezTo>
                    <a:pt x="257" y="3"/>
                    <a:pt x="257" y="3"/>
                    <a:pt x="257" y="3"/>
                  </a:cubicBezTo>
                  <a:cubicBezTo>
                    <a:pt x="257" y="3"/>
                    <a:pt x="257" y="3"/>
                    <a:pt x="257" y="3"/>
                  </a:cubicBezTo>
                  <a:cubicBezTo>
                    <a:pt x="259" y="19"/>
                    <a:pt x="259" y="19"/>
                    <a:pt x="259" y="19"/>
                  </a:cubicBezTo>
                  <a:close/>
                  <a:moveTo>
                    <a:pt x="238" y="23"/>
                  </a:moveTo>
                  <a:cubicBezTo>
                    <a:pt x="239" y="23"/>
                    <a:pt x="240" y="23"/>
                    <a:pt x="240" y="22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6" y="7"/>
                    <a:pt x="236" y="7"/>
                    <a:pt x="235" y="7"/>
                  </a:cubicBezTo>
                  <a:cubicBezTo>
                    <a:pt x="238" y="23"/>
                    <a:pt x="238" y="23"/>
                    <a:pt x="238" y="23"/>
                  </a:cubicBezTo>
                  <a:close/>
                  <a:moveTo>
                    <a:pt x="238" y="23"/>
                  </a:moveTo>
                  <a:cubicBezTo>
                    <a:pt x="238" y="23"/>
                    <a:pt x="238" y="23"/>
                    <a:pt x="238" y="23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8" y="23"/>
                    <a:pt x="238" y="23"/>
                    <a:pt x="238" y="23"/>
                  </a:cubicBezTo>
                  <a:close/>
                  <a:moveTo>
                    <a:pt x="218" y="28"/>
                  </a:moveTo>
                  <a:cubicBezTo>
                    <a:pt x="218" y="28"/>
                    <a:pt x="219" y="28"/>
                    <a:pt x="220" y="28"/>
                  </a:cubicBezTo>
                  <a:cubicBezTo>
                    <a:pt x="215" y="12"/>
                    <a:pt x="215" y="12"/>
                    <a:pt x="215" y="12"/>
                  </a:cubicBezTo>
                  <a:cubicBezTo>
                    <a:pt x="214" y="13"/>
                    <a:pt x="214" y="13"/>
                    <a:pt x="213" y="13"/>
                  </a:cubicBezTo>
                  <a:cubicBezTo>
                    <a:pt x="218" y="28"/>
                    <a:pt x="218" y="28"/>
                    <a:pt x="218" y="28"/>
                  </a:cubicBezTo>
                  <a:close/>
                  <a:moveTo>
                    <a:pt x="218" y="28"/>
                  </a:moveTo>
                  <a:cubicBezTo>
                    <a:pt x="218" y="28"/>
                    <a:pt x="218" y="28"/>
                    <a:pt x="218" y="28"/>
                  </a:cubicBezTo>
                  <a:cubicBezTo>
                    <a:pt x="213" y="13"/>
                    <a:pt x="213" y="13"/>
                    <a:pt x="213" y="13"/>
                  </a:cubicBezTo>
                  <a:cubicBezTo>
                    <a:pt x="213" y="13"/>
                    <a:pt x="213" y="13"/>
                    <a:pt x="213" y="13"/>
                  </a:cubicBezTo>
                  <a:cubicBezTo>
                    <a:pt x="218" y="28"/>
                    <a:pt x="218" y="28"/>
                    <a:pt x="218" y="28"/>
                  </a:cubicBezTo>
                  <a:close/>
                  <a:moveTo>
                    <a:pt x="198" y="35"/>
                  </a:moveTo>
                  <a:cubicBezTo>
                    <a:pt x="198" y="35"/>
                    <a:pt x="199" y="35"/>
                    <a:pt x="199" y="35"/>
                  </a:cubicBezTo>
                  <a:cubicBezTo>
                    <a:pt x="194" y="20"/>
                    <a:pt x="194" y="20"/>
                    <a:pt x="194" y="20"/>
                  </a:cubicBezTo>
                  <a:cubicBezTo>
                    <a:pt x="193" y="20"/>
                    <a:pt x="192" y="20"/>
                    <a:pt x="192" y="21"/>
                  </a:cubicBezTo>
                  <a:cubicBezTo>
                    <a:pt x="198" y="35"/>
                    <a:pt x="198" y="35"/>
                    <a:pt x="198" y="35"/>
                  </a:cubicBezTo>
                  <a:close/>
                  <a:moveTo>
                    <a:pt x="198" y="35"/>
                  </a:moveTo>
                  <a:cubicBezTo>
                    <a:pt x="198" y="35"/>
                    <a:pt x="198" y="35"/>
                    <a:pt x="198" y="35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8" y="35"/>
                    <a:pt x="198" y="35"/>
                    <a:pt x="198" y="35"/>
                  </a:cubicBezTo>
                  <a:close/>
                  <a:moveTo>
                    <a:pt x="178" y="44"/>
                  </a:moveTo>
                  <a:cubicBezTo>
                    <a:pt x="179" y="44"/>
                    <a:pt x="179" y="43"/>
                    <a:pt x="180" y="43"/>
                  </a:cubicBezTo>
                  <a:cubicBezTo>
                    <a:pt x="173" y="29"/>
                    <a:pt x="173" y="29"/>
                    <a:pt x="173" y="29"/>
                  </a:cubicBezTo>
                  <a:cubicBezTo>
                    <a:pt x="172" y="29"/>
                    <a:pt x="172" y="29"/>
                    <a:pt x="171" y="30"/>
                  </a:cubicBezTo>
                  <a:cubicBezTo>
                    <a:pt x="178" y="44"/>
                    <a:pt x="178" y="44"/>
                    <a:pt x="178" y="44"/>
                  </a:cubicBezTo>
                  <a:close/>
                  <a:moveTo>
                    <a:pt x="178" y="44"/>
                  </a:moveTo>
                  <a:cubicBezTo>
                    <a:pt x="178" y="44"/>
                    <a:pt x="178" y="44"/>
                    <a:pt x="178" y="44"/>
                  </a:cubicBezTo>
                  <a:cubicBezTo>
                    <a:pt x="171" y="30"/>
                    <a:pt x="171" y="30"/>
                    <a:pt x="171" y="30"/>
                  </a:cubicBezTo>
                  <a:cubicBezTo>
                    <a:pt x="171" y="30"/>
                    <a:pt x="171" y="30"/>
                    <a:pt x="171" y="30"/>
                  </a:cubicBezTo>
                  <a:cubicBezTo>
                    <a:pt x="178" y="44"/>
                    <a:pt x="178" y="44"/>
                    <a:pt x="178" y="44"/>
                  </a:cubicBezTo>
                  <a:close/>
                  <a:moveTo>
                    <a:pt x="159" y="54"/>
                  </a:moveTo>
                  <a:cubicBezTo>
                    <a:pt x="160" y="54"/>
                    <a:pt x="160" y="53"/>
                    <a:pt x="161" y="53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52" y="40"/>
                    <a:pt x="152" y="40"/>
                    <a:pt x="151" y="40"/>
                  </a:cubicBezTo>
                  <a:cubicBezTo>
                    <a:pt x="159" y="54"/>
                    <a:pt x="159" y="54"/>
                    <a:pt x="159" y="54"/>
                  </a:cubicBezTo>
                  <a:close/>
                  <a:moveTo>
                    <a:pt x="159" y="54"/>
                  </a:moveTo>
                  <a:cubicBezTo>
                    <a:pt x="159" y="54"/>
                    <a:pt x="159" y="54"/>
                    <a:pt x="159" y="54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9" y="54"/>
                    <a:pt x="159" y="54"/>
                    <a:pt x="159" y="54"/>
                  </a:cubicBezTo>
                  <a:close/>
                  <a:moveTo>
                    <a:pt x="141" y="65"/>
                  </a:moveTo>
                  <a:cubicBezTo>
                    <a:pt x="142" y="65"/>
                    <a:pt x="142" y="65"/>
                    <a:pt x="143" y="64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3" y="52"/>
                    <a:pt x="133" y="52"/>
                    <a:pt x="132" y="52"/>
                  </a:cubicBezTo>
                  <a:cubicBezTo>
                    <a:pt x="141" y="65"/>
                    <a:pt x="141" y="65"/>
                    <a:pt x="141" y="65"/>
                  </a:cubicBezTo>
                  <a:close/>
                  <a:moveTo>
                    <a:pt x="141" y="65"/>
                  </a:moveTo>
                  <a:cubicBezTo>
                    <a:pt x="141" y="65"/>
                    <a:pt x="141" y="65"/>
                    <a:pt x="141" y="65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41" y="65"/>
                    <a:pt x="141" y="65"/>
                    <a:pt x="141" y="65"/>
                  </a:cubicBezTo>
                  <a:close/>
                  <a:moveTo>
                    <a:pt x="124" y="78"/>
                  </a:moveTo>
                  <a:cubicBezTo>
                    <a:pt x="124" y="78"/>
                    <a:pt x="125" y="77"/>
                    <a:pt x="125" y="77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65"/>
                    <a:pt x="114" y="65"/>
                    <a:pt x="114" y="66"/>
                  </a:cubicBezTo>
                  <a:cubicBezTo>
                    <a:pt x="124" y="78"/>
                    <a:pt x="124" y="78"/>
                    <a:pt x="124" y="78"/>
                  </a:cubicBezTo>
                  <a:close/>
                  <a:moveTo>
                    <a:pt x="124" y="78"/>
                  </a:moveTo>
                  <a:cubicBezTo>
                    <a:pt x="124" y="78"/>
                    <a:pt x="124" y="78"/>
                    <a:pt x="124" y="78"/>
                  </a:cubicBezTo>
                  <a:cubicBezTo>
                    <a:pt x="114" y="66"/>
                    <a:pt x="114" y="66"/>
                    <a:pt x="114" y="66"/>
                  </a:cubicBezTo>
                  <a:cubicBezTo>
                    <a:pt x="114" y="66"/>
                    <a:pt x="114" y="66"/>
                    <a:pt x="114" y="66"/>
                  </a:cubicBezTo>
                  <a:cubicBezTo>
                    <a:pt x="124" y="78"/>
                    <a:pt x="124" y="78"/>
                    <a:pt x="124" y="78"/>
                  </a:cubicBezTo>
                  <a:close/>
                  <a:moveTo>
                    <a:pt x="108" y="92"/>
                  </a:moveTo>
                  <a:cubicBezTo>
                    <a:pt x="108" y="92"/>
                    <a:pt x="109" y="91"/>
                    <a:pt x="109" y="91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98" y="80"/>
                    <a:pt x="97" y="80"/>
                    <a:pt x="97" y="80"/>
                  </a:cubicBezTo>
                  <a:cubicBezTo>
                    <a:pt x="108" y="92"/>
                    <a:pt x="108" y="92"/>
                    <a:pt x="108" y="92"/>
                  </a:cubicBezTo>
                  <a:close/>
                  <a:moveTo>
                    <a:pt x="108" y="92"/>
                  </a:moveTo>
                  <a:cubicBezTo>
                    <a:pt x="108" y="92"/>
                    <a:pt x="108" y="92"/>
                    <a:pt x="108" y="92"/>
                  </a:cubicBezTo>
                  <a:cubicBezTo>
                    <a:pt x="97" y="80"/>
                    <a:pt x="97" y="80"/>
                    <a:pt x="97" y="80"/>
                  </a:cubicBezTo>
                  <a:cubicBezTo>
                    <a:pt x="97" y="81"/>
                    <a:pt x="97" y="81"/>
                    <a:pt x="97" y="81"/>
                  </a:cubicBezTo>
                  <a:cubicBezTo>
                    <a:pt x="108" y="92"/>
                    <a:pt x="108" y="92"/>
                    <a:pt x="108" y="92"/>
                  </a:cubicBezTo>
                  <a:close/>
                  <a:moveTo>
                    <a:pt x="93" y="107"/>
                  </a:moveTo>
                  <a:cubicBezTo>
                    <a:pt x="93" y="107"/>
                    <a:pt x="93" y="106"/>
                    <a:pt x="94" y="106"/>
                  </a:cubicBezTo>
                  <a:cubicBezTo>
                    <a:pt x="82" y="95"/>
                    <a:pt x="82" y="95"/>
                    <a:pt x="82" y="95"/>
                  </a:cubicBezTo>
                  <a:cubicBezTo>
                    <a:pt x="82" y="95"/>
                    <a:pt x="81" y="96"/>
                    <a:pt x="81" y="96"/>
                  </a:cubicBezTo>
                  <a:lnTo>
                    <a:pt x="93" y="107"/>
                  </a:lnTo>
                  <a:close/>
                  <a:moveTo>
                    <a:pt x="93" y="107"/>
                  </a:moveTo>
                  <a:cubicBezTo>
                    <a:pt x="93" y="107"/>
                    <a:pt x="93" y="107"/>
                    <a:pt x="93" y="107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93" y="107"/>
                    <a:pt x="93" y="107"/>
                    <a:pt x="93" y="107"/>
                  </a:cubicBezTo>
                  <a:close/>
                  <a:moveTo>
                    <a:pt x="79" y="124"/>
                  </a:moveTo>
                  <a:cubicBezTo>
                    <a:pt x="79" y="123"/>
                    <a:pt x="79" y="123"/>
                    <a:pt x="80" y="12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7" y="113"/>
                    <a:pt x="67" y="113"/>
                    <a:pt x="66" y="114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79" y="124"/>
                  </a:moveTo>
                  <a:cubicBezTo>
                    <a:pt x="79" y="124"/>
                    <a:pt x="79" y="124"/>
                    <a:pt x="79" y="124"/>
                  </a:cubicBezTo>
                  <a:cubicBezTo>
                    <a:pt x="66" y="114"/>
                    <a:pt x="66" y="114"/>
                    <a:pt x="66" y="114"/>
                  </a:cubicBezTo>
                  <a:cubicBezTo>
                    <a:pt x="66" y="114"/>
                    <a:pt x="66" y="114"/>
                    <a:pt x="66" y="114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66" y="141"/>
                  </a:moveTo>
                  <a:cubicBezTo>
                    <a:pt x="66" y="140"/>
                    <a:pt x="67" y="140"/>
                    <a:pt x="67" y="139"/>
                  </a:cubicBezTo>
                  <a:cubicBezTo>
                    <a:pt x="54" y="130"/>
                    <a:pt x="54" y="130"/>
                    <a:pt x="54" y="130"/>
                  </a:cubicBezTo>
                  <a:cubicBezTo>
                    <a:pt x="53" y="131"/>
                    <a:pt x="53" y="131"/>
                    <a:pt x="53" y="132"/>
                  </a:cubicBezTo>
                  <a:cubicBezTo>
                    <a:pt x="66" y="141"/>
                    <a:pt x="66" y="141"/>
                    <a:pt x="66" y="141"/>
                  </a:cubicBezTo>
                  <a:close/>
                  <a:moveTo>
                    <a:pt x="66" y="141"/>
                  </a:moveTo>
                  <a:cubicBezTo>
                    <a:pt x="66" y="141"/>
                    <a:pt x="66" y="141"/>
                    <a:pt x="66" y="141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66" y="141"/>
                    <a:pt x="66" y="141"/>
                    <a:pt x="66" y="141"/>
                  </a:cubicBezTo>
                  <a:close/>
                  <a:moveTo>
                    <a:pt x="55" y="159"/>
                  </a:moveTo>
                  <a:cubicBezTo>
                    <a:pt x="55" y="158"/>
                    <a:pt x="55" y="158"/>
                    <a:pt x="55" y="157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1" y="150"/>
                    <a:pt x="41" y="150"/>
                    <a:pt x="41" y="151"/>
                  </a:cubicBezTo>
                  <a:cubicBezTo>
                    <a:pt x="55" y="159"/>
                    <a:pt x="55" y="159"/>
                    <a:pt x="55" y="159"/>
                  </a:cubicBezTo>
                  <a:close/>
                  <a:moveTo>
                    <a:pt x="54" y="159"/>
                  </a:moveTo>
                  <a:cubicBezTo>
                    <a:pt x="55" y="159"/>
                    <a:pt x="55" y="159"/>
                    <a:pt x="55" y="159"/>
                  </a:cubicBezTo>
                  <a:cubicBezTo>
                    <a:pt x="41" y="151"/>
                    <a:pt x="41" y="151"/>
                    <a:pt x="41" y="151"/>
                  </a:cubicBezTo>
                  <a:cubicBezTo>
                    <a:pt x="41" y="151"/>
                    <a:pt x="41" y="151"/>
                    <a:pt x="41" y="151"/>
                  </a:cubicBezTo>
                  <a:cubicBezTo>
                    <a:pt x="54" y="159"/>
                    <a:pt x="54" y="159"/>
                    <a:pt x="54" y="159"/>
                  </a:cubicBezTo>
                  <a:close/>
                  <a:moveTo>
                    <a:pt x="45" y="178"/>
                  </a:moveTo>
                  <a:cubicBezTo>
                    <a:pt x="45" y="177"/>
                    <a:pt x="45" y="177"/>
                    <a:pt x="45" y="176"/>
                  </a:cubicBezTo>
                  <a:cubicBezTo>
                    <a:pt x="31" y="169"/>
                    <a:pt x="31" y="169"/>
                    <a:pt x="31" y="169"/>
                  </a:cubicBezTo>
                  <a:cubicBezTo>
                    <a:pt x="31" y="170"/>
                    <a:pt x="30" y="170"/>
                    <a:pt x="30" y="171"/>
                  </a:cubicBezTo>
                  <a:cubicBezTo>
                    <a:pt x="45" y="178"/>
                    <a:pt x="45" y="178"/>
                    <a:pt x="45" y="178"/>
                  </a:cubicBezTo>
                  <a:close/>
                  <a:moveTo>
                    <a:pt x="44" y="178"/>
                  </a:moveTo>
                  <a:cubicBezTo>
                    <a:pt x="45" y="178"/>
                    <a:pt x="45" y="178"/>
                    <a:pt x="45" y="178"/>
                  </a:cubicBezTo>
                  <a:cubicBezTo>
                    <a:pt x="30" y="171"/>
                    <a:pt x="30" y="171"/>
                    <a:pt x="30" y="171"/>
                  </a:cubicBezTo>
                  <a:cubicBezTo>
                    <a:pt x="30" y="171"/>
                    <a:pt x="30" y="171"/>
                    <a:pt x="30" y="171"/>
                  </a:cubicBezTo>
                  <a:cubicBezTo>
                    <a:pt x="44" y="178"/>
                    <a:pt x="44" y="178"/>
                    <a:pt x="44" y="178"/>
                  </a:cubicBezTo>
                  <a:close/>
                  <a:moveTo>
                    <a:pt x="36" y="198"/>
                  </a:moveTo>
                  <a:cubicBezTo>
                    <a:pt x="36" y="197"/>
                    <a:pt x="36" y="196"/>
                    <a:pt x="37" y="196"/>
                  </a:cubicBezTo>
                  <a:cubicBezTo>
                    <a:pt x="22" y="190"/>
                    <a:pt x="22" y="190"/>
                    <a:pt x="22" y="190"/>
                  </a:cubicBezTo>
                  <a:cubicBezTo>
                    <a:pt x="22" y="190"/>
                    <a:pt x="21" y="191"/>
                    <a:pt x="21" y="192"/>
                  </a:cubicBezTo>
                  <a:cubicBezTo>
                    <a:pt x="36" y="198"/>
                    <a:pt x="36" y="198"/>
                    <a:pt x="36" y="198"/>
                  </a:cubicBezTo>
                  <a:close/>
                  <a:moveTo>
                    <a:pt x="36" y="198"/>
                  </a:moveTo>
                  <a:cubicBezTo>
                    <a:pt x="36" y="198"/>
                    <a:pt x="36" y="198"/>
                    <a:pt x="36" y="198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36" y="198"/>
                    <a:pt x="36" y="198"/>
                    <a:pt x="36" y="198"/>
                  </a:cubicBezTo>
                  <a:close/>
                  <a:moveTo>
                    <a:pt x="29" y="218"/>
                  </a:moveTo>
                  <a:cubicBezTo>
                    <a:pt x="29" y="217"/>
                    <a:pt x="29" y="217"/>
                    <a:pt x="29" y="216"/>
                  </a:cubicBezTo>
                  <a:cubicBezTo>
                    <a:pt x="14" y="211"/>
                    <a:pt x="14" y="211"/>
                    <a:pt x="14" y="211"/>
                  </a:cubicBezTo>
                  <a:cubicBezTo>
                    <a:pt x="14" y="212"/>
                    <a:pt x="14" y="212"/>
                    <a:pt x="14" y="213"/>
                  </a:cubicBezTo>
                  <a:cubicBezTo>
                    <a:pt x="29" y="218"/>
                    <a:pt x="29" y="218"/>
                    <a:pt x="29" y="218"/>
                  </a:cubicBezTo>
                  <a:close/>
                  <a:moveTo>
                    <a:pt x="29" y="218"/>
                  </a:moveTo>
                  <a:cubicBezTo>
                    <a:pt x="29" y="218"/>
                    <a:pt x="29" y="218"/>
                    <a:pt x="29" y="218"/>
                  </a:cubicBezTo>
                  <a:cubicBezTo>
                    <a:pt x="14" y="213"/>
                    <a:pt x="14" y="213"/>
                    <a:pt x="14" y="213"/>
                  </a:cubicBezTo>
                  <a:cubicBezTo>
                    <a:pt x="14" y="213"/>
                    <a:pt x="14" y="213"/>
                    <a:pt x="14" y="213"/>
                  </a:cubicBezTo>
                  <a:cubicBezTo>
                    <a:pt x="29" y="218"/>
                    <a:pt x="29" y="218"/>
                    <a:pt x="29" y="218"/>
                  </a:cubicBezTo>
                  <a:close/>
                  <a:moveTo>
                    <a:pt x="23" y="238"/>
                  </a:moveTo>
                  <a:cubicBezTo>
                    <a:pt x="24" y="238"/>
                    <a:pt x="24" y="237"/>
                    <a:pt x="24" y="23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8" y="234"/>
                    <a:pt x="8" y="234"/>
                    <a:pt x="8" y="235"/>
                  </a:cubicBezTo>
                  <a:cubicBezTo>
                    <a:pt x="23" y="238"/>
                    <a:pt x="23" y="238"/>
                    <a:pt x="23" y="238"/>
                  </a:cubicBezTo>
                  <a:close/>
                  <a:moveTo>
                    <a:pt x="23" y="238"/>
                  </a:moveTo>
                  <a:cubicBezTo>
                    <a:pt x="23" y="238"/>
                    <a:pt x="23" y="238"/>
                    <a:pt x="23" y="238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23" y="238"/>
                    <a:pt x="23" y="238"/>
                    <a:pt x="23" y="238"/>
                  </a:cubicBezTo>
                  <a:close/>
                  <a:moveTo>
                    <a:pt x="19" y="259"/>
                  </a:moveTo>
                  <a:cubicBezTo>
                    <a:pt x="20" y="259"/>
                    <a:pt x="20" y="258"/>
                    <a:pt x="20" y="258"/>
                  </a:cubicBezTo>
                  <a:cubicBezTo>
                    <a:pt x="4" y="255"/>
                    <a:pt x="4" y="255"/>
                    <a:pt x="4" y="255"/>
                  </a:cubicBezTo>
                  <a:cubicBezTo>
                    <a:pt x="4" y="256"/>
                    <a:pt x="4" y="256"/>
                    <a:pt x="4" y="257"/>
                  </a:cubicBezTo>
                  <a:lnTo>
                    <a:pt x="19" y="259"/>
                  </a:lnTo>
                  <a:close/>
                  <a:moveTo>
                    <a:pt x="19" y="259"/>
                  </a:moveTo>
                  <a:cubicBezTo>
                    <a:pt x="19" y="259"/>
                    <a:pt x="19" y="259"/>
                    <a:pt x="19" y="259"/>
                  </a:cubicBezTo>
                  <a:cubicBezTo>
                    <a:pt x="4" y="257"/>
                    <a:pt x="4" y="257"/>
                    <a:pt x="4" y="257"/>
                  </a:cubicBezTo>
                  <a:cubicBezTo>
                    <a:pt x="4" y="257"/>
                    <a:pt x="4" y="257"/>
                    <a:pt x="4" y="257"/>
                  </a:cubicBezTo>
                  <a:cubicBezTo>
                    <a:pt x="19" y="259"/>
                    <a:pt x="19" y="259"/>
                    <a:pt x="19" y="259"/>
                  </a:cubicBezTo>
                  <a:close/>
                  <a:moveTo>
                    <a:pt x="17" y="281"/>
                  </a:moveTo>
                  <a:cubicBezTo>
                    <a:pt x="17" y="280"/>
                    <a:pt x="17" y="279"/>
                    <a:pt x="17" y="279"/>
                  </a:cubicBezTo>
                  <a:cubicBezTo>
                    <a:pt x="1" y="278"/>
                    <a:pt x="1" y="278"/>
                    <a:pt x="1" y="278"/>
                  </a:cubicBezTo>
                  <a:cubicBezTo>
                    <a:pt x="1" y="278"/>
                    <a:pt x="1" y="279"/>
                    <a:pt x="1" y="280"/>
                  </a:cubicBezTo>
                  <a:lnTo>
                    <a:pt x="17" y="281"/>
                  </a:lnTo>
                  <a:close/>
                  <a:moveTo>
                    <a:pt x="17" y="281"/>
                  </a:moveTo>
                  <a:cubicBezTo>
                    <a:pt x="17" y="281"/>
                    <a:pt x="17" y="281"/>
                    <a:pt x="17" y="281"/>
                  </a:cubicBezTo>
                  <a:cubicBezTo>
                    <a:pt x="1" y="280"/>
                    <a:pt x="1" y="280"/>
                    <a:pt x="1" y="280"/>
                  </a:cubicBezTo>
                  <a:cubicBezTo>
                    <a:pt x="1" y="280"/>
                    <a:pt x="1" y="280"/>
                    <a:pt x="1" y="280"/>
                  </a:cubicBezTo>
                  <a:cubicBezTo>
                    <a:pt x="17" y="281"/>
                    <a:pt x="17" y="281"/>
                    <a:pt x="17" y="281"/>
                  </a:cubicBezTo>
                  <a:close/>
                  <a:moveTo>
                    <a:pt x="16" y="302"/>
                  </a:moveTo>
                  <a:cubicBezTo>
                    <a:pt x="16" y="302"/>
                    <a:pt x="16" y="302"/>
                    <a:pt x="16" y="302"/>
                  </a:cubicBezTo>
                  <a:cubicBezTo>
                    <a:pt x="16" y="301"/>
                    <a:pt x="16" y="301"/>
                    <a:pt x="16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6" y="302"/>
                    <a:pt x="16" y="302"/>
                    <a:pt x="16" y="302"/>
                  </a:cubicBezTo>
                  <a:close/>
                  <a:moveTo>
                    <a:pt x="16" y="302"/>
                  </a:moveTo>
                  <a:cubicBezTo>
                    <a:pt x="16" y="302"/>
                    <a:pt x="16" y="302"/>
                    <a:pt x="16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6" y="302"/>
                    <a:pt x="16" y="302"/>
                    <a:pt x="16" y="302"/>
                  </a:cubicBezTo>
                  <a:close/>
                  <a:moveTo>
                    <a:pt x="17" y="324"/>
                  </a:moveTo>
                  <a:cubicBezTo>
                    <a:pt x="17" y="323"/>
                    <a:pt x="17" y="322"/>
                    <a:pt x="17" y="322"/>
                  </a:cubicBezTo>
                  <a:cubicBezTo>
                    <a:pt x="1" y="323"/>
                    <a:pt x="1" y="323"/>
                    <a:pt x="1" y="323"/>
                  </a:cubicBezTo>
                  <a:cubicBezTo>
                    <a:pt x="1" y="323"/>
                    <a:pt x="1" y="324"/>
                    <a:pt x="1" y="325"/>
                  </a:cubicBezTo>
                  <a:cubicBezTo>
                    <a:pt x="17" y="324"/>
                    <a:pt x="17" y="324"/>
                    <a:pt x="17" y="324"/>
                  </a:cubicBezTo>
                  <a:close/>
                  <a:moveTo>
                    <a:pt x="17" y="324"/>
                  </a:moveTo>
                  <a:cubicBezTo>
                    <a:pt x="17" y="324"/>
                    <a:pt x="17" y="324"/>
                    <a:pt x="17" y="324"/>
                  </a:cubicBezTo>
                  <a:cubicBezTo>
                    <a:pt x="1" y="325"/>
                    <a:pt x="1" y="325"/>
                    <a:pt x="1" y="325"/>
                  </a:cubicBezTo>
                  <a:cubicBezTo>
                    <a:pt x="1" y="325"/>
                    <a:pt x="1" y="325"/>
                    <a:pt x="1" y="325"/>
                  </a:cubicBezTo>
                  <a:cubicBezTo>
                    <a:pt x="17" y="324"/>
                    <a:pt x="17" y="324"/>
                    <a:pt x="17" y="324"/>
                  </a:cubicBezTo>
                  <a:close/>
                  <a:moveTo>
                    <a:pt x="20" y="345"/>
                  </a:moveTo>
                  <a:cubicBezTo>
                    <a:pt x="19" y="344"/>
                    <a:pt x="19" y="343"/>
                    <a:pt x="19" y="343"/>
                  </a:cubicBezTo>
                  <a:cubicBezTo>
                    <a:pt x="3" y="345"/>
                    <a:pt x="3" y="345"/>
                    <a:pt x="3" y="345"/>
                  </a:cubicBezTo>
                  <a:cubicBezTo>
                    <a:pt x="4" y="346"/>
                    <a:pt x="4" y="346"/>
                    <a:pt x="4" y="347"/>
                  </a:cubicBezTo>
                  <a:cubicBezTo>
                    <a:pt x="20" y="345"/>
                    <a:pt x="20" y="345"/>
                    <a:pt x="20" y="345"/>
                  </a:cubicBezTo>
                  <a:close/>
                  <a:moveTo>
                    <a:pt x="20" y="345"/>
                  </a:moveTo>
                  <a:cubicBezTo>
                    <a:pt x="20" y="345"/>
                    <a:pt x="20" y="345"/>
                    <a:pt x="20" y="345"/>
                  </a:cubicBezTo>
                  <a:cubicBezTo>
                    <a:pt x="4" y="347"/>
                    <a:pt x="4" y="347"/>
                    <a:pt x="4" y="347"/>
                  </a:cubicBezTo>
                  <a:cubicBezTo>
                    <a:pt x="4" y="347"/>
                    <a:pt x="4" y="347"/>
                    <a:pt x="4" y="347"/>
                  </a:cubicBezTo>
                  <a:cubicBezTo>
                    <a:pt x="20" y="345"/>
                    <a:pt x="20" y="345"/>
                    <a:pt x="20" y="345"/>
                  </a:cubicBezTo>
                  <a:close/>
                  <a:moveTo>
                    <a:pt x="24" y="366"/>
                  </a:moveTo>
                  <a:cubicBezTo>
                    <a:pt x="23" y="365"/>
                    <a:pt x="23" y="365"/>
                    <a:pt x="23" y="364"/>
                  </a:cubicBezTo>
                  <a:cubicBezTo>
                    <a:pt x="7" y="367"/>
                    <a:pt x="7" y="367"/>
                    <a:pt x="7" y="367"/>
                  </a:cubicBezTo>
                  <a:cubicBezTo>
                    <a:pt x="8" y="368"/>
                    <a:pt x="8" y="369"/>
                    <a:pt x="8" y="369"/>
                  </a:cubicBezTo>
                  <a:cubicBezTo>
                    <a:pt x="24" y="366"/>
                    <a:pt x="24" y="366"/>
                    <a:pt x="24" y="366"/>
                  </a:cubicBezTo>
                  <a:close/>
                  <a:moveTo>
                    <a:pt x="24" y="366"/>
                  </a:moveTo>
                  <a:cubicBezTo>
                    <a:pt x="24" y="366"/>
                    <a:pt x="24" y="366"/>
                    <a:pt x="24" y="366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24" y="366"/>
                    <a:pt x="24" y="366"/>
                    <a:pt x="24" y="366"/>
                  </a:cubicBezTo>
                  <a:close/>
                  <a:moveTo>
                    <a:pt x="29" y="386"/>
                  </a:moveTo>
                  <a:cubicBezTo>
                    <a:pt x="29" y="386"/>
                    <a:pt x="29" y="385"/>
                    <a:pt x="28" y="385"/>
                  </a:cubicBezTo>
                  <a:cubicBezTo>
                    <a:pt x="13" y="389"/>
                    <a:pt x="13" y="389"/>
                    <a:pt x="13" y="389"/>
                  </a:cubicBezTo>
                  <a:cubicBezTo>
                    <a:pt x="13" y="390"/>
                    <a:pt x="14" y="391"/>
                    <a:pt x="14" y="391"/>
                  </a:cubicBezTo>
                  <a:lnTo>
                    <a:pt x="29" y="386"/>
                  </a:lnTo>
                  <a:close/>
                  <a:moveTo>
                    <a:pt x="29" y="386"/>
                  </a:moveTo>
                  <a:cubicBezTo>
                    <a:pt x="29" y="386"/>
                    <a:pt x="29" y="386"/>
                    <a:pt x="29" y="386"/>
                  </a:cubicBezTo>
                  <a:cubicBezTo>
                    <a:pt x="14" y="391"/>
                    <a:pt x="14" y="391"/>
                    <a:pt x="14" y="391"/>
                  </a:cubicBezTo>
                  <a:cubicBezTo>
                    <a:pt x="14" y="391"/>
                    <a:pt x="14" y="391"/>
                    <a:pt x="14" y="391"/>
                  </a:cubicBezTo>
                  <a:cubicBezTo>
                    <a:pt x="29" y="386"/>
                    <a:pt x="29" y="386"/>
                    <a:pt x="29" y="386"/>
                  </a:cubicBezTo>
                  <a:close/>
                  <a:moveTo>
                    <a:pt x="36" y="407"/>
                  </a:moveTo>
                  <a:cubicBezTo>
                    <a:pt x="36" y="406"/>
                    <a:pt x="36" y="405"/>
                    <a:pt x="35" y="405"/>
                  </a:cubicBezTo>
                  <a:cubicBezTo>
                    <a:pt x="21" y="411"/>
                    <a:pt x="21" y="411"/>
                    <a:pt x="21" y="411"/>
                  </a:cubicBezTo>
                  <a:cubicBezTo>
                    <a:pt x="21" y="411"/>
                    <a:pt x="21" y="412"/>
                    <a:pt x="21" y="413"/>
                  </a:cubicBezTo>
                  <a:cubicBezTo>
                    <a:pt x="36" y="407"/>
                    <a:pt x="36" y="407"/>
                    <a:pt x="36" y="407"/>
                  </a:cubicBezTo>
                  <a:close/>
                  <a:moveTo>
                    <a:pt x="36" y="407"/>
                  </a:moveTo>
                  <a:cubicBezTo>
                    <a:pt x="36" y="407"/>
                    <a:pt x="36" y="407"/>
                    <a:pt x="36" y="407"/>
                  </a:cubicBezTo>
                  <a:cubicBezTo>
                    <a:pt x="21" y="413"/>
                    <a:pt x="21" y="413"/>
                    <a:pt x="21" y="413"/>
                  </a:cubicBezTo>
                  <a:cubicBezTo>
                    <a:pt x="21" y="413"/>
                    <a:pt x="21" y="413"/>
                    <a:pt x="21" y="413"/>
                  </a:cubicBezTo>
                  <a:cubicBezTo>
                    <a:pt x="36" y="407"/>
                    <a:pt x="36" y="407"/>
                    <a:pt x="36" y="407"/>
                  </a:cubicBezTo>
                  <a:close/>
                  <a:moveTo>
                    <a:pt x="45" y="426"/>
                  </a:moveTo>
                  <a:cubicBezTo>
                    <a:pt x="44" y="426"/>
                    <a:pt x="44" y="425"/>
                    <a:pt x="44" y="424"/>
                  </a:cubicBezTo>
                  <a:cubicBezTo>
                    <a:pt x="29" y="431"/>
                    <a:pt x="29" y="431"/>
                    <a:pt x="29" y="431"/>
                  </a:cubicBezTo>
                  <a:cubicBezTo>
                    <a:pt x="30" y="432"/>
                    <a:pt x="30" y="433"/>
                    <a:pt x="30" y="433"/>
                  </a:cubicBezTo>
                  <a:cubicBezTo>
                    <a:pt x="45" y="426"/>
                    <a:pt x="45" y="426"/>
                    <a:pt x="45" y="426"/>
                  </a:cubicBezTo>
                  <a:close/>
                  <a:moveTo>
                    <a:pt x="45" y="426"/>
                  </a:moveTo>
                  <a:cubicBezTo>
                    <a:pt x="45" y="426"/>
                    <a:pt x="45" y="426"/>
                    <a:pt x="45" y="426"/>
                  </a:cubicBezTo>
                  <a:cubicBezTo>
                    <a:pt x="30" y="433"/>
                    <a:pt x="30" y="433"/>
                    <a:pt x="30" y="433"/>
                  </a:cubicBezTo>
                  <a:cubicBezTo>
                    <a:pt x="30" y="433"/>
                    <a:pt x="30" y="433"/>
                    <a:pt x="30" y="433"/>
                  </a:cubicBezTo>
                  <a:cubicBezTo>
                    <a:pt x="45" y="426"/>
                    <a:pt x="45" y="426"/>
                    <a:pt x="45" y="426"/>
                  </a:cubicBezTo>
                  <a:close/>
                  <a:moveTo>
                    <a:pt x="55" y="445"/>
                  </a:moveTo>
                  <a:cubicBezTo>
                    <a:pt x="54" y="445"/>
                    <a:pt x="54" y="444"/>
                    <a:pt x="54" y="443"/>
                  </a:cubicBezTo>
                  <a:cubicBezTo>
                    <a:pt x="40" y="451"/>
                    <a:pt x="40" y="451"/>
                    <a:pt x="40" y="451"/>
                  </a:cubicBezTo>
                  <a:cubicBezTo>
                    <a:pt x="40" y="452"/>
                    <a:pt x="41" y="453"/>
                    <a:pt x="41" y="453"/>
                  </a:cubicBezTo>
                  <a:cubicBezTo>
                    <a:pt x="55" y="445"/>
                    <a:pt x="55" y="445"/>
                    <a:pt x="55" y="445"/>
                  </a:cubicBezTo>
                  <a:close/>
                  <a:moveTo>
                    <a:pt x="55" y="445"/>
                  </a:moveTo>
                  <a:cubicBezTo>
                    <a:pt x="55" y="445"/>
                    <a:pt x="55" y="445"/>
                    <a:pt x="55" y="445"/>
                  </a:cubicBezTo>
                  <a:cubicBezTo>
                    <a:pt x="41" y="453"/>
                    <a:pt x="41" y="453"/>
                    <a:pt x="41" y="453"/>
                  </a:cubicBezTo>
                  <a:cubicBezTo>
                    <a:pt x="41" y="453"/>
                    <a:pt x="41" y="453"/>
                    <a:pt x="41" y="453"/>
                  </a:cubicBezTo>
                  <a:cubicBezTo>
                    <a:pt x="55" y="445"/>
                    <a:pt x="55" y="445"/>
                    <a:pt x="55" y="445"/>
                  </a:cubicBezTo>
                  <a:close/>
                  <a:moveTo>
                    <a:pt x="66" y="463"/>
                  </a:moveTo>
                  <a:cubicBezTo>
                    <a:pt x="66" y="463"/>
                    <a:pt x="65" y="462"/>
                    <a:pt x="65" y="462"/>
                  </a:cubicBezTo>
                  <a:cubicBezTo>
                    <a:pt x="52" y="471"/>
                    <a:pt x="52" y="471"/>
                    <a:pt x="52" y="471"/>
                  </a:cubicBezTo>
                  <a:cubicBezTo>
                    <a:pt x="52" y="471"/>
                    <a:pt x="53" y="472"/>
                    <a:pt x="53" y="472"/>
                  </a:cubicBezTo>
                  <a:lnTo>
                    <a:pt x="66" y="463"/>
                  </a:lnTo>
                  <a:close/>
                  <a:moveTo>
                    <a:pt x="66" y="463"/>
                  </a:moveTo>
                  <a:cubicBezTo>
                    <a:pt x="66" y="463"/>
                    <a:pt x="66" y="463"/>
                    <a:pt x="66" y="463"/>
                  </a:cubicBezTo>
                  <a:cubicBezTo>
                    <a:pt x="53" y="472"/>
                    <a:pt x="53" y="472"/>
                    <a:pt x="53" y="472"/>
                  </a:cubicBezTo>
                  <a:cubicBezTo>
                    <a:pt x="53" y="472"/>
                    <a:pt x="53" y="472"/>
                    <a:pt x="53" y="472"/>
                  </a:cubicBezTo>
                  <a:cubicBezTo>
                    <a:pt x="66" y="463"/>
                    <a:pt x="66" y="463"/>
                    <a:pt x="66" y="463"/>
                  </a:cubicBezTo>
                  <a:close/>
                  <a:moveTo>
                    <a:pt x="79" y="480"/>
                  </a:moveTo>
                  <a:cubicBezTo>
                    <a:pt x="78" y="480"/>
                    <a:pt x="78" y="479"/>
                    <a:pt x="78" y="479"/>
                  </a:cubicBezTo>
                  <a:cubicBezTo>
                    <a:pt x="65" y="489"/>
                    <a:pt x="65" y="489"/>
                    <a:pt x="65" y="489"/>
                  </a:cubicBezTo>
                  <a:cubicBezTo>
                    <a:pt x="65" y="489"/>
                    <a:pt x="66" y="490"/>
                    <a:pt x="66" y="490"/>
                  </a:cubicBezTo>
                  <a:lnTo>
                    <a:pt x="79" y="480"/>
                  </a:lnTo>
                  <a:close/>
                  <a:moveTo>
                    <a:pt x="79" y="480"/>
                  </a:moveTo>
                  <a:cubicBezTo>
                    <a:pt x="79" y="480"/>
                    <a:pt x="79" y="480"/>
                    <a:pt x="79" y="480"/>
                  </a:cubicBezTo>
                  <a:cubicBezTo>
                    <a:pt x="66" y="490"/>
                    <a:pt x="66" y="490"/>
                    <a:pt x="66" y="490"/>
                  </a:cubicBezTo>
                  <a:cubicBezTo>
                    <a:pt x="66" y="490"/>
                    <a:pt x="66" y="490"/>
                    <a:pt x="66" y="490"/>
                  </a:cubicBezTo>
                  <a:cubicBezTo>
                    <a:pt x="79" y="480"/>
                    <a:pt x="79" y="480"/>
                    <a:pt x="79" y="480"/>
                  </a:cubicBezTo>
                  <a:close/>
                  <a:moveTo>
                    <a:pt x="93" y="497"/>
                  </a:moveTo>
                  <a:cubicBezTo>
                    <a:pt x="92" y="496"/>
                    <a:pt x="92" y="496"/>
                    <a:pt x="91" y="495"/>
                  </a:cubicBezTo>
                  <a:cubicBezTo>
                    <a:pt x="80" y="506"/>
                    <a:pt x="80" y="506"/>
                    <a:pt x="80" y="506"/>
                  </a:cubicBezTo>
                  <a:cubicBezTo>
                    <a:pt x="80" y="506"/>
                    <a:pt x="81" y="507"/>
                    <a:pt x="81" y="507"/>
                  </a:cubicBezTo>
                  <a:cubicBezTo>
                    <a:pt x="93" y="497"/>
                    <a:pt x="93" y="497"/>
                    <a:pt x="93" y="497"/>
                  </a:cubicBezTo>
                  <a:close/>
                  <a:moveTo>
                    <a:pt x="93" y="497"/>
                  </a:moveTo>
                  <a:cubicBezTo>
                    <a:pt x="93" y="497"/>
                    <a:pt x="93" y="497"/>
                    <a:pt x="93" y="497"/>
                  </a:cubicBezTo>
                  <a:cubicBezTo>
                    <a:pt x="81" y="507"/>
                    <a:pt x="81" y="507"/>
                    <a:pt x="81" y="507"/>
                  </a:cubicBezTo>
                  <a:cubicBezTo>
                    <a:pt x="81" y="508"/>
                    <a:pt x="81" y="508"/>
                    <a:pt x="81" y="508"/>
                  </a:cubicBezTo>
                  <a:cubicBezTo>
                    <a:pt x="93" y="497"/>
                    <a:pt x="93" y="497"/>
                    <a:pt x="93" y="497"/>
                  </a:cubicBezTo>
                  <a:close/>
                  <a:moveTo>
                    <a:pt x="108" y="512"/>
                  </a:moveTo>
                  <a:cubicBezTo>
                    <a:pt x="107" y="511"/>
                    <a:pt x="107" y="511"/>
                    <a:pt x="107" y="510"/>
                  </a:cubicBezTo>
                  <a:cubicBezTo>
                    <a:pt x="96" y="522"/>
                    <a:pt x="96" y="522"/>
                    <a:pt x="96" y="522"/>
                  </a:cubicBezTo>
                  <a:cubicBezTo>
                    <a:pt x="96" y="523"/>
                    <a:pt x="97" y="523"/>
                    <a:pt x="97" y="523"/>
                  </a:cubicBezTo>
                  <a:lnTo>
                    <a:pt x="108" y="512"/>
                  </a:lnTo>
                  <a:close/>
                  <a:moveTo>
                    <a:pt x="108" y="512"/>
                  </a:moveTo>
                  <a:cubicBezTo>
                    <a:pt x="108" y="512"/>
                    <a:pt x="108" y="512"/>
                    <a:pt x="108" y="512"/>
                  </a:cubicBezTo>
                  <a:cubicBezTo>
                    <a:pt x="97" y="523"/>
                    <a:pt x="97" y="523"/>
                    <a:pt x="97" y="523"/>
                  </a:cubicBezTo>
                  <a:cubicBezTo>
                    <a:pt x="97" y="523"/>
                    <a:pt x="97" y="523"/>
                    <a:pt x="97" y="523"/>
                  </a:cubicBezTo>
                  <a:cubicBezTo>
                    <a:pt x="108" y="512"/>
                    <a:pt x="108" y="512"/>
                    <a:pt x="108" y="512"/>
                  </a:cubicBezTo>
                  <a:close/>
                  <a:moveTo>
                    <a:pt x="124" y="526"/>
                  </a:moveTo>
                  <a:cubicBezTo>
                    <a:pt x="124" y="525"/>
                    <a:pt x="123" y="525"/>
                    <a:pt x="123" y="524"/>
                  </a:cubicBezTo>
                  <a:cubicBezTo>
                    <a:pt x="113" y="537"/>
                    <a:pt x="113" y="537"/>
                    <a:pt x="113" y="537"/>
                  </a:cubicBezTo>
                  <a:cubicBezTo>
                    <a:pt x="113" y="537"/>
                    <a:pt x="114" y="538"/>
                    <a:pt x="114" y="538"/>
                  </a:cubicBezTo>
                  <a:cubicBezTo>
                    <a:pt x="124" y="526"/>
                    <a:pt x="124" y="526"/>
                    <a:pt x="124" y="526"/>
                  </a:cubicBezTo>
                  <a:close/>
                  <a:moveTo>
                    <a:pt x="124" y="526"/>
                  </a:moveTo>
                  <a:cubicBezTo>
                    <a:pt x="124" y="526"/>
                    <a:pt x="124" y="526"/>
                    <a:pt x="124" y="526"/>
                  </a:cubicBezTo>
                  <a:cubicBezTo>
                    <a:pt x="114" y="538"/>
                    <a:pt x="114" y="538"/>
                    <a:pt x="114" y="538"/>
                  </a:cubicBezTo>
                  <a:cubicBezTo>
                    <a:pt x="114" y="538"/>
                    <a:pt x="114" y="538"/>
                    <a:pt x="114" y="538"/>
                  </a:cubicBezTo>
                  <a:cubicBezTo>
                    <a:pt x="124" y="526"/>
                    <a:pt x="124" y="526"/>
                    <a:pt x="124" y="526"/>
                  </a:cubicBezTo>
                  <a:close/>
                  <a:moveTo>
                    <a:pt x="141" y="538"/>
                  </a:moveTo>
                  <a:cubicBezTo>
                    <a:pt x="141" y="538"/>
                    <a:pt x="140" y="538"/>
                    <a:pt x="140" y="537"/>
                  </a:cubicBezTo>
                  <a:cubicBezTo>
                    <a:pt x="131" y="550"/>
                    <a:pt x="131" y="550"/>
                    <a:pt x="131" y="550"/>
                  </a:cubicBezTo>
                  <a:cubicBezTo>
                    <a:pt x="131" y="551"/>
                    <a:pt x="132" y="551"/>
                    <a:pt x="132" y="552"/>
                  </a:cubicBezTo>
                  <a:lnTo>
                    <a:pt x="141" y="538"/>
                  </a:lnTo>
                  <a:close/>
                  <a:moveTo>
                    <a:pt x="141" y="538"/>
                  </a:moveTo>
                  <a:cubicBezTo>
                    <a:pt x="141" y="538"/>
                    <a:pt x="141" y="538"/>
                    <a:pt x="141" y="538"/>
                  </a:cubicBezTo>
                  <a:cubicBezTo>
                    <a:pt x="132" y="552"/>
                    <a:pt x="132" y="552"/>
                    <a:pt x="132" y="552"/>
                  </a:cubicBezTo>
                  <a:cubicBezTo>
                    <a:pt x="132" y="552"/>
                    <a:pt x="132" y="552"/>
                    <a:pt x="132" y="552"/>
                  </a:cubicBezTo>
                  <a:cubicBezTo>
                    <a:pt x="141" y="538"/>
                    <a:pt x="141" y="538"/>
                    <a:pt x="141" y="538"/>
                  </a:cubicBezTo>
                  <a:close/>
                  <a:moveTo>
                    <a:pt x="160" y="550"/>
                  </a:moveTo>
                  <a:cubicBezTo>
                    <a:pt x="159" y="549"/>
                    <a:pt x="158" y="549"/>
                    <a:pt x="158" y="549"/>
                  </a:cubicBezTo>
                  <a:cubicBezTo>
                    <a:pt x="150" y="563"/>
                    <a:pt x="150" y="563"/>
                    <a:pt x="150" y="563"/>
                  </a:cubicBezTo>
                  <a:cubicBezTo>
                    <a:pt x="150" y="563"/>
                    <a:pt x="151" y="563"/>
                    <a:pt x="152" y="564"/>
                  </a:cubicBezTo>
                  <a:cubicBezTo>
                    <a:pt x="160" y="550"/>
                    <a:pt x="160" y="550"/>
                    <a:pt x="160" y="550"/>
                  </a:cubicBezTo>
                  <a:close/>
                  <a:moveTo>
                    <a:pt x="160" y="550"/>
                  </a:moveTo>
                  <a:cubicBezTo>
                    <a:pt x="160" y="550"/>
                    <a:pt x="160" y="550"/>
                    <a:pt x="160" y="550"/>
                  </a:cubicBezTo>
                  <a:cubicBezTo>
                    <a:pt x="152" y="564"/>
                    <a:pt x="152" y="564"/>
                    <a:pt x="152" y="564"/>
                  </a:cubicBezTo>
                  <a:cubicBezTo>
                    <a:pt x="152" y="564"/>
                    <a:pt x="152" y="564"/>
                    <a:pt x="152" y="564"/>
                  </a:cubicBezTo>
                  <a:cubicBezTo>
                    <a:pt x="160" y="550"/>
                    <a:pt x="160" y="550"/>
                    <a:pt x="160" y="550"/>
                  </a:cubicBezTo>
                  <a:close/>
                  <a:moveTo>
                    <a:pt x="178" y="560"/>
                  </a:moveTo>
                  <a:cubicBezTo>
                    <a:pt x="178" y="560"/>
                    <a:pt x="177" y="559"/>
                    <a:pt x="177" y="559"/>
                  </a:cubicBezTo>
                  <a:cubicBezTo>
                    <a:pt x="170" y="573"/>
                    <a:pt x="170" y="573"/>
                    <a:pt x="170" y="573"/>
                  </a:cubicBezTo>
                  <a:cubicBezTo>
                    <a:pt x="170" y="574"/>
                    <a:pt x="171" y="574"/>
                    <a:pt x="172" y="574"/>
                  </a:cubicBezTo>
                  <a:cubicBezTo>
                    <a:pt x="178" y="560"/>
                    <a:pt x="178" y="560"/>
                    <a:pt x="178" y="560"/>
                  </a:cubicBezTo>
                  <a:close/>
                  <a:moveTo>
                    <a:pt x="179" y="560"/>
                  </a:moveTo>
                  <a:cubicBezTo>
                    <a:pt x="178" y="560"/>
                    <a:pt x="178" y="560"/>
                    <a:pt x="178" y="560"/>
                  </a:cubicBezTo>
                  <a:cubicBezTo>
                    <a:pt x="172" y="574"/>
                    <a:pt x="172" y="574"/>
                    <a:pt x="172" y="574"/>
                  </a:cubicBezTo>
                  <a:cubicBezTo>
                    <a:pt x="172" y="574"/>
                    <a:pt x="172" y="574"/>
                    <a:pt x="172" y="574"/>
                  </a:cubicBezTo>
                  <a:cubicBezTo>
                    <a:pt x="178" y="560"/>
                    <a:pt x="178" y="560"/>
                    <a:pt x="178" y="560"/>
                  </a:cubicBezTo>
                  <a:lnTo>
                    <a:pt x="179" y="560"/>
                  </a:lnTo>
                  <a:close/>
                  <a:moveTo>
                    <a:pt x="198" y="568"/>
                  </a:moveTo>
                  <a:cubicBezTo>
                    <a:pt x="197" y="568"/>
                    <a:pt x="197" y="568"/>
                    <a:pt x="196" y="568"/>
                  </a:cubicBezTo>
                  <a:cubicBezTo>
                    <a:pt x="190" y="583"/>
                    <a:pt x="190" y="583"/>
                    <a:pt x="190" y="583"/>
                  </a:cubicBezTo>
                  <a:cubicBezTo>
                    <a:pt x="191" y="583"/>
                    <a:pt x="192" y="583"/>
                    <a:pt x="192" y="583"/>
                  </a:cubicBezTo>
                  <a:cubicBezTo>
                    <a:pt x="198" y="568"/>
                    <a:pt x="198" y="568"/>
                    <a:pt x="198" y="568"/>
                  </a:cubicBezTo>
                  <a:close/>
                  <a:moveTo>
                    <a:pt x="198" y="568"/>
                  </a:moveTo>
                  <a:cubicBezTo>
                    <a:pt x="198" y="568"/>
                    <a:pt x="198" y="568"/>
                    <a:pt x="198" y="568"/>
                  </a:cubicBezTo>
                  <a:cubicBezTo>
                    <a:pt x="192" y="583"/>
                    <a:pt x="192" y="583"/>
                    <a:pt x="192" y="583"/>
                  </a:cubicBezTo>
                  <a:cubicBezTo>
                    <a:pt x="192" y="583"/>
                    <a:pt x="192" y="583"/>
                    <a:pt x="192" y="583"/>
                  </a:cubicBezTo>
                  <a:cubicBezTo>
                    <a:pt x="198" y="568"/>
                    <a:pt x="198" y="568"/>
                    <a:pt x="198" y="568"/>
                  </a:cubicBezTo>
                  <a:close/>
                  <a:moveTo>
                    <a:pt x="218" y="575"/>
                  </a:moveTo>
                  <a:cubicBezTo>
                    <a:pt x="218" y="575"/>
                    <a:pt x="217" y="575"/>
                    <a:pt x="216" y="575"/>
                  </a:cubicBezTo>
                  <a:cubicBezTo>
                    <a:pt x="212" y="590"/>
                    <a:pt x="212" y="590"/>
                    <a:pt x="212" y="590"/>
                  </a:cubicBezTo>
                  <a:cubicBezTo>
                    <a:pt x="212" y="590"/>
                    <a:pt x="213" y="591"/>
                    <a:pt x="214" y="591"/>
                  </a:cubicBezTo>
                  <a:cubicBezTo>
                    <a:pt x="218" y="575"/>
                    <a:pt x="218" y="575"/>
                    <a:pt x="218" y="575"/>
                  </a:cubicBezTo>
                  <a:close/>
                  <a:moveTo>
                    <a:pt x="218" y="575"/>
                  </a:moveTo>
                  <a:cubicBezTo>
                    <a:pt x="218" y="575"/>
                    <a:pt x="218" y="575"/>
                    <a:pt x="218" y="575"/>
                  </a:cubicBezTo>
                  <a:cubicBezTo>
                    <a:pt x="214" y="591"/>
                    <a:pt x="214" y="591"/>
                    <a:pt x="214" y="591"/>
                  </a:cubicBezTo>
                  <a:cubicBezTo>
                    <a:pt x="214" y="591"/>
                    <a:pt x="214" y="591"/>
                    <a:pt x="214" y="591"/>
                  </a:cubicBezTo>
                  <a:cubicBezTo>
                    <a:pt x="218" y="575"/>
                    <a:pt x="218" y="575"/>
                    <a:pt x="218" y="575"/>
                  </a:cubicBezTo>
                  <a:close/>
                  <a:moveTo>
                    <a:pt x="239" y="581"/>
                  </a:moveTo>
                  <a:cubicBezTo>
                    <a:pt x="238" y="581"/>
                    <a:pt x="238" y="581"/>
                    <a:pt x="237" y="581"/>
                  </a:cubicBezTo>
                  <a:cubicBezTo>
                    <a:pt x="233" y="596"/>
                    <a:pt x="233" y="596"/>
                    <a:pt x="233" y="596"/>
                  </a:cubicBezTo>
                  <a:cubicBezTo>
                    <a:pt x="234" y="596"/>
                    <a:pt x="235" y="596"/>
                    <a:pt x="235" y="597"/>
                  </a:cubicBezTo>
                  <a:cubicBezTo>
                    <a:pt x="239" y="581"/>
                    <a:pt x="239" y="581"/>
                    <a:pt x="239" y="581"/>
                  </a:cubicBezTo>
                  <a:close/>
                  <a:moveTo>
                    <a:pt x="239" y="581"/>
                  </a:moveTo>
                  <a:cubicBezTo>
                    <a:pt x="239" y="581"/>
                    <a:pt x="239" y="581"/>
                    <a:pt x="239" y="581"/>
                  </a:cubicBezTo>
                  <a:cubicBezTo>
                    <a:pt x="235" y="597"/>
                    <a:pt x="235" y="597"/>
                    <a:pt x="235" y="597"/>
                  </a:cubicBezTo>
                  <a:cubicBezTo>
                    <a:pt x="236" y="597"/>
                    <a:pt x="236" y="597"/>
                    <a:pt x="236" y="597"/>
                  </a:cubicBezTo>
                  <a:cubicBezTo>
                    <a:pt x="239" y="581"/>
                    <a:pt x="239" y="581"/>
                    <a:pt x="239" y="581"/>
                  </a:cubicBezTo>
                  <a:close/>
                  <a:moveTo>
                    <a:pt x="260" y="585"/>
                  </a:moveTo>
                  <a:cubicBezTo>
                    <a:pt x="259" y="585"/>
                    <a:pt x="259" y="585"/>
                    <a:pt x="258" y="585"/>
                  </a:cubicBezTo>
                  <a:cubicBezTo>
                    <a:pt x="256" y="600"/>
                    <a:pt x="256" y="600"/>
                    <a:pt x="256" y="600"/>
                  </a:cubicBezTo>
                  <a:cubicBezTo>
                    <a:pt x="256" y="601"/>
                    <a:pt x="257" y="601"/>
                    <a:pt x="258" y="601"/>
                  </a:cubicBezTo>
                  <a:cubicBezTo>
                    <a:pt x="260" y="585"/>
                    <a:pt x="260" y="585"/>
                    <a:pt x="260" y="585"/>
                  </a:cubicBezTo>
                  <a:close/>
                  <a:moveTo>
                    <a:pt x="260" y="585"/>
                  </a:moveTo>
                  <a:cubicBezTo>
                    <a:pt x="260" y="585"/>
                    <a:pt x="260" y="585"/>
                    <a:pt x="260" y="585"/>
                  </a:cubicBezTo>
                  <a:cubicBezTo>
                    <a:pt x="258" y="601"/>
                    <a:pt x="258" y="601"/>
                    <a:pt x="258" y="601"/>
                  </a:cubicBezTo>
                  <a:cubicBezTo>
                    <a:pt x="258" y="601"/>
                    <a:pt x="258" y="601"/>
                    <a:pt x="258" y="601"/>
                  </a:cubicBezTo>
                  <a:cubicBezTo>
                    <a:pt x="260" y="585"/>
                    <a:pt x="260" y="585"/>
                    <a:pt x="260" y="585"/>
                  </a:cubicBezTo>
                  <a:close/>
                  <a:moveTo>
                    <a:pt x="281" y="587"/>
                  </a:moveTo>
                  <a:cubicBezTo>
                    <a:pt x="281" y="587"/>
                    <a:pt x="280" y="587"/>
                    <a:pt x="279" y="587"/>
                  </a:cubicBezTo>
                  <a:cubicBezTo>
                    <a:pt x="278" y="603"/>
                    <a:pt x="278" y="603"/>
                    <a:pt x="278" y="603"/>
                  </a:cubicBezTo>
                  <a:cubicBezTo>
                    <a:pt x="279" y="603"/>
                    <a:pt x="279" y="603"/>
                    <a:pt x="280" y="603"/>
                  </a:cubicBezTo>
                  <a:lnTo>
                    <a:pt x="281" y="587"/>
                  </a:lnTo>
                  <a:close/>
                  <a:moveTo>
                    <a:pt x="281" y="587"/>
                  </a:moveTo>
                  <a:cubicBezTo>
                    <a:pt x="281" y="587"/>
                    <a:pt x="281" y="587"/>
                    <a:pt x="281" y="587"/>
                  </a:cubicBezTo>
                  <a:cubicBezTo>
                    <a:pt x="280" y="603"/>
                    <a:pt x="280" y="603"/>
                    <a:pt x="280" y="603"/>
                  </a:cubicBezTo>
                  <a:cubicBezTo>
                    <a:pt x="280" y="603"/>
                    <a:pt x="280" y="603"/>
                    <a:pt x="280" y="603"/>
                  </a:cubicBezTo>
                  <a:cubicBezTo>
                    <a:pt x="281" y="587"/>
                    <a:pt x="281" y="587"/>
                    <a:pt x="281" y="587"/>
                  </a:cubicBezTo>
                  <a:close/>
                  <a:moveTo>
                    <a:pt x="303" y="588"/>
                  </a:moveTo>
                  <a:cubicBezTo>
                    <a:pt x="303" y="588"/>
                    <a:pt x="303" y="588"/>
                    <a:pt x="303" y="588"/>
                  </a:cubicBezTo>
                  <a:cubicBezTo>
                    <a:pt x="302" y="588"/>
                    <a:pt x="301" y="588"/>
                    <a:pt x="301" y="588"/>
                  </a:cubicBezTo>
                  <a:cubicBezTo>
                    <a:pt x="301" y="604"/>
                    <a:pt x="301" y="604"/>
                    <a:pt x="301" y="604"/>
                  </a:cubicBezTo>
                  <a:cubicBezTo>
                    <a:pt x="301" y="604"/>
                    <a:pt x="302" y="604"/>
                    <a:pt x="303" y="604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588"/>
                    <a:pt x="303" y="588"/>
                    <a:pt x="303" y="588"/>
                  </a:cubicBezTo>
                  <a:close/>
                  <a:moveTo>
                    <a:pt x="303" y="588"/>
                  </a:moveTo>
                  <a:cubicBezTo>
                    <a:pt x="303" y="588"/>
                    <a:pt x="303" y="588"/>
                    <a:pt x="303" y="588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588"/>
                    <a:pt x="303" y="588"/>
                    <a:pt x="303" y="588"/>
                  </a:cubicBezTo>
                  <a:close/>
                  <a:moveTo>
                    <a:pt x="324" y="587"/>
                  </a:moveTo>
                  <a:cubicBezTo>
                    <a:pt x="323" y="587"/>
                    <a:pt x="323" y="587"/>
                    <a:pt x="322" y="587"/>
                  </a:cubicBezTo>
                  <a:cubicBezTo>
                    <a:pt x="323" y="603"/>
                    <a:pt x="323" y="603"/>
                    <a:pt x="323" y="603"/>
                  </a:cubicBezTo>
                  <a:cubicBezTo>
                    <a:pt x="324" y="603"/>
                    <a:pt x="325" y="603"/>
                    <a:pt x="325" y="603"/>
                  </a:cubicBezTo>
                  <a:cubicBezTo>
                    <a:pt x="324" y="587"/>
                    <a:pt x="324" y="587"/>
                    <a:pt x="324" y="587"/>
                  </a:cubicBezTo>
                  <a:close/>
                  <a:moveTo>
                    <a:pt x="324" y="587"/>
                  </a:moveTo>
                  <a:cubicBezTo>
                    <a:pt x="324" y="587"/>
                    <a:pt x="324" y="587"/>
                    <a:pt x="324" y="587"/>
                  </a:cubicBezTo>
                  <a:cubicBezTo>
                    <a:pt x="325" y="603"/>
                    <a:pt x="325" y="603"/>
                    <a:pt x="325" y="603"/>
                  </a:cubicBezTo>
                  <a:cubicBezTo>
                    <a:pt x="325" y="603"/>
                    <a:pt x="325" y="603"/>
                    <a:pt x="325" y="603"/>
                  </a:cubicBezTo>
                  <a:cubicBezTo>
                    <a:pt x="324" y="587"/>
                    <a:pt x="324" y="587"/>
                    <a:pt x="324" y="587"/>
                  </a:cubicBezTo>
                  <a:close/>
                  <a:moveTo>
                    <a:pt x="345" y="585"/>
                  </a:moveTo>
                  <a:cubicBezTo>
                    <a:pt x="345" y="585"/>
                    <a:pt x="344" y="585"/>
                    <a:pt x="343" y="585"/>
                  </a:cubicBezTo>
                  <a:cubicBezTo>
                    <a:pt x="346" y="601"/>
                    <a:pt x="346" y="601"/>
                    <a:pt x="346" y="601"/>
                  </a:cubicBezTo>
                  <a:cubicBezTo>
                    <a:pt x="346" y="601"/>
                    <a:pt x="347" y="601"/>
                    <a:pt x="348" y="601"/>
                  </a:cubicBezTo>
                  <a:lnTo>
                    <a:pt x="345" y="585"/>
                  </a:lnTo>
                  <a:close/>
                  <a:moveTo>
                    <a:pt x="345" y="585"/>
                  </a:moveTo>
                  <a:cubicBezTo>
                    <a:pt x="345" y="585"/>
                    <a:pt x="345" y="585"/>
                    <a:pt x="345" y="585"/>
                  </a:cubicBezTo>
                  <a:cubicBezTo>
                    <a:pt x="348" y="601"/>
                    <a:pt x="348" y="601"/>
                    <a:pt x="348" y="601"/>
                  </a:cubicBezTo>
                  <a:cubicBezTo>
                    <a:pt x="348" y="601"/>
                    <a:pt x="348" y="601"/>
                    <a:pt x="348" y="601"/>
                  </a:cubicBezTo>
                  <a:cubicBezTo>
                    <a:pt x="345" y="585"/>
                    <a:pt x="345" y="585"/>
                    <a:pt x="345" y="585"/>
                  </a:cubicBezTo>
                  <a:close/>
                  <a:moveTo>
                    <a:pt x="366" y="581"/>
                  </a:moveTo>
                  <a:cubicBezTo>
                    <a:pt x="366" y="581"/>
                    <a:pt x="365" y="581"/>
                    <a:pt x="364" y="581"/>
                  </a:cubicBezTo>
                  <a:cubicBezTo>
                    <a:pt x="368" y="597"/>
                    <a:pt x="368" y="597"/>
                    <a:pt x="368" y="597"/>
                  </a:cubicBezTo>
                  <a:cubicBezTo>
                    <a:pt x="369" y="597"/>
                    <a:pt x="369" y="597"/>
                    <a:pt x="370" y="597"/>
                  </a:cubicBezTo>
                  <a:cubicBezTo>
                    <a:pt x="366" y="581"/>
                    <a:pt x="366" y="581"/>
                    <a:pt x="366" y="581"/>
                  </a:cubicBezTo>
                  <a:close/>
                  <a:moveTo>
                    <a:pt x="366" y="581"/>
                  </a:moveTo>
                  <a:cubicBezTo>
                    <a:pt x="366" y="581"/>
                    <a:pt x="366" y="581"/>
                    <a:pt x="366" y="581"/>
                  </a:cubicBezTo>
                  <a:cubicBezTo>
                    <a:pt x="370" y="597"/>
                    <a:pt x="370" y="597"/>
                    <a:pt x="370" y="597"/>
                  </a:cubicBezTo>
                  <a:cubicBezTo>
                    <a:pt x="370" y="597"/>
                    <a:pt x="370" y="597"/>
                    <a:pt x="370" y="597"/>
                  </a:cubicBezTo>
                  <a:cubicBezTo>
                    <a:pt x="366" y="581"/>
                    <a:pt x="366" y="581"/>
                    <a:pt x="366" y="581"/>
                  </a:cubicBezTo>
                  <a:close/>
                  <a:moveTo>
                    <a:pt x="387" y="575"/>
                  </a:moveTo>
                  <a:cubicBezTo>
                    <a:pt x="386" y="576"/>
                    <a:pt x="386" y="576"/>
                    <a:pt x="385" y="576"/>
                  </a:cubicBezTo>
                  <a:cubicBezTo>
                    <a:pt x="390" y="591"/>
                    <a:pt x="390" y="591"/>
                    <a:pt x="390" y="591"/>
                  </a:cubicBezTo>
                  <a:cubicBezTo>
                    <a:pt x="390" y="591"/>
                    <a:pt x="391" y="591"/>
                    <a:pt x="392" y="591"/>
                  </a:cubicBezTo>
                  <a:cubicBezTo>
                    <a:pt x="387" y="575"/>
                    <a:pt x="387" y="575"/>
                    <a:pt x="387" y="575"/>
                  </a:cubicBezTo>
                  <a:close/>
                  <a:moveTo>
                    <a:pt x="387" y="575"/>
                  </a:moveTo>
                  <a:cubicBezTo>
                    <a:pt x="387" y="575"/>
                    <a:pt x="387" y="575"/>
                    <a:pt x="387" y="575"/>
                  </a:cubicBezTo>
                  <a:cubicBezTo>
                    <a:pt x="392" y="591"/>
                    <a:pt x="392" y="591"/>
                    <a:pt x="392" y="591"/>
                  </a:cubicBezTo>
                  <a:cubicBezTo>
                    <a:pt x="392" y="591"/>
                    <a:pt x="392" y="591"/>
                    <a:pt x="392" y="591"/>
                  </a:cubicBezTo>
                  <a:cubicBezTo>
                    <a:pt x="387" y="575"/>
                    <a:pt x="387" y="575"/>
                    <a:pt x="387" y="575"/>
                  </a:cubicBezTo>
                  <a:close/>
                  <a:moveTo>
                    <a:pt x="407" y="568"/>
                  </a:moveTo>
                  <a:cubicBezTo>
                    <a:pt x="407" y="569"/>
                    <a:pt x="406" y="569"/>
                    <a:pt x="405" y="569"/>
                  </a:cubicBezTo>
                  <a:cubicBezTo>
                    <a:pt x="411" y="584"/>
                    <a:pt x="411" y="584"/>
                    <a:pt x="411" y="584"/>
                  </a:cubicBezTo>
                  <a:cubicBezTo>
                    <a:pt x="412" y="584"/>
                    <a:pt x="412" y="583"/>
                    <a:pt x="413" y="583"/>
                  </a:cubicBezTo>
                  <a:lnTo>
                    <a:pt x="407" y="568"/>
                  </a:lnTo>
                  <a:close/>
                  <a:moveTo>
                    <a:pt x="407" y="568"/>
                  </a:moveTo>
                  <a:cubicBezTo>
                    <a:pt x="407" y="568"/>
                    <a:pt x="407" y="568"/>
                    <a:pt x="407" y="568"/>
                  </a:cubicBezTo>
                  <a:cubicBezTo>
                    <a:pt x="413" y="583"/>
                    <a:pt x="413" y="583"/>
                    <a:pt x="413" y="583"/>
                  </a:cubicBezTo>
                  <a:cubicBezTo>
                    <a:pt x="413" y="583"/>
                    <a:pt x="413" y="583"/>
                    <a:pt x="413" y="583"/>
                  </a:cubicBezTo>
                  <a:cubicBezTo>
                    <a:pt x="407" y="568"/>
                    <a:pt x="407" y="568"/>
                    <a:pt x="407" y="568"/>
                  </a:cubicBezTo>
                  <a:close/>
                  <a:moveTo>
                    <a:pt x="427" y="560"/>
                  </a:moveTo>
                  <a:cubicBezTo>
                    <a:pt x="426" y="560"/>
                    <a:pt x="426" y="560"/>
                    <a:pt x="425" y="561"/>
                  </a:cubicBezTo>
                  <a:cubicBezTo>
                    <a:pt x="432" y="575"/>
                    <a:pt x="432" y="575"/>
                    <a:pt x="432" y="575"/>
                  </a:cubicBezTo>
                  <a:cubicBezTo>
                    <a:pt x="433" y="575"/>
                    <a:pt x="433" y="574"/>
                    <a:pt x="434" y="574"/>
                  </a:cubicBezTo>
                  <a:cubicBezTo>
                    <a:pt x="427" y="560"/>
                    <a:pt x="427" y="560"/>
                    <a:pt x="427" y="560"/>
                  </a:cubicBezTo>
                  <a:close/>
                  <a:moveTo>
                    <a:pt x="427" y="560"/>
                  </a:moveTo>
                  <a:cubicBezTo>
                    <a:pt x="427" y="560"/>
                    <a:pt x="427" y="560"/>
                    <a:pt x="427" y="560"/>
                  </a:cubicBezTo>
                  <a:cubicBezTo>
                    <a:pt x="434" y="574"/>
                    <a:pt x="434" y="574"/>
                    <a:pt x="434" y="574"/>
                  </a:cubicBezTo>
                  <a:cubicBezTo>
                    <a:pt x="434" y="574"/>
                    <a:pt x="434" y="574"/>
                    <a:pt x="434" y="574"/>
                  </a:cubicBezTo>
                  <a:cubicBezTo>
                    <a:pt x="427" y="560"/>
                    <a:pt x="427" y="560"/>
                    <a:pt x="427" y="560"/>
                  </a:cubicBezTo>
                  <a:close/>
                  <a:moveTo>
                    <a:pt x="446" y="550"/>
                  </a:moveTo>
                  <a:cubicBezTo>
                    <a:pt x="445" y="550"/>
                    <a:pt x="445" y="550"/>
                    <a:pt x="444" y="551"/>
                  </a:cubicBezTo>
                  <a:cubicBezTo>
                    <a:pt x="452" y="565"/>
                    <a:pt x="452" y="565"/>
                    <a:pt x="452" y="565"/>
                  </a:cubicBezTo>
                  <a:cubicBezTo>
                    <a:pt x="453" y="564"/>
                    <a:pt x="453" y="564"/>
                    <a:pt x="454" y="564"/>
                  </a:cubicBezTo>
                  <a:cubicBezTo>
                    <a:pt x="446" y="550"/>
                    <a:pt x="446" y="550"/>
                    <a:pt x="446" y="550"/>
                  </a:cubicBezTo>
                  <a:close/>
                  <a:moveTo>
                    <a:pt x="446" y="550"/>
                  </a:moveTo>
                  <a:cubicBezTo>
                    <a:pt x="446" y="550"/>
                    <a:pt x="446" y="550"/>
                    <a:pt x="446" y="550"/>
                  </a:cubicBezTo>
                  <a:cubicBezTo>
                    <a:pt x="454" y="564"/>
                    <a:pt x="454" y="564"/>
                    <a:pt x="454" y="564"/>
                  </a:cubicBezTo>
                  <a:cubicBezTo>
                    <a:pt x="454" y="564"/>
                    <a:pt x="454" y="564"/>
                    <a:pt x="454" y="564"/>
                  </a:cubicBezTo>
                  <a:cubicBezTo>
                    <a:pt x="446" y="550"/>
                    <a:pt x="446" y="550"/>
                    <a:pt x="446" y="550"/>
                  </a:cubicBezTo>
                  <a:close/>
                  <a:moveTo>
                    <a:pt x="464" y="538"/>
                  </a:moveTo>
                  <a:cubicBezTo>
                    <a:pt x="463" y="539"/>
                    <a:pt x="463" y="539"/>
                    <a:pt x="462" y="539"/>
                  </a:cubicBezTo>
                  <a:cubicBezTo>
                    <a:pt x="471" y="553"/>
                    <a:pt x="471" y="553"/>
                    <a:pt x="471" y="553"/>
                  </a:cubicBezTo>
                  <a:cubicBezTo>
                    <a:pt x="472" y="552"/>
                    <a:pt x="472" y="552"/>
                    <a:pt x="473" y="552"/>
                  </a:cubicBezTo>
                  <a:cubicBezTo>
                    <a:pt x="464" y="538"/>
                    <a:pt x="464" y="538"/>
                    <a:pt x="464" y="538"/>
                  </a:cubicBezTo>
                  <a:close/>
                  <a:moveTo>
                    <a:pt x="464" y="538"/>
                  </a:moveTo>
                  <a:cubicBezTo>
                    <a:pt x="464" y="538"/>
                    <a:pt x="464" y="538"/>
                    <a:pt x="464" y="538"/>
                  </a:cubicBezTo>
                  <a:cubicBezTo>
                    <a:pt x="473" y="552"/>
                    <a:pt x="473" y="552"/>
                    <a:pt x="473" y="552"/>
                  </a:cubicBezTo>
                  <a:cubicBezTo>
                    <a:pt x="473" y="552"/>
                    <a:pt x="473" y="552"/>
                    <a:pt x="473" y="552"/>
                  </a:cubicBezTo>
                  <a:lnTo>
                    <a:pt x="464" y="538"/>
                  </a:lnTo>
                  <a:close/>
                  <a:moveTo>
                    <a:pt x="481" y="526"/>
                  </a:moveTo>
                  <a:cubicBezTo>
                    <a:pt x="480" y="526"/>
                    <a:pt x="480" y="526"/>
                    <a:pt x="479" y="527"/>
                  </a:cubicBezTo>
                  <a:cubicBezTo>
                    <a:pt x="489" y="539"/>
                    <a:pt x="489" y="539"/>
                    <a:pt x="489" y="539"/>
                  </a:cubicBezTo>
                  <a:cubicBezTo>
                    <a:pt x="490" y="539"/>
                    <a:pt x="490" y="539"/>
                    <a:pt x="491" y="538"/>
                  </a:cubicBezTo>
                  <a:cubicBezTo>
                    <a:pt x="481" y="526"/>
                    <a:pt x="481" y="526"/>
                    <a:pt x="481" y="526"/>
                  </a:cubicBezTo>
                  <a:close/>
                  <a:moveTo>
                    <a:pt x="481" y="526"/>
                  </a:moveTo>
                  <a:cubicBezTo>
                    <a:pt x="481" y="526"/>
                    <a:pt x="481" y="526"/>
                    <a:pt x="481" y="526"/>
                  </a:cubicBezTo>
                  <a:cubicBezTo>
                    <a:pt x="491" y="538"/>
                    <a:pt x="491" y="538"/>
                    <a:pt x="491" y="538"/>
                  </a:cubicBezTo>
                  <a:cubicBezTo>
                    <a:pt x="491" y="538"/>
                    <a:pt x="491" y="538"/>
                    <a:pt x="491" y="538"/>
                  </a:cubicBezTo>
                  <a:cubicBezTo>
                    <a:pt x="481" y="526"/>
                    <a:pt x="481" y="526"/>
                    <a:pt x="481" y="526"/>
                  </a:cubicBezTo>
                  <a:close/>
                  <a:moveTo>
                    <a:pt x="497" y="512"/>
                  </a:moveTo>
                  <a:cubicBezTo>
                    <a:pt x="497" y="512"/>
                    <a:pt x="496" y="513"/>
                    <a:pt x="496" y="513"/>
                  </a:cubicBezTo>
                  <a:cubicBezTo>
                    <a:pt x="507" y="525"/>
                    <a:pt x="507" y="525"/>
                    <a:pt x="507" y="525"/>
                  </a:cubicBezTo>
                  <a:cubicBezTo>
                    <a:pt x="507" y="524"/>
                    <a:pt x="508" y="524"/>
                    <a:pt x="508" y="523"/>
                  </a:cubicBezTo>
                  <a:cubicBezTo>
                    <a:pt x="497" y="512"/>
                    <a:pt x="497" y="512"/>
                    <a:pt x="497" y="512"/>
                  </a:cubicBezTo>
                  <a:close/>
                  <a:moveTo>
                    <a:pt x="497" y="512"/>
                  </a:moveTo>
                  <a:cubicBezTo>
                    <a:pt x="497" y="512"/>
                    <a:pt x="497" y="512"/>
                    <a:pt x="497" y="512"/>
                  </a:cubicBezTo>
                  <a:cubicBezTo>
                    <a:pt x="508" y="523"/>
                    <a:pt x="508" y="523"/>
                    <a:pt x="508" y="523"/>
                  </a:cubicBezTo>
                  <a:cubicBezTo>
                    <a:pt x="508" y="523"/>
                    <a:pt x="508" y="523"/>
                    <a:pt x="508" y="523"/>
                  </a:cubicBezTo>
                  <a:cubicBezTo>
                    <a:pt x="497" y="512"/>
                    <a:pt x="497" y="512"/>
                    <a:pt x="497" y="512"/>
                  </a:cubicBezTo>
                  <a:close/>
                  <a:moveTo>
                    <a:pt x="512" y="497"/>
                  </a:moveTo>
                  <a:cubicBezTo>
                    <a:pt x="512" y="497"/>
                    <a:pt x="511" y="497"/>
                    <a:pt x="511" y="498"/>
                  </a:cubicBezTo>
                  <a:cubicBezTo>
                    <a:pt x="523" y="509"/>
                    <a:pt x="523" y="509"/>
                    <a:pt x="523" y="509"/>
                  </a:cubicBezTo>
                  <a:cubicBezTo>
                    <a:pt x="523" y="508"/>
                    <a:pt x="524" y="508"/>
                    <a:pt x="524" y="507"/>
                  </a:cubicBezTo>
                  <a:cubicBezTo>
                    <a:pt x="512" y="497"/>
                    <a:pt x="512" y="497"/>
                    <a:pt x="512" y="497"/>
                  </a:cubicBezTo>
                  <a:close/>
                  <a:moveTo>
                    <a:pt x="512" y="497"/>
                  </a:moveTo>
                  <a:cubicBezTo>
                    <a:pt x="512" y="497"/>
                    <a:pt x="512" y="497"/>
                    <a:pt x="512" y="497"/>
                  </a:cubicBezTo>
                  <a:cubicBezTo>
                    <a:pt x="524" y="507"/>
                    <a:pt x="524" y="507"/>
                    <a:pt x="524" y="507"/>
                  </a:cubicBezTo>
                  <a:cubicBezTo>
                    <a:pt x="524" y="507"/>
                    <a:pt x="524" y="507"/>
                    <a:pt x="524" y="507"/>
                  </a:cubicBezTo>
                  <a:cubicBezTo>
                    <a:pt x="512" y="497"/>
                    <a:pt x="512" y="497"/>
                    <a:pt x="512" y="497"/>
                  </a:cubicBezTo>
                  <a:close/>
                  <a:moveTo>
                    <a:pt x="526" y="480"/>
                  </a:moveTo>
                  <a:cubicBezTo>
                    <a:pt x="526" y="481"/>
                    <a:pt x="526" y="481"/>
                    <a:pt x="525" y="482"/>
                  </a:cubicBezTo>
                  <a:cubicBezTo>
                    <a:pt x="538" y="492"/>
                    <a:pt x="538" y="492"/>
                    <a:pt x="538" y="492"/>
                  </a:cubicBezTo>
                  <a:cubicBezTo>
                    <a:pt x="538" y="491"/>
                    <a:pt x="538" y="491"/>
                    <a:pt x="539" y="490"/>
                  </a:cubicBezTo>
                  <a:cubicBezTo>
                    <a:pt x="526" y="480"/>
                    <a:pt x="526" y="480"/>
                    <a:pt x="526" y="480"/>
                  </a:cubicBezTo>
                  <a:close/>
                  <a:moveTo>
                    <a:pt x="526" y="480"/>
                  </a:moveTo>
                  <a:cubicBezTo>
                    <a:pt x="526" y="480"/>
                    <a:pt x="526" y="480"/>
                    <a:pt x="526" y="480"/>
                  </a:cubicBezTo>
                  <a:cubicBezTo>
                    <a:pt x="539" y="490"/>
                    <a:pt x="539" y="490"/>
                    <a:pt x="539" y="490"/>
                  </a:cubicBezTo>
                  <a:cubicBezTo>
                    <a:pt x="539" y="490"/>
                    <a:pt x="539" y="490"/>
                    <a:pt x="539" y="490"/>
                  </a:cubicBezTo>
                  <a:cubicBezTo>
                    <a:pt x="526" y="480"/>
                    <a:pt x="526" y="480"/>
                    <a:pt x="526" y="480"/>
                  </a:cubicBezTo>
                  <a:close/>
                  <a:moveTo>
                    <a:pt x="539" y="463"/>
                  </a:moveTo>
                  <a:cubicBezTo>
                    <a:pt x="539" y="464"/>
                    <a:pt x="538" y="464"/>
                    <a:pt x="538" y="465"/>
                  </a:cubicBezTo>
                  <a:cubicBezTo>
                    <a:pt x="551" y="474"/>
                    <a:pt x="551" y="474"/>
                    <a:pt x="551" y="474"/>
                  </a:cubicBezTo>
                  <a:cubicBezTo>
                    <a:pt x="551" y="473"/>
                    <a:pt x="552" y="473"/>
                    <a:pt x="552" y="472"/>
                  </a:cubicBezTo>
                  <a:cubicBezTo>
                    <a:pt x="539" y="463"/>
                    <a:pt x="539" y="463"/>
                    <a:pt x="539" y="463"/>
                  </a:cubicBezTo>
                  <a:close/>
                  <a:moveTo>
                    <a:pt x="539" y="463"/>
                  </a:moveTo>
                  <a:cubicBezTo>
                    <a:pt x="539" y="463"/>
                    <a:pt x="539" y="463"/>
                    <a:pt x="539" y="463"/>
                  </a:cubicBezTo>
                  <a:cubicBezTo>
                    <a:pt x="552" y="472"/>
                    <a:pt x="552" y="472"/>
                    <a:pt x="552" y="472"/>
                  </a:cubicBezTo>
                  <a:cubicBezTo>
                    <a:pt x="552" y="472"/>
                    <a:pt x="552" y="472"/>
                    <a:pt x="552" y="472"/>
                  </a:cubicBezTo>
                  <a:cubicBezTo>
                    <a:pt x="539" y="463"/>
                    <a:pt x="539" y="463"/>
                    <a:pt x="539" y="463"/>
                  </a:cubicBezTo>
                  <a:close/>
                  <a:moveTo>
                    <a:pt x="550" y="445"/>
                  </a:moveTo>
                  <a:cubicBezTo>
                    <a:pt x="550" y="446"/>
                    <a:pt x="550" y="446"/>
                    <a:pt x="549" y="447"/>
                  </a:cubicBezTo>
                  <a:cubicBezTo>
                    <a:pt x="563" y="455"/>
                    <a:pt x="563" y="455"/>
                    <a:pt x="563" y="455"/>
                  </a:cubicBezTo>
                  <a:cubicBezTo>
                    <a:pt x="564" y="454"/>
                    <a:pt x="564" y="454"/>
                    <a:pt x="564" y="453"/>
                  </a:cubicBezTo>
                  <a:cubicBezTo>
                    <a:pt x="550" y="445"/>
                    <a:pt x="550" y="445"/>
                    <a:pt x="550" y="445"/>
                  </a:cubicBezTo>
                  <a:close/>
                  <a:moveTo>
                    <a:pt x="550" y="445"/>
                  </a:moveTo>
                  <a:cubicBezTo>
                    <a:pt x="550" y="445"/>
                    <a:pt x="550" y="445"/>
                    <a:pt x="550" y="445"/>
                  </a:cubicBezTo>
                  <a:cubicBezTo>
                    <a:pt x="564" y="453"/>
                    <a:pt x="564" y="453"/>
                    <a:pt x="564" y="453"/>
                  </a:cubicBezTo>
                  <a:cubicBezTo>
                    <a:pt x="564" y="453"/>
                    <a:pt x="564" y="453"/>
                    <a:pt x="564" y="453"/>
                  </a:cubicBezTo>
                  <a:cubicBezTo>
                    <a:pt x="550" y="445"/>
                    <a:pt x="550" y="445"/>
                    <a:pt x="550" y="445"/>
                  </a:cubicBezTo>
                  <a:close/>
                  <a:moveTo>
                    <a:pt x="560" y="426"/>
                  </a:moveTo>
                  <a:cubicBezTo>
                    <a:pt x="560" y="427"/>
                    <a:pt x="560" y="427"/>
                    <a:pt x="560" y="428"/>
                  </a:cubicBezTo>
                  <a:cubicBezTo>
                    <a:pt x="574" y="435"/>
                    <a:pt x="574" y="435"/>
                    <a:pt x="574" y="435"/>
                  </a:cubicBezTo>
                  <a:cubicBezTo>
                    <a:pt x="574" y="434"/>
                    <a:pt x="575" y="434"/>
                    <a:pt x="575" y="433"/>
                  </a:cubicBezTo>
                  <a:cubicBezTo>
                    <a:pt x="560" y="426"/>
                    <a:pt x="560" y="426"/>
                    <a:pt x="560" y="426"/>
                  </a:cubicBezTo>
                  <a:close/>
                  <a:moveTo>
                    <a:pt x="561" y="426"/>
                  </a:moveTo>
                  <a:cubicBezTo>
                    <a:pt x="560" y="426"/>
                    <a:pt x="560" y="426"/>
                    <a:pt x="560" y="426"/>
                  </a:cubicBezTo>
                  <a:cubicBezTo>
                    <a:pt x="575" y="433"/>
                    <a:pt x="575" y="433"/>
                    <a:pt x="575" y="433"/>
                  </a:cubicBezTo>
                  <a:cubicBezTo>
                    <a:pt x="575" y="433"/>
                    <a:pt x="575" y="433"/>
                    <a:pt x="575" y="433"/>
                  </a:cubicBezTo>
                  <a:cubicBezTo>
                    <a:pt x="561" y="426"/>
                    <a:pt x="561" y="426"/>
                    <a:pt x="561" y="426"/>
                  </a:cubicBezTo>
                  <a:close/>
                  <a:moveTo>
                    <a:pt x="569" y="406"/>
                  </a:moveTo>
                  <a:cubicBezTo>
                    <a:pt x="569" y="407"/>
                    <a:pt x="569" y="408"/>
                    <a:pt x="568" y="408"/>
                  </a:cubicBezTo>
                  <a:cubicBezTo>
                    <a:pt x="583" y="414"/>
                    <a:pt x="583" y="414"/>
                    <a:pt x="583" y="414"/>
                  </a:cubicBezTo>
                  <a:cubicBezTo>
                    <a:pt x="583" y="414"/>
                    <a:pt x="584" y="413"/>
                    <a:pt x="584" y="412"/>
                  </a:cubicBezTo>
                  <a:cubicBezTo>
                    <a:pt x="569" y="406"/>
                    <a:pt x="569" y="406"/>
                    <a:pt x="569" y="406"/>
                  </a:cubicBezTo>
                  <a:close/>
                  <a:moveTo>
                    <a:pt x="569" y="406"/>
                  </a:moveTo>
                  <a:cubicBezTo>
                    <a:pt x="569" y="406"/>
                    <a:pt x="569" y="406"/>
                    <a:pt x="569" y="406"/>
                  </a:cubicBezTo>
                  <a:cubicBezTo>
                    <a:pt x="584" y="412"/>
                    <a:pt x="584" y="412"/>
                    <a:pt x="584" y="412"/>
                  </a:cubicBezTo>
                  <a:cubicBezTo>
                    <a:pt x="584" y="412"/>
                    <a:pt x="584" y="412"/>
                    <a:pt x="584" y="412"/>
                  </a:cubicBezTo>
                  <a:cubicBezTo>
                    <a:pt x="569" y="406"/>
                    <a:pt x="569" y="406"/>
                    <a:pt x="569" y="406"/>
                  </a:cubicBezTo>
                  <a:close/>
                  <a:moveTo>
                    <a:pt x="576" y="386"/>
                  </a:moveTo>
                  <a:cubicBezTo>
                    <a:pt x="576" y="387"/>
                    <a:pt x="576" y="387"/>
                    <a:pt x="576" y="388"/>
                  </a:cubicBezTo>
                  <a:cubicBezTo>
                    <a:pt x="591" y="393"/>
                    <a:pt x="591" y="393"/>
                    <a:pt x="591" y="393"/>
                  </a:cubicBezTo>
                  <a:cubicBezTo>
                    <a:pt x="591" y="392"/>
                    <a:pt x="591" y="392"/>
                    <a:pt x="591" y="391"/>
                  </a:cubicBezTo>
                  <a:cubicBezTo>
                    <a:pt x="576" y="386"/>
                    <a:pt x="576" y="386"/>
                    <a:pt x="576" y="386"/>
                  </a:cubicBezTo>
                  <a:close/>
                  <a:moveTo>
                    <a:pt x="576" y="386"/>
                  </a:moveTo>
                  <a:cubicBezTo>
                    <a:pt x="576" y="386"/>
                    <a:pt x="576" y="386"/>
                    <a:pt x="576" y="386"/>
                  </a:cubicBezTo>
                  <a:cubicBezTo>
                    <a:pt x="591" y="391"/>
                    <a:pt x="591" y="391"/>
                    <a:pt x="591" y="391"/>
                  </a:cubicBezTo>
                  <a:cubicBezTo>
                    <a:pt x="591" y="391"/>
                    <a:pt x="591" y="391"/>
                    <a:pt x="591" y="391"/>
                  </a:cubicBezTo>
                  <a:cubicBezTo>
                    <a:pt x="576" y="386"/>
                    <a:pt x="576" y="386"/>
                    <a:pt x="576" y="386"/>
                  </a:cubicBezTo>
                  <a:close/>
                  <a:moveTo>
                    <a:pt x="582" y="366"/>
                  </a:moveTo>
                  <a:cubicBezTo>
                    <a:pt x="582" y="366"/>
                    <a:pt x="581" y="367"/>
                    <a:pt x="581" y="367"/>
                  </a:cubicBezTo>
                  <a:cubicBezTo>
                    <a:pt x="597" y="371"/>
                    <a:pt x="597" y="371"/>
                    <a:pt x="597" y="371"/>
                  </a:cubicBezTo>
                  <a:cubicBezTo>
                    <a:pt x="597" y="370"/>
                    <a:pt x="597" y="370"/>
                    <a:pt x="597" y="369"/>
                  </a:cubicBezTo>
                  <a:cubicBezTo>
                    <a:pt x="582" y="366"/>
                    <a:pt x="582" y="366"/>
                    <a:pt x="582" y="366"/>
                  </a:cubicBezTo>
                  <a:close/>
                  <a:moveTo>
                    <a:pt x="582" y="365"/>
                  </a:moveTo>
                  <a:cubicBezTo>
                    <a:pt x="582" y="366"/>
                    <a:pt x="582" y="366"/>
                    <a:pt x="582" y="366"/>
                  </a:cubicBezTo>
                  <a:cubicBezTo>
                    <a:pt x="597" y="369"/>
                    <a:pt x="597" y="369"/>
                    <a:pt x="597" y="369"/>
                  </a:cubicBezTo>
                  <a:cubicBezTo>
                    <a:pt x="597" y="369"/>
                    <a:pt x="597" y="369"/>
                    <a:pt x="597" y="369"/>
                  </a:cubicBezTo>
                  <a:cubicBezTo>
                    <a:pt x="582" y="365"/>
                    <a:pt x="582" y="365"/>
                    <a:pt x="582" y="365"/>
                  </a:cubicBezTo>
                  <a:close/>
                  <a:moveTo>
                    <a:pt x="586" y="344"/>
                  </a:moveTo>
                  <a:cubicBezTo>
                    <a:pt x="586" y="345"/>
                    <a:pt x="585" y="346"/>
                    <a:pt x="585" y="346"/>
                  </a:cubicBezTo>
                  <a:cubicBezTo>
                    <a:pt x="601" y="349"/>
                    <a:pt x="601" y="349"/>
                    <a:pt x="601" y="349"/>
                  </a:cubicBezTo>
                  <a:cubicBezTo>
                    <a:pt x="601" y="348"/>
                    <a:pt x="601" y="348"/>
                    <a:pt x="601" y="347"/>
                  </a:cubicBezTo>
                  <a:cubicBezTo>
                    <a:pt x="586" y="344"/>
                    <a:pt x="586" y="344"/>
                    <a:pt x="586" y="344"/>
                  </a:cubicBezTo>
                  <a:close/>
                  <a:moveTo>
                    <a:pt x="586" y="344"/>
                  </a:moveTo>
                  <a:cubicBezTo>
                    <a:pt x="586" y="344"/>
                    <a:pt x="586" y="344"/>
                    <a:pt x="586" y="344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586" y="344"/>
                    <a:pt x="586" y="344"/>
                    <a:pt x="586" y="344"/>
                  </a:cubicBezTo>
                  <a:close/>
                  <a:moveTo>
                    <a:pt x="588" y="323"/>
                  </a:moveTo>
                  <a:cubicBezTo>
                    <a:pt x="588" y="324"/>
                    <a:pt x="588" y="325"/>
                    <a:pt x="588" y="325"/>
                  </a:cubicBezTo>
                  <a:cubicBezTo>
                    <a:pt x="604" y="326"/>
                    <a:pt x="604" y="326"/>
                    <a:pt x="604" y="326"/>
                  </a:cubicBezTo>
                  <a:cubicBezTo>
                    <a:pt x="604" y="326"/>
                    <a:pt x="604" y="325"/>
                    <a:pt x="604" y="324"/>
                  </a:cubicBezTo>
                  <a:lnTo>
                    <a:pt x="588" y="323"/>
                  </a:lnTo>
                  <a:close/>
                  <a:moveTo>
                    <a:pt x="588" y="323"/>
                  </a:moveTo>
                  <a:cubicBezTo>
                    <a:pt x="588" y="323"/>
                    <a:pt x="588" y="323"/>
                    <a:pt x="588" y="323"/>
                  </a:cubicBezTo>
                  <a:cubicBezTo>
                    <a:pt x="604" y="324"/>
                    <a:pt x="604" y="324"/>
                    <a:pt x="604" y="324"/>
                  </a:cubicBezTo>
                  <a:cubicBezTo>
                    <a:pt x="604" y="324"/>
                    <a:pt x="604" y="324"/>
                    <a:pt x="604" y="324"/>
                  </a:cubicBezTo>
                  <a:cubicBezTo>
                    <a:pt x="588" y="323"/>
                    <a:pt x="588" y="323"/>
                    <a:pt x="588" y="3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5"/>
            <p:cNvSpPr>
              <a:spLocks noEditPoints="1"/>
            </p:cNvSpPr>
            <p:nvPr/>
          </p:nvSpPr>
          <p:spPr bwMode="auto">
            <a:xfrm>
              <a:off x="4810126" y="2135188"/>
              <a:ext cx="2571750" cy="2593975"/>
            </a:xfrm>
            <a:custGeom>
              <a:avLst/>
              <a:gdLst>
                <a:gd name="T0" fmla="*/ 143 w 805"/>
                <a:gd name="T1" fmla="*/ 143 h 804"/>
                <a:gd name="T2" fmla="*/ 662 w 805"/>
                <a:gd name="T3" fmla="*/ 661 h 804"/>
                <a:gd name="T4" fmla="*/ 397 w 805"/>
                <a:gd name="T5" fmla="*/ 46 h 804"/>
                <a:gd name="T6" fmla="*/ 405 w 805"/>
                <a:gd name="T7" fmla="*/ 43 h 804"/>
                <a:gd name="T8" fmla="*/ 408 w 805"/>
                <a:gd name="T9" fmla="*/ 52 h 804"/>
                <a:gd name="T10" fmla="*/ 400 w 805"/>
                <a:gd name="T11" fmla="*/ 54 h 804"/>
                <a:gd name="T12" fmla="*/ 397 w 805"/>
                <a:gd name="T13" fmla="*/ 46 h 804"/>
                <a:gd name="T14" fmla="*/ 355 w 805"/>
                <a:gd name="T15" fmla="*/ 47 h 804"/>
                <a:gd name="T16" fmla="*/ 363 w 805"/>
                <a:gd name="T17" fmla="*/ 49 h 804"/>
                <a:gd name="T18" fmla="*/ 363 w 805"/>
                <a:gd name="T19" fmla="*/ 56 h 804"/>
                <a:gd name="T20" fmla="*/ 356 w 805"/>
                <a:gd name="T21" fmla="*/ 58 h 804"/>
                <a:gd name="T22" fmla="*/ 352 w 805"/>
                <a:gd name="T23" fmla="*/ 50 h 804"/>
                <a:gd name="T24" fmla="*/ 310 w 805"/>
                <a:gd name="T25" fmla="*/ 56 h 804"/>
                <a:gd name="T26" fmla="*/ 319 w 805"/>
                <a:gd name="T27" fmla="*/ 57 h 804"/>
                <a:gd name="T28" fmla="*/ 320 w 805"/>
                <a:gd name="T29" fmla="*/ 64 h 804"/>
                <a:gd name="T30" fmla="*/ 313 w 805"/>
                <a:gd name="T31" fmla="*/ 67 h 804"/>
                <a:gd name="T32" fmla="*/ 308 w 805"/>
                <a:gd name="T33" fmla="*/ 60 h 804"/>
                <a:gd name="T34" fmla="*/ 271 w 805"/>
                <a:gd name="T35" fmla="*/ 69 h 804"/>
                <a:gd name="T36" fmla="*/ 277 w 805"/>
                <a:gd name="T37" fmla="*/ 75 h 804"/>
                <a:gd name="T38" fmla="*/ 270 w 805"/>
                <a:gd name="T39" fmla="*/ 81 h 804"/>
                <a:gd name="T40" fmla="*/ 265 w 805"/>
                <a:gd name="T41" fmla="*/ 74 h 804"/>
                <a:gd name="T42" fmla="*/ 224 w 805"/>
                <a:gd name="T43" fmla="*/ 91 h 804"/>
                <a:gd name="T44" fmla="*/ 233 w 805"/>
                <a:gd name="T45" fmla="*/ 89 h 804"/>
                <a:gd name="T46" fmla="*/ 235 w 805"/>
                <a:gd name="T47" fmla="*/ 98 h 804"/>
                <a:gd name="T48" fmla="*/ 226 w 805"/>
                <a:gd name="T49" fmla="*/ 99 h 804"/>
                <a:gd name="T50" fmla="*/ 224 w 805"/>
                <a:gd name="T51" fmla="*/ 91 h 804"/>
                <a:gd name="T52" fmla="*/ 48 w 805"/>
                <a:gd name="T53" fmla="*/ 393 h 804"/>
                <a:gd name="T54" fmla="*/ 156 w 805"/>
                <a:gd name="T55" fmla="*/ 142 h 804"/>
                <a:gd name="T56" fmla="*/ 161 w 805"/>
                <a:gd name="T57" fmla="*/ 148 h 804"/>
                <a:gd name="T58" fmla="*/ 48 w 805"/>
                <a:gd name="T59" fmla="*/ 393 h 804"/>
                <a:gd name="T60" fmla="*/ 642 w 805"/>
                <a:gd name="T61" fmla="*/ 641 h 804"/>
                <a:gd name="T62" fmla="*/ 545 w 805"/>
                <a:gd name="T63" fmla="*/ 726 h 804"/>
                <a:gd name="T64" fmla="*/ 503 w 805"/>
                <a:gd name="T65" fmla="*/ 725 h 804"/>
                <a:gd name="T66" fmla="*/ 112 w 805"/>
                <a:gd name="T67" fmla="*/ 574 h 804"/>
                <a:gd name="T68" fmla="*/ 52 w 805"/>
                <a:gd name="T69" fmla="*/ 451 h 804"/>
                <a:gd name="T70" fmla="*/ 164 w 805"/>
                <a:gd name="T71" fmla="*/ 163 h 804"/>
                <a:gd name="T72" fmla="*/ 425 w 805"/>
                <a:gd name="T73" fmla="*/ 49 h 804"/>
                <a:gd name="T74" fmla="*/ 574 w 805"/>
                <a:gd name="T75" fmla="*/ 110 h 804"/>
                <a:gd name="T76" fmla="*/ 673 w 805"/>
                <a:gd name="T77" fmla="*/ 199 h 804"/>
                <a:gd name="T78" fmla="*/ 721 w 805"/>
                <a:gd name="T79" fmla="*/ 556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05" h="804">
                  <a:moveTo>
                    <a:pt x="662" y="143"/>
                  </a:moveTo>
                  <a:cubicBezTo>
                    <a:pt x="519" y="0"/>
                    <a:pt x="287" y="0"/>
                    <a:pt x="143" y="143"/>
                  </a:cubicBezTo>
                  <a:cubicBezTo>
                    <a:pt x="0" y="286"/>
                    <a:pt x="0" y="518"/>
                    <a:pt x="143" y="661"/>
                  </a:cubicBezTo>
                  <a:cubicBezTo>
                    <a:pt x="287" y="804"/>
                    <a:pt x="519" y="804"/>
                    <a:pt x="662" y="661"/>
                  </a:cubicBezTo>
                  <a:cubicBezTo>
                    <a:pt x="805" y="518"/>
                    <a:pt x="805" y="286"/>
                    <a:pt x="662" y="143"/>
                  </a:cubicBezTo>
                  <a:close/>
                  <a:moveTo>
                    <a:pt x="397" y="46"/>
                  </a:moveTo>
                  <a:cubicBezTo>
                    <a:pt x="397" y="45"/>
                    <a:pt x="398" y="43"/>
                    <a:pt x="400" y="43"/>
                  </a:cubicBezTo>
                  <a:cubicBezTo>
                    <a:pt x="405" y="43"/>
                    <a:pt x="405" y="43"/>
                    <a:pt x="405" y="43"/>
                  </a:cubicBezTo>
                  <a:cubicBezTo>
                    <a:pt x="407" y="43"/>
                    <a:pt x="408" y="45"/>
                    <a:pt x="408" y="46"/>
                  </a:cubicBezTo>
                  <a:cubicBezTo>
                    <a:pt x="408" y="52"/>
                    <a:pt x="408" y="52"/>
                    <a:pt x="408" y="52"/>
                  </a:cubicBezTo>
                  <a:cubicBezTo>
                    <a:pt x="408" y="53"/>
                    <a:pt x="407" y="54"/>
                    <a:pt x="405" y="54"/>
                  </a:cubicBezTo>
                  <a:cubicBezTo>
                    <a:pt x="400" y="54"/>
                    <a:pt x="400" y="54"/>
                    <a:pt x="400" y="54"/>
                  </a:cubicBezTo>
                  <a:cubicBezTo>
                    <a:pt x="398" y="54"/>
                    <a:pt x="397" y="53"/>
                    <a:pt x="397" y="52"/>
                  </a:cubicBezTo>
                  <a:lnTo>
                    <a:pt x="397" y="46"/>
                  </a:lnTo>
                  <a:close/>
                  <a:moveTo>
                    <a:pt x="352" y="50"/>
                  </a:moveTo>
                  <a:cubicBezTo>
                    <a:pt x="352" y="49"/>
                    <a:pt x="353" y="47"/>
                    <a:pt x="355" y="47"/>
                  </a:cubicBezTo>
                  <a:cubicBezTo>
                    <a:pt x="360" y="46"/>
                    <a:pt x="360" y="46"/>
                    <a:pt x="360" y="46"/>
                  </a:cubicBezTo>
                  <a:cubicBezTo>
                    <a:pt x="362" y="46"/>
                    <a:pt x="363" y="47"/>
                    <a:pt x="363" y="49"/>
                  </a:cubicBezTo>
                  <a:cubicBezTo>
                    <a:pt x="364" y="54"/>
                    <a:pt x="364" y="54"/>
                    <a:pt x="364" y="54"/>
                  </a:cubicBezTo>
                  <a:cubicBezTo>
                    <a:pt x="364" y="55"/>
                    <a:pt x="364" y="56"/>
                    <a:pt x="363" y="56"/>
                  </a:cubicBezTo>
                  <a:cubicBezTo>
                    <a:pt x="363" y="57"/>
                    <a:pt x="362" y="57"/>
                    <a:pt x="361" y="57"/>
                  </a:cubicBezTo>
                  <a:cubicBezTo>
                    <a:pt x="356" y="58"/>
                    <a:pt x="356" y="58"/>
                    <a:pt x="356" y="58"/>
                  </a:cubicBezTo>
                  <a:cubicBezTo>
                    <a:pt x="354" y="58"/>
                    <a:pt x="353" y="57"/>
                    <a:pt x="353" y="56"/>
                  </a:cubicBezTo>
                  <a:lnTo>
                    <a:pt x="352" y="50"/>
                  </a:lnTo>
                  <a:close/>
                  <a:moveTo>
                    <a:pt x="308" y="60"/>
                  </a:moveTo>
                  <a:cubicBezTo>
                    <a:pt x="308" y="58"/>
                    <a:pt x="309" y="57"/>
                    <a:pt x="310" y="56"/>
                  </a:cubicBezTo>
                  <a:cubicBezTo>
                    <a:pt x="315" y="55"/>
                    <a:pt x="315" y="55"/>
                    <a:pt x="315" y="55"/>
                  </a:cubicBezTo>
                  <a:cubicBezTo>
                    <a:pt x="317" y="55"/>
                    <a:pt x="318" y="55"/>
                    <a:pt x="319" y="57"/>
                  </a:cubicBezTo>
                  <a:cubicBezTo>
                    <a:pt x="320" y="62"/>
                    <a:pt x="320" y="62"/>
                    <a:pt x="320" y="62"/>
                  </a:cubicBezTo>
                  <a:cubicBezTo>
                    <a:pt x="320" y="63"/>
                    <a:pt x="320" y="64"/>
                    <a:pt x="320" y="64"/>
                  </a:cubicBezTo>
                  <a:cubicBezTo>
                    <a:pt x="319" y="65"/>
                    <a:pt x="319" y="65"/>
                    <a:pt x="318" y="66"/>
                  </a:cubicBezTo>
                  <a:cubicBezTo>
                    <a:pt x="313" y="67"/>
                    <a:pt x="313" y="67"/>
                    <a:pt x="313" y="67"/>
                  </a:cubicBezTo>
                  <a:cubicBezTo>
                    <a:pt x="311" y="67"/>
                    <a:pt x="310" y="66"/>
                    <a:pt x="309" y="65"/>
                  </a:cubicBezTo>
                  <a:lnTo>
                    <a:pt x="308" y="60"/>
                  </a:lnTo>
                  <a:close/>
                  <a:moveTo>
                    <a:pt x="266" y="71"/>
                  </a:moveTo>
                  <a:cubicBezTo>
                    <a:pt x="271" y="69"/>
                    <a:pt x="271" y="69"/>
                    <a:pt x="271" y="69"/>
                  </a:cubicBezTo>
                  <a:cubicBezTo>
                    <a:pt x="273" y="68"/>
                    <a:pt x="274" y="69"/>
                    <a:pt x="275" y="70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8" y="77"/>
                    <a:pt x="277" y="78"/>
                    <a:pt x="276" y="79"/>
                  </a:cubicBezTo>
                  <a:cubicBezTo>
                    <a:pt x="270" y="81"/>
                    <a:pt x="270" y="81"/>
                    <a:pt x="270" y="81"/>
                  </a:cubicBezTo>
                  <a:cubicBezTo>
                    <a:pt x="269" y="82"/>
                    <a:pt x="267" y="81"/>
                    <a:pt x="267" y="79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64" y="73"/>
                    <a:pt x="265" y="71"/>
                    <a:pt x="266" y="71"/>
                  </a:cubicBezTo>
                  <a:close/>
                  <a:moveTo>
                    <a:pt x="224" y="91"/>
                  </a:moveTo>
                  <a:cubicBezTo>
                    <a:pt x="229" y="88"/>
                    <a:pt x="229" y="88"/>
                    <a:pt x="229" y="88"/>
                  </a:cubicBezTo>
                  <a:cubicBezTo>
                    <a:pt x="231" y="87"/>
                    <a:pt x="232" y="88"/>
                    <a:pt x="233" y="89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6" y="95"/>
                    <a:pt x="236" y="97"/>
                    <a:pt x="235" y="98"/>
                  </a:cubicBezTo>
                  <a:cubicBezTo>
                    <a:pt x="230" y="100"/>
                    <a:pt x="230" y="100"/>
                    <a:pt x="230" y="100"/>
                  </a:cubicBezTo>
                  <a:cubicBezTo>
                    <a:pt x="228" y="101"/>
                    <a:pt x="227" y="101"/>
                    <a:pt x="226" y="99"/>
                  </a:cubicBezTo>
                  <a:cubicBezTo>
                    <a:pt x="223" y="95"/>
                    <a:pt x="223" y="95"/>
                    <a:pt x="223" y="95"/>
                  </a:cubicBezTo>
                  <a:cubicBezTo>
                    <a:pt x="223" y="93"/>
                    <a:pt x="223" y="92"/>
                    <a:pt x="224" y="91"/>
                  </a:cubicBezTo>
                  <a:close/>
                  <a:moveTo>
                    <a:pt x="48" y="393"/>
                  </a:moveTo>
                  <a:cubicBezTo>
                    <a:pt x="48" y="393"/>
                    <a:pt x="48" y="393"/>
                    <a:pt x="48" y="393"/>
                  </a:cubicBezTo>
                  <a:cubicBezTo>
                    <a:pt x="46" y="393"/>
                    <a:pt x="44" y="391"/>
                    <a:pt x="44" y="389"/>
                  </a:cubicBezTo>
                  <a:cubicBezTo>
                    <a:pt x="48" y="294"/>
                    <a:pt x="87" y="207"/>
                    <a:pt x="156" y="142"/>
                  </a:cubicBezTo>
                  <a:cubicBezTo>
                    <a:pt x="157" y="140"/>
                    <a:pt x="160" y="140"/>
                    <a:pt x="161" y="142"/>
                  </a:cubicBezTo>
                  <a:cubicBezTo>
                    <a:pt x="163" y="144"/>
                    <a:pt x="163" y="146"/>
                    <a:pt x="161" y="148"/>
                  </a:cubicBezTo>
                  <a:cubicBezTo>
                    <a:pt x="94" y="211"/>
                    <a:pt x="56" y="297"/>
                    <a:pt x="52" y="389"/>
                  </a:cubicBezTo>
                  <a:cubicBezTo>
                    <a:pt x="52" y="391"/>
                    <a:pt x="51" y="393"/>
                    <a:pt x="48" y="393"/>
                  </a:cubicBezTo>
                  <a:close/>
                  <a:moveTo>
                    <a:pt x="707" y="549"/>
                  </a:moveTo>
                  <a:cubicBezTo>
                    <a:pt x="691" y="582"/>
                    <a:pt x="669" y="613"/>
                    <a:pt x="642" y="641"/>
                  </a:cubicBezTo>
                  <a:cubicBezTo>
                    <a:pt x="611" y="672"/>
                    <a:pt x="576" y="695"/>
                    <a:pt x="538" y="711"/>
                  </a:cubicBezTo>
                  <a:cubicBezTo>
                    <a:pt x="545" y="726"/>
                    <a:pt x="545" y="726"/>
                    <a:pt x="545" y="726"/>
                  </a:cubicBezTo>
                  <a:cubicBezTo>
                    <a:pt x="532" y="731"/>
                    <a:pt x="520" y="736"/>
                    <a:pt x="507" y="740"/>
                  </a:cubicBezTo>
                  <a:cubicBezTo>
                    <a:pt x="503" y="725"/>
                    <a:pt x="503" y="725"/>
                    <a:pt x="503" y="725"/>
                  </a:cubicBezTo>
                  <a:cubicBezTo>
                    <a:pt x="387" y="761"/>
                    <a:pt x="255" y="733"/>
                    <a:pt x="164" y="641"/>
                  </a:cubicBezTo>
                  <a:cubicBezTo>
                    <a:pt x="143" y="620"/>
                    <a:pt x="126" y="598"/>
                    <a:pt x="112" y="574"/>
                  </a:cubicBezTo>
                  <a:cubicBezTo>
                    <a:pt x="98" y="582"/>
                    <a:pt x="98" y="582"/>
                    <a:pt x="98" y="582"/>
                  </a:cubicBezTo>
                  <a:cubicBezTo>
                    <a:pt x="74" y="541"/>
                    <a:pt x="59" y="496"/>
                    <a:pt x="52" y="451"/>
                  </a:cubicBezTo>
                  <a:cubicBezTo>
                    <a:pt x="68" y="449"/>
                    <a:pt x="68" y="449"/>
                    <a:pt x="68" y="449"/>
                  </a:cubicBezTo>
                  <a:cubicBezTo>
                    <a:pt x="54" y="347"/>
                    <a:pt x="86" y="241"/>
                    <a:pt x="164" y="163"/>
                  </a:cubicBezTo>
                  <a:cubicBezTo>
                    <a:pt x="235" y="91"/>
                    <a:pt x="330" y="59"/>
                    <a:pt x="424" y="65"/>
                  </a:cubicBezTo>
                  <a:cubicBezTo>
                    <a:pt x="425" y="49"/>
                    <a:pt x="425" y="49"/>
                    <a:pt x="425" y="49"/>
                  </a:cubicBezTo>
                  <a:cubicBezTo>
                    <a:pt x="479" y="52"/>
                    <a:pt x="533" y="68"/>
                    <a:pt x="581" y="97"/>
                  </a:cubicBezTo>
                  <a:cubicBezTo>
                    <a:pt x="574" y="110"/>
                    <a:pt x="574" y="110"/>
                    <a:pt x="574" y="110"/>
                  </a:cubicBezTo>
                  <a:cubicBezTo>
                    <a:pt x="598" y="124"/>
                    <a:pt x="621" y="142"/>
                    <a:pt x="642" y="163"/>
                  </a:cubicBezTo>
                  <a:cubicBezTo>
                    <a:pt x="653" y="174"/>
                    <a:pt x="664" y="187"/>
                    <a:pt x="673" y="199"/>
                  </a:cubicBezTo>
                  <a:cubicBezTo>
                    <a:pt x="686" y="190"/>
                    <a:pt x="686" y="190"/>
                    <a:pt x="686" y="190"/>
                  </a:cubicBezTo>
                  <a:cubicBezTo>
                    <a:pt x="766" y="297"/>
                    <a:pt x="778" y="439"/>
                    <a:pt x="721" y="556"/>
                  </a:cubicBezTo>
                  <a:lnTo>
                    <a:pt x="707" y="5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6"/>
            <p:cNvSpPr>
              <a:spLocks/>
            </p:cNvSpPr>
            <p:nvPr/>
          </p:nvSpPr>
          <p:spPr bwMode="auto">
            <a:xfrm>
              <a:off x="6780213" y="2441575"/>
              <a:ext cx="539750" cy="996950"/>
            </a:xfrm>
            <a:custGeom>
              <a:avLst/>
              <a:gdLst>
                <a:gd name="T0" fmla="*/ 16 w 169"/>
                <a:gd name="T1" fmla="*/ 2 h 309"/>
                <a:gd name="T2" fmla="*/ 15 w 169"/>
                <a:gd name="T3" fmla="*/ 4 h 309"/>
                <a:gd name="T4" fmla="*/ 165 w 169"/>
                <a:gd name="T5" fmla="*/ 307 h 309"/>
                <a:gd name="T6" fmla="*/ 167 w 169"/>
                <a:gd name="T7" fmla="*/ 307 h 309"/>
                <a:gd name="T8" fmla="*/ 167 w 169"/>
                <a:gd name="T9" fmla="*/ 305 h 309"/>
                <a:gd name="T10" fmla="*/ 146 w 169"/>
                <a:gd name="T11" fmla="*/ 305 h 309"/>
                <a:gd name="T12" fmla="*/ 146 w 169"/>
                <a:gd name="T13" fmla="*/ 307 h 309"/>
                <a:gd name="T14" fmla="*/ 148 w 169"/>
                <a:gd name="T15" fmla="*/ 307 h 309"/>
                <a:gd name="T16" fmla="*/ 4 w 169"/>
                <a:gd name="T17" fmla="*/ 18 h 309"/>
                <a:gd name="T18" fmla="*/ 3 w 169"/>
                <a:gd name="T19" fmla="*/ 19 h 309"/>
                <a:gd name="T20" fmla="*/ 5 w 169"/>
                <a:gd name="T21" fmla="*/ 20 h 309"/>
                <a:gd name="T22" fmla="*/ 18 w 169"/>
                <a:gd name="T23" fmla="*/ 4 h 309"/>
                <a:gd name="T24" fmla="*/ 16 w 169"/>
                <a:gd name="T25" fmla="*/ 2 h 309"/>
                <a:gd name="T26" fmla="*/ 15 w 169"/>
                <a:gd name="T27" fmla="*/ 4 h 309"/>
                <a:gd name="T28" fmla="*/ 16 w 169"/>
                <a:gd name="T29" fmla="*/ 2 h 309"/>
                <a:gd name="T30" fmla="*/ 14 w 169"/>
                <a:gd name="T31" fmla="*/ 1 h 309"/>
                <a:gd name="T32" fmla="*/ 0 w 169"/>
                <a:gd name="T33" fmla="*/ 20 h 309"/>
                <a:gd name="T34" fmla="*/ 2 w 169"/>
                <a:gd name="T35" fmla="*/ 21 h 309"/>
                <a:gd name="T36" fmla="*/ 144 w 169"/>
                <a:gd name="T37" fmla="*/ 307 h 309"/>
                <a:gd name="T38" fmla="*/ 144 w 169"/>
                <a:gd name="T39" fmla="*/ 309 h 309"/>
                <a:gd name="T40" fmla="*/ 169 w 169"/>
                <a:gd name="T41" fmla="*/ 309 h 309"/>
                <a:gd name="T42" fmla="*/ 169 w 169"/>
                <a:gd name="T43" fmla="*/ 307 h 309"/>
                <a:gd name="T44" fmla="*/ 17 w 169"/>
                <a:gd name="T45" fmla="*/ 1 h 309"/>
                <a:gd name="T46" fmla="*/ 16 w 169"/>
                <a:gd name="T47" fmla="*/ 0 h 309"/>
                <a:gd name="T48" fmla="*/ 14 w 169"/>
                <a:gd name="T49" fmla="*/ 1 h 309"/>
                <a:gd name="T50" fmla="*/ 16 w 169"/>
                <a:gd name="T51" fmla="*/ 2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9" h="309">
                  <a:moveTo>
                    <a:pt x="16" y="2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06" y="73"/>
                    <a:pt x="165" y="183"/>
                    <a:pt x="165" y="307"/>
                  </a:cubicBezTo>
                  <a:cubicBezTo>
                    <a:pt x="167" y="307"/>
                    <a:pt x="167" y="307"/>
                    <a:pt x="167" y="307"/>
                  </a:cubicBezTo>
                  <a:cubicBezTo>
                    <a:pt x="167" y="305"/>
                    <a:pt x="167" y="305"/>
                    <a:pt x="167" y="305"/>
                  </a:cubicBezTo>
                  <a:cubicBezTo>
                    <a:pt x="146" y="305"/>
                    <a:pt x="146" y="305"/>
                    <a:pt x="146" y="305"/>
                  </a:cubicBezTo>
                  <a:cubicBezTo>
                    <a:pt x="146" y="307"/>
                    <a:pt x="146" y="307"/>
                    <a:pt x="146" y="307"/>
                  </a:cubicBezTo>
                  <a:cubicBezTo>
                    <a:pt x="148" y="307"/>
                    <a:pt x="148" y="307"/>
                    <a:pt x="148" y="307"/>
                  </a:cubicBezTo>
                  <a:cubicBezTo>
                    <a:pt x="148" y="189"/>
                    <a:pt x="92" y="84"/>
                    <a:pt x="4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88" y="86"/>
                    <a:pt x="144" y="190"/>
                    <a:pt x="144" y="307"/>
                  </a:cubicBezTo>
                  <a:cubicBezTo>
                    <a:pt x="144" y="309"/>
                    <a:pt x="144" y="309"/>
                    <a:pt x="144" y="309"/>
                  </a:cubicBezTo>
                  <a:cubicBezTo>
                    <a:pt x="169" y="309"/>
                    <a:pt x="169" y="309"/>
                    <a:pt x="169" y="309"/>
                  </a:cubicBezTo>
                  <a:cubicBezTo>
                    <a:pt x="169" y="307"/>
                    <a:pt x="169" y="307"/>
                    <a:pt x="169" y="307"/>
                  </a:cubicBezTo>
                  <a:cubicBezTo>
                    <a:pt x="169" y="182"/>
                    <a:pt x="110" y="71"/>
                    <a:pt x="17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4" y="1"/>
                    <a:pt x="14" y="1"/>
                  </a:cubicBez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7"/>
            <p:cNvSpPr>
              <a:spLocks/>
            </p:cNvSpPr>
            <p:nvPr/>
          </p:nvSpPr>
          <p:spPr bwMode="auto">
            <a:xfrm>
              <a:off x="6208713" y="4325938"/>
              <a:ext cx="665163" cy="330200"/>
            </a:xfrm>
            <a:custGeom>
              <a:avLst/>
              <a:gdLst>
                <a:gd name="T0" fmla="*/ 208 w 208"/>
                <a:gd name="T1" fmla="*/ 15 h 102"/>
                <a:gd name="T2" fmla="*/ 2 w 208"/>
                <a:gd name="T3" fmla="*/ 102 h 102"/>
                <a:gd name="T4" fmla="*/ 0 w 208"/>
                <a:gd name="T5" fmla="*/ 82 h 102"/>
                <a:gd name="T6" fmla="*/ 196 w 208"/>
                <a:gd name="T7" fmla="*/ 0 h 102"/>
                <a:gd name="T8" fmla="*/ 208 w 208"/>
                <a:gd name="T9" fmla="*/ 1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02">
                  <a:moveTo>
                    <a:pt x="208" y="15"/>
                  </a:moveTo>
                  <a:cubicBezTo>
                    <a:pt x="151" y="63"/>
                    <a:pt x="80" y="94"/>
                    <a:pt x="2" y="10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74" y="75"/>
                    <a:pt x="141" y="45"/>
                    <a:pt x="196" y="0"/>
                  </a:cubicBezTo>
                  <a:lnTo>
                    <a:pt x="208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8"/>
            <p:cNvSpPr>
              <a:spLocks noEditPoints="1"/>
            </p:cNvSpPr>
            <p:nvPr/>
          </p:nvSpPr>
          <p:spPr bwMode="auto">
            <a:xfrm>
              <a:off x="6243638" y="4354513"/>
              <a:ext cx="582613" cy="261938"/>
            </a:xfrm>
            <a:custGeom>
              <a:avLst/>
              <a:gdLst>
                <a:gd name="T0" fmla="*/ 4 w 182"/>
                <a:gd name="T1" fmla="*/ 73 h 81"/>
                <a:gd name="T2" fmla="*/ 0 w 182"/>
                <a:gd name="T3" fmla="*/ 73 h 81"/>
                <a:gd name="T4" fmla="*/ 1 w 182"/>
                <a:gd name="T5" fmla="*/ 81 h 81"/>
                <a:gd name="T6" fmla="*/ 5 w 182"/>
                <a:gd name="T7" fmla="*/ 81 h 81"/>
                <a:gd name="T8" fmla="*/ 4 w 182"/>
                <a:gd name="T9" fmla="*/ 73 h 81"/>
                <a:gd name="T10" fmla="*/ 27 w 182"/>
                <a:gd name="T11" fmla="*/ 69 h 81"/>
                <a:gd name="T12" fmla="*/ 24 w 182"/>
                <a:gd name="T13" fmla="*/ 70 h 81"/>
                <a:gd name="T14" fmla="*/ 25 w 182"/>
                <a:gd name="T15" fmla="*/ 77 h 81"/>
                <a:gd name="T16" fmla="*/ 29 w 182"/>
                <a:gd name="T17" fmla="*/ 77 h 81"/>
                <a:gd name="T18" fmla="*/ 27 w 182"/>
                <a:gd name="T19" fmla="*/ 69 h 81"/>
                <a:gd name="T20" fmla="*/ 51 w 182"/>
                <a:gd name="T21" fmla="*/ 63 h 81"/>
                <a:gd name="T22" fmla="*/ 47 w 182"/>
                <a:gd name="T23" fmla="*/ 64 h 81"/>
                <a:gd name="T24" fmla="*/ 49 w 182"/>
                <a:gd name="T25" fmla="*/ 72 h 81"/>
                <a:gd name="T26" fmla="*/ 53 w 182"/>
                <a:gd name="T27" fmla="*/ 71 h 81"/>
                <a:gd name="T28" fmla="*/ 51 w 182"/>
                <a:gd name="T29" fmla="*/ 63 h 81"/>
                <a:gd name="T30" fmla="*/ 73 w 182"/>
                <a:gd name="T31" fmla="*/ 56 h 81"/>
                <a:gd name="T32" fmla="*/ 69 w 182"/>
                <a:gd name="T33" fmla="*/ 57 h 81"/>
                <a:gd name="T34" fmla="*/ 72 w 182"/>
                <a:gd name="T35" fmla="*/ 65 h 81"/>
                <a:gd name="T36" fmla="*/ 76 w 182"/>
                <a:gd name="T37" fmla="*/ 64 h 81"/>
                <a:gd name="T38" fmla="*/ 73 w 182"/>
                <a:gd name="T39" fmla="*/ 56 h 81"/>
                <a:gd name="T40" fmla="*/ 95 w 182"/>
                <a:gd name="T41" fmla="*/ 48 h 81"/>
                <a:gd name="T42" fmla="*/ 92 w 182"/>
                <a:gd name="T43" fmla="*/ 49 h 81"/>
                <a:gd name="T44" fmla="*/ 95 w 182"/>
                <a:gd name="T45" fmla="*/ 57 h 81"/>
                <a:gd name="T46" fmla="*/ 98 w 182"/>
                <a:gd name="T47" fmla="*/ 55 h 81"/>
                <a:gd name="T48" fmla="*/ 95 w 182"/>
                <a:gd name="T49" fmla="*/ 48 h 81"/>
                <a:gd name="T50" fmla="*/ 117 w 182"/>
                <a:gd name="T51" fmla="*/ 38 h 81"/>
                <a:gd name="T52" fmla="*/ 113 w 182"/>
                <a:gd name="T53" fmla="*/ 39 h 81"/>
                <a:gd name="T54" fmla="*/ 117 w 182"/>
                <a:gd name="T55" fmla="*/ 47 h 81"/>
                <a:gd name="T56" fmla="*/ 120 w 182"/>
                <a:gd name="T57" fmla="*/ 45 h 81"/>
                <a:gd name="T58" fmla="*/ 117 w 182"/>
                <a:gd name="T59" fmla="*/ 38 h 81"/>
                <a:gd name="T60" fmla="*/ 138 w 182"/>
                <a:gd name="T61" fmla="*/ 26 h 81"/>
                <a:gd name="T62" fmla="*/ 134 w 182"/>
                <a:gd name="T63" fmla="*/ 28 h 81"/>
                <a:gd name="T64" fmla="*/ 138 w 182"/>
                <a:gd name="T65" fmla="*/ 35 h 81"/>
                <a:gd name="T66" fmla="*/ 142 w 182"/>
                <a:gd name="T67" fmla="*/ 33 h 81"/>
                <a:gd name="T68" fmla="*/ 138 w 182"/>
                <a:gd name="T69" fmla="*/ 26 h 81"/>
                <a:gd name="T70" fmla="*/ 158 w 182"/>
                <a:gd name="T71" fmla="*/ 14 h 81"/>
                <a:gd name="T72" fmla="*/ 154 w 182"/>
                <a:gd name="T73" fmla="*/ 16 h 81"/>
                <a:gd name="T74" fmla="*/ 159 w 182"/>
                <a:gd name="T75" fmla="*/ 22 h 81"/>
                <a:gd name="T76" fmla="*/ 162 w 182"/>
                <a:gd name="T77" fmla="*/ 20 h 81"/>
                <a:gd name="T78" fmla="*/ 158 w 182"/>
                <a:gd name="T79" fmla="*/ 14 h 81"/>
                <a:gd name="T80" fmla="*/ 177 w 182"/>
                <a:gd name="T81" fmla="*/ 0 h 81"/>
                <a:gd name="T82" fmla="*/ 174 w 182"/>
                <a:gd name="T83" fmla="*/ 2 h 81"/>
                <a:gd name="T84" fmla="*/ 179 w 182"/>
                <a:gd name="T85" fmla="*/ 8 h 81"/>
                <a:gd name="T86" fmla="*/ 182 w 182"/>
                <a:gd name="T87" fmla="*/ 6 h 81"/>
                <a:gd name="T88" fmla="*/ 177 w 182"/>
                <a:gd name="T8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" h="81">
                  <a:moveTo>
                    <a:pt x="4" y="73"/>
                  </a:moveTo>
                  <a:cubicBezTo>
                    <a:pt x="3" y="73"/>
                    <a:pt x="1" y="73"/>
                    <a:pt x="0" y="73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3" y="81"/>
                    <a:pt x="4" y="81"/>
                    <a:pt x="5" y="81"/>
                  </a:cubicBezTo>
                  <a:cubicBezTo>
                    <a:pt x="4" y="73"/>
                    <a:pt x="4" y="73"/>
                    <a:pt x="4" y="73"/>
                  </a:cubicBezTo>
                  <a:close/>
                  <a:moveTo>
                    <a:pt x="27" y="69"/>
                  </a:moveTo>
                  <a:cubicBezTo>
                    <a:pt x="26" y="69"/>
                    <a:pt x="25" y="69"/>
                    <a:pt x="24" y="70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6" y="77"/>
                    <a:pt x="28" y="77"/>
                    <a:pt x="29" y="77"/>
                  </a:cubicBezTo>
                  <a:cubicBezTo>
                    <a:pt x="27" y="69"/>
                    <a:pt x="27" y="69"/>
                    <a:pt x="27" y="69"/>
                  </a:cubicBezTo>
                  <a:close/>
                  <a:moveTo>
                    <a:pt x="51" y="63"/>
                  </a:moveTo>
                  <a:cubicBezTo>
                    <a:pt x="49" y="64"/>
                    <a:pt x="48" y="64"/>
                    <a:pt x="47" y="64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1" y="71"/>
                    <a:pt x="53" y="71"/>
                  </a:cubicBezTo>
                  <a:cubicBezTo>
                    <a:pt x="51" y="63"/>
                    <a:pt x="51" y="63"/>
                    <a:pt x="51" y="63"/>
                  </a:cubicBezTo>
                  <a:close/>
                  <a:moveTo>
                    <a:pt x="73" y="56"/>
                  </a:moveTo>
                  <a:cubicBezTo>
                    <a:pt x="72" y="57"/>
                    <a:pt x="71" y="57"/>
                    <a:pt x="69" y="5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3" y="65"/>
                    <a:pt x="75" y="64"/>
                    <a:pt x="76" y="64"/>
                  </a:cubicBezTo>
                  <a:cubicBezTo>
                    <a:pt x="73" y="56"/>
                    <a:pt x="73" y="56"/>
                    <a:pt x="73" y="56"/>
                  </a:cubicBezTo>
                  <a:close/>
                  <a:moveTo>
                    <a:pt x="95" y="48"/>
                  </a:moveTo>
                  <a:cubicBezTo>
                    <a:pt x="94" y="48"/>
                    <a:pt x="93" y="49"/>
                    <a:pt x="92" y="49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6" y="56"/>
                    <a:pt x="97" y="56"/>
                    <a:pt x="98" y="55"/>
                  </a:cubicBezTo>
                  <a:cubicBezTo>
                    <a:pt x="95" y="48"/>
                    <a:pt x="95" y="48"/>
                    <a:pt x="95" y="48"/>
                  </a:cubicBezTo>
                  <a:close/>
                  <a:moveTo>
                    <a:pt x="117" y="38"/>
                  </a:moveTo>
                  <a:cubicBezTo>
                    <a:pt x="116" y="38"/>
                    <a:pt x="114" y="39"/>
                    <a:pt x="113" y="39"/>
                  </a:cubicBezTo>
                  <a:cubicBezTo>
                    <a:pt x="117" y="47"/>
                    <a:pt x="117" y="47"/>
                    <a:pt x="117" y="47"/>
                  </a:cubicBezTo>
                  <a:cubicBezTo>
                    <a:pt x="118" y="46"/>
                    <a:pt x="119" y="45"/>
                    <a:pt x="120" y="45"/>
                  </a:cubicBezTo>
                  <a:cubicBezTo>
                    <a:pt x="117" y="38"/>
                    <a:pt x="117" y="38"/>
                    <a:pt x="117" y="38"/>
                  </a:cubicBezTo>
                  <a:close/>
                  <a:moveTo>
                    <a:pt x="138" y="26"/>
                  </a:moveTo>
                  <a:cubicBezTo>
                    <a:pt x="136" y="27"/>
                    <a:pt x="135" y="28"/>
                    <a:pt x="134" y="28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9" y="34"/>
                    <a:pt x="141" y="34"/>
                    <a:pt x="142" y="33"/>
                  </a:cubicBezTo>
                  <a:cubicBezTo>
                    <a:pt x="138" y="26"/>
                    <a:pt x="138" y="26"/>
                    <a:pt x="138" y="26"/>
                  </a:cubicBezTo>
                  <a:close/>
                  <a:moveTo>
                    <a:pt x="158" y="14"/>
                  </a:moveTo>
                  <a:cubicBezTo>
                    <a:pt x="157" y="14"/>
                    <a:pt x="155" y="15"/>
                    <a:pt x="154" y="16"/>
                  </a:cubicBezTo>
                  <a:cubicBezTo>
                    <a:pt x="159" y="22"/>
                    <a:pt x="159" y="22"/>
                    <a:pt x="159" y="22"/>
                  </a:cubicBezTo>
                  <a:cubicBezTo>
                    <a:pt x="160" y="22"/>
                    <a:pt x="161" y="21"/>
                    <a:pt x="162" y="20"/>
                  </a:cubicBezTo>
                  <a:cubicBezTo>
                    <a:pt x="158" y="14"/>
                    <a:pt x="158" y="14"/>
                    <a:pt x="158" y="14"/>
                  </a:cubicBezTo>
                  <a:close/>
                  <a:moveTo>
                    <a:pt x="177" y="0"/>
                  </a:moveTo>
                  <a:cubicBezTo>
                    <a:pt x="176" y="0"/>
                    <a:pt x="175" y="1"/>
                    <a:pt x="174" y="2"/>
                  </a:cubicBezTo>
                  <a:cubicBezTo>
                    <a:pt x="179" y="8"/>
                    <a:pt x="179" y="8"/>
                    <a:pt x="179" y="8"/>
                  </a:cubicBezTo>
                  <a:cubicBezTo>
                    <a:pt x="180" y="7"/>
                    <a:pt x="181" y="7"/>
                    <a:pt x="182" y="6"/>
                  </a:cubicBezTo>
                  <a:cubicBezTo>
                    <a:pt x="177" y="0"/>
                    <a:pt x="177" y="0"/>
                    <a:pt x="1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9"/>
            <p:cNvSpPr>
              <a:spLocks/>
            </p:cNvSpPr>
            <p:nvPr/>
          </p:nvSpPr>
          <p:spPr bwMode="auto">
            <a:xfrm>
              <a:off x="4897438" y="3560763"/>
              <a:ext cx="452438" cy="793750"/>
            </a:xfrm>
            <a:custGeom>
              <a:avLst/>
              <a:gdLst>
                <a:gd name="T0" fmla="*/ 130 w 142"/>
                <a:gd name="T1" fmla="*/ 244 h 246"/>
                <a:gd name="T2" fmla="*/ 131 w 142"/>
                <a:gd name="T3" fmla="*/ 242 h 246"/>
                <a:gd name="T4" fmla="*/ 5 w 142"/>
                <a:gd name="T5" fmla="*/ 3 h 246"/>
                <a:gd name="T6" fmla="*/ 3 w 142"/>
                <a:gd name="T7" fmla="*/ 4 h 246"/>
                <a:gd name="T8" fmla="*/ 3 w 142"/>
                <a:gd name="T9" fmla="*/ 6 h 246"/>
                <a:gd name="T10" fmla="*/ 17 w 142"/>
                <a:gd name="T11" fmla="*/ 4 h 246"/>
                <a:gd name="T12" fmla="*/ 17 w 142"/>
                <a:gd name="T13" fmla="*/ 2 h 246"/>
                <a:gd name="T14" fmla="*/ 15 w 142"/>
                <a:gd name="T15" fmla="*/ 2 h 246"/>
                <a:gd name="T16" fmla="*/ 138 w 142"/>
                <a:gd name="T17" fmla="*/ 234 h 246"/>
                <a:gd name="T18" fmla="*/ 139 w 142"/>
                <a:gd name="T19" fmla="*/ 232 h 246"/>
                <a:gd name="T20" fmla="*/ 138 w 142"/>
                <a:gd name="T21" fmla="*/ 231 h 246"/>
                <a:gd name="T22" fmla="*/ 128 w 142"/>
                <a:gd name="T23" fmla="*/ 242 h 246"/>
                <a:gd name="T24" fmla="*/ 130 w 142"/>
                <a:gd name="T25" fmla="*/ 244 h 246"/>
                <a:gd name="T26" fmla="*/ 131 w 142"/>
                <a:gd name="T27" fmla="*/ 242 h 246"/>
                <a:gd name="T28" fmla="*/ 130 w 142"/>
                <a:gd name="T29" fmla="*/ 244 h 246"/>
                <a:gd name="T30" fmla="*/ 131 w 142"/>
                <a:gd name="T31" fmla="*/ 245 h 246"/>
                <a:gd name="T32" fmla="*/ 142 w 142"/>
                <a:gd name="T33" fmla="*/ 232 h 246"/>
                <a:gd name="T34" fmla="*/ 141 w 142"/>
                <a:gd name="T35" fmla="*/ 231 h 246"/>
                <a:gd name="T36" fmla="*/ 19 w 142"/>
                <a:gd name="T37" fmla="*/ 2 h 246"/>
                <a:gd name="T38" fmla="*/ 19 w 142"/>
                <a:gd name="T39" fmla="*/ 0 h 246"/>
                <a:gd name="T40" fmla="*/ 0 w 142"/>
                <a:gd name="T41" fmla="*/ 2 h 246"/>
                <a:gd name="T42" fmla="*/ 1 w 142"/>
                <a:gd name="T43" fmla="*/ 4 h 246"/>
                <a:gd name="T44" fmla="*/ 128 w 142"/>
                <a:gd name="T45" fmla="*/ 245 h 246"/>
                <a:gd name="T46" fmla="*/ 130 w 142"/>
                <a:gd name="T47" fmla="*/ 246 h 246"/>
                <a:gd name="T48" fmla="*/ 131 w 142"/>
                <a:gd name="T49" fmla="*/ 245 h 246"/>
                <a:gd name="T50" fmla="*/ 130 w 142"/>
                <a:gd name="T51" fmla="*/ 2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2" h="246">
                  <a:moveTo>
                    <a:pt x="130" y="244"/>
                  </a:moveTo>
                  <a:cubicBezTo>
                    <a:pt x="131" y="242"/>
                    <a:pt x="131" y="242"/>
                    <a:pt x="131" y="242"/>
                  </a:cubicBezTo>
                  <a:cubicBezTo>
                    <a:pt x="62" y="183"/>
                    <a:pt x="16" y="98"/>
                    <a:pt x="5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26" y="94"/>
                    <a:pt x="71" y="176"/>
                    <a:pt x="138" y="234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28" y="242"/>
                    <a:pt x="128" y="242"/>
                    <a:pt x="128" y="242"/>
                  </a:cubicBezTo>
                  <a:cubicBezTo>
                    <a:pt x="130" y="244"/>
                    <a:pt x="130" y="244"/>
                    <a:pt x="130" y="244"/>
                  </a:cubicBezTo>
                  <a:cubicBezTo>
                    <a:pt x="131" y="242"/>
                    <a:pt x="131" y="242"/>
                    <a:pt x="131" y="242"/>
                  </a:cubicBezTo>
                  <a:cubicBezTo>
                    <a:pt x="130" y="244"/>
                    <a:pt x="130" y="244"/>
                    <a:pt x="130" y="244"/>
                  </a:cubicBezTo>
                  <a:cubicBezTo>
                    <a:pt x="131" y="245"/>
                    <a:pt x="131" y="245"/>
                    <a:pt x="131" y="245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75" y="174"/>
                    <a:pt x="30" y="93"/>
                    <a:pt x="19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2" y="100"/>
                    <a:pt x="59" y="185"/>
                    <a:pt x="128" y="245"/>
                  </a:cubicBezTo>
                  <a:cubicBezTo>
                    <a:pt x="130" y="246"/>
                    <a:pt x="130" y="246"/>
                    <a:pt x="130" y="246"/>
                  </a:cubicBezTo>
                  <a:cubicBezTo>
                    <a:pt x="131" y="245"/>
                    <a:pt x="131" y="245"/>
                    <a:pt x="131" y="245"/>
                  </a:cubicBezTo>
                  <a:lnTo>
                    <a:pt x="130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30"/>
            <p:cNvSpPr>
              <a:spLocks noEditPoints="1"/>
            </p:cNvSpPr>
            <p:nvPr/>
          </p:nvSpPr>
          <p:spPr bwMode="auto">
            <a:xfrm>
              <a:off x="4676776" y="1997075"/>
              <a:ext cx="2838450" cy="2871788"/>
            </a:xfrm>
            <a:custGeom>
              <a:avLst/>
              <a:gdLst>
                <a:gd name="T0" fmla="*/ 449 w 889"/>
                <a:gd name="T1" fmla="*/ 866 h 890"/>
                <a:gd name="T2" fmla="*/ 452 w 889"/>
                <a:gd name="T3" fmla="*/ 866 h 890"/>
                <a:gd name="T4" fmla="*/ 347 w 889"/>
                <a:gd name="T5" fmla="*/ 879 h 890"/>
                <a:gd name="T6" fmla="*/ 549 w 889"/>
                <a:gd name="T7" fmla="*/ 853 h 890"/>
                <a:gd name="T8" fmla="*/ 549 w 889"/>
                <a:gd name="T9" fmla="*/ 853 h 890"/>
                <a:gd name="T10" fmla="*/ 348 w 889"/>
                <a:gd name="T11" fmla="*/ 855 h 890"/>
                <a:gd name="T12" fmla="*/ 558 w 889"/>
                <a:gd name="T13" fmla="*/ 875 h 890"/>
                <a:gd name="T14" fmla="*/ 246 w 889"/>
                <a:gd name="T15" fmla="*/ 843 h 890"/>
                <a:gd name="T16" fmla="*/ 643 w 889"/>
                <a:gd name="T17" fmla="*/ 816 h 890"/>
                <a:gd name="T18" fmla="*/ 213 w 889"/>
                <a:gd name="T19" fmla="*/ 796 h 890"/>
                <a:gd name="T20" fmla="*/ 213 w 889"/>
                <a:gd name="T21" fmla="*/ 796 h 890"/>
                <a:gd name="T22" fmla="*/ 657 w 889"/>
                <a:gd name="T23" fmla="*/ 835 h 890"/>
                <a:gd name="T24" fmla="*/ 197 w 889"/>
                <a:gd name="T25" fmla="*/ 814 h 890"/>
                <a:gd name="T26" fmla="*/ 689 w 889"/>
                <a:gd name="T27" fmla="*/ 788 h 890"/>
                <a:gd name="T28" fmla="*/ 136 w 889"/>
                <a:gd name="T29" fmla="*/ 731 h 890"/>
                <a:gd name="T30" fmla="*/ 136 w 889"/>
                <a:gd name="T31" fmla="*/ 731 h 890"/>
                <a:gd name="T32" fmla="*/ 744 w 889"/>
                <a:gd name="T33" fmla="*/ 774 h 890"/>
                <a:gd name="T34" fmla="*/ 85 w 889"/>
                <a:gd name="T35" fmla="*/ 706 h 890"/>
                <a:gd name="T36" fmla="*/ 792 w 889"/>
                <a:gd name="T37" fmla="*/ 682 h 890"/>
                <a:gd name="T38" fmla="*/ 792 w 889"/>
                <a:gd name="T39" fmla="*/ 682 h 890"/>
                <a:gd name="T40" fmla="*/ 77 w 889"/>
                <a:gd name="T41" fmla="*/ 650 h 890"/>
                <a:gd name="T42" fmla="*/ 839 w 889"/>
                <a:gd name="T43" fmla="*/ 650 h 890"/>
                <a:gd name="T44" fmla="*/ 54 w 889"/>
                <a:gd name="T45" fmla="*/ 658 h 890"/>
                <a:gd name="T46" fmla="*/ 819 w 889"/>
                <a:gd name="T47" fmla="*/ 636 h 890"/>
                <a:gd name="T48" fmla="*/ 16 w 889"/>
                <a:gd name="T49" fmla="*/ 562 h 890"/>
                <a:gd name="T50" fmla="*/ 39 w 889"/>
                <a:gd name="T51" fmla="*/ 556 h 890"/>
                <a:gd name="T52" fmla="*/ 878 w 889"/>
                <a:gd name="T53" fmla="*/ 551 h 890"/>
                <a:gd name="T54" fmla="*/ 38 w 889"/>
                <a:gd name="T55" fmla="*/ 553 h 890"/>
                <a:gd name="T56" fmla="*/ 854 w 889"/>
                <a:gd name="T57" fmla="*/ 541 h 890"/>
                <a:gd name="T58" fmla="*/ 0 w 889"/>
                <a:gd name="T59" fmla="*/ 457 h 890"/>
                <a:gd name="T60" fmla="*/ 889 w 889"/>
                <a:gd name="T61" fmla="*/ 428 h 890"/>
                <a:gd name="T62" fmla="*/ 887 w 889"/>
                <a:gd name="T63" fmla="*/ 494 h 890"/>
                <a:gd name="T64" fmla="*/ 0 w 889"/>
                <a:gd name="T65" fmla="*/ 453 h 890"/>
                <a:gd name="T66" fmla="*/ 2 w 889"/>
                <a:gd name="T67" fmla="*/ 404 h 890"/>
                <a:gd name="T68" fmla="*/ 884 w 889"/>
                <a:gd name="T69" fmla="*/ 375 h 890"/>
                <a:gd name="T70" fmla="*/ 33 w 889"/>
                <a:gd name="T71" fmla="*/ 356 h 890"/>
                <a:gd name="T72" fmla="*/ 883 w 889"/>
                <a:gd name="T73" fmla="*/ 371 h 890"/>
                <a:gd name="T74" fmla="*/ 34 w 889"/>
                <a:gd name="T75" fmla="*/ 353 h 890"/>
                <a:gd name="T76" fmla="*/ 848 w 889"/>
                <a:gd name="T77" fmla="*/ 326 h 890"/>
                <a:gd name="T78" fmla="*/ 25 w 889"/>
                <a:gd name="T79" fmla="*/ 296 h 890"/>
                <a:gd name="T80" fmla="*/ 810 w 889"/>
                <a:gd name="T81" fmla="*/ 236 h 890"/>
                <a:gd name="T82" fmla="*/ 71 w 889"/>
                <a:gd name="T83" fmla="*/ 204 h 890"/>
                <a:gd name="T84" fmla="*/ 91 w 889"/>
                <a:gd name="T85" fmla="*/ 217 h 890"/>
                <a:gd name="T86" fmla="*/ 829 w 889"/>
                <a:gd name="T87" fmla="*/ 221 h 890"/>
                <a:gd name="T88" fmla="*/ 93 w 889"/>
                <a:gd name="T89" fmla="*/ 214 h 890"/>
                <a:gd name="T90" fmla="*/ 750 w 889"/>
                <a:gd name="T91" fmla="*/ 156 h 890"/>
                <a:gd name="T92" fmla="*/ 139 w 889"/>
                <a:gd name="T93" fmla="*/ 122 h 890"/>
                <a:gd name="T94" fmla="*/ 728 w 889"/>
                <a:gd name="T95" fmla="*/ 102 h 890"/>
                <a:gd name="T96" fmla="*/ 765 w 889"/>
                <a:gd name="T97" fmla="*/ 136 h 890"/>
                <a:gd name="T98" fmla="*/ 158 w 889"/>
                <a:gd name="T99" fmla="*/ 137 h 890"/>
                <a:gd name="T100" fmla="*/ 710 w 889"/>
                <a:gd name="T101" fmla="*/ 119 h 890"/>
                <a:gd name="T102" fmla="*/ 224 w 889"/>
                <a:gd name="T103" fmla="*/ 58 h 890"/>
                <a:gd name="T104" fmla="*/ 639 w 889"/>
                <a:gd name="T105" fmla="*/ 45 h 890"/>
                <a:gd name="T106" fmla="*/ 639 w 889"/>
                <a:gd name="T107" fmla="*/ 45 h 890"/>
                <a:gd name="T108" fmla="*/ 282 w 889"/>
                <a:gd name="T109" fmla="*/ 57 h 890"/>
                <a:gd name="T110" fmla="*/ 635 w 889"/>
                <a:gd name="T111" fmla="*/ 43 h 890"/>
                <a:gd name="T112" fmla="*/ 285 w 889"/>
                <a:gd name="T113" fmla="*/ 55 h 890"/>
                <a:gd name="T114" fmla="*/ 578 w 889"/>
                <a:gd name="T115" fmla="*/ 46 h 890"/>
                <a:gd name="T116" fmla="*/ 327 w 889"/>
                <a:gd name="T117" fmla="*/ 16 h 890"/>
                <a:gd name="T118" fmla="*/ 483 w 889"/>
                <a:gd name="T119" fmla="*/ 26 h 890"/>
                <a:gd name="T120" fmla="*/ 428 w 889"/>
                <a:gd name="T121" fmla="*/ 0 h 890"/>
                <a:gd name="T122" fmla="*/ 444 w 889"/>
                <a:gd name="T123" fmla="*/ 0 h 890"/>
                <a:gd name="T124" fmla="*/ 481 w 889"/>
                <a:gd name="T125" fmla="*/ 2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9" h="890">
                  <a:moveTo>
                    <a:pt x="402" y="863"/>
                  </a:moveTo>
                  <a:cubicBezTo>
                    <a:pt x="402" y="863"/>
                    <a:pt x="402" y="863"/>
                    <a:pt x="402" y="863"/>
                  </a:cubicBezTo>
                  <a:cubicBezTo>
                    <a:pt x="399" y="887"/>
                    <a:pt x="399" y="887"/>
                    <a:pt x="399" y="887"/>
                  </a:cubicBezTo>
                  <a:cubicBezTo>
                    <a:pt x="399" y="887"/>
                    <a:pt x="399" y="887"/>
                    <a:pt x="399" y="887"/>
                  </a:cubicBezTo>
                  <a:cubicBezTo>
                    <a:pt x="414" y="889"/>
                    <a:pt x="430" y="890"/>
                    <a:pt x="445" y="890"/>
                  </a:cubicBezTo>
                  <a:cubicBezTo>
                    <a:pt x="446" y="890"/>
                    <a:pt x="447" y="890"/>
                    <a:pt x="449" y="890"/>
                  </a:cubicBezTo>
                  <a:cubicBezTo>
                    <a:pt x="449" y="890"/>
                    <a:pt x="449" y="890"/>
                    <a:pt x="449" y="890"/>
                  </a:cubicBezTo>
                  <a:cubicBezTo>
                    <a:pt x="449" y="866"/>
                    <a:pt x="449" y="866"/>
                    <a:pt x="449" y="866"/>
                  </a:cubicBezTo>
                  <a:cubicBezTo>
                    <a:pt x="449" y="866"/>
                    <a:pt x="449" y="866"/>
                    <a:pt x="449" y="866"/>
                  </a:cubicBezTo>
                  <a:cubicBezTo>
                    <a:pt x="448" y="866"/>
                    <a:pt x="448" y="866"/>
                    <a:pt x="448" y="866"/>
                  </a:cubicBezTo>
                  <a:cubicBezTo>
                    <a:pt x="447" y="866"/>
                    <a:pt x="446" y="866"/>
                    <a:pt x="445" y="866"/>
                  </a:cubicBezTo>
                  <a:cubicBezTo>
                    <a:pt x="431" y="866"/>
                    <a:pt x="416" y="865"/>
                    <a:pt x="402" y="863"/>
                  </a:cubicBezTo>
                  <a:moveTo>
                    <a:pt x="499" y="862"/>
                  </a:moveTo>
                  <a:cubicBezTo>
                    <a:pt x="499" y="862"/>
                    <a:pt x="499" y="862"/>
                    <a:pt x="499" y="862"/>
                  </a:cubicBezTo>
                  <a:cubicBezTo>
                    <a:pt x="484" y="864"/>
                    <a:pt x="468" y="865"/>
                    <a:pt x="452" y="866"/>
                  </a:cubicBezTo>
                  <a:cubicBezTo>
                    <a:pt x="452" y="866"/>
                    <a:pt x="452" y="866"/>
                    <a:pt x="452" y="866"/>
                  </a:cubicBezTo>
                  <a:cubicBezTo>
                    <a:pt x="453" y="890"/>
                    <a:pt x="453" y="890"/>
                    <a:pt x="453" y="890"/>
                  </a:cubicBezTo>
                  <a:cubicBezTo>
                    <a:pt x="453" y="890"/>
                    <a:pt x="453" y="890"/>
                    <a:pt x="453" y="890"/>
                  </a:cubicBezTo>
                  <a:cubicBezTo>
                    <a:pt x="469" y="889"/>
                    <a:pt x="486" y="888"/>
                    <a:pt x="502" y="886"/>
                  </a:cubicBezTo>
                  <a:cubicBezTo>
                    <a:pt x="502" y="886"/>
                    <a:pt x="502" y="886"/>
                    <a:pt x="502" y="886"/>
                  </a:cubicBezTo>
                  <a:cubicBezTo>
                    <a:pt x="499" y="862"/>
                    <a:pt x="499" y="862"/>
                    <a:pt x="499" y="862"/>
                  </a:cubicBezTo>
                  <a:cubicBezTo>
                    <a:pt x="499" y="862"/>
                    <a:pt x="499" y="862"/>
                    <a:pt x="499" y="862"/>
                  </a:cubicBezTo>
                  <a:moveTo>
                    <a:pt x="352" y="855"/>
                  </a:moveTo>
                  <a:cubicBezTo>
                    <a:pt x="347" y="879"/>
                    <a:pt x="347" y="879"/>
                    <a:pt x="347" y="879"/>
                  </a:cubicBezTo>
                  <a:cubicBezTo>
                    <a:pt x="347" y="879"/>
                    <a:pt x="347" y="879"/>
                    <a:pt x="347" y="879"/>
                  </a:cubicBezTo>
                  <a:cubicBezTo>
                    <a:pt x="363" y="882"/>
                    <a:pt x="379" y="885"/>
                    <a:pt x="395" y="887"/>
                  </a:cubicBezTo>
                  <a:cubicBezTo>
                    <a:pt x="396" y="887"/>
                    <a:pt x="396" y="887"/>
                    <a:pt x="396" y="887"/>
                  </a:cubicBezTo>
                  <a:cubicBezTo>
                    <a:pt x="398" y="863"/>
                    <a:pt x="398" y="863"/>
                    <a:pt x="398" y="863"/>
                  </a:cubicBezTo>
                  <a:cubicBezTo>
                    <a:pt x="398" y="863"/>
                    <a:pt x="398" y="863"/>
                    <a:pt x="398" y="863"/>
                  </a:cubicBezTo>
                  <a:cubicBezTo>
                    <a:pt x="383" y="861"/>
                    <a:pt x="367" y="859"/>
                    <a:pt x="352" y="855"/>
                  </a:cubicBezTo>
                  <a:cubicBezTo>
                    <a:pt x="352" y="855"/>
                    <a:pt x="352" y="855"/>
                    <a:pt x="352" y="855"/>
                  </a:cubicBezTo>
                  <a:moveTo>
                    <a:pt x="549" y="853"/>
                  </a:moveTo>
                  <a:cubicBezTo>
                    <a:pt x="548" y="853"/>
                    <a:pt x="548" y="853"/>
                    <a:pt x="548" y="853"/>
                  </a:cubicBezTo>
                  <a:cubicBezTo>
                    <a:pt x="533" y="856"/>
                    <a:pt x="518" y="859"/>
                    <a:pt x="503" y="862"/>
                  </a:cubicBezTo>
                  <a:cubicBezTo>
                    <a:pt x="503" y="862"/>
                    <a:pt x="503" y="862"/>
                    <a:pt x="503" y="862"/>
                  </a:cubicBezTo>
                  <a:cubicBezTo>
                    <a:pt x="506" y="885"/>
                    <a:pt x="506" y="885"/>
                    <a:pt x="506" y="885"/>
                  </a:cubicBezTo>
                  <a:cubicBezTo>
                    <a:pt x="506" y="885"/>
                    <a:pt x="506" y="885"/>
                    <a:pt x="506" y="885"/>
                  </a:cubicBezTo>
                  <a:cubicBezTo>
                    <a:pt x="522" y="883"/>
                    <a:pt x="539" y="880"/>
                    <a:pt x="554" y="876"/>
                  </a:cubicBezTo>
                  <a:cubicBezTo>
                    <a:pt x="555" y="876"/>
                    <a:pt x="555" y="876"/>
                    <a:pt x="555" y="876"/>
                  </a:cubicBezTo>
                  <a:cubicBezTo>
                    <a:pt x="549" y="853"/>
                    <a:pt x="549" y="853"/>
                    <a:pt x="549" y="853"/>
                  </a:cubicBezTo>
                  <a:cubicBezTo>
                    <a:pt x="549" y="853"/>
                    <a:pt x="549" y="853"/>
                    <a:pt x="549" y="853"/>
                  </a:cubicBezTo>
                  <a:moveTo>
                    <a:pt x="303" y="841"/>
                  </a:moveTo>
                  <a:cubicBezTo>
                    <a:pt x="295" y="864"/>
                    <a:pt x="295" y="864"/>
                    <a:pt x="295" y="864"/>
                  </a:cubicBezTo>
                  <a:cubicBezTo>
                    <a:pt x="295" y="864"/>
                    <a:pt x="295" y="864"/>
                    <a:pt x="295" y="864"/>
                  </a:cubicBezTo>
                  <a:cubicBezTo>
                    <a:pt x="311" y="869"/>
                    <a:pt x="327" y="874"/>
                    <a:pt x="343" y="878"/>
                  </a:cubicBezTo>
                  <a:cubicBezTo>
                    <a:pt x="342" y="878"/>
                    <a:pt x="342" y="878"/>
                    <a:pt x="342" y="878"/>
                  </a:cubicBezTo>
                  <a:cubicBezTo>
                    <a:pt x="343" y="878"/>
                    <a:pt x="343" y="878"/>
                    <a:pt x="343" y="878"/>
                  </a:cubicBezTo>
                  <a:cubicBezTo>
                    <a:pt x="348" y="855"/>
                    <a:pt x="348" y="855"/>
                    <a:pt x="348" y="855"/>
                  </a:cubicBezTo>
                  <a:cubicBezTo>
                    <a:pt x="348" y="855"/>
                    <a:pt x="348" y="855"/>
                    <a:pt x="348" y="855"/>
                  </a:cubicBezTo>
                  <a:cubicBezTo>
                    <a:pt x="333" y="851"/>
                    <a:pt x="318" y="847"/>
                    <a:pt x="303" y="841"/>
                  </a:cubicBezTo>
                  <a:cubicBezTo>
                    <a:pt x="303" y="841"/>
                    <a:pt x="303" y="841"/>
                    <a:pt x="303" y="841"/>
                  </a:cubicBezTo>
                  <a:moveTo>
                    <a:pt x="597" y="837"/>
                  </a:moveTo>
                  <a:cubicBezTo>
                    <a:pt x="597" y="837"/>
                    <a:pt x="597" y="837"/>
                    <a:pt x="597" y="837"/>
                  </a:cubicBezTo>
                  <a:cubicBezTo>
                    <a:pt x="582" y="843"/>
                    <a:pt x="567" y="848"/>
                    <a:pt x="552" y="852"/>
                  </a:cubicBezTo>
                  <a:cubicBezTo>
                    <a:pt x="552" y="852"/>
                    <a:pt x="552" y="852"/>
                    <a:pt x="552" y="852"/>
                  </a:cubicBezTo>
                  <a:cubicBezTo>
                    <a:pt x="558" y="875"/>
                    <a:pt x="558" y="875"/>
                    <a:pt x="558" y="875"/>
                  </a:cubicBezTo>
                  <a:cubicBezTo>
                    <a:pt x="558" y="875"/>
                    <a:pt x="558" y="875"/>
                    <a:pt x="558" y="875"/>
                  </a:cubicBezTo>
                  <a:cubicBezTo>
                    <a:pt x="574" y="871"/>
                    <a:pt x="590" y="866"/>
                    <a:pt x="605" y="860"/>
                  </a:cubicBezTo>
                  <a:cubicBezTo>
                    <a:pt x="606" y="860"/>
                    <a:pt x="606" y="860"/>
                    <a:pt x="606" y="860"/>
                  </a:cubicBezTo>
                  <a:cubicBezTo>
                    <a:pt x="597" y="837"/>
                    <a:pt x="597" y="837"/>
                    <a:pt x="597" y="837"/>
                  </a:cubicBezTo>
                  <a:cubicBezTo>
                    <a:pt x="597" y="837"/>
                    <a:pt x="597" y="837"/>
                    <a:pt x="597" y="837"/>
                  </a:cubicBezTo>
                  <a:moveTo>
                    <a:pt x="257" y="821"/>
                  </a:moveTo>
                  <a:cubicBezTo>
                    <a:pt x="246" y="843"/>
                    <a:pt x="246" y="843"/>
                    <a:pt x="246" y="843"/>
                  </a:cubicBezTo>
                  <a:cubicBezTo>
                    <a:pt x="246" y="843"/>
                    <a:pt x="246" y="843"/>
                    <a:pt x="246" y="843"/>
                  </a:cubicBezTo>
                  <a:cubicBezTo>
                    <a:pt x="261" y="850"/>
                    <a:pt x="276" y="857"/>
                    <a:pt x="292" y="863"/>
                  </a:cubicBezTo>
                  <a:cubicBezTo>
                    <a:pt x="292" y="863"/>
                    <a:pt x="292" y="863"/>
                    <a:pt x="292" y="863"/>
                  </a:cubicBezTo>
                  <a:cubicBezTo>
                    <a:pt x="300" y="840"/>
                    <a:pt x="300" y="840"/>
                    <a:pt x="300" y="840"/>
                  </a:cubicBezTo>
                  <a:cubicBezTo>
                    <a:pt x="300" y="840"/>
                    <a:pt x="300" y="840"/>
                    <a:pt x="300" y="840"/>
                  </a:cubicBezTo>
                  <a:cubicBezTo>
                    <a:pt x="285" y="835"/>
                    <a:pt x="271" y="829"/>
                    <a:pt x="257" y="822"/>
                  </a:cubicBezTo>
                  <a:cubicBezTo>
                    <a:pt x="257" y="821"/>
                    <a:pt x="257" y="821"/>
                    <a:pt x="257" y="821"/>
                  </a:cubicBezTo>
                  <a:moveTo>
                    <a:pt x="643" y="816"/>
                  </a:moveTo>
                  <a:cubicBezTo>
                    <a:pt x="643" y="816"/>
                    <a:pt x="643" y="816"/>
                    <a:pt x="643" y="816"/>
                  </a:cubicBezTo>
                  <a:cubicBezTo>
                    <a:pt x="629" y="824"/>
                    <a:pt x="615" y="830"/>
                    <a:pt x="600" y="836"/>
                  </a:cubicBezTo>
                  <a:cubicBezTo>
                    <a:pt x="600" y="836"/>
                    <a:pt x="600" y="836"/>
                    <a:pt x="600" y="836"/>
                  </a:cubicBezTo>
                  <a:cubicBezTo>
                    <a:pt x="609" y="858"/>
                    <a:pt x="609" y="858"/>
                    <a:pt x="609" y="858"/>
                  </a:cubicBezTo>
                  <a:cubicBezTo>
                    <a:pt x="609" y="858"/>
                    <a:pt x="609" y="858"/>
                    <a:pt x="609" y="858"/>
                  </a:cubicBezTo>
                  <a:cubicBezTo>
                    <a:pt x="624" y="852"/>
                    <a:pt x="639" y="845"/>
                    <a:pt x="654" y="837"/>
                  </a:cubicBezTo>
                  <a:cubicBezTo>
                    <a:pt x="654" y="837"/>
                    <a:pt x="654" y="837"/>
                    <a:pt x="654" y="837"/>
                  </a:cubicBezTo>
                  <a:cubicBezTo>
                    <a:pt x="643" y="816"/>
                    <a:pt x="643" y="816"/>
                    <a:pt x="643" y="816"/>
                  </a:cubicBezTo>
                  <a:moveTo>
                    <a:pt x="213" y="796"/>
                  </a:moveTo>
                  <a:cubicBezTo>
                    <a:pt x="200" y="816"/>
                    <a:pt x="200" y="816"/>
                    <a:pt x="200" y="816"/>
                  </a:cubicBezTo>
                  <a:cubicBezTo>
                    <a:pt x="200" y="816"/>
                    <a:pt x="200" y="816"/>
                    <a:pt x="200" y="816"/>
                  </a:cubicBezTo>
                  <a:cubicBezTo>
                    <a:pt x="214" y="825"/>
                    <a:pt x="228" y="834"/>
                    <a:pt x="243" y="841"/>
                  </a:cubicBezTo>
                  <a:cubicBezTo>
                    <a:pt x="243" y="841"/>
                    <a:pt x="243" y="841"/>
                    <a:pt x="243" y="841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40" y="813"/>
                    <a:pt x="226" y="805"/>
                    <a:pt x="213" y="796"/>
                  </a:cubicBezTo>
                  <a:cubicBezTo>
                    <a:pt x="213" y="796"/>
                    <a:pt x="213" y="796"/>
                    <a:pt x="213" y="796"/>
                  </a:cubicBezTo>
                  <a:moveTo>
                    <a:pt x="686" y="790"/>
                  </a:moveTo>
                  <a:cubicBezTo>
                    <a:pt x="686" y="790"/>
                    <a:pt x="686" y="790"/>
                    <a:pt x="686" y="790"/>
                  </a:cubicBezTo>
                  <a:cubicBezTo>
                    <a:pt x="673" y="799"/>
                    <a:pt x="660" y="807"/>
                    <a:pt x="646" y="814"/>
                  </a:cubicBezTo>
                  <a:cubicBezTo>
                    <a:pt x="646" y="814"/>
                    <a:pt x="646" y="814"/>
                    <a:pt x="646" y="814"/>
                  </a:cubicBezTo>
                  <a:cubicBezTo>
                    <a:pt x="657" y="835"/>
                    <a:pt x="657" y="835"/>
                    <a:pt x="657" y="835"/>
                  </a:cubicBezTo>
                  <a:cubicBezTo>
                    <a:pt x="657" y="836"/>
                    <a:pt x="657" y="836"/>
                    <a:pt x="657" y="836"/>
                  </a:cubicBezTo>
                  <a:cubicBezTo>
                    <a:pt x="657" y="835"/>
                    <a:pt x="657" y="835"/>
                    <a:pt x="657" y="835"/>
                  </a:cubicBezTo>
                  <a:cubicBezTo>
                    <a:pt x="672" y="828"/>
                    <a:pt x="686" y="819"/>
                    <a:pt x="699" y="809"/>
                  </a:cubicBezTo>
                  <a:cubicBezTo>
                    <a:pt x="699" y="809"/>
                    <a:pt x="699" y="809"/>
                    <a:pt x="699" y="809"/>
                  </a:cubicBezTo>
                  <a:cubicBezTo>
                    <a:pt x="686" y="790"/>
                    <a:pt x="686" y="790"/>
                    <a:pt x="686" y="790"/>
                  </a:cubicBezTo>
                  <a:moveTo>
                    <a:pt x="173" y="766"/>
                  </a:moveTo>
                  <a:cubicBezTo>
                    <a:pt x="157" y="784"/>
                    <a:pt x="157" y="784"/>
                    <a:pt x="157" y="784"/>
                  </a:cubicBezTo>
                  <a:cubicBezTo>
                    <a:pt x="157" y="784"/>
                    <a:pt x="157" y="784"/>
                    <a:pt x="157" y="784"/>
                  </a:cubicBezTo>
                  <a:cubicBezTo>
                    <a:pt x="170" y="795"/>
                    <a:pt x="183" y="805"/>
                    <a:pt x="197" y="814"/>
                  </a:cubicBezTo>
                  <a:cubicBezTo>
                    <a:pt x="197" y="814"/>
                    <a:pt x="197" y="814"/>
                    <a:pt x="197" y="814"/>
                  </a:cubicBezTo>
                  <a:cubicBezTo>
                    <a:pt x="210" y="794"/>
                    <a:pt x="210" y="794"/>
                    <a:pt x="210" y="794"/>
                  </a:cubicBezTo>
                  <a:cubicBezTo>
                    <a:pt x="210" y="794"/>
                    <a:pt x="210" y="794"/>
                    <a:pt x="210" y="794"/>
                  </a:cubicBezTo>
                  <a:cubicBezTo>
                    <a:pt x="197" y="786"/>
                    <a:pt x="185" y="776"/>
                    <a:pt x="173" y="766"/>
                  </a:cubicBezTo>
                  <a:cubicBezTo>
                    <a:pt x="173" y="766"/>
                    <a:pt x="173" y="766"/>
                    <a:pt x="173" y="766"/>
                  </a:cubicBezTo>
                  <a:moveTo>
                    <a:pt x="725" y="758"/>
                  </a:moveTo>
                  <a:cubicBezTo>
                    <a:pt x="725" y="758"/>
                    <a:pt x="725" y="758"/>
                    <a:pt x="725" y="758"/>
                  </a:cubicBezTo>
                  <a:cubicBezTo>
                    <a:pt x="714" y="769"/>
                    <a:pt x="701" y="779"/>
                    <a:pt x="689" y="788"/>
                  </a:cubicBezTo>
                  <a:cubicBezTo>
                    <a:pt x="689" y="788"/>
                    <a:pt x="689" y="788"/>
                    <a:pt x="689" y="788"/>
                  </a:cubicBezTo>
                  <a:cubicBezTo>
                    <a:pt x="702" y="807"/>
                    <a:pt x="702" y="807"/>
                    <a:pt x="702" y="807"/>
                  </a:cubicBezTo>
                  <a:cubicBezTo>
                    <a:pt x="702" y="807"/>
                    <a:pt x="702" y="807"/>
                    <a:pt x="702" y="807"/>
                  </a:cubicBezTo>
                  <a:cubicBezTo>
                    <a:pt x="703" y="807"/>
                    <a:pt x="703" y="807"/>
                    <a:pt x="703" y="807"/>
                  </a:cubicBezTo>
                  <a:cubicBezTo>
                    <a:pt x="716" y="798"/>
                    <a:pt x="729" y="787"/>
                    <a:pt x="741" y="776"/>
                  </a:cubicBezTo>
                  <a:cubicBezTo>
                    <a:pt x="741" y="777"/>
                    <a:pt x="741" y="777"/>
                    <a:pt x="741" y="777"/>
                  </a:cubicBezTo>
                  <a:cubicBezTo>
                    <a:pt x="741" y="776"/>
                    <a:pt x="741" y="776"/>
                    <a:pt x="741" y="776"/>
                  </a:cubicBezTo>
                  <a:cubicBezTo>
                    <a:pt x="725" y="758"/>
                    <a:pt x="725" y="758"/>
                    <a:pt x="725" y="758"/>
                  </a:cubicBezTo>
                  <a:moveTo>
                    <a:pt x="136" y="731"/>
                  </a:moveTo>
                  <a:cubicBezTo>
                    <a:pt x="119" y="747"/>
                    <a:pt x="119" y="747"/>
                    <a:pt x="119" y="747"/>
                  </a:cubicBezTo>
                  <a:cubicBezTo>
                    <a:pt x="119" y="747"/>
                    <a:pt x="119" y="747"/>
                    <a:pt x="119" y="747"/>
                  </a:cubicBezTo>
                  <a:cubicBezTo>
                    <a:pt x="119" y="747"/>
                    <a:pt x="119" y="747"/>
                    <a:pt x="119" y="747"/>
                  </a:cubicBezTo>
                  <a:cubicBezTo>
                    <a:pt x="130" y="759"/>
                    <a:pt x="142" y="771"/>
                    <a:pt x="154" y="782"/>
                  </a:cubicBezTo>
                  <a:cubicBezTo>
                    <a:pt x="154" y="782"/>
                    <a:pt x="154" y="782"/>
                    <a:pt x="154" y="782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58" y="753"/>
                    <a:pt x="147" y="742"/>
                    <a:pt x="136" y="731"/>
                  </a:cubicBezTo>
                  <a:cubicBezTo>
                    <a:pt x="136" y="731"/>
                    <a:pt x="136" y="731"/>
                    <a:pt x="136" y="731"/>
                  </a:cubicBezTo>
                  <a:moveTo>
                    <a:pt x="761" y="722"/>
                  </a:moveTo>
                  <a:cubicBezTo>
                    <a:pt x="761" y="722"/>
                    <a:pt x="761" y="722"/>
                    <a:pt x="761" y="722"/>
                  </a:cubicBezTo>
                  <a:cubicBezTo>
                    <a:pt x="761" y="722"/>
                    <a:pt x="761" y="722"/>
                    <a:pt x="761" y="722"/>
                  </a:cubicBezTo>
                  <a:cubicBezTo>
                    <a:pt x="761" y="723"/>
                    <a:pt x="761" y="723"/>
                    <a:pt x="761" y="723"/>
                  </a:cubicBezTo>
                  <a:cubicBezTo>
                    <a:pt x="750" y="734"/>
                    <a:pt x="739" y="745"/>
                    <a:pt x="728" y="756"/>
                  </a:cubicBezTo>
                  <a:cubicBezTo>
                    <a:pt x="728" y="756"/>
                    <a:pt x="728" y="756"/>
                    <a:pt x="728" y="756"/>
                  </a:cubicBezTo>
                  <a:cubicBezTo>
                    <a:pt x="744" y="774"/>
                    <a:pt x="744" y="774"/>
                    <a:pt x="744" y="774"/>
                  </a:cubicBezTo>
                  <a:cubicBezTo>
                    <a:pt x="744" y="774"/>
                    <a:pt x="744" y="774"/>
                    <a:pt x="744" y="774"/>
                  </a:cubicBezTo>
                  <a:cubicBezTo>
                    <a:pt x="756" y="762"/>
                    <a:pt x="768" y="751"/>
                    <a:pt x="779" y="738"/>
                  </a:cubicBezTo>
                  <a:cubicBezTo>
                    <a:pt x="779" y="738"/>
                    <a:pt x="779" y="738"/>
                    <a:pt x="779" y="738"/>
                  </a:cubicBezTo>
                  <a:cubicBezTo>
                    <a:pt x="761" y="723"/>
                    <a:pt x="761" y="723"/>
                    <a:pt x="761" y="723"/>
                  </a:cubicBezTo>
                  <a:cubicBezTo>
                    <a:pt x="761" y="722"/>
                    <a:pt x="761" y="722"/>
                    <a:pt x="761" y="722"/>
                  </a:cubicBezTo>
                  <a:moveTo>
                    <a:pt x="104" y="692"/>
                  </a:moveTo>
                  <a:cubicBezTo>
                    <a:pt x="85" y="706"/>
                    <a:pt x="85" y="706"/>
                    <a:pt x="85" y="706"/>
                  </a:cubicBezTo>
                  <a:cubicBezTo>
                    <a:pt x="85" y="706"/>
                    <a:pt x="85" y="706"/>
                    <a:pt x="85" y="706"/>
                  </a:cubicBezTo>
                  <a:cubicBezTo>
                    <a:pt x="94" y="719"/>
                    <a:pt x="105" y="732"/>
                    <a:pt x="116" y="744"/>
                  </a:cubicBezTo>
                  <a:cubicBezTo>
                    <a:pt x="116" y="745"/>
                    <a:pt x="116" y="745"/>
                    <a:pt x="116" y="745"/>
                  </a:cubicBezTo>
                  <a:cubicBezTo>
                    <a:pt x="134" y="729"/>
                    <a:pt x="134" y="729"/>
                    <a:pt x="134" y="729"/>
                  </a:cubicBezTo>
                  <a:cubicBezTo>
                    <a:pt x="134" y="729"/>
                    <a:pt x="134" y="729"/>
                    <a:pt x="134" y="729"/>
                  </a:cubicBezTo>
                  <a:cubicBezTo>
                    <a:pt x="134" y="728"/>
                    <a:pt x="134" y="728"/>
                    <a:pt x="134" y="728"/>
                  </a:cubicBezTo>
                  <a:cubicBezTo>
                    <a:pt x="123" y="717"/>
                    <a:pt x="113" y="705"/>
                    <a:pt x="104" y="692"/>
                  </a:cubicBezTo>
                  <a:cubicBezTo>
                    <a:pt x="104" y="692"/>
                    <a:pt x="104" y="692"/>
                    <a:pt x="104" y="692"/>
                  </a:cubicBezTo>
                  <a:moveTo>
                    <a:pt x="792" y="682"/>
                  </a:moveTo>
                  <a:cubicBezTo>
                    <a:pt x="792" y="683"/>
                    <a:pt x="792" y="683"/>
                    <a:pt x="792" y="683"/>
                  </a:cubicBezTo>
                  <a:cubicBezTo>
                    <a:pt x="783" y="695"/>
                    <a:pt x="773" y="708"/>
                    <a:pt x="763" y="720"/>
                  </a:cubicBezTo>
                  <a:cubicBezTo>
                    <a:pt x="763" y="720"/>
                    <a:pt x="763" y="720"/>
                    <a:pt x="763" y="720"/>
                  </a:cubicBezTo>
                  <a:cubicBezTo>
                    <a:pt x="781" y="735"/>
                    <a:pt x="781" y="735"/>
                    <a:pt x="781" y="735"/>
                  </a:cubicBezTo>
                  <a:cubicBezTo>
                    <a:pt x="781" y="735"/>
                    <a:pt x="781" y="735"/>
                    <a:pt x="781" y="735"/>
                  </a:cubicBezTo>
                  <a:cubicBezTo>
                    <a:pt x="792" y="723"/>
                    <a:pt x="802" y="710"/>
                    <a:pt x="811" y="696"/>
                  </a:cubicBezTo>
                  <a:cubicBezTo>
                    <a:pt x="812" y="696"/>
                    <a:pt x="812" y="696"/>
                    <a:pt x="812" y="696"/>
                  </a:cubicBezTo>
                  <a:cubicBezTo>
                    <a:pt x="792" y="682"/>
                    <a:pt x="792" y="682"/>
                    <a:pt x="792" y="682"/>
                  </a:cubicBezTo>
                  <a:moveTo>
                    <a:pt x="77" y="649"/>
                  </a:moveTo>
                  <a:cubicBezTo>
                    <a:pt x="56" y="661"/>
                    <a:pt x="56" y="661"/>
                    <a:pt x="56" y="661"/>
                  </a:cubicBezTo>
                  <a:cubicBezTo>
                    <a:pt x="56" y="661"/>
                    <a:pt x="56" y="661"/>
                    <a:pt x="56" y="661"/>
                  </a:cubicBezTo>
                  <a:cubicBezTo>
                    <a:pt x="64" y="676"/>
                    <a:pt x="73" y="690"/>
                    <a:pt x="82" y="703"/>
                  </a:cubicBezTo>
                  <a:cubicBezTo>
                    <a:pt x="82" y="703"/>
                    <a:pt x="82" y="703"/>
                    <a:pt x="82" y="703"/>
                  </a:cubicBezTo>
                  <a:cubicBezTo>
                    <a:pt x="102" y="689"/>
                    <a:pt x="102" y="689"/>
                    <a:pt x="102" y="689"/>
                  </a:cubicBezTo>
                  <a:cubicBezTo>
                    <a:pt x="102" y="689"/>
                    <a:pt x="102" y="689"/>
                    <a:pt x="102" y="689"/>
                  </a:cubicBezTo>
                  <a:cubicBezTo>
                    <a:pt x="93" y="676"/>
                    <a:pt x="84" y="663"/>
                    <a:pt x="77" y="650"/>
                  </a:cubicBezTo>
                  <a:cubicBezTo>
                    <a:pt x="77" y="649"/>
                    <a:pt x="77" y="649"/>
                    <a:pt x="77" y="649"/>
                  </a:cubicBezTo>
                  <a:moveTo>
                    <a:pt x="818" y="639"/>
                  </a:moveTo>
                  <a:cubicBezTo>
                    <a:pt x="818" y="639"/>
                    <a:pt x="818" y="639"/>
                    <a:pt x="818" y="639"/>
                  </a:cubicBezTo>
                  <a:cubicBezTo>
                    <a:pt x="811" y="653"/>
                    <a:pt x="803" y="667"/>
                    <a:pt x="794" y="679"/>
                  </a:cubicBezTo>
                  <a:cubicBezTo>
                    <a:pt x="794" y="680"/>
                    <a:pt x="794" y="680"/>
                    <a:pt x="794" y="680"/>
                  </a:cubicBezTo>
                  <a:cubicBezTo>
                    <a:pt x="814" y="693"/>
                    <a:pt x="814" y="693"/>
                    <a:pt x="814" y="693"/>
                  </a:cubicBezTo>
                  <a:cubicBezTo>
                    <a:pt x="814" y="693"/>
                    <a:pt x="814" y="693"/>
                    <a:pt x="814" y="693"/>
                  </a:cubicBezTo>
                  <a:cubicBezTo>
                    <a:pt x="823" y="679"/>
                    <a:pt x="831" y="665"/>
                    <a:pt x="839" y="650"/>
                  </a:cubicBezTo>
                  <a:cubicBezTo>
                    <a:pt x="839" y="650"/>
                    <a:pt x="839" y="650"/>
                    <a:pt x="839" y="650"/>
                  </a:cubicBezTo>
                  <a:cubicBezTo>
                    <a:pt x="818" y="639"/>
                    <a:pt x="818" y="639"/>
                    <a:pt x="818" y="639"/>
                  </a:cubicBezTo>
                  <a:cubicBezTo>
                    <a:pt x="818" y="639"/>
                    <a:pt x="818" y="639"/>
                    <a:pt x="818" y="639"/>
                  </a:cubicBezTo>
                  <a:moveTo>
                    <a:pt x="55" y="604"/>
                  </a:moveTo>
                  <a:cubicBezTo>
                    <a:pt x="33" y="613"/>
                    <a:pt x="33" y="613"/>
                    <a:pt x="33" y="613"/>
                  </a:cubicBezTo>
                  <a:cubicBezTo>
                    <a:pt x="33" y="613"/>
                    <a:pt x="33" y="613"/>
                    <a:pt x="33" y="613"/>
                  </a:cubicBezTo>
                  <a:cubicBezTo>
                    <a:pt x="39" y="628"/>
                    <a:pt x="46" y="643"/>
                    <a:pt x="54" y="658"/>
                  </a:cubicBezTo>
                  <a:cubicBezTo>
                    <a:pt x="54" y="658"/>
                    <a:pt x="54" y="658"/>
                    <a:pt x="54" y="658"/>
                  </a:cubicBezTo>
                  <a:cubicBezTo>
                    <a:pt x="75" y="646"/>
                    <a:pt x="75" y="646"/>
                    <a:pt x="75" y="646"/>
                  </a:cubicBezTo>
                  <a:cubicBezTo>
                    <a:pt x="75" y="646"/>
                    <a:pt x="75" y="646"/>
                    <a:pt x="75" y="646"/>
                  </a:cubicBezTo>
                  <a:cubicBezTo>
                    <a:pt x="68" y="633"/>
                    <a:pt x="61" y="618"/>
                    <a:pt x="55" y="604"/>
                  </a:cubicBezTo>
                  <a:cubicBezTo>
                    <a:pt x="55" y="604"/>
                    <a:pt x="55" y="604"/>
                    <a:pt x="55" y="604"/>
                  </a:cubicBezTo>
                  <a:moveTo>
                    <a:pt x="838" y="593"/>
                  </a:moveTo>
                  <a:cubicBezTo>
                    <a:pt x="838" y="593"/>
                    <a:pt x="838" y="593"/>
                    <a:pt x="838" y="593"/>
                  </a:cubicBezTo>
                  <a:cubicBezTo>
                    <a:pt x="833" y="608"/>
                    <a:pt x="827" y="622"/>
                    <a:pt x="820" y="636"/>
                  </a:cubicBezTo>
                  <a:cubicBezTo>
                    <a:pt x="819" y="636"/>
                    <a:pt x="819" y="636"/>
                    <a:pt x="819" y="636"/>
                  </a:cubicBezTo>
                  <a:cubicBezTo>
                    <a:pt x="841" y="647"/>
                    <a:pt x="841" y="647"/>
                    <a:pt x="841" y="647"/>
                  </a:cubicBezTo>
                  <a:cubicBezTo>
                    <a:pt x="841" y="647"/>
                    <a:pt x="841" y="647"/>
                    <a:pt x="841" y="647"/>
                  </a:cubicBezTo>
                  <a:cubicBezTo>
                    <a:pt x="848" y="632"/>
                    <a:pt x="855" y="617"/>
                    <a:pt x="861" y="602"/>
                  </a:cubicBezTo>
                  <a:cubicBezTo>
                    <a:pt x="861" y="602"/>
                    <a:pt x="861" y="602"/>
                    <a:pt x="861" y="602"/>
                  </a:cubicBezTo>
                  <a:cubicBezTo>
                    <a:pt x="838" y="593"/>
                    <a:pt x="838" y="593"/>
                    <a:pt x="838" y="593"/>
                  </a:cubicBezTo>
                  <a:moveTo>
                    <a:pt x="39" y="556"/>
                  </a:moveTo>
                  <a:cubicBezTo>
                    <a:pt x="16" y="562"/>
                    <a:pt x="16" y="562"/>
                    <a:pt x="16" y="562"/>
                  </a:cubicBezTo>
                  <a:cubicBezTo>
                    <a:pt x="16" y="562"/>
                    <a:pt x="16" y="562"/>
                    <a:pt x="16" y="562"/>
                  </a:cubicBezTo>
                  <a:cubicBezTo>
                    <a:pt x="16" y="563"/>
                    <a:pt x="16" y="563"/>
                    <a:pt x="16" y="563"/>
                  </a:cubicBezTo>
                  <a:cubicBezTo>
                    <a:pt x="20" y="578"/>
                    <a:pt x="25" y="594"/>
                    <a:pt x="31" y="609"/>
                  </a:cubicBezTo>
                  <a:cubicBezTo>
                    <a:pt x="31" y="610"/>
                    <a:pt x="31" y="610"/>
                    <a:pt x="31" y="610"/>
                  </a:cubicBezTo>
                  <a:cubicBezTo>
                    <a:pt x="53" y="601"/>
                    <a:pt x="53" y="601"/>
                    <a:pt x="53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48" y="586"/>
                    <a:pt x="43" y="571"/>
                    <a:pt x="39" y="556"/>
                  </a:cubicBezTo>
                  <a:cubicBezTo>
                    <a:pt x="39" y="556"/>
                    <a:pt x="39" y="556"/>
                    <a:pt x="39" y="556"/>
                  </a:cubicBezTo>
                  <a:moveTo>
                    <a:pt x="853" y="545"/>
                  </a:moveTo>
                  <a:cubicBezTo>
                    <a:pt x="853" y="545"/>
                    <a:pt x="853" y="545"/>
                    <a:pt x="853" y="545"/>
                  </a:cubicBezTo>
                  <a:cubicBezTo>
                    <a:pt x="850" y="560"/>
                    <a:pt x="845" y="575"/>
                    <a:pt x="840" y="590"/>
                  </a:cubicBezTo>
                  <a:cubicBezTo>
                    <a:pt x="840" y="590"/>
                    <a:pt x="840" y="590"/>
                    <a:pt x="840" y="590"/>
                  </a:cubicBezTo>
                  <a:cubicBezTo>
                    <a:pt x="862" y="598"/>
                    <a:pt x="862" y="598"/>
                    <a:pt x="862" y="598"/>
                  </a:cubicBezTo>
                  <a:cubicBezTo>
                    <a:pt x="862" y="598"/>
                    <a:pt x="862" y="598"/>
                    <a:pt x="862" y="598"/>
                  </a:cubicBezTo>
                  <a:cubicBezTo>
                    <a:pt x="868" y="582"/>
                    <a:pt x="873" y="567"/>
                    <a:pt x="877" y="551"/>
                  </a:cubicBezTo>
                  <a:cubicBezTo>
                    <a:pt x="878" y="551"/>
                    <a:pt x="878" y="551"/>
                    <a:pt x="878" y="551"/>
                  </a:cubicBezTo>
                  <a:cubicBezTo>
                    <a:pt x="853" y="545"/>
                    <a:pt x="853" y="545"/>
                    <a:pt x="853" y="545"/>
                  </a:cubicBezTo>
                  <a:moveTo>
                    <a:pt x="28" y="507"/>
                  </a:moveTo>
                  <a:cubicBezTo>
                    <a:pt x="5" y="510"/>
                    <a:pt x="5" y="510"/>
                    <a:pt x="5" y="510"/>
                  </a:cubicBezTo>
                  <a:cubicBezTo>
                    <a:pt x="5" y="510"/>
                    <a:pt x="5" y="510"/>
                    <a:pt x="5" y="510"/>
                  </a:cubicBezTo>
                  <a:cubicBezTo>
                    <a:pt x="5" y="510"/>
                    <a:pt x="5" y="510"/>
                    <a:pt x="5" y="510"/>
                  </a:cubicBezTo>
                  <a:cubicBezTo>
                    <a:pt x="7" y="527"/>
                    <a:pt x="10" y="543"/>
                    <a:pt x="15" y="559"/>
                  </a:cubicBezTo>
                  <a:cubicBezTo>
                    <a:pt x="15" y="559"/>
                    <a:pt x="15" y="559"/>
                    <a:pt x="15" y="559"/>
                  </a:cubicBezTo>
                  <a:cubicBezTo>
                    <a:pt x="38" y="553"/>
                    <a:pt x="38" y="553"/>
                    <a:pt x="38" y="553"/>
                  </a:cubicBezTo>
                  <a:cubicBezTo>
                    <a:pt x="38" y="552"/>
                    <a:pt x="38" y="552"/>
                    <a:pt x="38" y="552"/>
                  </a:cubicBezTo>
                  <a:cubicBezTo>
                    <a:pt x="34" y="537"/>
                    <a:pt x="31" y="522"/>
                    <a:pt x="28" y="507"/>
                  </a:cubicBezTo>
                  <a:cubicBezTo>
                    <a:pt x="28" y="507"/>
                    <a:pt x="28" y="507"/>
                    <a:pt x="28" y="507"/>
                  </a:cubicBezTo>
                  <a:moveTo>
                    <a:pt x="863" y="495"/>
                  </a:moveTo>
                  <a:cubicBezTo>
                    <a:pt x="861" y="495"/>
                    <a:pt x="861" y="495"/>
                    <a:pt x="861" y="495"/>
                  </a:cubicBezTo>
                  <a:cubicBezTo>
                    <a:pt x="862" y="495"/>
                    <a:pt x="862" y="495"/>
                    <a:pt x="862" y="495"/>
                  </a:cubicBezTo>
                  <a:cubicBezTo>
                    <a:pt x="860" y="511"/>
                    <a:pt x="858" y="526"/>
                    <a:pt x="854" y="541"/>
                  </a:cubicBezTo>
                  <a:cubicBezTo>
                    <a:pt x="854" y="541"/>
                    <a:pt x="854" y="541"/>
                    <a:pt x="854" y="541"/>
                  </a:cubicBezTo>
                  <a:cubicBezTo>
                    <a:pt x="878" y="547"/>
                    <a:pt x="878" y="547"/>
                    <a:pt x="878" y="547"/>
                  </a:cubicBezTo>
                  <a:cubicBezTo>
                    <a:pt x="878" y="547"/>
                    <a:pt x="878" y="547"/>
                    <a:pt x="878" y="547"/>
                  </a:cubicBezTo>
                  <a:cubicBezTo>
                    <a:pt x="881" y="531"/>
                    <a:pt x="884" y="514"/>
                    <a:pt x="886" y="498"/>
                  </a:cubicBezTo>
                  <a:cubicBezTo>
                    <a:pt x="886" y="498"/>
                    <a:pt x="886" y="498"/>
                    <a:pt x="886" y="498"/>
                  </a:cubicBezTo>
                  <a:cubicBezTo>
                    <a:pt x="863" y="495"/>
                    <a:pt x="863" y="495"/>
                    <a:pt x="863" y="495"/>
                  </a:cubicBezTo>
                  <a:moveTo>
                    <a:pt x="24" y="456"/>
                  </a:moveTo>
                  <a:cubicBezTo>
                    <a:pt x="0" y="457"/>
                    <a:pt x="0" y="457"/>
                    <a:pt x="0" y="457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0" y="474"/>
                    <a:pt x="2" y="490"/>
                    <a:pt x="4" y="506"/>
                  </a:cubicBezTo>
                  <a:cubicBezTo>
                    <a:pt x="4" y="507"/>
                    <a:pt x="4" y="507"/>
                    <a:pt x="4" y="507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6" y="488"/>
                    <a:pt x="24" y="472"/>
                    <a:pt x="24" y="457"/>
                  </a:cubicBezTo>
                  <a:cubicBezTo>
                    <a:pt x="24" y="456"/>
                    <a:pt x="24" y="456"/>
                    <a:pt x="24" y="456"/>
                  </a:cubicBezTo>
                  <a:moveTo>
                    <a:pt x="889" y="428"/>
                  </a:moveTo>
                  <a:cubicBezTo>
                    <a:pt x="865" y="429"/>
                    <a:pt x="865" y="429"/>
                    <a:pt x="865" y="429"/>
                  </a:cubicBezTo>
                  <a:cubicBezTo>
                    <a:pt x="865" y="429"/>
                    <a:pt x="865" y="429"/>
                    <a:pt x="865" y="429"/>
                  </a:cubicBezTo>
                  <a:cubicBezTo>
                    <a:pt x="865" y="429"/>
                    <a:pt x="865" y="429"/>
                    <a:pt x="865" y="429"/>
                  </a:cubicBezTo>
                  <a:cubicBezTo>
                    <a:pt x="865" y="434"/>
                    <a:pt x="865" y="440"/>
                    <a:pt x="865" y="445"/>
                  </a:cubicBezTo>
                  <a:cubicBezTo>
                    <a:pt x="865" y="460"/>
                    <a:pt x="864" y="476"/>
                    <a:pt x="863" y="491"/>
                  </a:cubicBezTo>
                  <a:cubicBezTo>
                    <a:pt x="863" y="492"/>
                    <a:pt x="863" y="492"/>
                    <a:pt x="863" y="492"/>
                  </a:cubicBezTo>
                  <a:cubicBezTo>
                    <a:pt x="886" y="494"/>
                    <a:pt x="886" y="494"/>
                    <a:pt x="886" y="494"/>
                  </a:cubicBezTo>
                  <a:cubicBezTo>
                    <a:pt x="887" y="494"/>
                    <a:pt x="887" y="494"/>
                    <a:pt x="887" y="494"/>
                  </a:cubicBezTo>
                  <a:cubicBezTo>
                    <a:pt x="887" y="494"/>
                    <a:pt x="887" y="494"/>
                    <a:pt x="887" y="494"/>
                  </a:cubicBezTo>
                  <a:cubicBezTo>
                    <a:pt x="888" y="478"/>
                    <a:pt x="889" y="461"/>
                    <a:pt x="889" y="445"/>
                  </a:cubicBezTo>
                  <a:cubicBezTo>
                    <a:pt x="889" y="439"/>
                    <a:pt x="889" y="434"/>
                    <a:pt x="889" y="428"/>
                  </a:cubicBezTo>
                  <a:cubicBezTo>
                    <a:pt x="889" y="428"/>
                    <a:pt x="889" y="428"/>
                    <a:pt x="889" y="428"/>
                  </a:cubicBezTo>
                  <a:moveTo>
                    <a:pt x="2" y="404"/>
                  </a:moveTo>
                  <a:cubicBezTo>
                    <a:pt x="2" y="404"/>
                    <a:pt x="2" y="404"/>
                    <a:pt x="2" y="404"/>
                  </a:cubicBezTo>
                  <a:cubicBezTo>
                    <a:pt x="0" y="417"/>
                    <a:pt x="0" y="431"/>
                    <a:pt x="0" y="445"/>
                  </a:cubicBezTo>
                  <a:cubicBezTo>
                    <a:pt x="0" y="448"/>
                    <a:pt x="0" y="450"/>
                    <a:pt x="0" y="453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0"/>
                    <a:pt x="24" y="448"/>
                    <a:pt x="24" y="445"/>
                  </a:cubicBezTo>
                  <a:cubicBezTo>
                    <a:pt x="24" y="432"/>
                    <a:pt x="24" y="419"/>
                    <a:pt x="26" y="406"/>
                  </a:cubicBezTo>
                  <a:cubicBezTo>
                    <a:pt x="26" y="406"/>
                    <a:pt x="26" y="406"/>
                    <a:pt x="26" y="406"/>
                  </a:cubicBezTo>
                  <a:cubicBezTo>
                    <a:pt x="2" y="404"/>
                    <a:pt x="2" y="404"/>
                    <a:pt x="2" y="404"/>
                  </a:cubicBezTo>
                  <a:moveTo>
                    <a:pt x="884" y="375"/>
                  </a:moveTo>
                  <a:cubicBezTo>
                    <a:pt x="860" y="379"/>
                    <a:pt x="860" y="379"/>
                    <a:pt x="860" y="379"/>
                  </a:cubicBezTo>
                  <a:cubicBezTo>
                    <a:pt x="860" y="379"/>
                    <a:pt x="860" y="379"/>
                    <a:pt x="860" y="379"/>
                  </a:cubicBezTo>
                  <a:cubicBezTo>
                    <a:pt x="863" y="394"/>
                    <a:pt x="864" y="410"/>
                    <a:pt x="865" y="425"/>
                  </a:cubicBezTo>
                  <a:cubicBezTo>
                    <a:pt x="865" y="425"/>
                    <a:pt x="865" y="425"/>
                    <a:pt x="865" y="425"/>
                  </a:cubicBezTo>
                  <a:cubicBezTo>
                    <a:pt x="889" y="424"/>
                    <a:pt x="889" y="424"/>
                    <a:pt x="889" y="424"/>
                  </a:cubicBezTo>
                  <a:cubicBezTo>
                    <a:pt x="889" y="424"/>
                    <a:pt x="889" y="424"/>
                    <a:pt x="889" y="424"/>
                  </a:cubicBezTo>
                  <a:cubicBezTo>
                    <a:pt x="888" y="408"/>
                    <a:pt x="886" y="391"/>
                    <a:pt x="884" y="375"/>
                  </a:cubicBezTo>
                  <a:cubicBezTo>
                    <a:pt x="884" y="375"/>
                    <a:pt x="884" y="375"/>
                    <a:pt x="884" y="375"/>
                  </a:cubicBezTo>
                  <a:moveTo>
                    <a:pt x="10" y="351"/>
                  </a:moveTo>
                  <a:cubicBezTo>
                    <a:pt x="10" y="351"/>
                    <a:pt x="10" y="351"/>
                    <a:pt x="10" y="351"/>
                  </a:cubicBezTo>
                  <a:cubicBezTo>
                    <a:pt x="6" y="367"/>
                    <a:pt x="4" y="383"/>
                    <a:pt x="2" y="400"/>
                  </a:cubicBezTo>
                  <a:cubicBezTo>
                    <a:pt x="2" y="400"/>
                    <a:pt x="2" y="400"/>
                    <a:pt x="2" y="400"/>
                  </a:cubicBezTo>
                  <a:cubicBezTo>
                    <a:pt x="26" y="402"/>
                    <a:pt x="26" y="402"/>
                    <a:pt x="26" y="402"/>
                  </a:cubicBezTo>
                  <a:cubicBezTo>
                    <a:pt x="26" y="402"/>
                    <a:pt x="26" y="402"/>
                    <a:pt x="26" y="402"/>
                  </a:cubicBezTo>
                  <a:cubicBezTo>
                    <a:pt x="27" y="387"/>
                    <a:pt x="30" y="371"/>
                    <a:pt x="33" y="356"/>
                  </a:cubicBezTo>
                  <a:cubicBezTo>
                    <a:pt x="33" y="356"/>
                    <a:pt x="33" y="356"/>
                    <a:pt x="33" y="356"/>
                  </a:cubicBezTo>
                  <a:cubicBezTo>
                    <a:pt x="10" y="351"/>
                    <a:pt x="10" y="351"/>
                    <a:pt x="10" y="351"/>
                  </a:cubicBezTo>
                  <a:moveTo>
                    <a:pt x="872" y="323"/>
                  </a:moveTo>
                  <a:cubicBezTo>
                    <a:pt x="849" y="329"/>
                    <a:pt x="849" y="329"/>
                    <a:pt x="849" y="329"/>
                  </a:cubicBezTo>
                  <a:cubicBezTo>
                    <a:pt x="849" y="329"/>
                    <a:pt x="849" y="329"/>
                    <a:pt x="849" y="329"/>
                  </a:cubicBezTo>
                  <a:cubicBezTo>
                    <a:pt x="854" y="344"/>
                    <a:pt x="857" y="360"/>
                    <a:pt x="860" y="375"/>
                  </a:cubicBezTo>
                  <a:cubicBezTo>
                    <a:pt x="860" y="375"/>
                    <a:pt x="860" y="375"/>
                    <a:pt x="860" y="375"/>
                  </a:cubicBezTo>
                  <a:cubicBezTo>
                    <a:pt x="883" y="371"/>
                    <a:pt x="883" y="371"/>
                    <a:pt x="883" y="371"/>
                  </a:cubicBezTo>
                  <a:cubicBezTo>
                    <a:pt x="883" y="371"/>
                    <a:pt x="883" y="371"/>
                    <a:pt x="883" y="371"/>
                  </a:cubicBezTo>
                  <a:cubicBezTo>
                    <a:pt x="881" y="355"/>
                    <a:pt x="877" y="339"/>
                    <a:pt x="872" y="323"/>
                  </a:cubicBezTo>
                  <a:cubicBezTo>
                    <a:pt x="872" y="323"/>
                    <a:pt x="872" y="323"/>
                    <a:pt x="872" y="323"/>
                  </a:cubicBezTo>
                  <a:moveTo>
                    <a:pt x="24" y="299"/>
                  </a:moveTo>
                  <a:cubicBezTo>
                    <a:pt x="24" y="300"/>
                    <a:pt x="24" y="300"/>
                    <a:pt x="24" y="300"/>
                  </a:cubicBezTo>
                  <a:cubicBezTo>
                    <a:pt x="19" y="315"/>
                    <a:pt x="14" y="331"/>
                    <a:pt x="11" y="347"/>
                  </a:cubicBezTo>
                  <a:cubicBezTo>
                    <a:pt x="11" y="347"/>
                    <a:pt x="11" y="347"/>
                    <a:pt x="11" y="347"/>
                  </a:cubicBezTo>
                  <a:cubicBezTo>
                    <a:pt x="34" y="353"/>
                    <a:pt x="34" y="353"/>
                    <a:pt x="34" y="353"/>
                  </a:cubicBezTo>
                  <a:cubicBezTo>
                    <a:pt x="34" y="352"/>
                    <a:pt x="34" y="352"/>
                    <a:pt x="34" y="352"/>
                  </a:cubicBezTo>
                  <a:cubicBezTo>
                    <a:pt x="37" y="337"/>
                    <a:pt x="42" y="322"/>
                    <a:pt x="47" y="307"/>
                  </a:cubicBezTo>
                  <a:cubicBezTo>
                    <a:pt x="47" y="307"/>
                    <a:pt x="47" y="307"/>
                    <a:pt x="47" y="307"/>
                  </a:cubicBezTo>
                  <a:cubicBezTo>
                    <a:pt x="24" y="299"/>
                    <a:pt x="24" y="299"/>
                    <a:pt x="24" y="299"/>
                  </a:cubicBezTo>
                  <a:moveTo>
                    <a:pt x="855" y="272"/>
                  </a:moveTo>
                  <a:cubicBezTo>
                    <a:pt x="833" y="282"/>
                    <a:pt x="833" y="282"/>
                    <a:pt x="833" y="282"/>
                  </a:cubicBezTo>
                  <a:cubicBezTo>
                    <a:pt x="833" y="282"/>
                    <a:pt x="833" y="282"/>
                    <a:pt x="833" y="282"/>
                  </a:cubicBezTo>
                  <a:cubicBezTo>
                    <a:pt x="839" y="296"/>
                    <a:pt x="844" y="311"/>
                    <a:pt x="848" y="326"/>
                  </a:cubicBezTo>
                  <a:cubicBezTo>
                    <a:pt x="848" y="326"/>
                    <a:pt x="848" y="326"/>
                    <a:pt x="848" y="326"/>
                  </a:cubicBezTo>
                  <a:cubicBezTo>
                    <a:pt x="871" y="319"/>
                    <a:pt x="871" y="319"/>
                    <a:pt x="871" y="319"/>
                  </a:cubicBezTo>
                  <a:cubicBezTo>
                    <a:pt x="871" y="319"/>
                    <a:pt x="871" y="319"/>
                    <a:pt x="871" y="319"/>
                  </a:cubicBezTo>
                  <a:cubicBezTo>
                    <a:pt x="867" y="303"/>
                    <a:pt x="861" y="288"/>
                    <a:pt x="855" y="272"/>
                  </a:cubicBezTo>
                  <a:cubicBezTo>
                    <a:pt x="855" y="272"/>
                    <a:pt x="855" y="272"/>
                    <a:pt x="855" y="272"/>
                  </a:cubicBezTo>
                  <a:moveTo>
                    <a:pt x="45" y="250"/>
                  </a:moveTo>
                  <a:cubicBezTo>
                    <a:pt x="44" y="250"/>
                    <a:pt x="44" y="250"/>
                    <a:pt x="44" y="250"/>
                  </a:cubicBezTo>
                  <a:cubicBezTo>
                    <a:pt x="37" y="265"/>
                    <a:pt x="31" y="280"/>
                    <a:pt x="25" y="296"/>
                  </a:cubicBezTo>
                  <a:cubicBezTo>
                    <a:pt x="24" y="296"/>
                    <a:pt x="24" y="296"/>
                    <a:pt x="24" y="296"/>
                  </a:cubicBezTo>
                  <a:cubicBezTo>
                    <a:pt x="48" y="304"/>
                    <a:pt x="48" y="304"/>
                    <a:pt x="48" y="304"/>
                  </a:cubicBezTo>
                  <a:cubicBezTo>
                    <a:pt x="48" y="304"/>
                    <a:pt x="48" y="304"/>
                    <a:pt x="48" y="304"/>
                  </a:cubicBezTo>
                  <a:cubicBezTo>
                    <a:pt x="53" y="289"/>
                    <a:pt x="59" y="275"/>
                    <a:pt x="66" y="261"/>
                  </a:cubicBezTo>
                  <a:cubicBezTo>
                    <a:pt x="66" y="261"/>
                    <a:pt x="66" y="261"/>
                    <a:pt x="66" y="261"/>
                  </a:cubicBezTo>
                  <a:cubicBezTo>
                    <a:pt x="45" y="250"/>
                    <a:pt x="45" y="250"/>
                    <a:pt x="45" y="250"/>
                  </a:cubicBezTo>
                  <a:moveTo>
                    <a:pt x="831" y="224"/>
                  </a:moveTo>
                  <a:cubicBezTo>
                    <a:pt x="810" y="236"/>
                    <a:pt x="810" y="236"/>
                    <a:pt x="810" y="236"/>
                  </a:cubicBezTo>
                  <a:cubicBezTo>
                    <a:pt x="810" y="237"/>
                    <a:pt x="810" y="237"/>
                    <a:pt x="810" y="237"/>
                  </a:cubicBezTo>
                  <a:cubicBezTo>
                    <a:pt x="818" y="250"/>
                    <a:pt x="825" y="264"/>
                    <a:pt x="831" y="278"/>
                  </a:cubicBezTo>
                  <a:cubicBezTo>
                    <a:pt x="831" y="278"/>
                    <a:pt x="831" y="278"/>
                    <a:pt x="831" y="278"/>
                  </a:cubicBezTo>
                  <a:cubicBezTo>
                    <a:pt x="853" y="269"/>
                    <a:pt x="853" y="269"/>
                    <a:pt x="853" y="269"/>
                  </a:cubicBezTo>
                  <a:cubicBezTo>
                    <a:pt x="853" y="269"/>
                    <a:pt x="853" y="269"/>
                    <a:pt x="853" y="269"/>
                  </a:cubicBezTo>
                  <a:cubicBezTo>
                    <a:pt x="847" y="254"/>
                    <a:pt x="839" y="239"/>
                    <a:pt x="831" y="225"/>
                  </a:cubicBezTo>
                  <a:cubicBezTo>
                    <a:pt x="831" y="224"/>
                    <a:pt x="831" y="224"/>
                    <a:pt x="831" y="224"/>
                  </a:cubicBezTo>
                  <a:moveTo>
                    <a:pt x="71" y="204"/>
                  </a:moveTo>
                  <a:cubicBezTo>
                    <a:pt x="71" y="204"/>
                    <a:pt x="71" y="204"/>
                    <a:pt x="71" y="204"/>
                  </a:cubicBezTo>
                  <a:cubicBezTo>
                    <a:pt x="62" y="217"/>
                    <a:pt x="54" y="232"/>
                    <a:pt x="46" y="246"/>
                  </a:cubicBezTo>
                  <a:cubicBezTo>
                    <a:pt x="46" y="246"/>
                    <a:pt x="46" y="246"/>
                    <a:pt x="46" y="246"/>
                  </a:cubicBezTo>
                  <a:cubicBezTo>
                    <a:pt x="67" y="257"/>
                    <a:pt x="67" y="257"/>
                    <a:pt x="67" y="257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75" y="243"/>
                    <a:pt x="82" y="230"/>
                    <a:pt x="91" y="217"/>
                  </a:cubicBezTo>
                  <a:cubicBezTo>
                    <a:pt x="91" y="217"/>
                    <a:pt x="91" y="217"/>
                    <a:pt x="91" y="217"/>
                  </a:cubicBezTo>
                  <a:cubicBezTo>
                    <a:pt x="71" y="204"/>
                    <a:pt x="71" y="204"/>
                    <a:pt x="71" y="204"/>
                  </a:cubicBezTo>
                  <a:moveTo>
                    <a:pt x="802" y="180"/>
                  </a:moveTo>
                  <a:cubicBezTo>
                    <a:pt x="802" y="180"/>
                    <a:pt x="802" y="180"/>
                    <a:pt x="802" y="180"/>
                  </a:cubicBezTo>
                  <a:cubicBezTo>
                    <a:pt x="782" y="194"/>
                    <a:pt x="782" y="194"/>
                    <a:pt x="782" y="194"/>
                  </a:cubicBezTo>
                  <a:cubicBezTo>
                    <a:pt x="783" y="194"/>
                    <a:pt x="783" y="194"/>
                    <a:pt x="783" y="194"/>
                  </a:cubicBezTo>
                  <a:cubicBezTo>
                    <a:pt x="792" y="207"/>
                    <a:pt x="800" y="220"/>
                    <a:pt x="808" y="233"/>
                  </a:cubicBezTo>
                  <a:cubicBezTo>
                    <a:pt x="808" y="233"/>
                    <a:pt x="808" y="233"/>
                    <a:pt x="808" y="233"/>
                  </a:cubicBezTo>
                  <a:cubicBezTo>
                    <a:pt x="829" y="221"/>
                    <a:pt x="829" y="221"/>
                    <a:pt x="829" y="221"/>
                  </a:cubicBezTo>
                  <a:cubicBezTo>
                    <a:pt x="829" y="221"/>
                    <a:pt x="829" y="221"/>
                    <a:pt x="829" y="221"/>
                  </a:cubicBezTo>
                  <a:cubicBezTo>
                    <a:pt x="821" y="207"/>
                    <a:pt x="812" y="193"/>
                    <a:pt x="802" y="180"/>
                  </a:cubicBezTo>
                  <a:cubicBezTo>
                    <a:pt x="802" y="180"/>
                    <a:pt x="802" y="180"/>
                    <a:pt x="802" y="180"/>
                  </a:cubicBezTo>
                  <a:moveTo>
                    <a:pt x="102" y="161"/>
                  </a:moveTo>
                  <a:cubicBezTo>
                    <a:pt x="102" y="161"/>
                    <a:pt x="102" y="161"/>
                    <a:pt x="102" y="161"/>
                  </a:cubicBezTo>
                  <a:cubicBezTo>
                    <a:pt x="92" y="173"/>
                    <a:pt x="82" y="187"/>
                    <a:pt x="73" y="200"/>
                  </a:cubicBezTo>
                  <a:cubicBezTo>
                    <a:pt x="73" y="200"/>
                    <a:pt x="73" y="200"/>
                    <a:pt x="73" y="200"/>
                  </a:cubicBezTo>
                  <a:cubicBezTo>
                    <a:pt x="93" y="214"/>
                    <a:pt x="93" y="214"/>
                    <a:pt x="93" y="214"/>
                  </a:cubicBezTo>
                  <a:cubicBezTo>
                    <a:pt x="93" y="214"/>
                    <a:pt x="93" y="214"/>
                    <a:pt x="93" y="214"/>
                  </a:cubicBezTo>
                  <a:cubicBezTo>
                    <a:pt x="93" y="213"/>
                    <a:pt x="93" y="213"/>
                    <a:pt x="93" y="213"/>
                  </a:cubicBezTo>
                  <a:cubicBezTo>
                    <a:pt x="102" y="201"/>
                    <a:pt x="111" y="188"/>
                    <a:pt x="121" y="176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02" y="161"/>
                    <a:pt x="102" y="161"/>
                    <a:pt x="102" y="161"/>
                  </a:cubicBezTo>
                  <a:moveTo>
                    <a:pt x="767" y="139"/>
                  </a:moveTo>
                  <a:cubicBezTo>
                    <a:pt x="750" y="155"/>
                    <a:pt x="750" y="155"/>
                    <a:pt x="750" y="155"/>
                  </a:cubicBezTo>
                  <a:cubicBezTo>
                    <a:pt x="750" y="156"/>
                    <a:pt x="750" y="156"/>
                    <a:pt x="750" y="156"/>
                  </a:cubicBezTo>
                  <a:cubicBezTo>
                    <a:pt x="761" y="167"/>
                    <a:pt x="771" y="179"/>
                    <a:pt x="780" y="191"/>
                  </a:cubicBezTo>
                  <a:cubicBezTo>
                    <a:pt x="780" y="191"/>
                    <a:pt x="780" y="191"/>
                    <a:pt x="780" y="191"/>
                  </a:cubicBezTo>
                  <a:cubicBezTo>
                    <a:pt x="800" y="177"/>
                    <a:pt x="800" y="177"/>
                    <a:pt x="800" y="177"/>
                  </a:cubicBezTo>
                  <a:cubicBezTo>
                    <a:pt x="799" y="177"/>
                    <a:pt x="799" y="177"/>
                    <a:pt x="799" y="177"/>
                  </a:cubicBezTo>
                  <a:cubicBezTo>
                    <a:pt x="790" y="164"/>
                    <a:pt x="779" y="151"/>
                    <a:pt x="768" y="139"/>
                  </a:cubicBezTo>
                  <a:cubicBezTo>
                    <a:pt x="767" y="139"/>
                    <a:pt x="767" y="139"/>
                    <a:pt x="767" y="139"/>
                  </a:cubicBezTo>
                  <a:moveTo>
                    <a:pt x="139" y="122"/>
                  </a:moveTo>
                  <a:cubicBezTo>
                    <a:pt x="139" y="122"/>
                    <a:pt x="139" y="122"/>
                    <a:pt x="139" y="122"/>
                  </a:cubicBezTo>
                  <a:cubicBezTo>
                    <a:pt x="127" y="133"/>
                    <a:pt x="116" y="145"/>
                    <a:pt x="105" y="158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23" y="173"/>
                    <a:pt x="123" y="173"/>
                    <a:pt x="123" y="173"/>
                  </a:cubicBezTo>
                  <a:cubicBezTo>
                    <a:pt x="123" y="173"/>
                    <a:pt x="123" y="173"/>
                    <a:pt x="123" y="173"/>
                  </a:cubicBezTo>
                  <a:cubicBezTo>
                    <a:pt x="133" y="161"/>
                    <a:pt x="144" y="150"/>
                    <a:pt x="155" y="139"/>
                  </a:cubicBezTo>
                  <a:cubicBezTo>
                    <a:pt x="155" y="139"/>
                    <a:pt x="155" y="139"/>
                    <a:pt x="155" y="139"/>
                  </a:cubicBezTo>
                  <a:cubicBezTo>
                    <a:pt x="139" y="122"/>
                    <a:pt x="139" y="122"/>
                    <a:pt x="139" y="122"/>
                  </a:cubicBezTo>
                  <a:moveTo>
                    <a:pt x="728" y="102"/>
                  </a:moveTo>
                  <a:cubicBezTo>
                    <a:pt x="713" y="121"/>
                    <a:pt x="713" y="121"/>
                    <a:pt x="713" y="121"/>
                  </a:cubicBezTo>
                  <a:cubicBezTo>
                    <a:pt x="713" y="121"/>
                    <a:pt x="713" y="121"/>
                    <a:pt x="713" y="121"/>
                  </a:cubicBezTo>
                  <a:cubicBezTo>
                    <a:pt x="713" y="121"/>
                    <a:pt x="713" y="121"/>
                    <a:pt x="713" y="121"/>
                  </a:cubicBezTo>
                  <a:cubicBezTo>
                    <a:pt x="725" y="131"/>
                    <a:pt x="737" y="142"/>
                    <a:pt x="747" y="153"/>
                  </a:cubicBezTo>
                  <a:cubicBezTo>
                    <a:pt x="748" y="153"/>
                    <a:pt x="748" y="153"/>
                    <a:pt x="748" y="153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53" y="124"/>
                    <a:pt x="741" y="113"/>
                    <a:pt x="729" y="103"/>
                  </a:cubicBezTo>
                  <a:cubicBezTo>
                    <a:pt x="728" y="102"/>
                    <a:pt x="728" y="102"/>
                    <a:pt x="728" y="102"/>
                  </a:cubicBezTo>
                  <a:moveTo>
                    <a:pt x="180" y="87"/>
                  </a:moveTo>
                  <a:cubicBezTo>
                    <a:pt x="180" y="87"/>
                    <a:pt x="180" y="87"/>
                    <a:pt x="180" y="87"/>
                  </a:cubicBezTo>
                  <a:cubicBezTo>
                    <a:pt x="167" y="97"/>
                    <a:pt x="154" y="108"/>
                    <a:pt x="142" y="119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70" y="126"/>
                    <a:pt x="182" y="116"/>
                    <a:pt x="194" y="107"/>
                  </a:cubicBezTo>
                  <a:cubicBezTo>
                    <a:pt x="194" y="107"/>
                    <a:pt x="194" y="107"/>
                    <a:pt x="194" y="107"/>
                  </a:cubicBezTo>
                  <a:cubicBezTo>
                    <a:pt x="180" y="87"/>
                    <a:pt x="180" y="87"/>
                    <a:pt x="180" y="87"/>
                  </a:cubicBezTo>
                  <a:moveTo>
                    <a:pt x="685" y="71"/>
                  </a:moveTo>
                  <a:cubicBezTo>
                    <a:pt x="672" y="91"/>
                    <a:pt x="672" y="91"/>
                    <a:pt x="672" y="91"/>
                  </a:cubicBezTo>
                  <a:cubicBezTo>
                    <a:pt x="673" y="91"/>
                    <a:pt x="673" y="91"/>
                    <a:pt x="673" y="91"/>
                  </a:cubicBezTo>
                  <a:cubicBezTo>
                    <a:pt x="686" y="100"/>
                    <a:pt x="698" y="109"/>
                    <a:pt x="710" y="119"/>
                  </a:cubicBezTo>
                  <a:cubicBezTo>
                    <a:pt x="710" y="119"/>
                    <a:pt x="710" y="119"/>
                    <a:pt x="710" y="119"/>
                  </a:cubicBezTo>
                  <a:cubicBezTo>
                    <a:pt x="725" y="100"/>
                    <a:pt x="725" y="100"/>
                    <a:pt x="725" y="100"/>
                  </a:cubicBezTo>
                  <a:cubicBezTo>
                    <a:pt x="726" y="100"/>
                    <a:pt x="726" y="100"/>
                    <a:pt x="726" y="100"/>
                  </a:cubicBezTo>
                  <a:cubicBezTo>
                    <a:pt x="725" y="100"/>
                    <a:pt x="725" y="100"/>
                    <a:pt x="725" y="100"/>
                  </a:cubicBezTo>
                  <a:cubicBezTo>
                    <a:pt x="713" y="90"/>
                    <a:pt x="699" y="80"/>
                    <a:pt x="686" y="71"/>
                  </a:cubicBezTo>
                  <a:cubicBezTo>
                    <a:pt x="685" y="71"/>
                    <a:pt x="685" y="71"/>
                    <a:pt x="685" y="71"/>
                  </a:cubicBezTo>
                  <a:moveTo>
                    <a:pt x="225" y="58"/>
                  </a:moveTo>
                  <a:cubicBezTo>
                    <a:pt x="224" y="58"/>
                    <a:pt x="224" y="58"/>
                    <a:pt x="224" y="58"/>
                  </a:cubicBezTo>
                  <a:cubicBezTo>
                    <a:pt x="210" y="66"/>
                    <a:pt x="196" y="75"/>
                    <a:pt x="183" y="85"/>
                  </a:cubicBezTo>
                  <a:cubicBezTo>
                    <a:pt x="183" y="85"/>
                    <a:pt x="183" y="85"/>
                    <a:pt x="183" y="85"/>
                  </a:cubicBezTo>
                  <a:cubicBezTo>
                    <a:pt x="197" y="105"/>
                    <a:pt x="197" y="105"/>
                    <a:pt x="197" y="105"/>
                  </a:cubicBezTo>
                  <a:cubicBezTo>
                    <a:pt x="197" y="104"/>
                    <a:pt x="197" y="104"/>
                    <a:pt x="197" y="104"/>
                  </a:cubicBezTo>
                  <a:cubicBezTo>
                    <a:pt x="210" y="95"/>
                    <a:pt x="223" y="87"/>
                    <a:pt x="236" y="79"/>
                  </a:cubicBezTo>
                  <a:cubicBezTo>
                    <a:pt x="236" y="79"/>
                    <a:pt x="236" y="79"/>
                    <a:pt x="236" y="79"/>
                  </a:cubicBezTo>
                  <a:cubicBezTo>
                    <a:pt x="225" y="58"/>
                    <a:pt x="225" y="58"/>
                    <a:pt x="225" y="58"/>
                  </a:cubicBezTo>
                  <a:moveTo>
                    <a:pt x="639" y="45"/>
                  </a:moveTo>
                  <a:cubicBezTo>
                    <a:pt x="628" y="66"/>
                    <a:pt x="628" y="66"/>
                    <a:pt x="628" y="66"/>
                  </a:cubicBezTo>
                  <a:cubicBezTo>
                    <a:pt x="629" y="66"/>
                    <a:pt x="629" y="66"/>
                    <a:pt x="629" y="66"/>
                  </a:cubicBezTo>
                  <a:cubicBezTo>
                    <a:pt x="642" y="73"/>
                    <a:pt x="656" y="81"/>
                    <a:pt x="669" y="89"/>
                  </a:cubicBezTo>
                  <a:cubicBezTo>
                    <a:pt x="669" y="89"/>
                    <a:pt x="669" y="89"/>
                    <a:pt x="669" y="89"/>
                  </a:cubicBezTo>
                  <a:cubicBezTo>
                    <a:pt x="682" y="69"/>
                    <a:pt x="682" y="69"/>
                    <a:pt x="682" y="69"/>
                  </a:cubicBezTo>
                  <a:cubicBezTo>
                    <a:pt x="682" y="69"/>
                    <a:pt x="682" y="69"/>
                    <a:pt x="682" y="69"/>
                  </a:cubicBezTo>
                  <a:cubicBezTo>
                    <a:pt x="668" y="60"/>
                    <a:pt x="654" y="52"/>
                    <a:pt x="639" y="45"/>
                  </a:cubicBezTo>
                  <a:cubicBezTo>
                    <a:pt x="639" y="45"/>
                    <a:pt x="639" y="45"/>
                    <a:pt x="639" y="45"/>
                  </a:cubicBezTo>
                  <a:moveTo>
                    <a:pt x="272" y="35"/>
                  </a:moveTo>
                  <a:cubicBezTo>
                    <a:pt x="272" y="35"/>
                    <a:pt x="272" y="35"/>
                    <a:pt x="272" y="35"/>
                  </a:cubicBezTo>
                  <a:cubicBezTo>
                    <a:pt x="257" y="41"/>
                    <a:pt x="242" y="48"/>
                    <a:pt x="228" y="56"/>
                  </a:cubicBezTo>
                  <a:cubicBezTo>
                    <a:pt x="228" y="56"/>
                    <a:pt x="228" y="56"/>
                    <a:pt x="228" y="56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53" y="70"/>
                    <a:pt x="267" y="63"/>
                    <a:pt x="282" y="57"/>
                  </a:cubicBezTo>
                  <a:cubicBezTo>
                    <a:pt x="282" y="57"/>
                    <a:pt x="282" y="57"/>
                    <a:pt x="282" y="57"/>
                  </a:cubicBezTo>
                  <a:cubicBezTo>
                    <a:pt x="272" y="35"/>
                    <a:pt x="272" y="35"/>
                    <a:pt x="272" y="35"/>
                  </a:cubicBezTo>
                  <a:moveTo>
                    <a:pt x="589" y="24"/>
                  </a:moveTo>
                  <a:cubicBezTo>
                    <a:pt x="582" y="47"/>
                    <a:pt x="582" y="47"/>
                    <a:pt x="582" y="47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96" y="52"/>
                    <a:pt x="611" y="58"/>
                    <a:pt x="625" y="65"/>
                  </a:cubicBezTo>
                  <a:cubicBezTo>
                    <a:pt x="625" y="65"/>
                    <a:pt x="625" y="65"/>
                    <a:pt x="625" y="65"/>
                  </a:cubicBezTo>
                  <a:cubicBezTo>
                    <a:pt x="635" y="43"/>
                    <a:pt x="635" y="43"/>
                    <a:pt x="635" y="43"/>
                  </a:cubicBezTo>
                  <a:cubicBezTo>
                    <a:pt x="635" y="43"/>
                    <a:pt x="635" y="43"/>
                    <a:pt x="635" y="43"/>
                  </a:cubicBezTo>
                  <a:cubicBezTo>
                    <a:pt x="621" y="36"/>
                    <a:pt x="605" y="30"/>
                    <a:pt x="590" y="24"/>
                  </a:cubicBezTo>
                  <a:cubicBezTo>
                    <a:pt x="589" y="24"/>
                    <a:pt x="589" y="24"/>
                    <a:pt x="589" y="24"/>
                  </a:cubicBezTo>
                  <a:moveTo>
                    <a:pt x="323" y="17"/>
                  </a:moveTo>
                  <a:cubicBezTo>
                    <a:pt x="323" y="17"/>
                    <a:pt x="323" y="17"/>
                    <a:pt x="323" y="17"/>
                  </a:cubicBezTo>
                  <a:cubicBezTo>
                    <a:pt x="307" y="21"/>
                    <a:pt x="291" y="27"/>
                    <a:pt x="276" y="33"/>
                  </a:cubicBezTo>
                  <a:cubicBezTo>
                    <a:pt x="276" y="33"/>
                    <a:pt x="276" y="33"/>
                    <a:pt x="276" y="33"/>
                  </a:cubicBezTo>
                  <a:cubicBezTo>
                    <a:pt x="285" y="55"/>
                    <a:pt x="285" y="55"/>
                    <a:pt x="285" y="55"/>
                  </a:cubicBezTo>
                  <a:cubicBezTo>
                    <a:pt x="285" y="55"/>
                    <a:pt x="285" y="55"/>
                    <a:pt x="285" y="55"/>
                  </a:cubicBezTo>
                  <a:cubicBezTo>
                    <a:pt x="300" y="49"/>
                    <a:pt x="314" y="44"/>
                    <a:pt x="329" y="40"/>
                  </a:cubicBezTo>
                  <a:cubicBezTo>
                    <a:pt x="329" y="40"/>
                    <a:pt x="329" y="40"/>
                    <a:pt x="329" y="40"/>
                  </a:cubicBezTo>
                  <a:cubicBezTo>
                    <a:pt x="323" y="17"/>
                    <a:pt x="323" y="17"/>
                    <a:pt x="323" y="17"/>
                  </a:cubicBezTo>
                  <a:cubicBezTo>
                    <a:pt x="323" y="17"/>
                    <a:pt x="323" y="17"/>
                    <a:pt x="323" y="17"/>
                  </a:cubicBezTo>
                  <a:moveTo>
                    <a:pt x="538" y="8"/>
                  </a:moveTo>
                  <a:cubicBezTo>
                    <a:pt x="533" y="33"/>
                    <a:pt x="533" y="33"/>
                    <a:pt x="533" y="33"/>
                  </a:cubicBezTo>
                  <a:cubicBezTo>
                    <a:pt x="533" y="33"/>
                    <a:pt x="533" y="33"/>
                    <a:pt x="533" y="33"/>
                  </a:cubicBezTo>
                  <a:cubicBezTo>
                    <a:pt x="548" y="37"/>
                    <a:pt x="563" y="41"/>
                    <a:pt x="578" y="46"/>
                  </a:cubicBezTo>
                  <a:cubicBezTo>
                    <a:pt x="578" y="46"/>
                    <a:pt x="578" y="46"/>
                    <a:pt x="578" y="46"/>
                  </a:cubicBezTo>
                  <a:cubicBezTo>
                    <a:pt x="586" y="23"/>
                    <a:pt x="586" y="23"/>
                    <a:pt x="586" y="23"/>
                  </a:cubicBezTo>
                  <a:cubicBezTo>
                    <a:pt x="586" y="23"/>
                    <a:pt x="586" y="23"/>
                    <a:pt x="586" y="23"/>
                  </a:cubicBezTo>
                  <a:cubicBezTo>
                    <a:pt x="570" y="18"/>
                    <a:pt x="554" y="13"/>
                    <a:pt x="538" y="10"/>
                  </a:cubicBezTo>
                  <a:cubicBezTo>
                    <a:pt x="538" y="8"/>
                    <a:pt x="538" y="8"/>
                    <a:pt x="538" y="8"/>
                  </a:cubicBezTo>
                  <a:moveTo>
                    <a:pt x="375" y="5"/>
                  </a:moveTo>
                  <a:cubicBezTo>
                    <a:pt x="375" y="5"/>
                    <a:pt x="375" y="5"/>
                    <a:pt x="375" y="5"/>
                  </a:cubicBezTo>
                  <a:cubicBezTo>
                    <a:pt x="359" y="8"/>
                    <a:pt x="342" y="12"/>
                    <a:pt x="327" y="16"/>
                  </a:cubicBezTo>
                  <a:cubicBezTo>
                    <a:pt x="326" y="16"/>
                    <a:pt x="326" y="16"/>
                    <a:pt x="326" y="16"/>
                  </a:cubicBezTo>
                  <a:cubicBezTo>
                    <a:pt x="333" y="39"/>
                    <a:pt x="333" y="39"/>
                    <a:pt x="333" y="39"/>
                  </a:cubicBezTo>
                  <a:cubicBezTo>
                    <a:pt x="333" y="39"/>
                    <a:pt x="333" y="39"/>
                    <a:pt x="333" y="39"/>
                  </a:cubicBezTo>
                  <a:cubicBezTo>
                    <a:pt x="348" y="35"/>
                    <a:pt x="363" y="32"/>
                    <a:pt x="379" y="29"/>
                  </a:cubicBezTo>
                  <a:cubicBezTo>
                    <a:pt x="379" y="29"/>
                    <a:pt x="379" y="29"/>
                    <a:pt x="379" y="29"/>
                  </a:cubicBezTo>
                  <a:cubicBezTo>
                    <a:pt x="375" y="5"/>
                    <a:pt x="375" y="5"/>
                    <a:pt x="375" y="5"/>
                  </a:cubicBezTo>
                  <a:moveTo>
                    <a:pt x="485" y="2"/>
                  </a:moveTo>
                  <a:cubicBezTo>
                    <a:pt x="483" y="26"/>
                    <a:pt x="483" y="26"/>
                    <a:pt x="483" y="26"/>
                  </a:cubicBezTo>
                  <a:cubicBezTo>
                    <a:pt x="483" y="26"/>
                    <a:pt x="483" y="26"/>
                    <a:pt x="483" y="26"/>
                  </a:cubicBezTo>
                  <a:cubicBezTo>
                    <a:pt x="499" y="27"/>
                    <a:pt x="514" y="29"/>
                    <a:pt x="529" y="33"/>
                  </a:cubicBezTo>
                  <a:cubicBezTo>
                    <a:pt x="530" y="33"/>
                    <a:pt x="530" y="33"/>
                    <a:pt x="530" y="33"/>
                  </a:cubicBezTo>
                  <a:cubicBezTo>
                    <a:pt x="534" y="9"/>
                    <a:pt x="534" y="9"/>
                    <a:pt x="534" y="9"/>
                  </a:cubicBezTo>
                  <a:cubicBezTo>
                    <a:pt x="534" y="9"/>
                    <a:pt x="534" y="9"/>
                    <a:pt x="534" y="9"/>
                  </a:cubicBezTo>
                  <a:cubicBezTo>
                    <a:pt x="518" y="6"/>
                    <a:pt x="502" y="3"/>
                    <a:pt x="485" y="2"/>
                  </a:cubicBezTo>
                  <a:moveTo>
                    <a:pt x="428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12" y="1"/>
                    <a:pt x="395" y="2"/>
                    <a:pt x="379" y="5"/>
                  </a:cubicBezTo>
                  <a:cubicBezTo>
                    <a:pt x="379" y="5"/>
                    <a:pt x="379" y="5"/>
                    <a:pt x="379" y="5"/>
                  </a:cubicBezTo>
                  <a:cubicBezTo>
                    <a:pt x="382" y="29"/>
                    <a:pt x="382" y="29"/>
                    <a:pt x="382" y="29"/>
                  </a:cubicBezTo>
                  <a:cubicBezTo>
                    <a:pt x="382" y="29"/>
                    <a:pt x="382" y="29"/>
                    <a:pt x="382" y="29"/>
                  </a:cubicBezTo>
                  <a:cubicBezTo>
                    <a:pt x="398" y="26"/>
                    <a:pt x="413" y="25"/>
                    <a:pt x="429" y="24"/>
                  </a:cubicBezTo>
                  <a:cubicBezTo>
                    <a:pt x="429" y="24"/>
                    <a:pt x="429" y="24"/>
                    <a:pt x="429" y="24"/>
                  </a:cubicBezTo>
                  <a:cubicBezTo>
                    <a:pt x="428" y="0"/>
                    <a:pt x="428" y="0"/>
                    <a:pt x="428" y="0"/>
                  </a:cubicBezTo>
                  <a:moveTo>
                    <a:pt x="444" y="0"/>
                  </a:moveTo>
                  <a:cubicBezTo>
                    <a:pt x="440" y="0"/>
                    <a:pt x="436" y="0"/>
                    <a:pt x="432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33" y="24"/>
                    <a:pt x="433" y="24"/>
                    <a:pt x="433" y="24"/>
                  </a:cubicBezTo>
                  <a:cubicBezTo>
                    <a:pt x="433" y="24"/>
                    <a:pt x="433" y="24"/>
                    <a:pt x="433" y="24"/>
                  </a:cubicBezTo>
                  <a:cubicBezTo>
                    <a:pt x="436" y="24"/>
                    <a:pt x="440" y="24"/>
                    <a:pt x="445" y="24"/>
                  </a:cubicBezTo>
                  <a:cubicBezTo>
                    <a:pt x="456" y="24"/>
                    <a:pt x="468" y="25"/>
                    <a:pt x="479" y="25"/>
                  </a:cubicBezTo>
                  <a:cubicBezTo>
                    <a:pt x="480" y="25"/>
                    <a:pt x="480" y="25"/>
                    <a:pt x="480" y="25"/>
                  </a:cubicBezTo>
                  <a:cubicBezTo>
                    <a:pt x="481" y="2"/>
                    <a:pt x="481" y="2"/>
                    <a:pt x="481" y="2"/>
                  </a:cubicBezTo>
                  <a:cubicBezTo>
                    <a:pt x="481" y="2"/>
                    <a:pt x="481" y="2"/>
                    <a:pt x="481" y="2"/>
                  </a:cubicBezTo>
                  <a:cubicBezTo>
                    <a:pt x="469" y="1"/>
                    <a:pt x="457" y="0"/>
                    <a:pt x="4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31"/>
            <p:cNvSpPr>
              <a:spLocks/>
            </p:cNvSpPr>
            <p:nvPr/>
          </p:nvSpPr>
          <p:spPr bwMode="auto">
            <a:xfrm>
              <a:off x="6738938" y="4545013"/>
              <a:ext cx="169863" cy="149225"/>
            </a:xfrm>
            <a:custGeom>
              <a:avLst/>
              <a:gdLst>
                <a:gd name="T0" fmla="*/ 11 w 53"/>
                <a:gd name="T1" fmla="*/ 46 h 46"/>
                <a:gd name="T2" fmla="*/ 11 w 53"/>
                <a:gd name="T3" fmla="*/ 45 h 46"/>
                <a:gd name="T4" fmla="*/ 0 w 53"/>
                <a:gd name="T5" fmla="*/ 24 h 46"/>
                <a:gd name="T6" fmla="*/ 0 w 53"/>
                <a:gd name="T7" fmla="*/ 24 h 46"/>
                <a:gd name="T8" fmla="*/ 40 w 53"/>
                <a:gd name="T9" fmla="*/ 0 h 46"/>
                <a:gd name="T10" fmla="*/ 40 w 53"/>
                <a:gd name="T11" fmla="*/ 0 h 46"/>
                <a:gd name="T12" fmla="*/ 53 w 53"/>
                <a:gd name="T13" fmla="*/ 19 h 46"/>
                <a:gd name="T14" fmla="*/ 53 w 53"/>
                <a:gd name="T15" fmla="*/ 19 h 46"/>
                <a:gd name="T16" fmla="*/ 11 w 53"/>
                <a:gd name="T17" fmla="*/ 45 h 46"/>
                <a:gd name="T18" fmla="*/ 11 w 53"/>
                <a:gd name="T1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46">
                  <a:moveTo>
                    <a:pt x="11" y="46"/>
                  </a:moveTo>
                  <a:cubicBezTo>
                    <a:pt x="11" y="45"/>
                    <a:pt x="11" y="45"/>
                    <a:pt x="11" y="4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4" y="17"/>
                    <a:pt x="27" y="9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40" y="29"/>
                    <a:pt x="26" y="38"/>
                    <a:pt x="11" y="45"/>
                  </a:cubicBezTo>
                  <a:lnTo>
                    <a:pt x="11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32"/>
            <p:cNvSpPr>
              <a:spLocks/>
            </p:cNvSpPr>
            <p:nvPr/>
          </p:nvSpPr>
          <p:spPr bwMode="auto">
            <a:xfrm>
              <a:off x="6877051" y="4441825"/>
              <a:ext cx="165100" cy="158750"/>
            </a:xfrm>
            <a:custGeom>
              <a:avLst/>
              <a:gdLst>
                <a:gd name="T0" fmla="*/ 13 w 52"/>
                <a:gd name="T1" fmla="*/ 49 h 49"/>
                <a:gd name="T2" fmla="*/ 13 w 52"/>
                <a:gd name="T3" fmla="*/ 49 h 49"/>
                <a:gd name="T4" fmla="*/ 0 w 52"/>
                <a:gd name="T5" fmla="*/ 30 h 49"/>
                <a:gd name="T6" fmla="*/ 0 w 52"/>
                <a:gd name="T7" fmla="*/ 30 h 49"/>
                <a:gd name="T8" fmla="*/ 36 w 52"/>
                <a:gd name="T9" fmla="*/ 0 h 49"/>
                <a:gd name="T10" fmla="*/ 36 w 52"/>
                <a:gd name="T11" fmla="*/ 0 h 49"/>
                <a:gd name="T12" fmla="*/ 52 w 52"/>
                <a:gd name="T13" fmla="*/ 18 h 49"/>
                <a:gd name="T14" fmla="*/ 52 w 52"/>
                <a:gd name="T15" fmla="*/ 19 h 49"/>
                <a:gd name="T16" fmla="*/ 52 w 52"/>
                <a:gd name="T17" fmla="*/ 18 h 49"/>
                <a:gd name="T18" fmla="*/ 14 w 52"/>
                <a:gd name="T19" fmla="*/ 49 h 49"/>
                <a:gd name="T20" fmla="*/ 13 w 52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49">
                  <a:moveTo>
                    <a:pt x="13" y="49"/>
                  </a:moveTo>
                  <a:cubicBezTo>
                    <a:pt x="13" y="49"/>
                    <a:pt x="13" y="49"/>
                    <a:pt x="13" y="4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2" y="21"/>
                    <a:pt x="25" y="11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40" y="29"/>
                    <a:pt x="27" y="40"/>
                    <a:pt x="14" y="49"/>
                  </a:cubicBezTo>
                  <a:lnTo>
                    <a:pt x="13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33"/>
            <p:cNvSpPr>
              <a:spLocks/>
            </p:cNvSpPr>
            <p:nvPr/>
          </p:nvSpPr>
          <p:spPr bwMode="auto">
            <a:xfrm>
              <a:off x="7000876" y="4325938"/>
              <a:ext cx="163513" cy="168275"/>
            </a:xfrm>
            <a:custGeom>
              <a:avLst/>
              <a:gdLst>
                <a:gd name="T0" fmla="*/ 16 w 51"/>
                <a:gd name="T1" fmla="*/ 52 h 52"/>
                <a:gd name="T2" fmla="*/ 0 w 51"/>
                <a:gd name="T3" fmla="*/ 34 h 52"/>
                <a:gd name="T4" fmla="*/ 0 w 51"/>
                <a:gd name="T5" fmla="*/ 34 h 52"/>
                <a:gd name="T6" fmla="*/ 33 w 51"/>
                <a:gd name="T7" fmla="*/ 1 h 52"/>
                <a:gd name="T8" fmla="*/ 33 w 51"/>
                <a:gd name="T9" fmla="*/ 0 h 52"/>
                <a:gd name="T10" fmla="*/ 33 w 51"/>
                <a:gd name="T11" fmla="*/ 0 h 52"/>
                <a:gd name="T12" fmla="*/ 33 w 51"/>
                <a:gd name="T13" fmla="*/ 0 h 52"/>
                <a:gd name="T14" fmla="*/ 33 w 51"/>
                <a:gd name="T15" fmla="*/ 1 h 52"/>
                <a:gd name="T16" fmla="*/ 51 w 51"/>
                <a:gd name="T17" fmla="*/ 16 h 52"/>
                <a:gd name="T18" fmla="*/ 51 w 51"/>
                <a:gd name="T19" fmla="*/ 16 h 52"/>
                <a:gd name="T20" fmla="*/ 16 w 51"/>
                <a:gd name="T2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52">
                  <a:moveTo>
                    <a:pt x="16" y="52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1" y="23"/>
                    <a:pt x="22" y="12"/>
                    <a:pt x="33" y="1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0" y="29"/>
                    <a:pt x="28" y="40"/>
                    <a:pt x="16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34"/>
            <p:cNvSpPr>
              <a:spLocks/>
            </p:cNvSpPr>
            <p:nvPr/>
          </p:nvSpPr>
          <p:spPr bwMode="auto">
            <a:xfrm>
              <a:off x="7113588" y="4197350"/>
              <a:ext cx="155575" cy="171450"/>
            </a:xfrm>
            <a:custGeom>
              <a:avLst/>
              <a:gdLst>
                <a:gd name="T0" fmla="*/ 18 w 49"/>
                <a:gd name="T1" fmla="*/ 53 h 53"/>
                <a:gd name="T2" fmla="*/ 0 w 49"/>
                <a:gd name="T3" fmla="*/ 38 h 53"/>
                <a:gd name="T4" fmla="*/ 0 w 49"/>
                <a:gd name="T5" fmla="*/ 38 h 53"/>
                <a:gd name="T6" fmla="*/ 29 w 49"/>
                <a:gd name="T7" fmla="*/ 1 h 53"/>
                <a:gd name="T8" fmla="*/ 29 w 49"/>
                <a:gd name="T9" fmla="*/ 0 h 53"/>
                <a:gd name="T10" fmla="*/ 49 w 49"/>
                <a:gd name="T11" fmla="*/ 14 h 53"/>
                <a:gd name="T12" fmla="*/ 48 w 49"/>
                <a:gd name="T13" fmla="*/ 14 h 53"/>
                <a:gd name="T14" fmla="*/ 18 w 49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3">
                  <a:moveTo>
                    <a:pt x="18" y="53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0" y="26"/>
                    <a:pt x="20" y="13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39" y="28"/>
                    <a:pt x="29" y="41"/>
                    <a:pt x="1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35"/>
            <p:cNvSpPr>
              <a:spLocks/>
            </p:cNvSpPr>
            <p:nvPr/>
          </p:nvSpPr>
          <p:spPr bwMode="auto">
            <a:xfrm>
              <a:off x="7212013" y="4057650"/>
              <a:ext cx="144463" cy="174625"/>
            </a:xfrm>
            <a:custGeom>
              <a:avLst/>
              <a:gdLst>
                <a:gd name="T0" fmla="*/ 20 w 45"/>
                <a:gd name="T1" fmla="*/ 54 h 54"/>
                <a:gd name="T2" fmla="*/ 0 w 45"/>
                <a:gd name="T3" fmla="*/ 41 h 54"/>
                <a:gd name="T4" fmla="*/ 0 w 45"/>
                <a:gd name="T5" fmla="*/ 40 h 54"/>
                <a:gd name="T6" fmla="*/ 24 w 45"/>
                <a:gd name="T7" fmla="*/ 0 h 54"/>
                <a:gd name="T8" fmla="*/ 24 w 45"/>
                <a:gd name="T9" fmla="*/ 0 h 54"/>
                <a:gd name="T10" fmla="*/ 24 w 45"/>
                <a:gd name="T11" fmla="*/ 0 h 54"/>
                <a:gd name="T12" fmla="*/ 45 w 45"/>
                <a:gd name="T13" fmla="*/ 11 h 54"/>
                <a:gd name="T14" fmla="*/ 45 w 45"/>
                <a:gd name="T15" fmla="*/ 11 h 54"/>
                <a:gd name="T16" fmla="*/ 20 w 45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54">
                  <a:moveTo>
                    <a:pt x="20" y="54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9" y="28"/>
                    <a:pt x="17" y="14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37" y="26"/>
                    <a:pt x="29" y="40"/>
                    <a:pt x="2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36"/>
            <p:cNvSpPr>
              <a:spLocks/>
            </p:cNvSpPr>
            <p:nvPr/>
          </p:nvSpPr>
          <p:spPr bwMode="auto">
            <a:xfrm>
              <a:off x="7291388" y="3910013"/>
              <a:ext cx="134938" cy="174625"/>
            </a:xfrm>
            <a:custGeom>
              <a:avLst/>
              <a:gdLst>
                <a:gd name="T0" fmla="*/ 22 w 42"/>
                <a:gd name="T1" fmla="*/ 54 h 54"/>
                <a:gd name="T2" fmla="*/ 0 w 42"/>
                <a:gd name="T3" fmla="*/ 43 h 54"/>
                <a:gd name="T4" fmla="*/ 1 w 42"/>
                <a:gd name="T5" fmla="*/ 43 h 54"/>
                <a:gd name="T6" fmla="*/ 19 w 42"/>
                <a:gd name="T7" fmla="*/ 0 h 54"/>
                <a:gd name="T8" fmla="*/ 19 w 42"/>
                <a:gd name="T9" fmla="*/ 0 h 54"/>
                <a:gd name="T10" fmla="*/ 42 w 42"/>
                <a:gd name="T11" fmla="*/ 9 h 54"/>
                <a:gd name="T12" fmla="*/ 42 w 42"/>
                <a:gd name="T13" fmla="*/ 9 h 54"/>
                <a:gd name="T14" fmla="*/ 22 w 42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4">
                  <a:moveTo>
                    <a:pt x="22" y="54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8" y="29"/>
                    <a:pt x="14" y="15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36" y="24"/>
                    <a:pt x="29" y="39"/>
                    <a:pt x="2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37"/>
            <p:cNvSpPr>
              <a:spLocks/>
            </p:cNvSpPr>
            <p:nvPr/>
          </p:nvSpPr>
          <p:spPr bwMode="auto">
            <a:xfrm>
              <a:off x="7359651" y="3754438"/>
              <a:ext cx="120650" cy="171450"/>
            </a:xfrm>
            <a:custGeom>
              <a:avLst/>
              <a:gdLst>
                <a:gd name="T0" fmla="*/ 22 w 38"/>
                <a:gd name="T1" fmla="*/ 53 h 53"/>
                <a:gd name="T2" fmla="*/ 0 w 38"/>
                <a:gd name="T3" fmla="*/ 45 h 53"/>
                <a:gd name="T4" fmla="*/ 0 w 38"/>
                <a:gd name="T5" fmla="*/ 45 h 53"/>
                <a:gd name="T6" fmla="*/ 13 w 38"/>
                <a:gd name="T7" fmla="*/ 0 h 53"/>
                <a:gd name="T8" fmla="*/ 13 w 38"/>
                <a:gd name="T9" fmla="*/ 0 h 53"/>
                <a:gd name="T10" fmla="*/ 38 w 38"/>
                <a:gd name="T11" fmla="*/ 6 h 53"/>
                <a:gd name="T12" fmla="*/ 37 w 38"/>
                <a:gd name="T13" fmla="*/ 6 h 53"/>
                <a:gd name="T14" fmla="*/ 22 w 38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53">
                  <a:moveTo>
                    <a:pt x="22" y="53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5" y="30"/>
                    <a:pt x="10" y="15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3" y="22"/>
                    <a:pt x="28" y="37"/>
                    <a:pt x="22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38"/>
            <p:cNvSpPr>
              <a:spLocks/>
            </p:cNvSpPr>
            <p:nvPr/>
          </p:nvSpPr>
          <p:spPr bwMode="auto">
            <a:xfrm>
              <a:off x="7404101" y="3594100"/>
              <a:ext cx="101600" cy="166688"/>
            </a:xfrm>
            <a:custGeom>
              <a:avLst/>
              <a:gdLst>
                <a:gd name="T0" fmla="*/ 24 w 32"/>
                <a:gd name="T1" fmla="*/ 52 h 52"/>
                <a:gd name="T2" fmla="*/ 0 w 32"/>
                <a:gd name="T3" fmla="*/ 46 h 52"/>
                <a:gd name="T4" fmla="*/ 0 w 32"/>
                <a:gd name="T5" fmla="*/ 46 h 52"/>
                <a:gd name="T6" fmla="*/ 8 w 32"/>
                <a:gd name="T7" fmla="*/ 0 h 52"/>
                <a:gd name="T8" fmla="*/ 7 w 32"/>
                <a:gd name="T9" fmla="*/ 0 h 52"/>
                <a:gd name="T10" fmla="*/ 9 w 32"/>
                <a:gd name="T11" fmla="*/ 0 h 52"/>
                <a:gd name="T12" fmla="*/ 32 w 32"/>
                <a:gd name="T13" fmla="*/ 3 h 52"/>
                <a:gd name="T14" fmla="*/ 32 w 32"/>
                <a:gd name="T15" fmla="*/ 3 h 52"/>
                <a:gd name="T16" fmla="*/ 24 w 32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52">
                  <a:moveTo>
                    <a:pt x="24" y="52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4" y="31"/>
                    <a:pt x="6" y="16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0" y="19"/>
                    <a:pt x="27" y="36"/>
                    <a:pt x="2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39"/>
            <p:cNvSpPr>
              <a:spLocks/>
            </p:cNvSpPr>
            <p:nvPr/>
          </p:nvSpPr>
          <p:spPr bwMode="auto">
            <a:xfrm>
              <a:off x="7432676" y="3378200"/>
              <a:ext cx="82550" cy="212725"/>
            </a:xfrm>
            <a:custGeom>
              <a:avLst/>
              <a:gdLst>
                <a:gd name="T0" fmla="*/ 24 w 26"/>
                <a:gd name="T1" fmla="*/ 66 h 66"/>
                <a:gd name="T2" fmla="*/ 23 w 26"/>
                <a:gd name="T3" fmla="*/ 66 h 66"/>
                <a:gd name="T4" fmla="*/ 0 w 26"/>
                <a:gd name="T5" fmla="*/ 64 h 66"/>
                <a:gd name="T6" fmla="*/ 0 w 26"/>
                <a:gd name="T7" fmla="*/ 63 h 66"/>
                <a:gd name="T8" fmla="*/ 2 w 26"/>
                <a:gd name="T9" fmla="*/ 17 h 66"/>
                <a:gd name="T10" fmla="*/ 2 w 26"/>
                <a:gd name="T11" fmla="*/ 1 h 66"/>
                <a:gd name="T12" fmla="*/ 2 w 26"/>
                <a:gd name="T13" fmla="*/ 1 h 66"/>
                <a:gd name="T14" fmla="*/ 2 w 26"/>
                <a:gd name="T15" fmla="*/ 1 h 66"/>
                <a:gd name="T16" fmla="*/ 26 w 26"/>
                <a:gd name="T17" fmla="*/ 0 h 66"/>
                <a:gd name="T18" fmla="*/ 26 w 26"/>
                <a:gd name="T19" fmla="*/ 0 h 66"/>
                <a:gd name="T20" fmla="*/ 26 w 26"/>
                <a:gd name="T21" fmla="*/ 17 h 66"/>
                <a:gd name="T22" fmla="*/ 24 w 26"/>
                <a:gd name="T2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66">
                  <a:moveTo>
                    <a:pt x="24" y="66"/>
                  </a:moveTo>
                  <a:cubicBezTo>
                    <a:pt x="23" y="66"/>
                    <a:pt x="23" y="66"/>
                    <a:pt x="23" y="6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48"/>
                    <a:pt x="2" y="32"/>
                    <a:pt x="2" y="17"/>
                  </a:cubicBezTo>
                  <a:cubicBezTo>
                    <a:pt x="2" y="12"/>
                    <a:pt x="2" y="6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26" y="33"/>
                    <a:pt x="25" y="50"/>
                    <a:pt x="24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40"/>
            <p:cNvSpPr>
              <a:spLocks/>
            </p:cNvSpPr>
            <p:nvPr/>
          </p:nvSpPr>
          <p:spPr bwMode="auto">
            <a:xfrm>
              <a:off x="7423151" y="3206750"/>
              <a:ext cx="92075" cy="160338"/>
            </a:xfrm>
            <a:custGeom>
              <a:avLst/>
              <a:gdLst>
                <a:gd name="T0" fmla="*/ 5 w 29"/>
                <a:gd name="T1" fmla="*/ 50 h 50"/>
                <a:gd name="T2" fmla="*/ 5 w 29"/>
                <a:gd name="T3" fmla="*/ 50 h 50"/>
                <a:gd name="T4" fmla="*/ 0 w 29"/>
                <a:gd name="T5" fmla="*/ 4 h 50"/>
                <a:gd name="T6" fmla="*/ 0 w 29"/>
                <a:gd name="T7" fmla="*/ 4 h 50"/>
                <a:gd name="T8" fmla="*/ 24 w 29"/>
                <a:gd name="T9" fmla="*/ 0 h 50"/>
                <a:gd name="T10" fmla="*/ 24 w 29"/>
                <a:gd name="T11" fmla="*/ 0 h 50"/>
                <a:gd name="T12" fmla="*/ 29 w 29"/>
                <a:gd name="T13" fmla="*/ 49 h 50"/>
                <a:gd name="T14" fmla="*/ 29 w 29"/>
                <a:gd name="T15" fmla="*/ 49 h 50"/>
                <a:gd name="T16" fmla="*/ 5 w 29"/>
                <a:gd name="T1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50"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4" y="35"/>
                    <a:pt x="3" y="19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6"/>
                    <a:pt x="28" y="33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lnTo>
                    <a:pt x="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41"/>
            <p:cNvSpPr>
              <a:spLocks/>
            </p:cNvSpPr>
            <p:nvPr/>
          </p:nvSpPr>
          <p:spPr bwMode="auto">
            <a:xfrm>
              <a:off x="7388226" y="3038475"/>
              <a:ext cx="107950" cy="168275"/>
            </a:xfrm>
            <a:custGeom>
              <a:avLst/>
              <a:gdLst>
                <a:gd name="T0" fmla="*/ 11 w 34"/>
                <a:gd name="T1" fmla="*/ 52 h 52"/>
                <a:gd name="T2" fmla="*/ 11 w 34"/>
                <a:gd name="T3" fmla="*/ 52 h 52"/>
                <a:gd name="T4" fmla="*/ 0 w 34"/>
                <a:gd name="T5" fmla="*/ 6 h 52"/>
                <a:gd name="T6" fmla="*/ 0 w 34"/>
                <a:gd name="T7" fmla="*/ 6 h 52"/>
                <a:gd name="T8" fmla="*/ 23 w 34"/>
                <a:gd name="T9" fmla="*/ 0 h 52"/>
                <a:gd name="T10" fmla="*/ 23 w 34"/>
                <a:gd name="T11" fmla="*/ 0 h 52"/>
                <a:gd name="T12" fmla="*/ 34 w 34"/>
                <a:gd name="T13" fmla="*/ 48 h 52"/>
                <a:gd name="T14" fmla="*/ 34 w 34"/>
                <a:gd name="T15" fmla="*/ 48 h 52"/>
                <a:gd name="T16" fmla="*/ 11 w 34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11" y="52"/>
                  </a:moveTo>
                  <a:cubicBezTo>
                    <a:pt x="11" y="52"/>
                    <a:pt x="11" y="52"/>
                    <a:pt x="11" y="52"/>
                  </a:cubicBezTo>
                  <a:cubicBezTo>
                    <a:pt x="8" y="37"/>
                    <a:pt x="5" y="21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16"/>
                    <a:pt x="32" y="32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42"/>
            <p:cNvSpPr>
              <a:spLocks/>
            </p:cNvSpPr>
            <p:nvPr/>
          </p:nvSpPr>
          <p:spPr bwMode="auto">
            <a:xfrm>
              <a:off x="7337426" y="2873375"/>
              <a:ext cx="120650" cy="174625"/>
            </a:xfrm>
            <a:custGeom>
              <a:avLst/>
              <a:gdLst>
                <a:gd name="T0" fmla="*/ 15 w 38"/>
                <a:gd name="T1" fmla="*/ 54 h 54"/>
                <a:gd name="T2" fmla="*/ 15 w 38"/>
                <a:gd name="T3" fmla="*/ 54 h 54"/>
                <a:gd name="T4" fmla="*/ 0 w 38"/>
                <a:gd name="T5" fmla="*/ 10 h 54"/>
                <a:gd name="T6" fmla="*/ 0 w 38"/>
                <a:gd name="T7" fmla="*/ 10 h 54"/>
                <a:gd name="T8" fmla="*/ 22 w 38"/>
                <a:gd name="T9" fmla="*/ 0 h 54"/>
                <a:gd name="T10" fmla="*/ 22 w 38"/>
                <a:gd name="T11" fmla="*/ 0 h 54"/>
                <a:gd name="T12" fmla="*/ 38 w 38"/>
                <a:gd name="T13" fmla="*/ 47 h 54"/>
                <a:gd name="T14" fmla="*/ 38 w 38"/>
                <a:gd name="T15" fmla="*/ 47 h 54"/>
                <a:gd name="T16" fmla="*/ 15 w 38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54">
                  <a:moveTo>
                    <a:pt x="15" y="54"/>
                  </a:moveTo>
                  <a:cubicBezTo>
                    <a:pt x="15" y="54"/>
                    <a:pt x="15" y="54"/>
                    <a:pt x="15" y="54"/>
                  </a:cubicBezTo>
                  <a:cubicBezTo>
                    <a:pt x="11" y="39"/>
                    <a:pt x="6" y="24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8" y="16"/>
                    <a:pt x="34" y="31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15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43"/>
            <p:cNvSpPr>
              <a:spLocks/>
            </p:cNvSpPr>
            <p:nvPr/>
          </p:nvSpPr>
          <p:spPr bwMode="auto">
            <a:xfrm>
              <a:off x="7262813" y="2719388"/>
              <a:ext cx="138113" cy="174625"/>
            </a:xfrm>
            <a:custGeom>
              <a:avLst/>
              <a:gdLst>
                <a:gd name="T0" fmla="*/ 21 w 43"/>
                <a:gd name="T1" fmla="*/ 54 h 54"/>
                <a:gd name="T2" fmla="*/ 21 w 43"/>
                <a:gd name="T3" fmla="*/ 54 h 54"/>
                <a:gd name="T4" fmla="*/ 0 w 43"/>
                <a:gd name="T5" fmla="*/ 13 h 54"/>
                <a:gd name="T6" fmla="*/ 0 w 43"/>
                <a:gd name="T7" fmla="*/ 12 h 54"/>
                <a:gd name="T8" fmla="*/ 21 w 43"/>
                <a:gd name="T9" fmla="*/ 0 h 54"/>
                <a:gd name="T10" fmla="*/ 21 w 43"/>
                <a:gd name="T11" fmla="*/ 1 h 54"/>
                <a:gd name="T12" fmla="*/ 43 w 43"/>
                <a:gd name="T13" fmla="*/ 45 h 54"/>
                <a:gd name="T14" fmla="*/ 43 w 43"/>
                <a:gd name="T15" fmla="*/ 45 h 54"/>
                <a:gd name="T16" fmla="*/ 21 w 43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54">
                  <a:moveTo>
                    <a:pt x="21" y="54"/>
                  </a:moveTo>
                  <a:cubicBezTo>
                    <a:pt x="21" y="54"/>
                    <a:pt x="21" y="54"/>
                    <a:pt x="21" y="54"/>
                  </a:cubicBezTo>
                  <a:cubicBezTo>
                    <a:pt x="15" y="40"/>
                    <a:pt x="8" y="26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9" y="15"/>
                    <a:pt x="37" y="30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lnTo>
                    <a:pt x="21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44"/>
            <p:cNvSpPr>
              <a:spLocks/>
            </p:cNvSpPr>
            <p:nvPr/>
          </p:nvSpPr>
          <p:spPr bwMode="auto">
            <a:xfrm>
              <a:off x="7173913" y="2576513"/>
              <a:ext cx="149225" cy="171450"/>
            </a:xfrm>
            <a:custGeom>
              <a:avLst/>
              <a:gdLst>
                <a:gd name="T0" fmla="*/ 26 w 47"/>
                <a:gd name="T1" fmla="*/ 53 h 53"/>
                <a:gd name="T2" fmla="*/ 26 w 47"/>
                <a:gd name="T3" fmla="*/ 53 h 53"/>
                <a:gd name="T4" fmla="*/ 1 w 47"/>
                <a:gd name="T5" fmla="*/ 14 h 53"/>
                <a:gd name="T6" fmla="*/ 0 w 47"/>
                <a:gd name="T7" fmla="*/ 14 h 53"/>
                <a:gd name="T8" fmla="*/ 20 w 47"/>
                <a:gd name="T9" fmla="*/ 0 h 53"/>
                <a:gd name="T10" fmla="*/ 20 w 47"/>
                <a:gd name="T11" fmla="*/ 0 h 53"/>
                <a:gd name="T12" fmla="*/ 20 w 47"/>
                <a:gd name="T13" fmla="*/ 0 h 53"/>
                <a:gd name="T14" fmla="*/ 47 w 47"/>
                <a:gd name="T15" fmla="*/ 41 h 53"/>
                <a:gd name="T16" fmla="*/ 47 w 47"/>
                <a:gd name="T17" fmla="*/ 41 h 53"/>
                <a:gd name="T18" fmla="*/ 26 w 47"/>
                <a:gd name="T1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53">
                  <a:moveTo>
                    <a:pt x="26" y="53"/>
                  </a:moveTo>
                  <a:cubicBezTo>
                    <a:pt x="26" y="53"/>
                    <a:pt x="26" y="53"/>
                    <a:pt x="26" y="53"/>
                  </a:cubicBezTo>
                  <a:cubicBezTo>
                    <a:pt x="18" y="40"/>
                    <a:pt x="10" y="27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0" y="13"/>
                    <a:pt x="39" y="27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26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45"/>
            <p:cNvSpPr>
              <a:spLocks/>
            </p:cNvSpPr>
            <p:nvPr/>
          </p:nvSpPr>
          <p:spPr bwMode="auto">
            <a:xfrm>
              <a:off x="7072313" y="2444750"/>
              <a:ext cx="158750" cy="168275"/>
            </a:xfrm>
            <a:custGeom>
              <a:avLst/>
              <a:gdLst>
                <a:gd name="T0" fmla="*/ 30 w 50"/>
                <a:gd name="T1" fmla="*/ 52 h 52"/>
                <a:gd name="T2" fmla="*/ 30 w 50"/>
                <a:gd name="T3" fmla="*/ 52 h 52"/>
                <a:gd name="T4" fmla="*/ 0 w 50"/>
                <a:gd name="T5" fmla="*/ 17 h 52"/>
                <a:gd name="T6" fmla="*/ 0 w 50"/>
                <a:gd name="T7" fmla="*/ 16 h 52"/>
                <a:gd name="T8" fmla="*/ 17 w 50"/>
                <a:gd name="T9" fmla="*/ 0 h 52"/>
                <a:gd name="T10" fmla="*/ 18 w 50"/>
                <a:gd name="T11" fmla="*/ 0 h 52"/>
                <a:gd name="T12" fmla="*/ 49 w 50"/>
                <a:gd name="T13" fmla="*/ 38 h 52"/>
                <a:gd name="T14" fmla="*/ 50 w 50"/>
                <a:gd name="T15" fmla="*/ 38 h 52"/>
                <a:gd name="T16" fmla="*/ 30 w 50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52">
                  <a:moveTo>
                    <a:pt x="30" y="52"/>
                  </a:moveTo>
                  <a:cubicBezTo>
                    <a:pt x="30" y="52"/>
                    <a:pt x="30" y="52"/>
                    <a:pt x="30" y="52"/>
                  </a:cubicBezTo>
                  <a:cubicBezTo>
                    <a:pt x="21" y="40"/>
                    <a:pt x="11" y="28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9" y="12"/>
                    <a:pt x="40" y="25"/>
                    <a:pt x="49" y="38"/>
                  </a:cubicBezTo>
                  <a:cubicBezTo>
                    <a:pt x="50" y="38"/>
                    <a:pt x="50" y="38"/>
                    <a:pt x="50" y="38"/>
                  </a:cubicBezTo>
                  <a:lnTo>
                    <a:pt x="30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46"/>
            <p:cNvSpPr>
              <a:spLocks/>
            </p:cNvSpPr>
            <p:nvPr/>
          </p:nvSpPr>
          <p:spPr bwMode="auto">
            <a:xfrm>
              <a:off x="6953251" y="2325688"/>
              <a:ext cx="166688" cy="165100"/>
            </a:xfrm>
            <a:custGeom>
              <a:avLst/>
              <a:gdLst>
                <a:gd name="T0" fmla="*/ 35 w 52"/>
                <a:gd name="T1" fmla="*/ 51 h 51"/>
                <a:gd name="T2" fmla="*/ 34 w 52"/>
                <a:gd name="T3" fmla="*/ 51 h 51"/>
                <a:gd name="T4" fmla="*/ 0 w 52"/>
                <a:gd name="T5" fmla="*/ 19 h 51"/>
                <a:gd name="T6" fmla="*/ 0 w 52"/>
                <a:gd name="T7" fmla="*/ 19 h 51"/>
                <a:gd name="T8" fmla="*/ 0 w 52"/>
                <a:gd name="T9" fmla="*/ 19 h 51"/>
                <a:gd name="T10" fmla="*/ 15 w 52"/>
                <a:gd name="T11" fmla="*/ 0 h 51"/>
                <a:gd name="T12" fmla="*/ 16 w 52"/>
                <a:gd name="T13" fmla="*/ 1 h 51"/>
                <a:gd name="T14" fmla="*/ 52 w 52"/>
                <a:gd name="T15" fmla="*/ 34 h 51"/>
                <a:gd name="T16" fmla="*/ 52 w 52"/>
                <a:gd name="T17" fmla="*/ 34 h 51"/>
                <a:gd name="T18" fmla="*/ 52 w 52"/>
                <a:gd name="T19" fmla="*/ 34 h 51"/>
                <a:gd name="T20" fmla="*/ 35 w 52"/>
                <a:gd name="T2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1">
                  <a:moveTo>
                    <a:pt x="35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24" y="40"/>
                    <a:pt x="12" y="2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8" y="11"/>
                    <a:pt x="40" y="22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35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47"/>
            <p:cNvSpPr>
              <a:spLocks/>
            </p:cNvSpPr>
            <p:nvPr/>
          </p:nvSpPr>
          <p:spPr bwMode="auto">
            <a:xfrm>
              <a:off x="5129213" y="2276475"/>
              <a:ext cx="166688" cy="161925"/>
            </a:xfrm>
            <a:custGeom>
              <a:avLst/>
              <a:gdLst>
                <a:gd name="T0" fmla="*/ 16 w 52"/>
                <a:gd name="T1" fmla="*/ 50 h 50"/>
                <a:gd name="T2" fmla="*/ 0 w 52"/>
                <a:gd name="T3" fmla="*/ 32 h 50"/>
                <a:gd name="T4" fmla="*/ 0 w 52"/>
                <a:gd name="T5" fmla="*/ 31 h 50"/>
                <a:gd name="T6" fmla="*/ 0 w 52"/>
                <a:gd name="T7" fmla="*/ 32 h 50"/>
                <a:gd name="T8" fmla="*/ 38 w 52"/>
                <a:gd name="T9" fmla="*/ 0 h 50"/>
                <a:gd name="T10" fmla="*/ 38 w 52"/>
                <a:gd name="T11" fmla="*/ 0 h 50"/>
                <a:gd name="T12" fmla="*/ 52 w 52"/>
                <a:gd name="T13" fmla="*/ 20 h 50"/>
                <a:gd name="T14" fmla="*/ 52 w 52"/>
                <a:gd name="T15" fmla="*/ 20 h 50"/>
                <a:gd name="T16" fmla="*/ 16 w 52"/>
                <a:gd name="T1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0">
                  <a:moveTo>
                    <a:pt x="16" y="5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2" y="21"/>
                    <a:pt x="25" y="1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0" y="29"/>
                    <a:pt x="28" y="39"/>
                    <a:pt x="16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48"/>
            <p:cNvSpPr>
              <a:spLocks/>
            </p:cNvSpPr>
            <p:nvPr/>
          </p:nvSpPr>
          <p:spPr bwMode="auto">
            <a:xfrm>
              <a:off x="6823076" y="2225675"/>
              <a:ext cx="171450" cy="153988"/>
            </a:xfrm>
            <a:custGeom>
              <a:avLst/>
              <a:gdLst>
                <a:gd name="T0" fmla="*/ 38 w 54"/>
                <a:gd name="T1" fmla="*/ 48 h 48"/>
                <a:gd name="T2" fmla="*/ 38 w 54"/>
                <a:gd name="T3" fmla="*/ 48 h 48"/>
                <a:gd name="T4" fmla="*/ 1 w 54"/>
                <a:gd name="T5" fmla="*/ 20 h 48"/>
                <a:gd name="T6" fmla="*/ 0 w 54"/>
                <a:gd name="T7" fmla="*/ 20 h 48"/>
                <a:gd name="T8" fmla="*/ 13 w 54"/>
                <a:gd name="T9" fmla="*/ 0 h 48"/>
                <a:gd name="T10" fmla="*/ 14 w 54"/>
                <a:gd name="T11" fmla="*/ 0 h 48"/>
                <a:gd name="T12" fmla="*/ 53 w 54"/>
                <a:gd name="T13" fmla="*/ 29 h 48"/>
                <a:gd name="T14" fmla="*/ 54 w 54"/>
                <a:gd name="T15" fmla="*/ 29 h 48"/>
                <a:gd name="T16" fmla="*/ 53 w 54"/>
                <a:gd name="T17" fmla="*/ 29 h 48"/>
                <a:gd name="T18" fmla="*/ 38 w 54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48">
                  <a:moveTo>
                    <a:pt x="38" y="48"/>
                  </a:moveTo>
                  <a:cubicBezTo>
                    <a:pt x="38" y="48"/>
                    <a:pt x="38" y="48"/>
                    <a:pt x="38" y="48"/>
                  </a:cubicBezTo>
                  <a:cubicBezTo>
                    <a:pt x="26" y="38"/>
                    <a:pt x="14" y="29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7" y="9"/>
                    <a:pt x="41" y="19"/>
                    <a:pt x="5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3" y="29"/>
                    <a:pt x="53" y="29"/>
                    <a:pt x="53" y="29"/>
                  </a:cubicBezTo>
                  <a:lnTo>
                    <a:pt x="3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49"/>
            <p:cNvSpPr>
              <a:spLocks/>
            </p:cNvSpPr>
            <p:nvPr/>
          </p:nvSpPr>
          <p:spPr bwMode="auto">
            <a:xfrm>
              <a:off x="5260976" y="2182813"/>
              <a:ext cx="169863" cy="152400"/>
            </a:xfrm>
            <a:custGeom>
              <a:avLst/>
              <a:gdLst>
                <a:gd name="T0" fmla="*/ 14 w 53"/>
                <a:gd name="T1" fmla="*/ 47 h 47"/>
                <a:gd name="T2" fmla="*/ 0 w 53"/>
                <a:gd name="T3" fmla="*/ 27 h 47"/>
                <a:gd name="T4" fmla="*/ 0 w 53"/>
                <a:gd name="T5" fmla="*/ 27 h 47"/>
                <a:gd name="T6" fmla="*/ 41 w 53"/>
                <a:gd name="T7" fmla="*/ 0 h 47"/>
                <a:gd name="T8" fmla="*/ 42 w 53"/>
                <a:gd name="T9" fmla="*/ 0 h 47"/>
                <a:gd name="T10" fmla="*/ 53 w 53"/>
                <a:gd name="T11" fmla="*/ 21 h 47"/>
                <a:gd name="T12" fmla="*/ 53 w 53"/>
                <a:gd name="T13" fmla="*/ 21 h 47"/>
                <a:gd name="T14" fmla="*/ 14 w 53"/>
                <a:gd name="T15" fmla="*/ 46 h 47"/>
                <a:gd name="T16" fmla="*/ 14 w 53"/>
                <a:gd name="T1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7">
                  <a:moveTo>
                    <a:pt x="14" y="4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3" y="17"/>
                    <a:pt x="27" y="8"/>
                    <a:pt x="4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0" y="29"/>
                    <a:pt x="27" y="37"/>
                    <a:pt x="14" y="46"/>
                  </a:cubicBezTo>
                  <a:lnTo>
                    <a:pt x="14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50"/>
            <p:cNvSpPr>
              <a:spLocks/>
            </p:cNvSpPr>
            <p:nvPr/>
          </p:nvSpPr>
          <p:spPr bwMode="auto">
            <a:xfrm>
              <a:off x="6681788" y="2141538"/>
              <a:ext cx="173038" cy="141288"/>
            </a:xfrm>
            <a:custGeom>
              <a:avLst/>
              <a:gdLst>
                <a:gd name="T0" fmla="*/ 41 w 54"/>
                <a:gd name="T1" fmla="*/ 44 h 44"/>
                <a:gd name="T2" fmla="*/ 41 w 54"/>
                <a:gd name="T3" fmla="*/ 44 h 44"/>
                <a:gd name="T4" fmla="*/ 1 w 54"/>
                <a:gd name="T5" fmla="*/ 21 h 44"/>
                <a:gd name="T6" fmla="*/ 0 w 54"/>
                <a:gd name="T7" fmla="*/ 21 h 44"/>
                <a:gd name="T8" fmla="*/ 11 w 54"/>
                <a:gd name="T9" fmla="*/ 0 h 44"/>
                <a:gd name="T10" fmla="*/ 11 w 54"/>
                <a:gd name="T11" fmla="*/ 0 h 44"/>
                <a:gd name="T12" fmla="*/ 54 w 54"/>
                <a:gd name="T13" fmla="*/ 24 h 44"/>
                <a:gd name="T14" fmla="*/ 54 w 54"/>
                <a:gd name="T15" fmla="*/ 24 h 44"/>
                <a:gd name="T16" fmla="*/ 41 w 54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44">
                  <a:moveTo>
                    <a:pt x="41" y="44"/>
                  </a:moveTo>
                  <a:cubicBezTo>
                    <a:pt x="41" y="44"/>
                    <a:pt x="41" y="44"/>
                    <a:pt x="41" y="44"/>
                  </a:cubicBezTo>
                  <a:cubicBezTo>
                    <a:pt x="28" y="36"/>
                    <a:pt x="14" y="28"/>
                    <a:pt x="1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6" y="7"/>
                    <a:pt x="40" y="15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lnTo>
                    <a:pt x="4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51"/>
            <p:cNvSpPr>
              <a:spLocks/>
            </p:cNvSpPr>
            <p:nvPr/>
          </p:nvSpPr>
          <p:spPr bwMode="auto">
            <a:xfrm>
              <a:off x="5403851" y="2109788"/>
              <a:ext cx="173038" cy="134938"/>
            </a:xfrm>
            <a:custGeom>
              <a:avLst/>
              <a:gdLst>
                <a:gd name="T0" fmla="*/ 12 w 54"/>
                <a:gd name="T1" fmla="*/ 42 h 42"/>
                <a:gd name="T2" fmla="*/ 0 w 54"/>
                <a:gd name="T3" fmla="*/ 21 h 42"/>
                <a:gd name="T4" fmla="*/ 0 w 54"/>
                <a:gd name="T5" fmla="*/ 21 h 42"/>
                <a:gd name="T6" fmla="*/ 44 w 54"/>
                <a:gd name="T7" fmla="*/ 0 h 42"/>
                <a:gd name="T8" fmla="*/ 44 w 54"/>
                <a:gd name="T9" fmla="*/ 0 h 42"/>
                <a:gd name="T10" fmla="*/ 54 w 54"/>
                <a:gd name="T11" fmla="*/ 22 h 42"/>
                <a:gd name="T12" fmla="*/ 54 w 54"/>
                <a:gd name="T13" fmla="*/ 22 h 42"/>
                <a:gd name="T14" fmla="*/ 12 w 54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42">
                  <a:moveTo>
                    <a:pt x="12" y="42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4" y="13"/>
                    <a:pt x="29" y="6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39" y="28"/>
                    <a:pt x="25" y="35"/>
                    <a:pt x="12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52"/>
            <p:cNvSpPr>
              <a:spLocks/>
            </p:cNvSpPr>
            <p:nvPr/>
          </p:nvSpPr>
          <p:spPr bwMode="auto">
            <a:xfrm>
              <a:off x="6535738" y="2073275"/>
              <a:ext cx="168275" cy="133350"/>
            </a:xfrm>
            <a:custGeom>
              <a:avLst/>
              <a:gdLst>
                <a:gd name="T0" fmla="*/ 43 w 53"/>
                <a:gd name="T1" fmla="*/ 41 h 41"/>
                <a:gd name="T2" fmla="*/ 43 w 53"/>
                <a:gd name="T3" fmla="*/ 41 h 41"/>
                <a:gd name="T4" fmla="*/ 0 w 53"/>
                <a:gd name="T5" fmla="*/ 23 h 41"/>
                <a:gd name="T6" fmla="*/ 0 w 53"/>
                <a:gd name="T7" fmla="*/ 23 h 41"/>
                <a:gd name="T8" fmla="*/ 7 w 53"/>
                <a:gd name="T9" fmla="*/ 0 h 41"/>
                <a:gd name="T10" fmla="*/ 8 w 53"/>
                <a:gd name="T11" fmla="*/ 0 h 41"/>
                <a:gd name="T12" fmla="*/ 53 w 53"/>
                <a:gd name="T13" fmla="*/ 19 h 41"/>
                <a:gd name="T14" fmla="*/ 53 w 53"/>
                <a:gd name="T15" fmla="*/ 19 h 41"/>
                <a:gd name="T16" fmla="*/ 43 w 53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1"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29" y="34"/>
                    <a:pt x="14" y="28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6"/>
                    <a:pt x="39" y="12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lnTo>
                    <a:pt x="43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53"/>
            <p:cNvSpPr>
              <a:spLocks/>
            </p:cNvSpPr>
            <p:nvPr/>
          </p:nvSpPr>
          <p:spPr bwMode="auto">
            <a:xfrm>
              <a:off x="5557838" y="2051050"/>
              <a:ext cx="169863" cy="122238"/>
            </a:xfrm>
            <a:custGeom>
              <a:avLst/>
              <a:gdLst>
                <a:gd name="T0" fmla="*/ 9 w 53"/>
                <a:gd name="T1" fmla="*/ 38 h 38"/>
                <a:gd name="T2" fmla="*/ 0 w 53"/>
                <a:gd name="T3" fmla="*/ 16 h 38"/>
                <a:gd name="T4" fmla="*/ 0 w 53"/>
                <a:gd name="T5" fmla="*/ 16 h 38"/>
                <a:gd name="T6" fmla="*/ 47 w 53"/>
                <a:gd name="T7" fmla="*/ 0 h 38"/>
                <a:gd name="T8" fmla="*/ 47 w 53"/>
                <a:gd name="T9" fmla="*/ 0 h 38"/>
                <a:gd name="T10" fmla="*/ 47 w 53"/>
                <a:gd name="T11" fmla="*/ 0 h 38"/>
                <a:gd name="T12" fmla="*/ 53 w 53"/>
                <a:gd name="T13" fmla="*/ 23 h 38"/>
                <a:gd name="T14" fmla="*/ 53 w 53"/>
                <a:gd name="T15" fmla="*/ 23 h 38"/>
                <a:gd name="T16" fmla="*/ 9 w 53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8">
                  <a:moveTo>
                    <a:pt x="9" y="38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5" y="10"/>
                    <a:pt x="31" y="4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38" y="27"/>
                    <a:pt x="24" y="32"/>
                    <a:pt x="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54"/>
            <p:cNvSpPr>
              <a:spLocks/>
            </p:cNvSpPr>
            <p:nvPr/>
          </p:nvSpPr>
          <p:spPr bwMode="auto">
            <a:xfrm>
              <a:off x="6378576" y="2022475"/>
              <a:ext cx="169863" cy="122238"/>
            </a:xfrm>
            <a:custGeom>
              <a:avLst/>
              <a:gdLst>
                <a:gd name="T0" fmla="*/ 45 w 53"/>
                <a:gd name="T1" fmla="*/ 38 h 38"/>
                <a:gd name="T2" fmla="*/ 45 w 53"/>
                <a:gd name="T3" fmla="*/ 38 h 38"/>
                <a:gd name="T4" fmla="*/ 0 w 53"/>
                <a:gd name="T5" fmla="*/ 25 h 38"/>
                <a:gd name="T6" fmla="*/ 0 w 53"/>
                <a:gd name="T7" fmla="*/ 25 h 38"/>
                <a:gd name="T8" fmla="*/ 5 w 53"/>
                <a:gd name="T9" fmla="*/ 0 h 38"/>
                <a:gd name="T10" fmla="*/ 5 w 53"/>
                <a:gd name="T11" fmla="*/ 2 h 38"/>
                <a:gd name="T12" fmla="*/ 53 w 53"/>
                <a:gd name="T13" fmla="*/ 15 h 38"/>
                <a:gd name="T14" fmla="*/ 53 w 53"/>
                <a:gd name="T15" fmla="*/ 15 h 38"/>
                <a:gd name="T16" fmla="*/ 45 w 53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8">
                  <a:moveTo>
                    <a:pt x="45" y="38"/>
                  </a:moveTo>
                  <a:cubicBezTo>
                    <a:pt x="45" y="38"/>
                    <a:pt x="45" y="38"/>
                    <a:pt x="45" y="38"/>
                  </a:cubicBezTo>
                  <a:cubicBezTo>
                    <a:pt x="30" y="33"/>
                    <a:pt x="15" y="29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1" y="5"/>
                    <a:pt x="37" y="10"/>
                    <a:pt x="53" y="15"/>
                  </a:cubicBezTo>
                  <a:cubicBezTo>
                    <a:pt x="53" y="15"/>
                    <a:pt x="53" y="15"/>
                    <a:pt x="53" y="15"/>
                  </a:cubicBezTo>
                  <a:lnTo>
                    <a:pt x="45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55"/>
            <p:cNvSpPr>
              <a:spLocks/>
            </p:cNvSpPr>
            <p:nvPr/>
          </p:nvSpPr>
          <p:spPr bwMode="auto">
            <a:xfrm>
              <a:off x="5718176" y="2012950"/>
              <a:ext cx="168275" cy="109538"/>
            </a:xfrm>
            <a:custGeom>
              <a:avLst/>
              <a:gdLst>
                <a:gd name="T0" fmla="*/ 7 w 53"/>
                <a:gd name="T1" fmla="*/ 34 h 34"/>
                <a:gd name="T2" fmla="*/ 0 w 53"/>
                <a:gd name="T3" fmla="*/ 11 h 34"/>
                <a:gd name="T4" fmla="*/ 1 w 53"/>
                <a:gd name="T5" fmla="*/ 11 h 34"/>
                <a:gd name="T6" fmla="*/ 49 w 53"/>
                <a:gd name="T7" fmla="*/ 0 h 34"/>
                <a:gd name="T8" fmla="*/ 49 w 53"/>
                <a:gd name="T9" fmla="*/ 0 h 34"/>
                <a:gd name="T10" fmla="*/ 53 w 53"/>
                <a:gd name="T11" fmla="*/ 24 h 34"/>
                <a:gd name="T12" fmla="*/ 53 w 53"/>
                <a:gd name="T13" fmla="*/ 24 h 34"/>
                <a:gd name="T14" fmla="*/ 7 w 53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34">
                  <a:moveTo>
                    <a:pt x="7" y="34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6" y="7"/>
                    <a:pt x="33" y="3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37" y="27"/>
                    <a:pt x="22" y="30"/>
                    <a:pt x="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56"/>
            <p:cNvSpPr>
              <a:spLocks/>
            </p:cNvSpPr>
            <p:nvPr/>
          </p:nvSpPr>
          <p:spPr bwMode="auto">
            <a:xfrm>
              <a:off x="6218238" y="2003425"/>
              <a:ext cx="163513" cy="100013"/>
            </a:xfrm>
            <a:custGeom>
              <a:avLst/>
              <a:gdLst>
                <a:gd name="T0" fmla="*/ 47 w 51"/>
                <a:gd name="T1" fmla="*/ 31 h 31"/>
                <a:gd name="T2" fmla="*/ 46 w 51"/>
                <a:gd name="T3" fmla="*/ 31 h 31"/>
                <a:gd name="T4" fmla="*/ 0 w 51"/>
                <a:gd name="T5" fmla="*/ 24 h 31"/>
                <a:gd name="T6" fmla="*/ 0 w 51"/>
                <a:gd name="T7" fmla="*/ 24 h 31"/>
                <a:gd name="T8" fmla="*/ 2 w 51"/>
                <a:gd name="T9" fmla="*/ 0 h 31"/>
                <a:gd name="T10" fmla="*/ 51 w 51"/>
                <a:gd name="T11" fmla="*/ 7 h 31"/>
                <a:gd name="T12" fmla="*/ 51 w 51"/>
                <a:gd name="T13" fmla="*/ 7 h 31"/>
                <a:gd name="T14" fmla="*/ 47 w 51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31">
                  <a:moveTo>
                    <a:pt x="47" y="31"/>
                  </a:moveTo>
                  <a:cubicBezTo>
                    <a:pt x="46" y="31"/>
                    <a:pt x="46" y="31"/>
                    <a:pt x="46" y="31"/>
                  </a:cubicBezTo>
                  <a:cubicBezTo>
                    <a:pt x="31" y="27"/>
                    <a:pt x="16" y="25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9" y="1"/>
                    <a:pt x="35" y="4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lnTo>
                    <a:pt x="4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57"/>
            <p:cNvSpPr>
              <a:spLocks/>
            </p:cNvSpPr>
            <p:nvPr/>
          </p:nvSpPr>
          <p:spPr bwMode="auto">
            <a:xfrm>
              <a:off x="5886451" y="1997075"/>
              <a:ext cx="160338" cy="93663"/>
            </a:xfrm>
            <a:custGeom>
              <a:avLst/>
              <a:gdLst>
                <a:gd name="T0" fmla="*/ 3 w 50"/>
                <a:gd name="T1" fmla="*/ 29 h 29"/>
                <a:gd name="T2" fmla="*/ 0 w 50"/>
                <a:gd name="T3" fmla="*/ 5 h 29"/>
                <a:gd name="T4" fmla="*/ 0 w 50"/>
                <a:gd name="T5" fmla="*/ 5 h 29"/>
                <a:gd name="T6" fmla="*/ 49 w 50"/>
                <a:gd name="T7" fmla="*/ 0 h 29"/>
                <a:gd name="T8" fmla="*/ 49 w 50"/>
                <a:gd name="T9" fmla="*/ 0 h 29"/>
                <a:gd name="T10" fmla="*/ 50 w 50"/>
                <a:gd name="T11" fmla="*/ 24 h 29"/>
                <a:gd name="T12" fmla="*/ 50 w 50"/>
                <a:gd name="T13" fmla="*/ 24 h 29"/>
                <a:gd name="T14" fmla="*/ 3 w 5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9">
                  <a:moveTo>
                    <a:pt x="3" y="29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6" y="2"/>
                    <a:pt x="33" y="1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34" y="25"/>
                    <a:pt x="19" y="26"/>
                    <a:pt x="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58"/>
            <p:cNvSpPr>
              <a:spLocks/>
            </p:cNvSpPr>
            <p:nvPr/>
          </p:nvSpPr>
          <p:spPr bwMode="auto">
            <a:xfrm>
              <a:off x="6056313" y="1997075"/>
              <a:ext cx="155575" cy="79375"/>
            </a:xfrm>
            <a:custGeom>
              <a:avLst/>
              <a:gdLst>
                <a:gd name="T0" fmla="*/ 48 w 49"/>
                <a:gd name="T1" fmla="*/ 25 h 25"/>
                <a:gd name="T2" fmla="*/ 47 w 49"/>
                <a:gd name="T3" fmla="*/ 25 h 25"/>
                <a:gd name="T4" fmla="*/ 13 w 49"/>
                <a:gd name="T5" fmla="*/ 24 h 25"/>
                <a:gd name="T6" fmla="*/ 1 w 49"/>
                <a:gd name="T7" fmla="*/ 24 h 25"/>
                <a:gd name="T8" fmla="*/ 1 w 49"/>
                <a:gd name="T9" fmla="*/ 24 h 25"/>
                <a:gd name="T10" fmla="*/ 0 w 49"/>
                <a:gd name="T11" fmla="*/ 0 h 25"/>
                <a:gd name="T12" fmla="*/ 0 w 49"/>
                <a:gd name="T13" fmla="*/ 0 h 25"/>
                <a:gd name="T14" fmla="*/ 49 w 49"/>
                <a:gd name="T15" fmla="*/ 2 h 25"/>
                <a:gd name="T16" fmla="*/ 49 w 49"/>
                <a:gd name="T17" fmla="*/ 2 h 25"/>
                <a:gd name="T18" fmla="*/ 48 w 49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25">
                  <a:moveTo>
                    <a:pt x="48" y="25"/>
                  </a:moveTo>
                  <a:cubicBezTo>
                    <a:pt x="47" y="25"/>
                    <a:pt x="47" y="25"/>
                    <a:pt x="47" y="25"/>
                  </a:cubicBezTo>
                  <a:cubicBezTo>
                    <a:pt x="36" y="25"/>
                    <a:pt x="24" y="24"/>
                    <a:pt x="13" y="24"/>
                  </a:cubicBezTo>
                  <a:cubicBezTo>
                    <a:pt x="8" y="24"/>
                    <a:pt x="4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33" y="0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lnTo>
                    <a:pt x="48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59"/>
            <p:cNvSpPr>
              <a:spLocks/>
            </p:cNvSpPr>
            <p:nvPr/>
          </p:nvSpPr>
          <p:spPr bwMode="auto">
            <a:xfrm>
              <a:off x="4648201" y="2425700"/>
              <a:ext cx="407988" cy="1790700"/>
            </a:xfrm>
            <a:custGeom>
              <a:avLst/>
              <a:gdLst>
                <a:gd name="T0" fmla="*/ 74 w 128"/>
                <a:gd name="T1" fmla="*/ 553 h 555"/>
                <a:gd name="T2" fmla="*/ 4 w 128"/>
                <a:gd name="T3" fmla="*/ 312 h 555"/>
                <a:gd name="T4" fmla="*/ 128 w 128"/>
                <a:gd name="T5" fmla="*/ 2 h 555"/>
                <a:gd name="T6" fmla="*/ 125 w 128"/>
                <a:gd name="T7" fmla="*/ 0 h 555"/>
                <a:gd name="T8" fmla="*/ 0 w 128"/>
                <a:gd name="T9" fmla="*/ 312 h 555"/>
                <a:gd name="T10" fmla="*/ 71 w 128"/>
                <a:gd name="T11" fmla="*/ 555 h 555"/>
                <a:gd name="T12" fmla="*/ 74 w 128"/>
                <a:gd name="T13" fmla="*/ 553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555">
                  <a:moveTo>
                    <a:pt x="74" y="553"/>
                  </a:moveTo>
                  <a:cubicBezTo>
                    <a:pt x="30" y="483"/>
                    <a:pt x="4" y="401"/>
                    <a:pt x="4" y="312"/>
                  </a:cubicBezTo>
                  <a:cubicBezTo>
                    <a:pt x="4" y="192"/>
                    <a:pt x="51" y="83"/>
                    <a:pt x="128" y="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48" y="81"/>
                    <a:pt x="0" y="191"/>
                    <a:pt x="0" y="312"/>
                  </a:cubicBezTo>
                  <a:cubicBezTo>
                    <a:pt x="0" y="401"/>
                    <a:pt x="26" y="485"/>
                    <a:pt x="71" y="555"/>
                  </a:cubicBezTo>
                  <a:cubicBezTo>
                    <a:pt x="74" y="553"/>
                    <a:pt x="74" y="553"/>
                    <a:pt x="74" y="5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60"/>
            <p:cNvSpPr>
              <a:spLocks/>
            </p:cNvSpPr>
            <p:nvPr/>
          </p:nvSpPr>
          <p:spPr bwMode="auto">
            <a:xfrm>
              <a:off x="4602163" y="3597275"/>
              <a:ext cx="285750" cy="644525"/>
            </a:xfrm>
            <a:custGeom>
              <a:avLst/>
              <a:gdLst>
                <a:gd name="T0" fmla="*/ 67 w 89"/>
                <a:gd name="T1" fmla="*/ 194 h 200"/>
                <a:gd name="T2" fmla="*/ 69 w 89"/>
                <a:gd name="T3" fmla="*/ 193 h 200"/>
                <a:gd name="T4" fmla="*/ 4 w 89"/>
                <a:gd name="T5" fmla="*/ 12 h 200"/>
                <a:gd name="T6" fmla="*/ 4 w 89"/>
                <a:gd name="T7" fmla="*/ 11 h 200"/>
                <a:gd name="T8" fmla="*/ 9 w 89"/>
                <a:gd name="T9" fmla="*/ 5 h 200"/>
                <a:gd name="T10" fmla="*/ 20 w 89"/>
                <a:gd name="T11" fmla="*/ 4 h 200"/>
                <a:gd name="T12" fmla="*/ 19 w 89"/>
                <a:gd name="T13" fmla="*/ 2 h 200"/>
                <a:gd name="T14" fmla="*/ 17 w 89"/>
                <a:gd name="T15" fmla="*/ 2 h 200"/>
                <a:gd name="T16" fmla="*/ 85 w 89"/>
                <a:gd name="T17" fmla="*/ 192 h 200"/>
                <a:gd name="T18" fmla="*/ 87 w 89"/>
                <a:gd name="T19" fmla="*/ 191 h 200"/>
                <a:gd name="T20" fmla="*/ 86 w 89"/>
                <a:gd name="T21" fmla="*/ 190 h 200"/>
                <a:gd name="T22" fmla="*/ 77 w 89"/>
                <a:gd name="T23" fmla="*/ 195 h 200"/>
                <a:gd name="T24" fmla="*/ 74 w 89"/>
                <a:gd name="T25" fmla="*/ 196 h 200"/>
                <a:gd name="T26" fmla="*/ 69 w 89"/>
                <a:gd name="T27" fmla="*/ 193 h 200"/>
                <a:gd name="T28" fmla="*/ 67 w 89"/>
                <a:gd name="T29" fmla="*/ 194 h 200"/>
                <a:gd name="T30" fmla="*/ 65 w 89"/>
                <a:gd name="T31" fmla="*/ 195 h 200"/>
                <a:gd name="T32" fmla="*/ 74 w 89"/>
                <a:gd name="T33" fmla="*/ 200 h 200"/>
                <a:gd name="T34" fmla="*/ 79 w 89"/>
                <a:gd name="T35" fmla="*/ 199 h 200"/>
                <a:gd name="T36" fmla="*/ 89 w 89"/>
                <a:gd name="T37" fmla="*/ 192 h 200"/>
                <a:gd name="T38" fmla="*/ 88 w 89"/>
                <a:gd name="T39" fmla="*/ 190 h 200"/>
                <a:gd name="T40" fmla="*/ 21 w 89"/>
                <a:gd name="T41" fmla="*/ 2 h 200"/>
                <a:gd name="T42" fmla="*/ 21 w 89"/>
                <a:gd name="T43" fmla="*/ 0 h 200"/>
                <a:gd name="T44" fmla="*/ 9 w 89"/>
                <a:gd name="T45" fmla="*/ 1 h 200"/>
                <a:gd name="T46" fmla="*/ 0 w 89"/>
                <a:gd name="T47" fmla="*/ 11 h 200"/>
                <a:gd name="T48" fmla="*/ 0 w 89"/>
                <a:gd name="T49" fmla="*/ 12 h 200"/>
                <a:gd name="T50" fmla="*/ 65 w 89"/>
                <a:gd name="T51" fmla="*/ 195 h 200"/>
                <a:gd name="T52" fmla="*/ 67 w 89"/>
                <a:gd name="T53" fmla="*/ 19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200">
                  <a:moveTo>
                    <a:pt x="67" y="194"/>
                  </a:moveTo>
                  <a:cubicBezTo>
                    <a:pt x="69" y="193"/>
                    <a:pt x="69" y="193"/>
                    <a:pt x="69" y="193"/>
                  </a:cubicBezTo>
                  <a:cubicBezTo>
                    <a:pt x="35" y="139"/>
                    <a:pt x="13" y="78"/>
                    <a:pt x="4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8"/>
                    <a:pt x="6" y="5"/>
                    <a:pt x="9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25" y="71"/>
                    <a:pt x="49" y="136"/>
                    <a:pt x="85" y="192"/>
                  </a:cubicBezTo>
                  <a:cubicBezTo>
                    <a:pt x="87" y="191"/>
                    <a:pt x="87" y="191"/>
                    <a:pt x="87" y="191"/>
                  </a:cubicBezTo>
                  <a:cubicBezTo>
                    <a:pt x="86" y="190"/>
                    <a:pt x="86" y="190"/>
                    <a:pt x="86" y="190"/>
                  </a:cubicBezTo>
                  <a:cubicBezTo>
                    <a:pt x="77" y="195"/>
                    <a:pt x="77" y="195"/>
                    <a:pt x="77" y="195"/>
                  </a:cubicBezTo>
                  <a:cubicBezTo>
                    <a:pt x="76" y="196"/>
                    <a:pt x="75" y="196"/>
                    <a:pt x="74" y="196"/>
                  </a:cubicBezTo>
                  <a:cubicBezTo>
                    <a:pt x="72" y="196"/>
                    <a:pt x="70" y="195"/>
                    <a:pt x="69" y="193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67" y="198"/>
                    <a:pt x="70" y="200"/>
                    <a:pt x="74" y="200"/>
                  </a:cubicBezTo>
                  <a:cubicBezTo>
                    <a:pt x="75" y="200"/>
                    <a:pt x="77" y="200"/>
                    <a:pt x="79" y="199"/>
                  </a:cubicBezTo>
                  <a:cubicBezTo>
                    <a:pt x="89" y="192"/>
                    <a:pt x="89" y="192"/>
                    <a:pt x="89" y="192"/>
                  </a:cubicBezTo>
                  <a:cubicBezTo>
                    <a:pt x="88" y="190"/>
                    <a:pt x="88" y="190"/>
                    <a:pt x="88" y="190"/>
                  </a:cubicBezTo>
                  <a:cubicBezTo>
                    <a:pt x="53" y="134"/>
                    <a:pt x="29" y="70"/>
                    <a:pt x="21" y="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4" y="2"/>
                    <a:pt x="0" y="6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9" y="79"/>
                    <a:pt x="32" y="141"/>
                    <a:pt x="65" y="195"/>
                  </a:cubicBezTo>
                  <a:lnTo>
                    <a:pt x="67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61"/>
            <p:cNvSpPr>
              <a:spLocks noEditPoints="1"/>
            </p:cNvSpPr>
            <p:nvPr/>
          </p:nvSpPr>
          <p:spPr bwMode="auto">
            <a:xfrm>
              <a:off x="4298951" y="1579563"/>
              <a:ext cx="3660775" cy="3221038"/>
            </a:xfrm>
            <a:custGeom>
              <a:avLst/>
              <a:gdLst>
                <a:gd name="T0" fmla="*/ 950 w 1146"/>
                <a:gd name="T1" fmla="*/ 889 h 998"/>
                <a:gd name="T2" fmla="*/ 976 w 1146"/>
                <a:gd name="T3" fmla="*/ 915 h 998"/>
                <a:gd name="T4" fmla="*/ 1017 w 1146"/>
                <a:gd name="T5" fmla="*/ 858 h 998"/>
                <a:gd name="T6" fmla="*/ 1016 w 1146"/>
                <a:gd name="T7" fmla="*/ 785 h 998"/>
                <a:gd name="T8" fmla="*/ 1072 w 1146"/>
                <a:gd name="T9" fmla="*/ 743 h 998"/>
                <a:gd name="T10" fmla="*/ 1073 w 1146"/>
                <a:gd name="T11" fmla="*/ 739 h 998"/>
                <a:gd name="T12" fmla="*/ 1053 w 1146"/>
                <a:gd name="T13" fmla="*/ 672 h 998"/>
                <a:gd name="T14" fmla="*/ 1089 w 1146"/>
                <a:gd name="T15" fmla="*/ 675 h 998"/>
                <a:gd name="T16" fmla="*/ 1062 w 1146"/>
                <a:gd name="T17" fmla="*/ 606 h 998"/>
                <a:gd name="T18" fmla="*/ 1097 w 1146"/>
                <a:gd name="T19" fmla="*/ 613 h 998"/>
                <a:gd name="T20" fmla="*/ 1098 w 1146"/>
                <a:gd name="T21" fmla="*/ 543 h 998"/>
                <a:gd name="T22" fmla="*/ 30 w 1146"/>
                <a:gd name="T23" fmla="*/ 509 h 998"/>
                <a:gd name="T24" fmla="*/ 66 w 1146"/>
                <a:gd name="T25" fmla="*/ 514 h 998"/>
                <a:gd name="T26" fmla="*/ 1090 w 1146"/>
                <a:gd name="T27" fmla="*/ 477 h 998"/>
                <a:gd name="T28" fmla="*/ 42 w 1146"/>
                <a:gd name="T29" fmla="*/ 444 h 998"/>
                <a:gd name="T30" fmla="*/ 77 w 1146"/>
                <a:gd name="T31" fmla="*/ 453 h 998"/>
                <a:gd name="T32" fmla="*/ 1074 w 1146"/>
                <a:gd name="T33" fmla="*/ 412 h 998"/>
                <a:gd name="T34" fmla="*/ 95 w 1146"/>
                <a:gd name="T35" fmla="*/ 394 h 998"/>
                <a:gd name="T36" fmla="*/ 97 w 1146"/>
                <a:gd name="T37" fmla="*/ 390 h 998"/>
                <a:gd name="T38" fmla="*/ 1018 w 1146"/>
                <a:gd name="T39" fmla="*/ 366 h 998"/>
                <a:gd name="T40" fmla="*/ 1019 w 1146"/>
                <a:gd name="T41" fmla="*/ 370 h 998"/>
                <a:gd name="T42" fmla="*/ 92 w 1146"/>
                <a:gd name="T43" fmla="*/ 317 h 998"/>
                <a:gd name="T44" fmla="*/ 1019 w 1146"/>
                <a:gd name="T45" fmla="*/ 292 h 998"/>
                <a:gd name="T46" fmla="*/ 989 w 1146"/>
                <a:gd name="T47" fmla="*/ 312 h 998"/>
                <a:gd name="T48" fmla="*/ 127 w 1146"/>
                <a:gd name="T49" fmla="*/ 261 h 998"/>
                <a:gd name="T50" fmla="*/ 956 w 1146"/>
                <a:gd name="T51" fmla="*/ 264 h 998"/>
                <a:gd name="T52" fmla="*/ 983 w 1146"/>
                <a:gd name="T53" fmla="*/ 240 h 998"/>
                <a:gd name="T54" fmla="*/ 169 w 1146"/>
                <a:gd name="T55" fmla="*/ 210 h 998"/>
                <a:gd name="T56" fmla="*/ 914 w 1146"/>
                <a:gd name="T57" fmla="*/ 218 h 998"/>
                <a:gd name="T58" fmla="*/ 937 w 1146"/>
                <a:gd name="T59" fmla="*/ 190 h 998"/>
                <a:gd name="T60" fmla="*/ 236 w 1146"/>
                <a:gd name="T61" fmla="*/ 194 h 998"/>
                <a:gd name="T62" fmla="*/ 240 w 1146"/>
                <a:gd name="T63" fmla="*/ 192 h 998"/>
                <a:gd name="T64" fmla="*/ 865 w 1146"/>
                <a:gd name="T65" fmla="*/ 175 h 998"/>
                <a:gd name="T66" fmla="*/ 890 w 1146"/>
                <a:gd name="T67" fmla="*/ 149 h 998"/>
                <a:gd name="T68" fmla="*/ 270 w 1146"/>
                <a:gd name="T69" fmla="*/ 124 h 998"/>
                <a:gd name="T70" fmla="*/ 816 w 1146"/>
                <a:gd name="T71" fmla="*/ 142 h 998"/>
                <a:gd name="T72" fmla="*/ 835 w 1146"/>
                <a:gd name="T73" fmla="*/ 112 h 998"/>
                <a:gd name="T74" fmla="*/ 323 w 1146"/>
                <a:gd name="T75" fmla="*/ 94 h 998"/>
                <a:gd name="T76" fmla="*/ 339 w 1146"/>
                <a:gd name="T77" fmla="*/ 126 h 998"/>
                <a:gd name="T78" fmla="*/ 776 w 1146"/>
                <a:gd name="T79" fmla="*/ 82 h 998"/>
                <a:gd name="T80" fmla="*/ 396 w 1146"/>
                <a:gd name="T81" fmla="*/ 102 h 998"/>
                <a:gd name="T82" fmla="*/ 400 w 1146"/>
                <a:gd name="T83" fmla="*/ 101 h 998"/>
                <a:gd name="T84" fmla="*/ 700 w 1146"/>
                <a:gd name="T85" fmla="*/ 93 h 998"/>
                <a:gd name="T86" fmla="*/ 714 w 1146"/>
                <a:gd name="T87" fmla="*/ 59 h 998"/>
                <a:gd name="T88" fmla="*/ 452 w 1146"/>
                <a:gd name="T89" fmla="*/ 49 h 998"/>
                <a:gd name="T90" fmla="*/ 644 w 1146"/>
                <a:gd name="T91" fmla="*/ 80 h 998"/>
                <a:gd name="T92" fmla="*/ 645 w 1146"/>
                <a:gd name="T93" fmla="*/ 44 h 998"/>
                <a:gd name="T94" fmla="*/ 514 w 1146"/>
                <a:gd name="T95" fmla="*/ 40 h 998"/>
                <a:gd name="T96" fmla="*/ 516 w 1146"/>
                <a:gd name="T97" fmla="*/ 76 h 998"/>
                <a:gd name="T98" fmla="*/ 579 w 1146"/>
                <a:gd name="T99" fmla="*/ 38 h 998"/>
                <a:gd name="T100" fmla="*/ 560 w 1146"/>
                <a:gd name="T101" fmla="*/ 0 h 998"/>
                <a:gd name="T102" fmla="*/ 1031 w 1146"/>
                <a:gd name="T103" fmla="*/ 574 h 998"/>
                <a:gd name="T104" fmla="*/ 1146 w 1146"/>
                <a:gd name="T105" fmla="*/ 574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46" h="998">
                  <a:moveTo>
                    <a:pt x="976" y="915"/>
                  </a:moveTo>
                  <a:cubicBezTo>
                    <a:pt x="948" y="893"/>
                    <a:pt x="948" y="893"/>
                    <a:pt x="948" y="893"/>
                  </a:cubicBezTo>
                  <a:cubicBezTo>
                    <a:pt x="948" y="892"/>
                    <a:pt x="948" y="892"/>
                    <a:pt x="948" y="892"/>
                  </a:cubicBezTo>
                  <a:cubicBezTo>
                    <a:pt x="949" y="892"/>
                    <a:pt x="949" y="891"/>
                    <a:pt x="950" y="891"/>
                  </a:cubicBezTo>
                  <a:cubicBezTo>
                    <a:pt x="950" y="890"/>
                    <a:pt x="950" y="890"/>
                    <a:pt x="951" y="890"/>
                  </a:cubicBezTo>
                  <a:cubicBezTo>
                    <a:pt x="950" y="889"/>
                    <a:pt x="950" y="889"/>
                    <a:pt x="950" y="889"/>
                  </a:cubicBezTo>
                  <a:cubicBezTo>
                    <a:pt x="951" y="889"/>
                    <a:pt x="951" y="889"/>
                    <a:pt x="951" y="889"/>
                  </a:cubicBezTo>
                  <a:cubicBezTo>
                    <a:pt x="951" y="889"/>
                    <a:pt x="951" y="889"/>
                    <a:pt x="951" y="889"/>
                  </a:cubicBezTo>
                  <a:cubicBezTo>
                    <a:pt x="979" y="912"/>
                    <a:pt x="979" y="912"/>
                    <a:pt x="979" y="912"/>
                  </a:cubicBezTo>
                  <a:cubicBezTo>
                    <a:pt x="978" y="913"/>
                    <a:pt x="978" y="913"/>
                    <a:pt x="978" y="913"/>
                  </a:cubicBezTo>
                  <a:cubicBezTo>
                    <a:pt x="978" y="914"/>
                    <a:pt x="977" y="914"/>
                    <a:pt x="976" y="915"/>
                  </a:cubicBezTo>
                  <a:cubicBezTo>
                    <a:pt x="976" y="915"/>
                    <a:pt x="976" y="915"/>
                    <a:pt x="976" y="915"/>
                  </a:cubicBezTo>
                  <a:moveTo>
                    <a:pt x="1015" y="862"/>
                  </a:moveTo>
                  <a:cubicBezTo>
                    <a:pt x="985" y="843"/>
                    <a:pt x="985" y="843"/>
                    <a:pt x="985" y="843"/>
                  </a:cubicBezTo>
                  <a:cubicBezTo>
                    <a:pt x="987" y="839"/>
                    <a:pt x="987" y="839"/>
                    <a:pt x="987" y="839"/>
                  </a:cubicBezTo>
                  <a:cubicBezTo>
                    <a:pt x="986" y="839"/>
                    <a:pt x="986" y="839"/>
                    <a:pt x="986" y="839"/>
                  </a:cubicBezTo>
                  <a:cubicBezTo>
                    <a:pt x="1017" y="858"/>
                    <a:pt x="1017" y="858"/>
                    <a:pt x="1017" y="858"/>
                  </a:cubicBezTo>
                  <a:cubicBezTo>
                    <a:pt x="1017" y="858"/>
                    <a:pt x="1017" y="858"/>
                    <a:pt x="1017" y="858"/>
                  </a:cubicBezTo>
                  <a:cubicBezTo>
                    <a:pt x="1017" y="859"/>
                    <a:pt x="1016" y="861"/>
                    <a:pt x="1015" y="862"/>
                  </a:cubicBezTo>
                  <a:cubicBezTo>
                    <a:pt x="1015" y="862"/>
                    <a:pt x="1015" y="862"/>
                    <a:pt x="1015" y="862"/>
                  </a:cubicBezTo>
                  <a:moveTo>
                    <a:pt x="1047" y="804"/>
                  </a:moveTo>
                  <a:cubicBezTo>
                    <a:pt x="1015" y="789"/>
                    <a:pt x="1015" y="789"/>
                    <a:pt x="1015" y="789"/>
                  </a:cubicBezTo>
                  <a:cubicBezTo>
                    <a:pt x="1015" y="788"/>
                    <a:pt x="1015" y="788"/>
                    <a:pt x="1015" y="788"/>
                  </a:cubicBezTo>
                  <a:cubicBezTo>
                    <a:pt x="1015" y="787"/>
                    <a:pt x="1016" y="786"/>
                    <a:pt x="1016" y="785"/>
                  </a:cubicBezTo>
                  <a:cubicBezTo>
                    <a:pt x="1016" y="785"/>
                    <a:pt x="1016" y="785"/>
                    <a:pt x="1016" y="785"/>
                  </a:cubicBezTo>
                  <a:cubicBezTo>
                    <a:pt x="1049" y="800"/>
                    <a:pt x="1049" y="800"/>
                    <a:pt x="1049" y="800"/>
                  </a:cubicBezTo>
                  <a:cubicBezTo>
                    <a:pt x="1049" y="800"/>
                    <a:pt x="1049" y="800"/>
                    <a:pt x="1049" y="800"/>
                  </a:cubicBezTo>
                  <a:cubicBezTo>
                    <a:pt x="1048" y="801"/>
                    <a:pt x="1048" y="803"/>
                    <a:pt x="1047" y="804"/>
                  </a:cubicBezTo>
                  <a:cubicBezTo>
                    <a:pt x="1047" y="804"/>
                    <a:pt x="1047" y="804"/>
                    <a:pt x="1047" y="804"/>
                  </a:cubicBezTo>
                  <a:moveTo>
                    <a:pt x="1072" y="743"/>
                  </a:moveTo>
                  <a:cubicBezTo>
                    <a:pt x="1038" y="731"/>
                    <a:pt x="1038" y="731"/>
                    <a:pt x="1038" y="731"/>
                  </a:cubicBezTo>
                  <a:cubicBezTo>
                    <a:pt x="1038" y="731"/>
                    <a:pt x="1038" y="731"/>
                    <a:pt x="1038" y="731"/>
                  </a:cubicBezTo>
                  <a:cubicBezTo>
                    <a:pt x="1038" y="730"/>
                    <a:pt x="1038" y="729"/>
                    <a:pt x="1039" y="727"/>
                  </a:cubicBezTo>
                  <a:cubicBezTo>
                    <a:pt x="1039" y="727"/>
                    <a:pt x="1039" y="727"/>
                    <a:pt x="1039" y="727"/>
                  </a:cubicBezTo>
                  <a:cubicBezTo>
                    <a:pt x="1039" y="727"/>
                    <a:pt x="1039" y="727"/>
                    <a:pt x="1039" y="727"/>
                  </a:cubicBezTo>
                  <a:cubicBezTo>
                    <a:pt x="1073" y="739"/>
                    <a:pt x="1073" y="739"/>
                    <a:pt x="1073" y="739"/>
                  </a:cubicBezTo>
                  <a:cubicBezTo>
                    <a:pt x="1073" y="739"/>
                    <a:pt x="1073" y="739"/>
                    <a:pt x="1073" y="739"/>
                  </a:cubicBezTo>
                  <a:cubicBezTo>
                    <a:pt x="1073" y="739"/>
                    <a:pt x="1073" y="740"/>
                    <a:pt x="1072" y="741"/>
                  </a:cubicBezTo>
                  <a:cubicBezTo>
                    <a:pt x="1072" y="741"/>
                    <a:pt x="1072" y="742"/>
                    <a:pt x="1072" y="742"/>
                  </a:cubicBezTo>
                  <a:cubicBezTo>
                    <a:pt x="1072" y="743"/>
                    <a:pt x="1072" y="743"/>
                    <a:pt x="1072" y="743"/>
                  </a:cubicBezTo>
                  <a:moveTo>
                    <a:pt x="1089" y="679"/>
                  </a:moveTo>
                  <a:cubicBezTo>
                    <a:pt x="1053" y="672"/>
                    <a:pt x="1053" y="672"/>
                    <a:pt x="1053" y="672"/>
                  </a:cubicBezTo>
                  <a:cubicBezTo>
                    <a:pt x="1053" y="671"/>
                    <a:pt x="1053" y="671"/>
                    <a:pt x="1053" y="671"/>
                  </a:cubicBezTo>
                  <a:cubicBezTo>
                    <a:pt x="1054" y="670"/>
                    <a:pt x="1054" y="669"/>
                    <a:pt x="1054" y="668"/>
                  </a:cubicBezTo>
                  <a:cubicBezTo>
                    <a:pt x="1053" y="667"/>
                    <a:pt x="1053" y="667"/>
                    <a:pt x="1053" y="667"/>
                  </a:cubicBezTo>
                  <a:cubicBezTo>
                    <a:pt x="1054" y="667"/>
                    <a:pt x="1054" y="667"/>
                    <a:pt x="1054" y="667"/>
                  </a:cubicBezTo>
                  <a:cubicBezTo>
                    <a:pt x="1089" y="674"/>
                    <a:pt x="1089" y="674"/>
                    <a:pt x="1089" y="674"/>
                  </a:cubicBezTo>
                  <a:cubicBezTo>
                    <a:pt x="1089" y="675"/>
                    <a:pt x="1089" y="675"/>
                    <a:pt x="1089" y="675"/>
                  </a:cubicBezTo>
                  <a:cubicBezTo>
                    <a:pt x="1089" y="676"/>
                    <a:pt x="1089" y="677"/>
                    <a:pt x="1089" y="678"/>
                  </a:cubicBezTo>
                  <a:cubicBezTo>
                    <a:pt x="1089" y="679"/>
                    <a:pt x="1089" y="679"/>
                    <a:pt x="1089" y="679"/>
                  </a:cubicBezTo>
                  <a:moveTo>
                    <a:pt x="1097" y="613"/>
                  </a:moveTo>
                  <a:cubicBezTo>
                    <a:pt x="1062" y="610"/>
                    <a:pt x="1062" y="610"/>
                    <a:pt x="1062" y="610"/>
                  </a:cubicBezTo>
                  <a:cubicBezTo>
                    <a:pt x="1062" y="609"/>
                    <a:pt x="1062" y="609"/>
                    <a:pt x="1062" y="609"/>
                  </a:cubicBezTo>
                  <a:cubicBezTo>
                    <a:pt x="1062" y="608"/>
                    <a:pt x="1062" y="607"/>
                    <a:pt x="1062" y="606"/>
                  </a:cubicBezTo>
                  <a:cubicBezTo>
                    <a:pt x="1062" y="606"/>
                    <a:pt x="1062" y="606"/>
                    <a:pt x="1062" y="606"/>
                  </a:cubicBezTo>
                  <a:cubicBezTo>
                    <a:pt x="1098" y="608"/>
                    <a:pt x="1098" y="608"/>
                    <a:pt x="1098" y="608"/>
                  </a:cubicBezTo>
                  <a:cubicBezTo>
                    <a:pt x="1098" y="609"/>
                    <a:pt x="1098" y="609"/>
                    <a:pt x="1098" y="609"/>
                  </a:cubicBezTo>
                  <a:cubicBezTo>
                    <a:pt x="1098" y="610"/>
                    <a:pt x="1098" y="611"/>
                    <a:pt x="1097" y="613"/>
                  </a:cubicBezTo>
                  <a:cubicBezTo>
                    <a:pt x="1097" y="613"/>
                    <a:pt x="1097" y="613"/>
                    <a:pt x="1097" y="613"/>
                  </a:cubicBezTo>
                  <a:cubicBezTo>
                    <a:pt x="1097" y="613"/>
                    <a:pt x="1097" y="613"/>
                    <a:pt x="1097" y="613"/>
                  </a:cubicBezTo>
                  <a:moveTo>
                    <a:pt x="1062" y="549"/>
                  </a:moveTo>
                  <a:cubicBezTo>
                    <a:pt x="1062" y="548"/>
                    <a:pt x="1062" y="548"/>
                    <a:pt x="1062" y="548"/>
                  </a:cubicBezTo>
                  <a:cubicBezTo>
                    <a:pt x="1062" y="547"/>
                    <a:pt x="1062" y="546"/>
                    <a:pt x="1062" y="545"/>
                  </a:cubicBezTo>
                  <a:cubicBezTo>
                    <a:pt x="1062" y="544"/>
                    <a:pt x="1062" y="544"/>
                    <a:pt x="1062" y="544"/>
                  </a:cubicBezTo>
                  <a:cubicBezTo>
                    <a:pt x="1098" y="542"/>
                    <a:pt x="1098" y="542"/>
                    <a:pt x="1098" y="542"/>
                  </a:cubicBezTo>
                  <a:cubicBezTo>
                    <a:pt x="1098" y="543"/>
                    <a:pt x="1098" y="543"/>
                    <a:pt x="1098" y="543"/>
                  </a:cubicBezTo>
                  <a:cubicBezTo>
                    <a:pt x="1098" y="544"/>
                    <a:pt x="1098" y="545"/>
                    <a:pt x="1098" y="547"/>
                  </a:cubicBezTo>
                  <a:cubicBezTo>
                    <a:pt x="1098" y="547"/>
                    <a:pt x="1098" y="547"/>
                    <a:pt x="1098" y="547"/>
                  </a:cubicBezTo>
                  <a:cubicBezTo>
                    <a:pt x="1062" y="549"/>
                    <a:pt x="1062" y="549"/>
                    <a:pt x="1062" y="549"/>
                  </a:cubicBezTo>
                  <a:moveTo>
                    <a:pt x="66" y="514"/>
                  </a:moveTo>
                  <a:cubicBezTo>
                    <a:pt x="30" y="509"/>
                    <a:pt x="30" y="509"/>
                    <a:pt x="30" y="509"/>
                  </a:cubicBezTo>
                  <a:cubicBezTo>
                    <a:pt x="30" y="509"/>
                    <a:pt x="30" y="509"/>
                    <a:pt x="30" y="509"/>
                  </a:cubicBezTo>
                  <a:cubicBezTo>
                    <a:pt x="30" y="508"/>
                    <a:pt x="30" y="507"/>
                    <a:pt x="31" y="505"/>
                  </a:cubicBezTo>
                  <a:cubicBezTo>
                    <a:pt x="31" y="505"/>
                    <a:pt x="31" y="505"/>
                    <a:pt x="31" y="505"/>
                  </a:cubicBezTo>
                  <a:cubicBezTo>
                    <a:pt x="66" y="509"/>
                    <a:pt x="66" y="509"/>
                    <a:pt x="66" y="509"/>
                  </a:cubicBezTo>
                  <a:cubicBezTo>
                    <a:pt x="66" y="510"/>
                    <a:pt x="66" y="510"/>
                    <a:pt x="66" y="510"/>
                  </a:cubicBezTo>
                  <a:cubicBezTo>
                    <a:pt x="66" y="510"/>
                    <a:pt x="66" y="511"/>
                    <a:pt x="66" y="512"/>
                  </a:cubicBezTo>
                  <a:cubicBezTo>
                    <a:pt x="66" y="514"/>
                    <a:pt x="66" y="514"/>
                    <a:pt x="66" y="514"/>
                  </a:cubicBezTo>
                  <a:moveTo>
                    <a:pt x="1055" y="487"/>
                  </a:moveTo>
                  <a:cubicBezTo>
                    <a:pt x="1055" y="487"/>
                    <a:pt x="1055" y="487"/>
                    <a:pt x="1055" y="487"/>
                  </a:cubicBezTo>
                  <a:cubicBezTo>
                    <a:pt x="1055" y="486"/>
                    <a:pt x="1055" y="485"/>
                    <a:pt x="1055" y="483"/>
                  </a:cubicBezTo>
                  <a:cubicBezTo>
                    <a:pt x="1055" y="483"/>
                    <a:pt x="1055" y="483"/>
                    <a:pt x="1055" y="483"/>
                  </a:cubicBezTo>
                  <a:cubicBezTo>
                    <a:pt x="1055" y="483"/>
                    <a:pt x="1055" y="483"/>
                    <a:pt x="1055" y="483"/>
                  </a:cubicBezTo>
                  <a:cubicBezTo>
                    <a:pt x="1090" y="477"/>
                    <a:pt x="1090" y="477"/>
                    <a:pt x="1090" y="477"/>
                  </a:cubicBezTo>
                  <a:cubicBezTo>
                    <a:pt x="1090" y="477"/>
                    <a:pt x="1090" y="477"/>
                    <a:pt x="1090" y="477"/>
                  </a:cubicBezTo>
                  <a:cubicBezTo>
                    <a:pt x="1091" y="481"/>
                    <a:pt x="1091" y="481"/>
                    <a:pt x="1091" y="481"/>
                  </a:cubicBezTo>
                  <a:cubicBezTo>
                    <a:pt x="1055" y="487"/>
                    <a:pt x="1055" y="487"/>
                    <a:pt x="1055" y="487"/>
                  </a:cubicBezTo>
                  <a:moveTo>
                    <a:pt x="77" y="453"/>
                  </a:moveTo>
                  <a:cubicBezTo>
                    <a:pt x="42" y="444"/>
                    <a:pt x="42" y="444"/>
                    <a:pt x="42" y="444"/>
                  </a:cubicBezTo>
                  <a:cubicBezTo>
                    <a:pt x="42" y="444"/>
                    <a:pt x="42" y="444"/>
                    <a:pt x="42" y="444"/>
                  </a:cubicBezTo>
                  <a:cubicBezTo>
                    <a:pt x="42" y="443"/>
                    <a:pt x="43" y="441"/>
                    <a:pt x="43" y="440"/>
                  </a:cubicBezTo>
                  <a:cubicBezTo>
                    <a:pt x="43" y="440"/>
                    <a:pt x="43" y="440"/>
                    <a:pt x="43" y="440"/>
                  </a:cubicBezTo>
                  <a:cubicBezTo>
                    <a:pt x="78" y="449"/>
                    <a:pt x="78" y="449"/>
                    <a:pt x="78" y="449"/>
                  </a:cubicBezTo>
                  <a:cubicBezTo>
                    <a:pt x="78" y="449"/>
                    <a:pt x="78" y="449"/>
                    <a:pt x="78" y="449"/>
                  </a:cubicBezTo>
                  <a:cubicBezTo>
                    <a:pt x="78" y="450"/>
                    <a:pt x="77" y="452"/>
                    <a:pt x="77" y="453"/>
                  </a:cubicBezTo>
                  <a:cubicBezTo>
                    <a:pt x="77" y="453"/>
                    <a:pt x="77" y="453"/>
                    <a:pt x="77" y="453"/>
                  </a:cubicBezTo>
                  <a:moveTo>
                    <a:pt x="1041" y="427"/>
                  </a:moveTo>
                  <a:cubicBezTo>
                    <a:pt x="1041" y="427"/>
                    <a:pt x="1041" y="427"/>
                    <a:pt x="1041" y="427"/>
                  </a:cubicBezTo>
                  <a:cubicBezTo>
                    <a:pt x="1041" y="426"/>
                    <a:pt x="1040" y="425"/>
                    <a:pt x="1040" y="424"/>
                  </a:cubicBezTo>
                  <a:cubicBezTo>
                    <a:pt x="1040" y="423"/>
                    <a:pt x="1040" y="423"/>
                    <a:pt x="1040" y="423"/>
                  </a:cubicBezTo>
                  <a:cubicBezTo>
                    <a:pt x="1040" y="423"/>
                    <a:pt x="1040" y="423"/>
                    <a:pt x="1040" y="423"/>
                  </a:cubicBezTo>
                  <a:cubicBezTo>
                    <a:pt x="1074" y="412"/>
                    <a:pt x="1074" y="412"/>
                    <a:pt x="1074" y="412"/>
                  </a:cubicBezTo>
                  <a:cubicBezTo>
                    <a:pt x="1074" y="413"/>
                    <a:pt x="1074" y="413"/>
                    <a:pt x="1074" y="413"/>
                  </a:cubicBezTo>
                  <a:cubicBezTo>
                    <a:pt x="1075" y="414"/>
                    <a:pt x="1075" y="415"/>
                    <a:pt x="1075" y="417"/>
                  </a:cubicBezTo>
                  <a:cubicBezTo>
                    <a:pt x="1075" y="417"/>
                    <a:pt x="1075" y="417"/>
                    <a:pt x="1075" y="417"/>
                  </a:cubicBezTo>
                  <a:cubicBezTo>
                    <a:pt x="1041" y="427"/>
                    <a:pt x="1041" y="427"/>
                    <a:pt x="1041" y="427"/>
                  </a:cubicBezTo>
                  <a:moveTo>
                    <a:pt x="95" y="394"/>
                  </a:moveTo>
                  <a:cubicBezTo>
                    <a:pt x="95" y="394"/>
                    <a:pt x="95" y="394"/>
                    <a:pt x="95" y="394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80"/>
                    <a:pt x="63" y="378"/>
                    <a:pt x="63" y="377"/>
                  </a:cubicBezTo>
                  <a:cubicBezTo>
                    <a:pt x="64" y="377"/>
                    <a:pt x="64" y="377"/>
                    <a:pt x="64" y="377"/>
                  </a:cubicBezTo>
                  <a:cubicBezTo>
                    <a:pt x="97" y="390"/>
                    <a:pt x="97" y="390"/>
                    <a:pt x="97" y="390"/>
                  </a:cubicBezTo>
                  <a:cubicBezTo>
                    <a:pt x="97" y="390"/>
                    <a:pt x="97" y="390"/>
                    <a:pt x="97" y="390"/>
                  </a:cubicBezTo>
                  <a:cubicBezTo>
                    <a:pt x="96" y="391"/>
                    <a:pt x="96" y="393"/>
                    <a:pt x="96" y="394"/>
                  </a:cubicBezTo>
                  <a:cubicBezTo>
                    <a:pt x="95" y="394"/>
                    <a:pt x="95" y="394"/>
                    <a:pt x="95" y="394"/>
                  </a:cubicBezTo>
                  <a:moveTo>
                    <a:pt x="1019" y="370"/>
                  </a:moveTo>
                  <a:cubicBezTo>
                    <a:pt x="1019" y="369"/>
                    <a:pt x="1019" y="369"/>
                    <a:pt x="1019" y="369"/>
                  </a:cubicBezTo>
                  <a:cubicBezTo>
                    <a:pt x="1019" y="368"/>
                    <a:pt x="1018" y="367"/>
                    <a:pt x="1018" y="366"/>
                  </a:cubicBezTo>
                  <a:cubicBezTo>
                    <a:pt x="1018" y="366"/>
                    <a:pt x="1018" y="366"/>
                    <a:pt x="1018" y="366"/>
                  </a:cubicBezTo>
                  <a:cubicBezTo>
                    <a:pt x="1050" y="351"/>
                    <a:pt x="1050" y="351"/>
                    <a:pt x="1050" y="351"/>
                  </a:cubicBezTo>
                  <a:cubicBezTo>
                    <a:pt x="1050" y="351"/>
                    <a:pt x="1050" y="351"/>
                    <a:pt x="1050" y="351"/>
                  </a:cubicBezTo>
                  <a:cubicBezTo>
                    <a:pt x="1051" y="352"/>
                    <a:pt x="1052" y="353"/>
                    <a:pt x="1052" y="355"/>
                  </a:cubicBezTo>
                  <a:cubicBezTo>
                    <a:pt x="1052" y="355"/>
                    <a:pt x="1052" y="355"/>
                    <a:pt x="1052" y="355"/>
                  </a:cubicBezTo>
                  <a:cubicBezTo>
                    <a:pt x="1052" y="355"/>
                    <a:pt x="1052" y="355"/>
                    <a:pt x="1052" y="355"/>
                  </a:cubicBezTo>
                  <a:cubicBezTo>
                    <a:pt x="1019" y="370"/>
                    <a:pt x="1019" y="370"/>
                    <a:pt x="1019" y="370"/>
                  </a:cubicBezTo>
                  <a:moveTo>
                    <a:pt x="121" y="338"/>
                  </a:moveTo>
                  <a:cubicBezTo>
                    <a:pt x="121" y="338"/>
                    <a:pt x="121" y="338"/>
                    <a:pt x="121" y="338"/>
                  </a:cubicBezTo>
                  <a:cubicBezTo>
                    <a:pt x="89" y="321"/>
                    <a:pt x="89" y="321"/>
                    <a:pt x="89" y="321"/>
                  </a:cubicBezTo>
                  <a:cubicBezTo>
                    <a:pt x="90" y="320"/>
                    <a:pt x="90" y="320"/>
                    <a:pt x="90" y="320"/>
                  </a:cubicBezTo>
                  <a:cubicBezTo>
                    <a:pt x="90" y="319"/>
                    <a:pt x="91" y="318"/>
                    <a:pt x="92" y="317"/>
                  </a:cubicBezTo>
                  <a:cubicBezTo>
                    <a:pt x="92" y="317"/>
                    <a:pt x="92" y="317"/>
                    <a:pt x="92" y="317"/>
                  </a:cubicBezTo>
                  <a:cubicBezTo>
                    <a:pt x="123" y="334"/>
                    <a:pt x="123" y="334"/>
                    <a:pt x="123" y="334"/>
                  </a:cubicBezTo>
                  <a:cubicBezTo>
                    <a:pt x="123" y="334"/>
                    <a:pt x="123" y="334"/>
                    <a:pt x="123" y="334"/>
                  </a:cubicBezTo>
                  <a:cubicBezTo>
                    <a:pt x="123" y="335"/>
                    <a:pt x="122" y="337"/>
                    <a:pt x="121" y="338"/>
                  </a:cubicBezTo>
                  <a:cubicBezTo>
                    <a:pt x="121" y="338"/>
                    <a:pt x="121" y="338"/>
                    <a:pt x="121" y="338"/>
                  </a:cubicBezTo>
                  <a:moveTo>
                    <a:pt x="988" y="312"/>
                  </a:moveTo>
                  <a:cubicBezTo>
                    <a:pt x="1019" y="292"/>
                    <a:pt x="1019" y="292"/>
                    <a:pt x="1019" y="292"/>
                  </a:cubicBezTo>
                  <a:cubicBezTo>
                    <a:pt x="1019" y="293"/>
                    <a:pt x="1019" y="293"/>
                    <a:pt x="1019" y="293"/>
                  </a:cubicBezTo>
                  <a:cubicBezTo>
                    <a:pt x="1020" y="294"/>
                    <a:pt x="1021" y="295"/>
                    <a:pt x="1021" y="296"/>
                  </a:cubicBezTo>
                  <a:cubicBezTo>
                    <a:pt x="1022" y="296"/>
                    <a:pt x="1022" y="296"/>
                    <a:pt x="1022" y="296"/>
                  </a:cubicBezTo>
                  <a:cubicBezTo>
                    <a:pt x="991" y="315"/>
                    <a:pt x="991" y="315"/>
                    <a:pt x="991" y="315"/>
                  </a:cubicBezTo>
                  <a:cubicBezTo>
                    <a:pt x="991" y="315"/>
                    <a:pt x="991" y="315"/>
                    <a:pt x="991" y="315"/>
                  </a:cubicBezTo>
                  <a:cubicBezTo>
                    <a:pt x="990" y="314"/>
                    <a:pt x="990" y="313"/>
                    <a:pt x="989" y="312"/>
                  </a:cubicBezTo>
                  <a:cubicBezTo>
                    <a:pt x="989" y="312"/>
                    <a:pt x="989" y="312"/>
                    <a:pt x="989" y="312"/>
                  </a:cubicBezTo>
                  <a:cubicBezTo>
                    <a:pt x="988" y="312"/>
                    <a:pt x="988" y="312"/>
                    <a:pt x="988" y="312"/>
                  </a:cubicBezTo>
                  <a:moveTo>
                    <a:pt x="154" y="285"/>
                  </a:moveTo>
                  <a:cubicBezTo>
                    <a:pt x="124" y="264"/>
                    <a:pt x="124" y="264"/>
                    <a:pt x="124" y="264"/>
                  </a:cubicBezTo>
                  <a:cubicBezTo>
                    <a:pt x="124" y="264"/>
                    <a:pt x="124" y="264"/>
                    <a:pt x="124" y="264"/>
                  </a:cubicBezTo>
                  <a:cubicBezTo>
                    <a:pt x="125" y="263"/>
                    <a:pt x="126" y="262"/>
                    <a:pt x="127" y="261"/>
                  </a:cubicBezTo>
                  <a:cubicBezTo>
                    <a:pt x="127" y="261"/>
                    <a:pt x="127" y="261"/>
                    <a:pt x="127" y="261"/>
                  </a:cubicBezTo>
                  <a:cubicBezTo>
                    <a:pt x="156" y="282"/>
                    <a:pt x="156" y="282"/>
                    <a:pt x="156" y="282"/>
                  </a:cubicBezTo>
                  <a:cubicBezTo>
                    <a:pt x="156" y="282"/>
                    <a:pt x="156" y="282"/>
                    <a:pt x="156" y="282"/>
                  </a:cubicBezTo>
                  <a:cubicBezTo>
                    <a:pt x="155" y="283"/>
                    <a:pt x="155" y="284"/>
                    <a:pt x="154" y="285"/>
                  </a:cubicBezTo>
                  <a:cubicBezTo>
                    <a:pt x="154" y="285"/>
                    <a:pt x="154" y="285"/>
                    <a:pt x="154" y="285"/>
                  </a:cubicBezTo>
                  <a:moveTo>
                    <a:pt x="956" y="264"/>
                  </a:moveTo>
                  <a:cubicBezTo>
                    <a:pt x="955" y="264"/>
                    <a:pt x="955" y="264"/>
                    <a:pt x="955" y="264"/>
                  </a:cubicBezTo>
                  <a:cubicBezTo>
                    <a:pt x="955" y="263"/>
                    <a:pt x="954" y="262"/>
                    <a:pt x="953" y="261"/>
                  </a:cubicBezTo>
                  <a:cubicBezTo>
                    <a:pt x="953" y="261"/>
                    <a:pt x="953" y="261"/>
                    <a:pt x="953" y="261"/>
                  </a:cubicBezTo>
                  <a:cubicBezTo>
                    <a:pt x="981" y="238"/>
                    <a:pt x="981" y="238"/>
                    <a:pt x="981" y="238"/>
                  </a:cubicBezTo>
                  <a:cubicBezTo>
                    <a:pt x="981" y="239"/>
                    <a:pt x="981" y="239"/>
                    <a:pt x="981" y="239"/>
                  </a:cubicBezTo>
                  <a:cubicBezTo>
                    <a:pt x="982" y="239"/>
                    <a:pt x="982" y="240"/>
                    <a:pt x="983" y="240"/>
                  </a:cubicBezTo>
                  <a:cubicBezTo>
                    <a:pt x="984" y="242"/>
                    <a:pt x="984" y="242"/>
                    <a:pt x="984" y="242"/>
                  </a:cubicBezTo>
                  <a:cubicBezTo>
                    <a:pt x="956" y="264"/>
                    <a:pt x="956" y="264"/>
                    <a:pt x="956" y="264"/>
                  </a:cubicBezTo>
                  <a:moveTo>
                    <a:pt x="192" y="237"/>
                  </a:moveTo>
                  <a:cubicBezTo>
                    <a:pt x="166" y="213"/>
                    <a:pt x="166" y="213"/>
                    <a:pt x="166" y="213"/>
                  </a:cubicBezTo>
                  <a:cubicBezTo>
                    <a:pt x="166" y="213"/>
                    <a:pt x="166" y="213"/>
                    <a:pt x="166" y="213"/>
                  </a:cubicBezTo>
                  <a:cubicBezTo>
                    <a:pt x="167" y="212"/>
                    <a:pt x="168" y="211"/>
                    <a:pt x="169" y="210"/>
                  </a:cubicBezTo>
                  <a:cubicBezTo>
                    <a:pt x="169" y="210"/>
                    <a:pt x="169" y="210"/>
                    <a:pt x="169" y="210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4" y="235"/>
                    <a:pt x="193" y="236"/>
                    <a:pt x="192" y="237"/>
                  </a:cubicBezTo>
                  <a:cubicBezTo>
                    <a:pt x="192" y="237"/>
                    <a:pt x="192" y="237"/>
                    <a:pt x="192" y="237"/>
                  </a:cubicBezTo>
                  <a:moveTo>
                    <a:pt x="914" y="218"/>
                  </a:moveTo>
                  <a:cubicBezTo>
                    <a:pt x="914" y="218"/>
                    <a:pt x="914" y="218"/>
                    <a:pt x="914" y="218"/>
                  </a:cubicBezTo>
                  <a:cubicBezTo>
                    <a:pt x="913" y="217"/>
                    <a:pt x="912" y="216"/>
                    <a:pt x="912" y="215"/>
                  </a:cubicBezTo>
                  <a:cubicBezTo>
                    <a:pt x="911" y="215"/>
                    <a:pt x="911" y="215"/>
                    <a:pt x="911" y="215"/>
                  </a:cubicBezTo>
                  <a:cubicBezTo>
                    <a:pt x="912" y="215"/>
                    <a:pt x="912" y="215"/>
                    <a:pt x="912" y="215"/>
                  </a:cubicBezTo>
                  <a:cubicBezTo>
                    <a:pt x="937" y="189"/>
                    <a:pt x="937" y="189"/>
                    <a:pt x="937" y="189"/>
                  </a:cubicBezTo>
                  <a:cubicBezTo>
                    <a:pt x="937" y="190"/>
                    <a:pt x="937" y="190"/>
                    <a:pt x="937" y="190"/>
                  </a:cubicBezTo>
                  <a:cubicBezTo>
                    <a:pt x="937" y="190"/>
                    <a:pt x="938" y="191"/>
                    <a:pt x="939" y="192"/>
                  </a:cubicBezTo>
                  <a:cubicBezTo>
                    <a:pt x="940" y="193"/>
                    <a:pt x="940" y="193"/>
                    <a:pt x="940" y="193"/>
                  </a:cubicBezTo>
                  <a:cubicBezTo>
                    <a:pt x="940" y="193"/>
                    <a:pt x="940" y="193"/>
                    <a:pt x="940" y="193"/>
                  </a:cubicBezTo>
                  <a:cubicBezTo>
                    <a:pt x="914" y="218"/>
                    <a:pt x="914" y="218"/>
                    <a:pt x="914" y="218"/>
                  </a:cubicBezTo>
                  <a:moveTo>
                    <a:pt x="237" y="194"/>
                  </a:moveTo>
                  <a:cubicBezTo>
                    <a:pt x="236" y="194"/>
                    <a:pt x="236" y="194"/>
                    <a:pt x="236" y="194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14" y="166"/>
                    <a:pt x="215" y="165"/>
                    <a:pt x="216" y="164"/>
                  </a:cubicBezTo>
                  <a:cubicBezTo>
                    <a:pt x="217" y="164"/>
                    <a:pt x="217" y="164"/>
                    <a:pt x="217" y="164"/>
                  </a:cubicBezTo>
                  <a:cubicBezTo>
                    <a:pt x="240" y="191"/>
                    <a:pt x="240" y="191"/>
                    <a:pt x="240" y="191"/>
                  </a:cubicBezTo>
                  <a:cubicBezTo>
                    <a:pt x="240" y="192"/>
                    <a:pt x="240" y="192"/>
                    <a:pt x="240" y="192"/>
                  </a:cubicBezTo>
                  <a:cubicBezTo>
                    <a:pt x="239" y="192"/>
                    <a:pt x="238" y="193"/>
                    <a:pt x="237" y="194"/>
                  </a:cubicBezTo>
                  <a:cubicBezTo>
                    <a:pt x="237" y="194"/>
                    <a:pt x="237" y="194"/>
                    <a:pt x="237" y="194"/>
                  </a:cubicBezTo>
                  <a:moveTo>
                    <a:pt x="868" y="178"/>
                  </a:moveTo>
                  <a:cubicBezTo>
                    <a:pt x="868" y="177"/>
                    <a:pt x="868" y="177"/>
                    <a:pt x="868" y="177"/>
                  </a:cubicBezTo>
                  <a:cubicBezTo>
                    <a:pt x="867" y="177"/>
                    <a:pt x="866" y="176"/>
                    <a:pt x="865" y="175"/>
                  </a:cubicBezTo>
                  <a:cubicBezTo>
                    <a:pt x="865" y="175"/>
                    <a:pt x="865" y="175"/>
                    <a:pt x="865" y="175"/>
                  </a:cubicBezTo>
                  <a:cubicBezTo>
                    <a:pt x="865" y="175"/>
                    <a:pt x="865" y="175"/>
                    <a:pt x="865" y="175"/>
                  </a:cubicBezTo>
                  <a:cubicBezTo>
                    <a:pt x="886" y="146"/>
                    <a:pt x="886" y="146"/>
                    <a:pt x="886" y="146"/>
                  </a:cubicBezTo>
                  <a:cubicBezTo>
                    <a:pt x="887" y="146"/>
                    <a:pt x="887" y="146"/>
                    <a:pt x="887" y="146"/>
                  </a:cubicBezTo>
                  <a:cubicBezTo>
                    <a:pt x="888" y="147"/>
                    <a:pt x="889" y="148"/>
                    <a:pt x="890" y="149"/>
                  </a:cubicBezTo>
                  <a:cubicBezTo>
                    <a:pt x="890" y="149"/>
                    <a:pt x="890" y="149"/>
                    <a:pt x="890" y="149"/>
                  </a:cubicBezTo>
                  <a:cubicBezTo>
                    <a:pt x="890" y="149"/>
                    <a:pt x="890" y="149"/>
                    <a:pt x="890" y="149"/>
                  </a:cubicBezTo>
                  <a:cubicBezTo>
                    <a:pt x="868" y="178"/>
                    <a:pt x="868" y="178"/>
                    <a:pt x="868" y="178"/>
                  </a:cubicBezTo>
                  <a:moveTo>
                    <a:pt x="286" y="157"/>
                  </a:moveTo>
                  <a:cubicBezTo>
                    <a:pt x="266" y="127"/>
                    <a:pt x="266" y="127"/>
                    <a:pt x="266" y="127"/>
                  </a:cubicBezTo>
                  <a:cubicBezTo>
                    <a:pt x="267" y="127"/>
                    <a:pt x="267" y="127"/>
                    <a:pt x="267" y="127"/>
                  </a:cubicBezTo>
                  <a:cubicBezTo>
                    <a:pt x="268" y="126"/>
                    <a:pt x="268" y="125"/>
                    <a:pt x="269" y="125"/>
                  </a:cubicBezTo>
                  <a:cubicBezTo>
                    <a:pt x="270" y="124"/>
                    <a:pt x="270" y="124"/>
                    <a:pt x="270" y="124"/>
                  </a:cubicBezTo>
                  <a:cubicBezTo>
                    <a:pt x="289" y="155"/>
                    <a:pt x="289" y="155"/>
                    <a:pt x="289" y="155"/>
                  </a:cubicBezTo>
                  <a:cubicBezTo>
                    <a:pt x="289" y="155"/>
                    <a:pt x="289" y="155"/>
                    <a:pt x="289" y="155"/>
                  </a:cubicBezTo>
                  <a:cubicBezTo>
                    <a:pt x="288" y="155"/>
                    <a:pt x="288" y="156"/>
                    <a:pt x="287" y="156"/>
                  </a:cubicBezTo>
                  <a:cubicBezTo>
                    <a:pt x="286" y="157"/>
                    <a:pt x="286" y="157"/>
                    <a:pt x="286" y="157"/>
                  </a:cubicBezTo>
                  <a:moveTo>
                    <a:pt x="817" y="143"/>
                  </a:moveTo>
                  <a:cubicBezTo>
                    <a:pt x="816" y="142"/>
                    <a:pt x="816" y="142"/>
                    <a:pt x="816" y="142"/>
                  </a:cubicBezTo>
                  <a:cubicBezTo>
                    <a:pt x="815" y="142"/>
                    <a:pt x="814" y="141"/>
                    <a:pt x="813" y="141"/>
                  </a:cubicBezTo>
                  <a:cubicBezTo>
                    <a:pt x="813" y="141"/>
                    <a:pt x="813" y="141"/>
                    <a:pt x="813" y="141"/>
                  </a:cubicBezTo>
                  <a:cubicBezTo>
                    <a:pt x="813" y="141"/>
                    <a:pt x="813" y="141"/>
                    <a:pt x="813" y="141"/>
                  </a:cubicBezTo>
                  <a:cubicBezTo>
                    <a:pt x="831" y="110"/>
                    <a:pt x="831" y="110"/>
                    <a:pt x="831" y="110"/>
                  </a:cubicBezTo>
                  <a:cubicBezTo>
                    <a:pt x="833" y="110"/>
                    <a:pt x="833" y="110"/>
                    <a:pt x="833" y="110"/>
                  </a:cubicBezTo>
                  <a:cubicBezTo>
                    <a:pt x="833" y="111"/>
                    <a:pt x="834" y="111"/>
                    <a:pt x="835" y="112"/>
                  </a:cubicBezTo>
                  <a:cubicBezTo>
                    <a:pt x="835" y="112"/>
                    <a:pt x="835" y="112"/>
                    <a:pt x="835" y="112"/>
                  </a:cubicBezTo>
                  <a:cubicBezTo>
                    <a:pt x="817" y="143"/>
                    <a:pt x="817" y="143"/>
                    <a:pt x="817" y="143"/>
                  </a:cubicBezTo>
                  <a:moveTo>
                    <a:pt x="339" y="126"/>
                  </a:moveTo>
                  <a:cubicBezTo>
                    <a:pt x="339" y="126"/>
                    <a:pt x="339" y="126"/>
                    <a:pt x="339" y="126"/>
                  </a:cubicBezTo>
                  <a:cubicBezTo>
                    <a:pt x="323" y="94"/>
                    <a:pt x="323" y="94"/>
                    <a:pt x="323" y="94"/>
                  </a:cubicBezTo>
                  <a:cubicBezTo>
                    <a:pt x="323" y="94"/>
                    <a:pt x="323" y="94"/>
                    <a:pt x="323" y="94"/>
                  </a:cubicBezTo>
                  <a:cubicBezTo>
                    <a:pt x="325" y="93"/>
                    <a:pt x="326" y="92"/>
                    <a:pt x="327" y="92"/>
                  </a:cubicBezTo>
                  <a:cubicBezTo>
                    <a:pt x="327" y="92"/>
                    <a:pt x="327" y="92"/>
                    <a:pt x="327" y="92"/>
                  </a:cubicBezTo>
                  <a:cubicBezTo>
                    <a:pt x="343" y="124"/>
                    <a:pt x="343" y="124"/>
                    <a:pt x="343" y="124"/>
                  </a:cubicBezTo>
                  <a:cubicBezTo>
                    <a:pt x="343" y="124"/>
                    <a:pt x="343" y="124"/>
                    <a:pt x="343" y="124"/>
                  </a:cubicBezTo>
                  <a:cubicBezTo>
                    <a:pt x="342" y="125"/>
                    <a:pt x="340" y="125"/>
                    <a:pt x="339" y="126"/>
                  </a:cubicBezTo>
                  <a:cubicBezTo>
                    <a:pt x="339" y="126"/>
                    <a:pt x="339" y="126"/>
                    <a:pt x="339" y="126"/>
                  </a:cubicBezTo>
                  <a:moveTo>
                    <a:pt x="758" y="113"/>
                  </a:moveTo>
                  <a:cubicBezTo>
                    <a:pt x="758" y="113"/>
                    <a:pt x="758" y="113"/>
                    <a:pt x="758" y="113"/>
                  </a:cubicBezTo>
                  <a:cubicBezTo>
                    <a:pt x="772" y="80"/>
                    <a:pt x="772" y="80"/>
                    <a:pt x="772" y="80"/>
                  </a:cubicBezTo>
                  <a:cubicBezTo>
                    <a:pt x="773" y="80"/>
                    <a:pt x="773" y="80"/>
                    <a:pt x="773" y="80"/>
                  </a:cubicBezTo>
                  <a:cubicBezTo>
                    <a:pt x="774" y="81"/>
                    <a:pt x="775" y="81"/>
                    <a:pt x="776" y="82"/>
                  </a:cubicBezTo>
                  <a:cubicBezTo>
                    <a:pt x="776" y="82"/>
                    <a:pt x="776" y="82"/>
                    <a:pt x="776" y="82"/>
                  </a:cubicBezTo>
                  <a:cubicBezTo>
                    <a:pt x="776" y="82"/>
                    <a:pt x="776" y="82"/>
                    <a:pt x="776" y="82"/>
                  </a:cubicBezTo>
                  <a:cubicBezTo>
                    <a:pt x="762" y="115"/>
                    <a:pt x="762" y="115"/>
                    <a:pt x="762" y="115"/>
                  </a:cubicBezTo>
                  <a:cubicBezTo>
                    <a:pt x="762" y="115"/>
                    <a:pt x="762" y="115"/>
                    <a:pt x="762" y="115"/>
                  </a:cubicBezTo>
                  <a:cubicBezTo>
                    <a:pt x="761" y="114"/>
                    <a:pt x="759" y="114"/>
                    <a:pt x="758" y="113"/>
                  </a:cubicBezTo>
                  <a:cubicBezTo>
                    <a:pt x="758" y="113"/>
                    <a:pt x="758" y="113"/>
                    <a:pt x="758" y="113"/>
                  </a:cubicBezTo>
                  <a:moveTo>
                    <a:pt x="396" y="102"/>
                  </a:moveTo>
                  <a:cubicBezTo>
                    <a:pt x="384" y="68"/>
                    <a:pt x="384" y="68"/>
                    <a:pt x="384" y="68"/>
                  </a:cubicBezTo>
                  <a:cubicBezTo>
                    <a:pt x="384" y="68"/>
                    <a:pt x="384" y="68"/>
                    <a:pt x="384" y="68"/>
                  </a:cubicBezTo>
                  <a:cubicBezTo>
                    <a:pt x="385" y="67"/>
                    <a:pt x="387" y="67"/>
                    <a:pt x="388" y="67"/>
                  </a:cubicBezTo>
                  <a:cubicBezTo>
                    <a:pt x="388" y="66"/>
                    <a:pt x="388" y="66"/>
                    <a:pt x="388" y="66"/>
                  </a:cubicBezTo>
                  <a:cubicBezTo>
                    <a:pt x="388" y="67"/>
                    <a:pt x="388" y="67"/>
                    <a:pt x="388" y="67"/>
                  </a:cubicBezTo>
                  <a:cubicBezTo>
                    <a:pt x="400" y="101"/>
                    <a:pt x="400" y="101"/>
                    <a:pt x="400" y="101"/>
                  </a:cubicBezTo>
                  <a:cubicBezTo>
                    <a:pt x="400" y="101"/>
                    <a:pt x="400" y="101"/>
                    <a:pt x="400" y="101"/>
                  </a:cubicBezTo>
                  <a:cubicBezTo>
                    <a:pt x="399" y="101"/>
                    <a:pt x="397" y="101"/>
                    <a:pt x="396" y="102"/>
                  </a:cubicBezTo>
                  <a:cubicBezTo>
                    <a:pt x="396" y="102"/>
                    <a:pt x="396" y="102"/>
                    <a:pt x="396" y="102"/>
                  </a:cubicBezTo>
                  <a:moveTo>
                    <a:pt x="704" y="94"/>
                  </a:moveTo>
                  <a:cubicBezTo>
                    <a:pt x="704" y="94"/>
                    <a:pt x="704" y="94"/>
                    <a:pt x="704" y="94"/>
                  </a:cubicBezTo>
                  <a:cubicBezTo>
                    <a:pt x="702" y="93"/>
                    <a:pt x="701" y="93"/>
                    <a:pt x="700" y="93"/>
                  </a:cubicBezTo>
                  <a:cubicBezTo>
                    <a:pt x="700" y="93"/>
                    <a:pt x="700" y="93"/>
                    <a:pt x="700" y="93"/>
                  </a:cubicBezTo>
                  <a:cubicBezTo>
                    <a:pt x="710" y="58"/>
                    <a:pt x="710" y="58"/>
                    <a:pt x="710" y="58"/>
                  </a:cubicBezTo>
                  <a:cubicBezTo>
                    <a:pt x="710" y="58"/>
                    <a:pt x="710" y="58"/>
                    <a:pt x="710" y="58"/>
                  </a:cubicBezTo>
                  <a:cubicBezTo>
                    <a:pt x="711" y="58"/>
                    <a:pt x="712" y="59"/>
                    <a:pt x="714" y="59"/>
                  </a:cubicBezTo>
                  <a:cubicBezTo>
                    <a:pt x="714" y="59"/>
                    <a:pt x="714" y="59"/>
                    <a:pt x="714" y="59"/>
                  </a:cubicBezTo>
                  <a:cubicBezTo>
                    <a:pt x="714" y="59"/>
                    <a:pt x="714" y="59"/>
                    <a:pt x="714" y="59"/>
                  </a:cubicBezTo>
                  <a:cubicBezTo>
                    <a:pt x="704" y="94"/>
                    <a:pt x="704" y="94"/>
                    <a:pt x="704" y="94"/>
                  </a:cubicBezTo>
                  <a:moveTo>
                    <a:pt x="455" y="85"/>
                  </a:moveTo>
                  <a:cubicBezTo>
                    <a:pt x="455" y="85"/>
                    <a:pt x="455" y="85"/>
                    <a:pt x="455" y="85"/>
                  </a:cubicBezTo>
                  <a:cubicBezTo>
                    <a:pt x="448" y="50"/>
                    <a:pt x="448" y="50"/>
                    <a:pt x="448" y="50"/>
                  </a:cubicBezTo>
                  <a:cubicBezTo>
                    <a:pt x="448" y="50"/>
                    <a:pt x="448" y="50"/>
                    <a:pt x="448" y="50"/>
                  </a:cubicBezTo>
                  <a:cubicBezTo>
                    <a:pt x="449" y="50"/>
                    <a:pt x="451" y="49"/>
                    <a:pt x="452" y="49"/>
                  </a:cubicBezTo>
                  <a:cubicBezTo>
                    <a:pt x="452" y="49"/>
                    <a:pt x="452" y="49"/>
                    <a:pt x="452" y="49"/>
                  </a:cubicBezTo>
                  <a:cubicBezTo>
                    <a:pt x="459" y="84"/>
                    <a:pt x="459" y="84"/>
                    <a:pt x="459" y="84"/>
                  </a:cubicBezTo>
                  <a:cubicBezTo>
                    <a:pt x="459" y="84"/>
                    <a:pt x="459" y="84"/>
                    <a:pt x="459" y="84"/>
                  </a:cubicBezTo>
                  <a:cubicBezTo>
                    <a:pt x="458" y="84"/>
                    <a:pt x="457" y="85"/>
                    <a:pt x="455" y="85"/>
                  </a:cubicBezTo>
                  <a:cubicBezTo>
                    <a:pt x="455" y="85"/>
                    <a:pt x="455" y="85"/>
                    <a:pt x="455" y="85"/>
                  </a:cubicBezTo>
                  <a:moveTo>
                    <a:pt x="644" y="80"/>
                  </a:moveTo>
                  <a:cubicBezTo>
                    <a:pt x="643" y="80"/>
                    <a:pt x="643" y="80"/>
                    <a:pt x="643" y="80"/>
                  </a:cubicBezTo>
                  <a:cubicBezTo>
                    <a:pt x="642" y="80"/>
                    <a:pt x="641" y="80"/>
                    <a:pt x="640" y="79"/>
                  </a:cubicBezTo>
                  <a:cubicBezTo>
                    <a:pt x="639" y="79"/>
                    <a:pt x="639" y="79"/>
                    <a:pt x="639" y="79"/>
                  </a:cubicBezTo>
                  <a:cubicBezTo>
                    <a:pt x="639" y="79"/>
                    <a:pt x="639" y="79"/>
                    <a:pt x="639" y="79"/>
                  </a:cubicBezTo>
                  <a:cubicBezTo>
                    <a:pt x="645" y="44"/>
                    <a:pt x="645" y="44"/>
                    <a:pt x="645" y="44"/>
                  </a:cubicBezTo>
                  <a:cubicBezTo>
                    <a:pt x="645" y="44"/>
                    <a:pt x="645" y="44"/>
                    <a:pt x="645" y="44"/>
                  </a:cubicBezTo>
                  <a:cubicBezTo>
                    <a:pt x="647" y="44"/>
                    <a:pt x="648" y="44"/>
                    <a:pt x="649" y="44"/>
                  </a:cubicBezTo>
                  <a:cubicBezTo>
                    <a:pt x="649" y="45"/>
                    <a:pt x="649" y="45"/>
                    <a:pt x="649" y="45"/>
                  </a:cubicBezTo>
                  <a:cubicBezTo>
                    <a:pt x="644" y="80"/>
                    <a:pt x="644" y="80"/>
                    <a:pt x="644" y="80"/>
                  </a:cubicBezTo>
                  <a:moveTo>
                    <a:pt x="516" y="76"/>
                  </a:moveTo>
                  <a:cubicBezTo>
                    <a:pt x="513" y="40"/>
                    <a:pt x="513" y="40"/>
                    <a:pt x="513" y="40"/>
                  </a:cubicBezTo>
                  <a:cubicBezTo>
                    <a:pt x="514" y="40"/>
                    <a:pt x="514" y="40"/>
                    <a:pt x="514" y="40"/>
                  </a:cubicBezTo>
                  <a:cubicBezTo>
                    <a:pt x="515" y="40"/>
                    <a:pt x="516" y="39"/>
                    <a:pt x="517" y="39"/>
                  </a:cubicBezTo>
                  <a:cubicBezTo>
                    <a:pt x="518" y="39"/>
                    <a:pt x="518" y="39"/>
                    <a:pt x="518" y="39"/>
                  </a:cubicBezTo>
                  <a:cubicBezTo>
                    <a:pt x="521" y="75"/>
                    <a:pt x="521" y="75"/>
                    <a:pt x="521" y="75"/>
                  </a:cubicBezTo>
                  <a:cubicBezTo>
                    <a:pt x="520" y="75"/>
                    <a:pt x="520" y="75"/>
                    <a:pt x="520" y="75"/>
                  </a:cubicBezTo>
                  <a:cubicBezTo>
                    <a:pt x="519" y="75"/>
                    <a:pt x="518" y="75"/>
                    <a:pt x="517" y="76"/>
                  </a:cubicBezTo>
                  <a:cubicBezTo>
                    <a:pt x="516" y="76"/>
                    <a:pt x="516" y="76"/>
                    <a:pt x="516" y="76"/>
                  </a:cubicBezTo>
                  <a:moveTo>
                    <a:pt x="582" y="74"/>
                  </a:moveTo>
                  <a:cubicBezTo>
                    <a:pt x="581" y="74"/>
                    <a:pt x="579" y="74"/>
                    <a:pt x="578" y="74"/>
                  </a:cubicBezTo>
                  <a:cubicBezTo>
                    <a:pt x="578" y="74"/>
                    <a:pt x="578" y="74"/>
                    <a:pt x="578" y="74"/>
                  </a:cubicBezTo>
                  <a:cubicBezTo>
                    <a:pt x="578" y="74"/>
                    <a:pt x="578" y="74"/>
                    <a:pt x="578" y="74"/>
                  </a:cubicBezTo>
                  <a:cubicBezTo>
                    <a:pt x="579" y="38"/>
                    <a:pt x="579" y="38"/>
                    <a:pt x="579" y="38"/>
                  </a:cubicBezTo>
                  <a:cubicBezTo>
                    <a:pt x="579" y="38"/>
                    <a:pt x="579" y="38"/>
                    <a:pt x="579" y="38"/>
                  </a:cubicBezTo>
                  <a:cubicBezTo>
                    <a:pt x="581" y="38"/>
                    <a:pt x="582" y="38"/>
                    <a:pt x="583" y="38"/>
                  </a:cubicBezTo>
                  <a:cubicBezTo>
                    <a:pt x="584" y="38"/>
                    <a:pt x="584" y="38"/>
                    <a:pt x="584" y="38"/>
                  </a:cubicBezTo>
                  <a:cubicBezTo>
                    <a:pt x="582" y="74"/>
                    <a:pt x="582" y="74"/>
                    <a:pt x="582" y="74"/>
                  </a:cubicBezTo>
                  <a:cubicBezTo>
                    <a:pt x="582" y="74"/>
                    <a:pt x="582" y="74"/>
                    <a:pt x="582" y="74"/>
                  </a:cubicBezTo>
                  <a:moveTo>
                    <a:pt x="563" y="0"/>
                  </a:moveTo>
                  <a:cubicBezTo>
                    <a:pt x="562" y="0"/>
                    <a:pt x="561" y="0"/>
                    <a:pt x="560" y="0"/>
                  </a:cubicBezTo>
                  <a:cubicBezTo>
                    <a:pt x="552" y="0"/>
                    <a:pt x="543" y="0"/>
                    <a:pt x="534" y="1"/>
                  </a:cubicBezTo>
                  <a:cubicBezTo>
                    <a:pt x="534" y="12"/>
                    <a:pt x="534" y="12"/>
                    <a:pt x="534" y="12"/>
                  </a:cubicBezTo>
                  <a:cubicBezTo>
                    <a:pt x="237" y="27"/>
                    <a:pt x="0" y="273"/>
                    <a:pt x="0" y="574"/>
                  </a:cubicBezTo>
                  <a:cubicBezTo>
                    <a:pt x="94" y="574"/>
                    <a:pt x="94" y="574"/>
                    <a:pt x="94" y="574"/>
                  </a:cubicBezTo>
                  <a:cubicBezTo>
                    <a:pt x="94" y="315"/>
                    <a:pt x="304" y="105"/>
                    <a:pt x="563" y="105"/>
                  </a:cubicBezTo>
                  <a:cubicBezTo>
                    <a:pt x="822" y="105"/>
                    <a:pt x="1031" y="315"/>
                    <a:pt x="1031" y="574"/>
                  </a:cubicBezTo>
                  <a:cubicBezTo>
                    <a:pt x="1031" y="708"/>
                    <a:pt x="975" y="829"/>
                    <a:pt x="884" y="915"/>
                  </a:cubicBezTo>
                  <a:cubicBezTo>
                    <a:pt x="896" y="927"/>
                    <a:pt x="896" y="927"/>
                    <a:pt x="896" y="927"/>
                  </a:cubicBezTo>
                  <a:cubicBezTo>
                    <a:pt x="919" y="952"/>
                    <a:pt x="919" y="952"/>
                    <a:pt x="919" y="952"/>
                  </a:cubicBezTo>
                  <a:cubicBezTo>
                    <a:pt x="949" y="983"/>
                    <a:pt x="949" y="983"/>
                    <a:pt x="949" y="983"/>
                  </a:cubicBezTo>
                  <a:cubicBezTo>
                    <a:pt x="963" y="998"/>
                    <a:pt x="963" y="998"/>
                    <a:pt x="963" y="998"/>
                  </a:cubicBezTo>
                  <a:cubicBezTo>
                    <a:pt x="1075" y="892"/>
                    <a:pt x="1146" y="741"/>
                    <a:pt x="1146" y="574"/>
                  </a:cubicBezTo>
                  <a:cubicBezTo>
                    <a:pt x="1146" y="563"/>
                    <a:pt x="1145" y="553"/>
                    <a:pt x="1145" y="542"/>
                  </a:cubicBezTo>
                  <a:cubicBezTo>
                    <a:pt x="1124" y="543"/>
                    <a:pt x="1124" y="543"/>
                    <a:pt x="1124" y="543"/>
                  </a:cubicBezTo>
                  <a:cubicBezTo>
                    <a:pt x="1117" y="411"/>
                    <a:pt x="1065" y="292"/>
                    <a:pt x="982" y="199"/>
                  </a:cubicBezTo>
                  <a:cubicBezTo>
                    <a:pt x="991" y="192"/>
                    <a:pt x="991" y="192"/>
                    <a:pt x="991" y="192"/>
                  </a:cubicBezTo>
                  <a:cubicBezTo>
                    <a:pt x="886" y="74"/>
                    <a:pt x="733" y="0"/>
                    <a:pt x="5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62"/>
            <p:cNvSpPr>
              <a:spLocks noEditPoints="1"/>
            </p:cNvSpPr>
            <p:nvPr/>
          </p:nvSpPr>
          <p:spPr bwMode="auto">
            <a:xfrm>
              <a:off x="5375276" y="2697163"/>
              <a:ext cx="1404938" cy="1471613"/>
            </a:xfrm>
            <a:custGeom>
              <a:avLst/>
              <a:gdLst>
                <a:gd name="T0" fmla="*/ 427 w 440"/>
                <a:gd name="T1" fmla="*/ 249 h 456"/>
                <a:gd name="T2" fmla="*/ 424 w 440"/>
                <a:gd name="T3" fmla="*/ 186 h 456"/>
                <a:gd name="T4" fmla="*/ 353 w 440"/>
                <a:gd name="T5" fmla="*/ 71 h 456"/>
                <a:gd name="T6" fmla="*/ 361 w 440"/>
                <a:gd name="T7" fmla="*/ 61 h 456"/>
                <a:gd name="T8" fmla="*/ 292 w 440"/>
                <a:gd name="T9" fmla="*/ 24 h 456"/>
                <a:gd name="T10" fmla="*/ 82 w 440"/>
                <a:gd name="T11" fmla="*/ 69 h 456"/>
                <a:gd name="T12" fmla="*/ 16 w 440"/>
                <a:gd name="T13" fmla="*/ 273 h 456"/>
                <a:gd name="T14" fmla="*/ 160 w 440"/>
                <a:gd name="T15" fmla="*/ 432 h 456"/>
                <a:gd name="T16" fmla="*/ 370 w 440"/>
                <a:gd name="T17" fmla="*/ 387 h 456"/>
                <a:gd name="T18" fmla="*/ 440 w 440"/>
                <a:gd name="T19" fmla="*/ 250 h 456"/>
                <a:gd name="T20" fmla="*/ 427 w 440"/>
                <a:gd name="T21" fmla="*/ 249 h 456"/>
                <a:gd name="T22" fmla="*/ 353 w 440"/>
                <a:gd name="T23" fmla="*/ 368 h 456"/>
                <a:gd name="T24" fmla="*/ 298 w 440"/>
                <a:gd name="T25" fmla="*/ 402 h 456"/>
                <a:gd name="T26" fmla="*/ 302 w 440"/>
                <a:gd name="T27" fmla="*/ 412 h 456"/>
                <a:gd name="T28" fmla="*/ 165 w 440"/>
                <a:gd name="T29" fmla="*/ 417 h 456"/>
                <a:gd name="T30" fmla="*/ 32 w 440"/>
                <a:gd name="T31" fmla="*/ 269 h 456"/>
                <a:gd name="T32" fmla="*/ 28 w 440"/>
                <a:gd name="T33" fmla="*/ 241 h 456"/>
                <a:gd name="T34" fmla="*/ 38 w 440"/>
                <a:gd name="T35" fmla="*/ 240 h 456"/>
                <a:gd name="T36" fmla="*/ 100 w 440"/>
                <a:gd name="T37" fmla="*/ 88 h 456"/>
                <a:gd name="T38" fmla="*/ 169 w 440"/>
                <a:gd name="T39" fmla="*/ 48 h 456"/>
                <a:gd name="T40" fmla="*/ 166 w 440"/>
                <a:gd name="T41" fmla="*/ 38 h 456"/>
                <a:gd name="T42" fmla="*/ 199 w 440"/>
                <a:gd name="T43" fmla="*/ 31 h 456"/>
                <a:gd name="T44" fmla="*/ 200 w 440"/>
                <a:gd name="T45" fmla="*/ 41 h 456"/>
                <a:gd name="T46" fmla="*/ 233 w 440"/>
                <a:gd name="T47" fmla="*/ 39 h 456"/>
                <a:gd name="T48" fmla="*/ 233 w 440"/>
                <a:gd name="T49" fmla="*/ 29 h 456"/>
                <a:gd name="T50" fmla="*/ 287 w 440"/>
                <a:gd name="T51" fmla="*/ 38 h 456"/>
                <a:gd name="T52" fmla="*/ 296 w 440"/>
                <a:gd name="T53" fmla="*/ 41 h 456"/>
                <a:gd name="T54" fmla="*/ 292 w 440"/>
                <a:gd name="T55" fmla="*/ 51 h 456"/>
                <a:gd name="T56" fmla="*/ 411 w 440"/>
                <a:gd name="T57" fmla="*/ 188 h 456"/>
                <a:gd name="T58" fmla="*/ 353 w 440"/>
                <a:gd name="T59" fmla="*/ 36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40" h="456">
                  <a:moveTo>
                    <a:pt x="427" y="249"/>
                  </a:moveTo>
                  <a:cubicBezTo>
                    <a:pt x="429" y="228"/>
                    <a:pt x="428" y="207"/>
                    <a:pt x="424" y="186"/>
                  </a:cubicBezTo>
                  <a:cubicBezTo>
                    <a:pt x="414" y="140"/>
                    <a:pt x="388" y="99"/>
                    <a:pt x="353" y="71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41" y="44"/>
                    <a:pt x="318" y="32"/>
                    <a:pt x="292" y="24"/>
                  </a:cubicBezTo>
                  <a:cubicBezTo>
                    <a:pt x="219" y="0"/>
                    <a:pt x="139" y="17"/>
                    <a:pt x="82" y="69"/>
                  </a:cubicBezTo>
                  <a:cubicBezTo>
                    <a:pt x="25" y="120"/>
                    <a:pt x="0" y="198"/>
                    <a:pt x="16" y="273"/>
                  </a:cubicBezTo>
                  <a:cubicBezTo>
                    <a:pt x="32" y="348"/>
                    <a:pt x="87" y="408"/>
                    <a:pt x="160" y="432"/>
                  </a:cubicBezTo>
                  <a:cubicBezTo>
                    <a:pt x="233" y="456"/>
                    <a:pt x="313" y="439"/>
                    <a:pt x="370" y="387"/>
                  </a:cubicBezTo>
                  <a:cubicBezTo>
                    <a:pt x="410" y="351"/>
                    <a:pt x="434" y="302"/>
                    <a:pt x="440" y="250"/>
                  </a:cubicBezTo>
                  <a:lnTo>
                    <a:pt x="427" y="249"/>
                  </a:lnTo>
                  <a:close/>
                  <a:moveTo>
                    <a:pt x="353" y="368"/>
                  </a:moveTo>
                  <a:cubicBezTo>
                    <a:pt x="336" y="383"/>
                    <a:pt x="318" y="394"/>
                    <a:pt x="298" y="402"/>
                  </a:cubicBezTo>
                  <a:cubicBezTo>
                    <a:pt x="302" y="412"/>
                    <a:pt x="302" y="412"/>
                    <a:pt x="302" y="412"/>
                  </a:cubicBezTo>
                  <a:cubicBezTo>
                    <a:pt x="259" y="430"/>
                    <a:pt x="210" y="432"/>
                    <a:pt x="165" y="417"/>
                  </a:cubicBezTo>
                  <a:cubicBezTo>
                    <a:pt x="97" y="395"/>
                    <a:pt x="46" y="339"/>
                    <a:pt x="32" y="269"/>
                  </a:cubicBezTo>
                  <a:cubicBezTo>
                    <a:pt x="29" y="260"/>
                    <a:pt x="28" y="250"/>
                    <a:pt x="28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34" y="183"/>
                    <a:pt x="56" y="127"/>
                    <a:pt x="100" y="88"/>
                  </a:cubicBezTo>
                  <a:cubicBezTo>
                    <a:pt x="120" y="69"/>
                    <a:pt x="144" y="56"/>
                    <a:pt x="169" y="48"/>
                  </a:cubicBezTo>
                  <a:cubicBezTo>
                    <a:pt x="166" y="38"/>
                    <a:pt x="166" y="38"/>
                    <a:pt x="166" y="38"/>
                  </a:cubicBezTo>
                  <a:cubicBezTo>
                    <a:pt x="177" y="35"/>
                    <a:pt x="188" y="32"/>
                    <a:pt x="199" y="31"/>
                  </a:cubicBezTo>
                  <a:cubicBezTo>
                    <a:pt x="200" y="41"/>
                    <a:pt x="200" y="41"/>
                    <a:pt x="200" y="41"/>
                  </a:cubicBezTo>
                  <a:cubicBezTo>
                    <a:pt x="211" y="39"/>
                    <a:pt x="222" y="39"/>
                    <a:pt x="233" y="39"/>
                  </a:cubicBezTo>
                  <a:cubicBezTo>
                    <a:pt x="233" y="29"/>
                    <a:pt x="233" y="29"/>
                    <a:pt x="233" y="29"/>
                  </a:cubicBezTo>
                  <a:cubicBezTo>
                    <a:pt x="251" y="30"/>
                    <a:pt x="270" y="33"/>
                    <a:pt x="287" y="38"/>
                  </a:cubicBezTo>
                  <a:cubicBezTo>
                    <a:pt x="290" y="39"/>
                    <a:pt x="293" y="40"/>
                    <a:pt x="296" y="41"/>
                  </a:cubicBezTo>
                  <a:cubicBezTo>
                    <a:pt x="292" y="51"/>
                    <a:pt x="292" y="51"/>
                    <a:pt x="292" y="51"/>
                  </a:cubicBezTo>
                  <a:cubicBezTo>
                    <a:pt x="352" y="73"/>
                    <a:pt x="397" y="125"/>
                    <a:pt x="411" y="188"/>
                  </a:cubicBezTo>
                  <a:cubicBezTo>
                    <a:pt x="425" y="254"/>
                    <a:pt x="403" y="323"/>
                    <a:pt x="353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63"/>
            <p:cNvSpPr>
              <a:spLocks noEditPoints="1"/>
            </p:cNvSpPr>
            <p:nvPr/>
          </p:nvSpPr>
          <p:spPr bwMode="auto">
            <a:xfrm>
              <a:off x="3983038" y="1357313"/>
              <a:ext cx="4078288" cy="4130675"/>
            </a:xfrm>
            <a:custGeom>
              <a:avLst/>
              <a:gdLst>
                <a:gd name="T0" fmla="*/ 1277 w 1277"/>
                <a:gd name="T1" fmla="*/ 643 h 1280"/>
                <a:gd name="T2" fmla="*/ 1101 w 1277"/>
                <a:gd name="T3" fmla="*/ 212 h 1280"/>
                <a:gd name="T4" fmla="*/ 1113 w 1277"/>
                <a:gd name="T5" fmla="*/ 200 h 1280"/>
                <a:gd name="T6" fmla="*/ 1146 w 1277"/>
                <a:gd name="T7" fmla="*/ 168 h 1280"/>
                <a:gd name="T8" fmla="*/ 1147 w 1277"/>
                <a:gd name="T9" fmla="*/ 148 h 1280"/>
                <a:gd name="T10" fmla="*/ 1099 w 1277"/>
                <a:gd name="T11" fmla="*/ 106 h 1280"/>
                <a:gd name="T12" fmla="*/ 1086 w 1277"/>
                <a:gd name="T13" fmla="*/ 104 h 1280"/>
                <a:gd name="T14" fmla="*/ 1040 w 1277"/>
                <a:gd name="T15" fmla="*/ 123 h 1280"/>
                <a:gd name="T16" fmla="*/ 665 w 1277"/>
                <a:gd name="T17" fmla="*/ 0 h 1280"/>
                <a:gd name="T18" fmla="*/ 664 w 1277"/>
                <a:gd name="T19" fmla="*/ 28 h 1280"/>
                <a:gd name="T20" fmla="*/ 662 w 1277"/>
                <a:gd name="T21" fmla="*/ 28 h 1280"/>
                <a:gd name="T22" fmla="*/ 285 w 1277"/>
                <a:gd name="T23" fmla="*/ 156 h 1280"/>
                <a:gd name="T24" fmla="*/ 268 w 1277"/>
                <a:gd name="T25" fmla="*/ 134 h 1280"/>
                <a:gd name="T26" fmla="*/ 104 w 1277"/>
                <a:gd name="T27" fmla="*/ 323 h 1280"/>
                <a:gd name="T28" fmla="*/ 112 w 1277"/>
                <a:gd name="T29" fmla="*/ 365 h 1280"/>
                <a:gd name="T30" fmla="*/ 46 w 1277"/>
                <a:gd name="T31" fmla="*/ 643 h 1280"/>
                <a:gd name="T32" fmla="*/ 65 w 1277"/>
                <a:gd name="T33" fmla="*/ 792 h 1280"/>
                <a:gd name="T34" fmla="*/ 0 w 1277"/>
                <a:gd name="T35" fmla="*/ 799 h 1280"/>
                <a:gd name="T36" fmla="*/ 37 w 1277"/>
                <a:gd name="T37" fmla="*/ 911 h 1280"/>
                <a:gd name="T38" fmla="*/ 78 w 1277"/>
                <a:gd name="T39" fmla="*/ 914 h 1280"/>
                <a:gd name="T40" fmla="*/ 368 w 1277"/>
                <a:gd name="T41" fmla="*/ 1215 h 1280"/>
                <a:gd name="T42" fmla="*/ 381 w 1277"/>
                <a:gd name="T43" fmla="*/ 1190 h 1280"/>
                <a:gd name="T44" fmla="*/ 662 w 1277"/>
                <a:gd name="T45" fmla="*/ 1258 h 1280"/>
                <a:gd name="T46" fmla="*/ 744 w 1277"/>
                <a:gd name="T47" fmla="*/ 1253 h 1280"/>
                <a:gd name="T48" fmla="*/ 746 w 1277"/>
                <a:gd name="T49" fmla="*/ 1270 h 1280"/>
                <a:gd name="T50" fmla="*/ 758 w 1277"/>
                <a:gd name="T51" fmla="*/ 1279 h 1280"/>
                <a:gd name="T52" fmla="*/ 1021 w 1277"/>
                <a:gd name="T53" fmla="*/ 1176 h 1280"/>
                <a:gd name="T54" fmla="*/ 1042 w 1277"/>
                <a:gd name="T55" fmla="*/ 1161 h 1280"/>
                <a:gd name="T56" fmla="*/ 1033 w 1277"/>
                <a:gd name="T57" fmla="*/ 1134 h 1280"/>
                <a:gd name="T58" fmla="*/ 1277 w 1277"/>
                <a:gd name="T59" fmla="*/ 643 h 1280"/>
                <a:gd name="T60" fmla="*/ 662 w 1277"/>
                <a:gd name="T61" fmla="*/ 1241 h 1280"/>
                <a:gd name="T62" fmla="*/ 64 w 1277"/>
                <a:gd name="T63" fmla="*/ 643 h 1280"/>
                <a:gd name="T64" fmla="*/ 662 w 1277"/>
                <a:gd name="T65" fmla="*/ 45 h 1280"/>
                <a:gd name="T66" fmla="*/ 1259 w 1277"/>
                <a:gd name="T67" fmla="*/ 643 h 1280"/>
                <a:gd name="T68" fmla="*/ 662 w 1277"/>
                <a:gd name="T69" fmla="*/ 1241 h 1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77" h="1280">
                  <a:moveTo>
                    <a:pt x="1277" y="643"/>
                  </a:moveTo>
                  <a:cubicBezTo>
                    <a:pt x="1277" y="475"/>
                    <a:pt x="1210" y="323"/>
                    <a:pt x="1101" y="212"/>
                  </a:cubicBezTo>
                  <a:cubicBezTo>
                    <a:pt x="1113" y="200"/>
                    <a:pt x="1113" y="200"/>
                    <a:pt x="1113" y="200"/>
                  </a:cubicBezTo>
                  <a:cubicBezTo>
                    <a:pt x="1146" y="168"/>
                    <a:pt x="1146" y="168"/>
                    <a:pt x="1146" y="168"/>
                  </a:cubicBezTo>
                  <a:cubicBezTo>
                    <a:pt x="1152" y="163"/>
                    <a:pt x="1152" y="154"/>
                    <a:pt x="1147" y="148"/>
                  </a:cubicBezTo>
                  <a:cubicBezTo>
                    <a:pt x="1129" y="130"/>
                    <a:pt x="1121" y="122"/>
                    <a:pt x="1099" y="106"/>
                  </a:cubicBezTo>
                  <a:cubicBezTo>
                    <a:pt x="1095" y="103"/>
                    <a:pt x="1090" y="102"/>
                    <a:pt x="1086" y="104"/>
                  </a:cubicBezTo>
                  <a:cubicBezTo>
                    <a:pt x="1040" y="123"/>
                    <a:pt x="1040" y="123"/>
                    <a:pt x="1040" y="123"/>
                  </a:cubicBezTo>
                  <a:cubicBezTo>
                    <a:pt x="934" y="46"/>
                    <a:pt x="805" y="0"/>
                    <a:pt x="665" y="0"/>
                  </a:cubicBezTo>
                  <a:cubicBezTo>
                    <a:pt x="664" y="28"/>
                    <a:pt x="664" y="28"/>
                    <a:pt x="664" y="28"/>
                  </a:cubicBezTo>
                  <a:cubicBezTo>
                    <a:pt x="664" y="28"/>
                    <a:pt x="663" y="28"/>
                    <a:pt x="662" y="28"/>
                  </a:cubicBezTo>
                  <a:cubicBezTo>
                    <a:pt x="520" y="28"/>
                    <a:pt x="389" y="75"/>
                    <a:pt x="285" y="156"/>
                  </a:cubicBezTo>
                  <a:cubicBezTo>
                    <a:pt x="268" y="134"/>
                    <a:pt x="268" y="134"/>
                    <a:pt x="268" y="134"/>
                  </a:cubicBezTo>
                  <a:cubicBezTo>
                    <a:pt x="203" y="184"/>
                    <a:pt x="147" y="248"/>
                    <a:pt x="104" y="323"/>
                  </a:cubicBezTo>
                  <a:cubicBezTo>
                    <a:pt x="99" y="331"/>
                    <a:pt x="107" y="352"/>
                    <a:pt x="112" y="365"/>
                  </a:cubicBezTo>
                  <a:cubicBezTo>
                    <a:pt x="70" y="448"/>
                    <a:pt x="46" y="543"/>
                    <a:pt x="46" y="643"/>
                  </a:cubicBezTo>
                  <a:cubicBezTo>
                    <a:pt x="46" y="694"/>
                    <a:pt x="53" y="744"/>
                    <a:pt x="65" y="792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9" y="834"/>
                    <a:pt x="23" y="878"/>
                    <a:pt x="37" y="911"/>
                  </a:cubicBezTo>
                  <a:cubicBezTo>
                    <a:pt x="39" y="916"/>
                    <a:pt x="59" y="916"/>
                    <a:pt x="78" y="914"/>
                  </a:cubicBezTo>
                  <a:cubicBezTo>
                    <a:pt x="137" y="1039"/>
                    <a:pt x="236" y="1147"/>
                    <a:pt x="368" y="1215"/>
                  </a:cubicBezTo>
                  <a:cubicBezTo>
                    <a:pt x="381" y="1190"/>
                    <a:pt x="381" y="1190"/>
                    <a:pt x="381" y="1190"/>
                  </a:cubicBezTo>
                  <a:cubicBezTo>
                    <a:pt x="465" y="1234"/>
                    <a:pt x="560" y="1258"/>
                    <a:pt x="662" y="1258"/>
                  </a:cubicBezTo>
                  <a:cubicBezTo>
                    <a:pt x="689" y="1258"/>
                    <a:pt x="717" y="1256"/>
                    <a:pt x="744" y="1253"/>
                  </a:cubicBezTo>
                  <a:cubicBezTo>
                    <a:pt x="746" y="1270"/>
                    <a:pt x="746" y="1270"/>
                    <a:pt x="746" y="1270"/>
                  </a:cubicBezTo>
                  <a:cubicBezTo>
                    <a:pt x="747" y="1276"/>
                    <a:pt x="752" y="1280"/>
                    <a:pt x="758" y="1279"/>
                  </a:cubicBezTo>
                  <a:cubicBezTo>
                    <a:pt x="849" y="1265"/>
                    <a:pt x="939" y="1231"/>
                    <a:pt x="1021" y="1176"/>
                  </a:cubicBezTo>
                  <a:cubicBezTo>
                    <a:pt x="1031" y="1169"/>
                    <a:pt x="1032" y="1169"/>
                    <a:pt x="1042" y="1161"/>
                  </a:cubicBezTo>
                  <a:cubicBezTo>
                    <a:pt x="1033" y="1134"/>
                    <a:pt x="1033" y="1134"/>
                    <a:pt x="1033" y="1134"/>
                  </a:cubicBezTo>
                  <a:cubicBezTo>
                    <a:pt x="1181" y="1021"/>
                    <a:pt x="1277" y="843"/>
                    <a:pt x="1277" y="643"/>
                  </a:cubicBezTo>
                  <a:close/>
                  <a:moveTo>
                    <a:pt x="662" y="1241"/>
                  </a:moveTo>
                  <a:cubicBezTo>
                    <a:pt x="331" y="1241"/>
                    <a:pt x="64" y="973"/>
                    <a:pt x="64" y="643"/>
                  </a:cubicBezTo>
                  <a:cubicBezTo>
                    <a:pt x="64" y="313"/>
                    <a:pt x="331" y="45"/>
                    <a:pt x="662" y="45"/>
                  </a:cubicBezTo>
                  <a:cubicBezTo>
                    <a:pt x="992" y="45"/>
                    <a:pt x="1259" y="313"/>
                    <a:pt x="1259" y="643"/>
                  </a:cubicBezTo>
                  <a:cubicBezTo>
                    <a:pt x="1259" y="973"/>
                    <a:pt x="992" y="1241"/>
                    <a:pt x="662" y="1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7258669" y="132939"/>
            <a:ext cx="3021989" cy="125180"/>
            <a:chOff x="2133002" y="1254898"/>
            <a:chExt cx="3021989" cy="125180"/>
          </a:xfrm>
        </p:grpSpPr>
        <p:sp>
          <p:nvSpPr>
            <p:cNvPr id="104" name="椭圆 103"/>
            <p:cNvSpPr/>
            <p:nvPr/>
          </p:nvSpPr>
          <p:spPr>
            <a:xfrm>
              <a:off x="2360053" y="1259752"/>
              <a:ext cx="106371" cy="106371"/>
            </a:xfrm>
            <a:prstGeom prst="ellipse">
              <a:avLst/>
            </a:prstGeom>
            <a:solidFill>
              <a:srgbClr val="00B4EB"/>
            </a:solidFill>
            <a:ln>
              <a:solidFill>
                <a:srgbClr val="00B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2531209" y="1259752"/>
              <a:ext cx="106371" cy="106371"/>
            </a:xfrm>
            <a:prstGeom prst="ellipse">
              <a:avLst/>
            </a:prstGeom>
            <a:solidFill>
              <a:srgbClr val="00B4EB"/>
            </a:solidFill>
            <a:ln>
              <a:solidFill>
                <a:srgbClr val="00B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2703498" y="1259752"/>
              <a:ext cx="106371" cy="106371"/>
            </a:xfrm>
            <a:prstGeom prst="ellipse">
              <a:avLst/>
            </a:prstGeom>
            <a:solidFill>
              <a:srgbClr val="00B4EB"/>
            </a:solidFill>
            <a:ln>
              <a:solidFill>
                <a:srgbClr val="00B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3089861" y="1254898"/>
              <a:ext cx="106371" cy="106371"/>
            </a:xfrm>
            <a:prstGeom prst="ellipse">
              <a:avLst/>
            </a:prstGeom>
            <a:solidFill>
              <a:srgbClr val="00B4EB"/>
            </a:solidFill>
            <a:ln>
              <a:solidFill>
                <a:srgbClr val="00B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8" name="直接连接符 107"/>
            <p:cNvCxnSpPr/>
            <p:nvPr/>
          </p:nvCxnSpPr>
          <p:spPr>
            <a:xfrm>
              <a:off x="2133002" y="1380078"/>
              <a:ext cx="3021989" cy="0"/>
            </a:xfrm>
            <a:prstGeom prst="line">
              <a:avLst/>
            </a:prstGeom>
            <a:ln>
              <a:solidFill>
                <a:srgbClr val="00B4E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椭圆 117"/>
          <p:cNvSpPr/>
          <p:nvPr/>
        </p:nvSpPr>
        <p:spPr>
          <a:xfrm>
            <a:off x="7248197" y="1884673"/>
            <a:ext cx="5055502" cy="79406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3000">
                <a:srgbClr val="00B4EB"/>
              </a:gs>
              <a:gs pos="100000">
                <a:schemeClr val="bg1">
                  <a:alpha val="39000"/>
                </a:schemeClr>
              </a:gs>
            </a:gsLst>
            <a:lin ang="5400000" scaled="1"/>
          </a:gradFill>
          <a:effectLst>
            <a:softEdge rad="266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13"/>
          </a:p>
        </p:txBody>
      </p:sp>
      <p:sp>
        <p:nvSpPr>
          <p:cNvPr id="122" name="Rectangle 96"/>
          <p:cNvSpPr/>
          <p:nvPr/>
        </p:nvSpPr>
        <p:spPr>
          <a:xfrm>
            <a:off x="618987" y="2042102"/>
            <a:ext cx="584561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Challenge</a:t>
            </a:r>
          </a:p>
          <a:p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Optimal resource utilization and reduce competition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Idea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>
                <a:solidFill>
                  <a:schemeClr val="bg1"/>
                </a:solidFill>
              </a:rPr>
              <a:t>E</a:t>
            </a:r>
            <a:r>
              <a:rPr lang="en-US" altLang="zh-CN" dirty="0" smtClean="0">
                <a:solidFill>
                  <a:schemeClr val="bg1"/>
                </a:solidFill>
              </a:rPr>
              <a:t>valuate </a:t>
            </a:r>
            <a:r>
              <a:rPr lang="en-US" altLang="zh-CN" dirty="0">
                <a:solidFill>
                  <a:schemeClr val="bg1"/>
                </a:solidFill>
              </a:rPr>
              <a:t>the performance of Hadoop and Spark based on Docker containers under </a:t>
            </a:r>
            <a:r>
              <a:rPr lang="en-US" altLang="zh-CN" b="1" dirty="0">
                <a:solidFill>
                  <a:srgbClr val="FF0000"/>
                </a:solidFill>
              </a:rPr>
              <a:t>different bandwidths</a:t>
            </a:r>
            <a:r>
              <a:rPr lang="en-US" altLang="zh-CN" dirty="0">
                <a:solidFill>
                  <a:schemeClr val="bg1"/>
                </a:solidFill>
              </a:rPr>
              <a:t>.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smtClean="0">
                <a:solidFill>
                  <a:schemeClr val="bg1"/>
                </a:solidFill>
              </a:rPr>
              <a:t>Report the </a:t>
            </a:r>
            <a:r>
              <a:rPr lang="en-US" altLang="zh-CN" b="1" dirty="0" smtClean="0">
                <a:solidFill>
                  <a:srgbClr val="FF0000"/>
                </a:solidFill>
              </a:rPr>
              <a:t>performance loss and gain </a:t>
            </a:r>
            <a:r>
              <a:rPr lang="en-US" altLang="zh-CN" dirty="0" smtClean="0">
                <a:solidFill>
                  <a:schemeClr val="bg1"/>
                </a:solidFill>
              </a:rPr>
              <a:t>of big data applications based on the bandwidth size as well as the individual container’s behavior.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/>
            </a:r>
            <a:br>
              <a:rPr lang="en-US" altLang="zh-CN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23" name="Rectangle 96"/>
          <p:cNvSpPr/>
          <p:nvPr/>
        </p:nvSpPr>
        <p:spPr>
          <a:xfrm>
            <a:off x="949794" y="4653060"/>
            <a:ext cx="55803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7647439" y="1892283"/>
            <a:ext cx="4255933" cy="3767112"/>
          </a:xfrm>
          <a:prstGeom prst="rect">
            <a:avLst/>
          </a:prstGeom>
          <a:noFill/>
          <a:ln>
            <a:solidFill>
              <a:srgbClr val="00B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5" name="组合 124"/>
          <p:cNvGrpSpPr/>
          <p:nvPr/>
        </p:nvGrpSpPr>
        <p:grpSpPr>
          <a:xfrm rot="10800000">
            <a:off x="7641729" y="1664957"/>
            <a:ext cx="4200133" cy="148413"/>
            <a:chOff x="-839788" y="7580313"/>
            <a:chExt cx="4965700" cy="233363"/>
          </a:xfrm>
        </p:grpSpPr>
        <p:sp>
          <p:nvSpPr>
            <p:cNvPr id="126" name="Freeform 18"/>
            <p:cNvSpPr>
              <a:spLocks/>
            </p:cNvSpPr>
            <p:nvPr/>
          </p:nvSpPr>
          <p:spPr bwMode="auto">
            <a:xfrm>
              <a:off x="-782638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21"/>
            <p:cNvSpPr>
              <a:spLocks/>
            </p:cNvSpPr>
            <p:nvPr/>
          </p:nvSpPr>
          <p:spPr bwMode="auto">
            <a:xfrm>
              <a:off x="-5715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22"/>
            <p:cNvSpPr>
              <a:spLocks/>
            </p:cNvSpPr>
            <p:nvPr/>
          </p:nvSpPr>
          <p:spPr bwMode="auto">
            <a:xfrm>
              <a:off x="-501650" y="7580313"/>
              <a:ext cx="0" cy="190500"/>
            </a:xfrm>
            <a:custGeom>
              <a:avLst/>
              <a:gdLst>
                <a:gd name="T0" fmla="*/ 0 h 120"/>
                <a:gd name="T1" fmla="*/ 120 h 120"/>
                <a:gd name="T2" fmla="*/ 0 h 1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20">
                  <a:moveTo>
                    <a:pt x="0" y="0"/>
                  </a:move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23"/>
            <p:cNvSpPr>
              <a:spLocks/>
            </p:cNvSpPr>
            <p:nvPr/>
          </p:nvSpPr>
          <p:spPr bwMode="auto">
            <a:xfrm>
              <a:off x="-839788" y="7580313"/>
              <a:ext cx="0" cy="233363"/>
            </a:xfrm>
            <a:custGeom>
              <a:avLst/>
              <a:gdLst>
                <a:gd name="T0" fmla="*/ 0 h 147"/>
                <a:gd name="T1" fmla="*/ 147 h 147"/>
                <a:gd name="T2" fmla="*/ 0 h 14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47">
                  <a:moveTo>
                    <a:pt x="0" y="0"/>
                  </a:moveTo>
                  <a:lnTo>
                    <a:pt x="0" y="14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24"/>
            <p:cNvSpPr>
              <a:spLocks/>
            </p:cNvSpPr>
            <p:nvPr/>
          </p:nvSpPr>
          <p:spPr bwMode="auto">
            <a:xfrm>
              <a:off x="-4318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25"/>
            <p:cNvSpPr>
              <a:spLocks/>
            </p:cNvSpPr>
            <p:nvPr/>
          </p:nvSpPr>
          <p:spPr bwMode="auto">
            <a:xfrm>
              <a:off x="-360363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26"/>
            <p:cNvSpPr>
              <a:spLocks/>
            </p:cNvSpPr>
            <p:nvPr/>
          </p:nvSpPr>
          <p:spPr bwMode="auto">
            <a:xfrm>
              <a:off x="-293688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27"/>
            <p:cNvSpPr>
              <a:spLocks/>
            </p:cNvSpPr>
            <p:nvPr/>
          </p:nvSpPr>
          <p:spPr bwMode="auto">
            <a:xfrm>
              <a:off x="-223838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28"/>
            <p:cNvSpPr>
              <a:spLocks/>
            </p:cNvSpPr>
            <p:nvPr/>
          </p:nvSpPr>
          <p:spPr bwMode="auto">
            <a:xfrm>
              <a:off x="-103188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29"/>
            <p:cNvSpPr>
              <a:spLocks/>
            </p:cNvSpPr>
            <p:nvPr/>
          </p:nvSpPr>
          <p:spPr bwMode="auto">
            <a:xfrm>
              <a:off x="-317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30"/>
            <p:cNvSpPr>
              <a:spLocks/>
            </p:cNvSpPr>
            <p:nvPr/>
          </p:nvSpPr>
          <p:spPr bwMode="auto">
            <a:xfrm>
              <a:off x="381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31"/>
            <p:cNvSpPr>
              <a:spLocks/>
            </p:cNvSpPr>
            <p:nvPr/>
          </p:nvSpPr>
          <p:spPr bwMode="auto">
            <a:xfrm>
              <a:off x="1079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32"/>
            <p:cNvSpPr>
              <a:spLocks/>
            </p:cNvSpPr>
            <p:nvPr/>
          </p:nvSpPr>
          <p:spPr bwMode="auto">
            <a:xfrm>
              <a:off x="177800" y="7580313"/>
              <a:ext cx="0" cy="190500"/>
            </a:xfrm>
            <a:custGeom>
              <a:avLst/>
              <a:gdLst>
                <a:gd name="T0" fmla="*/ 0 h 120"/>
                <a:gd name="T1" fmla="*/ 120 h 120"/>
                <a:gd name="T2" fmla="*/ 0 h 1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20">
                  <a:moveTo>
                    <a:pt x="0" y="0"/>
                  </a:move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34"/>
            <p:cNvSpPr>
              <a:spLocks/>
            </p:cNvSpPr>
            <p:nvPr/>
          </p:nvSpPr>
          <p:spPr bwMode="auto">
            <a:xfrm>
              <a:off x="2476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35"/>
            <p:cNvSpPr>
              <a:spLocks/>
            </p:cNvSpPr>
            <p:nvPr/>
          </p:nvSpPr>
          <p:spPr bwMode="auto">
            <a:xfrm>
              <a:off x="31908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36"/>
            <p:cNvSpPr>
              <a:spLocks/>
            </p:cNvSpPr>
            <p:nvPr/>
          </p:nvSpPr>
          <p:spPr bwMode="auto">
            <a:xfrm>
              <a:off x="38893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37"/>
            <p:cNvSpPr>
              <a:spLocks/>
            </p:cNvSpPr>
            <p:nvPr/>
          </p:nvSpPr>
          <p:spPr bwMode="auto">
            <a:xfrm>
              <a:off x="45878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38"/>
            <p:cNvSpPr>
              <a:spLocks/>
            </p:cNvSpPr>
            <p:nvPr/>
          </p:nvSpPr>
          <p:spPr bwMode="auto">
            <a:xfrm>
              <a:off x="57943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39"/>
            <p:cNvSpPr>
              <a:spLocks/>
            </p:cNvSpPr>
            <p:nvPr/>
          </p:nvSpPr>
          <p:spPr bwMode="auto">
            <a:xfrm>
              <a:off x="65087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44"/>
            <p:cNvSpPr>
              <a:spLocks/>
            </p:cNvSpPr>
            <p:nvPr/>
          </p:nvSpPr>
          <p:spPr bwMode="auto">
            <a:xfrm>
              <a:off x="93027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45"/>
            <p:cNvSpPr>
              <a:spLocks/>
            </p:cNvSpPr>
            <p:nvPr/>
          </p:nvSpPr>
          <p:spPr bwMode="auto">
            <a:xfrm>
              <a:off x="10017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46"/>
            <p:cNvSpPr>
              <a:spLocks/>
            </p:cNvSpPr>
            <p:nvPr/>
          </p:nvSpPr>
          <p:spPr bwMode="auto">
            <a:xfrm>
              <a:off x="107156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47"/>
            <p:cNvSpPr>
              <a:spLocks/>
            </p:cNvSpPr>
            <p:nvPr/>
          </p:nvSpPr>
          <p:spPr bwMode="auto">
            <a:xfrm>
              <a:off x="11414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49"/>
            <p:cNvSpPr>
              <a:spLocks/>
            </p:cNvSpPr>
            <p:nvPr/>
          </p:nvSpPr>
          <p:spPr bwMode="auto">
            <a:xfrm>
              <a:off x="13319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50"/>
            <p:cNvSpPr>
              <a:spLocks/>
            </p:cNvSpPr>
            <p:nvPr/>
          </p:nvSpPr>
          <p:spPr bwMode="auto">
            <a:xfrm>
              <a:off x="14033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51"/>
            <p:cNvSpPr>
              <a:spLocks/>
            </p:cNvSpPr>
            <p:nvPr/>
          </p:nvSpPr>
          <p:spPr bwMode="auto">
            <a:xfrm>
              <a:off x="14732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53"/>
            <p:cNvSpPr>
              <a:spLocks/>
            </p:cNvSpPr>
            <p:nvPr/>
          </p:nvSpPr>
          <p:spPr bwMode="auto">
            <a:xfrm>
              <a:off x="1204912" y="7580313"/>
              <a:ext cx="0" cy="233363"/>
            </a:xfrm>
            <a:custGeom>
              <a:avLst/>
              <a:gdLst>
                <a:gd name="T0" fmla="*/ 0 h 147"/>
                <a:gd name="T1" fmla="*/ 147 h 147"/>
                <a:gd name="T2" fmla="*/ 0 h 14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47">
                  <a:moveTo>
                    <a:pt x="0" y="0"/>
                  </a:moveTo>
                  <a:lnTo>
                    <a:pt x="0" y="14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54"/>
            <p:cNvSpPr>
              <a:spLocks/>
            </p:cNvSpPr>
            <p:nvPr/>
          </p:nvSpPr>
          <p:spPr bwMode="auto">
            <a:xfrm>
              <a:off x="16129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55"/>
            <p:cNvSpPr>
              <a:spLocks/>
            </p:cNvSpPr>
            <p:nvPr/>
          </p:nvSpPr>
          <p:spPr bwMode="auto">
            <a:xfrm>
              <a:off x="16827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56"/>
            <p:cNvSpPr>
              <a:spLocks/>
            </p:cNvSpPr>
            <p:nvPr/>
          </p:nvSpPr>
          <p:spPr bwMode="auto">
            <a:xfrm>
              <a:off x="17510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57"/>
            <p:cNvSpPr>
              <a:spLocks/>
            </p:cNvSpPr>
            <p:nvPr/>
          </p:nvSpPr>
          <p:spPr bwMode="auto">
            <a:xfrm>
              <a:off x="182086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58"/>
            <p:cNvSpPr>
              <a:spLocks/>
            </p:cNvSpPr>
            <p:nvPr/>
          </p:nvSpPr>
          <p:spPr bwMode="auto">
            <a:xfrm>
              <a:off x="19415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59"/>
            <p:cNvSpPr>
              <a:spLocks/>
            </p:cNvSpPr>
            <p:nvPr/>
          </p:nvSpPr>
          <p:spPr bwMode="auto">
            <a:xfrm>
              <a:off x="201136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60"/>
            <p:cNvSpPr>
              <a:spLocks/>
            </p:cNvSpPr>
            <p:nvPr/>
          </p:nvSpPr>
          <p:spPr bwMode="auto">
            <a:xfrm>
              <a:off x="20828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61"/>
            <p:cNvSpPr>
              <a:spLocks/>
            </p:cNvSpPr>
            <p:nvPr/>
          </p:nvSpPr>
          <p:spPr bwMode="auto">
            <a:xfrm>
              <a:off x="21526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62"/>
            <p:cNvSpPr>
              <a:spLocks/>
            </p:cNvSpPr>
            <p:nvPr/>
          </p:nvSpPr>
          <p:spPr bwMode="auto">
            <a:xfrm>
              <a:off x="2222500" y="7580313"/>
              <a:ext cx="0" cy="190500"/>
            </a:xfrm>
            <a:custGeom>
              <a:avLst/>
              <a:gdLst>
                <a:gd name="T0" fmla="*/ 0 h 120"/>
                <a:gd name="T1" fmla="*/ 120 h 120"/>
                <a:gd name="T2" fmla="*/ 0 h 1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20">
                  <a:moveTo>
                    <a:pt x="0" y="0"/>
                  </a:move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63"/>
            <p:cNvSpPr>
              <a:spLocks/>
            </p:cNvSpPr>
            <p:nvPr/>
          </p:nvSpPr>
          <p:spPr bwMode="auto">
            <a:xfrm>
              <a:off x="1884362" y="7580313"/>
              <a:ext cx="0" cy="233363"/>
            </a:xfrm>
            <a:custGeom>
              <a:avLst/>
              <a:gdLst>
                <a:gd name="T0" fmla="*/ 0 h 147"/>
                <a:gd name="T1" fmla="*/ 147 h 147"/>
                <a:gd name="T2" fmla="*/ 0 h 14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47">
                  <a:moveTo>
                    <a:pt x="0" y="0"/>
                  </a:moveTo>
                  <a:lnTo>
                    <a:pt x="0" y="14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64"/>
            <p:cNvSpPr>
              <a:spLocks/>
            </p:cNvSpPr>
            <p:nvPr/>
          </p:nvSpPr>
          <p:spPr bwMode="auto">
            <a:xfrm>
              <a:off x="22923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65"/>
            <p:cNvSpPr>
              <a:spLocks/>
            </p:cNvSpPr>
            <p:nvPr/>
          </p:nvSpPr>
          <p:spPr bwMode="auto">
            <a:xfrm>
              <a:off x="23622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66"/>
            <p:cNvSpPr>
              <a:spLocks/>
            </p:cNvSpPr>
            <p:nvPr/>
          </p:nvSpPr>
          <p:spPr bwMode="auto">
            <a:xfrm>
              <a:off x="243363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68"/>
            <p:cNvSpPr>
              <a:spLocks/>
            </p:cNvSpPr>
            <p:nvPr/>
          </p:nvSpPr>
          <p:spPr bwMode="auto">
            <a:xfrm>
              <a:off x="262413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69"/>
            <p:cNvSpPr>
              <a:spLocks/>
            </p:cNvSpPr>
            <p:nvPr/>
          </p:nvSpPr>
          <p:spPr bwMode="auto">
            <a:xfrm>
              <a:off x="269398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70"/>
            <p:cNvSpPr>
              <a:spLocks/>
            </p:cNvSpPr>
            <p:nvPr/>
          </p:nvSpPr>
          <p:spPr bwMode="auto">
            <a:xfrm>
              <a:off x="276542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71"/>
            <p:cNvSpPr>
              <a:spLocks/>
            </p:cNvSpPr>
            <p:nvPr/>
          </p:nvSpPr>
          <p:spPr bwMode="auto">
            <a:xfrm>
              <a:off x="283527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72"/>
            <p:cNvSpPr>
              <a:spLocks/>
            </p:cNvSpPr>
            <p:nvPr/>
          </p:nvSpPr>
          <p:spPr bwMode="auto">
            <a:xfrm>
              <a:off x="2905125" y="7580313"/>
              <a:ext cx="0" cy="190500"/>
            </a:xfrm>
            <a:custGeom>
              <a:avLst/>
              <a:gdLst>
                <a:gd name="T0" fmla="*/ 0 h 120"/>
                <a:gd name="T1" fmla="*/ 120 h 120"/>
                <a:gd name="T2" fmla="*/ 0 h 1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20">
                  <a:moveTo>
                    <a:pt x="0" y="0"/>
                  </a:move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74"/>
            <p:cNvSpPr>
              <a:spLocks/>
            </p:cNvSpPr>
            <p:nvPr/>
          </p:nvSpPr>
          <p:spPr bwMode="auto">
            <a:xfrm>
              <a:off x="297497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75"/>
            <p:cNvSpPr>
              <a:spLocks/>
            </p:cNvSpPr>
            <p:nvPr/>
          </p:nvSpPr>
          <p:spPr bwMode="auto">
            <a:xfrm>
              <a:off x="304482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76"/>
            <p:cNvSpPr>
              <a:spLocks/>
            </p:cNvSpPr>
            <p:nvPr/>
          </p:nvSpPr>
          <p:spPr bwMode="auto">
            <a:xfrm>
              <a:off x="311626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77"/>
            <p:cNvSpPr>
              <a:spLocks/>
            </p:cNvSpPr>
            <p:nvPr/>
          </p:nvSpPr>
          <p:spPr bwMode="auto">
            <a:xfrm>
              <a:off x="31861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78"/>
            <p:cNvSpPr>
              <a:spLocks/>
            </p:cNvSpPr>
            <p:nvPr/>
          </p:nvSpPr>
          <p:spPr bwMode="auto">
            <a:xfrm>
              <a:off x="330676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79"/>
            <p:cNvSpPr>
              <a:spLocks/>
            </p:cNvSpPr>
            <p:nvPr/>
          </p:nvSpPr>
          <p:spPr bwMode="auto">
            <a:xfrm>
              <a:off x="33766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81"/>
            <p:cNvSpPr>
              <a:spLocks/>
            </p:cNvSpPr>
            <p:nvPr/>
          </p:nvSpPr>
          <p:spPr bwMode="auto">
            <a:xfrm>
              <a:off x="35179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82"/>
            <p:cNvSpPr>
              <a:spLocks/>
            </p:cNvSpPr>
            <p:nvPr/>
          </p:nvSpPr>
          <p:spPr bwMode="auto">
            <a:xfrm>
              <a:off x="3587750" y="7580313"/>
              <a:ext cx="0" cy="190500"/>
            </a:xfrm>
            <a:custGeom>
              <a:avLst/>
              <a:gdLst>
                <a:gd name="T0" fmla="*/ 0 h 120"/>
                <a:gd name="T1" fmla="*/ 120 h 120"/>
                <a:gd name="T2" fmla="*/ 0 h 1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20">
                  <a:moveTo>
                    <a:pt x="0" y="0"/>
                  </a:move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85"/>
            <p:cNvSpPr>
              <a:spLocks/>
            </p:cNvSpPr>
            <p:nvPr/>
          </p:nvSpPr>
          <p:spPr bwMode="auto">
            <a:xfrm>
              <a:off x="37274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86"/>
            <p:cNvSpPr>
              <a:spLocks/>
            </p:cNvSpPr>
            <p:nvPr/>
          </p:nvSpPr>
          <p:spPr bwMode="auto">
            <a:xfrm>
              <a:off x="379412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88"/>
            <p:cNvSpPr>
              <a:spLocks/>
            </p:cNvSpPr>
            <p:nvPr/>
          </p:nvSpPr>
          <p:spPr bwMode="auto">
            <a:xfrm>
              <a:off x="39862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89"/>
            <p:cNvSpPr>
              <a:spLocks/>
            </p:cNvSpPr>
            <p:nvPr/>
          </p:nvSpPr>
          <p:spPr bwMode="auto">
            <a:xfrm>
              <a:off x="405606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90"/>
            <p:cNvSpPr>
              <a:spLocks/>
            </p:cNvSpPr>
            <p:nvPr/>
          </p:nvSpPr>
          <p:spPr bwMode="auto">
            <a:xfrm>
              <a:off x="41259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93"/>
            <p:cNvSpPr>
              <a:spLocks/>
            </p:cNvSpPr>
            <p:nvPr/>
          </p:nvSpPr>
          <p:spPr bwMode="auto">
            <a:xfrm>
              <a:off x="3929062" y="7580313"/>
              <a:ext cx="0" cy="233363"/>
            </a:xfrm>
            <a:custGeom>
              <a:avLst/>
              <a:gdLst>
                <a:gd name="T0" fmla="*/ 0 h 147"/>
                <a:gd name="T1" fmla="*/ 147 h 147"/>
                <a:gd name="T2" fmla="*/ 0 h 14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47">
                  <a:moveTo>
                    <a:pt x="0" y="0"/>
                  </a:moveTo>
                  <a:lnTo>
                    <a:pt x="0" y="14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6" name="圆角矩形 185"/>
          <p:cNvSpPr/>
          <p:nvPr/>
        </p:nvSpPr>
        <p:spPr>
          <a:xfrm>
            <a:off x="7941587" y="5882016"/>
            <a:ext cx="298450" cy="8702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圆角矩形 186"/>
          <p:cNvSpPr/>
          <p:nvPr/>
        </p:nvSpPr>
        <p:spPr>
          <a:xfrm>
            <a:off x="8457036" y="5886274"/>
            <a:ext cx="298450" cy="8702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圆角矩形 187"/>
          <p:cNvSpPr/>
          <p:nvPr/>
        </p:nvSpPr>
        <p:spPr>
          <a:xfrm>
            <a:off x="8978658" y="5882016"/>
            <a:ext cx="298450" cy="8702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圆角矩形 188"/>
          <p:cNvSpPr/>
          <p:nvPr/>
        </p:nvSpPr>
        <p:spPr>
          <a:xfrm>
            <a:off x="9492075" y="5876749"/>
            <a:ext cx="298450" cy="87029"/>
          </a:xfrm>
          <a:prstGeom prst="roundRect">
            <a:avLst>
              <a:gd name="adj" fmla="val 50000"/>
            </a:avLst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圆角矩形 189"/>
          <p:cNvSpPr/>
          <p:nvPr/>
        </p:nvSpPr>
        <p:spPr>
          <a:xfrm>
            <a:off x="10009381" y="5876749"/>
            <a:ext cx="298450" cy="87029"/>
          </a:xfrm>
          <a:prstGeom prst="roundRect">
            <a:avLst>
              <a:gd name="adj" fmla="val 50000"/>
            </a:avLst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圆角矩形 190"/>
          <p:cNvSpPr/>
          <p:nvPr/>
        </p:nvSpPr>
        <p:spPr>
          <a:xfrm>
            <a:off x="10526687" y="5876749"/>
            <a:ext cx="298450" cy="87029"/>
          </a:xfrm>
          <a:prstGeom prst="roundRect">
            <a:avLst>
              <a:gd name="adj" fmla="val 50000"/>
            </a:avLst>
          </a:prstGeom>
          <a:solidFill>
            <a:srgbClr val="FFC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Freeform 59"/>
          <p:cNvSpPr>
            <a:spLocks/>
          </p:cNvSpPr>
          <p:nvPr/>
        </p:nvSpPr>
        <p:spPr bwMode="auto">
          <a:xfrm flipH="1">
            <a:off x="1017360" y="1430488"/>
            <a:ext cx="4052919" cy="487362"/>
          </a:xfrm>
          <a:custGeom>
            <a:avLst/>
            <a:gdLst>
              <a:gd name="T0" fmla="*/ 0 w 1063"/>
              <a:gd name="T1" fmla="*/ 118 h 307"/>
              <a:gd name="T2" fmla="*/ 121 w 1063"/>
              <a:gd name="T3" fmla="*/ 0 h 307"/>
              <a:gd name="T4" fmla="*/ 1063 w 1063"/>
              <a:gd name="T5" fmla="*/ 0 h 307"/>
              <a:gd name="T6" fmla="*/ 1063 w 1063"/>
              <a:gd name="T7" fmla="*/ 307 h 307"/>
              <a:gd name="T8" fmla="*/ 0 w 1063"/>
              <a:gd name="T9" fmla="*/ 307 h 307"/>
              <a:gd name="T10" fmla="*/ 0 w 1063"/>
              <a:gd name="T11" fmla="*/ 118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3" h="307">
                <a:moveTo>
                  <a:pt x="0" y="118"/>
                </a:moveTo>
                <a:lnTo>
                  <a:pt x="121" y="0"/>
                </a:lnTo>
                <a:lnTo>
                  <a:pt x="1063" y="0"/>
                </a:lnTo>
                <a:lnTo>
                  <a:pt x="1063" y="307"/>
                </a:lnTo>
                <a:lnTo>
                  <a:pt x="0" y="307"/>
                </a:lnTo>
                <a:lnTo>
                  <a:pt x="0" y="118"/>
                </a:lnTo>
                <a:close/>
              </a:path>
            </a:pathLst>
          </a:custGeom>
          <a:noFill/>
          <a:ln w="12700" cap="flat">
            <a:solidFill>
              <a:srgbClr val="00B4E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Motivation</a:t>
            </a:r>
            <a:endParaRPr lang="zh-CN" altLang="en-US" sz="2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8" name="Freeform 10"/>
          <p:cNvSpPr>
            <a:spLocks/>
          </p:cNvSpPr>
          <p:nvPr/>
        </p:nvSpPr>
        <p:spPr bwMode="auto">
          <a:xfrm flipV="1">
            <a:off x="104808" y="926186"/>
            <a:ext cx="1098936" cy="5701808"/>
          </a:xfrm>
          <a:custGeom>
            <a:avLst/>
            <a:gdLst>
              <a:gd name="T0" fmla="*/ 84 w 422"/>
              <a:gd name="T1" fmla="*/ 0 h 1750"/>
              <a:gd name="T2" fmla="*/ 84 w 422"/>
              <a:gd name="T3" fmla="*/ 1021 h 1750"/>
              <a:gd name="T4" fmla="*/ 0 w 422"/>
              <a:gd name="T5" fmla="*/ 1106 h 1750"/>
              <a:gd name="T6" fmla="*/ 0 w 422"/>
              <a:gd name="T7" fmla="*/ 1251 h 1750"/>
              <a:gd name="T8" fmla="*/ 71 w 422"/>
              <a:gd name="T9" fmla="*/ 1322 h 1750"/>
              <a:gd name="T10" fmla="*/ 71 w 422"/>
              <a:gd name="T11" fmla="*/ 1750 h 1750"/>
              <a:gd name="T12" fmla="*/ 422 w 422"/>
              <a:gd name="T13" fmla="*/ 1750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2" h="1750">
                <a:moveTo>
                  <a:pt x="84" y="0"/>
                </a:moveTo>
                <a:lnTo>
                  <a:pt x="84" y="1021"/>
                </a:lnTo>
                <a:lnTo>
                  <a:pt x="0" y="1106"/>
                </a:lnTo>
                <a:lnTo>
                  <a:pt x="0" y="1251"/>
                </a:lnTo>
                <a:lnTo>
                  <a:pt x="71" y="1322"/>
                </a:lnTo>
                <a:lnTo>
                  <a:pt x="71" y="1750"/>
                </a:lnTo>
                <a:lnTo>
                  <a:pt x="422" y="1750"/>
                </a:lnTo>
              </a:path>
            </a:pathLst>
          </a:custGeom>
          <a:noFill/>
          <a:ln w="12700" cap="flat">
            <a:solidFill>
              <a:srgbClr val="00B4E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622718" y="2478566"/>
            <a:ext cx="436753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Part I   Introduction &amp; Related work</a:t>
            </a:r>
          </a:p>
          <a:p>
            <a:endParaRPr lang="en-US" altLang="zh-CN" sz="2000" b="1" dirty="0" smtClean="0">
              <a:solidFill>
                <a:schemeClr val="bg1"/>
              </a:solidFill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</a:rPr>
              <a:t>Part II   Motivation &amp; Methodology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Part III  Experimental Setup &amp; Result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Part IV  Demo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307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111E-6 L -0.00169 0.4131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2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0.41319 L -0.00169 0.1435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18" grpId="0" animBg="1"/>
      <p:bldP spid="118" grpId="1" animBg="1"/>
      <p:bldP spid="118" grpId="2" animBg="1"/>
      <p:bldP spid="118" grpId="3" animBg="1"/>
      <p:bldP spid="122" grpId="0"/>
      <p:bldP spid="1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组合 285"/>
          <p:cNvGrpSpPr/>
          <p:nvPr/>
        </p:nvGrpSpPr>
        <p:grpSpPr>
          <a:xfrm>
            <a:off x="5782561" y="-1065479"/>
            <a:ext cx="784906" cy="3237959"/>
            <a:chOff x="5691188" y="-3629025"/>
            <a:chExt cx="2155825" cy="8843963"/>
          </a:xfrm>
          <a:solidFill>
            <a:schemeClr val="bg1">
              <a:alpha val="23000"/>
            </a:schemeClr>
          </a:solidFill>
        </p:grpSpPr>
        <p:sp>
          <p:nvSpPr>
            <p:cNvPr id="204" name="Freeform 17"/>
            <p:cNvSpPr>
              <a:spLocks/>
            </p:cNvSpPr>
            <p:nvPr/>
          </p:nvSpPr>
          <p:spPr bwMode="auto">
            <a:xfrm>
              <a:off x="6710363" y="136525"/>
              <a:ext cx="58738" cy="2617788"/>
            </a:xfrm>
            <a:custGeom>
              <a:avLst/>
              <a:gdLst>
                <a:gd name="T0" fmla="*/ 0 w 37"/>
                <a:gd name="T1" fmla="*/ 0 h 1649"/>
                <a:gd name="T2" fmla="*/ 0 w 37"/>
                <a:gd name="T3" fmla="*/ 1649 h 1649"/>
                <a:gd name="T4" fmla="*/ 27 w 37"/>
                <a:gd name="T5" fmla="*/ 1622 h 1649"/>
                <a:gd name="T6" fmla="*/ 37 w 37"/>
                <a:gd name="T7" fmla="*/ 1633 h 1649"/>
                <a:gd name="T8" fmla="*/ 37 w 37"/>
                <a:gd name="T9" fmla="*/ 38 h 1649"/>
                <a:gd name="T10" fmla="*/ 0 w 37"/>
                <a:gd name="T11" fmla="*/ 0 h 1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649">
                  <a:moveTo>
                    <a:pt x="0" y="0"/>
                  </a:moveTo>
                  <a:lnTo>
                    <a:pt x="0" y="1649"/>
                  </a:lnTo>
                  <a:lnTo>
                    <a:pt x="27" y="1622"/>
                  </a:lnTo>
                  <a:lnTo>
                    <a:pt x="37" y="1633"/>
                  </a:lnTo>
                  <a:lnTo>
                    <a:pt x="37" y="3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18"/>
            <p:cNvSpPr>
              <a:spLocks/>
            </p:cNvSpPr>
            <p:nvPr/>
          </p:nvSpPr>
          <p:spPr bwMode="auto">
            <a:xfrm>
              <a:off x="6710363" y="136525"/>
              <a:ext cx="58738" cy="2617788"/>
            </a:xfrm>
            <a:custGeom>
              <a:avLst/>
              <a:gdLst>
                <a:gd name="T0" fmla="*/ 0 w 37"/>
                <a:gd name="T1" fmla="*/ 0 h 1649"/>
                <a:gd name="T2" fmla="*/ 0 w 37"/>
                <a:gd name="T3" fmla="*/ 1649 h 1649"/>
                <a:gd name="T4" fmla="*/ 27 w 37"/>
                <a:gd name="T5" fmla="*/ 1622 h 1649"/>
                <a:gd name="T6" fmla="*/ 37 w 37"/>
                <a:gd name="T7" fmla="*/ 1633 h 1649"/>
                <a:gd name="T8" fmla="*/ 37 w 37"/>
                <a:gd name="T9" fmla="*/ 38 h 1649"/>
                <a:gd name="T10" fmla="*/ 0 w 37"/>
                <a:gd name="T11" fmla="*/ 0 h 1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649">
                  <a:moveTo>
                    <a:pt x="0" y="0"/>
                  </a:moveTo>
                  <a:lnTo>
                    <a:pt x="0" y="1649"/>
                  </a:lnTo>
                  <a:lnTo>
                    <a:pt x="27" y="1622"/>
                  </a:lnTo>
                  <a:lnTo>
                    <a:pt x="37" y="1633"/>
                  </a:lnTo>
                  <a:lnTo>
                    <a:pt x="37" y="38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19"/>
            <p:cNvSpPr>
              <a:spLocks/>
            </p:cNvSpPr>
            <p:nvPr/>
          </p:nvSpPr>
          <p:spPr bwMode="auto">
            <a:xfrm>
              <a:off x="6334125" y="-2974975"/>
              <a:ext cx="60325" cy="2732088"/>
            </a:xfrm>
            <a:custGeom>
              <a:avLst/>
              <a:gdLst>
                <a:gd name="T0" fmla="*/ 38 w 38"/>
                <a:gd name="T1" fmla="*/ 0 h 1721"/>
                <a:gd name="T2" fmla="*/ 0 w 38"/>
                <a:gd name="T3" fmla="*/ 0 h 1721"/>
                <a:gd name="T4" fmla="*/ 0 w 38"/>
                <a:gd name="T5" fmla="*/ 1721 h 1721"/>
                <a:gd name="T6" fmla="*/ 0 w 38"/>
                <a:gd name="T7" fmla="*/ 1611 h 1721"/>
                <a:gd name="T8" fmla="*/ 38 w 38"/>
                <a:gd name="T9" fmla="*/ 1649 h 1721"/>
                <a:gd name="T10" fmla="*/ 38 w 38"/>
                <a:gd name="T11" fmla="*/ 0 h 1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721">
                  <a:moveTo>
                    <a:pt x="38" y="0"/>
                  </a:moveTo>
                  <a:lnTo>
                    <a:pt x="0" y="0"/>
                  </a:lnTo>
                  <a:lnTo>
                    <a:pt x="0" y="1721"/>
                  </a:lnTo>
                  <a:lnTo>
                    <a:pt x="0" y="1611"/>
                  </a:lnTo>
                  <a:lnTo>
                    <a:pt x="38" y="1649"/>
                  </a:lnTo>
                  <a:lnTo>
                    <a:pt x="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20"/>
            <p:cNvSpPr>
              <a:spLocks/>
            </p:cNvSpPr>
            <p:nvPr/>
          </p:nvSpPr>
          <p:spPr bwMode="auto">
            <a:xfrm>
              <a:off x="6334125" y="-2974975"/>
              <a:ext cx="60325" cy="2732088"/>
            </a:xfrm>
            <a:custGeom>
              <a:avLst/>
              <a:gdLst>
                <a:gd name="T0" fmla="*/ 38 w 38"/>
                <a:gd name="T1" fmla="*/ 0 h 1721"/>
                <a:gd name="T2" fmla="*/ 0 w 38"/>
                <a:gd name="T3" fmla="*/ 0 h 1721"/>
                <a:gd name="T4" fmla="*/ 0 w 38"/>
                <a:gd name="T5" fmla="*/ 1721 h 1721"/>
                <a:gd name="T6" fmla="*/ 0 w 38"/>
                <a:gd name="T7" fmla="*/ 1611 h 1721"/>
                <a:gd name="T8" fmla="*/ 38 w 38"/>
                <a:gd name="T9" fmla="*/ 1649 h 1721"/>
                <a:gd name="T10" fmla="*/ 38 w 38"/>
                <a:gd name="T11" fmla="*/ 0 h 1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721">
                  <a:moveTo>
                    <a:pt x="38" y="0"/>
                  </a:moveTo>
                  <a:lnTo>
                    <a:pt x="0" y="0"/>
                  </a:lnTo>
                  <a:lnTo>
                    <a:pt x="0" y="1721"/>
                  </a:lnTo>
                  <a:lnTo>
                    <a:pt x="0" y="1611"/>
                  </a:lnTo>
                  <a:lnTo>
                    <a:pt x="38" y="1649"/>
                  </a:lnTo>
                  <a:lnTo>
                    <a:pt x="3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23"/>
            <p:cNvSpPr>
              <a:spLocks/>
            </p:cNvSpPr>
            <p:nvPr/>
          </p:nvSpPr>
          <p:spPr bwMode="auto">
            <a:xfrm>
              <a:off x="6334125" y="-417512"/>
              <a:ext cx="434975" cy="614363"/>
            </a:xfrm>
            <a:custGeom>
              <a:avLst/>
              <a:gdLst>
                <a:gd name="T0" fmla="*/ 0 w 274"/>
                <a:gd name="T1" fmla="*/ 0 h 387"/>
                <a:gd name="T2" fmla="*/ 0 w 274"/>
                <a:gd name="T3" fmla="*/ 110 h 387"/>
                <a:gd name="T4" fmla="*/ 237 w 274"/>
                <a:gd name="T5" fmla="*/ 349 h 387"/>
                <a:gd name="T6" fmla="*/ 274 w 274"/>
                <a:gd name="T7" fmla="*/ 387 h 387"/>
                <a:gd name="T8" fmla="*/ 274 w 274"/>
                <a:gd name="T9" fmla="*/ 276 h 387"/>
                <a:gd name="T10" fmla="*/ 38 w 274"/>
                <a:gd name="T11" fmla="*/ 38 h 387"/>
                <a:gd name="T12" fmla="*/ 0 w 274"/>
                <a:gd name="T13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387">
                  <a:moveTo>
                    <a:pt x="0" y="0"/>
                  </a:moveTo>
                  <a:lnTo>
                    <a:pt x="0" y="110"/>
                  </a:lnTo>
                  <a:lnTo>
                    <a:pt x="237" y="349"/>
                  </a:lnTo>
                  <a:lnTo>
                    <a:pt x="274" y="387"/>
                  </a:lnTo>
                  <a:lnTo>
                    <a:pt x="274" y="276"/>
                  </a:lnTo>
                  <a:lnTo>
                    <a:pt x="38" y="3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4"/>
            <p:cNvSpPr>
              <a:spLocks/>
            </p:cNvSpPr>
            <p:nvPr/>
          </p:nvSpPr>
          <p:spPr bwMode="auto">
            <a:xfrm>
              <a:off x="6334125" y="-417512"/>
              <a:ext cx="434975" cy="614363"/>
            </a:xfrm>
            <a:custGeom>
              <a:avLst/>
              <a:gdLst>
                <a:gd name="T0" fmla="*/ 0 w 274"/>
                <a:gd name="T1" fmla="*/ 0 h 387"/>
                <a:gd name="T2" fmla="*/ 0 w 274"/>
                <a:gd name="T3" fmla="*/ 110 h 387"/>
                <a:gd name="T4" fmla="*/ 237 w 274"/>
                <a:gd name="T5" fmla="*/ 349 h 387"/>
                <a:gd name="T6" fmla="*/ 274 w 274"/>
                <a:gd name="T7" fmla="*/ 387 h 387"/>
                <a:gd name="T8" fmla="*/ 274 w 274"/>
                <a:gd name="T9" fmla="*/ 276 h 387"/>
                <a:gd name="T10" fmla="*/ 38 w 274"/>
                <a:gd name="T11" fmla="*/ 38 h 387"/>
                <a:gd name="T12" fmla="*/ 0 w 274"/>
                <a:gd name="T13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387">
                  <a:moveTo>
                    <a:pt x="0" y="0"/>
                  </a:moveTo>
                  <a:lnTo>
                    <a:pt x="0" y="110"/>
                  </a:lnTo>
                  <a:lnTo>
                    <a:pt x="237" y="349"/>
                  </a:lnTo>
                  <a:lnTo>
                    <a:pt x="274" y="387"/>
                  </a:lnTo>
                  <a:lnTo>
                    <a:pt x="274" y="276"/>
                  </a:lnTo>
                  <a:lnTo>
                    <a:pt x="38" y="38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25"/>
            <p:cNvSpPr>
              <a:spLocks/>
            </p:cNvSpPr>
            <p:nvPr/>
          </p:nvSpPr>
          <p:spPr bwMode="auto">
            <a:xfrm>
              <a:off x="6592888" y="-469900"/>
              <a:ext cx="433388" cy="554038"/>
            </a:xfrm>
            <a:custGeom>
              <a:avLst/>
              <a:gdLst>
                <a:gd name="T0" fmla="*/ 0 w 273"/>
                <a:gd name="T1" fmla="*/ 0 h 349"/>
                <a:gd name="T2" fmla="*/ 0 w 273"/>
                <a:gd name="T3" fmla="*/ 111 h 349"/>
                <a:gd name="T4" fmla="*/ 236 w 273"/>
                <a:gd name="T5" fmla="*/ 349 h 349"/>
                <a:gd name="T6" fmla="*/ 236 w 273"/>
                <a:gd name="T7" fmla="*/ 304 h 349"/>
                <a:gd name="T8" fmla="*/ 273 w 273"/>
                <a:gd name="T9" fmla="*/ 304 h 349"/>
                <a:gd name="T10" fmla="*/ 253 w 273"/>
                <a:gd name="T11" fmla="*/ 304 h 349"/>
                <a:gd name="T12" fmla="*/ 253 w 273"/>
                <a:gd name="T13" fmla="*/ 255 h 349"/>
                <a:gd name="T14" fmla="*/ 212 w 273"/>
                <a:gd name="T15" fmla="*/ 214 h 349"/>
                <a:gd name="T16" fmla="*/ 212 w 273"/>
                <a:gd name="T17" fmla="*/ 240 h 349"/>
                <a:gd name="T18" fmla="*/ 190 w 273"/>
                <a:gd name="T19" fmla="*/ 240 h 349"/>
                <a:gd name="T20" fmla="*/ 190 w 273"/>
                <a:gd name="T21" fmla="*/ 191 h 349"/>
                <a:gd name="T22" fmla="*/ 154 w 273"/>
                <a:gd name="T23" fmla="*/ 155 h 349"/>
                <a:gd name="T24" fmla="*/ 154 w 273"/>
                <a:gd name="T25" fmla="*/ 194 h 349"/>
                <a:gd name="T26" fmla="*/ 132 w 273"/>
                <a:gd name="T27" fmla="*/ 194 h 349"/>
                <a:gd name="T28" fmla="*/ 132 w 273"/>
                <a:gd name="T29" fmla="*/ 133 h 349"/>
                <a:gd name="T30" fmla="*/ 84 w 273"/>
                <a:gd name="T31" fmla="*/ 84 h 349"/>
                <a:gd name="T32" fmla="*/ 84 w 273"/>
                <a:gd name="T33" fmla="*/ 111 h 349"/>
                <a:gd name="T34" fmla="*/ 63 w 273"/>
                <a:gd name="T35" fmla="*/ 111 h 349"/>
                <a:gd name="T36" fmla="*/ 63 w 273"/>
                <a:gd name="T37" fmla="*/ 63 h 349"/>
                <a:gd name="T38" fmla="*/ 21 w 273"/>
                <a:gd name="T39" fmla="*/ 21 h 349"/>
                <a:gd name="T40" fmla="*/ 21 w 273"/>
                <a:gd name="T41" fmla="*/ 111 h 349"/>
                <a:gd name="T42" fmla="*/ 0 w 273"/>
                <a:gd name="T43" fmla="*/ 111 h 349"/>
                <a:gd name="T44" fmla="*/ 0 w 273"/>
                <a:gd name="T45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3" h="349">
                  <a:moveTo>
                    <a:pt x="0" y="0"/>
                  </a:moveTo>
                  <a:lnTo>
                    <a:pt x="0" y="111"/>
                  </a:lnTo>
                  <a:lnTo>
                    <a:pt x="236" y="349"/>
                  </a:lnTo>
                  <a:lnTo>
                    <a:pt x="236" y="304"/>
                  </a:lnTo>
                  <a:lnTo>
                    <a:pt x="273" y="304"/>
                  </a:lnTo>
                  <a:lnTo>
                    <a:pt x="253" y="304"/>
                  </a:lnTo>
                  <a:lnTo>
                    <a:pt x="253" y="255"/>
                  </a:lnTo>
                  <a:lnTo>
                    <a:pt x="212" y="214"/>
                  </a:lnTo>
                  <a:lnTo>
                    <a:pt x="212" y="240"/>
                  </a:lnTo>
                  <a:lnTo>
                    <a:pt x="190" y="240"/>
                  </a:lnTo>
                  <a:lnTo>
                    <a:pt x="190" y="191"/>
                  </a:lnTo>
                  <a:lnTo>
                    <a:pt x="154" y="155"/>
                  </a:lnTo>
                  <a:lnTo>
                    <a:pt x="154" y="194"/>
                  </a:lnTo>
                  <a:lnTo>
                    <a:pt x="132" y="194"/>
                  </a:lnTo>
                  <a:lnTo>
                    <a:pt x="132" y="133"/>
                  </a:lnTo>
                  <a:lnTo>
                    <a:pt x="84" y="84"/>
                  </a:lnTo>
                  <a:lnTo>
                    <a:pt x="84" y="111"/>
                  </a:lnTo>
                  <a:lnTo>
                    <a:pt x="63" y="111"/>
                  </a:lnTo>
                  <a:lnTo>
                    <a:pt x="63" y="63"/>
                  </a:lnTo>
                  <a:lnTo>
                    <a:pt x="21" y="21"/>
                  </a:lnTo>
                  <a:lnTo>
                    <a:pt x="21" y="111"/>
                  </a:lnTo>
                  <a:lnTo>
                    <a:pt x="0" y="11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26"/>
            <p:cNvSpPr>
              <a:spLocks/>
            </p:cNvSpPr>
            <p:nvPr/>
          </p:nvSpPr>
          <p:spPr bwMode="auto">
            <a:xfrm>
              <a:off x="6592888" y="-469900"/>
              <a:ext cx="433388" cy="554038"/>
            </a:xfrm>
            <a:custGeom>
              <a:avLst/>
              <a:gdLst>
                <a:gd name="T0" fmla="*/ 0 w 273"/>
                <a:gd name="T1" fmla="*/ 0 h 349"/>
                <a:gd name="T2" fmla="*/ 0 w 273"/>
                <a:gd name="T3" fmla="*/ 111 h 349"/>
                <a:gd name="T4" fmla="*/ 236 w 273"/>
                <a:gd name="T5" fmla="*/ 349 h 349"/>
                <a:gd name="T6" fmla="*/ 236 w 273"/>
                <a:gd name="T7" fmla="*/ 304 h 349"/>
                <a:gd name="T8" fmla="*/ 273 w 273"/>
                <a:gd name="T9" fmla="*/ 304 h 349"/>
                <a:gd name="T10" fmla="*/ 253 w 273"/>
                <a:gd name="T11" fmla="*/ 304 h 349"/>
                <a:gd name="T12" fmla="*/ 253 w 273"/>
                <a:gd name="T13" fmla="*/ 255 h 349"/>
                <a:gd name="T14" fmla="*/ 212 w 273"/>
                <a:gd name="T15" fmla="*/ 214 h 349"/>
                <a:gd name="T16" fmla="*/ 212 w 273"/>
                <a:gd name="T17" fmla="*/ 240 h 349"/>
                <a:gd name="T18" fmla="*/ 190 w 273"/>
                <a:gd name="T19" fmla="*/ 240 h 349"/>
                <a:gd name="T20" fmla="*/ 190 w 273"/>
                <a:gd name="T21" fmla="*/ 191 h 349"/>
                <a:gd name="T22" fmla="*/ 154 w 273"/>
                <a:gd name="T23" fmla="*/ 155 h 349"/>
                <a:gd name="T24" fmla="*/ 154 w 273"/>
                <a:gd name="T25" fmla="*/ 194 h 349"/>
                <a:gd name="T26" fmla="*/ 132 w 273"/>
                <a:gd name="T27" fmla="*/ 194 h 349"/>
                <a:gd name="T28" fmla="*/ 132 w 273"/>
                <a:gd name="T29" fmla="*/ 133 h 349"/>
                <a:gd name="T30" fmla="*/ 84 w 273"/>
                <a:gd name="T31" fmla="*/ 84 h 349"/>
                <a:gd name="T32" fmla="*/ 84 w 273"/>
                <a:gd name="T33" fmla="*/ 111 h 349"/>
                <a:gd name="T34" fmla="*/ 63 w 273"/>
                <a:gd name="T35" fmla="*/ 111 h 349"/>
                <a:gd name="T36" fmla="*/ 63 w 273"/>
                <a:gd name="T37" fmla="*/ 63 h 349"/>
                <a:gd name="T38" fmla="*/ 21 w 273"/>
                <a:gd name="T39" fmla="*/ 21 h 349"/>
                <a:gd name="T40" fmla="*/ 21 w 273"/>
                <a:gd name="T41" fmla="*/ 111 h 349"/>
                <a:gd name="T42" fmla="*/ 0 w 273"/>
                <a:gd name="T43" fmla="*/ 111 h 349"/>
                <a:gd name="T44" fmla="*/ 0 w 273"/>
                <a:gd name="T45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3" h="349">
                  <a:moveTo>
                    <a:pt x="0" y="0"/>
                  </a:moveTo>
                  <a:lnTo>
                    <a:pt x="0" y="111"/>
                  </a:lnTo>
                  <a:lnTo>
                    <a:pt x="236" y="349"/>
                  </a:lnTo>
                  <a:lnTo>
                    <a:pt x="236" y="304"/>
                  </a:lnTo>
                  <a:lnTo>
                    <a:pt x="273" y="304"/>
                  </a:lnTo>
                  <a:lnTo>
                    <a:pt x="253" y="304"/>
                  </a:lnTo>
                  <a:lnTo>
                    <a:pt x="253" y="255"/>
                  </a:lnTo>
                  <a:lnTo>
                    <a:pt x="212" y="214"/>
                  </a:lnTo>
                  <a:lnTo>
                    <a:pt x="212" y="240"/>
                  </a:lnTo>
                  <a:lnTo>
                    <a:pt x="190" y="240"/>
                  </a:lnTo>
                  <a:lnTo>
                    <a:pt x="190" y="191"/>
                  </a:lnTo>
                  <a:lnTo>
                    <a:pt x="154" y="155"/>
                  </a:lnTo>
                  <a:lnTo>
                    <a:pt x="154" y="194"/>
                  </a:lnTo>
                  <a:lnTo>
                    <a:pt x="132" y="194"/>
                  </a:lnTo>
                  <a:lnTo>
                    <a:pt x="132" y="133"/>
                  </a:lnTo>
                  <a:lnTo>
                    <a:pt x="84" y="84"/>
                  </a:lnTo>
                  <a:lnTo>
                    <a:pt x="84" y="111"/>
                  </a:lnTo>
                  <a:lnTo>
                    <a:pt x="63" y="111"/>
                  </a:lnTo>
                  <a:lnTo>
                    <a:pt x="63" y="63"/>
                  </a:lnTo>
                  <a:lnTo>
                    <a:pt x="21" y="21"/>
                  </a:lnTo>
                  <a:lnTo>
                    <a:pt x="21" y="111"/>
                  </a:lnTo>
                  <a:lnTo>
                    <a:pt x="0" y="11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27"/>
            <p:cNvSpPr>
              <a:spLocks/>
            </p:cNvSpPr>
            <p:nvPr/>
          </p:nvSpPr>
          <p:spPr bwMode="auto">
            <a:xfrm>
              <a:off x="6064250" y="-193675"/>
              <a:ext cx="147638" cy="171450"/>
            </a:xfrm>
            <a:custGeom>
              <a:avLst/>
              <a:gdLst>
                <a:gd name="T0" fmla="*/ 0 w 93"/>
                <a:gd name="T1" fmla="*/ 0 h 108"/>
                <a:gd name="T2" fmla="*/ 0 w 93"/>
                <a:gd name="T3" fmla="*/ 36 h 108"/>
                <a:gd name="T4" fmla="*/ 72 w 93"/>
                <a:gd name="T5" fmla="*/ 108 h 108"/>
                <a:gd name="T6" fmla="*/ 72 w 93"/>
                <a:gd name="T7" fmla="*/ 93 h 108"/>
                <a:gd name="T8" fmla="*/ 93 w 93"/>
                <a:gd name="T9" fmla="*/ 93 h 108"/>
                <a:gd name="T10" fmla="*/ 22 w 93"/>
                <a:gd name="T11" fmla="*/ 22 h 108"/>
                <a:gd name="T12" fmla="*/ 22 w 93"/>
                <a:gd name="T13" fmla="*/ 36 h 108"/>
                <a:gd name="T14" fmla="*/ 0 w 93"/>
                <a:gd name="T15" fmla="*/ 36 h 108"/>
                <a:gd name="T16" fmla="*/ 0 w 93"/>
                <a:gd name="T1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08">
                  <a:moveTo>
                    <a:pt x="0" y="0"/>
                  </a:moveTo>
                  <a:lnTo>
                    <a:pt x="0" y="36"/>
                  </a:lnTo>
                  <a:lnTo>
                    <a:pt x="72" y="108"/>
                  </a:lnTo>
                  <a:lnTo>
                    <a:pt x="72" y="93"/>
                  </a:lnTo>
                  <a:lnTo>
                    <a:pt x="93" y="93"/>
                  </a:lnTo>
                  <a:lnTo>
                    <a:pt x="22" y="22"/>
                  </a:lnTo>
                  <a:lnTo>
                    <a:pt x="22" y="36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28"/>
            <p:cNvSpPr>
              <a:spLocks/>
            </p:cNvSpPr>
            <p:nvPr/>
          </p:nvSpPr>
          <p:spPr bwMode="auto">
            <a:xfrm>
              <a:off x="6064250" y="-193675"/>
              <a:ext cx="147638" cy="171450"/>
            </a:xfrm>
            <a:custGeom>
              <a:avLst/>
              <a:gdLst>
                <a:gd name="T0" fmla="*/ 0 w 93"/>
                <a:gd name="T1" fmla="*/ 0 h 108"/>
                <a:gd name="T2" fmla="*/ 0 w 93"/>
                <a:gd name="T3" fmla="*/ 36 h 108"/>
                <a:gd name="T4" fmla="*/ 72 w 93"/>
                <a:gd name="T5" fmla="*/ 108 h 108"/>
                <a:gd name="T6" fmla="*/ 72 w 93"/>
                <a:gd name="T7" fmla="*/ 93 h 108"/>
                <a:gd name="T8" fmla="*/ 93 w 93"/>
                <a:gd name="T9" fmla="*/ 93 h 108"/>
                <a:gd name="T10" fmla="*/ 22 w 93"/>
                <a:gd name="T11" fmla="*/ 22 h 108"/>
                <a:gd name="T12" fmla="*/ 22 w 93"/>
                <a:gd name="T13" fmla="*/ 36 h 108"/>
                <a:gd name="T14" fmla="*/ 0 w 93"/>
                <a:gd name="T15" fmla="*/ 36 h 108"/>
                <a:gd name="T16" fmla="*/ 0 w 93"/>
                <a:gd name="T1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08">
                  <a:moveTo>
                    <a:pt x="0" y="0"/>
                  </a:moveTo>
                  <a:lnTo>
                    <a:pt x="0" y="36"/>
                  </a:lnTo>
                  <a:lnTo>
                    <a:pt x="72" y="108"/>
                  </a:lnTo>
                  <a:lnTo>
                    <a:pt x="72" y="93"/>
                  </a:lnTo>
                  <a:lnTo>
                    <a:pt x="93" y="93"/>
                  </a:lnTo>
                  <a:lnTo>
                    <a:pt x="22" y="22"/>
                  </a:lnTo>
                  <a:lnTo>
                    <a:pt x="22" y="36"/>
                  </a:lnTo>
                  <a:lnTo>
                    <a:pt x="0" y="3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29"/>
            <p:cNvSpPr>
              <a:spLocks/>
            </p:cNvSpPr>
            <p:nvPr/>
          </p:nvSpPr>
          <p:spPr bwMode="auto">
            <a:xfrm>
              <a:off x="5778500" y="238125"/>
              <a:ext cx="165100" cy="127000"/>
            </a:xfrm>
            <a:custGeom>
              <a:avLst/>
              <a:gdLst>
                <a:gd name="T0" fmla="*/ 83 w 104"/>
                <a:gd name="T1" fmla="*/ 0 h 80"/>
                <a:gd name="T2" fmla="*/ 0 w 104"/>
                <a:gd name="T3" fmla="*/ 65 h 80"/>
                <a:gd name="T4" fmla="*/ 21 w 104"/>
                <a:gd name="T5" fmla="*/ 65 h 80"/>
                <a:gd name="T6" fmla="*/ 21 w 104"/>
                <a:gd name="T7" fmla="*/ 80 h 80"/>
                <a:gd name="T8" fmla="*/ 104 w 104"/>
                <a:gd name="T9" fmla="*/ 17 h 80"/>
                <a:gd name="T10" fmla="*/ 83 w 104"/>
                <a:gd name="T11" fmla="*/ 17 h 80"/>
                <a:gd name="T12" fmla="*/ 83 w 104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0">
                  <a:moveTo>
                    <a:pt x="83" y="0"/>
                  </a:moveTo>
                  <a:lnTo>
                    <a:pt x="0" y="65"/>
                  </a:lnTo>
                  <a:lnTo>
                    <a:pt x="21" y="65"/>
                  </a:lnTo>
                  <a:lnTo>
                    <a:pt x="21" y="80"/>
                  </a:lnTo>
                  <a:lnTo>
                    <a:pt x="104" y="17"/>
                  </a:lnTo>
                  <a:lnTo>
                    <a:pt x="83" y="17"/>
                  </a:lnTo>
                  <a:lnTo>
                    <a:pt x="8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30"/>
            <p:cNvSpPr>
              <a:spLocks/>
            </p:cNvSpPr>
            <p:nvPr/>
          </p:nvSpPr>
          <p:spPr bwMode="auto">
            <a:xfrm>
              <a:off x="5778500" y="238125"/>
              <a:ext cx="165100" cy="127000"/>
            </a:xfrm>
            <a:custGeom>
              <a:avLst/>
              <a:gdLst>
                <a:gd name="T0" fmla="*/ 83 w 104"/>
                <a:gd name="T1" fmla="*/ 0 h 80"/>
                <a:gd name="T2" fmla="*/ 0 w 104"/>
                <a:gd name="T3" fmla="*/ 65 h 80"/>
                <a:gd name="T4" fmla="*/ 21 w 104"/>
                <a:gd name="T5" fmla="*/ 65 h 80"/>
                <a:gd name="T6" fmla="*/ 21 w 104"/>
                <a:gd name="T7" fmla="*/ 80 h 80"/>
                <a:gd name="T8" fmla="*/ 104 w 104"/>
                <a:gd name="T9" fmla="*/ 17 h 80"/>
                <a:gd name="T10" fmla="*/ 83 w 104"/>
                <a:gd name="T11" fmla="*/ 17 h 80"/>
                <a:gd name="T12" fmla="*/ 83 w 104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0">
                  <a:moveTo>
                    <a:pt x="83" y="0"/>
                  </a:moveTo>
                  <a:lnTo>
                    <a:pt x="0" y="65"/>
                  </a:lnTo>
                  <a:lnTo>
                    <a:pt x="21" y="65"/>
                  </a:lnTo>
                  <a:lnTo>
                    <a:pt x="21" y="80"/>
                  </a:lnTo>
                  <a:lnTo>
                    <a:pt x="104" y="17"/>
                  </a:lnTo>
                  <a:lnTo>
                    <a:pt x="83" y="17"/>
                  </a:lnTo>
                  <a:lnTo>
                    <a:pt x="8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31"/>
            <p:cNvSpPr>
              <a:spLocks/>
            </p:cNvSpPr>
            <p:nvPr/>
          </p:nvSpPr>
          <p:spPr bwMode="auto">
            <a:xfrm>
              <a:off x="6710363" y="2711450"/>
              <a:ext cx="911225" cy="919163"/>
            </a:xfrm>
            <a:custGeom>
              <a:avLst/>
              <a:gdLst>
                <a:gd name="T0" fmla="*/ 26 w 552"/>
                <a:gd name="T1" fmla="*/ 0 h 550"/>
                <a:gd name="T2" fmla="*/ 0 w 552"/>
                <a:gd name="T3" fmla="*/ 25 h 550"/>
                <a:gd name="T4" fmla="*/ 525 w 552"/>
                <a:gd name="T5" fmla="*/ 550 h 550"/>
                <a:gd name="T6" fmla="*/ 552 w 552"/>
                <a:gd name="T7" fmla="*/ 526 h 550"/>
                <a:gd name="T8" fmla="*/ 36 w 552"/>
                <a:gd name="T9" fmla="*/ 10 h 550"/>
                <a:gd name="T10" fmla="*/ 26 w 552"/>
                <a:gd name="T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2" h="550">
                  <a:moveTo>
                    <a:pt x="26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525" y="550"/>
                    <a:pt x="525" y="550"/>
                    <a:pt x="525" y="550"/>
                  </a:cubicBezTo>
                  <a:cubicBezTo>
                    <a:pt x="532" y="540"/>
                    <a:pt x="541" y="532"/>
                    <a:pt x="552" y="526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32"/>
            <p:cNvSpPr>
              <a:spLocks/>
            </p:cNvSpPr>
            <p:nvPr/>
          </p:nvSpPr>
          <p:spPr bwMode="auto">
            <a:xfrm>
              <a:off x="6967538" y="12700"/>
              <a:ext cx="58738" cy="2305050"/>
            </a:xfrm>
            <a:custGeom>
              <a:avLst/>
              <a:gdLst>
                <a:gd name="T0" fmla="*/ 36 w 36"/>
                <a:gd name="T1" fmla="*/ 0 h 1382"/>
                <a:gd name="T2" fmla="*/ 36 w 36"/>
                <a:gd name="T3" fmla="*/ 0 h 1382"/>
                <a:gd name="T4" fmla="*/ 0 w 36"/>
                <a:gd name="T5" fmla="*/ 0 h 1382"/>
                <a:gd name="T6" fmla="*/ 0 w 36"/>
                <a:gd name="T7" fmla="*/ 43 h 1382"/>
                <a:gd name="T8" fmla="*/ 0 w 36"/>
                <a:gd name="T9" fmla="*/ 1382 h 1382"/>
                <a:gd name="T10" fmla="*/ 22 w 36"/>
                <a:gd name="T11" fmla="*/ 1378 h 1382"/>
                <a:gd name="T12" fmla="*/ 36 w 36"/>
                <a:gd name="T13" fmla="*/ 1380 h 1382"/>
                <a:gd name="T14" fmla="*/ 36 w 36"/>
                <a:gd name="T15" fmla="*/ 0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1382"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382"/>
                    <a:pt x="0" y="1382"/>
                    <a:pt x="0" y="1382"/>
                  </a:cubicBezTo>
                  <a:cubicBezTo>
                    <a:pt x="7" y="1380"/>
                    <a:pt x="15" y="1378"/>
                    <a:pt x="22" y="1378"/>
                  </a:cubicBezTo>
                  <a:cubicBezTo>
                    <a:pt x="27" y="1378"/>
                    <a:pt x="32" y="1379"/>
                    <a:pt x="36" y="1380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33"/>
            <p:cNvSpPr>
              <a:spLocks/>
            </p:cNvSpPr>
            <p:nvPr/>
          </p:nvSpPr>
          <p:spPr bwMode="auto">
            <a:xfrm>
              <a:off x="6178550" y="-46037"/>
              <a:ext cx="33338" cy="4100513"/>
            </a:xfrm>
            <a:custGeom>
              <a:avLst/>
              <a:gdLst>
                <a:gd name="T0" fmla="*/ 21 w 21"/>
                <a:gd name="T1" fmla="*/ 0 h 2583"/>
                <a:gd name="T2" fmla="*/ 21 w 21"/>
                <a:gd name="T3" fmla="*/ 0 h 2583"/>
                <a:gd name="T4" fmla="*/ 0 w 21"/>
                <a:gd name="T5" fmla="*/ 0 h 2583"/>
                <a:gd name="T6" fmla="*/ 0 w 21"/>
                <a:gd name="T7" fmla="*/ 15 h 2583"/>
                <a:gd name="T8" fmla="*/ 0 w 21"/>
                <a:gd name="T9" fmla="*/ 2583 h 2583"/>
                <a:gd name="T10" fmla="*/ 15 w 21"/>
                <a:gd name="T11" fmla="*/ 2567 h 2583"/>
                <a:gd name="T12" fmla="*/ 21 w 21"/>
                <a:gd name="T13" fmla="*/ 2573 h 2583"/>
                <a:gd name="T14" fmla="*/ 21 w 21"/>
                <a:gd name="T15" fmla="*/ 0 h 2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583">
                  <a:moveTo>
                    <a:pt x="21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2583"/>
                  </a:lnTo>
                  <a:lnTo>
                    <a:pt x="15" y="2567"/>
                  </a:lnTo>
                  <a:lnTo>
                    <a:pt x="21" y="2573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34"/>
            <p:cNvSpPr>
              <a:spLocks/>
            </p:cNvSpPr>
            <p:nvPr/>
          </p:nvSpPr>
          <p:spPr bwMode="auto">
            <a:xfrm>
              <a:off x="6178550" y="-46037"/>
              <a:ext cx="33338" cy="4100513"/>
            </a:xfrm>
            <a:custGeom>
              <a:avLst/>
              <a:gdLst>
                <a:gd name="T0" fmla="*/ 21 w 21"/>
                <a:gd name="T1" fmla="*/ 0 h 2583"/>
                <a:gd name="T2" fmla="*/ 21 w 21"/>
                <a:gd name="T3" fmla="*/ 0 h 2583"/>
                <a:gd name="T4" fmla="*/ 0 w 21"/>
                <a:gd name="T5" fmla="*/ 0 h 2583"/>
                <a:gd name="T6" fmla="*/ 0 w 21"/>
                <a:gd name="T7" fmla="*/ 15 h 2583"/>
                <a:gd name="T8" fmla="*/ 0 w 21"/>
                <a:gd name="T9" fmla="*/ 2583 h 2583"/>
                <a:gd name="T10" fmla="*/ 15 w 21"/>
                <a:gd name="T11" fmla="*/ 2567 h 2583"/>
                <a:gd name="T12" fmla="*/ 21 w 21"/>
                <a:gd name="T13" fmla="*/ 2573 h 2583"/>
                <a:gd name="T14" fmla="*/ 21 w 21"/>
                <a:gd name="T15" fmla="*/ 0 h 2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583">
                  <a:moveTo>
                    <a:pt x="21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2583"/>
                  </a:lnTo>
                  <a:lnTo>
                    <a:pt x="15" y="2567"/>
                  </a:lnTo>
                  <a:lnTo>
                    <a:pt x="21" y="2573"/>
                  </a:lnTo>
                  <a:lnTo>
                    <a:pt x="2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35"/>
            <p:cNvSpPr>
              <a:spLocks/>
            </p:cNvSpPr>
            <p:nvPr/>
          </p:nvSpPr>
          <p:spPr bwMode="auto">
            <a:xfrm>
              <a:off x="6064250" y="-2366963"/>
              <a:ext cx="34925" cy="2230438"/>
            </a:xfrm>
            <a:custGeom>
              <a:avLst/>
              <a:gdLst>
                <a:gd name="T0" fmla="*/ 22 w 22"/>
                <a:gd name="T1" fmla="*/ 0 h 1405"/>
                <a:gd name="T2" fmla="*/ 0 w 22"/>
                <a:gd name="T3" fmla="*/ 0 h 1405"/>
                <a:gd name="T4" fmla="*/ 0 w 22"/>
                <a:gd name="T5" fmla="*/ 1369 h 1405"/>
                <a:gd name="T6" fmla="*/ 0 w 22"/>
                <a:gd name="T7" fmla="*/ 1405 h 1405"/>
                <a:gd name="T8" fmla="*/ 22 w 22"/>
                <a:gd name="T9" fmla="*/ 1405 h 1405"/>
                <a:gd name="T10" fmla="*/ 22 w 22"/>
                <a:gd name="T11" fmla="*/ 1391 h 1405"/>
                <a:gd name="T12" fmla="*/ 22 w 22"/>
                <a:gd name="T13" fmla="*/ 0 h 1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405">
                  <a:moveTo>
                    <a:pt x="22" y="0"/>
                  </a:moveTo>
                  <a:lnTo>
                    <a:pt x="0" y="0"/>
                  </a:lnTo>
                  <a:lnTo>
                    <a:pt x="0" y="1369"/>
                  </a:lnTo>
                  <a:lnTo>
                    <a:pt x="0" y="1405"/>
                  </a:lnTo>
                  <a:lnTo>
                    <a:pt x="22" y="1405"/>
                  </a:lnTo>
                  <a:lnTo>
                    <a:pt x="22" y="1391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36"/>
            <p:cNvSpPr>
              <a:spLocks/>
            </p:cNvSpPr>
            <p:nvPr/>
          </p:nvSpPr>
          <p:spPr bwMode="auto">
            <a:xfrm>
              <a:off x="6064250" y="-2366963"/>
              <a:ext cx="34925" cy="2230438"/>
            </a:xfrm>
            <a:custGeom>
              <a:avLst/>
              <a:gdLst>
                <a:gd name="T0" fmla="*/ 22 w 22"/>
                <a:gd name="T1" fmla="*/ 0 h 1405"/>
                <a:gd name="T2" fmla="*/ 0 w 22"/>
                <a:gd name="T3" fmla="*/ 0 h 1405"/>
                <a:gd name="T4" fmla="*/ 0 w 22"/>
                <a:gd name="T5" fmla="*/ 1369 h 1405"/>
                <a:gd name="T6" fmla="*/ 0 w 22"/>
                <a:gd name="T7" fmla="*/ 1405 h 1405"/>
                <a:gd name="T8" fmla="*/ 22 w 22"/>
                <a:gd name="T9" fmla="*/ 1405 h 1405"/>
                <a:gd name="T10" fmla="*/ 22 w 22"/>
                <a:gd name="T11" fmla="*/ 1391 h 1405"/>
                <a:gd name="T12" fmla="*/ 22 w 22"/>
                <a:gd name="T13" fmla="*/ 0 h 1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405">
                  <a:moveTo>
                    <a:pt x="22" y="0"/>
                  </a:moveTo>
                  <a:lnTo>
                    <a:pt x="0" y="0"/>
                  </a:lnTo>
                  <a:lnTo>
                    <a:pt x="0" y="1369"/>
                  </a:lnTo>
                  <a:lnTo>
                    <a:pt x="0" y="1405"/>
                  </a:lnTo>
                  <a:lnTo>
                    <a:pt x="22" y="1405"/>
                  </a:lnTo>
                  <a:lnTo>
                    <a:pt x="22" y="1391"/>
                  </a:lnTo>
                  <a:lnTo>
                    <a:pt x="2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37"/>
            <p:cNvSpPr>
              <a:spLocks/>
            </p:cNvSpPr>
            <p:nvPr/>
          </p:nvSpPr>
          <p:spPr bwMode="auto">
            <a:xfrm>
              <a:off x="5910263" y="-1965325"/>
              <a:ext cx="33338" cy="2230438"/>
            </a:xfrm>
            <a:custGeom>
              <a:avLst/>
              <a:gdLst>
                <a:gd name="T0" fmla="*/ 21 w 21"/>
                <a:gd name="T1" fmla="*/ 0 h 1405"/>
                <a:gd name="T2" fmla="*/ 0 w 21"/>
                <a:gd name="T3" fmla="*/ 0 h 1405"/>
                <a:gd name="T4" fmla="*/ 0 w 21"/>
                <a:gd name="T5" fmla="*/ 1388 h 1405"/>
                <a:gd name="T6" fmla="*/ 0 w 21"/>
                <a:gd name="T7" fmla="*/ 1405 h 1405"/>
                <a:gd name="T8" fmla="*/ 21 w 21"/>
                <a:gd name="T9" fmla="*/ 1405 h 1405"/>
                <a:gd name="T10" fmla="*/ 21 w 21"/>
                <a:gd name="T11" fmla="*/ 0 h 1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405">
                  <a:moveTo>
                    <a:pt x="21" y="0"/>
                  </a:moveTo>
                  <a:lnTo>
                    <a:pt x="0" y="0"/>
                  </a:lnTo>
                  <a:lnTo>
                    <a:pt x="0" y="1388"/>
                  </a:lnTo>
                  <a:lnTo>
                    <a:pt x="0" y="1405"/>
                  </a:lnTo>
                  <a:lnTo>
                    <a:pt x="21" y="1405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38"/>
            <p:cNvSpPr>
              <a:spLocks/>
            </p:cNvSpPr>
            <p:nvPr/>
          </p:nvSpPr>
          <p:spPr bwMode="auto">
            <a:xfrm>
              <a:off x="5910263" y="-1965325"/>
              <a:ext cx="33338" cy="2230438"/>
            </a:xfrm>
            <a:custGeom>
              <a:avLst/>
              <a:gdLst>
                <a:gd name="T0" fmla="*/ 21 w 21"/>
                <a:gd name="T1" fmla="*/ 0 h 1405"/>
                <a:gd name="T2" fmla="*/ 0 w 21"/>
                <a:gd name="T3" fmla="*/ 0 h 1405"/>
                <a:gd name="T4" fmla="*/ 0 w 21"/>
                <a:gd name="T5" fmla="*/ 1388 h 1405"/>
                <a:gd name="T6" fmla="*/ 0 w 21"/>
                <a:gd name="T7" fmla="*/ 1405 h 1405"/>
                <a:gd name="T8" fmla="*/ 21 w 21"/>
                <a:gd name="T9" fmla="*/ 1405 h 1405"/>
                <a:gd name="T10" fmla="*/ 21 w 21"/>
                <a:gd name="T11" fmla="*/ 0 h 1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405">
                  <a:moveTo>
                    <a:pt x="21" y="0"/>
                  </a:moveTo>
                  <a:lnTo>
                    <a:pt x="0" y="0"/>
                  </a:lnTo>
                  <a:lnTo>
                    <a:pt x="0" y="1388"/>
                  </a:lnTo>
                  <a:lnTo>
                    <a:pt x="0" y="1405"/>
                  </a:lnTo>
                  <a:lnTo>
                    <a:pt x="21" y="1405"/>
                  </a:lnTo>
                  <a:lnTo>
                    <a:pt x="2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39"/>
            <p:cNvSpPr>
              <a:spLocks/>
            </p:cNvSpPr>
            <p:nvPr/>
          </p:nvSpPr>
          <p:spPr bwMode="auto">
            <a:xfrm>
              <a:off x="5778500" y="341313"/>
              <a:ext cx="33338" cy="2127250"/>
            </a:xfrm>
            <a:custGeom>
              <a:avLst/>
              <a:gdLst>
                <a:gd name="T0" fmla="*/ 20 w 20"/>
                <a:gd name="T1" fmla="*/ 0 h 1275"/>
                <a:gd name="T2" fmla="*/ 0 w 20"/>
                <a:gd name="T3" fmla="*/ 0 h 1275"/>
                <a:gd name="T4" fmla="*/ 0 w 20"/>
                <a:gd name="T5" fmla="*/ 1275 h 1275"/>
                <a:gd name="T6" fmla="*/ 10 w 20"/>
                <a:gd name="T7" fmla="*/ 1274 h 1275"/>
                <a:gd name="T8" fmla="*/ 20 w 20"/>
                <a:gd name="T9" fmla="*/ 1275 h 1275"/>
                <a:gd name="T10" fmla="*/ 20 w 20"/>
                <a:gd name="T11" fmla="*/ 14 h 1275"/>
                <a:gd name="T12" fmla="*/ 20 w 20"/>
                <a:gd name="T13" fmla="*/ 0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275"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75"/>
                    <a:pt x="0" y="1275"/>
                    <a:pt x="0" y="1275"/>
                  </a:cubicBezTo>
                  <a:cubicBezTo>
                    <a:pt x="3" y="1275"/>
                    <a:pt x="6" y="1274"/>
                    <a:pt x="10" y="1274"/>
                  </a:cubicBezTo>
                  <a:cubicBezTo>
                    <a:pt x="13" y="1274"/>
                    <a:pt x="17" y="1275"/>
                    <a:pt x="20" y="1275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40"/>
            <p:cNvSpPr>
              <a:spLocks/>
            </p:cNvSpPr>
            <p:nvPr/>
          </p:nvSpPr>
          <p:spPr bwMode="auto">
            <a:xfrm>
              <a:off x="6592888" y="-1411288"/>
              <a:ext cx="33338" cy="1117600"/>
            </a:xfrm>
            <a:custGeom>
              <a:avLst/>
              <a:gdLst>
                <a:gd name="T0" fmla="*/ 21 w 21"/>
                <a:gd name="T1" fmla="*/ 0 h 704"/>
                <a:gd name="T2" fmla="*/ 0 w 21"/>
                <a:gd name="T3" fmla="*/ 0 h 704"/>
                <a:gd name="T4" fmla="*/ 0 w 21"/>
                <a:gd name="T5" fmla="*/ 593 h 704"/>
                <a:gd name="T6" fmla="*/ 0 w 21"/>
                <a:gd name="T7" fmla="*/ 704 h 704"/>
                <a:gd name="T8" fmla="*/ 21 w 21"/>
                <a:gd name="T9" fmla="*/ 704 h 704"/>
                <a:gd name="T10" fmla="*/ 21 w 21"/>
                <a:gd name="T11" fmla="*/ 614 h 704"/>
                <a:gd name="T12" fmla="*/ 21 w 21"/>
                <a:gd name="T13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04">
                  <a:moveTo>
                    <a:pt x="21" y="0"/>
                  </a:moveTo>
                  <a:lnTo>
                    <a:pt x="0" y="0"/>
                  </a:lnTo>
                  <a:lnTo>
                    <a:pt x="0" y="593"/>
                  </a:lnTo>
                  <a:lnTo>
                    <a:pt x="0" y="704"/>
                  </a:lnTo>
                  <a:lnTo>
                    <a:pt x="21" y="704"/>
                  </a:lnTo>
                  <a:lnTo>
                    <a:pt x="21" y="614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41"/>
            <p:cNvSpPr>
              <a:spLocks/>
            </p:cNvSpPr>
            <p:nvPr/>
          </p:nvSpPr>
          <p:spPr bwMode="auto">
            <a:xfrm>
              <a:off x="6592888" y="-1411288"/>
              <a:ext cx="33338" cy="1117600"/>
            </a:xfrm>
            <a:custGeom>
              <a:avLst/>
              <a:gdLst>
                <a:gd name="T0" fmla="*/ 21 w 21"/>
                <a:gd name="T1" fmla="*/ 0 h 704"/>
                <a:gd name="T2" fmla="*/ 0 w 21"/>
                <a:gd name="T3" fmla="*/ 0 h 704"/>
                <a:gd name="T4" fmla="*/ 0 w 21"/>
                <a:gd name="T5" fmla="*/ 593 h 704"/>
                <a:gd name="T6" fmla="*/ 0 w 21"/>
                <a:gd name="T7" fmla="*/ 704 h 704"/>
                <a:gd name="T8" fmla="*/ 21 w 21"/>
                <a:gd name="T9" fmla="*/ 704 h 704"/>
                <a:gd name="T10" fmla="*/ 21 w 21"/>
                <a:gd name="T11" fmla="*/ 614 h 704"/>
                <a:gd name="T12" fmla="*/ 21 w 21"/>
                <a:gd name="T13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04">
                  <a:moveTo>
                    <a:pt x="21" y="0"/>
                  </a:moveTo>
                  <a:lnTo>
                    <a:pt x="0" y="0"/>
                  </a:lnTo>
                  <a:lnTo>
                    <a:pt x="0" y="593"/>
                  </a:lnTo>
                  <a:lnTo>
                    <a:pt x="0" y="704"/>
                  </a:lnTo>
                  <a:lnTo>
                    <a:pt x="21" y="704"/>
                  </a:lnTo>
                  <a:lnTo>
                    <a:pt x="21" y="614"/>
                  </a:lnTo>
                  <a:lnTo>
                    <a:pt x="2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42"/>
            <p:cNvSpPr>
              <a:spLocks/>
            </p:cNvSpPr>
            <p:nvPr/>
          </p:nvSpPr>
          <p:spPr bwMode="auto">
            <a:xfrm>
              <a:off x="6994525" y="-1411288"/>
              <a:ext cx="31750" cy="1423988"/>
            </a:xfrm>
            <a:custGeom>
              <a:avLst/>
              <a:gdLst>
                <a:gd name="T0" fmla="*/ 20 w 20"/>
                <a:gd name="T1" fmla="*/ 0 h 897"/>
                <a:gd name="T2" fmla="*/ 0 w 20"/>
                <a:gd name="T3" fmla="*/ 0 h 897"/>
                <a:gd name="T4" fmla="*/ 0 w 20"/>
                <a:gd name="T5" fmla="*/ 848 h 897"/>
                <a:gd name="T6" fmla="*/ 0 w 20"/>
                <a:gd name="T7" fmla="*/ 897 h 897"/>
                <a:gd name="T8" fmla="*/ 20 w 20"/>
                <a:gd name="T9" fmla="*/ 897 h 897"/>
                <a:gd name="T10" fmla="*/ 20 w 20"/>
                <a:gd name="T11" fmla="*/ 0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897">
                  <a:moveTo>
                    <a:pt x="20" y="0"/>
                  </a:moveTo>
                  <a:lnTo>
                    <a:pt x="0" y="0"/>
                  </a:lnTo>
                  <a:lnTo>
                    <a:pt x="0" y="848"/>
                  </a:lnTo>
                  <a:lnTo>
                    <a:pt x="0" y="897"/>
                  </a:lnTo>
                  <a:lnTo>
                    <a:pt x="20" y="897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43"/>
            <p:cNvSpPr>
              <a:spLocks/>
            </p:cNvSpPr>
            <p:nvPr/>
          </p:nvSpPr>
          <p:spPr bwMode="auto">
            <a:xfrm>
              <a:off x="6994525" y="-1411288"/>
              <a:ext cx="31750" cy="1423988"/>
            </a:xfrm>
            <a:custGeom>
              <a:avLst/>
              <a:gdLst>
                <a:gd name="T0" fmla="*/ 20 w 20"/>
                <a:gd name="T1" fmla="*/ 0 h 897"/>
                <a:gd name="T2" fmla="*/ 0 w 20"/>
                <a:gd name="T3" fmla="*/ 0 h 897"/>
                <a:gd name="T4" fmla="*/ 0 w 20"/>
                <a:gd name="T5" fmla="*/ 848 h 897"/>
                <a:gd name="T6" fmla="*/ 0 w 20"/>
                <a:gd name="T7" fmla="*/ 897 h 897"/>
                <a:gd name="T8" fmla="*/ 20 w 20"/>
                <a:gd name="T9" fmla="*/ 897 h 897"/>
                <a:gd name="T10" fmla="*/ 20 w 20"/>
                <a:gd name="T11" fmla="*/ 0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897">
                  <a:moveTo>
                    <a:pt x="20" y="0"/>
                  </a:moveTo>
                  <a:lnTo>
                    <a:pt x="0" y="0"/>
                  </a:lnTo>
                  <a:lnTo>
                    <a:pt x="0" y="848"/>
                  </a:lnTo>
                  <a:lnTo>
                    <a:pt x="0" y="897"/>
                  </a:lnTo>
                  <a:lnTo>
                    <a:pt x="20" y="897"/>
                  </a:lnTo>
                  <a:lnTo>
                    <a:pt x="2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Freeform 52"/>
            <p:cNvSpPr>
              <a:spLocks/>
            </p:cNvSpPr>
            <p:nvPr/>
          </p:nvSpPr>
          <p:spPr bwMode="auto">
            <a:xfrm>
              <a:off x="6692900" y="-1255713"/>
              <a:ext cx="33338" cy="962025"/>
            </a:xfrm>
            <a:custGeom>
              <a:avLst/>
              <a:gdLst>
                <a:gd name="T0" fmla="*/ 21 w 21"/>
                <a:gd name="T1" fmla="*/ 0 h 606"/>
                <a:gd name="T2" fmla="*/ 0 w 21"/>
                <a:gd name="T3" fmla="*/ 0 h 606"/>
                <a:gd name="T4" fmla="*/ 0 w 21"/>
                <a:gd name="T5" fmla="*/ 558 h 606"/>
                <a:gd name="T6" fmla="*/ 0 w 21"/>
                <a:gd name="T7" fmla="*/ 606 h 606"/>
                <a:gd name="T8" fmla="*/ 21 w 21"/>
                <a:gd name="T9" fmla="*/ 606 h 606"/>
                <a:gd name="T10" fmla="*/ 21 w 21"/>
                <a:gd name="T11" fmla="*/ 579 h 606"/>
                <a:gd name="T12" fmla="*/ 21 w 21"/>
                <a:gd name="T13" fmla="*/ 0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606">
                  <a:moveTo>
                    <a:pt x="21" y="0"/>
                  </a:moveTo>
                  <a:lnTo>
                    <a:pt x="0" y="0"/>
                  </a:lnTo>
                  <a:lnTo>
                    <a:pt x="0" y="558"/>
                  </a:lnTo>
                  <a:lnTo>
                    <a:pt x="0" y="606"/>
                  </a:lnTo>
                  <a:lnTo>
                    <a:pt x="21" y="606"/>
                  </a:lnTo>
                  <a:lnTo>
                    <a:pt x="21" y="579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53"/>
            <p:cNvSpPr>
              <a:spLocks/>
            </p:cNvSpPr>
            <p:nvPr/>
          </p:nvSpPr>
          <p:spPr bwMode="auto">
            <a:xfrm>
              <a:off x="6692900" y="-1255713"/>
              <a:ext cx="33338" cy="962025"/>
            </a:xfrm>
            <a:custGeom>
              <a:avLst/>
              <a:gdLst>
                <a:gd name="T0" fmla="*/ 21 w 21"/>
                <a:gd name="T1" fmla="*/ 0 h 606"/>
                <a:gd name="T2" fmla="*/ 0 w 21"/>
                <a:gd name="T3" fmla="*/ 0 h 606"/>
                <a:gd name="T4" fmla="*/ 0 w 21"/>
                <a:gd name="T5" fmla="*/ 558 h 606"/>
                <a:gd name="T6" fmla="*/ 0 w 21"/>
                <a:gd name="T7" fmla="*/ 606 h 606"/>
                <a:gd name="T8" fmla="*/ 21 w 21"/>
                <a:gd name="T9" fmla="*/ 606 h 606"/>
                <a:gd name="T10" fmla="*/ 21 w 21"/>
                <a:gd name="T11" fmla="*/ 579 h 606"/>
                <a:gd name="T12" fmla="*/ 21 w 21"/>
                <a:gd name="T13" fmla="*/ 0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606">
                  <a:moveTo>
                    <a:pt x="21" y="0"/>
                  </a:moveTo>
                  <a:lnTo>
                    <a:pt x="0" y="0"/>
                  </a:lnTo>
                  <a:lnTo>
                    <a:pt x="0" y="558"/>
                  </a:lnTo>
                  <a:lnTo>
                    <a:pt x="0" y="606"/>
                  </a:lnTo>
                  <a:lnTo>
                    <a:pt x="21" y="606"/>
                  </a:lnTo>
                  <a:lnTo>
                    <a:pt x="21" y="579"/>
                  </a:lnTo>
                  <a:lnTo>
                    <a:pt x="2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56"/>
            <p:cNvSpPr>
              <a:spLocks/>
            </p:cNvSpPr>
            <p:nvPr/>
          </p:nvSpPr>
          <p:spPr bwMode="auto">
            <a:xfrm>
              <a:off x="6802438" y="-1122362"/>
              <a:ext cx="34925" cy="960438"/>
            </a:xfrm>
            <a:custGeom>
              <a:avLst/>
              <a:gdLst>
                <a:gd name="T0" fmla="*/ 22 w 22"/>
                <a:gd name="T1" fmla="*/ 0 h 605"/>
                <a:gd name="T2" fmla="*/ 0 w 22"/>
                <a:gd name="T3" fmla="*/ 0 h 605"/>
                <a:gd name="T4" fmla="*/ 0 w 22"/>
                <a:gd name="T5" fmla="*/ 544 h 605"/>
                <a:gd name="T6" fmla="*/ 0 w 22"/>
                <a:gd name="T7" fmla="*/ 605 h 605"/>
                <a:gd name="T8" fmla="*/ 22 w 22"/>
                <a:gd name="T9" fmla="*/ 605 h 605"/>
                <a:gd name="T10" fmla="*/ 22 w 22"/>
                <a:gd name="T11" fmla="*/ 566 h 605"/>
                <a:gd name="T12" fmla="*/ 22 w 22"/>
                <a:gd name="T13" fmla="*/ 0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605">
                  <a:moveTo>
                    <a:pt x="22" y="0"/>
                  </a:moveTo>
                  <a:lnTo>
                    <a:pt x="0" y="0"/>
                  </a:lnTo>
                  <a:lnTo>
                    <a:pt x="0" y="544"/>
                  </a:lnTo>
                  <a:lnTo>
                    <a:pt x="0" y="605"/>
                  </a:lnTo>
                  <a:lnTo>
                    <a:pt x="22" y="605"/>
                  </a:lnTo>
                  <a:lnTo>
                    <a:pt x="22" y="566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57"/>
            <p:cNvSpPr>
              <a:spLocks/>
            </p:cNvSpPr>
            <p:nvPr/>
          </p:nvSpPr>
          <p:spPr bwMode="auto">
            <a:xfrm>
              <a:off x="6802438" y="-1122362"/>
              <a:ext cx="34925" cy="960438"/>
            </a:xfrm>
            <a:custGeom>
              <a:avLst/>
              <a:gdLst>
                <a:gd name="T0" fmla="*/ 22 w 22"/>
                <a:gd name="T1" fmla="*/ 0 h 605"/>
                <a:gd name="T2" fmla="*/ 0 w 22"/>
                <a:gd name="T3" fmla="*/ 0 h 605"/>
                <a:gd name="T4" fmla="*/ 0 w 22"/>
                <a:gd name="T5" fmla="*/ 544 h 605"/>
                <a:gd name="T6" fmla="*/ 0 w 22"/>
                <a:gd name="T7" fmla="*/ 605 h 605"/>
                <a:gd name="T8" fmla="*/ 22 w 22"/>
                <a:gd name="T9" fmla="*/ 605 h 605"/>
                <a:gd name="T10" fmla="*/ 22 w 22"/>
                <a:gd name="T11" fmla="*/ 566 h 605"/>
                <a:gd name="T12" fmla="*/ 22 w 22"/>
                <a:gd name="T13" fmla="*/ 0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605">
                  <a:moveTo>
                    <a:pt x="22" y="0"/>
                  </a:moveTo>
                  <a:lnTo>
                    <a:pt x="0" y="0"/>
                  </a:lnTo>
                  <a:lnTo>
                    <a:pt x="0" y="544"/>
                  </a:lnTo>
                  <a:lnTo>
                    <a:pt x="0" y="605"/>
                  </a:lnTo>
                  <a:lnTo>
                    <a:pt x="22" y="605"/>
                  </a:lnTo>
                  <a:lnTo>
                    <a:pt x="22" y="566"/>
                  </a:lnTo>
                  <a:lnTo>
                    <a:pt x="2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Rectangle 58"/>
            <p:cNvSpPr>
              <a:spLocks noChangeArrowheads="1"/>
            </p:cNvSpPr>
            <p:nvPr/>
          </p:nvSpPr>
          <p:spPr bwMode="auto">
            <a:xfrm>
              <a:off x="6802438" y="-1549400"/>
              <a:ext cx="34925" cy="374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Rectangle 59"/>
            <p:cNvSpPr>
              <a:spLocks noChangeArrowheads="1"/>
            </p:cNvSpPr>
            <p:nvPr/>
          </p:nvSpPr>
          <p:spPr bwMode="auto">
            <a:xfrm>
              <a:off x="6802438" y="-1549400"/>
              <a:ext cx="34925" cy="374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60"/>
            <p:cNvSpPr>
              <a:spLocks/>
            </p:cNvSpPr>
            <p:nvPr/>
          </p:nvSpPr>
          <p:spPr bwMode="auto">
            <a:xfrm>
              <a:off x="6894513" y="-1195387"/>
              <a:ext cx="34925" cy="1106488"/>
            </a:xfrm>
            <a:custGeom>
              <a:avLst/>
              <a:gdLst>
                <a:gd name="T0" fmla="*/ 22 w 22"/>
                <a:gd name="T1" fmla="*/ 0 h 697"/>
                <a:gd name="T2" fmla="*/ 0 w 22"/>
                <a:gd name="T3" fmla="*/ 0 h 697"/>
                <a:gd name="T4" fmla="*/ 0 w 22"/>
                <a:gd name="T5" fmla="*/ 648 h 697"/>
                <a:gd name="T6" fmla="*/ 0 w 22"/>
                <a:gd name="T7" fmla="*/ 697 h 697"/>
                <a:gd name="T8" fmla="*/ 22 w 22"/>
                <a:gd name="T9" fmla="*/ 697 h 697"/>
                <a:gd name="T10" fmla="*/ 22 w 22"/>
                <a:gd name="T11" fmla="*/ 671 h 697"/>
                <a:gd name="T12" fmla="*/ 22 w 22"/>
                <a:gd name="T1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697">
                  <a:moveTo>
                    <a:pt x="22" y="0"/>
                  </a:moveTo>
                  <a:lnTo>
                    <a:pt x="0" y="0"/>
                  </a:lnTo>
                  <a:lnTo>
                    <a:pt x="0" y="648"/>
                  </a:lnTo>
                  <a:lnTo>
                    <a:pt x="0" y="697"/>
                  </a:lnTo>
                  <a:lnTo>
                    <a:pt x="22" y="697"/>
                  </a:lnTo>
                  <a:lnTo>
                    <a:pt x="22" y="671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61"/>
            <p:cNvSpPr>
              <a:spLocks/>
            </p:cNvSpPr>
            <p:nvPr/>
          </p:nvSpPr>
          <p:spPr bwMode="auto">
            <a:xfrm>
              <a:off x="6894513" y="-1195387"/>
              <a:ext cx="34925" cy="1106488"/>
            </a:xfrm>
            <a:custGeom>
              <a:avLst/>
              <a:gdLst>
                <a:gd name="T0" fmla="*/ 22 w 22"/>
                <a:gd name="T1" fmla="*/ 0 h 697"/>
                <a:gd name="T2" fmla="*/ 0 w 22"/>
                <a:gd name="T3" fmla="*/ 0 h 697"/>
                <a:gd name="T4" fmla="*/ 0 w 22"/>
                <a:gd name="T5" fmla="*/ 648 h 697"/>
                <a:gd name="T6" fmla="*/ 0 w 22"/>
                <a:gd name="T7" fmla="*/ 697 h 697"/>
                <a:gd name="T8" fmla="*/ 22 w 22"/>
                <a:gd name="T9" fmla="*/ 697 h 697"/>
                <a:gd name="T10" fmla="*/ 22 w 22"/>
                <a:gd name="T11" fmla="*/ 671 h 697"/>
                <a:gd name="T12" fmla="*/ 22 w 22"/>
                <a:gd name="T1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697">
                  <a:moveTo>
                    <a:pt x="22" y="0"/>
                  </a:moveTo>
                  <a:lnTo>
                    <a:pt x="0" y="0"/>
                  </a:lnTo>
                  <a:lnTo>
                    <a:pt x="0" y="648"/>
                  </a:lnTo>
                  <a:lnTo>
                    <a:pt x="0" y="697"/>
                  </a:lnTo>
                  <a:lnTo>
                    <a:pt x="22" y="697"/>
                  </a:lnTo>
                  <a:lnTo>
                    <a:pt x="22" y="671"/>
                  </a:lnTo>
                  <a:lnTo>
                    <a:pt x="2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Freeform 86"/>
            <p:cNvSpPr>
              <a:spLocks/>
            </p:cNvSpPr>
            <p:nvPr/>
          </p:nvSpPr>
          <p:spPr bwMode="auto">
            <a:xfrm>
              <a:off x="6262688" y="-3629025"/>
              <a:ext cx="33338" cy="7331076"/>
            </a:xfrm>
            <a:custGeom>
              <a:avLst/>
              <a:gdLst>
                <a:gd name="T0" fmla="*/ 21 w 21"/>
                <a:gd name="T1" fmla="*/ 0 h 4618"/>
                <a:gd name="T2" fmla="*/ 0 w 21"/>
                <a:gd name="T3" fmla="*/ 0 h 4618"/>
                <a:gd name="T4" fmla="*/ 0 w 21"/>
                <a:gd name="T5" fmla="*/ 4618 h 4618"/>
                <a:gd name="T6" fmla="*/ 15 w 21"/>
                <a:gd name="T7" fmla="*/ 4603 h 4618"/>
                <a:gd name="T8" fmla="*/ 21 w 21"/>
                <a:gd name="T9" fmla="*/ 4609 h 4618"/>
                <a:gd name="T10" fmla="*/ 21 w 21"/>
                <a:gd name="T11" fmla="*/ 0 h 4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4618">
                  <a:moveTo>
                    <a:pt x="21" y="0"/>
                  </a:moveTo>
                  <a:lnTo>
                    <a:pt x="0" y="0"/>
                  </a:lnTo>
                  <a:lnTo>
                    <a:pt x="0" y="4618"/>
                  </a:lnTo>
                  <a:lnTo>
                    <a:pt x="15" y="4603"/>
                  </a:lnTo>
                  <a:lnTo>
                    <a:pt x="21" y="4609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87"/>
            <p:cNvSpPr>
              <a:spLocks/>
            </p:cNvSpPr>
            <p:nvPr/>
          </p:nvSpPr>
          <p:spPr bwMode="auto">
            <a:xfrm>
              <a:off x="6262688" y="-3629025"/>
              <a:ext cx="33338" cy="7331076"/>
            </a:xfrm>
            <a:custGeom>
              <a:avLst/>
              <a:gdLst>
                <a:gd name="T0" fmla="*/ 21 w 21"/>
                <a:gd name="T1" fmla="*/ 0 h 4618"/>
                <a:gd name="T2" fmla="*/ 0 w 21"/>
                <a:gd name="T3" fmla="*/ 0 h 4618"/>
                <a:gd name="T4" fmla="*/ 0 w 21"/>
                <a:gd name="T5" fmla="*/ 4618 h 4618"/>
                <a:gd name="T6" fmla="*/ 15 w 21"/>
                <a:gd name="T7" fmla="*/ 4603 h 4618"/>
                <a:gd name="T8" fmla="*/ 21 w 21"/>
                <a:gd name="T9" fmla="*/ 4609 h 4618"/>
                <a:gd name="T10" fmla="*/ 21 w 21"/>
                <a:gd name="T11" fmla="*/ 0 h 4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4618">
                  <a:moveTo>
                    <a:pt x="21" y="0"/>
                  </a:moveTo>
                  <a:lnTo>
                    <a:pt x="0" y="0"/>
                  </a:lnTo>
                  <a:lnTo>
                    <a:pt x="0" y="4618"/>
                  </a:lnTo>
                  <a:lnTo>
                    <a:pt x="15" y="4603"/>
                  </a:lnTo>
                  <a:lnTo>
                    <a:pt x="21" y="4609"/>
                  </a:lnTo>
                  <a:lnTo>
                    <a:pt x="2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92"/>
            <p:cNvSpPr>
              <a:spLocks/>
            </p:cNvSpPr>
            <p:nvPr/>
          </p:nvSpPr>
          <p:spPr bwMode="auto">
            <a:xfrm>
              <a:off x="6178550" y="4029075"/>
              <a:ext cx="944563" cy="955675"/>
            </a:xfrm>
            <a:custGeom>
              <a:avLst/>
              <a:gdLst>
                <a:gd name="T0" fmla="*/ 14 w 571"/>
                <a:gd name="T1" fmla="*/ 0 h 573"/>
                <a:gd name="T2" fmla="*/ 0 w 571"/>
                <a:gd name="T3" fmla="*/ 15 h 573"/>
                <a:gd name="T4" fmla="*/ 558 w 571"/>
                <a:gd name="T5" fmla="*/ 573 h 573"/>
                <a:gd name="T6" fmla="*/ 571 w 571"/>
                <a:gd name="T7" fmla="*/ 557 h 573"/>
                <a:gd name="T8" fmla="*/ 20 w 571"/>
                <a:gd name="T9" fmla="*/ 6 h 573"/>
                <a:gd name="T10" fmla="*/ 14 w 571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1" h="573">
                  <a:moveTo>
                    <a:pt x="14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558" y="573"/>
                    <a:pt x="558" y="573"/>
                    <a:pt x="558" y="573"/>
                  </a:cubicBezTo>
                  <a:cubicBezTo>
                    <a:pt x="562" y="567"/>
                    <a:pt x="566" y="562"/>
                    <a:pt x="571" y="557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93"/>
            <p:cNvSpPr>
              <a:spLocks/>
            </p:cNvSpPr>
            <p:nvPr/>
          </p:nvSpPr>
          <p:spPr bwMode="auto">
            <a:xfrm>
              <a:off x="6262688" y="3678238"/>
              <a:ext cx="530225" cy="530225"/>
            </a:xfrm>
            <a:custGeom>
              <a:avLst/>
              <a:gdLst>
                <a:gd name="T0" fmla="*/ 14 w 320"/>
                <a:gd name="T1" fmla="*/ 0 h 318"/>
                <a:gd name="T2" fmla="*/ 0 w 320"/>
                <a:gd name="T3" fmla="*/ 14 h 318"/>
                <a:gd name="T4" fmla="*/ 303 w 320"/>
                <a:gd name="T5" fmla="*/ 318 h 318"/>
                <a:gd name="T6" fmla="*/ 320 w 320"/>
                <a:gd name="T7" fmla="*/ 306 h 318"/>
                <a:gd name="T8" fmla="*/ 20 w 320"/>
                <a:gd name="T9" fmla="*/ 6 h 318"/>
                <a:gd name="T10" fmla="*/ 14 w 320"/>
                <a:gd name="T11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318">
                  <a:moveTo>
                    <a:pt x="14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303" y="318"/>
                    <a:pt x="303" y="318"/>
                    <a:pt x="303" y="318"/>
                  </a:cubicBezTo>
                  <a:cubicBezTo>
                    <a:pt x="308" y="313"/>
                    <a:pt x="314" y="309"/>
                    <a:pt x="320" y="30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94"/>
            <p:cNvSpPr>
              <a:spLocks/>
            </p:cNvSpPr>
            <p:nvPr/>
          </p:nvSpPr>
          <p:spPr bwMode="auto">
            <a:xfrm>
              <a:off x="7080250" y="4914900"/>
              <a:ext cx="296863" cy="300038"/>
            </a:xfrm>
            <a:custGeom>
              <a:avLst/>
              <a:gdLst>
                <a:gd name="T0" fmla="*/ 90 w 180"/>
                <a:gd name="T1" fmla="*/ 0 h 180"/>
                <a:gd name="T2" fmla="*/ 26 w 180"/>
                <a:gd name="T3" fmla="*/ 26 h 180"/>
                <a:gd name="T4" fmla="*/ 13 w 180"/>
                <a:gd name="T5" fmla="*/ 42 h 180"/>
                <a:gd name="T6" fmla="*/ 0 w 180"/>
                <a:gd name="T7" fmla="*/ 90 h 180"/>
                <a:gd name="T8" fmla="*/ 90 w 180"/>
                <a:gd name="T9" fmla="*/ 180 h 180"/>
                <a:gd name="T10" fmla="*/ 180 w 180"/>
                <a:gd name="T11" fmla="*/ 90 h 180"/>
                <a:gd name="T12" fmla="*/ 90 w 180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80">
                  <a:moveTo>
                    <a:pt x="90" y="0"/>
                  </a:moveTo>
                  <a:cubicBezTo>
                    <a:pt x="65" y="0"/>
                    <a:pt x="42" y="10"/>
                    <a:pt x="26" y="26"/>
                  </a:cubicBezTo>
                  <a:cubicBezTo>
                    <a:pt x="21" y="31"/>
                    <a:pt x="17" y="36"/>
                    <a:pt x="13" y="42"/>
                  </a:cubicBezTo>
                  <a:cubicBezTo>
                    <a:pt x="5" y="56"/>
                    <a:pt x="0" y="72"/>
                    <a:pt x="0" y="90"/>
                  </a:cubicBezTo>
                  <a:cubicBezTo>
                    <a:pt x="0" y="140"/>
                    <a:pt x="40" y="180"/>
                    <a:pt x="90" y="180"/>
                  </a:cubicBezTo>
                  <a:cubicBezTo>
                    <a:pt x="140" y="180"/>
                    <a:pt x="180" y="140"/>
                    <a:pt x="180" y="90"/>
                  </a:cubicBezTo>
                  <a:cubicBezTo>
                    <a:pt x="180" y="40"/>
                    <a:pt x="140" y="0"/>
                    <a:pt x="9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95"/>
            <p:cNvSpPr>
              <a:spLocks/>
            </p:cNvSpPr>
            <p:nvPr/>
          </p:nvSpPr>
          <p:spPr bwMode="auto">
            <a:xfrm>
              <a:off x="7548563" y="3568700"/>
              <a:ext cx="298450" cy="301625"/>
            </a:xfrm>
            <a:custGeom>
              <a:avLst/>
              <a:gdLst>
                <a:gd name="T0" fmla="*/ 90 w 181"/>
                <a:gd name="T1" fmla="*/ 0 h 181"/>
                <a:gd name="T2" fmla="*/ 45 w 181"/>
                <a:gd name="T3" fmla="*/ 13 h 181"/>
                <a:gd name="T4" fmla="*/ 18 w 181"/>
                <a:gd name="T5" fmla="*/ 37 h 181"/>
                <a:gd name="T6" fmla="*/ 0 w 181"/>
                <a:gd name="T7" fmla="*/ 90 h 181"/>
                <a:gd name="T8" fmla="*/ 90 w 181"/>
                <a:gd name="T9" fmla="*/ 181 h 181"/>
                <a:gd name="T10" fmla="*/ 181 w 181"/>
                <a:gd name="T11" fmla="*/ 90 h 181"/>
                <a:gd name="T12" fmla="*/ 90 w 181"/>
                <a:gd name="T1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81">
                  <a:moveTo>
                    <a:pt x="90" y="0"/>
                  </a:moveTo>
                  <a:cubicBezTo>
                    <a:pt x="74" y="0"/>
                    <a:pt x="58" y="5"/>
                    <a:pt x="45" y="13"/>
                  </a:cubicBezTo>
                  <a:cubicBezTo>
                    <a:pt x="34" y="19"/>
                    <a:pt x="25" y="27"/>
                    <a:pt x="18" y="37"/>
                  </a:cubicBezTo>
                  <a:cubicBezTo>
                    <a:pt x="7" y="52"/>
                    <a:pt x="0" y="70"/>
                    <a:pt x="0" y="90"/>
                  </a:cubicBezTo>
                  <a:cubicBezTo>
                    <a:pt x="0" y="140"/>
                    <a:pt x="41" y="181"/>
                    <a:pt x="90" y="181"/>
                  </a:cubicBezTo>
                  <a:cubicBezTo>
                    <a:pt x="140" y="181"/>
                    <a:pt x="181" y="140"/>
                    <a:pt x="181" y="90"/>
                  </a:cubicBezTo>
                  <a:cubicBezTo>
                    <a:pt x="181" y="41"/>
                    <a:pt x="140" y="0"/>
                    <a:pt x="9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96"/>
            <p:cNvSpPr>
              <a:spLocks/>
            </p:cNvSpPr>
            <p:nvPr/>
          </p:nvSpPr>
          <p:spPr bwMode="auto">
            <a:xfrm>
              <a:off x="6734175" y="4178300"/>
              <a:ext cx="206375" cy="209550"/>
            </a:xfrm>
            <a:custGeom>
              <a:avLst/>
              <a:gdLst>
                <a:gd name="T0" fmla="*/ 63 w 125"/>
                <a:gd name="T1" fmla="*/ 0 h 125"/>
                <a:gd name="T2" fmla="*/ 35 w 125"/>
                <a:gd name="T3" fmla="*/ 6 h 125"/>
                <a:gd name="T4" fmla="*/ 18 w 125"/>
                <a:gd name="T5" fmla="*/ 18 h 125"/>
                <a:gd name="T6" fmla="*/ 0 w 125"/>
                <a:gd name="T7" fmla="*/ 62 h 125"/>
                <a:gd name="T8" fmla="*/ 63 w 125"/>
                <a:gd name="T9" fmla="*/ 125 h 125"/>
                <a:gd name="T10" fmla="*/ 125 w 125"/>
                <a:gd name="T11" fmla="*/ 62 h 125"/>
                <a:gd name="T12" fmla="*/ 63 w 125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125">
                  <a:moveTo>
                    <a:pt x="63" y="0"/>
                  </a:moveTo>
                  <a:cubicBezTo>
                    <a:pt x="53" y="0"/>
                    <a:pt x="44" y="2"/>
                    <a:pt x="35" y="6"/>
                  </a:cubicBezTo>
                  <a:cubicBezTo>
                    <a:pt x="29" y="9"/>
                    <a:pt x="23" y="13"/>
                    <a:pt x="18" y="18"/>
                  </a:cubicBezTo>
                  <a:cubicBezTo>
                    <a:pt x="7" y="29"/>
                    <a:pt x="0" y="45"/>
                    <a:pt x="0" y="62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97" y="125"/>
                    <a:pt x="125" y="97"/>
                    <a:pt x="125" y="62"/>
                  </a:cubicBezTo>
                  <a:cubicBezTo>
                    <a:pt x="125" y="28"/>
                    <a:pt x="97" y="0"/>
                    <a:pt x="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97"/>
            <p:cNvSpPr>
              <a:spLocks/>
            </p:cNvSpPr>
            <p:nvPr/>
          </p:nvSpPr>
          <p:spPr bwMode="auto">
            <a:xfrm>
              <a:off x="5691188" y="2466975"/>
              <a:ext cx="206375" cy="207963"/>
            </a:xfrm>
            <a:custGeom>
              <a:avLst/>
              <a:gdLst>
                <a:gd name="T0" fmla="*/ 63 w 125"/>
                <a:gd name="T1" fmla="*/ 0 h 125"/>
                <a:gd name="T2" fmla="*/ 53 w 125"/>
                <a:gd name="T3" fmla="*/ 1 h 125"/>
                <a:gd name="T4" fmla="*/ 0 w 125"/>
                <a:gd name="T5" fmla="*/ 63 h 125"/>
                <a:gd name="T6" fmla="*/ 63 w 125"/>
                <a:gd name="T7" fmla="*/ 125 h 125"/>
                <a:gd name="T8" fmla="*/ 125 w 125"/>
                <a:gd name="T9" fmla="*/ 63 h 125"/>
                <a:gd name="T10" fmla="*/ 73 w 125"/>
                <a:gd name="T11" fmla="*/ 1 h 125"/>
                <a:gd name="T12" fmla="*/ 63 w 125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125">
                  <a:moveTo>
                    <a:pt x="63" y="0"/>
                  </a:moveTo>
                  <a:cubicBezTo>
                    <a:pt x="59" y="0"/>
                    <a:pt x="56" y="1"/>
                    <a:pt x="53" y="1"/>
                  </a:cubicBezTo>
                  <a:cubicBezTo>
                    <a:pt x="23" y="6"/>
                    <a:pt x="0" y="32"/>
                    <a:pt x="0" y="63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97" y="125"/>
                    <a:pt x="125" y="97"/>
                    <a:pt x="125" y="63"/>
                  </a:cubicBezTo>
                  <a:cubicBezTo>
                    <a:pt x="125" y="32"/>
                    <a:pt x="103" y="6"/>
                    <a:pt x="73" y="1"/>
                  </a:cubicBezTo>
                  <a:cubicBezTo>
                    <a:pt x="70" y="1"/>
                    <a:pt x="66" y="0"/>
                    <a:pt x="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98"/>
            <p:cNvSpPr>
              <a:spLocks/>
            </p:cNvSpPr>
            <p:nvPr/>
          </p:nvSpPr>
          <p:spPr bwMode="auto">
            <a:xfrm>
              <a:off x="6880225" y="2311400"/>
              <a:ext cx="249238" cy="252413"/>
            </a:xfrm>
            <a:custGeom>
              <a:avLst/>
              <a:gdLst>
                <a:gd name="T0" fmla="*/ 75 w 151"/>
                <a:gd name="T1" fmla="*/ 0 h 151"/>
                <a:gd name="T2" fmla="*/ 53 w 151"/>
                <a:gd name="T3" fmla="*/ 4 h 151"/>
                <a:gd name="T4" fmla="*/ 0 w 151"/>
                <a:gd name="T5" fmla="*/ 76 h 151"/>
                <a:gd name="T6" fmla="*/ 75 w 151"/>
                <a:gd name="T7" fmla="*/ 151 h 151"/>
                <a:gd name="T8" fmla="*/ 151 w 151"/>
                <a:gd name="T9" fmla="*/ 76 h 151"/>
                <a:gd name="T10" fmla="*/ 89 w 151"/>
                <a:gd name="T11" fmla="*/ 2 h 151"/>
                <a:gd name="T12" fmla="*/ 75 w 151"/>
                <a:gd name="T13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151">
                  <a:moveTo>
                    <a:pt x="75" y="0"/>
                  </a:moveTo>
                  <a:cubicBezTo>
                    <a:pt x="68" y="0"/>
                    <a:pt x="60" y="2"/>
                    <a:pt x="53" y="4"/>
                  </a:cubicBezTo>
                  <a:cubicBezTo>
                    <a:pt x="23" y="13"/>
                    <a:pt x="0" y="42"/>
                    <a:pt x="0" y="76"/>
                  </a:cubicBezTo>
                  <a:cubicBezTo>
                    <a:pt x="0" y="117"/>
                    <a:pt x="34" y="151"/>
                    <a:pt x="75" y="151"/>
                  </a:cubicBezTo>
                  <a:cubicBezTo>
                    <a:pt x="117" y="151"/>
                    <a:pt x="151" y="117"/>
                    <a:pt x="151" y="76"/>
                  </a:cubicBezTo>
                  <a:cubicBezTo>
                    <a:pt x="151" y="39"/>
                    <a:pt x="124" y="8"/>
                    <a:pt x="89" y="2"/>
                  </a:cubicBezTo>
                  <a:cubicBezTo>
                    <a:pt x="85" y="1"/>
                    <a:pt x="80" y="0"/>
                    <a:pt x="7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0" name="矩形 159"/>
          <p:cNvSpPr/>
          <p:nvPr/>
        </p:nvSpPr>
        <p:spPr>
          <a:xfrm>
            <a:off x="16480227" y="3868358"/>
            <a:ext cx="1689152" cy="588273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1506" y="738863"/>
            <a:ext cx="48397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CN" alt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337670" y="2219923"/>
            <a:ext cx="5970517" cy="331082"/>
          </a:xfrm>
          <a:prstGeom prst="parallelogram">
            <a:avLst>
              <a:gd name="adj" fmla="val 0"/>
            </a:avLst>
          </a:prstGeom>
          <a:solidFill>
            <a:srgbClr val="00B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-138485" y="-167378"/>
            <a:ext cx="4395343" cy="951905"/>
            <a:chOff x="-138485" y="655567"/>
            <a:chExt cx="4395343" cy="951905"/>
          </a:xfrm>
        </p:grpSpPr>
        <p:sp>
          <p:nvSpPr>
            <p:cNvPr id="9" name="Freeform 64"/>
            <p:cNvSpPr>
              <a:spLocks/>
            </p:cNvSpPr>
            <p:nvPr/>
          </p:nvSpPr>
          <p:spPr bwMode="auto">
            <a:xfrm rot="5400000">
              <a:off x="2308505" y="-602088"/>
              <a:ext cx="343882" cy="3552825"/>
            </a:xfrm>
            <a:custGeom>
              <a:avLst/>
              <a:gdLst>
                <a:gd name="T0" fmla="*/ 119 w 362"/>
                <a:gd name="T1" fmla="*/ 0 h 2238"/>
                <a:gd name="T2" fmla="*/ 119 w 362"/>
                <a:gd name="T3" fmla="*/ 522 h 2238"/>
                <a:gd name="T4" fmla="*/ 156 w 362"/>
                <a:gd name="T5" fmla="*/ 558 h 2238"/>
                <a:gd name="T6" fmla="*/ 221 w 362"/>
                <a:gd name="T7" fmla="*/ 623 h 2238"/>
                <a:gd name="T8" fmla="*/ 221 w 362"/>
                <a:gd name="T9" fmla="*/ 1167 h 2238"/>
                <a:gd name="T10" fmla="*/ 192 w 362"/>
                <a:gd name="T11" fmla="*/ 1195 h 2238"/>
                <a:gd name="T12" fmla="*/ 98 w 362"/>
                <a:gd name="T13" fmla="*/ 1289 h 2238"/>
                <a:gd name="T14" fmla="*/ 98 w 362"/>
                <a:gd name="T15" fmla="*/ 1926 h 2238"/>
                <a:gd name="T16" fmla="*/ 0 w 362"/>
                <a:gd name="T17" fmla="*/ 2024 h 2238"/>
                <a:gd name="T18" fmla="*/ 0 w 362"/>
                <a:gd name="T19" fmla="*/ 2238 h 2238"/>
                <a:gd name="T20" fmla="*/ 194 w 362"/>
                <a:gd name="T21" fmla="*/ 2238 h 2238"/>
                <a:gd name="T22" fmla="*/ 362 w 362"/>
                <a:gd name="T23" fmla="*/ 2071 h 2238"/>
                <a:gd name="T24" fmla="*/ 362 w 362"/>
                <a:gd name="T25" fmla="*/ 1499 h 2238"/>
                <a:gd name="T26" fmla="*/ 254 w 362"/>
                <a:gd name="T27" fmla="*/ 1391 h 2238"/>
                <a:gd name="T28" fmla="*/ 254 w 362"/>
                <a:gd name="T29" fmla="*/ 461 h 2238"/>
                <a:gd name="T30" fmla="*/ 254 w 362"/>
                <a:gd name="T31" fmla="*/ 232 h 2238"/>
                <a:gd name="T32" fmla="*/ 119 w 362"/>
                <a:gd name="T33" fmla="*/ 0 h 2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2" h="2238">
                  <a:moveTo>
                    <a:pt x="119" y="0"/>
                  </a:moveTo>
                  <a:lnTo>
                    <a:pt x="119" y="522"/>
                  </a:lnTo>
                  <a:lnTo>
                    <a:pt x="156" y="558"/>
                  </a:lnTo>
                  <a:lnTo>
                    <a:pt x="221" y="623"/>
                  </a:lnTo>
                  <a:lnTo>
                    <a:pt x="221" y="1167"/>
                  </a:lnTo>
                  <a:lnTo>
                    <a:pt x="192" y="1195"/>
                  </a:lnTo>
                  <a:lnTo>
                    <a:pt x="98" y="1289"/>
                  </a:lnTo>
                  <a:lnTo>
                    <a:pt x="98" y="1926"/>
                  </a:lnTo>
                  <a:lnTo>
                    <a:pt x="0" y="2024"/>
                  </a:lnTo>
                  <a:lnTo>
                    <a:pt x="0" y="2238"/>
                  </a:lnTo>
                  <a:lnTo>
                    <a:pt x="194" y="2238"/>
                  </a:lnTo>
                  <a:lnTo>
                    <a:pt x="362" y="2071"/>
                  </a:lnTo>
                  <a:lnTo>
                    <a:pt x="362" y="1499"/>
                  </a:lnTo>
                  <a:lnTo>
                    <a:pt x="254" y="1391"/>
                  </a:lnTo>
                  <a:lnTo>
                    <a:pt x="254" y="461"/>
                  </a:lnTo>
                  <a:lnTo>
                    <a:pt x="254" y="23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B4EB"/>
            </a:solidFill>
            <a:ln w="9525">
              <a:solidFill>
                <a:srgbClr val="00CC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-138485" y="655567"/>
              <a:ext cx="939832" cy="951905"/>
              <a:chOff x="3983038" y="1357313"/>
              <a:chExt cx="4078288" cy="4130675"/>
            </a:xfrm>
          </p:grpSpPr>
          <p:sp>
            <p:nvSpPr>
              <p:cNvPr id="11" name="Freeform 5"/>
              <p:cNvSpPr>
                <a:spLocks noEditPoints="1"/>
              </p:cNvSpPr>
              <p:nvPr/>
            </p:nvSpPr>
            <p:spPr bwMode="auto">
              <a:xfrm>
                <a:off x="4152901" y="1466850"/>
                <a:ext cx="3886200" cy="3930650"/>
              </a:xfrm>
              <a:custGeom>
                <a:avLst/>
                <a:gdLst>
                  <a:gd name="T0" fmla="*/ 1217 w 1217"/>
                  <a:gd name="T1" fmla="*/ 609 h 1218"/>
                  <a:gd name="T2" fmla="*/ 1217 w 1217"/>
                  <a:gd name="T3" fmla="*/ 609 h 1218"/>
                  <a:gd name="T4" fmla="*/ 1217 w 1217"/>
                  <a:gd name="T5" fmla="*/ 609 h 1218"/>
                  <a:gd name="T6" fmla="*/ 609 w 1217"/>
                  <a:gd name="T7" fmla="*/ 0 h 1218"/>
                  <a:gd name="T8" fmla="*/ 0 w 1217"/>
                  <a:gd name="T9" fmla="*/ 609 h 1218"/>
                  <a:gd name="T10" fmla="*/ 609 w 1217"/>
                  <a:gd name="T11" fmla="*/ 1218 h 1218"/>
                  <a:gd name="T12" fmla="*/ 1217 w 1217"/>
                  <a:gd name="T13" fmla="*/ 609 h 1218"/>
                  <a:gd name="T14" fmla="*/ 1215 w 1217"/>
                  <a:gd name="T15" fmla="*/ 609 h 1218"/>
                  <a:gd name="T16" fmla="*/ 1213 w 1217"/>
                  <a:gd name="T17" fmla="*/ 609 h 1218"/>
                  <a:gd name="T18" fmla="*/ 1036 w 1217"/>
                  <a:gd name="T19" fmla="*/ 1036 h 1218"/>
                  <a:gd name="T20" fmla="*/ 609 w 1217"/>
                  <a:gd name="T21" fmla="*/ 1214 h 1218"/>
                  <a:gd name="T22" fmla="*/ 181 w 1217"/>
                  <a:gd name="T23" fmla="*/ 1036 h 1218"/>
                  <a:gd name="T24" fmla="*/ 4 w 1217"/>
                  <a:gd name="T25" fmla="*/ 609 h 1218"/>
                  <a:gd name="T26" fmla="*/ 181 w 1217"/>
                  <a:gd name="T27" fmla="*/ 181 h 1218"/>
                  <a:gd name="T28" fmla="*/ 609 w 1217"/>
                  <a:gd name="T29" fmla="*/ 4 h 1218"/>
                  <a:gd name="T30" fmla="*/ 1036 w 1217"/>
                  <a:gd name="T31" fmla="*/ 181 h 1218"/>
                  <a:gd name="T32" fmla="*/ 1213 w 1217"/>
                  <a:gd name="T33" fmla="*/ 609 h 1218"/>
                  <a:gd name="T34" fmla="*/ 1215 w 1217"/>
                  <a:gd name="T35" fmla="*/ 609 h 1218"/>
                  <a:gd name="T36" fmla="*/ 1217 w 1217"/>
                  <a:gd name="T37" fmla="*/ 609 h 1218"/>
                  <a:gd name="T38" fmla="*/ 1217 w 1217"/>
                  <a:gd name="T39" fmla="*/ 609 h 1218"/>
                  <a:gd name="T40" fmla="*/ 609 w 1217"/>
                  <a:gd name="T41" fmla="*/ 0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17" h="1218">
                    <a:moveTo>
                      <a:pt x="1217" y="609"/>
                    </a:moveTo>
                    <a:cubicBezTo>
                      <a:pt x="1217" y="609"/>
                      <a:pt x="1217" y="609"/>
                      <a:pt x="1217" y="609"/>
                    </a:cubicBezTo>
                    <a:cubicBezTo>
                      <a:pt x="1217" y="609"/>
                      <a:pt x="1217" y="609"/>
                      <a:pt x="1217" y="609"/>
                    </a:cubicBezTo>
                    <a:moveTo>
                      <a:pt x="609" y="0"/>
                    </a:moveTo>
                    <a:cubicBezTo>
                      <a:pt x="272" y="0"/>
                      <a:pt x="0" y="273"/>
                      <a:pt x="0" y="609"/>
                    </a:cubicBezTo>
                    <a:cubicBezTo>
                      <a:pt x="0" y="945"/>
                      <a:pt x="272" y="1218"/>
                      <a:pt x="609" y="1218"/>
                    </a:cubicBezTo>
                    <a:cubicBezTo>
                      <a:pt x="945" y="1218"/>
                      <a:pt x="1217" y="945"/>
                      <a:pt x="1217" y="609"/>
                    </a:cubicBezTo>
                    <a:cubicBezTo>
                      <a:pt x="1215" y="609"/>
                      <a:pt x="1215" y="609"/>
                      <a:pt x="1215" y="609"/>
                    </a:cubicBezTo>
                    <a:cubicBezTo>
                      <a:pt x="1213" y="609"/>
                      <a:pt x="1213" y="609"/>
                      <a:pt x="1213" y="609"/>
                    </a:cubicBezTo>
                    <a:cubicBezTo>
                      <a:pt x="1213" y="776"/>
                      <a:pt x="1146" y="927"/>
                      <a:pt x="1036" y="1036"/>
                    </a:cubicBezTo>
                    <a:cubicBezTo>
                      <a:pt x="927" y="1146"/>
                      <a:pt x="776" y="1214"/>
                      <a:pt x="609" y="1214"/>
                    </a:cubicBezTo>
                    <a:cubicBezTo>
                      <a:pt x="442" y="1214"/>
                      <a:pt x="290" y="1146"/>
                      <a:pt x="181" y="1036"/>
                    </a:cubicBezTo>
                    <a:cubicBezTo>
                      <a:pt x="72" y="927"/>
                      <a:pt x="4" y="776"/>
                      <a:pt x="4" y="609"/>
                    </a:cubicBezTo>
                    <a:cubicBezTo>
                      <a:pt x="4" y="442"/>
                      <a:pt x="72" y="291"/>
                      <a:pt x="181" y="181"/>
                    </a:cubicBezTo>
                    <a:cubicBezTo>
                      <a:pt x="290" y="72"/>
                      <a:pt x="442" y="4"/>
                      <a:pt x="609" y="4"/>
                    </a:cubicBezTo>
                    <a:cubicBezTo>
                      <a:pt x="776" y="4"/>
                      <a:pt x="927" y="72"/>
                      <a:pt x="1036" y="181"/>
                    </a:cubicBezTo>
                    <a:cubicBezTo>
                      <a:pt x="1146" y="291"/>
                      <a:pt x="1213" y="442"/>
                      <a:pt x="1213" y="609"/>
                    </a:cubicBezTo>
                    <a:cubicBezTo>
                      <a:pt x="1215" y="609"/>
                      <a:pt x="1215" y="609"/>
                      <a:pt x="1215" y="609"/>
                    </a:cubicBezTo>
                    <a:cubicBezTo>
                      <a:pt x="1217" y="609"/>
                      <a:pt x="1217" y="609"/>
                      <a:pt x="1217" y="609"/>
                    </a:cubicBezTo>
                    <a:cubicBezTo>
                      <a:pt x="1217" y="609"/>
                      <a:pt x="1217" y="609"/>
                      <a:pt x="1217" y="609"/>
                    </a:cubicBezTo>
                    <a:cubicBezTo>
                      <a:pt x="1217" y="273"/>
                      <a:pt x="945" y="0"/>
                      <a:pt x="609" y="0"/>
                    </a:cubicBezTo>
                  </a:path>
                </a:pathLst>
              </a:custGeom>
              <a:solidFill>
                <a:srgbClr val="B2E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22"/>
              <p:cNvSpPr>
                <a:spLocks noEditPoints="1"/>
              </p:cNvSpPr>
              <p:nvPr/>
            </p:nvSpPr>
            <p:spPr bwMode="auto">
              <a:xfrm>
                <a:off x="5372101" y="2700338"/>
                <a:ext cx="1447800" cy="815975"/>
              </a:xfrm>
              <a:custGeom>
                <a:avLst/>
                <a:gdLst>
                  <a:gd name="T0" fmla="*/ 453 w 453"/>
                  <a:gd name="T1" fmla="*/ 237 h 253"/>
                  <a:gd name="T2" fmla="*/ 453 w 453"/>
                  <a:gd name="T3" fmla="*/ 225 h 253"/>
                  <a:gd name="T4" fmla="*/ 433 w 453"/>
                  <a:gd name="T5" fmla="*/ 214 h 253"/>
                  <a:gd name="T6" fmla="*/ 432 w 453"/>
                  <a:gd name="T7" fmla="*/ 203 h 253"/>
                  <a:gd name="T8" fmla="*/ 450 w 453"/>
                  <a:gd name="T9" fmla="*/ 188 h 253"/>
                  <a:gd name="T10" fmla="*/ 427 w 453"/>
                  <a:gd name="T11" fmla="*/ 174 h 253"/>
                  <a:gd name="T12" fmla="*/ 443 w 453"/>
                  <a:gd name="T13" fmla="*/ 161 h 253"/>
                  <a:gd name="T14" fmla="*/ 421 w 453"/>
                  <a:gd name="T15" fmla="*/ 156 h 253"/>
                  <a:gd name="T16" fmla="*/ 417 w 453"/>
                  <a:gd name="T17" fmla="*/ 145 h 253"/>
                  <a:gd name="T18" fmla="*/ 430 w 453"/>
                  <a:gd name="T19" fmla="*/ 126 h 253"/>
                  <a:gd name="T20" fmla="*/ 403 w 453"/>
                  <a:gd name="T21" fmla="*/ 119 h 253"/>
                  <a:gd name="T22" fmla="*/ 415 w 453"/>
                  <a:gd name="T23" fmla="*/ 102 h 253"/>
                  <a:gd name="T24" fmla="*/ 393 w 453"/>
                  <a:gd name="T25" fmla="*/ 103 h 253"/>
                  <a:gd name="T26" fmla="*/ 386 w 453"/>
                  <a:gd name="T27" fmla="*/ 95 h 253"/>
                  <a:gd name="T28" fmla="*/ 393 w 453"/>
                  <a:gd name="T29" fmla="*/ 73 h 253"/>
                  <a:gd name="T30" fmla="*/ 365 w 453"/>
                  <a:gd name="T31" fmla="*/ 73 h 253"/>
                  <a:gd name="T32" fmla="*/ 372 w 453"/>
                  <a:gd name="T33" fmla="*/ 53 h 253"/>
                  <a:gd name="T34" fmla="*/ 351 w 453"/>
                  <a:gd name="T35" fmla="*/ 61 h 253"/>
                  <a:gd name="T36" fmla="*/ 341 w 453"/>
                  <a:gd name="T37" fmla="*/ 55 h 253"/>
                  <a:gd name="T38" fmla="*/ 342 w 453"/>
                  <a:gd name="T39" fmla="*/ 32 h 253"/>
                  <a:gd name="T40" fmla="*/ 315 w 453"/>
                  <a:gd name="T41" fmla="*/ 40 h 253"/>
                  <a:gd name="T42" fmla="*/ 316 w 453"/>
                  <a:gd name="T43" fmla="*/ 19 h 253"/>
                  <a:gd name="T44" fmla="*/ 298 w 453"/>
                  <a:gd name="T45" fmla="*/ 33 h 253"/>
                  <a:gd name="T46" fmla="*/ 288 w 453"/>
                  <a:gd name="T47" fmla="*/ 29 h 253"/>
                  <a:gd name="T48" fmla="*/ 281 w 453"/>
                  <a:gd name="T49" fmla="*/ 7 h 253"/>
                  <a:gd name="T50" fmla="*/ 258 w 453"/>
                  <a:gd name="T51" fmla="*/ 22 h 253"/>
                  <a:gd name="T52" fmla="*/ 253 w 453"/>
                  <a:gd name="T53" fmla="*/ 2 h 253"/>
                  <a:gd name="T54" fmla="*/ 240 w 453"/>
                  <a:gd name="T55" fmla="*/ 20 h 253"/>
                  <a:gd name="T56" fmla="*/ 229 w 453"/>
                  <a:gd name="T57" fmla="*/ 20 h 253"/>
                  <a:gd name="T58" fmla="*/ 217 w 453"/>
                  <a:gd name="T59" fmla="*/ 0 h 253"/>
                  <a:gd name="T60" fmla="*/ 199 w 453"/>
                  <a:gd name="T61" fmla="*/ 22 h 253"/>
                  <a:gd name="T62" fmla="*/ 188 w 453"/>
                  <a:gd name="T63" fmla="*/ 4 h 253"/>
                  <a:gd name="T64" fmla="*/ 180 w 453"/>
                  <a:gd name="T65" fmla="*/ 25 h 253"/>
                  <a:gd name="T66" fmla="*/ 170 w 453"/>
                  <a:gd name="T67" fmla="*/ 28 h 253"/>
                  <a:gd name="T68" fmla="*/ 152 w 453"/>
                  <a:gd name="T69" fmla="*/ 13 h 253"/>
                  <a:gd name="T70" fmla="*/ 142 w 453"/>
                  <a:gd name="T71" fmla="*/ 38 h 253"/>
                  <a:gd name="T72" fmla="*/ 126 w 453"/>
                  <a:gd name="T73" fmla="*/ 24 h 253"/>
                  <a:gd name="T74" fmla="*/ 125 w 453"/>
                  <a:gd name="T75" fmla="*/ 46 h 253"/>
                  <a:gd name="T76" fmla="*/ 115 w 453"/>
                  <a:gd name="T77" fmla="*/ 52 h 253"/>
                  <a:gd name="T78" fmla="*/ 95 w 453"/>
                  <a:gd name="T79" fmla="*/ 43 h 253"/>
                  <a:gd name="T80" fmla="*/ 91 w 453"/>
                  <a:gd name="T81" fmla="*/ 70 h 253"/>
                  <a:gd name="T82" fmla="*/ 73 w 453"/>
                  <a:gd name="T83" fmla="*/ 61 h 253"/>
                  <a:gd name="T84" fmla="*/ 78 w 453"/>
                  <a:gd name="T85" fmla="*/ 83 h 253"/>
                  <a:gd name="T86" fmla="*/ 70 w 453"/>
                  <a:gd name="T87" fmla="*/ 91 h 253"/>
                  <a:gd name="T88" fmla="*/ 48 w 453"/>
                  <a:gd name="T89" fmla="*/ 88 h 253"/>
                  <a:gd name="T90" fmla="*/ 52 w 453"/>
                  <a:gd name="T91" fmla="*/ 115 h 253"/>
                  <a:gd name="T92" fmla="*/ 32 w 453"/>
                  <a:gd name="T93" fmla="*/ 111 h 253"/>
                  <a:gd name="T94" fmla="*/ 43 w 453"/>
                  <a:gd name="T95" fmla="*/ 131 h 253"/>
                  <a:gd name="T96" fmla="*/ 38 w 453"/>
                  <a:gd name="T97" fmla="*/ 141 h 253"/>
                  <a:gd name="T98" fmla="*/ 15 w 453"/>
                  <a:gd name="T99" fmla="*/ 145 h 253"/>
                  <a:gd name="T100" fmla="*/ 28 w 453"/>
                  <a:gd name="T101" fmla="*/ 169 h 253"/>
                  <a:gd name="T102" fmla="*/ 7 w 453"/>
                  <a:gd name="T103" fmla="*/ 172 h 253"/>
                  <a:gd name="T104" fmla="*/ 23 w 453"/>
                  <a:gd name="T105" fmla="*/ 188 h 253"/>
                  <a:gd name="T106" fmla="*/ 21 w 453"/>
                  <a:gd name="T107" fmla="*/ 199 h 253"/>
                  <a:gd name="T108" fmla="*/ 1 w 453"/>
                  <a:gd name="T109" fmla="*/ 208 h 253"/>
                  <a:gd name="T110" fmla="*/ 20 w 453"/>
                  <a:gd name="T111" fmla="*/ 229 h 253"/>
                  <a:gd name="T112" fmla="*/ 20 w 453"/>
                  <a:gd name="T113" fmla="*/ 232 h 253"/>
                  <a:gd name="T114" fmla="*/ 20 w 453"/>
                  <a:gd name="T115" fmla="*/ 24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53" h="253">
                    <a:moveTo>
                      <a:pt x="433" y="240"/>
                    </a:moveTo>
                    <a:cubicBezTo>
                      <a:pt x="433" y="241"/>
                      <a:pt x="433" y="243"/>
                      <a:pt x="433" y="244"/>
                    </a:cubicBezTo>
                    <a:cubicBezTo>
                      <a:pt x="452" y="246"/>
                      <a:pt x="452" y="246"/>
                      <a:pt x="452" y="246"/>
                    </a:cubicBezTo>
                    <a:cubicBezTo>
                      <a:pt x="452" y="244"/>
                      <a:pt x="453" y="243"/>
                      <a:pt x="453" y="241"/>
                    </a:cubicBezTo>
                    <a:cubicBezTo>
                      <a:pt x="433" y="240"/>
                      <a:pt x="433" y="240"/>
                      <a:pt x="433" y="240"/>
                    </a:cubicBezTo>
                    <a:close/>
                    <a:moveTo>
                      <a:pt x="433" y="233"/>
                    </a:moveTo>
                    <a:cubicBezTo>
                      <a:pt x="433" y="234"/>
                      <a:pt x="433" y="235"/>
                      <a:pt x="433" y="236"/>
                    </a:cubicBezTo>
                    <a:cubicBezTo>
                      <a:pt x="453" y="237"/>
                      <a:pt x="453" y="237"/>
                      <a:pt x="453" y="237"/>
                    </a:cubicBezTo>
                    <a:cubicBezTo>
                      <a:pt x="453" y="236"/>
                      <a:pt x="453" y="235"/>
                      <a:pt x="453" y="233"/>
                    </a:cubicBezTo>
                    <a:cubicBezTo>
                      <a:pt x="433" y="233"/>
                      <a:pt x="433" y="233"/>
                      <a:pt x="433" y="233"/>
                    </a:cubicBezTo>
                    <a:close/>
                    <a:moveTo>
                      <a:pt x="434" y="225"/>
                    </a:moveTo>
                    <a:cubicBezTo>
                      <a:pt x="434" y="226"/>
                      <a:pt x="434" y="226"/>
                      <a:pt x="434" y="227"/>
                    </a:cubicBezTo>
                    <a:cubicBezTo>
                      <a:pt x="434" y="228"/>
                      <a:pt x="434" y="228"/>
                      <a:pt x="434" y="229"/>
                    </a:cubicBezTo>
                    <a:cubicBezTo>
                      <a:pt x="453" y="229"/>
                      <a:pt x="453" y="229"/>
                      <a:pt x="453" y="229"/>
                    </a:cubicBezTo>
                    <a:cubicBezTo>
                      <a:pt x="453" y="228"/>
                      <a:pt x="453" y="228"/>
                      <a:pt x="453" y="227"/>
                    </a:cubicBezTo>
                    <a:cubicBezTo>
                      <a:pt x="453" y="226"/>
                      <a:pt x="453" y="226"/>
                      <a:pt x="453" y="225"/>
                    </a:cubicBezTo>
                    <a:cubicBezTo>
                      <a:pt x="434" y="225"/>
                      <a:pt x="434" y="225"/>
                      <a:pt x="434" y="225"/>
                    </a:cubicBezTo>
                    <a:close/>
                    <a:moveTo>
                      <a:pt x="433" y="218"/>
                    </a:moveTo>
                    <a:cubicBezTo>
                      <a:pt x="433" y="219"/>
                      <a:pt x="433" y="220"/>
                      <a:pt x="433" y="222"/>
                    </a:cubicBezTo>
                    <a:cubicBezTo>
                      <a:pt x="453" y="221"/>
                      <a:pt x="453" y="221"/>
                      <a:pt x="453" y="221"/>
                    </a:cubicBezTo>
                    <a:cubicBezTo>
                      <a:pt x="453" y="220"/>
                      <a:pt x="453" y="218"/>
                      <a:pt x="453" y="217"/>
                    </a:cubicBezTo>
                    <a:lnTo>
                      <a:pt x="433" y="218"/>
                    </a:lnTo>
                    <a:close/>
                    <a:moveTo>
                      <a:pt x="433" y="210"/>
                    </a:moveTo>
                    <a:cubicBezTo>
                      <a:pt x="433" y="212"/>
                      <a:pt x="433" y="213"/>
                      <a:pt x="433" y="214"/>
                    </a:cubicBezTo>
                    <a:cubicBezTo>
                      <a:pt x="453" y="213"/>
                      <a:pt x="453" y="213"/>
                      <a:pt x="453" y="213"/>
                    </a:cubicBezTo>
                    <a:cubicBezTo>
                      <a:pt x="453" y="211"/>
                      <a:pt x="453" y="210"/>
                      <a:pt x="452" y="209"/>
                    </a:cubicBezTo>
                    <a:cubicBezTo>
                      <a:pt x="433" y="210"/>
                      <a:pt x="433" y="210"/>
                      <a:pt x="433" y="210"/>
                    </a:cubicBezTo>
                    <a:close/>
                    <a:moveTo>
                      <a:pt x="432" y="203"/>
                    </a:moveTo>
                    <a:cubicBezTo>
                      <a:pt x="432" y="204"/>
                      <a:pt x="432" y="205"/>
                      <a:pt x="433" y="207"/>
                    </a:cubicBezTo>
                    <a:cubicBezTo>
                      <a:pt x="452" y="205"/>
                      <a:pt x="452" y="205"/>
                      <a:pt x="452" y="205"/>
                    </a:cubicBezTo>
                    <a:cubicBezTo>
                      <a:pt x="452" y="203"/>
                      <a:pt x="452" y="202"/>
                      <a:pt x="452" y="201"/>
                    </a:cubicBezTo>
                    <a:cubicBezTo>
                      <a:pt x="432" y="203"/>
                      <a:pt x="432" y="203"/>
                      <a:pt x="432" y="203"/>
                    </a:cubicBezTo>
                    <a:close/>
                    <a:moveTo>
                      <a:pt x="431" y="195"/>
                    </a:moveTo>
                    <a:cubicBezTo>
                      <a:pt x="431" y="197"/>
                      <a:pt x="432" y="198"/>
                      <a:pt x="432" y="199"/>
                    </a:cubicBezTo>
                    <a:cubicBezTo>
                      <a:pt x="451" y="197"/>
                      <a:pt x="451" y="197"/>
                      <a:pt x="451" y="197"/>
                    </a:cubicBezTo>
                    <a:cubicBezTo>
                      <a:pt x="451" y="195"/>
                      <a:pt x="451" y="194"/>
                      <a:pt x="451" y="193"/>
                    </a:cubicBezTo>
                    <a:cubicBezTo>
                      <a:pt x="431" y="195"/>
                      <a:pt x="431" y="195"/>
                      <a:pt x="431" y="195"/>
                    </a:cubicBezTo>
                    <a:close/>
                    <a:moveTo>
                      <a:pt x="430" y="188"/>
                    </a:moveTo>
                    <a:cubicBezTo>
                      <a:pt x="430" y="189"/>
                      <a:pt x="430" y="191"/>
                      <a:pt x="431" y="192"/>
                    </a:cubicBezTo>
                    <a:cubicBezTo>
                      <a:pt x="450" y="188"/>
                      <a:pt x="450" y="188"/>
                      <a:pt x="450" y="188"/>
                    </a:cubicBezTo>
                    <a:cubicBezTo>
                      <a:pt x="450" y="187"/>
                      <a:pt x="449" y="186"/>
                      <a:pt x="449" y="184"/>
                    </a:cubicBezTo>
                    <a:lnTo>
                      <a:pt x="430" y="188"/>
                    </a:lnTo>
                    <a:close/>
                    <a:moveTo>
                      <a:pt x="428" y="181"/>
                    </a:moveTo>
                    <a:cubicBezTo>
                      <a:pt x="429" y="182"/>
                      <a:pt x="429" y="183"/>
                      <a:pt x="429" y="184"/>
                    </a:cubicBezTo>
                    <a:cubicBezTo>
                      <a:pt x="448" y="180"/>
                      <a:pt x="448" y="180"/>
                      <a:pt x="448" y="180"/>
                    </a:cubicBezTo>
                    <a:cubicBezTo>
                      <a:pt x="448" y="179"/>
                      <a:pt x="448" y="178"/>
                      <a:pt x="447" y="176"/>
                    </a:cubicBezTo>
                    <a:cubicBezTo>
                      <a:pt x="428" y="181"/>
                      <a:pt x="428" y="181"/>
                      <a:pt x="428" y="181"/>
                    </a:cubicBezTo>
                    <a:close/>
                    <a:moveTo>
                      <a:pt x="427" y="174"/>
                    </a:moveTo>
                    <a:cubicBezTo>
                      <a:pt x="427" y="175"/>
                      <a:pt x="427" y="176"/>
                      <a:pt x="428" y="177"/>
                    </a:cubicBezTo>
                    <a:cubicBezTo>
                      <a:pt x="447" y="172"/>
                      <a:pt x="447" y="172"/>
                      <a:pt x="447" y="172"/>
                    </a:cubicBezTo>
                    <a:cubicBezTo>
                      <a:pt x="446" y="171"/>
                      <a:pt x="446" y="170"/>
                      <a:pt x="446" y="168"/>
                    </a:cubicBezTo>
                    <a:cubicBezTo>
                      <a:pt x="427" y="174"/>
                      <a:pt x="427" y="174"/>
                      <a:pt x="427" y="174"/>
                    </a:cubicBezTo>
                    <a:close/>
                    <a:moveTo>
                      <a:pt x="425" y="166"/>
                    </a:moveTo>
                    <a:cubicBezTo>
                      <a:pt x="425" y="168"/>
                      <a:pt x="425" y="169"/>
                      <a:pt x="426" y="170"/>
                    </a:cubicBezTo>
                    <a:cubicBezTo>
                      <a:pt x="444" y="165"/>
                      <a:pt x="444" y="165"/>
                      <a:pt x="444" y="165"/>
                    </a:cubicBezTo>
                    <a:cubicBezTo>
                      <a:pt x="444" y="163"/>
                      <a:pt x="444" y="162"/>
                      <a:pt x="443" y="161"/>
                    </a:cubicBezTo>
                    <a:cubicBezTo>
                      <a:pt x="425" y="166"/>
                      <a:pt x="425" y="166"/>
                      <a:pt x="425" y="166"/>
                    </a:cubicBezTo>
                    <a:close/>
                    <a:moveTo>
                      <a:pt x="422" y="159"/>
                    </a:moveTo>
                    <a:cubicBezTo>
                      <a:pt x="423" y="160"/>
                      <a:pt x="423" y="162"/>
                      <a:pt x="423" y="163"/>
                    </a:cubicBezTo>
                    <a:cubicBezTo>
                      <a:pt x="442" y="157"/>
                      <a:pt x="442" y="157"/>
                      <a:pt x="442" y="157"/>
                    </a:cubicBezTo>
                    <a:cubicBezTo>
                      <a:pt x="442" y="155"/>
                      <a:pt x="441" y="154"/>
                      <a:pt x="441" y="153"/>
                    </a:cubicBezTo>
                    <a:cubicBezTo>
                      <a:pt x="422" y="159"/>
                      <a:pt x="422" y="159"/>
                      <a:pt x="422" y="159"/>
                    </a:cubicBezTo>
                    <a:close/>
                    <a:moveTo>
                      <a:pt x="420" y="152"/>
                    </a:moveTo>
                    <a:cubicBezTo>
                      <a:pt x="420" y="153"/>
                      <a:pt x="421" y="155"/>
                      <a:pt x="421" y="156"/>
                    </a:cubicBezTo>
                    <a:cubicBezTo>
                      <a:pt x="439" y="149"/>
                      <a:pt x="439" y="149"/>
                      <a:pt x="439" y="149"/>
                    </a:cubicBezTo>
                    <a:cubicBezTo>
                      <a:pt x="439" y="148"/>
                      <a:pt x="438" y="146"/>
                      <a:pt x="438" y="145"/>
                    </a:cubicBezTo>
                    <a:cubicBezTo>
                      <a:pt x="420" y="152"/>
                      <a:pt x="420" y="152"/>
                      <a:pt x="420" y="152"/>
                    </a:cubicBezTo>
                    <a:close/>
                    <a:moveTo>
                      <a:pt x="417" y="145"/>
                    </a:moveTo>
                    <a:cubicBezTo>
                      <a:pt x="417" y="146"/>
                      <a:pt x="418" y="148"/>
                      <a:pt x="418" y="149"/>
                    </a:cubicBezTo>
                    <a:cubicBezTo>
                      <a:pt x="436" y="141"/>
                      <a:pt x="436" y="141"/>
                      <a:pt x="436" y="141"/>
                    </a:cubicBezTo>
                    <a:cubicBezTo>
                      <a:pt x="436" y="140"/>
                      <a:pt x="435" y="139"/>
                      <a:pt x="435" y="138"/>
                    </a:cubicBezTo>
                    <a:cubicBezTo>
                      <a:pt x="417" y="145"/>
                      <a:pt x="417" y="145"/>
                      <a:pt x="417" y="145"/>
                    </a:cubicBezTo>
                    <a:close/>
                    <a:moveTo>
                      <a:pt x="414" y="139"/>
                    </a:moveTo>
                    <a:cubicBezTo>
                      <a:pt x="414" y="140"/>
                      <a:pt x="415" y="141"/>
                      <a:pt x="415" y="142"/>
                    </a:cubicBezTo>
                    <a:cubicBezTo>
                      <a:pt x="433" y="134"/>
                      <a:pt x="433" y="134"/>
                      <a:pt x="433" y="134"/>
                    </a:cubicBezTo>
                    <a:cubicBezTo>
                      <a:pt x="433" y="133"/>
                      <a:pt x="432" y="131"/>
                      <a:pt x="432" y="130"/>
                    </a:cubicBezTo>
                    <a:lnTo>
                      <a:pt x="414" y="139"/>
                    </a:lnTo>
                    <a:close/>
                    <a:moveTo>
                      <a:pt x="411" y="132"/>
                    </a:moveTo>
                    <a:cubicBezTo>
                      <a:pt x="411" y="133"/>
                      <a:pt x="412" y="134"/>
                      <a:pt x="412" y="135"/>
                    </a:cubicBezTo>
                    <a:cubicBezTo>
                      <a:pt x="430" y="126"/>
                      <a:pt x="430" y="126"/>
                      <a:pt x="430" y="126"/>
                    </a:cubicBezTo>
                    <a:cubicBezTo>
                      <a:pt x="429" y="125"/>
                      <a:pt x="429" y="124"/>
                      <a:pt x="428" y="123"/>
                    </a:cubicBezTo>
                    <a:lnTo>
                      <a:pt x="411" y="132"/>
                    </a:lnTo>
                    <a:close/>
                    <a:moveTo>
                      <a:pt x="407" y="125"/>
                    </a:moveTo>
                    <a:cubicBezTo>
                      <a:pt x="408" y="126"/>
                      <a:pt x="408" y="127"/>
                      <a:pt x="409" y="129"/>
                    </a:cubicBezTo>
                    <a:cubicBezTo>
                      <a:pt x="426" y="119"/>
                      <a:pt x="426" y="119"/>
                      <a:pt x="426" y="119"/>
                    </a:cubicBezTo>
                    <a:cubicBezTo>
                      <a:pt x="425" y="118"/>
                      <a:pt x="425" y="117"/>
                      <a:pt x="424" y="116"/>
                    </a:cubicBezTo>
                    <a:cubicBezTo>
                      <a:pt x="407" y="125"/>
                      <a:pt x="407" y="125"/>
                      <a:pt x="407" y="125"/>
                    </a:cubicBezTo>
                    <a:close/>
                    <a:moveTo>
                      <a:pt x="403" y="119"/>
                    </a:moveTo>
                    <a:cubicBezTo>
                      <a:pt x="404" y="120"/>
                      <a:pt x="404" y="121"/>
                      <a:pt x="405" y="122"/>
                    </a:cubicBezTo>
                    <a:cubicBezTo>
                      <a:pt x="422" y="112"/>
                      <a:pt x="422" y="112"/>
                      <a:pt x="422" y="112"/>
                    </a:cubicBezTo>
                    <a:cubicBezTo>
                      <a:pt x="421" y="111"/>
                      <a:pt x="421" y="110"/>
                      <a:pt x="420" y="109"/>
                    </a:cubicBezTo>
                    <a:cubicBezTo>
                      <a:pt x="403" y="119"/>
                      <a:pt x="403" y="119"/>
                      <a:pt x="403" y="119"/>
                    </a:cubicBezTo>
                    <a:close/>
                    <a:moveTo>
                      <a:pt x="399" y="113"/>
                    </a:moveTo>
                    <a:cubicBezTo>
                      <a:pt x="400" y="114"/>
                      <a:pt x="401" y="115"/>
                      <a:pt x="401" y="116"/>
                    </a:cubicBezTo>
                    <a:cubicBezTo>
                      <a:pt x="418" y="105"/>
                      <a:pt x="418" y="105"/>
                      <a:pt x="418" y="105"/>
                    </a:cubicBezTo>
                    <a:cubicBezTo>
                      <a:pt x="417" y="104"/>
                      <a:pt x="416" y="103"/>
                      <a:pt x="415" y="102"/>
                    </a:cubicBezTo>
                    <a:cubicBezTo>
                      <a:pt x="399" y="113"/>
                      <a:pt x="399" y="113"/>
                      <a:pt x="399" y="113"/>
                    </a:cubicBezTo>
                    <a:close/>
                    <a:moveTo>
                      <a:pt x="395" y="106"/>
                    </a:moveTo>
                    <a:cubicBezTo>
                      <a:pt x="396" y="107"/>
                      <a:pt x="396" y="108"/>
                      <a:pt x="397" y="109"/>
                    </a:cubicBezTo>
                    <a:cubicBezTo>
                      <a:pt x="413" y="98"/>
                      <a:pt x="413" y="98"/>
                      <a:pt x="413" y="98"/>
                    </a:cubicBezTo>
                    <a:cubicBezTo>
                      <a:pt x="412" y="97"/>
                      <a:pt x="412" y="96"/>
                      <a:pt x="411" y="95"/>
                    </a:cubicBezTo>
                    <a:cubicBezTo>
                      <a:pt x="395" y="106"/>
                      <a:pt x="395" y="106"/>
                      <a:pt x="395" y="106"/>
                    </a:cubicBezTo>
                    <a:close/>
                    <a:moveTo>
                      <a:pt x="390" y="100"/>
                    </a:moveTo>
                    <a:cubicBezTo>
                      <a:pt x="391" y="101"/>
                      <a:pt x="392" y="102"/>
                      <a:pt x="393" y="103"/>
                    </a:cubicBezTo>
                    <a:cubicBezTo>
                      <a:pt x="408" y="92"/>
                      <a:pt x="408" y="92"/>
                      <a:pt x="408" y="92"/>
                    </a:cubicBezTo>
                    <a:cubicBezTo>
                      <a:pt x="408" y="91"/>
                      <a:pt x="407" y="90"/>
                      <a:pt x="406" y="88"/>
                    </a:cubicBezTo>
                    <a:cubicBezTo>
                      <a:pt x="390" y="100"/>
                      <a:pt x="390" y="100"/>
                      <a:pt x="390" y="100"/>
                    </a:cubicBezTo>
                    <a:close/>
                    <a:moveTo>
                      <a:pt x="386" y="95"/>
                    </a:moveTo>
                    <a:cubicBezTo>
                      <a:pt x="387" y="96"/>
                      <a:pt x="387" y="97"/>
                      <a:pt x="388" y="97"/>
                    </a:cubicBezTo>
                    <a:cubicBezTo>
                      <a:pt x="403" y="85"/>
                      <a:pt x="403" y="85"/>
                      <a:pt x="403" y="85"/>
                    </a:cubicBezTo>
                    <a:cubicBezTo>
                      <a:pt x="403" y="84"/>
                      <a:pt x="402" y="83"/>
                      <a:pt x="401" y="82"/>
                    </a:cubicBezTo>
                    <a:cubicBezTo>
                      <a:pt x="386" y="95"/>
                      <a:pt x="386" y="95"/>
                      <a:pt x="386" y="95"/>
                    </a:cubicBezTo>
                    <a:close/>
                    <a:moveTo>
                      <a:pt x="381" y="89"/>
                    </a:moveTo>
                    <a:cubicBezTo>
                      <a:pt x="382" y="90"/>
                      <a:pt x="383" y="91"/>
                      <a:pt x="383" y="92"/>
                    </a:cubicBezTo>
                    <a:cubicBezTo>
                      <a:pt x="398" y="79"/>
                      <a:pt x="398" y="79"/>
                      <a:pt x="398" y="79"/>
                    </a:cubicBezTo>
                    <a:cubicBezTo>
                      <a:pt x="397" y="78"/>
                      <a:pt x="396" y="77"/>
                      <a:pt x="396" y="76"/>
                    </a:cubicBezTo>
                    <a:cubicBezTo>
                      <a:pt x="381" y="89"/>
                      <a:pt x="381" y="89"/>
                      <a:pt x="381" y="89"/>
                    </a:cubicBezTo>
                    <a:close/>
                    <a:moveTo>
                      <a:pt x="376" y="83"/>
                    </a:moveTo>
                    <a:cubicBezTo>
                      <a:pt x="377" y="84"/>
                      <a:pt x="378" y="85"/>
                      <a:pt x="378" y="86"/>
                    </a:cubicBezTo>
                    <a:cubicBezTo>
                      <a:pt x="393" y="73"/>
                      <a:pt x="393" y="73"/>
                      <a:pt x="393" y="73"/>
                    </a:cubicBezTo>
                    <a:cubicBezTo>
                      <a:pt x="392" y="72"/>
                      <a:pt x="391" y="71"/>
                      <a:pt x="390" y="70"/>
                    </a:cubicBezTo>
                    <a:cubicBezTo>
                      <a:pt x="376" y="83"/>
                      <a:pt x="376" y="83"/>
                      <a:pt x="376" y="83"/>
                    </a:cubicBezTo>
                    <a:close/>
                    <a:moveTo>
                      <a:pt x="371" y="78"/>
                    </a:moveTo>
                    <a:cubicBezTo>
                      <a:pt x="371" y="79"/>
                      <a:pt x="372" y="80"/>
                      <a:pt x="373" y="81"/>
                    </a:cubicBezTo>
                    <a:cubicBezTo>
                      <a:pt x="387" y="67"/>
                      <a:pt x="387" y="67"/>
                      <a:pt x="387" y="67"/>
                    </a:cubicBezTo>
                    <a:cubicBezTo>
                      <a:pt x="386" y="66"/>
                      <a:pt x="385" y="65"/>
                      <a:pt x="384" y="64"/>
                    </a:cubicBezTo>
                    <a:lnTo>
                      <a:pt x="371" y="78"/>
                    </a:lnTo>
                    <a:close/>
                    <a:moveTo>
                      <a:pt x="365" y="73"/>
                    </a:moveTo>
                    <a:cubicBezTo>
                      <a:pt x="366" y="74"/>
                      <a:pt x="367" y="75"/>
                      <a:pt x="368" y="76"/>
                    </a:cubicBezTo>
                    <a:cubicBezTo>
                      <a:pt x="381" y="61"/>
                      <a:pt x="381" y="61"/>
                      <a:pt x="381" y="61"/>
                    </a:cubicBezTo>
                    <a:cubicBezTo>
                      <a:pt x="380" y="60"/>
                      <a:pt x="379" y="59"/>
                      <a:pt x="378" y="59"/>
                    </a:cubicBezTo>
                    <a:cubicBezTo>
                      <a:pt x="365" y="73"/>
                      <a:pt x="365" y="73"/>
                      <a:pt x="365" y="73"/>
                    </a:cubicBezTo>
                    <a:close/>
                    <a:moveTo>
                      <a:pt x="359" y="68"/>
                    </a:moveTo>
                    <a:cubicBezTo>
                      <a:pt x="360" y="69"/>
                      <a:pt x="361" y="70"/>
                      <a:pt x="362" y="71"/>
                    </a:cubicBezTo>
                    <a:cubicBezTo>
                      <a:pt x="375" y="56"/>
                      <a:pt x="375" y="56"/>
                      <a:pt x="375" y="56"/>
                    </a:cubicBezTo>
                    <a:cubicBezTo>
                      <a:pt x="374" y="55"/>
                      <a:pt x="373" y="54"/>
                      <a:pt x="372" y="53"/>
                    </a:cubicBezTo>
                    <a:lnTo>
                      <a:pt x="359" y="68"/>
                    </a:lnTo>
                    <a:close/>
                    <a:moveTo>
                      <a:pt x="354" y="63"/>
                    </a:moveTo>
                    <a:cubicBezTo>
                      <a:pt x="355" y="64"/>
                      <a:pt x="356" y="65"/>
                      <a:pt x="357" y="66"/>
                    </a:cubicBezTo>
                    <a:cubicBezTo>
                      <a:pt x="369" y="51"/>
                      <a:pt x="369" y="51"/>
                      <a:pt x="369" y="51"/>
                    </a:cubicBezTo>
                    <a:cubicBezTo>
                      <a:pt x="368" y="50"/>
                      <a:pt x="367" y="49"/>
                      <a:pt x="366" y="48"/>
                    </a:cubicBezTo>
                    <a:cubicBezTo>
                      <a:pt x="354" y="63"/>
                      <a:pt x="354" y="63"/>
                      <a:pt x="354" y="63"/>
                    </a:cubicBezTo>
                    <a:close/>
                    <a:moveTo>
                      <a:pt x="348" y="59"/>
                    </a:moveTo>
                    <a:cubicBezTo>
                      <a:pt x="349" y="60"/>
                      <a:pt x="350" y="60"/>
                      <a:pt x="351" y="61"/>
                    </a:cubicBezTo>
                    <a:cubicBezTo>
                      <a:pt x="362" y="46"/>
                      <a:pt x="362" y="46"/>
                      <a:pt x="362" y="46"/>
                    </a:cubicBezTo>
                    <a:cubicBezTo>
                      <a:pt x="361" y="45"/>
                      <a:pt x="360" y="44"/>
                      <a:pt x="359" y="43"/>
                    </a:cubicBezTo>
                    <a:cubicBezTo>
                      <a:pt x="348" y="59"/>
                      <a:pt x="348" y="59"/>
                      <a:pt x="348" y="59"/>
                    </a:cubicBezTo>
                    <a:close/>
                    <a:moveTo>
                      <a:pt x="341" y="55"/>
                    </a:moveTo>
                    <a:cubicBezTo>
                      <a:pt x="343" y="55"/>
                      <a:pt x="344" y="56"/>
                      <a:pt x="345" y="57"/>
                    </a:cubicBezTo>
                    <a:cubicBezTo>
                      <a:pt x="356" y="41"/>
                      <a:pt x="356" y="41"/>
                      <a:pt x="356" y="41"/>
                    </a:cubicBezTo>
                    <a:cubicBezTo>
                      <a:pt x="355" y="40"/>
                      <a:pt x="354" y="39"/>
                      <a:pt x="352" y="38"/>
                    </a:cubicBezTo>
                    <a:cubicBezTo>
                      <a:pt x="341" y="55"/>
                      <a:pt x="341" y="55"/>
                      <a:pt x="341" y="55"/>
                    </a:cubicBezTo>
                    <a:close/>
                    <a:moveTo>
                      <a:pt x="335" y="51"/>
                    </a:moveTo>
                    <a:cubicBezTo>
                      <a:pt x="336" y="51"/>
                      <a:pt x="337" y="52"/>
                      <a:pt x="338" y="53"/>
                    </a:cubicBezTo>
                    <a:cubicBezTo>
                      <a:pt x="349" y="36"/>
                      <a:pt x="349" y="36"/>
                      <a:pt x="349" y="36"/>
                    </a:cubicBezTo>
                    <a:cubicBezTo>
                      <a:pt x="348" y="35"/>
                      <a:pt x="347" y="35"/>
                      <a:pt x="345" y="34"/>
                    </a:cubicBezTo>
                    <a:cubicBezTo>
                      <a:pt x="335" y="51"/>
                      <a:pt x="335" y="51"/>
                      <a:pt x="335" y="51"/>
                    </a:cubicBezTo>
                    <a:close/>
                    <a:moveTo>
                      <a:pt x="329" y="47"/>
                    </a:moveTo>
                    <a:cubicBezTo>
                      <a:pt x="330" y="47"/>
                      <a:pt x="331" y="48"/>
                      <a:pt x="332" y="49"/>
                    </a:cubicBezTo>
                    <a:cubicBezTo>
                      <a:pt x="342" y="32"/>
                      <a:pt x="342" y="32"/>
                      <a:pt x="342" y="32"/>
                    </a:cubicBezTo>
                    <a:cubicBezTo>
                      <a:pt x="341" y="31"/>
                      <a:pt x="340" y="30"/>
                      <a:pt x="338" y="30"/>
                    </a:cubicBezTo>
                    <a:cubicBezTo>
                      <a:pt x="329" y="47"/>
                      <a:pt x="329" y="47"/>
                      <a:pt x="329" y="47"/>
                    </a:cubicBezTo>
                    <a:close/>
                    <a:moveTo>
                      <a:pt x="322" y="43"/>
                    </a:moveTo>
                    <a:cubicBezTo>
                      <a:pt x="323" y="44"/>
                      <a:pt x="324" y="44"/>
                      <a:pt x="325" y="45"/>
                    </a:cubicBezTo>
                    <a:cubicBezTo>
                      <a:pt x="335" y="28"/>
                      <a:pt x="335" y="28"/>
                      <a:pt x="335" y="28"/>
                    </a:cubicBezTo>
                    <a:cubicBezTo>
                      <a:pt x="334" y="27"/>
                      <a:pt x="332" y="26"/>
                      <a:pt x="331" y="26"/>
                    </a:cubicBezTo>
                    <a:cubicBezTo>
                      <a:pt x="322" y="43"/>
                      <a:pt x="322" y="43"/>
                      <a:pt x="322" y="43"/>
                    </a:cubicBezTo>
                    <a:close/>
                    <a:moveTo>
                      <a:pt x="315" y="40"/>
                    </a:moveTo>
                    <a:cubicBezTo>
                      <a:pt x="317" y="40"/>
                      <a:pt x="318" y="41"/>
                      <a:pt x="319" y="42"/>
                    </a:cubicBezTo>
                    <a:cubicBezTo>
                      <a:pt x="328" y="24"/>
                      <a:pt x="328" y="24"/>
                      <a:pt x="328" y="24"/>
                    </a:cubicBezTo>
                    <a:cubicBezTo>
                      <a:pt x="326" y="23"/>
                      <a:pt x="325" y="23"/>
                      <a:pt x="324" y="22"/>
                    </a:cubicBezTo>
                    <a:cubicBezTo>
                      <a:pt x="315" y="40"/>
                      <a:pt x="315" y="40"/>
                      <a:pt x="315" y="40"/>
                    </a:cubicBezTo>
                    <a:close/>
                    <a:moveTo>
                      <a:pt x="309" y="37"/>
                    </a:moveTo>
                    <a:cubicBezTo>
                      <a:pt x="310" y="37"/>
                      <a:pt x="311" y="38"/>
                      <a:pt x="312" y="38"/>
                    </a:cubicBezTo>
                    <a:cubicBezTo>
                      <a:pt x="320" y="20"/>
                      <a:pt x="320" y="20"/>
                      <a:pt x="320" y="20"/>
                    </a:cubicBezTo>
                    <a:cubicBezTo>
                      <a:pt x="319" y="20"/>
                      <a:pt x="318" y="19"/>
                      <a:pt x="316" y="19"/>
                    </a:cubicBezTo>
                    <a:cubicBezTo>
                      <a:pt x="309" y="37"/>
                      <a:pt x="309" y="37"/>
                      <a:pt x="309" y="37"/>
                    </a:cubicBezTo>
                    <a:close/>
                    <a:moveTo>
                      <a:pt x="302" y="34"/>
                    </a:moveTo>
                    <a:cubicBezTo>
                      <a:pt x="303" y="34"/>
                      <a:pt x="304" y="35"/>
                      <a:pt x="305" y="35"/>
                    </a:cubicBezTo>
                    <a:cubicBezTo>
                      <a:pt x="313" y="17"/>
                      <a:pt x="313" y="17"/>
                      <a:pt x="313" y="17"/>
                    </a:cubicBezTo>
                    <a:cubicBezTo>
                      <a:pt x="311" y="17"/>
                      <a:pt x="310" y="16"/>
                      <a:pt x="309" y="16"/>
                    </a:cubicBezTo>
                    <a:cubicBezTo>
                      <a:pt x="302" y="34"/>
                      <a:pt x="302" y="34"/>
                      <a:pt x="302" y="34"/>
                    </a:cubicBezTo>
                    <a:close/>
                    <a:moveTo>
                      <a:pt x="295" y="31"/>
                    </a:moveTo>
                    <a:cubicBezTo>
                      <a:pt x="296" y="32"/>
                      <a:pt x="297" y="32"/>
                      <a:pt x="298" y="33"/>
                    </a:cubicBezTo>
                    <a:cubicBezTo>
                      <a:pt x="305" y="14"/>
                      <a:pt x="305" y="14"/>
                      <a:pt x="305" y="14"/>
                    </a:cubicBezTo>
                    <a:cubicBezTo>
                      <a:pt x="304" y="14"/>
                      <a:pt x="302" y="13"/>
                      <a:pt x="301" y="13"/>
                    </a:cubicBezTo>
                    <a:cubicBezTo>
                      <a:pt x="295" y="31"/>
                      <a:pt x="295" y="31"/>
                      <a:pt x="295" y="31"/>
                    </a:cubicBezTo>
                    <a:close/>
                    <a:moveTo>
                      <a:pt x="288" y="29"/>
                    </a:moveTo>
                    <a:cubicBezTo>
                      <a:pt x="289" y="29"/>
                      <a:pt x="290" y="30"/>
                      <a:pt x="291" y="30"/>
                    </a:cubicBezTo>
                    <a:cubicBezTo>
                      <a:pt x="297" y="12"/>
                      <a:pt x="297" y="12"/>
                      <a:pt x="297" y="12"/>
                    </a:cubicBezTo>
                    <a:cubicBezTo>
                      <a:pt x="296" y="11"/>
                      <a:pt x="295" y="11"/>
                      <a:pt x="293" y="10"/>
                    </a:cubicBezTo>
                    <a:cubicBezTo>
                      <a:pt x="288" y="29"/>
                      <a:pt x="288" y="29"/>
                      <a:pt x="288" y="29"/>
                    </a:cubicBezTo>
                    <a:close/>
                    <a:moveTo>
                      <a:pt x="280" y="27"/>
                    </a:moveTo>
                    <a:cubicBezTo>
                      <a:pt x="282" y="27"/>
                      <a:pt x="283" y="28"/>
                      <a:pt x="284" y="28"/>
                    </a:cubicBezTo>
                    <a:cubicBezTo>
                      <a:pt x="289" y="9"/>
                      <a:pt x="289" y="9"/>
                      <a:pt x="289" y="9"/>
                    </a:cubicBezTo>
                    <a:cubicBezTo>
                      <a:pt x="288" y="9"/>
                      <a:pt x="287" y="8"/>
                      <a:pt x="285" y="8"/>
                    </a:cubicBezTo>
                    <a:cubicBezTo>
                      <a:pt x="280" y="27"/>
                      <a:pt x="280" y="27"/>
                      <a:pt x="280" y="27"/>
                    </a:cubicBezTo>
                    <a:close/>
                    <a:moveTo>
                      <a:pt x="273" y="25"/>
                    </a:moveTo>
                    <a:cubicBezTo>
                      <a:pt x="274" y="25"/>
                      <a:pt x="276" y="26"/>
                      <a:pt x="277" y="26"/>
                    </a:cubicBezTo>
                    <a:cubicBezTo>
                      <a:pt x="281" y="7"/>
                      <a:pt x="281" y="7"/>
                      <a:pt x="281" y="7"/>
                    </a:cubicBezTo>
                    <a:cubicBezTo>
                      <a:pt x="280" y="7"/>
                      <a:pt x="279" y="6"/>
                      <a:pt x="278" y="6"/>
                    </a:cubicBezTo>
                    <a:cubicBezTo>
                      <a:pt x="273" y="25"/>
                      <a:pt x="273" y="25"/>
                      <a:pt x="273" y="25"/>
                    </a:cubicBezTo>
                    <a:close/>
                    <a:moveTo>
                      <a:pt x="266" y="24"/>
                    </a:moveTo>
                    <a:cubicBezTo>
                      <a:pt x="267" y="24"/>
                      <a:pt x="268" y="24"/>
                      <a:pt x="269" y="24"/>
                    </a:cubicBezTo>
                    <a:cubicBezTo>
                      <a:pt x="274" y="5"/>
                      <a:pt x="274" y="5"/>
                      <a:pt x="274" y="5"/>
                    </a:cubicBezTo>
                    <a:cubicBezTo>
                      <a:pt x="272" y="5"/>
                      <a:pt x="271" y="5"/>
                      <a:pt x="269" y="4"/>
                    </a:cubicBezTo>
                    <a:lnTo>
                      <a:pt x="266" y="24"/>
                    </a:lnTo>
                    <a:close/>
                    <a:moveTo>
                      <a:pt x="258" y="22"/>
                    </a:moveTo>
                    <a:cubicBezTo>
                      <a:pt x="260" y="22"/>
                      <a:pt x="261" y="23"/>
                      <a:pt x="262" y="23"/>
                    </a:cubicBezTo>
                    <a:cubicBezTo>
                      <a:pt x="265" y="4"/>
                      <a:pt x="265" y="4"/>
                      <a:pt x="265" y="4"/>
                    </a:cubicBezTo>
                    <a:cubicBezTo>
                      <a:pt x="264" y="3"/>
                      <a:pt x="263" y="3"/>
                      <a:pt x="261" y="3"/>
                    </a:cubicBezTo>
                    <a:lnTo>
                      <a:pt x="258" y="22"/>
                    </a:lnTo>
                    <a:close/>
                    <a:moveTo>
                      <a:pt x="251" y="21"/>
                    </a:moveTo>
                    <a:cubicBezTo>
                      <a:pt x="252" y="21"/>
                      <a:pt x="254" y="22"/>
                      <a:pt x="255" y="22"/>
                    </a:cubicBezTo>
                    <a:cubicBezTo>
                      <a:pt x="257" y="2"/>
                      <a:pt x="257" y="2"/>
                      <a:pt x="257" y="2"/>
                    </a:cubicBezTo>
                    <a:cubicBezTo>
                      <a:pt x="256" y="2"/>
                      <a:pt x="255" y="2"/>
                      <a:pt x="253" y="2"/>
                    </a:cubicBezTo>
                    <a:cubicBezTo>
                      <a:pt x="251" y="21"/>
                      <a:pt x="251" y="21"/>
                      <a:pt x="251" y="21"/>
                    </a:cubicBezTo>
                    <a:close/>
                    <a:moveTo>
                      <a:pt x="244" y="21"/>
                    </a:moveTo>
                    <a:cubicBezTo>
                      <a:pt x="245" y="21"/>
                      <a:pt x="246" y="21"/>
                      <a:pt x="247" y="21"/>
                    </a:cubicBezTo>
                    <a:cubicBezTo>
                      <a:pt x="249" y="1"/>
                      <a:pt x="249" y="1"/>
                      <a:pt x="249" y="1"/>
                    </a:cubicBezTo>
                    <a:cubicBezTo>
                      <a:pt x="248" y="1"/>
                      <a:pt x="247" y="1"/>
                      <a:pt x="245" y="1"/>
                    </a:cubicBezTo>
                    <a:cubicBezTo>
                      <a:pt x="244" y="21"/>
                      <a:pt x="244" y="21"/>
                      <a:pt x="244" y="21"/>
                    </a:cubicBezTo>
                    <a:close/>
                    <a:moveTo>
                      <a:pt x="236" y="20"/>
                    </a:moveTo>
                    <a:cubicBezTo>
                      <a:pt x="237" y="20"/>
                      <a:pt x="239" y="20"/>
                      <a:pt x="240" y="20"/>
                    </a:cubicBezTo>
                    <a:cubicBezTo>
                      <a:pt x="241" y="1"/>
                      <a:pt x="241" y="1"/>
                      <a:pt x="241" y="1"/>
                    </a:cubicBezTo>
                    <a:cubicBezTo>
                      <a:pt x="240" y="1"/>
                      <a:pt x="238" y="1"/>
                      <a:pt x="237" y="1"/>
                    </a:cubicBezTo>
                    <a:cubicBezTo>
                      <a:pt x="236" y="20"/>
                      <a:pt x="236" y="20"/>
                      <a:pt x="236" y="20"/>
                    </a:cubicBezTo>
                    <a:close/>
                    <a:moveTo>
                      <a:pt x="229" y="20"/>
                    </a:moveTo>
                    <a:cubicBezTo>
                      <a:pt x="230" y="20"/>
                      <a:pt x="231" y="20"/>
                      <a:pt x="232" y="20"/>
                    </a:cubicBezTo>
                    <a:cubicBezTo>
                      <a:pt x="233" y="0"/>
                      <a:pt x="233" y="0"/>
                      <a:pt x="233" y="0"/>
                    </a:cubicBezTo>
                    <a:cubicBezTo>
                      <a:pt x="232" y="0"/>
                      <a:pt x="230" y="0"/>
                      <a:pt x="229" y="0"/>
                    </a:cubicBezTo>
                    <a:cubicBezTo>
                      <a:pt x="229" y="20"/>
                      <a:pt x="229" y="20"/>
                      <a:pt x="229" y="20"/>
                    </a:cubicBezTo>
                    <a:close/>
                    <a:moveTo>
                      <a:pt x="221" y="20"/>
                    </a:moveTo>
                    <a:cubicBezTo>
                      <a:pt x="222" y="20"/>
                      <a:pt x="224" y="20"/>
                      <a:pt x="225" y="20"/>
                    </a:cubicBezTo>
                    <a:cubicBezTo>
                      <a:pt x="225" y="0"/>
                      <a:pt x="225" y="0"/>
                      <a:pt x="225" y="0"/>
                    </a:cubicBezTo>
                    <a:cubicBezTo>
                      <a:pt x="223" y="0"/>
                      <a:pt x="222" y="0"/>
                      <a:pt x="221" y="0"/>
                    </a:cubicBezTo>
                    <a:lnTo>
                      <a:pt x="221" y="20"/>
                    </a:lnTo>
                    <a:close/>
                    <a:moveTo>
                      <a:pt x="214" y="20"/>
                    </a:moveTo>
                    <a:cubicBezTo>
                      <a:pt x="215" y="20"/>
                      <a:pt x="216" y="20"/>
                      <a:pt x="217" y="20"/>
                    </a:cubicBezTo>
                    <a:cubicBezTo>
                      <a:pt x="217" y="0"/>
                      <a:pt x="217" y="0"/>
                      <a:pt x="217" y="0"/>
                    </a:cubicBezTo>
                    <a:cubicBezTo>
                      <a:pt x="215" y="1"/>
                      <a:pt x="214" y="1"/>
                      <a:pt x="213" y="1"/>
                    </a:cubicBezTo>
                    <a:cubicBezTo>
                      <a:pt x="214" y="20"/>
                      <a:pt x="214" y="20"/>
                      <a:pt x="214" y="20"/>
                    </a:cubicBezTo>
                    <a:close/>
                    <a:moveTo>
                      <a:pt x="206" y="21"/>
                    </a:moveTo>
                    <a:cubicBezTo>
                      <a:pt x="207" y="21"/>
                      <a:pt x="209" y="21"/>
                      <a:pt x="210" y="21"/>
                    </a:cubicBezTo>
                    <a:cubicBezTo>
                      <a:pt x="208" y="1"/>
                      <a:pt x="208" y="1"/>
                      <a:pt x="208" y="1"/>
                    </a:cubicBezTo>
                    <a:cubicBezTo>
                      <a:pt x="207" y="1"/>
                      <a:pt x="206" y="1"/>
                      <a:pt x="204" y="1"/>
                    </a:cubicBezTo>
                    <a:cubicBezTo>
                      <a:pt x="206" y="21"/>
                      <a:pt x="206" y="21"/>
                      <a:pt x="206" y="21"/>
                    </a:cubicBezTo>
                    <a:close/>
                    <a:moveTo>
                      <a:pt x="199" y="22"/>
                    </a:moveTo>
                    <a:cubicBezTo>
                      <a:pt x="200" y="22"/>
                      <a:pt x="201" y="21"/>
                      <a:pt x="203" y="21"/>
                    </a:cubicBezTo>
                    <a:cubicBezTo>
                      <a:pt x="200" y="2"/>
                      <a:pt x="200" y="2"/>
                      <a:pt x="200" y="2"/>
                    </a:cubicBezTo>
                    <a:cubicBezTo>
                      <a:pt x="199" y="2"/>
                      <a:pt x="198" y="2"/>
                      <a:pt x="196" y="2"/>
                    </a:cubicBezTo>
                    <a:lnTo>
                      <a:pt x="199" y="22"/>
                    </a:lnTo>
                    <a:close/>
                    <a:moveTo>
                      <a:pt x="191" y="23"/>
                    </a:moveTo>
                    <a:cubicBezTo>
                      <a:pt x="193" y="23"/>
                      <a:pt x="194" y="22"/>
                      <a:pt x="195" y="22"/>
                    </a:cubicBezTo>
                    <a:cubicBezTo>
                      <a:pt x="192" y="3"/>
                      <a:pt x="192" y="3"/>
                      <a:pt x="192" y="3"/>
                    </a:cubicBezTo>
                    <a:cubicBezTo>
                      <a:pt x="191" y="3"/>
                      <a:pt x="189" y="3"/>
                      <a:pt x="188" y="4"/>
                    </a:cubicBezTo>
                    <a:lnTo>
                      <a:pt x="191" y="23"/>
                    </a:lnTo>
                    <a:close/>
                    <a:moveTo>
                      <a:pt x="184" y="24"/>
                    </a:moveTo>
                    <a:cubicBezTo>
                      <a:pt x="185" y="24"/>
                      <a:pt x="187" y="24"/>
                      <a:pt x="188" y="23"/>
                    </a:cubicBezTo>
                    <a:cubicBezTo>
                      <a:pt x="184" y="4"/>
                      <a:pt x="184" y="4"/>
                      <a:pt x="184" y="4"/>
                    </a:cubicBezTo>
                    <a:cubicBezTo>
                      <a:pt x="183" y="5"/>
                      <a:pt x="181" y="5"/>
                      <a:pt x="180" y="5"/>
                    </a:cubicBezTo>
                    <a:cubicBezTo>
                      <a:pt x="184" y="24"/>
                      <a:pt x="184" y="24"/>
                      <a:pt x="184" y="24"/>
                    </a:cubicBezTo>
                    <a:close/>
                    <a:moveTo>
                      <a:pt x="177" y="26"/>
                    </a:moveTo>
                    <a:cubicBezTo>
                      <a:pt x="178" y="26"/>
                      <a:pt x="179" y="25"/>
                      <a:pt x="180" y="25"/>
                    </a:cubicBezTo>
                    <a:cubicBezTo>
                      <a:pt x="176" y="6"/>
                      <a:pt x="176" y="6"/>
                      <a:pt x="176" y="6"/>
                    </a:cubicBezTo>
                    <a:cubicBezTo>
                      <a:pt x="175" y="6"/>
                      <a:pt x="173" y="7"/>
                      <a:pt x="172" y="7"/>
                    </a:cubicBezTo>
                    <a:cubicBezTo>
                      <a:pt x="177" y="26"/>
                      <a:pt x="177" y="26"/>
                      <a:pt x="177" y="26"/>
                    </a:cubicBezTo>
                    <a:close/>
                    <a:moveTo>
                      <a:pt x="170" y="28"/>
                    </a:moveTo>
                    <a:cubicBezTo>
                      <a:pt x="171" y="27"/>
                      <a:pt x="172" y="27"/>
                      <a:pt x="173" y="27"/>
                    </a:cubicBezTo>
                    <a:cubicBezTo>
                      <a:pt x="168" y="8"/>
                      <a:pt x="168" y="8"/>
                      <a:pt x="168" y="8"/>
                    </a:cubicBezTo>
                    <a:cubicBezTo>
                      <a:pt x="167" y="8"/>
                      <a:pt x="166" y="9"/>
                      <a:pt x="164" y="9"/>
                    </a:cubicBezTo>
                    <a:cubicBezTo>
                      <a:pt x="170" y="28"/>
                      <a:pt x="170" y="28"/>
                      <a:pt x="170" y="28"/>
                    </a:cubicBezTo>
                    <a:close/>
                    <a:moveTo>
                      <a:pt x="162" y="30"/>
                    </a:moveTo>
                    <a:cubicBezTo>
                      <a:pt x="164" y="30"/>
                      <a:pt x="165" y="29"/>
                      <a:pt x="166" y="29"/>
                    </a:cubicBezTo>
                    <a:cubicBezTo>
                      <a:pt x="160" y="10"/>
                      <a:pt x="160" y="10"/>
                      <a:pt x="160" y="10"/>
                    </a:cubicBezTo>
                    <a:cubicBezTo>
                      <a:pt x="159" y="11"/>
                      <a:pt x="158" y="11"/>
                      <a:pt x="156" y="11"/>
                    </a:cubicBezTo>
                    <a:cubicBezTo>
                      <a:pt x="162" y="30"/>
                      <a:pt x="162" y="30"/>
                      <a:pt x="162" y="30"/>
                    </a:cubicBezTo>
                    <a:close/>
                    <a:moveTo>
                      <a:pt x="155" y="32"/>
                    </a:moveTo>
                    <a:cubicBezTo>
                      <a:pt x="157" y="32"/>
                      <a:pt x="158" y="32"/>
                      <a:pt x="159" y="31"/>
                    </a:cubicBezTo>
                    <a:cubicBezTo>
                      <a:pt x="152" y="13"/>
                      <a:pt x="152" y="13"/>
                      <a:pt x="152" y="13"/>
                    </a:cubicBezTo>
                    <a:cubicBezTo>
                      <a:pt x="151" y="13"/>
                      <a:pt x="150" y="14"/>
                      <a:pt x="149" y="14"/>
                    </a:cubicBezTo>
                    <a:cubicBezTo>
                      <a:pt x="155" y="32"/>
                      <a:pt x="155" y="32"/>
                      <a:pt x="155" y="32"/>
                    </a:cubicBezTo>
                    <a:close/>
                    <a:moveTo>
                      <a:pt x="148" y="35"/>
                    </a:moveTo>
                    <a:cubicBezTo>
                      <a:pt x="150" y="35"/>
                      <a:pt x="151" y="34"/>
                      <a:pt x="152" y="34"/>
                    </a:cubicBezTo>
                    <a:cubicBezTo>
                      <a:pt x="145" y="15"/>
                      <a:pt x="145" y="15"/>
                      <a:pt x="145" y="15"/>
                    </a:cubicBezTo>
                    <a:cubicBezTo>
                      <a:pt x="144" y="16"/>
                      <a:pt x="142" y="16"/>
                      <a:pt x="141" y="17"/>
                    </a:cubicBezTo>
                    <a:lnTo>
                      <a:pt x="148" y="35"/>
                    </a:lnTo>
                    <a:close/>
                    <a:moveTo>
                      <a:pt x="142" y="38"/>
                    </a:moveTo>
                    <a:cubicBezTo>
                      <a:pt x="143" y="38"/>
                      <a:pt x="144" y="37"/>
                      <a:pt x="145" y="37"/>
                    </a:cubicBezTo>
                    <a:cubicBezTo>
                      <a:pt x="137" y="19"/>
                      <a:pt x="137" y="19"/>
                      <a:pt x="137" y="19"/>
                    </a:cubicBezTo>
                    <a:cubicBezTo>
                      <a:pt x="136" y="19"/>
                      <a:pt x="135" y="20"/>
                      <a:pt x="134" y="20"/>
                    </a:cubicBezTo>
                    <a:cubicBezTo>
                      <a:pt x="142" y="38"/>
                      <a:pt x="142" y="38"/>
                      <a:pt x="142" y="38"/>
                    </a:cubicBezTo>
                    <a:close/>
                    <a:moveTo>
                      <a:pt x="135" y="41"/>
                    </a:moveTo>
                    <a:cubicBezTo>
                      <a:pt x="136" y="41"/>
                      <a:pt x="137" y="40"/>
                      <a:pt x="138" y="40"/>
                    </a:cubicBezTo>
                    <a:cubicBezTo>
                      <a:pt x="130" y="22"/>
                      <a:pt x="130" y="22"/>
                      <a:pt x="130" y="22"/>
                    </a:cubicBezTo>
                    <a:cubicBezTo>
                      <a:pt x="129" y="23"/>
                      <a:pt x="127" y="23"/>
                      <a:pt x="126" y="24"/>
                    </a:cubicBezTo>
                    <a:cubicBezTo>
                      <a:pt x="135" y="41"/>
                      <a:pt x="135" y="41"/>
                      <a:pt x="135" y="41"/>
                    </a:cubicBezTo>
                    <a:close/>
                    <a:moveTo>
                      <a:pt x="128" y="45"/>
                    </a:moveTo>
                    <a:cubicBezTo>
                      <a:pt x="129" y="44"/>
                      <a:pt x="130" y="43"/>
                      <a:pt x="131" y="43"/>
                    </a:cubicBezTo>
                    <a:cubicBezTo>
                      <a:pt x="122" y="26"/>
                      <a:pt x="122" y="26"/>
                      <a:pt x="122" y="26"/>
                    </a:cubicBezTo>
                    <a:cubicBezTo>
                      <a:pt x="121" y="26"/>
                      <a:pt x="120" y="27"/>
                      <a:pt x="119" y="27"/>
                    </a:cubicBezTo>
                    <a:cubicBezTo>
                      <a:pt x="128" y="45"/>
                      <a:pt x="128" y="45"/>
                      <a:pt x="128" y="45"/>
                    </a:cubicBezTo>
                    <a:close/>
                    <a:moveTo>
                      <a:pt x="122" y="48"/>
                    </a:moveTo>
                    <a:cubicBezTo>
                      <a:pt x="123" y="48"/>
                      <a:pt x="124" y="47"/>
                      <a:pt x="125" y="46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4" y="30"/>
                      <a:pt x="113" y="31"/>
                      <a:pt x="112" y="31"/>
                    </a:cubicBezTo>
                    <a:cubicBezTo>
                      <a:pt x="122" y="48"/>
                      <a:pt x="122" y="48"/>
                      <a:pt x="122" y="48"/>
                    </a:cubicBezTo>
                    <a:close/>
                    <a:moveTo>
                      <a:pt x="115" y="52"/>
                    </a:moveTo>
                    <a:cubicBezTo>
                      <a:pt x="116" y="52"/>
                      <a:pt x="117" y="51"/>
                      <a:pt x="119" y="50"/>
                    </a:cubicBezTo>
                    <a:cubicBezTo>
                      <a:pt x="108" y="34"/>
                      <a:pt x="108" y="34"/>
                      <a:pt x="108" y="34"/>
                    </a:cubicBezTo>
                    <a:cubicBezTo>
                      <a:pt x="107" y="34"/>
                      <a:pt x="106" y="35"/>
                      <a:pt x="105" y="36"/>
                    </a:cubicBezTo>
                    <a:cubicBezTo>
                      <a:pt x="115" y="52"/>
                      <a:pt x="115" y="52"/>
                      <a:pt x="115" y="52"/>
                    </a:cubicBezTo>
                    <a:close/>
                    <a:moveTo>
                      <a:pt x="109" y="56"/>
                    </a:moveTo>
                    <a:cubicBezTo>
                      <a:pt x="110" y="56"/>
                      <a:pt x="111" y="55"/>
                      <a:pt x="112" y="54"/>
                    </a:cubicBezTo>
                    <a:cubicBezTo>
                      <a:pt x="101" y="38"/>
                      <a:pt x="101" y="38"/>
                      <a:pt x="101" y="38"/>
                    </a:cubicBezTo>
                    <a:cubicBezTo>
                      <a:pt x="100" y="39"/>
                      <a:pt x="99" y="39"/>
                      <a:pt x="98" y="40"/>
                    </a:cubicBezTo>
                    <a:cubicBezTo>
                      <a:pt x="109" y="56"/>
                      <a:pt x="109" y="56"/>
                      <a:pt x="109" y="56"/>
                    </a:cubicBezTo>
                    <a:close/>
                    <a:moveTo>
                      <a:pt x="103" y="61"/>
                    </a:moveTo>
                    <a:cubicBezTo>
                      <a:pt x="104" y="60"/>
                      <a:pt x="105" y="59"/>
                      <a:pt x="106" y="59"/>
                    </a:cubicBezTo>
                    <a:cubicBezTo>
                      <a:pt x="95" y="43"/>
                      <a:pt x="95" y="43"/>
                      <a:pt x="95" y="43"/>
                    </a:cubicBezTo>
                    <a:cubicBezTo>
                      <a:pt x="94" y="43"/>
                      <a:pt x="92" y="44"/>
                      <a:pt x="91" y="45"/>
                    </a:cubicBezTo>
                    <a:cubicBezTo>
                      <a:pt x="103" y="61"/>
                      <a:pt x="103" y="61"/>
                      <a:pt x="103" y="61"/>
                    </a:cubicBezTo>
                    <a:close/>
                    <a:moveTo>
                      <a:pt x="97" y="65"/>
                    </a:moveTo>
                    <a:cubicBezTo>
                      <a:pt x="98" y="65"/>
                      <a:pt x="99" y="64"/>
                      <a:pt x="100" y="63"/>
                    </a:cubicBezTo>
                    <a:cubicBezTo>
                      <a:pt x="88" y="47"/>
                      <a:pt x="88" y="47"/>
                      <a:pt x="88" y="47"/>
                    </a:cubicBezTo>
                    <a:cubicBezTo>
                      <a:pt x="87" y="48"/>
                      <a:pt x="86" y="49"/>
                      <a:pt x="85" y="50"/>
                    </a:cubicBezTo>
                    <a:cubicBezTo>
                      <a:pt x="97" y="65"/>
                      <a:pt x="97" y="65"/>
                      <a:pt x="97" y="65"/>
                    </a:cubicBezTo>
                    <a:close/>
                    <a:moveTo>
                      <a:pt x="91" y="70"/>
                    </a:moveTo>
                    <a:cubicBezTo>
                      <a:pt x="92" y="69"/>
                      <a:pt x="93" y="68"/>
                      <a:pt x="94" y="68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1" y="53"/>
                      <a:pt x="80" y="54"/>
                      <a:pt x="79" y="55"/>
                    </a:cubicBezTo>
                    <a:cubicBezTo>
                      <a:pt x="91" y="70"/>
                      <a:pt x="91" y="70"/>
                      <a:pt x="91" y="70"/>
                    </a:cubicBezTo>
                    <a:close/>
                    <a:moveTo>
                      <a:pt x="86" y="75"/>
                    </a:moveTo>
                    <a:cubicBezTo>
                      <a:pt x="87" y="74"/>
                      <a:pt x="88" y="73"/>
                      <a:pt x="89" y="73"/>
                    </a:cubicBezTo>
                    <a:cubicBezTo>
                      <a:pt x="76" y="58"/>
                      <a:pt x="76" y="58"/>
                      <a:pt x="76" y="58"/>
                    </a:cubicBezTo>
                    <a:cubicBezTo>
                      <a:pt x="75" y="59"/>
                      <a:pt x="74" y="60"/>
                      <a:pt x="73" y="61"/>
                    </a:cubicBezTo>
                    <a:lnTo>
                      <a:pt x="86" y="75"/>
                    </a:lnTo>
                    <a:close/>
                    <a:moveTo>
                      <a:pt x="80" y="80"/>
                    </a:moveTo>
                    <a:cubicBezTo>
                      <a:pt x="81" y="79"/>
                      <a:pt x="82" y="78"/>
                      <a:pt x="83" y="78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69" y="64"/>
                      <a:pt x="68" y="65"/>
                      <a:pt x="67" y="66"/>
                    </a:cubicBezTo>
                    <a:cubicBezTo>
                      <a:pt x="80" y="80"/>
                      <a:pt x="80" y="80"/>
                      <a:pt x="80" y="80"/>
                    </a:cubicBezTo>
                    <a:close/>
                    <a:moveTo>
                      <a:pt x="75" y="86"/>
                    </a:moveTo>
                    <a:cubicBezTo>
                      <a:pt x="76" y="85"/>
                      <a:pt x="77" y="84"/>
                      <a:pt x="78" y="83"/>
                    </a:cubicBezTo>
                    <a:cubicBezTo>
                      <a:pt x="64" y="69"/>
                      <a:pt x="64" y="69"/>
                      <a:pt x="64" y="69"/>
                    </a:cubicBezTo>
                    <a:cubicBezTo>
                      <a:pt x="63" y="70"/>
                      <a:pt x="62" y="71"/>
                      <a:pt x="61" y="72"/>
                    </a:cubicBezTo>
                    <a:cubicBezTo>
                      <a:pt x="75" y="86"/>
                      <a:pt x="75" y="86"/>
                      <a:pt x="75" y="86"/>
                    </a:cubicBezTo>
                    <a:close/>
                    <a:moveTo>
                      <a:pt x="70" y="91"/>
                    </a:moveTo>
                    <a:cubicBezTo>
                      <a:pt x="71" y="90"/>
                      <a:pt x="72" y="89"/>
                      <a:pt x="73" y="88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57" y="76"/>
                      <a:pt x="56" y="77"/>
                      <a:pt x="55" y="78"/>
                    </a:cubicBezTo>
                    <a:cubicBezTo>
                      <a:pt x="70" y="91"/>
                      <a:pt x="70" y="91"/>
                      <a:pt x="70" y="91"/>
                    </a:cubicBezTo>
                    <a:close/>
                    <a:moveTo>
                      <a:pt x="65" y="97"/>
                    </a:moveTo>
                    <a:cubicBezTo>
                      <a:pt x="66" y="96"/>
                      <a:pt x="67" y="95"/>
                      <a:pt x="68" y="94"/>
                    </a:cubicBezTo>
                    <a:cubicBezTo>
                      <a:pt x="53" y="81"/>
                      <a:pt x="53" y="81"/>
                      <a:pt x="53" y="81"/>
                    </a:cubicBezTo>
                    <a:cubicBezTo>
                      <a:pt x="52" y="82"/>
                      <a:pt x="51" y="84"/>
                      <a:pt x="50" y="85"/>
                    </a:cubicBezTo>
                    <a:cubicBezTo>
                      <a:pt x="65" y="97"/>
                      <a:pt x="65" y="97"/>
                      <a:pt x="65" y="97"/>
                    </a:cubicBezTo>
                    <a:close/>
                    <a:moveTo>
                      <a:pt x="61" y="103"/>
                    </a:moveTo>
                    <a:cubicBezTo>
                      <a:pt x="62" y="102"/>
                      <a:pt x="62" y="101"/>
                      <a:pt x="63" y="100"/>
                    </a:cubicBezTo>
                    <a:cubicBezTo>
                      <a:pt x="48" y="88"/>
                      <a:pt x="48" y="88"/>
                      <a:pt x="48" y="88"/>
                    </a:cubicBezTo>
                    <a:cubicBezTo>
                      <a:pt x="47" y="89"/>
                      <a:pt x="46" y="90"/>
                      <a:pt x="45" y="91"/>
                    </a:cubicBezTo>
                    <a:cubicBezTo>
                      <a:pt x="61" y="103"/>
                      <a:pt x="61" y="103"/>
                      <a:pt x="61" y="103"/>
                    </a:cubicBezTo>
                    <a:close/>
                    <a:moveTo>
                      <a:pt x="56" y="109"/>
                    </a:moveTo>
                    <a:cubicBezTo>
                      <a:pt x="57" y="108"/>
                      <a:pt x="58" y="107"/>
                      <a:pt x="59" y="106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2" y="95"/>
                      <a:pt x="41" y="97"/>
                      <a:pt x="40" y="98"/>
                    </a:cubicBezTo>
                    <a:cubicBezTo>
                      <a:pt x="56" y="109"/>
                      <a:pt x="56" y="109"/>
                      <a:pt x="56" y="109"/>
                    </a:cubicBezTo>
                    <a:close/>
                    <a:moveTo>
                      <a:pt x="52" y="115"/>
                    </a:moveTo>
                    <a:cubicBezTo>
                      <a:pt x="53" y="114"/>
                      <a:pt x="54" y="113"/>
                      <a:pt x="54" y="112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37" y="102"/>
                      <a:pt x="37" y="103"/>
                      <a:pt x="36" y="105"/>
                    </a:cubicBezTo>
                    <a:cubicBezTo>
                      <a:pt x="52" y="115"/>
                      <a:pt x="52" y="115"/>
                      <a:pt x="52" y="115"/>
                    </a:cubicBezTo>
                    <a:close/>
                    <a:moveTo>
                      <a:pt x="48" y="121"/>
                    </a:moveTo>
                    <a:cubicBezTo>
                      <a:pt x="49" y="120"/>
                      <a:pt x="50" y="119"/>
                      <a:pt x="50" y="118"/>
                    </a:cubicBezTo>
                    <a:cubicBezTo>
                      <a:pt x="34" y="108"/>
                      <a:pt x="34" y="108"/>
                      <a:pt x="34" y="108"/>
                    </a:cubicBezTo>
                    <a:cubicBezTo>
                      <a:pt x="33" y="109"/>
                      <a:pt x="32" y="110"/>
                      <a:pt x="32" y="111"/>
                    </a:cubicBezTo>
                    <a:cubicBezTo>
                      <a:pt x="48" y="121"/>
                      <a:pt x="48" y="121"/>
                      <a:pt x="48" y="121"/>
                    </a:cubicBezTo>
                    <a:close/>
                    <a:moveTo>
                      <a:pt x="45" y="128"/>
                    </a:moveTo>
                    <a:cubicBezTo>
                      <a:pt x="45" y="127"/>
                      <a:pt x="46" y="126"/>
                      <a:pt x="46" y="125"/>
                    </a:cubicBezTo>
                    <a:cubicBezTo>
                      <a:pt x="29" y="115"/>
                      <a:pt x="29" y="115"/>
                      <a:pt x="29" y="115"/>
                    </a:cubicBezTo>
                    <a:cubicBezTo>
                      <a:pt x="29" y="116"/>
                      <a:pt x="28" y="117"/>
                      <a:pt x="27" y="119"/>
                    </a:cubicBezTo>
                    <a:cubicBezTo>
                      <a:pt x="45" y="128"/>
                      <a:pt x="45" y="128"/>
                      <a:pt x="45" y="128"/>
                    </a:cubicBezTo>
                    <a:close/>
                    <a:moveTo>
                      <a:pt x="41" y="135"/>
                    </a:moveTo>
                    <a:cubicBezTo>
                      <a:pt x="42" y="133"/>
                      <a:pt x="42" y="132"/>
                      <a:pt x="43" y="131"/>
                    </a:cubicBezTo>
                    <a:cubicBezTo>
                      <a:pt x="26" y="122"/>
                      <a:pt x="26" y="122"/>
                      <a:pt x="26" y="122"/>
                    </a:cubicBezTo>
                    <a:cubicBezTo>
                      <a:pt x="25" y="123"/>
                      <a:pt x="24" y="125"/>
                      <a:pt x="24" y="126"/>
                    </a:cubicBezTo>
                    <a:cubicBezTo>
                      <a:pt x="41" y="135"/>
                      <a:pt x="41" y="135"/>
                      <a:pt x="41" y="135"/>
                    </a:cubicBezTo>
                    <a:close/>
                    <a:moveTo>
                      <a:pt x="38" y="141"/>
                    </a:moveTo>
                    <a:cubicBezTo>
                      <a:pt x="39" y="140"/>
                      <a:pt x="39" y="139"/>
                      <a:pt x="40" y="138"/>
                    </a:cubicBezTo>
                    <a:cubicBezTo>
                      <a:pt x="22" y="130"/>
                      <a:pt x="22" y="130"/>
                      <a:pt x="22" y="130"/>
                    </a:cubicBezTo>
                    <a:cubicBezTo>
                      <a:pt x="21" y="131"/>
                      <a:pt x="21" y="132"/>
                      <a:pt x="20" y="133"/>
                    </a:cubicBezTo>
                    <a:lnTo>
                      <a:pt x="38" y="141"/>
                    </a:lnTo>
                    <a:close/>
                    <a:moveTo>
                      <a:pt x="35" y="148"/>
                    </a:moveTo>
                    <a:cubicBezTo>
                      <a:pt x="35" y="147"/>
                      <a:pt x="36" y="146"/>
                      <a:pt x="36" y="145"/>
                    </a:cubicBezTo>
                    <a:cubicBezTo>
                      <a:pt x="18" y="137"/>
                      <a:pt x="18" y="137"/>
                      <a:pt x="18" y="137"/>
                    </a:cubicBezTo>
                    <a:cubicBezTo>
                      <a:pt x="18" y="138"/>
                      <a:pt x="17" y="140"/>
                      <a:pt x="17" y="141"/>
                    </a:cubicBezTo>
                    <a:cubicBezTo>
                      <a:pt x="35" y="148"/>
                      <a:pt x="35" y="148"/>
                      <a:pt x="35" y="148"/>
                    </a:cubicBezTo>
                    <a:close/>
                    <a:moveTo>
                      <a:pt x="32" y="155"/>
                    </a:moveTo>
                    <a:cubicBezTo>
                      <a:pt x="33" y="154"/>
                      <a:pt x="33" y="153"/>
                      <a:pt x="34" y="152"/>
                    </a:cubicBezTo>
                    <a:cubicBezTo>
                      <a:pt x="15" y="145"/>
                      <a:pt x="15" y="145"/>
                      <a:pt x="15" y="145"/>
                    </a:cubicBezTo>
                    <a:cubicBezTo>
                      <a:pt x="15" y="146"/>
                      <a:pt x="14" y="147"/>
                      <a:pt x="14" y="148"/>
                    </a:cubicBezTo>
                    <a:cubicBezTo>
                      <a:pt x="32" y="155"/>
                      <a:pt x="32" y="155"/>
                      <a:pt x="32" y="155"/>
                    </a:cubicBezTo>
                    <a:close/>
                    <a:moveTo>
                      <a:pt x="30" y="162"/>
                    </a:moveTo>
                    <a:cubicBezTo>
                      <a:pt x="30" y="161"/>
                      <a:pt x="31" y="160"/>
                      <a:pt x="31" y="159"/>
                    </a:cubicBezTo>
                    <a:cubicBezTo>
                      <a:pt x="13" y="152"/>
                      <a:pt x="13" y="152"/>
                      <a:pt x="13" y="152"/>
                    </a:cubicBezTo>
                    <a:cubicBezTo>
                      <a:pt x="12" y="154"/>
                      <a:pt x="12" y="155"/>
                      <a:pt x="11" y="156"/>
                    </a:cubicBezTo>
                    <a:cubicBezTo>
                      <a:pt x="30" y="162"/>
                      <a:pt x="30" y="162"/>
                      <a:pt x="30" y="162"/>
                    </a:cubicBezTo>
                    <a:close/>
                    <a:moveTo>
                      <a:pt x="28" y="169"/>
                    </a:moveTo>
                    <a:cubicBezTo>
                      <a:pt x="28" y="168"/>
                      <a:pt x="28" y="167"/>
                      <a:pt x="29" y="166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61"/>
                      <a:pt x="9" y="163"/>
                      <a:pt x="9" y="164"/>
                    </a:cubicBezTo>
                    <a:cubicBezTo>
                      <a:pt x="28" y="169"/>
                      <a:pt x="28" y="169"/>
                      <a:pt x="28" y="169"/>
                    </a:cubicBezTo>
                    <a:close/>
                    <a:moveTo>
                      <a:pt x="26" y="177"/>
                    </a:moveTo>
                    <a:cubicBezTo>
                      <a:pt x="26" y="175"/>
                      <a:pt x="26" y="174"/>
                      <a:pt x="27" y="173"/>
                    </a:cubicBezTo>
                    <a:cubicBezTo>
                      <a:pt x="8" y="168"/>
                      <a:pt x="8" y="168"/>
                      <a:pt x="8" y="168"/>
                    </a:cubicBezTo>
                    <a:cubicBezTo>
                      <a:pt x="7" y="169"/>
                      <a:pt x="7" y="171"/>
                      <a:pt x="7" y="172"/>
                    </a:cubicBezTo>
                    <a:cubicBezTo>
                      <a:pt x="26" y="177"/>
                      <a:pt x="26" y="177"/>
                      <a:pt x="26" y="177"/>
                    </a:cubicBezTo>
                    <a:close/>
                    <a:moveTo>
                      <a:pt x="24" y="184"/>
                    </a:moveTo>
                    <a:cubicBezTo>
                      <a:pt x="24" y="183"/>
                      <a:pt x="25" y="182"/>
                      <a:pt x="25" y="180"/>
                    </a:cubicBezTo>
                    <a:cubicBezTo>
                      <a:pt x="6" y="176"/>
                      <a:pt x="6" y="176"/>
                      <a:pt x="6" y="176"/>
                    </a:cubicBezTo>
                    <a:cubicBezTo>
                      <a:pt x="5" y="177"/>
                      <a:pt x="5" y="179"/>
                      <a:pt x="5" y="180"/>
                    </a:cubicBezTo>
                    <a:cubicBezTo>
                      <a:pt x="24" y="184"/>
                      <a:pt x="24" y="184"/>
                      <a:pt x="24" y="184"/>
                    </a:cubicBezTo>
                    <a:close/>
                    <a:moveTo>
                      <a:pt x="23" y="191"/>
                    </a:moveTo>
                    <a:cubicBezTo>
                      <a:pt x="23" y="190"/>
                      <a:pt x="23" y="189"/>
                      <a:pt x="23" y="188"/>
                    </a:cubicBezTo>
                    <a:cubicBezTo>
                      <a:pt x="4" y="184"/>
                      <a:pt x="4" y="184"/>
                      <a:pt x="4" y="184"/>
                    </a:cubicBezTo>
                    <a:cubicBezTo>
                      <a:pt x="4" y="185"/>
                      <a:pt x="4" y="187"/>
                      <a:pt x="3" y="188"/>
                    </a:cubicBezTo>
                    <a:lnTo>
                      <a:pt x="23" y="191"/>
                    </a:lnTo>
                    <a:close/>
                    <a:moveTo>
                      <a:pt x="21" y="199"/>
                    </a:moveTo>
                    <a:cubicBezTo>
                      <a:pt x="22" y="197"/>
                      <a:pt x="22" y="196"/>
                      <a:pt x="22" y="195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2" y="193"/>
                      <a:pt x="2" y="195"/>
                      <a:pt x="2" y="196"/>
                    </a:cubicBezTo>
                    <a:cubicBezTo>
                      <a:pt x="21" y="199"/>
                      <a:pt x="21" y="199"/>
                      <a:pt x="21" y="199"/>
                    </a:cubicBezTo>
                    <a:close/>
                    <a:moveTo>
                      <a:pt x="21" y="206"/>
                    </a:moveTo>
                    <a:cubicBezTo>
                      <a:pt x="21" y="205"/>
                      <a:pt x="21" y="204"/>
                      <a:pt x="21" y="202"/>
                    </a:cubicBezTo>
                    <a:cubicBezTo>
                      <a:pt x="2" y="200"/>
                      <a:pt x="2" y="200"/>
                      <a:pt x="2" y="200"/>
                    </a:cubicBezTo>
                    <a:cubicBezTo>
                      <a:pt x="1" y="202"/>
                      <a:pt x="1" y="203"/>
                      <a:pt x="1" y="204"/>
                    </a:cubicBezTo>
                    <a:lnTo>
                      <a:pt x="21" y="206"/>
                    </a:lnTo>
                    <a:close/>
                    <a:moveTo>
                      <a:pt x="20" y="214"/>
                    </a:moveTo>
                    <a:cubicBezTo>
                      <a:pt x="20" y="212"/>
                      <a:pt x="20" y="211"/>
                      <a:pt x="20" y="210"/>
                    </a:cubicBezTo>
                    <a:cubicBezTo>
                      <a:pt x="1" y="208"/>
                      <a:pt x="1" y="208"/>
                      <a:pt x="1" y="208"/>
                    </a:cubicBezTo>
                    <a:cubicBezTo>
                      <a:pt x="1" y="210"/>
                      <a:pt x="1" y="211"/>
                      <a:pt x="0" y="212"/>
                    </a:cubicBezTo>
                    <a:cubicBezTo>
                      <a:pt x="20" y="214"/>
                      <a:pt x="20" y="214"/>
                      <a:pt x="20" y="214"/>
                    </a:cubicBezTo>
                    <a:close/>
                    <a:moveTo>
                      <a:pt x="20" y="221"/>
                    </a:moveTo>
                    <a:cubicBezTo>
                      <a:pt x="20" y="220"/>
                      <a:pt x="20" y="219"/>
                      <a:pt x="20" y="217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0" y="218"/>
                      <a:pt x="0" y="219"/>
                      <a:pt x="0" y="221"/>
                    </a:cubicBezTo>
                    <a:cubicBezTo>
                      <a:pt x="20" y="221"/>
                      <a:pt x="20" y="221"/>
                      <a:pt x="20" y="221"/>
                    </a:cubicBezTo>
                    <a:close/>
                    <a:moveTo>
                      <a:pt x="20" y="229"/>
                    </a:moveTo>
                    <a:cubicBezTo>
                      <a:pt x="20" y="228"/>
                      <a:pt x="20" y="227"/>
                      <a:pt x="20" y="227"/>
                    </a:cubicBezTo>
                    <a:cubicBezTo>
                      <a:pt x="20" y="226"/>
                      <a:pt x="20" y="225"/>
                      <a:pt x="20" y="225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25"/>
                      <a:pt x="0" y="226"/>
                      <a:pt x="0" y="227"/>
                    </a:cubicBezTo>
                    <a:cubicBezTo>
                      <a:pt x="0" y="227"/>
                      <a:pt x="0" y="228"/>
                      <a:pt x="0" y="229"/>
                    </a:cubicBezTo>
                    <a:cubicBezTo>
                      <a:pt x="20" y="229"/>
                      <a:pt x="20" y="229"/>
                      <a:pt x="20" y="229"/>
                    </a:cubicBezTo>
                    <a:close/>
                    <a:moveTo>
                      <a:pt x="20" y="236"/>
                    </a:moveTo>
                    <a:cubicBezTo>
                      <a:pt x="20" y="235"/>
                      <a:pt x="20" y="234"/>
                      <a:pt x="20" y="232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234"/>
                      <a:pt x="0" y="236"/>
                      <a:pt x="0" y="237"/>
                    </a:cubicBezTo>
                    <a:cubicBezTo>
                      <a:pt x="20" y="236"/>
                      <a:pt x="20" y="236"/>
                      <a:pt x="20" y="236"/>
                    </a:cubicBezTo>
                    <a:close/>
                    <a:moveTo>
                      <a:pt x="20" y="244"/>
                    </a:moveTo>
                    <a:cubicBezTo>
                      <a:pt x="20" y="242"/>
                      <a:pt x="20" y="241"/>
                      <a:pt x="20" y="240"/>
                    </a:cubicBezTo>
                    <a:cubicBezTo>
                      <a:pt x="0" y="241"/>
                      <a:pt x="0" y="241"/>
                      <a:pt x="0" y="241"/>
                    </a:cubicBezTo>
                    <a:cubicBezTo>
                      <a:pt x="1" y="242"/>
                      <a:pt x="1" y="244"/>
                      <a:pt x="1" y="245"/>
                    </a:cubicBezTo>
                    <a:cubicBezTo>
                      <a:pt x="20" y="244"/>
                      <a:pt x="20" y="244"/>
                      <a:pt x="20" y="244"/>
                    </a:cubicBezTo>
                    <a:close/>
                    <a:moveTo>
                      <a:pt x="21" y="251"/>
                    </a:moveTo>
                    <a:cubicBezTo>
                      <a:pt x="21" y="250"/>
                      <a:pt x="21" y="248"/>
                      <a:pt x="21" y="247"/>
                    </a:cubicBezTo>
                    <a:cubicBezTo>
                      <a:pt x="1" y="249"/>
                      <a:pt x="1" y="249"/>
                      <a:pt x="1" y="249"/>
                    </a:cubicBezTo>
                    <a:cubicBezTo>
                      <a:pt x="1" y="250"/>
                      <a:pt x="1" y="252"/>
                      <a:pt x="2" y="253"/>
                    </a:cubicBezTo>
                    <a:cubicBezTo>
                      <a:pt x="21" y="251"/>
                      <a:pt x="21" y="251"/>
                      <a:pt x="21" y="2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23"/>
              <p:cNvSpPr>
                <a:spLocks noEditPoints="1"/>
              </p:cNvSpPr>
              <p:nvPr/>
            </p:nvSpPr>
            <p:spPr bwMode="auto">
              <a:xfrm>
                <a:off x="5103813" y="2432050"/>
                <a:ext cx="1984375" cy="1997075"/>
              </a:xfrm>
              <a:custGeom>
                <a:avLst/>
                <a:gdLst>
                  <a:gd name="T0" fmla="*/ 621 w 621"/>
                  <a:gd name="T1" fmla="*/ 314 h 619"/>
                  <a:gd name="T2" fmla="*/ 586 w 621"/>
                  <a:gd name="T3" fmla="*/ 268 h 619"/>
                  <a:gd name="T4" fmla="*/ 586 w 621"/>
                  <a:gd name="T5" fmla="*/ 268 h 619"/>
                  <a:gd name="T6" fmla="*/ 607 w 621"/>
                  <a:gd name="T7" fmla="*/ 218 h 619"/>
                  <a:gd name="T8" fmla="*/ 592 w 621"/>
                  <a:gd name="T9" fmla="*/ 178 h 619"/>
                  <a:gd name="T10" fmla="*/ 542 w 621"/>
                  <a:gd name="T11" fmla="*/ 156 h 619"/>
                  <a:gd name="T12" fmla="*/ 514 w 621"/>
                  <a:gd name="T13" fmla="*/ 120 h 619"/>
                  <a:gd name="T14" fmla="*/ 514 w 621"/>
                  <a:gd name="T15" fmla="*/ 120 h 619"/>
                  <a:gd name="T16" fmla="*/ 504 w 621"/>
                  <a:gd name="T17" fmla="*/ 67 h 619"/>
                  <a:gd name="T18" fmla="*/ 469 w 621"/>
                  <a:gd name="T19" fmla="*/ 43 h 619"/>
                  <a:gd name="T20" fmla="*/ 415 w 621"/>
                  <a:gd name="T21" fmla="*/ 52 h 619"/>
                  <a:gd name="T22" fmla="*/ 372 w 621"/>
                  <a:gd name="T23" fmla="*/ 38 h 619"/>
                  <a:gd name="T24" fmla="*/ 372 w 621"/>
                  <a:gd name="T25" fmla="*/ 38 h 619"/>
                  <a:gd name="T26" fmla="*/ 333 w 621"/>
                  <a:gd name="T27" fmla="*/ 0 h 619"/>
                  <a:gd name="T28" fmla="*/ 291 w 621"/>
                  <a:gd name="T29" fmla="*/ 0 h 619"/>
                  <a:gd name="T30" fmla="*/ 252 w 621"/>
                  <a:gd name="T31" fmla="*/ 38 h 619"/>
                  <a:gd name="T32" fmla="*/ 209 w 621"/>
                  <a:gd name="T33" fmla="*/ 51 h 619"/>
                  <a:gd name="T34" fmla="*/ 209 w 621"/>
                  <a:gd name="T35" fmla="*/ 51 h 619"/>
                  <a:gd name="T36" fmla="*/ 155 w 621"/>
                  <a:gd name="T37" fmla="*/ 41 h 619"/>
                  <a:gd name="T38" fmla="*/ 120 w 621"/>
                  <a:gd name="T39" fmla="*/ 65 h 619"/>
                  <a:gd name="T40" fmla="*/ 109 w 621"/>
                  <a:gd name="T41" fmla="*/ 118 h 619"/>
                  <a:gd name="T42" fmla="*/ 80 w 621"/>
                  <a:gd name="T43" fmla="*/ 153 h 619"/>
                  <a:gd name="T44" fmla="*/ 80 w 621"/>
                  <a:gd name="T45" fmla="*/ 153 h 619"/>
                  <a:gd name="T46" fmla="*/ 31 w 621"/>
                  <a:gd name="T47" fmla="*/ 175 h 619"/>
                  <a:gd name="T48" fmla="*/ 15 w 621"/>
                  <a:gd name="T49" fmla="*/ 215 h 619"/>
                  <a:gd name="T50" fmla="*/ 36 w 621"/>
                  <a:gd name="T51" fmla="*/ 265 h 619"/>
                  <a:gd name="T52" fmla="*/ 32 w 621"/>
                  <a:gd name="T53" fmla="*/ 310 h 619"/>
                  <a:gd name="T54" fmla="*/ 0 w 621"/>
                  <a:gd name="T55" fmla="*/ 310 h 619"/>
                  <a:gd name="T56" fmla="*/ 35 w 621"/>
                  <a:gd name="T57" fmla="*/ 348 h 619"/>
                  <a:gd name="T58" fmla="*/ 45 w 621"/>
                  <a:gd name="T59" fmla="*/ 392 h 619"/>
                  <a:gd name="T60" fmla="*/ 45 w 621"/>
                  <a:gd name="T61" fmla="*/ 392 h 619"/>
                  <a:gd name="T62" fmla="*/ 31 w 621"/>
                  <a:gd name="T63" fmla="*/ 445 h 619"/>
                  <a:gd name="T64" fmla="*/ 52 w 621"/>
                  <a:gd name="T65" fmla="*/ 481 h 619"/>
                  <a:gd name="T66" fmla="*/ 104 w 621"/>
                  <a:gd name="T67" fmla="*/ 496 h 619"/>
                  <a:gd name="T68" fmla="*/ 137 w 621"/>
                  <a:gd name="T69" fmla="*/ 527 h 619"/>
                  <a:gd name="T70" fmla="*/ 137 w 621"/>
                  <a:gd name="T71" fmla="*/ 527 h 619"/>
                  <a:gd name="T72" fmla="*/ 156 w 621"/>
                  <a:gd name="T73" fmla="*/ 579 h 619"/>
                  <a:gd name="T74" fmla="*/ 193 w 621"/>
                  <a:gd name="T75" fmla="*/ 597 h 619"/>
                  <a:gd name="T76" fmla="*/ 245 w 621"/>
                  <a:gd name="T77" fmla="*/ 580 h 619"/>
                  <a:gd name="T78" fmla="*/ 290 w 621"/>
                  <a:gd name="T79" fmla="*/ 587 h 619"/>
                  <a:gd name="T80" fmla="*/ 290 w 621"/>
                  <a:gd name="T81" fmla="*/ 587 h 619"/>
                  <a:gd name="T82" fmla="*/ 334 w 621"/>
                  <a:gd name="T83" fmla="*/ 619 h 619"/>
                  <a:gd name="T84" fmla="*/ 376 w 621"/>
                  <a:gd name="T85" fmla="*/ 613 h 619"/>
                  <a:gd name="T86" fmla="*/ 409 w 621"/>
                  <a:gd name="T87" fmla="*/ 570 h 619"/>
                  <a:gd name="T88" fmla="*/ 450 w 621"/>
                  <a:gd name="T89" fmla="*/ 551 h 619"/>
                  <a:gd name="T90" fmla="*/ 450 w 621"/>
                  <a:gd name="T91" fmla="*/ 551 h 619"/>
                  <a:gd name="T92" fmla="*/ 504 w 621"/>
                  <a:gd name="T93" fmla="*/ 552 h 619"/>
                  <a:gd name="T94" fmla="*/ 535 w 621"/>
                  <a:gd name="T95" fmla="*/ 524 h 619"/>
                  <a:gd name="T96" fmla="*/ 538 w 621"/>
                  <a:gd name="T97" fmla="*/ 470 h 619"/>
                  <a:gd name="T98" fmla="*/ 561 w 621"/>
                  <a:gd name="T99" fmla="*/ 431 h 619"/>
                  <a:gd name="T100" fmla="*/ 561 w 621"/>
                  <a:gd name="T101" fmla="*/ 431 h 619"/>
                  <a:gd name="T102" fmla="*/ 607 w 621"/>
                  <a:gd name="T103" fmla="*/ 401 h 619"/>
                  <a:gd name="T104" fmla="*/ 617 w 621"/>
                  <a:gd name="T105" fmla="*/ 360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1" h="619">
                    <a:moveTo>
                      <a:pt x="589" y="309"/>
                    </a:moveTo>
                    <a:cubicBezTo>
                      <a:pt x="589" y="310"/>
                      <a:pt x="589" y="310"/>
                      <a:pt x="589" y="310"/>
                    </a:cubicBezTo>
                    <a:cubicBezTo>
                      <a:pt x="589" y="311"/>
                      <a:pt x="589" y="312"/>
                      <a:pt x="589" y="314"/>
                    </a:cubicBezTo>
                    <a:cubicBezTo>
                      <a:pt x="621" y="314"/>
                      <a:pt x="621" y="314"/>
                      <a:pt x="621" y="314"/>
                    </a:cubicBezTo>
                    <a:cubicBezTo>
                      <a:pt x="621" y="313"/>
                      <a:pt x="621" y="311"/>
                      <a:pt x="621" y="310"/>
                    </a:cubicBezTo>
                    <a:cubicBezTo>
                      <a:pt x="621" y="309"/>
                      <a:pt x="621" y="309"/>
                      <a:pt x="621" y="309"/>
                    </a:cubicBezTo>
                    <a:lnTo>
                      <a:pt x="589" y="309"/>
                    </a:lnTo>
                    <a:close/>
                    <a:moveTo>
                      <a:pt x="586" y="268"/>
                    </a:moveTo>
                    <a:cubicBezTo>
                      <a:pt x="586" y="269"/>
                      <a:pt x="586" y="270"/>
                      <a:pt x="586" y="272"/>
                    </a:cubicBezTo>
                    <a:cubicBezTo>
                      <a:pt x="618" y="267"/>
                      <a:pt x="618" y="267"/>
                      <a:pt x="618" y="267"/>
                    </a:cubicBezTo>
                    <a:cubicBezTo>
                      <a:pt x="618" y="266"/>
                      <a:pt x="617" y="264"/>
                      <a:pt x="617" y="263"/>
                    </a:cubicBezTo>
                    <a:lnTo>
                      <a:pt x="586" y="268"/>
                    </a:lnTo>
                    <a:close/>
                    <a:moveTo>
                      <a:pt x="576" y="227"/>
                    </a:moveTo>
                    <a:cubicBezTo>
                      <a:pt x="577" y="229"/>
                      <a:pt x="577" y="230"/>
                      <a:pt x="577" y="231"/>
                    </a:cubicBezTo>
                    <a:cubicBezTo>
                      <a:pt x="608" y="222"/>
                      <a:pt x="608" y="222"/>
                      <a:pt x="608" y="222"/>
                    </a:cubicBezTo>
                    <a:cubicBezTo>
                      <a:pt x="608" y="221"/>
                      <a:pt x="607" y="219"/>
                      <a:pt x="607" y="218"/>
                    </a:cubicBezTo>
                    <a:cubicBezTo>
                      <a:pt x="576" y="227"/>
                      <a:pt x="576" y="227"/>
                      <a:pt x="576" y="227"/>
                    </a:cubicBezTo>
                    <a:close/>
                    <a:moveTo>
                      <a:pt x="561" y="189"/>
                    </a:moveTo>
                    <a:cubicBezTo>
                      <a:pt x="562" y="190"/>
                      <a:pt x="562" y="191"/>
                      <a:pt x="563" y="192"/>
                    </a:cubicBezTo>
                    <a:cubicBezTo>
                      <a:pt x="592" y="178"/>
                      <a:pt x="592" y="178"/>
                      <a:pt x="592" y="178"/>
                    </a:cubicBezTo>
                    <a:cubicBezTo>
                      <a:pt x="591" y="177"/>
                      <a:pt x="590" y="176"/>
                      <a:pt x="590" y="175"/>
                    </a:cubicBezTo>
                    <a:cubicBezTo>
                      <a:pt x="561" y="189"/>
                      <a:pt x="561" y="189"/>
                      <a:pt x="561" y="189"/>
                    </a:cubicBezTo>
                    <a:close/>
                    <a:moveTo>
                      <a:pt x="540" y="153"/>
                    </a:moveTo>
                    <a:cubicBezTo>
                      <a:pt x="541" y="154"/>
                      <a:pt x="542" y="155"/>
                      <a:pt x="542" y="156"/>
                    </a:cubicBezTo>
                    <a:cubicBezTo>
                      <a:pt x="569" y="138"/>
                      <a:pt x="569" y="138"/>
                      <a:pt x="569" y="138"/>
                    </a:cubicBezTo>
                    <a:cubicBezTo>
                      <a:pt x="568" y="137"/>
                      <a:pt x="567" y="136"/>
                      <a:pt x="567" y="135"/>
                    </a:cubicBezTo>
                    <a:lnTo>
                      <a:pt x="540" y="153"/>
                    </a:lnTo>
                    <a:close/>
                    <a:moveTo>
                      <a:pt x="514" y="120"/>
                    </a:moveTo>
                    <a:cubicBezTo>
                      <a:pt x="515" y="121"/>
                      <a:pt x="516" y="122"/>
                      <a:pt x="517" y="123"/>
                    </a:cubicBezTo>
                    <a:cubicBezTo>
                      <a:pt x="540" y="102"/>
                      <a:pt x="540" y="102"/>
                      <a:pt x="540" y="102"/>
                    </a:cubicBezTo>
                    <a:cubicBezTo>
                      <a:pt x="540" y="101"/>
                      <a:pt x="539" y="100"/>
                      <a:pt x="538" y="98"/>
                    </a:cubicBezTo>
                    <a:cubicBezTo>
                      <a:pt x="514" y="120"/>
                      <a:pt x="514" y="120"/>
                      <a:pt x="514" y="120"/>
                    </a:cubicBezTo>
                    <a:close/>
                    <a:moveTo>
                      <a:pt x="484" y="92"/>
                    </a:moveTo>
                    <a:cubicBezTo>
                      <a:pt x="485" y="93"/>
                      <a:pt x="486" y="94"/>
                      <a:pt x="487" y="94"/>
                    </a:cubicBezTo>
                    <a:cubicBezTo>
                      <a:pt x="507" y="70"/>
                      <a:pt x="507" y="70"/>
                      <a:pt x="507" y="70"/>
                    </a:cubicBezTo>
                    <a:cubicBezTo>
                      <a:pt x="506" y="69"/>
                      <a:pt x="505" y="68"/>
                      <a:pt x="504" y="67"/>
                    </a:cubicBezTo>
                    <a:cubicBezTo>
                      <a:pt x="484" y="92"/>
                      <a:pt x="484" y="92"/>
                      <a:pt x="484" y="92"/>
                    </a:cubicBezTo>
                    <a:close/>
                    <a:moveTo>
                      <a:pt x="449" y="69"/>
                    </a:moveTo>
                    <a:cubicBezTo>
                      <a:pt x="450" y="69"/>
                      <a:pt x="451" y="70"/>
                      <a:pt x="453" y="71"/>
                    </a:cubicBezTo>
                    <a:cubicBezTo>
                      <a:pt x="469" y="43"/>
                      <a:pt x="469" y="43"/>
                      <a:pt x="469" y="43"/>
                    </a:cubicBezTo>
                    <a:cubicBezTo>
                      <a:pt x="468" y="42"/>
                      <a:pt x="467" y="42"/>
                      <a:pt x="465" y="41"/>
                    </a:cubicBezTo>
                    <a:cubicBezTo>
                      <a:pt x="449" y="69"/>
                      <a:pt x="449" y="69"/>
                      <a:pt x="449" y="69"/>
                    </a:cubicBezTo>
                    <a:close/>
                    <a:moveTo>
                      <a:pt x="412" y="51"/>
                    </a:moveTo>
                    <a:cubicBezTo>
                      <a:pt x="413" y="51"/>
                      <a:pt x="414" y="52"/>
                      <a:pt x="415" y="52"/>
                    </a:cubicBezTo>
                    <a:cubicBezTo>
                      <a:pt x="427" y="22"/>
                      <a:pt x="427" y="22"/>
                      <a:pt x="427" y="22"/>
                    </a:cubicBezTo>
                    <a:cubicBezTo>
                      <a:pt x="426" y="22"/>
                      <a:pt x="425" y="21"/>
                      <a:pt x="423" y="21"/>
                    </a:cubicBezTo>
                    <a:cubicBezTo>
                      <a:pt x="412" y="51"/>
                      <a:pt x="412" y="51"/>
                      <a:pt x="412" y="51"/>
                    </a:cubicBezTo>
                    <a:close/>
                    <a:moveTo>
                      <a:pt x="372" y="38"/>
                    </a:moveTo>
                    <a:cubicBezTo>
                      <a:pt x="373" y="39"/>
                      <a:pt x="375" y="39"/>
                      <a:pt x="376" y="39"/>
                    </a:cubicBezTo>
                    <a:cubicBezTo>
                      <a:pt x="383" y="8"/>
                      <a:pt x="383" y="8"/>
                      <a:pt x="383" y="8"/>
                    </a:cubicBezTo>
                    <a:cubicBezTo>
                      <a:pt x="382" y="8"/>
                      <a:pt x="380" y="8"/>
                      <a:pt x="379" y="7"/>
                    </a:cubicBezTo>
                    <a:lnTo>
                      <a:pt x="372" y="38"/>
                    </a:lnTo>
                    <a:close/>
                    <a:moveTo>
                      <a:pt x="331" y="32"/>
                    </a:moveTo>
                    <a:cubicBezTo>
                      <a:pt x="332" y="32"/>
                      <a:pt x="333" y="33"/>
                      <a:pt x="335" y="33"/>
                    </a:cubicBezTo>
                    <a:cubicBezTo>
                      <a:pt x="337" y="1"/>
                      <a:pt x="337" y="1"/>
                      <a:pt x="337" y="1"/>
                    </a:cubicBezTo>
                    <a:cubicBezTo>
                      <a:pt x="336" y="1"/>
                      <a:pt x="335" y="1"/>
                      <a:pt x="333" y="0"/>
                    </a:cubicBezTo>
                    <a:cubicBezTo>
                      <a:pt x="331" y="32"/>
                      <a:pt x="331" y="32"/>
                      <a:pt x="331" y="32"/>
                    </a:cubicBezTo>
                    <a:close/>
                    <a:moveTo>
                      <a:pt x="289" y="32"/>
                    </a:moveTo>
                    <a:cubicBezTo>
                      <a:pt x="291" y="32"/>
                      <a:pt x="292" y="32"/>
                      <a:pt x="293" y="32"/>
                    </a:cubicBezTo>
                    <a:cubicBezTo>
                      <a:pt x="291" y="0"/>
                      <a:pt x="291" y="0"/>
                      <a:pt x="291" y="0"/>
                    </a:cubicBezTo>
                    <a:cubicBezTo>
                      <a:pt x="290" y="0"/>
                      <a:pt x="288" y="0"/>
                      <a:pt x="287" y="1"/>
                    </a:cubicBezTo>
                    <a:lnTo>
                      <a:pt x="289" y="32"/>
                    </a:lnTo>
                    <a:close/>
                    <a:moveTo>
                      <a:pt x="248" y="39"/>
                    </a:moveTo>
                    <a:cubicBezTo>
                      <a:pt x="249" y="38"/>
                      <a:pt x="251" y="38"/>
                      <a:pt x="252" y="38"/>
                    </a:cubicBezTo>
                    <a:cubicBezTo>
                      <a:pt x="245" y="7"/>
                      <a:pt x="245" y="7"/>
                      <a:pt x="245" y="7"/>
                    </a:cubicBezTo>
                    <a:cubicBezTo>
                      <a:pt x="244" y="7"/>
                      <a:pt x="242" y="7"/>
                      <a:pt x="241" y="7"/>
                    </a:cubicBezTo>
                    <a:cubicBezTo>
                      <a:pt x="248" y="39"/>
                      <a:pt x="248" y="39"/>
                      <a:pt x="248" y="39"/>
                    </a:cubicBezTo>
                    <a:close/>
                    <a:moveTo>
                      <a:pt x="209" y="51"/>
                    </a:moveTo>
                    <a:cubicBezTo>
                      <a:pt x="210" y="50"/>
                      <a:pt x="211" y="50"/>
                      <a:pt x="212" y="50"/>
                    </a:cubicBezTo>
                    <a:cubicBezTo>
                      <a:pt x="201" y="20"/>
                      <a:pt x="201" y="20"/>
                      <a:pt x="201" y="20"/>
                    </a:cubicBezTo>
                    <a:cubicBezTo>
                      <a:pt x="199" y="20"/>
                      <a:pt x="198" y="21"/>
                      <a:pt x="197" y="21"/>
                    </a:cubicBezTo>
                    <a:cubicBezTo>
                      <a:pt x="209" y="51"/>
                      <a:pt x="209" y="51"/>
                      <a:pt x="209" y="51"/>
                    </a:cubicBezTo>
                    <a:close/>
                    <a:moveTo>
                      <a:pt x="171" y="69"/>
                    </a:moveTo>
                    <a:cubicBezTo>
                      <a:pt x="172" y="68"/>
                      <a:pt x="173" y="68"/>
                      <a:pt x="174" y="67"/>
                    </a:cubicBezTo>
                    <a:cubicBezTo>
                      <a:pt x="159" y="39"/>
                      <a:pt x="159" y="39"/>
                      <a:pt x="159" y="39"/>
                    </a:cubicBezTo>
                    <a:cubicBezTo>
                      <a:pt x="158" y="40"/>
                      <a:pt x="156" y="41"/>
                      <a:pt x="155" y="41"/>
                    </a:cubicBezTo>
                    <a:cubicBezTo>
                      <a:pt x="171" y="69"/>
                      <a:pt x="171" y="69"/>
                      <a:pt x="171" y="69"/>
                    </a:cubicBezTo>
                    <a:close/>
                    <a:moveTo>
                      <a:pt x="137" y="92"/>
                    </a:moveTo>
                    <a:cubicBezTo>
                      <a:pt x="138" y="92"/>
                      <a:pt x="139" y="91"/>
                      <a:pt x="140" y="90"/>
                    </a:cubicBezTo>
                    <a:cubicBezTo>
                      <a:pt x="120" y="65"/>
                      <a:pt x="120" y="65"/>
                      <a:pt x="120" y="65"/>
                    </a:cubicBezTo>
                    <a:cubicBezTo>
                      <a:pt x="119" y="66"/>
                      <a:pt x="118" y="67"/>
                      <a:pt x="117" y="68"/>
                    </a:cubicBezTo>
                    <a:cubicBezTo>
                      <a:pt x="137" y="92"/>
                      <a:pt x="137" y="92"/>
                      <a:pt x="137" y="92"/>
                    </a:cubicBezTo>
                    <a:close/>
                    <a:moveTo>
                      <a:pt x="106" y="121"/>
                    </a:moveTo>
                    <a:cubicBezTo>
                      <a:pt x="107" y="120"/>
                      <a:pt x="108" y="119"/>
                      <a:pt x="109" y="118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5" y="97"/>
                      <a:pt x="84" y="98"/>
                      <a:pt x="83" y="99"/>
                    </a:cubicBezTo>
                    <a:lnTo>
                      <a:pt x="106" y="121"/>
                    </a:lnTo>
                    <a:close/>
                    <a:moveTo>
                      <a:pt x="80" y="153"/>
                    </a:moveTo>
                    <a:cubicBezTo>
                      <a:pt x="81" y="152"/>
                      <a:pt x="82" y="151"/>
                      <a:pt x="83" y="150"/>
                    </a:cubicBezTo>
                    <a:cubicBezTo>
                      <a:pt x="56" y="132"/>
                      <a:pt x="56" y="132"/>
                      <a:pt x="56" y="132"/>
                    </a:cubicBezTo>
                    <a:cubicBezTo>
                      <a:pt x="56" y="133"/>
                      <a:pt x="55" y="134"/>
                      <a:pt x="54" y="135"/>
                    </a:cubicBezTo>
                    <a:cubicBezTo>
                      <a:pt x="80" y="153"/>
                      <a:pt x="80" y="153"/>
                      <a:pt x="80" y="153"/>
                    </a:cubicBezTo>
                    <a:close/>
                    <a:moveTo>
                      <a:pt x="60" y="189"/>
                    </a:moveTo>
                    <a:cubicBezTo>
                      <a:pt x="60" y="188"/>
                      <a:pt x="61" y="187"/>
                      <a:pt x="61" y="186"/>
                    </a:cubicBezTo>
                    <a:cubicBezTo>
                      <a:pt x="33" y="172"/>
                      <a:pt x="33" y="172"/>
                      <a:pt x="33" y="172"/>
                    </a:cubicBezTo>
                    <a:cubicBezTo>
                      <a:pt x="32" y="173"/>
                      <a:pt x="31" y="174"/>
                      <a:pt x="31" y="175"/>
                    </a:cubicBezTo>
                    <a:lnTo>
                      <a:pt x="60" y="189"/>
                    </a:lnTo>
                    <a:close/>
                    <a:moveTo>
                      <a:pt x="45" y="228"/>
                    </a:moveTo>
                    <a:cubicBezTo>
                      <a:pt x="45" y="227"/>
                      <a:pt x="45" y="226"/>
                      <a:pt x="46" y="224"/>
                    </a:cubicBezTo>
                    <a:cubicBezTo>
                      <a:pt x="15" y="215"/>
                      <a:pt x="15" y="215"/>
                      <a:pt x="15" y="215"/>
                    </a:cubicBezTo>
                    <a:cubicBezTo>
                      <a:pt x="15" y="216"/>
                      <a:pt x="14" y="217"/>
                      <a:pt x="14" y="219"/>
                    </a:cubicBezTo>
                    <a:lnTo>
                      <a:pt x="45" y="228"/>
                    </a:lnTo>
                    <a:close/>
                    <a:moveTo>
                      <a:pt x="35" y="269"/>
                    </a:moveTo>
                    <a:cubicBezTo>
                      <a:pt x="36" y="267"/>
                      <a:pt x="36" y="266"/>
                      <a:pt x="36" y="265"/>
                    </a:cubicBezTo>
                    <a:cubicBezTo>
                      <a:pt x="4" y="260"/>
                      <a:pt x="4" y="260"/>
                      <a:pt x="4" y="260"/>
                    </a:cubicBezTo>
                    <a:cubicBezTo>
                      <a:pt x="4" y="261"/>
                      <a:pt x="4" y="263"/>
                      <a:pt x="4" y="264"/>
                    </a:cubicBezTo>
                    <a:cubicBezTo>
                      <a:pt x="35" y="269"/>
                      <a:pt x="35" y="269"/>
                      <a:pt x="35" y="269"/>
                    </a:cubicBezTo>
                    <a:close/>
                    <a:moveTo>
                      <a:pt x="32" y="310"/>
                    </a:moveTo>
                    <a:cubicBezTo>
                      <a:pt x="32" y="310"/>
                      <a:pt x="32" y="310"/>
                      <a:pt x="32" y="310"/>
                    </a:cubicBezTo>
                    <a:cubicBezTo>
                      <a:pt x="32" y="309"/>
                      <a:pt x="32" y="308"/>
                      <a:pt x="32" y="306"/>
                    </a:cubicBezTo>
                    <a:cubicBezTo>
                      <a:pt x="0" y="306"/>
                      <a:pt x="0" y="306"/>
                      <a:pt x="0" y="306"/>
                    </a:cubicBezTo>
                    <a:cubicBezTo>
                      <a:pt x="0" y="307"/>
                      <a:pt x="0" y="309"/>
                      <a:pt x="0" y="310"/>
                    </a:cubicBezTo>
                    <a:cubicBezTo>
                      <a:pt x="0" y="310"/>
                      <a:pt x="0" y="310"/>
                      <a:pt x="0" y="310"/>
                    </a:cubicBezTo>
                    <a:lnTo>
                      <a:pt x="32" y="310"/>
                    </a:lnTo>
                    <a:close/>
                    <a:moveTo>
                      <a:pt x="35" y="352"/>
                    </a:moveTo>
                    <a:cubicBezTo>
                      <a:pt x="35" y="350"/>
                      <a:pt x="35" y="349"/>
                      <a:pt x="35" y="348"/>
                    </a:cubicBezTo>
                    <a:cubicBezTo>
                      <a:pt x="3" y="352"/>
                      <a:pt x="3" y="352"/>
                      <a:pt x="3" y="352"/>
                    </a:cubicBezTo>
                    <a:cubicBezTo>
                      <a:pt x="3" y="354"/>
                      <a:pt x="4" y="355"/>
                      <a:pt x="4" y="356"/>
                    </a:cubicBezTo>
                    <a:cubicBezTo>
                      <a:pt x="35" y="352"/>
                      <a:pt x="35" y="352"/>
                      <a:pt x="35" y="352"/>
                    </a:cubicBezTo>
                    <a:close/>
                    <a:moveTo>
                      <a:pt x="45" y="392"/>
                    </a:moveTo>
                    <a:cubicBezTo>
                      <a:pt x="44" y="391"/>
                      <a:pt x="44" y="390"/>
                      <a:pt x="44" y="388"/>
                    </a:cubicBezTo>
                    <a:cubicBezTo>
                      <a:pt x="13" y="398"/>
                      <a:pt x="13" y="398"/>
                      <a:pt x="13" y="398"/>
                    </a:cubicBezTo>
                    <a:cubicBezTo>
                      <a:pt x="13" y="399"/>
                      <a:pt x="14" y="400"/>
                      <a:pt x="14" y="402"/>
                    </a:cubicBezTo>
                    <a:cubicBezTo>
                      <a:pt x="45" y="392"/>
                      <a:pt x="45" y="392"/>
                      <a:pt x="45" y="392"/>
                    </a:cubicBezTo>
                    <a:close/>
                    <a:moveTo>
                      <a:pt x="60" y="431"/>
                    </a:moveTo>
                    <a:cubicBezTo>
                      <a:pt x="59" y="430"/>
                      <a:pt x="59" y="429"/>
                      <a:pt x="58" y="427"/>
                    </a:cubicBezTo>
                    <a:cubicBezTo>
                      <a:pt x="29" y="441"/>
                      <a:pt x="29" y="441"/>
                      <a:pt x="29" y="441"/>
                    </a:cubicBezTo>
                    <a:cubicBezTo>
                      <a:pt x="30" y="442"/>
                      <a:pt x="31" y="443"/>
                      <a:pt x="31" y="445"/>
                    </a:cubicBezTo>
                    <a:cubicBezTo>
                      <a:pt x="60" y="431"/>
                      <a:pt x="60" y="431"/>
                      <a:pt x="60" y="431"/>
                    </a:cubicBezTo>
                    <a:close/>
                    <a:moveTo>
                      <a:pt x="81" y="467"/>
                    </a:moveTo>
                    <a:cubicBezTo>
                      <a:pt x="80" y="466"/>
                      <a:pt x="79" y="465"/>
                      <a:pt x="79" y="464"/>
                    </a:cubicBezTo>
                    <a:cubicBezTo>
                      <a:pt x="52" y="481"/>
                      <a:pt x="52" y="481"/>
                      <a:pt x="52" y="481"/>
                    </a:cubicBezTo>
                    <a:cubicBezTo>
                      <a:pt x="53" y="482"/>
                      <a:pt x="54" y="484"/>
                      <a:pt x="54" y="485"/>
                    </a:cubicBezTo>
                    <a:cubicBezTo>
                      <a:pt x="81" y="467"/>
                      <a:pt x="81" y="467"/>
                      <a:pt x="81" y="467"/>
                    </a:cubicBezTo>
                    <a:close/>
                    <a:moveTo>
                      <a:pt x="107" y="499"/>
                    </a:moveTo>
                    <a:cubicBezTo>
                      <a:pt x="106" y="498"/>
                      <a:pt x="105" y="497"/>
                      <a:pt x="104" y="496"/>
                    </a:cubicBezTo>
                    <a:cubicBezTo>
                      <a:pt x="80" y="518"/>
                      <a:pt x="80" y="518"/>
                      <a:pt x="80" y="518"/>
                    </a:cubicBezTo>
                    <a:cubicBezTo>
                      <a:pt x="81" y="519"/>
                      <a:pt x="82" y="520"/>
                      <a:pt x="83" y="521"/>
                    </a:cubicBezTo>
                    <a:cubicBezTo>
                      <a:pt x="107" y="499"/>
                      <a:pt x="107" y="499"/>
                      <a:pt x="107" y="499"/>
                    </a:cubicBezTo>
                    <a:close/>
                    <a:moveTo>
                      <a:pt x="137" y="527"/>
                    </a:moveTo>
                    <a:cubicBezTo>
                      <a:pt x="136" y="527"/>
                      <a:pt x="135" y="526"/>
                      <a:pt x="134" y="525"/>
                    </a:cubicBezTo>
                    <a:cubicBezTo>
                      <a:pt x="114" y="550"/>
                      <a:pt x="114" y="550"/>
                      <a:pt x="114" y="550"/>
                    </a:cubicBezTo>
                    <a:cubicBezTo>
                      <a:pt x="115" y="551"/>
                      <a:pt x="116" y="552"/>
                      <a:pt x="117" y="552"/>
                    </a:cubicBezTo>
                    <a:cubicBezTo>
                      <a:pt x="137" y="527"/>
                      <a:pt x="137" y="527"/>
                      <a:pt x="137" y="527"/>
                    </a:cubicBezTo>
                    <a:close/>
                    <a:moveTo>
                      <a:pt x="172" y="551"/>
                    </a:moveTo>
                    <a:cubicBezTo>
                      <a:pt x="170" y="550"/>
                      <a:pt x="169" y="550"/>
                      <a:pt x="168" y="549"/>
                    </a:cubicBezTo>
                    <a:cubicBezTo>
                      <a:pt x="152" y="576"/>
                      <a:pt x="152" y="576"/>
                      <a:pt x="152" y="576"/>
                    </a:cubicBezTo>
                    <a:cubicBezTo>
                      <a:pt x="153" y="577"/>
                      <a:pt x="154" y="578"/>
                      <a:pt x="156" y="579"/>
                    </a:cubicBezTo>
                    <a:lnTo>
                      <a:pt x="172" y="551"/>
                    </a:lnTo>
                    <a:close/>
                    <a:moveTo>
                      <a:pt x="209" y="569"/>
                    </a:moveTo>
                    <a:cubicBezTo>
                      <a:pt x="208" y="569"/>
                      <a:pt x="207" y="568"/>
                      <a:pt x="206" y="568"/>
                    </a:cubicBezTo>
                    <a:cubicBezTo>
                      <a:pt x="193" y="597"/>
                      <a:pt x="193" y="597"/>
                      <a:pt x="193" y="597"/>
                    </a:cubicBezTo>
                    <a:cubicBezTo>
                      <a:pt x="195" y="598"/>
                      <a:pt x="196" y="598"/>
                      <a:pt x="197" y="599"/>
                    </a:cubicBezTo>
                    <a:cubicBezTo>
                      <a:pt x="209" y="569"/>
                      <a:pt x="209" y="569"/>
                      <a:pt x="209" y="569"/>
                    </a:cubicBezTo>
                    <a:close/>
                    <a:moveTo>
                      <a:pt x="249" y="581"/>
                    </a:moveTo>
                    <a:cubicBezTo>
                      <a:pt x="248" y="581"/>
                      <a:pt x="246" y="581"/>
                      <a:pt x="245" y="580"/>
                    </a:cubicBezTo>
                    <a:cubicBezTo>
                      <a:pt x="238" y="611"/>
                      <a:pt x="238" y="611"/>
                      <a:pt x="238" y="611"/>
                    </a:cubicBezTo>
                    <a:cubicBezTo>
                      <a:pt x="239" y="612"/>
                      <a:pt x="240" y="612"/>
                      <a:pt x="242" y="612"/>
                    </a:cubicBezTo>
                    <a:lnTo>
                      <a:pt x="249" y="581"/>
                    </a:lnTo>
                    <a:close/>
                    <a:moveTo>
                      <a:pt x="290" y="587"/>
                    </a:moveTo>
                    <a:cubicBezTo>
                      <a:pt x="289" y="587"/>
                      <a:pt x="287" y="587"/>
                      <a:pt x="286" y="587"/>
                    </a:cubicBezTo>
                    <a:cubicBezTo>
                      <a:pt x="283" y="619"/>
                      <a:pt x="283" y="619"/>
                      <a:pt x="283" y="619"/>
                    </a:cubicBezTo>
                    <a:cubicBezTo>
                      <a:pt x="285" y="619"/>
                      <a:pt x="286" y="619"/>
                      <a:pt x="288" y="619"/>
                    </a:cubicBezTo>
                    <a:cubicBezTo>
                      <a:pt x="290" y="587"/>
                      <a:pt x="290" y="587"/>
                      <a:pt x="290" y="587"/>
                    </a:cubicBezTo>
                    <a:close/>
                    <a:moveTo>
                      <a:pt x="332" y="587"/>
                    </a:moveTo>
                    <a:cubicBezTo>
                      <a:pt x="330" y="587"/>
                      <a:pt x="329" y="587"/>
                      <a:pt x="328" y="588"/>
                    </a:cubicBezTo>
                    <a:cubicBezTo>
                      <a:pt x="330" y="619"/>
                      <a:pt x="330" y="619"/>
                      <a:pt x="330" y="619"/>
                    </a:cubicBezTo>
                    <a:cubicBezTo>
                      <a:pt x="331" y="619"/>
                      <a:pt x="332" y="619"/>
                      <a:pt x="334" y="619"/>
                    </a:cubicBezTo>
                    <a:cubicBezTo>
                      <a:pt x="332" y="587"/>
                      <a:pt x="332" y="587"/>
                      <a:pt x="332" y="587"/>
                    </a:cubicBezTo>
                    <a:close/>
                    <a:moveTo>
                      <a:pt x="373" y="581"/>
                    </a:moveTo>
                    <a:cubicBezTo>
                      <a:pt x="371" y="581"/>
                      <a:pt x="370" y="582"/>
                      <a:pt x="369" y="582"/>
                    </a:cubicBezTo>
                    <a:cubicBezTo>
                      <a:pt x="376" y="613"/>
                      <a:pt x="376" y="613"/>
                      <a:pt x="376" y="613"/>
                    </a:cubicBezTo>
                    <a:cubicBezTo>
                      <a:pt x="377" y="613"/>
                      <a:pt x="378" y="613"/>
                      <a:pt x="380" y="612"/>
                    </a:cubicBezTo>
                    <a:cubicBezTo>
                      <a:pt x="373" y="581"/>
                      <a:pt x="373" y="581"/>
                      <a:pt x="373" y="581"/>
                    </a:cubicBezTo>
                    <a:close/>
                    <a:moveTo>
                      <a:pt x="412" y="569"/>
                    </a:moveTo>
                    <a:cubicBezTo>
                      <a:pt x="411" y="569"/>
                      <a:pt x="410" y="570"/>
                      <a:pt x="409" y="570"/>
                    </a:cubicBezTo>
                    <a:cubicBezTo>
                      <a:pt x="420" y="600"/>
                      <a:pt x="420" y="600"/>
                      <a:pt x="420" y="600"/>
                    </a:cubicBezTo>
                    <a:cubicBezTo>
                      <a:pt x="421" y="600"/>
                      <a:pt x="423" y="599"/>
                      <a:pt x="424" y="599"/>
                    </a:cubicBezTo>
                    <a:cubicBezTo>
                      <a:pt x="412" y="569"/>
                      <a:pt x="412" y="569"/>
                      <a:pt x="412" y="569"/>
                    </a:cubicBezTo>
                    <a:close/>
                    <a:moveTo>
                      <a:pt x="450" y="551"/>
                    </a:moveTo>
                    <a:cubicBezTo>
                      <a:pt x="449" y="551"/>
                      <a:pt x="448" y="552"/>
                      <a:pt x="446" y="553"/>
                    </a:cubicBezTo>
                    <a:cubicBezTo>
                      <a:pt x="462" y="581"/>
                      <a:pt x="462" y="581"/>
                      <a:pt x="462" y="581"/>
                    </a:cubicBezTo>
                    <a:cubicBezTo>
                      <a:pt x="463" y="580"/>
                      <a:pt x="465" y="579"/>
                      <a:pt x="466" y="579"/>
                    </a:cubicBezTo>
                    <a:lnTo>
                      <a:pt x="450" y="551"/>
                    </a:lnTo>
                    <a:close/>
                    <a:moveTo>
                      <a:pt x="484" y="527"/>
                    </a:moveTo>
                    <a:cubicBezTo>
                      <a:pt x="483" y="528"/>
                      <a:pt x="482" y="529"/>
                      <a:pt x="481" y="530"/>
                    </a:cubicBezTo>
                    <a:cubicBezTo>
                      <a:pt x="501" y="555"/>
                      <a:pt x="501" y="555"/>
                      <a:pt x="501" y="555"/>
                    </a:cubicBezTo>
                    <a:cubicBezTo>
                      <a:pt x="502" y="554"/>
                      <a:pt x="503" y="553"/>
                      <a:pt x="504" y="552"/>
                    </a:cubicBezTo>
                    <a:cubicBezTo>
                      <a:pt x="484" y="527"/>
                      <a:pt x="484" y="527"/>
                      <a:pt x="484" y="527"/>
                    </a:cubicBezTo>
                    <a:close/>
                    <a:moveTo>
                      <a:pt x="515" y="499"/>
                    </a:moveTo>
                    <a:cubicBezTo>
                      <a:pt x="514" y="500"/>
                      <a:pt x="513" y="501"/>
                      <a:pt x="512" y="502"/>
                    </a:cubicBezTo>
                    <a:cubicBezTo>
                      <a:pt x="535" y="524"/>
                      <a:pt x="535" y="524"/>
                      <a:pt x="535" y="524"/>
                    </a:cubicBezTo>
                    <a:cubicBezTo>
                      <a:pt x="536" y="523"/>
                      <a:pt x="537" y="522"/>
                      <a:pt x="538" y="521"/>
                    </a:cubicBezTo>
                    <a:lnTo>
                      <a:pt x="515" y="499"/>
                    </a:lnTo>
                    <a:close/>
                    <a:moveTo>
                      <a:pt x="540" y="467"/>
                    </a:moveTo>
                    <a:cubicBezTo>
                      <a:pt x="540" y="468"/>
                      <a:pt x="539" y="469"/>
                      <a:pt x="538" y="470"/>
                    </a:cubicBezTo>
                    <a:cubicBezTo>
                      <a:pt x="564" y="488"/>
                      <a:pt x="564" y="488"/>
                      <a:pt x="564" y="488"/>
                    </a:cubicBezTo>
                    <a:cubicBezTo>
                      <a:pt x="565" y="487"/>
                      <a:pt x="566" y="486"/>
                      <a:pt x="567" y="485"/>
                    </a:cubicBezTo>
                    <a:cubicBezTo>
                      <a:pt x="540" y="467"/>
                      <a:pt x="540" y="467"/>
                      <a:pt x="540" y="467"/>
                    </a:cubicBezTo>
                    <a:close/>
                    <a:moveTo>
                      <a:pt x="561" y="431"/>
                    </a:moveTo>
                    <a:cubicBezTo>
                      <a:pt x="561" y="432"/>
                      <a:pt x="560" y="433"/>
                      <a:pt x="560" y="434"/>
                    </a:cubicBezTo>
                    <a:cubicBezTo>
                      <a:pt x="588" y="448"/>
                      <a:pt x="588" y="448"/>
                      <a:pt x="588" y="448"/>
                    </a:cubicBezTo>
                    <a:cubicBezTo>
                      <a:pt x="589" y="447"/>
                      <a:pt x="590" y="446"/>
                      <a:pt x="590" y="444"/>
                    </a:cubicBezTo>
                    <a:lnTo>
                      <a:pt x="561" y="431"/>
                    </a:lnTo>
                    <a:close/>
                    <a:moveTo>
                      <a:pt x="577" y="392"/>
                    </a:moveTo>
                    <a:cubicBezTo>
                      <a:pt x="576" y="393"/>
                      <a:pt x="576" y="394"/>
                      <a:pt x="575" y="395"/>
                    </a:cubicBezTo>
                    <a:cubicBezTo>
                      <a:pt x="606" y="405"/>
                      <a:pt x="606" y="405"/>
                      <a:pt x="606" y="405"/>
                    </a:cubicBezTo>
                    <a:cubicBezTo>
                      <a:pt x="606" y="404"/>
                      <a:pt x="607" y="403"/>
                      <a:pt x="607" y="401"/>
                    </a:cubicBezTo>
                    <a:cubicBezTo>
                      <a:pt x="577" y="392"/>
                      <a:pt x="577" y="392"/>
                      <a:pt x="577" y="392"/>
                    </a:cubicBezTo>
                    <a:close/>
                    <a:moveTo>
                      <a:pt x="586" y="351"/>
                    </a:moveTo>
                    <a:cubicBezTo>
                      <a:pt x="586" y="353"/>
                      <a:pt x="585" y="354"/>
                      <a:pt x="585" y="355"/>
                    </a:cubicBezTo>
                    <a:cubicBezTo>
                      <a:pt x="617" y="360"/>
                      <a:pt x="617" y="360"/>
                      <a:pt x="617" y="360"/>
                    </a:cubicBezTo>
                    <a:cubicBezTo>
                      <a:pt x="617" y="359"/>
                      <a:pt x="617" y="357"/>
                      <a:pt x="617" y="356"/>
                    </a:cubicBezTo>
                    <a:cubicBezTo>
                      <a:pt x="586" y="351"/>
                      <a:pt x="586" y="351"/>
                      <a:pt x="586" y="351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24"/>
              <p:cNvSpPr>
                <a:spLocks noEditPoints="1"/>
              </p:cNvSpPr>
              <p:nvPr/>
            </p:nvSpPr>
            <p:spPr bwMode="auto">
              <a:xfrm>
                <a:off x="5129213" y="2457450"/>
                <a:ext cx="1933575" cy="1949450"/>
              </a:xfrm>
              <a:custGeom>
                <a:avLst/>
                <a:gdLst>
                  <a:gd name="T0" fmla="*/ 588 w 605"/>
                  <a:gd name="T1" fmla="*/ 282 h 604"/>
                  <a:gd name="T2" fmla="*/ 586 w 605"/>
                  <a:gd name="T3" fmla="*/ 259 h 604"/>
                  <a:gd name="T4" fmla="*/ 582 w 605"/>
                  <a:gd name="T5" fmla="*/ 238 h 604"/>
                  <a:gd name="T6" fmla="*/ 584 w 605"/>
                  <a:gd name="T7" fmla="*/ 191 h 604"/>
                  <a:gd name="T8" fmla="*/ 575 w 605"/>
                  <a:gd name="T9" fmla="*/ 170 h 604"/>
                  <a:gd name="T10" fmla="*/ 540 w 605"/>
                  <a:gd name="T11" fmla="*/ 142 h 604"/>
                  <a:gd name="T12" fmla="*/ 526 w 605"/>
                  <a:gd name="T13" fmla="*/ 123 h 604"/>
                  <a:gd name="T14" fmla="*/ 512 w 605"/>
                  <a:gd name="T15" fmla="*/ 107 h 604"/>
                  <a:gd name="T16" fmla="*/ 491 w 605"/>
                  <a:gd name="T17" fmla="*/ 65 h 604"/>
                  <a:gd name="T18" fmla="*/ 472 w 605"/>
                  <a:gd name="T19" fmla="*/ 52 h 604"/>
                  <a:gd name="T20" fmla="*/ 428 w 605"/>
                  <a:gd name="T21" fmla="*/ 45 h 604"/>
                  <a:gd name="T22" fmla="*/ 407 w 605"/>
                  <a:gd name="T23" fmla="*/ 35 h 604"/>
                  <a:gd name="T24" fmla="*/ 386 w 605"/>
                  <a:gd name="T25" fmla="*/ 28 h 604"/>
                  <a:gd name="T26" fmla="*/ 347 w 605"/>
                  <a:gd name="T27" fmla="*/ 3 h 604"/>
                  <a:gd name="T28" fmla="*/ 325 w 605"/>
                  <a:gd name="T29" fmla="*/ 0 h 604"/>
                  <a:gd name="T30" fmla="*/ 302 w 605"/>
                  <a:gd name="T31" fmla="*/ 16 h 604"/>
                  <a:gd name="T32" fmla="*/ 257 w 605"/>
                  <a:gd name="T33" fmla="*/ 3 h 604"/>
                  <a:gd name="T34" fmla="*/ 235 w 605"/>
                  <a:gd name="T35" fmla="*/ 7 h 604"/>
                  <a:gd name="T36" fmla="*/ 199 w 605"/>
                  <a:gd name="T37" fmla="*/ 35 h 604"/>
                  <a:gd name="T38" fmla="*/ 178 w 605"/>
                  <a:gd name="T39" fmla="*/ 44 h 604"/>
                  <a:gd name="T40" fmla="*/ 159 w 605"/>
                  <a:gd name="T41" fmla="*/ 54 h 604"/>
                  <a:gd name="T42" fmla="*/ 114 w 605"/>
                  <a:gd name="T43" fmla="*/ 66 h 604"/>
                  <a:gd name="T44" fmla="*/ 97 w 605"/>
                  <a:gd name="T45" fmla="*/ 80 h 604"/>
                  <a:gd name="T46" fmla="*/ 80 w 605"/>
                  <a:gd name="T47" fmla="*/ 122 h 604"/>
                  <a:gd name="T48" fmla="*/ 66 w 605"/>
                  <a:gd name="T49" fmla="*/ 141 h 604"/>
                  <a:gd name="T50" fmla="*/ 54 w 605"/>
                  <a:gd name="T51" fmla="*/ 159 h 604"/>
                  <a:gd name="T52" fmla="*/ 21 w 605"/>
                  <a:gd name="T53" fmla="*/ 192 h 604"/>
                  <a:gd name="T54" fmla="*/ 14 w 605"/>
                  <a:gd name="T55" fmla="*/ 213 h 604"/>
                  <a:gd name="T56" fmla="*/ 20 w 605"/>
                  <a:gd name="T57" fmla="*/ 258 h 604"/>
                  <a:gd name="T58" fmla="*/ 17 w 605"/>
                  <a:gd name="T59" fmla="*/ 281 h 604"/>
                  <a:gd name="T60" fmla="*/ 0 w 605"/>
                  <a:gd name="T61" fmla="*/ 302 h 604"/>
                  <a:gd name="T62" fmla="*/ 19 w 605"/>
                  <a:gd name="T63" fmla="*/ 343 h 604"/>
                  <a:gd name="T64" fmla="*/ 24 w 605"/>
                  <a:gd name="T65" fmla="*/ 366 h 604"/>
                  <a:gd name="T66" fmla="*/ 29 w 605"/>
                  <a:gd name="T67" fmla="*/ 386 h 604"/>
                  <a:gd name="T68" fmla="*/ 30 w 605"/>
                  <a:gd name="T69" fmla="*/ 433 h 604"/>
                  <a:gd name="T70" fmla="*/ 41 w 605"/>
                  <a:gd name="T71" fmla="*/ 453 h 604"/>
                  <a:gd name="T72" fmla="*/ 78 w 605"/>
                  <a:gd name="T73" fmla="*/ 479 h 604"/>
                  <a:gd name="T74" fmla="*/ 93 w 605"/>
                  <a:gd name="T75" fmla="*/ 497 h 604"/>
                  <a:gd name="T76" fmla="*/ 108 w 605"/>
                  <a:gd name="T77" fmla="*/ 512 h 604"/>
                  <a:gd name="T78" fmla="*/ 132 w 605"/>
                  <a:gd name="T79" fmla="*/ 552 h 604"/>
                  <a:gd name="T80" fmla="*/ 152 w 605"/>
                  <a:gd name="T81" fmla="*/ 564 h 604"/>
                  <a:gd name="T82" fmla="*/ 198 w 605"/>
                  <a:gd name="T83" fmla="*/ 568 h 604"/>
                  <a:gd name="T84" fmla="*/ 218 w 605"/>
                  <a:gd name="T85" fmla="*/ 575 h 604"/>
                  <a:gd name="T86" fmla="*/ 236 w 605"/>
                  <a:gd name="T87" fmla="*/ 597 h 604"/>
                  <a:gd name="T88" fmla="*/ 278 w 605"/>
                  <a:gd name="T89" fmla="*/ 603 h 604"/>
                  <a:gd name="T90" fmla="*/ 303 w 605"/>
                  <a:gd name="T91" fmla="*/ 588 h 604"/>
                  <a:gd name="T92" fmla="*/ 325 w 605"/>
                  <a:gd name="T93" fmla="*/ 603 h 604"/>
                  <a:gd name="T94" fmla="*/ 368 w 605"/>
                  <a:gd name="T95" fmla="*/ 597 h 604"/>
                  <a:gd name="T96" fmla="*/ 387 w 605"/>
                  <a:gd name="T97" fmla="*/ 575 h 604"/>
                  <a:gd name="T98" fmla="*/ 427 w 605"/>
                  <a:gd name="T99" fmla="*/ 560 h 604"/>
                  <a:gd name="T100" fmla="*/ 446 w 605"/>
                  <a:gd name="T101" fmla="*/ 550 h 604"/>
                  <a:gd name="T102" fmla="*/ 473 w 605"/>
                  <a:gd name="T103" fmla="*/ 552 h 604"/>
                  <a:gd name="T104" fmla="*/ 507 w 605"/>
                  <a:gd name="T105" fmla="*/ 525 h 604"/>
                  <a:gd name="T106" fmla="*/ 512 w 605"/>
                  <a:gd name="T107" fmla="*/ 497 h 604"/>
                  <a:gd name="T108" fmla="*/ 539 w 605"/>
                  <a:gd name="T109" fmla="*/ 463 h 604"/>
                  <a:gd name="T110" fmla="*/ 550 w 605"/>
                  <a:gd name="T111" fmla="*/ 445 h 604"/>
                  <a:gd name="T112" fmla="*/ 575 w 605"/>
                  <a:gd name="T113" fmla="*/ 433 h 604"/>
                  <a:gd name="T114" fmla="*/ 591 w 605"/>
                  <a:gd name="T115" fmla="*/ 393 h 604"/>
                  <a:gd name="T116" fmla="*/ 582 w 605"/>
                  <a:gd name="T117" fmla="*/ 366 h 604"/>
                  <a:gd name="T118" fmla="*/ 586 w 605"/>
                  <a:gd name="T119" fmla="*/ 344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05" h="604">
                    <a:moveTo>
                      <a:pt x="589" y="301"/>
                    </a:moveTo>
                    <a:cubicBezTo>
                      <a:pt x="589" y="302"/>
                      <a:pt x="589" y="302"/>
                      <a:pt x="589" y="302"/>
                    </a:cubicBezTo>
                    <a:cubicBezTo>
                      <a:pt x="589" y="302"/>
                      <a:pt x="589" y="303"/>
                      <a:pt x="589" y="304"/>
                    </a:cubicBezTo>
                    <a:cubicBezTo>
                      <a:pt x="605" y="304"/>
                      <a:pt x="605" y="304"/>
                      <a:pt x="605" y="304"/>
                    </a:cubicBezTo>
                    <a:cubicBezTo>
                      <a:pt x="605" y="303"/>
                      <a:pt x="605" y="303"/>
                      <a:pt x="605" y="302"/>
                    </a:cubicBezTo>
                    <a:cubicBezTo>
                      <a:pt x="605" y="301"/>
                      <a:pt x="605" y="301"/>
                      <a:pt x="605" y="301"/>
                    </a:cubicBezTo>
                    <a:cubicBezTo>
                      <a:pt x="589" y="301"/>
                      <a:pt x="589" y="301"/>
                      <a:pt x="589" y="301"/>
                    </a:cubicBezTo>
                    <a:close/>
                    <a:moveTo>
                      <a:pt x="589" y="301"/>
                    </a:moveTo>
                    <a:cubicBezTo>
                      <a:pt x="589" y="301"/>
                      <a:pt x="589" y="301"/>
                      <a:pt x="589" y="301"/>
                    </a:cubicBezTo>
                    <a:cubicBezTo>
                      <a:pt x="605" y="301"/>
                      <a:pt x="605" y="301"/>
                      <a:pt x="605" y="301"/>
                    </a:cubicBezTo>
                    <a:cubicBezTo>
                      <a:pt x="605" y="301"/>
                      <a:pt x="605" y="301"/>
                      <a:pt x="605" y="301"/>
                    </a:cubicBezTo>
                    <a:cubicBezTo>
                      <a:pt x="589" y="301"/>
                      <a:pt x="589" y="301"/>
                      <a:pt x="589" y="301"/>
                    </a:cubicBezTo>
                    <a:close/>
                    <a:moveTo>
                      <a:pt x="588" y="280"/>
                    </a:moveTo>
                    <a:cubicBezTo>
                      <a:pt x="588" y="281"/>
                      <a:pt x="588" y="281"/>
                      <a:pt x="588" y="282"/>
                    </a:cubicBezTo>
                    <a:cubicBezTo>
                      <a:pt x="604" y="281"/>
                      <a:pt x="604" y="281"/>
                      <a:pt x="604" y="281"/>
                    </a:cubicBezTo>
                    <a:cubicBezTo>
                      <a:pt x="604" y="280"/>
                      <a:pt x="604" y="279"/>
                      <a:pt x="604" y="279"/>
                    </a:cubicBezTo>
                    <a:cubicBezTo>
                      <a:pt x="588" y="280"/>
                      <a:pt x="588" y="280"/>
                      <a:pt x="588" y="280"/>
                    </a:cubicBezTo>
                    <a:close/>
                    <a:moveTo>
                      <a:pt x="588" y="280"/>
                    </a:moveTo>
                    <a:cubicBezTo>
                      <a:pt x="588" y="280"/>
                      <a:pt x="588" y="280"/>
                      <a:pt x="588" y="280"/>
                    </a:cubicBezTo>
                    <a:cubicBezTo>
                      <a:pt x="604" y="279"/>
                      <a:pt x="604" y="279"/>
                      <a:pt x="604" y="279"/>
                    </a:cubicBezTo>
                    <a:cubicBezTo>
                      <a:pt x="604" y="279"/>
                      <a:pt x="604" y="279"/>
                      <a:pt x="604" y="279"/>
                    </a:cubicBezTo>
                    <a:cubicBezTo>
                      <a:pt x="588" y="280"/>
                      <a:pt x="588" y="280"/>
                      <a:pt x="588" y="280"/>
                    </a:cubicBezTo>
                    <a:close/>
                    <a:moveTo>
                      <a:pt x="586" y="259"/>
                    </a:moveTo>
                    <a:cubicBezTo>
                      <a:pt x="586" y="259"/>
                      <a:pt x="586" y="260"/>
                      <a:pt x="586" y="261"/>
                    </a:cubicBezTo>
                    <a:cubicBezTo>
                      <a:pt x="602" y="258"/>
                      <a:pt x="602" y="258"/>
                      <a:pt x="602" y="258"/>
                    </a:cubicBezTo>
                    <a:cubicBezTo>
                      <a:pt x="602" y="258"/>
                      <a:pt x="601" y="257"/>
                      <a:pt x="601" y="256"/>
                    </a:cubicBezTo>
                    <a:cubicBezTo>
                      <a:pt x="586" y="259"/>
                      <a:pt x="586" y="259"/>
                      <a:pt x="586" y="259"/>
                    </a:cubicBezTo>
                    <a:close/>
                    <a:moveTo>
                      <a:pt x="586" y="259"/>
                    </a:moveTo>
                    <a:cubicBezTo>
                      <a:pt x="586" y="259"/>
                      <a:pt x="586" y="259"/>
                      <a:pt x="586" y="259"/>
                    </a:cubicBezTo>
                    <a:cubicBezTo>
                      <a:pt x="601" y="256"/>
                      <a:pt x="601" y="256"/>
                      <a:pt x="601" y="256"/>
                    </a:cubicBezTo>
                    <a:cubicBezTo>
                      <a:pt x="601" y="256"/>
                      <a:pt x="601" y="256"/>
                      <a:pt x="601" y="256"/>
                    </a:cubicBezTo>
                    <a:cubicBezTo>
                      <a:pt x="586" y="259"/>
                      <a:pt x="586" y="259"/>
                      <a:pt x="586" y="259"/>
                    </a:cubicBezTo>
                    <a:close/>
                    <a:moveTo>
                      <a:pt x="582" y="238"/>
                    </a:moveTo>
                    <a:cubicBezTo>
                      <a:pt x="582" y="238"/>
                      <a:pt x="582" y="239"/>
                      <a:pt x="582" y="240"/>
                    </a:cubicBezTo>
                    <a:cubicBezTo>
                      <a:pt x="598" y="236"/>
                      <a:pt x="598" y="236"/>
                      <a:pt x="598" y="236"/>
                    </a:cubicBezTo>
                    <a:cubicBezTo>
                      <a:pt x="597" y="235"/>
                      <a:pt x="597" y="235"/>
                      <a:pt x="597" y="234"/>
                    </a:cubicBezTo>
                    <a:cubicBezTo>
                      <a:pt x="582" y="238"/>
                      <a:pt x="582" y="238"/>
                      <a:pt x="582" y="238"/>
                    </a:cubicBezTo>
                    <a:close/>
                    <a:moveTo>
                      <a:pt x="582" y="238"/>
                    </a:moveTo>
                    <a:cubicBezTo>
                      <a:pt x="582" y="238"/>
                      <a:pt x="582" y="238"/>
                      <a:pt x="582" y="238"/>
                    </a:cubicBezTo>
                    <a:cubicBezTo>
                      <a:pt x="597" y="234"/>
                      <a:pt x="597" y="234"/>
                      <a:pt x="597" y="234"/>
                    </a:cubicBezTo>
                    <a:cubicBezTo>
                      <a:pt x="597" y="234"/>
                      <a:pt x="597" y="234"/>
                      <a:pt x="597" y="234"/>
                    </a:cubicBezTo>
                    <a:cubicBezTo>
                      <a:pt x="582" y="238"/>
                      <a:pt x="582" y="238"/>
                      <a:pt x="582" y="238"/>
                    </a:cubicBezTo>
                    <a:close/>
                    <a:moveTo>
                      <a:pt x="576" y="217"/>
                    </a:moveTo>
                    <a:cubicBezTo>
                      <a:pt x="576" y="218"/>
                      <a:pt x="576" y="218"/>
                      <a:pt x="577" y="219"/>
                    </a:cubicBezTo>
                    <a:cubicBezTo>
                      <a:pt x="592" y="214"/>
                      <a:pt x="592" y="214"/>
                      <a:pt x="592" y="214"/>
                    </a:cubicBezTo>
                    <a:cubicBezTo>
                      <a:pt x="592" y="214"/>
                      <a:pt x="591" y="213"/>
                      <a:pt x="591" y="212"/>
                    </a:cubicBezTo>
                    <a:cubicBezTo>
                      <a:pt x="576" y="217"/>
                      <a:pt x="576" y="217"/>
                      <a:pt x="576" y="217"/>
                    </a:cubicBezTo>
                    <a:close/>
                    <a:moveTo>
                      <a:pt x="576" y="217"/>
                    </a:moveTo>
                    <a:cubicBezTo>
                      <a:pt x="576" y="217"/>
                      <a:pt x="576" y="217"/>
                      <a:pt x="576" y="217"/>
                    </a:cubicBezTo>
                    <a:cubicBezTo>
                      <a:pt x="591" y="212"/>
                      <a:pt x="591" y="212"/>
                      <a:pt x="591" y="212"/>
                    </a:cubicBezTo>
                    <a:cubicBezTo>
                      <a:pt x="591" y="212"/>
                      <a:pt x="591" y="212"/>
                      <a:pt x="591" y="212"/>
                    </a:cubicBezTo>
                    <a:cubicBezTo>
                      <a:pt x="576" y="217"/>
                      <a:pt x="576" y="217"/>
                      <a:pt x="576" y="217"/>
                    </a:cubicBezTo>
                    <a:close/>
                    <a:moveTo>
                      <a:pt x="569" y="197"/>
                    </a:moveTo>
                    <a:cubicBezTo>
                      <a:pt x="569" y="197"/>
                      <a:pt x="569" y="198"/>
                      <a:pt x="570" y="199"/>
                    </a:cubicBezTo>
                    <a:cubicBezTo>
                      <a:pt x="585" y="193"/>
                      <a:pt x="585" y="193"/>
                      <a:pt x="585" y="193"/>
                    </a:cubicBezTo>
                    <a:cubicBezTo>
                      <a:pt x="584" y="192"/>
                      <a:pt x="584" y="192"/>
                      <a:pt x="584" y="191"/>
                    </a:cubicBezTo>
                    <a:cubicBezTo>
                      <a:pt x="569" y="197"/>
                      <a:pt x="569" y="197"/>
                      <a:pt x="569" y="197"/>
                    </a:cubicBezTo>
                    <a:close/>
                    <a:moveTo>
                      <a:pt x="569" y="197"/>
                    </a:moveTo>
                    <a:cubicBezTo>
                      <a:pt x="569" y="197"/>
                      <a:pt x="569" y="197"/>
                      <a:pt x="569" y="197"/>
                    </a:cubicBezTo>
                    <a:cubicBezTo>
                      <a:pt x="584" y="191"/>
                      <a:pt x="584" y="191"/>
                      <a:pt x="584" y="191"/>
                    </a:cubicBezTo>
                    <a:cubicBezTo>
                      <a:pt x="584" y="191"/>
                      <a:pt x="584" y="191"/>
                      <a:pt x="584" y="191"/>
                    </a:cubicBezTo>
                    <a:cubicBezTo>
                      <a:pt x="569" y="197"/>
                      <a:pt x="569" y="197"/>
                      <a:pt x="569" y="197"/>
                    </a:cubicBezTo>
                    <a:close/>
                    <a:moveTo>
                      <a:pt x="560" y="177"/>
                    </a:moveTo>
                    <a:cubicBezTo>
                      <a:pt x="561" y="178"/>
                      <a:pt x="561" y="178"/>
                      <a:pt x="561" y="179"/>
                    </a:cubicBezTo>
                    <a:cubicBezTo>
                      <a:pt x="576" y="172"/>
                      <a:pt x="576" y="172"/>
                      <a:pt x="576" y="172"/>
                    </a:cubicBezTo>
                    <a:cubicBezTo>
                      <a:pt x="575" y="171"/>
                      <a:pt x="575" y="171"/>
                      <a:pt x="575" y="170"/>
                    </a:cubicBezTo>
                    <a:cubicBezTo>
                      <a:pt x="560" y="177"/>
                      <a:pt x="560" y="177"/>
                      <a:pt x="560" y="177"/>
                    </a:cubicBezTo>
                    <a:close/>
                    <a:moveTo>
                      <a:pt x="560" y="177"/>
                    </a:moveTo>
                    <a:cubicBezTo>
                      <a:pt x="560" y="177"/>
                      <a:pt x="560" y="177"/>
                      <a:pt x="560" y="177"/>
                    </a:cubicBezTo>
                    <a:cubicBezTo>
                      <a:pt x="575" y="170"/>
                      <a:pt x="575" y="170"/>
                      <a:pt x="575" y="170"/>
                    </a:cubicBezTo>
                    <a:cubicBezTo>
                      <a:pt x="575" y="170"/>
                      <a:pt x="575" y="170"/>
                      <a:pt x="575" y="170"/>
                    </a:cubicBezTo>
                    <a:cubicBezTo>
                      <a:pt x="560" y="177"/>
                      <a:pt x="560" y="177"/>
                      <a:pt x="560" y="177"/>
                    </a:cubicBezTo>
                    <a:close/>
                    <a:moveTo>
                      <a:pt x="550" y="158"/>
                    </a:moveTo>
                    <a:cubicBezTo>
                      <a:pt x="551" y="159"/>
                      <a:pt x="551" y="159"/>
                      <a:pt x="551" y="160"/>
                    </a:cubicBezTo>
                    <a:cubicBezTo>
                      <a:pt x="565" y="152"/>
                      <a:pt x="565" y="152"/>
                      <a:pt x="565" y="152"/>
                    </a:cubicBezTo>
                    <a:cubicBezTo>
                      <a:pt x="565" y="151"/>
                      <a:pt x="564" y="151"/>
                      <a:pt x="564" y="150"/>
                    </a:cubicBezTo>
                    <a:lnTo>
                      <a:pt x="550" y="158"/>
                    </a:lnTo>
                    <a:close/>
                    <a:moveTo>
                      <a:pt x="550" y="158"/>
                    </a:moveTo>
                    <a:cubicBezTo>
                      <a:pt x="550" y="158"/>
                      <a:pt x="550" y="158"/>
                      <a:pt x="550" y="158"/>
                    </a:cubicBezTo>
                    <a:cubicBezTo>
                      <a:pt x="564" y="150"/>
                      <a:pt x="564" y="150"/>
                      <a:pt x="564" y="150"/>
                    </a:cubicBezTo>
                    <a:cubicBezTo>
                      <a:pt x="564" y="150"/>
                      <a:pt x="564" y="150"/>
                      <a:pt x="564" y="150"/>
                    </a:cubicBezTo>
                    <a:cubicBezTo>
                      <a:pt x="550" y="158"/>
                      <a:pt x="550" y="158"/>
                      <a:pt x="550" y="158"/>
                    </a:cubicBezTo>
                    <a:close/>
                    <a:moveTo>
                      <a:pt x="539" y="140"/>
                    </a:moveTo>
                    <a:cubicBezTo>
                      <a:pt x="539" y="141"/>
                      <a:pt x="540" y="141"/>
                      <a:pt x="540" y="142"/>
                    </a:cubicBezTo>
                    <a:cubicBezTo>
                      <a:pt x="553" y="133"/>
                      <a:pt x="553" y="133"/>
                      <a:pt x="553" y="133"/>
                    </a:cubicBezTo>
                    <a:cubicBezTo>
                      <a:pt x="553" y="132"/>
                      <a:pt x="552" y="132"/>
                      <a:pt x="552" y="131"/>
                    </a:cubicBezTo>
                    <a:cubicBezTo>
                      <a:pt x="539" y="140"/>
                      <a:pt x="539" y="140"/>
                      <a:pt x="539" y="140"/>
                    </a:cubicBezTo>
                    <a:close/>
                    <a:moveTo>
                      <a:pt x="539" y="140"/>
                    </a:moveTo>
                    <a:cubicBezTo>
                      <a:pt x="539" y="140"/>
                      <a:pt x="539" y="140"/>
                      <a:pt x="539" y="140"/>
                    </a:cubicBezTo>
                    <a:cubicBezTo>
                      <a:pt x="552" y="131"/>
                      <a:pt x="552" y="131"/>
                      <a:pt x="552" y="131"/>
                    </a:cubicBezTo>
                    <a:cubicBezTo>
                      <a:pt x="552" y="131"/>
                      <a:pt x="552" y="131"/>
                      <a:pt x="552" y="131"/>
                    </a:cubicBezTo>
                    <a:cubicBezTo>
                      <a:pt x="539" y="140"/>
                      <a:pt x="539" y="140"/>
                      <a:pt x="539" y="140"/>
                    </a:cubicBezTo>
                    <a:close/>
                    <a:moveTo>
                      <a:pt x="526" y="123"/>
                    </a:moveTo>
                    <a:cubicBezTo>
                      <a:pt x="527" y="124"/>
                      <a:pt x="527" y="124"/>
                      <a:pt x="527" y="125"/>
                    </a:cubicBezTo>
                    <a:cubicBezTo>
                      <a:pt x="540" y="115"/>
                      <a:pt x="540" y="115"/>
                      <a:pt x="540" y="115"/>
                    </a:cubicBezTo>
                    <a:cubicBezTo>
                      <a:pt x="539" y="114"/>
                      <a:pt x="539" y="114"/>
                      <a:pt x="539" y="113"/>
                    </a:cubicBezTo>
                    <a:cubicBezTo>
                      <a:pt x="526" y="123"/>
                      <a:pt x="526" y="123"/>
                      <a:pt x="526" y="123"/>
                    </a:cubicBezTo>
                    <a:close/>
                    <a:moveTo>
                      <a:pt x="526" y="123"/>
                    </a:moveTo>
                    <a:cubicBezTo>
                      <a:pt x="526" y="123"/>
                      <a:pt x="526" y="123"/>
                      <a:pt x="526" y="123"/>
                    </a:cubicBezTo>
                    <a:cubicBezTo>
                      <a:pt x="539" y="113"/>
                      <a:pt x="539" y="113"/>
                      <a:pt x="539" y="113"/>
                    </a:cubicBezTo>
                    <a:cubicBezTo>
                      <a:pt x="539" y="113"/>
                      <a:pt x="539" y="113"/>
                      <a:pt x="539" y="113"/>
                    </a:cubicBezTo>
                    <a:cubicBezTo>
                      <a:pt x="526" y="123"/>
                      <a:pt x="526" y="123"/>
                      <a:pt x="526" y="123"/>
                    </a:cubicBezTo>
                    <a:close/>
                    <a:moveTo>
                      <a:pt x="512" y="107"/>
                    </a:moveTo>
                    <a:cubicBezTo>
                      <a:pt x="513" y="107"/>
                      <a:pt x="513" y="108"/>
                      <a:pt x="513" y="108"/>
                    </a:cubicBezTo>
                    <a:cubicBezTo>
                      <a:pt x="525" y="97"/>
                      <a:pt x="525" y="97"/>
                      <a:pt x="525" y="97"/>
                    </a:cubicBezTo>
                    <a:cubicBezTo>
                      <a:pt x="525" y="97"/>
                      <a:pt x="524" y="96"/>
                      <a:pt x="524" y="96"/>
                    </a:cubicBezTo>
                    <a:cubicBezTo>
                      <a:pt x="512" y="107"/>
                      <a:pt x="512" y="107"/>
                      <a:pt x="512" y="107"/>
                    </a:cubicBezTo>
                    <a:close/>
                    <a:moveTo>
                      <a:pt x="512" y="107"/>
                    </a:moveTo>
                    <a:cubicBezTo>
                      <a:pt x="512" y="107"/>
                      <a:pt x="512" y="107"/>
                      <a:pt x="512" y="107"/>
                    </a:cubicBezTo>
                    <a:cubicBezTo>
                      <a:pt x="524" y="96"/>
                      <a:pt x="524" y="96"/>
                      <a:pt x="524" y="96"/>
                    </a:cubicBezTo>
                    <a:cubicBezTo>
                      <a:pt x="524" y="96"/>
                      <a:pt x="524" y="96"/>
                      <a:pt x="524" y="96"/>
                    </a:cubicBezTo>
                    <a:cubicBezTo>
                      <a:pt x="512" y="107"/>
                      <a:pt x="512" y="107"/>
                      <a:pt x="512" y="107"/>
                    </a:cubicBezTo>
                    <a:close/>
                    <a:moveTo>
                      <a:pt x="497" y="92"/>
                    </a:moveTo>
                    <a:cubicBezTo>
                      <a:pt x="497" y="92"/>
                      <a:pt x="498" y="93"/>
                      <a:pt x="498" y="93"/>
                    </a:cubicBezTo>
                    <a:cubicBezTo>
                      <a:pt x="509" y="81"/>
                      <a:pt x="509" y="81"/>
                      <a:pt x="509" y="81"/>
                    </a:cubicBezTo>
                    <a:cubicBezTo>
                      <a:pt x="509" y="81"/>
                      <a:pt x="508" y="80"/>
                      <a:pt x="508" y="80"/>
                    </a:cubicBezTo>
                    <a:cubicBezTo>
                      <a:pt x="497" y="92"/>
                      <a:pt x="497" y="92"/>
                      <a:pt x="497" y="92"/>
                    </a:cubicBezTo>
                    <a:close/>
                    <a:moveTo>
                      <a:pt x="497" y="92"/>
                    </a:moveTo>
                    <a:cubicBezTo>
                      <a:pt x="497" y="92"/>
                      <a:pt x="497" y="92"/>
                      <a:pt x="497" y="92"/>
                    </a:cubicBezTo>
                    <a:cubicBezTo>
                      <a:pt x="508" y="80"/>
                      <a:pt x="508" y="80"/>
                      <a:pt x="508" y="80"/>
                    </a:cubicBezTo>
                    <a:cubicBezTo>
                      <a:pt x="508" y="80"/>
                      <a:pt x="508" y="80"/>
                      <a:pt x="508" y="80"/>
                    </a:cubicBezTo>
                    <a:cubicBezTo>
                      <a:pt x="497" y="92"/>
                      <a:pt x="497" y="92"/>
                      <a:pt x="497" y="92"/>
                    </a:cubicBezTo>
                    <a:close/>
                    <a:moveTo>
                      <a:pt x="481" y="78"/>
                    </a:moveTo>
                    <a:cubicBezTo>
                      <a:pt x="481" y="78"/>
                      <a:pt x="482" y="79"/>
                      <a:pt x="482" y="79"/>
                    </a:cubicBezTo>
                    <a:cubicBezTo>
                      <a:pt x="492" y="67"/>
                      <a:pt x="492" y="67"/>
                      <a:pt x="492" y="67"/>
                    </a:cubicBezTo>
                    <a:cubicBezTo>
                      <a:pt x="492" y="66"/>
                      <a:pt x="491" y="66"/>
                      <a:pt x="491" y="65"/>
                    </a:cubicBezTo>
                    <a:lnTo>
                      <a:pt x="481" y="78"/>
                    </a:lnTo>
                    <a:close/>
                    <a:moveTo>
                      <a:pt x="481" y="78"/>
                    </a:moveTo>
                    <a:cubicBezTo>
                      <a:pt x="481" y="78"/>
                      <a:pt x="481" y="78"/>
                      <a:pt x="481" y="78"/>
                    </a:cubicBezTo>
                    <a:cubicBezTo>
                      <a:pt x="491" y="65"/>
                      <a:pt x="491" y="65"/>
                      <a:pt x="491" y="65"/>
                    </a:cubicBezTo>
                    <a:cubicBezTo>
                      <a:pt x="491" y="65"/>
                      <a:pt x="491" y="65"/>
                      <a:pt x="491" y="65"/>
                    </a:cubicBezTo>
                    <a:cubicBezTo>
                      <a:pt x="481" y="78"/>
                      <a:pt x="481" y="78"/>
                      <a:pt x="481" y="78"/>
                    </a:cubicBezTo>
                    <a:close/>
                    <a:moveTo>
                      <a:pt x="463" y="65"/>
                    </a:moveTo>
                    <a:cubicBezTo>
                      <a:pt x="464" y="65"/>
                      <a:pt x="465" y="66"/>
                      <a:pt x="465" y="66"/>
                    </a:cubicBezTo>
                    <a:cubicBezTo>
                      <a:pt x="474" y="53"/>
                      <a:pt x="474" y="53"/>
                      <a:pt x="474" y="53"/>
                    </a:cubicBezTo>
                    <a:cubicBezTo>
                      <a:pt x="474" y="53"/>
                      <a:pt x="473" y="52"/>
                      <a:pt x="472" y="52"/>
                    </a:cubicBezTo>
                    <a:cubicBezTo>
                      <a:pt x="463" y="65"/>
                      <a:pt x="463" y="65"/>
                      <a:pt x="463" y="65"/>
                    </a:cubicBezTo>
                    <a:close/>
                    <a:moveTo>
                      <a:pt x="463" y="65"/>
                    </a:moveTo>
                    <a:cubicBezTo>
                      <a:pt x="463" y="65"/>
                      <a:pt x="463" y="65"/>
                      <a:pt x="463" y="65"/>
                    </a:cubicBezTo>
                    <a:cubicBezTo>
                      <a:pt x="472" y="52"/>
                      <a:pt x="472" y="52"/>
                      <a:pt x="472" y="52"/>
                    </a:cubicBezTo>
                    <a:cubicBezTo>
                      <a:pt x="472" y="52"/>
                      <a:pt x="472" y="52"/>
                      <a:pt x="472" y="52"/>
                    </a:cubicBezTo>
                    <a:cubicBezTo>
                      <a:pt x="463" y="65"/>
                      <a:pt x="463" y="65"/>
                      <a:pt x="463" y="65"/>
                    </a:cubicBezTo>
                    <a:close/>
                    <a:moveTo>
                      <a:pt x="445" y="54"/>
                    </a:moveTo>
                    <a:cubicBezTo>
                      <a:pt x="446" y="54"/>
                      <a:pt x="446" y="54"/>
                      <a:pt x="447" y="55"/>
                    </a:cubicBezTo>
                    <a:cubicBezTo>
                      <a:pt x="455" y="41"/>
                      <a:pt x="455" y="41"/>
                      <a:pt x="455" y="41"/>
                    </a:cubicBezTo>
                    <a:cubicBezTo>
                      <a:pt x="455" y="41"/>
                      <a:pt x="454" y="40"/>
                      <a:pt x="453" y="40"/>
                    </a:cubicBezTo>
                    <a:cubicBezTo>
                      <a:pt x="445" y="54"/>
                      <a:pt x="445" y="54"/>
                      <a:pt x="445" y="54"/>
                    </a:cubicBezTo>
                    <a:close/>
                    <a:moveTo>
                      <a:pt x="445" y="54"/>
                    </a:moveTo>
                    <a:cubicBezTo>
                      <a:pt x="445" y="54"/>
                      <a:pt x="445" y="54"/>
                      <a:pt x="445" y="54"/>
                    </a:cubicBezTo>
                    <a:cubicBezTo>
                      <a:pt x="453" y="40"/>
                      <a:pt x="453" y="40"/>
                      <a:pt x="453" y="40"/>
                    </a:cubicBezTo>
                    <a:cubicBezTo>
                      <a:pt x="453" y="40"/>
                      <a:pt x="453" y="40"/>
                      <a:pt x="453" y="40"/>
                    </a:cubicBezTo>
                    <a:cubicBezTo>
                      <a:pt x="445" y="54"/>
                      <a:pt x="445" y="54"/>
                      <a:pt x="445" y="54"/>
                    </a:cubicBezTo>
                    <a:close/>
                    <a:moveTo>
                      <a:pt x="426" y="44"/>
                    </a:moveTo>
                    <a:cubicBezTo>
                      <a:pt x="427" y="44"/>
                      <a:pt x="428" y="44"/>
                      <a:pt x="428" y="45"/>
                    </a:cubicBezTo>
                    <a:cubicBezTo>
                      <a:pt x="435" y="30"/>
                      <a:pt x="435" y="30"/>
                      <a:pt x="435" y="30"/>
                    </a:cubicBezTo>
                    <a:cubicBezTo>
                      <a:pt x="435" y="30"/>
                      <a:pt x="434" y="30"/>
                      <a:pt x="433" y="29"/>
                    </a:cubicBezTo>
                    <a:cubicBezTo>
                      <a:pt x="426" y="44"/>
                      <a:pt x="426" y="44"/>
                      <a:pt x="426" y="44"/>
                    </a:cubicBezTo>
                    <a:close/>
                    <a:moveTo>
                      <a:pt x="426" y="44"/>
                    </a:moveTo>
                    <a:cubicBezTo>
                      <a:pt x="426" y="44"/>
                      <a:pt x="426" y="44"/>
                      <a:pt x="426" y="44"/>
                    </a:cubicBezTo>
                    <a:cubicBezTo>
                      <a:pt x="433" y="29"/>
                      <a:pt x="433" y="29"/>
                      <a:pt x="433" y="29"/>
                    </a:cubicBezTo>
                    <a:cubicBezTo>
                      <a:pt x="433" y="29"/>
                      <a:pt x="433" y="29"/>
                      <a:pt x="433" y="29"/>
                    </a:cubicBezTo>
                    <a:cubicBezTo>
                      <a:pt x="426" y="44"/>
                      <a:pt x="426" y="44"/>
                      <a:pt x="426" y="44"/>
                    </a:cubicBezTo>
                    <a:close/>
                    <a:moveTo>
                      <a:pt x="407" y="35"/>
                    </a:moveTo>
                    <a:cubicBezTo>
                      <a:pt x="407" y="35"/>
                      <a:pt x="408" y="36"/>
                      <a:pt x="409" y="36"/>
                    </a:cubicBezTo>
                    <a:cubicBezTo>
                      <a:pt x="415" y="21"/>
                      <a:pt x="415" y="21"/>
                      <a:pt x="415" y="21"/>
                    </a:cubicBezTo>
                    <a:cubicBezTo>
                      <a:pt x="414" y="21"/>
                      <a:pt x="413" y="21"/>
                      <a:pt x="413" y="20"/>
                    </a:cubicBezTo>
                    <a:cubicBezTo>
                      <a:pt x="407" y="35"/>
                      <a:pt x="407" y="35"/>
                      <a:pt x="407" y="35"/>
                    </a:cubicBezTo>
                    <a:close/>
                    <a:moveTo>
                      <a:pt x="407" y="35"/>
                    </a:moveTo>
                    <a:cubicBezTo>
                      <a:pt x="407" y="35"/>
                      <a:pt x="407" y="35"/>
                      <a:pt x="407" y="35"/>
                    </a:cubicBezTo>
                    <a:cubicBezTo>
                      <a:pt x="413" y="20"/>
                      <a:pt x="413" y="20"/>
                      <a:pt x="413" y="20"/>
                    </a:cubicBezTo>
                    <a:cubicBezTo>
                      <a:pt x="413" y="20"/>
                      <a:pt x="413" y="20"/>
                      <a:pt x="413" y="20"/>
                    </a:cubicBezTo>
                    <a:cubicBezTo>
                      <a:pt x="407" y="35"/>
                      <a:pt x="407" y="35"/>
                      <a:pt x="407" y="35"/>
                    </a:cubicBezTo>
                    <a:close/>
                    <a:moveTo>
                      <a:pt x="387" y="28"/>
                    </a:moveTo>
                    <a:cubicBezTo>
                      <a:pt x="387" y="28"/>
                      <a:pt x="388" y="29"/>
                      <a:pt x="388" y="29"/>
                    </a:cubicBezTo>
                    <a:cubicBezTo>
                      <a:pt x="393" y="13"/>
                      <a:pt x="393" y="13"/>
                      <a:pt x="393" y="13"/>
                    </a:cubicBezTo>
                    <a:cubicBezTo>
                      <a:pt x="393" y="13"/>
                      <a:pt x="392" y="13"/>
                      <a:pt x="391" y="13"/>
                    </a:cubicBezTo>
                    <a:cubicBezTo>
                      <a:pt x="387" y="28"/>
                      <a:pt x="387" y="28"/>
                      <a:pt x="387" y="28"/>
                    </a:cubicBezTo>
                    <a:close/>
                    <a:moveTo>
                      <a:pt x="386" y="28"/>
                    </a:moveTo>
                    <a:cubicBezTo>
                      <a:pt x="387" y="28"/>
                      <a:pt x="387" y="28"/>
                      <a:pt x="387" y="28"/>
                    </a:cubicBezTo>
                    <a:cubicBezTo>
                      <a:pt x="391" y="13"/>
                      <a:pt x="391" y="13"/>
                      <a:pt x="391" y="13"/>
                    </a:cubicBezTo>
                    <a:cubicBezTo>
                      <a:pt x="391" y="13"/>
                      <a:pt x="391" y="13"/>
                      <a:pt x="391" y="13"/>
                    </a:cubicBezTo>
                    <a:cubicBezTo>
                      <a:pt x="386" y="28"/>
                      <a:pt x="386" y="28"/>
                      <a:pt x="386" y="28"/>
                    </a:cubicBezTo>
                    <a:close/>
                    <a:moveTo>
                      <a:pt x="366" y="23"/>
                    </a:moveTo>
                    <a:cubicBezTo>
                      <a:pt x="366" y="23"/>
                      <a:pt x="367" y="23"/>
                      <a:pt x="368" y="23"/>
                    </a:cubicBezTo>
                    <a:cubicBezTo>
                      <a:pt x="371" y="7"/>
                      <a:pt x="371" y="7"/>
                      <a:pt x="371" y="7"/>
                    </a:cubicBezTo>
                    <a:cubicBezTo>
                      <a:pt x="371" y="7"/>
                      <a:pt x="370" y="7"/>
                      <a:pt x="369" y="7"/>
                    </a:cubicBezTo>
                    <a:cubicBezTo>
                      <a:pt x="366" y="23"/>
                      <a:pt x="366" y="23"/>
                      <a:pt x="366" y="23"/>
                    </a:cubicBezTo>
                    <a:close/>
                    <a:moveTo>
                      <a:pt x="366" y="23"/>
                    </a:moveTo>
                    <a:cubicBezTo>
                      <a:pt x="366" y="23"/>
                      <a:pt x="366" y="23"/>
                      <a:pt x="366" y="23"/>
                    </a:cubicBezTo>
                    <a:cubicBezTo>
                      <a:pt x="369" y="7"/>
                      <a:pt x="369" y="7"/>
                      <a:pt x="369" y="7"/>
                    </a:cubicBezTo>
                    <a:cubicBezTo>
                      <a:pt x="369" y="7"/>
                      <a:pt x="369" y="7"/>
                      <a:pt x="369" y="7"/>
                    </a:cubicBezTo>
                    <a:cubicBezTo>
                      <a:pt x="366" y="23"/>
                      <a:pt x="366" y="23"/>
                      <a:pt x="366" y="23"/>
                    </a:cubicBezTo>
                    <a:close/>
                    <a:moveTo>
                      <a:pt x="345" y="19"/>
                    </a:moveTo>
                    <a:cubicBezTo>
                      <a:pt x="345" y="19"/>
                      <a:pt x="346" y="19"/>
                      <a:pt x="347" y="19"/>
                    </a:cubicBezTo>
                    <a:cubicBezTo>
                      <a:pt x="349" y="3"/>
                      <a:pt x="349" y="3"/>
                      <a:pt x="349" y="3"/>
                    </a:cubicBezTo>
                    <a:cubicBezTo>
                      <a:pt x="349" y="3"/>
                      <a:pt x="348" y="3"/>
                      <a:pt x="347" y="3"/>
                    </a:cubicBezTo>
                    <a:cubicBezTo>
                      <a:pt x="345" y="19"/>
                      <a:pt x="345" y="19"/>
                      <a:pt x="345" y="19"/>
                    </a:cubicBezTo>
                    <a:close/>
                    <a:moveTo>
                      <a:pt x="345" y="19"/>
                    </a:moveTo>
                    <a:cubicBezTo>
                      <a:pt x="345" y="19"/>
                      <a:pt x="345" y="19"/>
                      <a:pt x="345" y="19"/>
                    </a:cubicBezTo>
                    <a:cubicBezTo>
                      <a:pt x="347" y="3"/>
                      <a:pt x="347" y="3"/>
                      <a:pt x="347" y="3"/>
                    </a:cubicBezTo>
                    <a:cubicBezTo>
                      <a:pt x="347" y="3"/>
                      <a:pt x="347" y="3"/>
                      <a:pt x="347" y="3"/>
                    </a:cubicBezTo>
                    <a:cubicBezTo>
                      <a:pt x="345" y="19"/>
                      <a:pt x="345" y="19"/>
                      <a:pt x="345" y="19"/>
                    </a:cubicBezTo>
                    <a:close/>
                    <a:moveTo>
                      <a:pt x="324" y="16"/>
                    </a:moveTo>
                    <a:cubicBezTo>
                      <a:pt x="324" y="16"/>
                      <a:pt x="325" y="16"/>
                      <a:pt x="325" y="17"/>
                    </a:cubicBezTo>
                    <a:cubicBezTo>
                      <a:pt x="327" y="1"/>
                      <a:pt x="327" y="1"/>
                      <a:pt x="327" y="1"/>
                    </a:cubicBezTo>
                    <a:cubicBezTo>
                      <a:pt x="326" y="1"/>
                      <a:pt x="325" y="0"/>
                      <a:pt x="325" y="0"/>
                    </a:cubicBezTo>
                    <a:cubicBezTo>
                      <a:pt x="324" y="16"/>
                      <a:pt x="324" y="16"/>
                      <a:pt x="324" y="16"/>
                    </a:cubicBezTo>
                    <a:close/>
                    <a:moveTo>
                      <a:pt x="323" y="16"/>
                    </a:moveTo>
                    <a:cubicBezTo>
                      <a:pt x="324" y="16"/>
                      <a:pt x="324" y="16"/>
                      <a:pt x="324" y="16"/>
                    </a:cubicBezTo>
                    <a:cubicBezTo>
                      <a:pt x="325" y="0"/>
                      <a:pt x="325" y="0"/>
                      <a:pt x="325" y="0"/>
                    </a:cubicBezTo>
                    <a:cubicBezTo>
                      <a:pt x="325" y="0"/>
                      <a:pt x="325" y="0"/>
                      <a:pt x="325" y="0"/>
                    </a:cubicBezTo>
                    <a:cubicBezTo>
                      <a:pt x="323" y="16"/>
                      <a:pt x="323" y="16"/>
                      <a:pt x="323" y="16"/>
                    </a:cubicBezTo>
                    <a:close/>
                    <a:moveTo>
                      <a:pt x="302" y="16"/>
                    </a:moveTo>
                    <a:cubicBezTo>
                      <a:pt x="303" y="16"/>
                      <a:pt x="303" y="16"/>
                      <a:pt x="303" y="16"/>
                    </a:cubicBezTo>
                    <a:cubicBezTo>
                      <a:pt x="303" y="16"/>
                      <a:pt x="304" y="16"/>
                      <a:pt x="304" y="16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304" y="0"/>
                      <a:pt x="303" y="0"/>
                      <a:pt x="303" y="0"/>
                    </a:cubicBezTo>
                    <a:cubicBezTo>
                      <a:pt x="302" y="0"/>
                      <a:pt x="302" y="0"/>
                      <a:pt x="302" y="0"/>
                    </a:cubicBezTo>
                    <a:lnTo>
                      <a:pt x="302" y="16"/>
                    </a:lnTo>
                    <a:close/>
                    <a:moveTo>
                      <a:pt x="302" y="16"/>
                    </a:moveTo>
                    <a:cubicBezTo>
                      <a:pt x="302" y="16"/>
                      <a:pt x="302" y="16"/>
                      <a:pt x="302" y="16"/>
                    </a:cubicBezTo>
                    <a:cubicBezTo>
                      <a:pt x="302" y="0"/>
                      <a:pt x="302" y="0"/>
                      <a:pt x="302" y="0"/>
                    </a:cubicBezTo>
                    <a:cubicBezTo>
                      <a:pt x="302" y="0"/>
                      <a:pt x="302" y="0"/>
                      <a:pt x="302" y="0"/>
                    </a:cubicBezTo>
                    <a:lnTo>
                      <a:pt x="302" y="16"/>
                    </a:lnTo>
                    <a:close/>
                    <a:moveTo>
                      <a:pt x="281" y="16"/>
                    </a:moveTo>
                    <a:cubicBezTo>
                      <a:pt x="281" y="16"/>
                      <a:pt x="282" y="16"/>
                      <a:pt x="283" y="16"/>
                    </a:cubicBezTo>
                    <a:cubicBezTo>
                      <a:pt x="282" y="0"/>
                      <a:pt x="282" y="0"/>
                      <a:pt x="282" y="0"/>
                    </a:cubicBezTo>
                    <a:cubicBezTo>
                      <a:pt x="281" y="0"/>
                      <a:pt x="280" y="0"/>
                      <a:pt x="280" y="0"/>
                    </a:cubicBezTo>
                    <a:cubicBezTo>
                      <a:pt x="281" y="16"/>
                      <a:pt x="281" y="16"/>
                      <a:pt x="281" y="16"/>
                    </a:cubicBezTo>
                    <a:close/>
                    <a:moveTo>
                      <a:pt x="281" y="16"/>
                    </a:moveTo>
                    <a:cubicBezTo>
                      <a:pt x="281" y="16"/>
                      <a:pt x="281" y="16"/>
                      <a:pt x="281" y="16"/>
                    </a:cubicBezTo>
                    <a:cubicBezTo>
                      <a:pt x="280" y="0"/>
                      <a:pt x="280" y="0"/>
                      <a:pt x="280" y="0"/>
                    </a:cubicBezTo>
                    <a:cubicBezTo>
                      <a:pt x="280" y="0"/>
                      <a:pt x="280" y="0"/>
                      <a:pt x="280" y="0"/>
                    </a:cubicBezTo>
                    <a:cubicBezTo>
                      <a:pt x="281" y="16"/>
                      <a:pt x="281" y="16"/>
                      <a:pt x="281" y="16"/>
                    </a:cubicBezTo>
                    <a:close/>
                    <a:moveTo>
                      <a:pt x="259" y="19"/>
                    </a:moveTo>
                    <a:cubicBezTo>
                      <a:pt x="260" y="19"/>
                      <a:pt x="261" y="19"/>
                      <a:pt x="261" y="19"/>
                    </a:cubicBezTo>
                    <a:cubicBezTo>
                      <a:pt x="259" y="3"/>
                      <a:pt x="259" y="3"/>
                      <a:pt x="259" y="3"/>
                    </a:cubicBezTo>
                    <a:cubicBezTo>
                      <a:pt x="258" y="3"/>
                      <a:pt x="258" y="3"/>
                      <a:pt x="257" y="3"/>
                    </a:cubicBezTo>
                    <a:cubicBezTo>
                      <a:pt x="259" y="19"/>
                      <a:pt x="259" y="19"/>
                      <a:pt x="259" y="19"/>
                    </a:cubicBezTo>
                    <a:close/>
                    <a:moveTo>
                      <a:pt x="259" y="19"/>
                    </a:moveTo>
                    <a:cubicBezTo>
                      <a:pt x="259" y="19"/>
                      <a:pt x="259" y="19"/>
                      <a:pt x="259" y="19"/>
                    </a:cubicBezTo>
                    <a:cubicBezTo>
                      <a:pt x="257" y="3"/>
                      <a:pt x="257" y="3"/>
                      <a:pt x="257" y="3"/>
                    </a:cubicBezTo>
                    <a:cubicBezTo>
                      <a:pt x="257" y="3"/>
                      <a:pt x="257" y="3"/>
                      <a:pt x="257" y="3"/>
                    </a:cubicBezTo>
                    <a:cubicBezTo>
                      <a:pt x="259" y="19"/>
                      <a:pt x="259" y="19"/>
                      <a:pt x="259" y="19"/>
                    </a:cubicBezTo>
                    <a:close/>
                    <a:moveTo>
                      <a:pt x="238" y="23"/>
                    </a:moveTo>
                    <a:cubicBezTo>
                      <a:pt x="239" y="23"/>
                      <a:pt x="240" y="23"/>
                      <a:pt x="240" y="22"/>
                    </a:cubicBezTo>
                    <a:cubicBezTo>
                      <a:pt x="237" y="7"/>
                      <a:pt x="237" y="7"/>
                      <a:pt x="237" y="7"/>
                    </a:cubicBezTo>
                    <a:cubicBezTo>
                      <a:pt x="236" y="7"/>
                      <a:pt x="236" y="7"/>
                      <a:pt x="235" y="7"/>
                    </a:cubicBezTo>
                    <a:cubicBezTo>
                      <a:pt x="238" y="23"/>
                      <a:pt x="238" y="23"/>
                      <a:pt x="238" y="23"/>
                    </a:cubicBezTo>
                    <a:close/>
                    <a:moveTo>
                      <a:pt x="238" y="23"/>
                    </a:moveTo>
                    <a:cubicBezTo>
                      <a:pt x="238" y="23"/>
                      <a:pt x="238" y="23"/>
                      <a:pt x="238" y="23"/>
                    </a:cubicBezTo>
                    <a:cubicBezTo>
                      <a:pt x="235" y="7"/>
                      <a:pt x="235" y="7"/>
                      <a:pt x="235" y="7"/>
                    </a:cubicBezTo>
                    <a:cubicBezTo>
                      <a:pt x="235" y="7"/>
                      <a:pt x="235" y="7"/>
                      <a:pt x="235" y="7"/>
                    </a:cubicBezTo>
                    <a:cubicBezTo>
                      <a:pt x="238" y="23"/>
                      <a:pt x="238" y="23"/>
                      <a:pt x="238" y="23"/>
                    </a:cubicBezTo>
                    <a:close/>
                    <a:moveTo>
                      <a:pt x="218" y="28"/>
                    </a:moveTo>
                    <a:cubicBezTo>
                      <a:pt x="218" y="28"/>
                      <a:pt x="219" y="28"/>
                      <a:pt x="220" y="28"/>
                    </a:cubicBezTo>
                    <a:cubicBezTo>
                      <a:pt x="215" y="12"/>
                      <a:pt x="215" y="12"/>
                      <a:pt x="215" y="12"/>
                    </a:cubicBezTo>
                    <a:cubicBezTo>
                      <a:pt x="214" y="13"/>
                      <a:pt x="214" y="13"/>
                      <a:pt x="213" y="13"/>
                    </a:cubicBezTo>
                    <a:cubicBezTo>
                      <a:pt x="218" y="28"/>
                      <a:pt x="218" y="28"/>
                      <a:pt x="218" y="28"/>
                    </a:cubicBezTo>
                    <a:close/>
                    <a:moveTo>
                      <a:pt x="218" y="28"/>
                    </a:moveTo>
                    <a:cubicBezTo>
                      <a:pt x="218" y="28"/>
                      <a:pt x="218" y="28"/>
                      <a:pt x="218" y="28"/>
                    </a:cubicBezTo>
                    <a:cubicBezTo>
                      <a:pt x="213" y="13"/>
                      <a:pt x="213" y="13"/>
                      <a:pt x="213" y="13"/>
                    </a:cubicBezTo>
                    <a:cubicBezTo>
                      <a:pt x="213" y="13"/>
                      <a:pt x="213" y="13"/>
                      <a:pt x="213" y="13"/>
                    </a:cubicBezTo>
                    <a:cubicBezTo>
                      <a:pt x="218" y="28"/>
                      <a:pt x="218" y="28"/>
                      <a:pt x="218" y="28"/>
                    </a:cubicBezTo>
                    <a:close/>
                    <a:moveTo>
                      <a:pt x="198" y="35"/>
                    </a:moveTo>
                    <a:cubicBezTo>
                      <a:pt x="198" y="35"/>
                      <a:pt x="199" y="35"/>
                      <a:pt x="199" y="35"/>
                    </a:cubicBezTo>
                    <a:cubicBezTo>
                      <a:pt x="194" y="20"/>
                      <a:pt x="194" y="20"/>
                      <a:pt x="194" y="20"/>
                    </a:cubicBezTo>
                    <a:cubicBezTo>
                      <a:pt x="193" y="20"/>
                      <a:pt x="192" y="20"/>
                      <a:pt x="192" y="21"/>
                    </a:cubicBezTo>
                    <a:cubicBezTo>
                      <a:pt x="198" y="35"/>
                      <a:pt x="198" y="35"/>
                      <a:pt x="198" y="35"/>
                    </a:cubicBezTo>
                    <a:close/>
                    <a:moveTo>
                      <a:pt x="198" y="35"/>
                    </a:moveTo>
                    <a:cubicBezTo>
                      <a:pt x="198" y="35"/>
                      <a:pt x="198" y="35"/>
                      <a:pt x="198" y="35"/>
                    </a:cubicBezTo>
                    <a:cubicBezTo>
                      <a:pt x="192" y="21"/>
                      <a:pt x="192" y="21"/>
                      <a:pt x="192" y="21"/>
                    </a:cubicBezTo>
                    <a:cubicBezTo>
                      <a:pt x="192" y="21"/>
                      <a:pt x="192" y="21"/>
                      <a:pt x="192" y="21"/>
                    </a:cubicBezTo>
                    <a:cubicBezTo>
                      <a:pt x="198" y="35"/>
                      <a:pt x="198" y="35"/>
                      <a:pt x="198" y="35"/>
                    </a:cubicBezTo>
                    <a:close/>
                    <a:moveTo>
                      <a:pt x="178" y="44"/>
                    </a:moveTo>
                    <a:cubicBezTo>
                      <a:pt x="179" y="44"/>
                      <a:pt x="179" y="43"/>
                      <a:pt x="180" y="43"/>
                    </a:cubicBezTo>
                    <a:cubicBezTo>
                      <a:pt x="173" y="29"/>
                      <a:pt x="173" y="29"/>
                      <a:pt x="173" y="29"/>
                    </a:cubicBezTo>
                    <a:cubicBezTo>
                      <a:pt x="172" y="29"/>
                      <a:pt x="172" y="29"/>
                      <a:pt x="171" y="30"/>
                    </a:cubicBezTo>
                    <a:cubicBezTo>
                      <a:pt x="178" y="44"/>
                      <a:pt x="178" y="44"/>
                      <a:pt x="178" y="44"/>
                    </a:cubicBezTo>
                    <a:close/>
                    <a:moveTo>
                      <a:pt x="178" y="44"/>
                    </a:moveTo>
                    <a:cubicBezTo>
                      <a:pt x="178" y="44"/>
                      <a:pt x="178" y="44"/>
                      <a:pt x="178" y="44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8" y="44"/>
                      <a:pt x="178" y="44"/>
                      <a:pt x="178" y="44"/>
                    </a:cubicBezTo>
                    <a:close/>
                    <a:moveTo>
                      <a:pt x="159" y="54"/>
                    </a:moveTo>
                    <a:cubicBezTo>
                      <a:pt x="160" y="54"/>
                      <a:pt x="160" y="53"/>
                      <a:pt x="161" y="53"/>
                    </a:cubicBezTo>
                    <a:cubicBezTo>
                      <a:pt x="153" y="39"/>
                      <a:pt x="153" y="39"/>
                      <a:pt x="153" y="39"/>
                    </a:cubicBezTo>
                    <a:cubicBezTo>
                      <a:pt x="152" y="40"/>
                      <a:pt x="152" y="40"/>
                      <a:pt x="151" y="40"/>
                    </a:cubicBezTo>
                    <a:cubicBezTo>
                      <a:pt x="159" y="54"/>
                      <a:pt x="159" y="54"/>
                      <a:pt x="159" y="54"/>
                    </a:cubicBezTo>
                    <a:close/>
                    <a:moveTo>
                      <a:pt x="159" y="54"/>
                    </a:moveTo>
                    <a:cubicBezTo>
                      <a:pt x="159" y="54"/>
                      <a:pt x="159" y="54"/>
                      <a:pt x="159" y="54"/>
                    </a:cubicBezTo>
                    <a:cubicBezTo>
                      <a:pt x="151" y="40"/>
                      <a:pt x="151" y="40"/>
                      <a:pt x="151" y="40"/>
                    </a:cubicBezTo>
                    <a:cubicBezTo>
                      <a:pt x="151" y="40"/>
                      <a:pt x="151" y="40"/>
                      <a:pt x="151" y="40"/>
                    </a:cubicBezTo>
                    <a:cubicBezTo>
                      <a:pt x="159" y="54"/>
                      <a:pt x="159" y="54"/>
                      <a:pt x="159" y="54"/>
                    </a:cubicBezTo>
                    <a:close/>
                    <a:moveTo>
                      <a:pt x="141" y="65"/>
                    </a:moveTo>
                    <a:cubicBezTo>
                      <a:pt x="142" y="65"/>
                      <a:pt x="142" y="65"/>
                      <a:pt x="143" y="64"/>
                    </a:cubicBezTo>
                    <a:cubicBezTo>
                      <a:pt x="134" y="51"/>
                      <a:pt x="134" y="51"/>
                      <a:pt x="134" y="51"/>
                    </a:cubicBezTo>
                    <a:cubicBezTo>
                      <a:pt x="133" y="52"/>
                      <a:pt x="133" y="52"/>
                      <a:pt x="132" y="52"/>
                    </a:cubicBezTo>
                    <a:cubicBezTo>
                      <a:pt x="141" y="65"/>
                      <a:pt x="141" y="65"/>
                      <a:pt x="141" y="65"/>
                    </a:cubicBezTo>
                    <a:close/>
                    <a:moveTo>
                      <a:pt x="141" y="65"/>
                    </a:moveTo>
                    <a:cubicBezTo>
                      <a:pt x="141" y="65"/>
                      <a:pt x="141" y="65"/>
                      <a:pt x="141" y="65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41" y="65"/>
                      <a:pt x="141" y="65"/>
                      <a:pt x="141" y="65"/>
                    </a:cubicBezTo>
                    <a:close/>
                    <a:moveTo>
                      <a:pt x="124" y="78"/>
                    </a:moveTo>
                    <a:cubicBezTo>
                      <a:pt x="124" y="78"/>
                      <a:pt x="125" y="77"/>
                      <a:pt x="125" y="77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115" y="65"/>
                      <a:pt x="114" y="65"/>
                      <a:pt x="114" y="66"/>
                    </a:cubicBezTo>
                    <a:cubicBezTo>
                      <a:pt x="124" y="78"/>
                      <a:pt x="124" y="78"/>
                      <a:pt x="124" y="78"/>
                    </a:cubicBezTo>
                    <a:close/>
                    <a:moveTo>
                      <a:pt x="124" y="78"/>
                    </a:moveTo>
                    <a:cubicBezTo>
                      <a:pt x="124" y="78"/>
                      <a:pt x="124" y="78"/>
                      <a:pt x="124" y="78"/>
                    </a:cubicBezTo>
                    <a:cubicBezTo>
                      <a:pt x="114" y="66"/>
                      <a:pt x="114" y="66"/>
                      <a:pt x="114" y="66"/>
                    </a:cubicBezTo>
                    <a:cubicBezTo>
                      <a:pt x="114" y="66"/>
                      <a:pt x="114" y="66"/>
                      <a:pt x="114" y="66"/>
                    </a:cubicBezTo>
                    <a:cubicBezTo>
                      <a:pt x="124" y="78"/>
                      <a:pt x="124" y="78"/>
                      <a:pt x="124" y="78"/>
                    </a:cubicBezTo>
                    <a:close/>
                    <a:moveTo>
                      <a:pt x="108" y="92"/>
                    </a:moveTo>
                    <a:cubicBezTo>
                      <a:pt x="108" y="92"/>
                      <a:pt x="109" y="91"/>
                      <a:pt x="109" y="91"/>
                    </a:cubicBezTo>
                    <a:cubicBezTo>
                      <a:pt x="98" y="79"/>
                      <a:pt x="98" y="79"/>
                      <a:pt x="98" y="79"/>
                    </a:cubicBezTo>
                    <a:cubicBezTo>
                      <a:pt x="98" y="80"/>
                      <a:pt x="97" y="80"/>
                      <a:pt x="97" y="80"/>
                    </a:cubicBezTo>
                    <a:cubicBezTo>
                      <a:pt x="108" y="92"/>
                      <a:pt x="108" y="92"/>
                      <a:pt x="108" y="92"/>
                    </a:cubicBezTo>
                    <a:close/>
                    <a:moveTo>
                      <a:pt x="108" y="92"/>
                    </a:moveTo>
                    <a:cubicBezTo>
                      <a:pt x="108" y="92"/>
                      <a:pt x="108" y="92"/>
                      <a:pt x="108" y="92"/>
                    </a:cubicBezTo>
                    <a:cubicBezTo>
                      <a:pt x="97" y="80"/>
                      <a:pt x="97" y="80"/>
                      <a:pt x="97" y="80"/>
                    </a:cubicBezTo>
                    <a:cubicBezTo>
                      <a:pt x="97" y="81"/>
                      <a:pt x="97" y="81"/>
                      <a:pt x="97" y="81"/>
                    </a:cubicBezTo>
                    <a:cubicBezTo>
                      <a:pt x="108" y="92"/>
                      <a:pt x="108" y="92"/>
                      <a:pt x="108" y="92"/>
                    </a:cubicBezTo>
                    <a:close/>
                    <a:moveTo>
                      <a:pt x="93" y="107"/>
                    </a:moveTo>
                    <a:cubicBezTo>
                      <a:pt x="93" y="107"/>
                      <a:pt x="93" y="106"/>
                      <a:pt x="94" y="106"/>
                    </a:cubicBezTo>
                    <a:cubicBezTo>
                      <a:pt x="82" y="95"/>
                      <a:pt x="82" y="95"/>
                      <a:pt x="82" y="95"/>
                    </a:cubicBezTo>
                    <a:cubicBezTo>
                      <a:pt x="82" y="95"/>
                      <a:pt x="81" y="96"/>
                      <a:pt x="81" y="96"/>
                    </a:cubicBezTo>
                    <a:lnTo>
                      <a:pt x="93" y="107"/>
                    </a:lnTo>
                    <a:close/>
                    <a:moveTo>
                      <a:pt x="93" y="107"/>
                    </a:moveTo>
                    <a:cubicBezTo>
                      <a:pt x="93" y="107"/>
                      <a:pt x="93" y="107"/>
                      <a:pt x="93" y="107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93" y="107"/>
                      <a:pt x="93" y="107"/>
                      <a:pt x="93" y="107"/>
                    </a:cubicBezTo>
                    <a:close/>
                    <a:moveTo>
                      <a:pt x="79" y="124"/>
                    </a:moveTo>
                    <a:cubicBezTo>
                      <a:pt x="79" y="123"/>
                      <a:pt x="79" y="123"/>
                      <a:pt x="80" y="122"/>
                    </a:cubicBezTo>
                    <a:cubicBezTo>
                      <a:pt x="67" y="112"/>
                      <a:pt x="67" y="112"/>
                      <a:pt x="67" y="112"/>
                    </a:cubicBezTo>
                    <a:cubicBezTo>
                      <a:pt x="67" y="113"/>
                      <a:pt x="67" y="113"/>
                      <a:pt x="66" y="114"/>
                    </a:cubicBezTo>
                    <a:cubicBezTo>
                      <a:pt x="79" y="124"/>
                      <a:pt x="79" y="124"/>
                      <a:pt x="79" y="124"/>
                    </a:cubicBezTo>
                    <a:close/>
                    <a:moveTo>
                      <a:pt x="79" y="124"/>
                    </a:moveTo>
                    <a:cubicBezTo>
                      <a:pt x="79" y="124"/>
                      <a:pt x="79" y="124"/>
                      <a:pt x="79" y="124"/>
                    </a:cubicBezTo>
                    <a:cubicBezTo>
                      <a:pt x="66" y="114"/>
                      <a:pt x="66" y="114"/>
                      <a:pt x="66" y="114"/>
                    </a:cubicBezTo>
                    <a:cubicBezTo>
                      <a:pt x="66" y="114"/>
                      <a:pt x="66" y="114"/>
                      <a:pt x="66" y="114"/>
                    </a:cubicBezTo>
                    <a:cubicBezTo>
                      <a:pt x="79" y="124"/>
                      <a:pt x="79" y="124"/>
                      <a:pt x="79" y="124"/>
                    </a:cubicBezTo>
                    <a:close/>
                    <a:moveTo>
                      <a:pt x="66" y="141"/>
                    </a:moveTo>
                    <a:cubicBezTo>
                      <a:pt x="66" y="140"/>
                      <a:pt x="67" y="140"/>
                      <a:pt x="67" y="139"/>
                    </a:cubicBezTo>
                    <a:cubicBezTo>
                      <a:pt x="54" y="130"/>
                      <a:pt x="54" y="130"/>
                      <a:pt x="54" y="130"/>
                    </a:cubicBezTo>
                    <a:cubicBezTo>
                      <a:pt x="53" y="131"/>
                      <a:pt x="53" y="131"/>
                      <a:pt x="53" y="132"/>
                    </a:cubicBezTo>
                    <a:cubicBezTo>
                      <a:pt x="66" y="141"/>
                      <a:pt x="66" y="141"/>
                      <a:pt x="66" y="141"/>
                    </a:cubicBezTo>
                    <a:close/>
                    <a:moveTo>
                      <a:pt x="66" y="141"/>
                    </a:moveTo>
                    <a:cubicBezTo>
                      <a:pt x="66" y="141"/>
                      <a:pt x="66" y="141"/>
                      <a:pt x="66" y="141"/>
                    </a:cubicBezTo>
                    <a:cubicBezTo>
                      <a:pt x="53" y="132"/>
                      <a:pt x="53" y="132"/>
                      <a:pt x="53" y="132"/>
                    </a:cubicBezTo>
                    <a:cubicBezTo>
                      <a:pt x="53" y="132"/>
                      <a:pt x="53" y="132"/>
                      <a:pt x="53" y="132"/>
                    </a:cubicBezTo>
                    <a:cubicBezTo>
                      <a:pt x="66" y="141"/>
                      <a:pt x="66" y="141"/>
                      <a:pt x="66" y="141"/>
                    </a:cubicBezTo>
                    <a:close/>
                    <a:moveTo>
                      <a:pt x="55" y="159"/>
                    </a:moveTo>
                    <a:cubicBezTo>
                      <a:pt x="55" y="158"/>
                      <a:pt x="55" y="158"/>
                      <a:pt x="55" y="157"/>
                    </a:cubicBezTo>
                    <a:cubicBezTo>
                      <a:pt x="42" y="149"/>
                      <a:pt x="42" y="149"/>
                      <a:pt x="42" y="149"/>
                    </a:cubicBezTo>
                    <a:cubicBezTo>
                      <a:pt x="41" y="150"/>
                      <a:pt x="41" y="150"/>
                      <a:pt x="41" y="151"/>
                    </a:cubicBezTo>
                    <a:cubicBezTo>
                      <a:pt x="55" y="159"/>
                      <a:pt x="55" y="159"/>
                      <a:pt x="55" y="159"/>
                    </a:cubicBezTo>
                    <a:close/>
                    <a:moveTo>
                      <a:pt x="54" y="159"/>
                    </a:moveTo>
                    <a:cubicBezTo>
                      <a:pt x="55" y="159"/>
                      <a:pt x="55" y="159"/>
                      <a:pt x="55" y="159"/>
                    </a:cubicBezTo>
                    <a:cubicBezTo>
                      <a:pt x="41" y="151"/>
                      <a:pt x="41" y="151"/>
                      <a:pt x="41" y="151"/>
                    </a:cubicBezTo>
                    <a:cubicBezTo>
                      <a:pt x="41" y="151"/>
                      <a:pt x="41" y="151"/>
                      <a:pt x="41" y="151"/>
                    </a:cubicBezTo>
                    <a:cubicBezTo>
                      <a:pt x="54" y="159"/>
                      <a:pt x="54" y="159"/>
                      <a:pt x="54" y="159"/>
                    </a:cubicBezTo>
                    <a:close/>
                    <a:moveTo>
                      <a:pt x="45" y="178"/>
                    </a:moveTo>
                    <a:cubicBezTo>
                      <a:pt x="45" y="177"/>
                      <a:pt x="45" y="177"/>
                      <a:pt x="45" y="176"/>
                    </a:cubicBezTo>
                    <a:cubicBezTo>
                      <a:pt x="31" y="169"/>
                      <a:pt x="31" y="169"/>
                      <a:pt x="31" y="169"/>
                    </a:cubicBezTo>
                    <a:cubicBezTo>
                      <a:pt x="31" y="170"/>
                      <a:pt x="30" y="170"/>
                      <a:pt x="30" y="171"/>
                    </a:cubicBezTo>
                    <a:cubicBezTo>
                      <a:pt x="45" y="178"/>
                      <a:pt x="45" y="178"/>
                      <a:pt x="45" y="178"/>
                    </a:cubicBezTo>
                    <a:close/>
                    <a:moveTo>
                      <a:pt x="44" y="178"/>
                    </a:moveTo>
                    <a:cubicBezTo>
                      <a:pt x="45" y="178"/>
                      <a:pt x="45" y="178"/>
                      <a:pt x="45" y="178"/>
                    </a:cubicBezTo>
                    <a:cubicBezTo>
                      <a:pt x="30" y="171"/>
                      <a:pt x="30" y="171"/>
                      <a:pt x="30" y="171"/>
                    </a:cubicBezTo>
                    <a:cubicBezTo>
                      <a:pt x="30" y="171"/>
                      <a:pt x="30" y="171"/>
                      <a:pt x="30" y="171"/>
                    </a:cubicBezTo>
                    <a:cubicBezTo>
                      <a:pt x="44" y="178"/>
                      <a:pt x="44" y="178"/>
                      <a:pt x="44" y="178"/>
                    </a:cubicBezTo>
                    <a:close/>
                    <a:moveTo>
                      <a:pt x="36" y="198"/>
                    </a:moveTo>
                    <a:cubicBezTo>
                      <a:pt x="36" y="197"/>
                      <a:pt x="36" y="196"/>
                      <a:pt x="37" y="196"/>
                    </a:cubicBezTo>
                    <a:cubicBezTo>
                      <a:pt x="22" y="190"/>
                      <a:pt x="22" y="190"/>
                      <a:pt x="22" y="190"/>
                    </a:cubicBezTo>
                    <a:cubicBezTo>
                      <a:pt x="22" y="190"/>
                      <a:pt x="21" y="191"/>
                      <a:pt x="21" y="192"/>
                    </a:cubicBezTo>
                    <a:cubicBezTo>
                      <a:pt x="36" y="198"/>
                      <a:pt x="36" y="198"/>
                      <a:pt x="36" y="198"/>
                    </a:cubicBezTo>
                    <a:close/>
                    <a:moveTo>
                      <a:pt x="36" y="198"/>
                    </a:moveTo>
                    <a:cubicBezTo>
                      <a:pt x="36" y="198"/>
                      <a:pt x="36" y="198"/>
                      <a:pt x="36" y="198"/>
                    </a:cubicBezTo>
                    <a:cubicBezTo>
                      <a:pt x="21" y="192"/>
                      <a:pt x="21" y="192"/>
                      <a:pt x="21" y="192"/>
                    </a:cubicBezTo>
                    <a:cubicBezTo>
                      <a:pt x="21" y="192"/>
                      <a:pt x="21" y="192"/>
                      <a:pt x="21" y="192"/>
                    </a:cubicBezTo>
                    <a:cubicBezTo>
                      <a:pt x="36" y="198"/>
                      <a:pt x="36" y="198"/>
                      <a:pt x="36" y="198"/>
                    </a:cubicBezTo>
                    <a:close/>
                    <a:moveTo>
                      <a:pt x="29" y="218"/>
                    </a:moveTo>
                    <a:cubicBezTo>
                      <a:pt x="29" y="217"/>
                      <a:pt x="29" y="217"/>
                      <a:pt x="29" y="216"/>
                    </a:cubicBezTo>
                    <a:cubicBezTo>
                      <a:pt x="14" y="211"/>
                      <a:pt x="14" y="211"/>
                      <a:pt x="14" y="211"/>
                    </a:cubicBezTo>
                    <a:cubicBezTo>
                      <a:pt x="14" y="212"/>
                      <a:pt x="14" y="212"/>
                      <a:pt x="14" y="213"/>
                    </a:cubicBezTo>
                    <a:cubicBezTo>
                      <a:pt x="29" y="218"/>
                      <a:pt x="29" y="218"/>
                      <a:pt x="29" y="218"/>
                    </a:cubicBezTo>
                    <a:close/>
                    <a:moveTo>
                      <a:pt x="29" y="218"/>
                    </a:moveTo>
                    <a:cubicBezTo>
                      <a:pt x="29" y="218"/>
                      <a:pt x="29" y="218"/>
                      <a:pt x="29" y="218"/>
                    </a:cubicBezTo>
                    <a:cubicBezTo>
                      <a:pt x="14" y="213"/>
                      <a:pt x="14" y="213"/>
                      <a:pt x="14" y="213"/>
                    </a:cubicBezTo>
                    <a:cubicBezTo>
                      <a:pt x="14" y="213"/>
                      <a:pt x="14" y="213"/>
                      <a:pt x="14" y="213"/>
                    </a:cubicBezTo>
                    <a:cubicBezTo>
                      <a:pt x="29" y="218"/>
                      <a:pt x="29" y="218"/>
                      <a:pt x="29" y="218"/>
                    </a:cubicBezTo>
                    <a:close/>
                    <a:moveTo>
                      <a:pt x="23" y="238"/>
                    </a:moveTo>
                    <a:cubicBezTo>
                      <a:pt x="24" y="238"/>
                      <a:pt x="24" y="237"/>
                      <a:pt x="24" y="237"/>
                    </a:cubicBezTo>
                    <a:cubicBezTo>
                      <a:pt x="8" y="233"/>
                      <a:pt x="8" y="233"/>
                      <a:pt x="8" y="233"/>
                    </a:cubicBezTo>
                    <a:cubicBezTo>
                      <a:pt x="8" y="234"/>
                      <a:pt x="8" y="234"/>
                      <a:pt x="8" y="235"/>
                    </a:cubicBezTo>
                    <a:cubicBezTo>
                      <a:pt x="23" y="238"/>
                      <a:pt x="23" y="238"/>
                      <a:pt x="23" y="238"/>
                    </a:cubicBezTo>
                    <a:close/>
                    <a:moveTo>
                      <a:pt x="23" y="238"/>
                    </a:moveTo>
                    <a:cubicBezTo>
                      <a:pt x="23" y="238"/>
                      <a:pt x="23" y="238"/>
                      <a:pt x="23" y="238"/>
                    </a:cubicBezTo>
                    <a:cubicBezTo>
                      <a:pt x="8" y="235"/>
                      <a:pt x="8" y="235"/>
                      <a:pt x="8" y="235"/>
                    </a:cubicBezTo>
                    <a:cubicBezTo>
                      <a:pt x="8" y="235"/>
                      <a:pt x="8" y="235"/>
                      <a:pt x="8" y="235"/>
                    </a:cubicBezTo>
                    <a:cubicBezTo>
                      <a:pt x="23" y="238"/>
                      <a:pt x="23" y="238"/>
                      <a:pt x="23" y="238"/>
                    </a:cubicBezTo>
                    <a:close/>
                    <a:moveTo>
                      <a:pt x="19" y="259"/>
                    </a:moveTo>
                    <a:cubicBezTo>
                      <a:pt x="20" y="259"/>
                      <a:pt x="20" y="258"/>
                      <a:pt x="20" y="258"/>
                    </a:cubicBezTo>
                    <a:cubicBezTo>
                      <a:pt x="4" y="255"/>
                      <a:pt x="4" y="255"/>
                      <a:pt x="4" y="255"/>
                    </a:cubicBezTo>
                    <a:cubicBezTo>
                      <a:pt x="4" y="256"/>
                      <a:pt x="4" y="256"/>
                      <a:pt x="4" y="257"/>
                    </a:cubicBezTo>
                    <a:lnTo>
                      <a:pt x="19" y="259"/>
                    </a:lnTo>
                    <a:close/>
                    <a:moveTo>
                      <a:pt x="19" y="259"/>
                    </a:moveTo>
                    <a:cubicBezTo>
                      <a:pt x="19" y="259"/>
                      <a:pt x="19" y="259"/>
                      <a:pt x="19" y="259"/>
                    </a:cubicBezTo>
                    <a:cubicBezTo>
                      <a:pt x="4" y="257"/>
                      <a:pt x="4" y="257"/>
                      <a:pt x="4" y="257"/>
                    </a:cubicBezTo>
                    <a:cubicBezTo>
                      <a:pt x="4" y="257"/>
                      <a:pt x="4" y="257"/>
                      <a:pt x="4" y="257"/>
                    </a:cubicBezTo>
                    <a:cubicBezTo>
                      <a:pt x="19" y="259"/>
                      <a:pt x="19" y="259"/>
                      <a:pt x="19" y="259"/>
                    </a:cubicBezTo>
                    <a:close/>
                    <a:moveTo>
                      <a:pt x="17" y="281"/>
                    </a:moveTo>
                    <a:cubicBezTo>
                      <a:pt x="17" y="280"/>
                      <a:pt x="17" y="279"/>
                      <a:pt x="17" y="279"/>
                    </a:cubicBezTo>
                    <a:cubicBezTo>
                      <a:pt x="1" y="278"/>
                      <a:pt x="1" y="278"/>
                      <a:pt x="1" y="278"/>
                    </a:cubicBezTo>
                    <a:cubicBezTo>
                      <a:pt x="1" y="278"/>
                      <a:pt x="1" y="279"/>
                      <a:pt x="1" y="280"/>
                    </a:cubicBezTo>
                    <a:lnTo>
                      <a:pt x="17" y="281"/>
                    </a:lnTo>
                    <a:close/>
                    <a:moveTo>
                      <a:pt x="17" y="281"/>
                    </a:moveTo>
                    <a:cubicBezTo>
                      <a:pt x="17" y="281"/>
                      <a:pt x="17" y="281"/>
                      <a:pt x="17" y="281"/>
                    </a:cubicBezTo>
                    <a:cubicBezTo>
                      <a:pt x="1" y="280"/>
                      <a:pt x="1" y="280"/>
                      <a:pt x="1" y="280"/>
                    </a:cubicBezTo>
                    <a:cubicBezTo>
                      <a:pt x="1" y="280"/>
                      <a:pt x="1" y="280"/>
                      <a:pt x="1" y="280"/>
                    </a:cubicBezTo>
                    <a:cubicBezTo>
                      <a:pt x="17" y="281"/>
                      <a:pt x="17" y="281"/>
                      <a:pt x="17" y="281"/>
                    </a:cubicBezTo>
                    <a:close/>
                    <a:moveTo>
                      <a:pt x="16" y="302"/>
                    </a:moveTo>
                    <a:cubicBezTo>
                      <a:pt x="16" y="302"/>
                      <a:pt x="16" y="302"/>
                      <a:pt x="16" y="302"/>
                    </a:cubicBezTo>
                    <a:cubicBezTo>
                      <a:pt x="16" y="301"/>
                      <a:pt x="16" y="301"/>
                      <a:pt x="16" y="300"/>
                    </a:cubicBezTo>
                    <a:cubicBezTo>
                      <a:pt x="0" y="300"/>
                      <a:pt x="0" y="300"/>
                      <a:pt x="0" y="300"/>
                    </a:cubicBezTo>
                    <a:cubicBezTo>
                      <a:pt x="0" y="301"/>
                      <a:pt x="0" y="301"/>
                      <a:pt x="0" y="30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16" y="302"/>
                      <a:pt x="16" y="302"/>
                      <a:pt x="16" y="302"/>
                    </a:cubicBezTo>
                    <a:close/>
                    <a:moveTo>
                      <a:pt x="16" y="302"/>
                    </a:moveTo>
                    <a:cubicBezTo>
                      <a:pt x="16" y="302"/>
                      <a:pt x="16" y="302"/>
                      <a:pt x="16" y="30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16" y="302"/>
                      <a:pt x="16" y="302"/>
                      <a:pt x="16" y="302"/>
                    </a:cubicBezTo>
                    <a:close/>
                    <a:moveTo>
                      <a:pt x="17" y="324"/>
                    </a:moveTo>
                    <a:cubicBezTo>
                      <a:pt x="17" y="323"/>
                      <a:pt x="17" y="322"/>
                      <a:pt x="17" y="322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1" y="323"/>
                      <a:pt x="1" y="324"/>
                      <a:pt x="1" y="325"/>
                    </a:cubicBezTo>
                    <a:cubicBezTo>
                      <a:pt x="17" y="324"/>
                      <a:pt x="17" y="324"/>
                      <a:pt x="17" y="324"/>
                    </a:cubicBezTo>
                    <a:close/>
                    <a:moveTo>
                      <a:pt x="17" y="324"/>
                    </a:moveTo>
                    <a:cubicBezTo>
                      <a:pt x="17" y="324"/>
                      <a:pt x="17" y="324"/>
                      <a:pt x="17" y="324"/>
                    </a:cubicBezTo>
                    <a:cubicBezTo>
                      <a:pt x="1" y="325"/>
                      <a:pt x="1" y="325"/>
                      <a:pt x="1" y="325"/>
                    </a:cubicBezTo>
                    <a:cubicBezTo>
                      <a:pt x="1" y="325"/>
                      <a:pt x="1" y="325"/>
                      <a:pt x="1" y="325"/>
                    </a:cubicBezTo>
                    <a:cubicBezTo>
                      <a:pt x="17" y="324"/>
                      <a:pt x="17" y="324"/>
                      <a:pt x="17" y="324"/>
                    </a:cubicBezTo>
                    <a:close/>
                    <a:moveTo>
                      <a:pt x="20" y="345"/>
                    </a:moveTo>
                    <a:cubicBezTo>
                      <a:pt x="19" y="344"/>
                      <a:pt x="19" y="343"/>
                      <a:pt x="19" y="343"/>
                    </a:cubicBezTo>
                    <a:cubicBezTo>
                      <a:pt x="3" y="345"/>
                      <a:pt x="3" y="345"/>
                      <a:pt x="3" y="345"/>
                    </a:cubicBezTo>
                    <a:cubicBezTo>
                      <a:pt x="4" y="346"/>
                      <a:pt x="4" y="346"/>
                      <a:pt x="4" y="347"/>
                    </a:cubicBezTo>
                    <a:cubicBezTo>
                      <a:pt x="20" y="345"/>
                      <a:pt x="20" y="345"/>
                      <a:pt x="20" y="345"/>
                    </a:cubicBezTo>
                    <a:close/>
                    <a:moveTo>
                      <a:pt x="20" y="345"/>
                    </a:moveTo>
                    <a:cubicBezTo>
                      <a:pt x="20" y="345"/>
                      <a:pt x="20" y="345"/>
                      <a:pt x="20" y="345"/>
                    </a:cubicBezTo>
                    <a:cubicBezTo>
                      <a:pt x="4" y="347"/>
                      <a:pt x="4" y="347"/>
                      <a:pt x="4" y="347"/>
                    </a:cubicBezTo>
                    <a:cubicBezTo>
                      <a:pt x="4" y="347"/>
                      <a:pt x="4" y="347"/>
                      <a:pt x="4" y="347"/>
                    </a:cubicBezTo>
                    <a:cubicBezTo>
                      <a:pt x="20" y="345"/>
                      <a:pt x="20" y="345"/>
                      <a:pt x="20" y="345"/>
                    </a:cubicBezTo>
                    <a:close/>
                    <a:moveTo>
                      <a:pt x="24" y="366"/>
                    </a:moveTo>
                    <a:cubicBezTo>
                      <a:pt x="23" y="365"/>
                      <a:pt x="23" y="365"/>
                      <a:pt x="23" y="364"/>
                    </a:cubicBezTo>
                    <a:cubicBezTo>
                      <a:pt x="7" y="367"/>
                      <a:pt x="7" y="367"/>
                      <a:pt x="7" y="367"/>
                    </a:cubicBezTo>
                    <a:cubicBezTo>
                      <a:pt x="8" y="368"/>
                      <a:pt x="8" y="369"/>
                      <a:pt x="8" y="369"/>
                    </a:cubicBezTo>
                    <a:cubicBezTo>
                      <a:pt x="24" y="366"/>
                      <a:pt x="24" y="366"/>
                      <a:pt x="24" y="366"/>
                    </a:cubicBezTo>
                    <a:close/>
                    <a:moveTo>
                      <a:pt x="24" y="366"/>
                    </a:moveTo>
                    <a:cubicBezTo>
                      <a:pt x="24" y="366"/>
                      <a:pt x="24" y="366"/>
                      <a:pt x="24" y="366"/>
                    </a:cubicBezTo>
                    <a:cubicBezTo>
                      <a:pt x="8" y="369"/>
                      <a:pt x="8" y="369"/>
                      <a:pt x="8" y="369"/>
                    </a:cubicBezTo>
                    <a:cubicBezTo>
                      <a:pt x="8" y="369"/>
                      <a:pt x="8" y="369"/>
                      <a:pt x="8" y="369"/>
                    </a:cubicBezTo>
                    <a:cubicBezTo>
                      <a:pt x="24" y="366"/>
                      <a:pt x="24" y="366"/>
                      <a:pt x="24" y="366"/>
                    </a:cubicBezTo>
                    <a:close/>
                    <a:moveTo>
                      <a:pt x="29" y="386"/>
                    </a:moveTo>
                    <a:cubicBezTo>
                      <a:pt x="29" y="386"/>
                      <a:pt x="29" y="385"/>
                      <a:pt x="28" y="385"/>
                    </a:cubicBezTo>
                    <a:cubicBezTo>
                      <a:pt x="13" y="389"/>
                      <a:pt x="13" y="389"/>
                      <a:pt x="13" y="389"/>
                    </a:cubicBezTo>
                    <a:cubicBezTo>
                      <a:pt x="13" y="390"/>
                      <a:pt x="14" y="391"/>
                      <a:pt x="14" y="391"/>
                    </a:cubicBezTo>
                    <a:lnTo>
                      <a:pt x="29" y="386"/>
                    </a:lnTo>
                    <a:close/>
                    <a:moveTo>
                      <a:pt x="29" y="386"/>
                    </a:moveTo>
                    <a:cubicBezTo>
                      <a:pt x="29" y="386"/>
                      <a:pt x="29" y="386"/>
                      <a:pt x="29" y="386"/>
                    </a:cubicBezTo>
                    <a:cubicBezTo>
                      <a:pt x="14" y="391"/>
                      <a:pt x="14" y="391"/>
                      <a:pt x="14" y="391"/>
                    </a:cubicBezTo>
                    <a:cubicBezTo>
                      <a:pt x="14" y="391"/>
                      <a:pt x="14" y="391"/>
                      <a:pt x="14" y="391"/>
                    </a:cubicBezTo>
                    <a:cubicBezTo>
                      <a:pt x="29" y="386"/>
                      <a:pt x="29" y="386"/>
                      <a:pt x="29" y="386"/>
                    </a:cubicBezTo>
                    <a:close/>
                    <a:moveTo>
                      <a:pt x="36" y="407"/>
                    </a:moveTo>
                    <a:cubicBezTo>
                      <a:pt x="36" y="406"/>
                      <a:pt x="36" y="405"/>
                      <a:pt x="35" y="405"/>
                    </a:cubicBezTo>
                    <a:cubicBezTo>
                      <a:pt x="21" y="411"/>
                      <a:pt x="21" y="411"/>
                      <a:pt x="21" y="411"/>
                    </a:cubicBezTo>
                    <a:cubicBezTo>
                      <a:pt x="21" y="411"/>
                      <a:pt x="21" y="412"/>
                      <a:pt x="21" y="413"/>
                    </a:cubicBezTo>
                    <a:cubicBezTo>
                      <a:pt x="36" y="407"/>
                      <a:pt x="36" y="407"/>
                      <a:pt x="36" y="407"/>
                    </a:cubicBezTo>
                    <a:close/>
                    <a:moveTo>
                      <a:pt x="36" y="407"/>
                    </a:moveTo>
                    <a:cubicBezTo>
                      <a:pt x="36" y="407"/>
                      <a:pt x="36" y="407"/>
                      <a:pt x="36" y="407"/>
                    </a:cubicBezTo>
                    <a:cubicBezTo>
                      <a:pt x="21" y="413"/>
                      <a:pt x="21" y="413"/>
                      <a:pt x="21" y="413"/>
                    </a:cubicBezTo>
                    <a:cubicBezTo>
                      <a:pt x="21" y="413"/>
                      <a:pt x="21" y="413"/>
                      <a:pt x="21" y="413"/>
                    </a:cubicBezTo>
                    <a:cubicBezTo>
                      <a:pt x="36" y="407"/>
                      <a:pt x="36" y="407"/>
                      <a:pt x="36" y="407"/>
                    </a:cubicBezTo>
                    <a:close/>
                    <a:moveTo>
                      <a:pt x="45" y="426"/>
                    </a:moveTo>
                    <a:cubicBezTo>
                      <a:pt x="44" y="426"/>
                      <a:pt x="44" y="425"/>
                      <a:pt x="44" y="424"/>
                    </a:cubicBezTo>
                    <a:cubicBezTo>
                      <a:pt x="29" y="431"/>
                      <a:pt x="29" y="431"/>
                      <a:pt x="29" y="431"/>
                    </a:cubicBezTo>
                    <a:cubicBezTo>
                      <a:pt x="30" y="432"/>
                      <a:pt x="30" y="433"/>
                      <a:pt x="30" y="433"/>
                    </a:cubicBezTo>
                    <a:cubicBezTo>
                      <a:pt x="45" y="426"/>
                      <a:pt x="45" y="426"/>
                      <a:pt x="45" y="426"/>
                    </a:cubicBezTo>
                    <a:close/>
                    <a:moveTo>
                      <a:pt x="45" y="426"/>
                    </a:moveTo>
                    <a:cubicBezTo>
                      <a:pt x="45" y="426"/>
                      <a:pt x="45" y="426"/>
                      <a:pt x="45" y="426"/>
                    </a:cubicBezTo>
                    <a:cubicBezTo>
                      <a:pt x="30" y="433"/>
                      <a:pt x="30" y="433"/>
                      <a:pt x="30" y="433"/>
                    </a:cubicBezTo>
                    <a:cubicBezTo>
                      <a:pt x="30" y="433"/>
                      <a:pt x="30" y="433"/>
                      <a:pt x="30" y="433"/>
                    </a:cubicBezTo>
                    <a:cubicBezTo>
                      <a:pt x="45" y="426"/>
                      <a:pt x="45" y="426"/>
                      <a:pt x="45" y="426"/>
                    </a:cubicBezTo>
                    <a:close/>
                    <a:moveTo>
                      <a:pt x="55" y="445"/>
                    </a:moveTo>
                    <a:cubicBezTo>
                      <a:pt x="54" y="445"/>
                      <a:pt x="54" y="444"/>
                      <a:pt x="54" y="443"/>
                    </a:cubicBezTo>
                    <a:cubicBezTo>
                      <a:pt x="40" y="451"/>
                      <a:pt x="40" y="451"/>
                      <a:pt x="40" y="451"/>
                    </a:cubicBezTo>
                    <a:cubicBezTo>
                      <a:pt x="40" y="452"/>
                      <a:pt x="41" y="453"/>
                      <a:pt x="41" y="453"/>
                    </a:cubicBezTo>
                    <a:cubicBezTo>
                      <a:pt x="55" y="445"/>
                      <a:pt x="55" y="445"/>
                      <a:pt x="55" y="445"/>
                    </a:cubicBezTo>
                    <a:close/>
                    <a:moveTo>
                      <a:pt x="55" y="445"/>
                    </a:moveTo>
                    <a:cubicBezTo>
                      <a:pt x="55" y="445"/>
                      <a:pt x="55" y="445"/>
                      <a:pt x="55" y="445"/>
                    </a:cubicBezTo>
                    <a:cubicBezTo>
                      <a:pt x="41" y="453"/>
                      <a:pt x="41" y="453"/>
                      <a:pt x="41" y="453"/>
                    </a:cubicBezTo>
                    <a:cubicBezTo>
                      <a:pt x="41" y="453"/>
                      <a:pt x="41" y="453"/>
                      <a:pt x="41" y="453"/>
                    </a:cubicBezTo>
                    <a:cubicBezTo>
                      <a:pt x="55" y="445"/>
                      <a:pt x="55" y="445"/>
                      <a:pt x="55" y="445"/>
                    </a:cubicBezTo>
                    <a:close/>
                    <a:moveTo>
                      <a:pt x="66" y="463"/>
                    </a:moveTo>
                    <a:cubicBezTo>
                      <a:pt x="66" y="463"/>
                      <a:pt x="65" y="462"/>
                      <a:pt x="65" y="462"/>
                    </a:cubicBezTo>
                    <a:cubicBezTo>
                      <a:pt x="52" y="471"/>
                      <a:pt x="52" y="471"/>
                      <a:pt x="52" y="471"/>
                    </a:cubicBezTo>
                    <a:cubicBezTo>
                      <a:pt x="52" y="471"/>
                      <a:pt x="53" y="472"/>
                      <a:pt x="53" y="472"/>
                    </a:cubicBezTo>
                    <a:lnTo>
                      <a:pt x="66" y="463"/>
                    </a:lnTo>
                    <a:close/>
                    <a:moveTo>
                      <a:pt x="66" y="463"/>
                    </a:moveTo>
                    <a:cubicBezTo>
                      <a:pt x="66" y="463"/>
                      <a:pt x="66" y="463"/>
                      <a:pt x="66" y="463"/>
                    </a:cubicBezTo>
                    <a:cubicBezTo>
                      <a:pt x="53" y="472"/>
                      <a:pt x="53" y="472"/>
                      <a:pt x="53" y="472"/>
                    </a:cubicBezTo>
                    <a:cubicBezTo>
                      <a:pt x="53" y="472"/>
                      <a:pt x="53" y="472"/>
                      <a:pt x="53" y="472"/>
                    </a:cubicBezTo>
                    <a:cubicBezTo>
                      <a:pt x="66" y="463"/>
                      <a:pt x="66" y="463"/>
                      <a:pt x="66" y="463"/>
                    </a:cubicBezTo>
                    <a:close/>
                    <a:moveTo>
                      <a:pt x="79" y="480"/>
                    </a:moveTo>
                    <a:cubicBezTo>
                      <a:pt x="78" y="480"/>
                      <a:pt x="78" y="479"/>
                      <a:pt x="78" y="479"/>
                    </a:cubicBezTo>
                    <a:cubicBezTo>
                      <a:pt x="65" y="489"/>
                      <a:pt x="65" y="489"/>
                      <a:pt x="65" y="489"/>
                    </a:cubicBezTo>
                    <a:cubicBezTo>
                      <a:pt x="65" y="489"/>
                      <a:pt x="66" y="490"/>
                      <a:pt x="66" y="490"/>
                    </a:cubicBezTo>
                    <a:lnTo>
                      <a:pt x="79" y="480"/>
                    </a:lnTo>
                    <a:close/>
                    <a:moveTo>
                      <a:pt x="79" y="480"/>
                    </a:moveTo>
                    <a:cubicBezTo>
                      <a:pt x="79" y="480"/>
                      <a:pt x="79" y="480"/>
                      <a:pt x="79" y="480"/>
                    </a:cubicBezTo>
                    <a:cubicBezTo>
                      <a:pt x="66" y="490"/>
                      <a:pt x="66" y="490"/>
                      <a:pt x="66" y="490"/>
                    </a:cubicBezTo>
                    <a:cubicBezTo>
                      <a:pt x="66" y="490"/>
                      <a:pt x="66" y="490"/>
                      <a:pt x="66" y="490"/>
                    </a:cubicBezTo>
                    <a:cubicBezTo>
                      <a:pt x="79" y="480"/>
                      <a:pt x="79" y="480"/>
                      <a:pt x="79" y="480"/>
                    </a:cubicBezTo>
                    <a:close/>
                    <a:moveTo>
                      <a:pt x="93" y="497"/>
                    </a:moveTo>
                    <a:cubicBezTo>
                      <a:pt x="92" y="496"/>
                      <a:pt x="92" y="496"/>
                      <a:pt x="91" y="495"/>
                    </a:cubicBezTo>
                    <a:cubicBezTo>
                      <a:pt x="80" y="506"/>
                      <a:pt x="80" y="506"/>
                      <a:pt x="80" y="506"/>
                    </a:cubicBezTo>
                    <a:cubicBezTo>
                      <a:pt x="80" y="506"/>
                      <a:pt x="81" y="507"/>
                      <a:pt x="81" y="507"/>
                    </a:cubicBezTo>
                    <a:cubicBezTo>
                      <a:pt x="93" y="497"/>
                      <a:pt x="93" y="497"/>
                      <a:pt x="93" y="497"/>
                    </a:cubicBezTo>
                    <a:close/>
                    <a:moveTo>
                      <a:pt x="93" y="497"/>
                    </a:moveTo>
                    <a:cubicBezTo>
                      <a:pt x="93" y="497"/>
                      <a:pt x="93" y="497"/>
                      <a:pt x="93" y="497"/>
                    </a:cubicBezTo>
                    <a:cubicBezTo>
                      <a:pt x="81" y="507"/>
                      <a:pt x="81" y="507"/>
                      <a:pt x="81" y="507"/>
                    </a:cubicBezTo>
                    <a:cubicBezTo>
                      <a:pt x="81" y="508"/>
                      <a:pt x="81" y="508"/>
                      <a:pt x="81" y="508"/>
                    </a:cubicBezTo>
                    <a:cubicBezTo>
                      <a:pt x="93" y="497"/>
                      <a:pt x="93" y="497"/>
                      <a:pt x="93" y="497"/>
                    </a:cubicBezTo>
                    <a:close/>
                    <a:moveTo>
                      <a:pt x="108" y="512"/>
                    </a:moveTo>
                    <a:cubicBezTo>
                      <a:pt x="107" y="511"/>
                      <a:pt x="107" y="511"/>
                      <a:pt x="107" y="510"/>
                    </a:cubicBezTo>
                    <a:cubicBezTo>
                      <a:pt x="96" y="522"/>
                      <a:pt x="96" y="522"/>
                      <a:pt x="96" y="522"/>
                    </a:cubicBezTo>
                    <a:cubicBezTo>
                      <a:pt x="96" y="523"/>
                      <a:pt x="97" y="523"/>
                      <a:pt x="97" y="523"/>
                    </a:cubicBezTo>
                    <a:lnTo>
                      <a:pt x="108" y="512"/>
                    </a:lnTo>
                    <a:close/>
                    <a:moveTo>
                      <a:pt x="108" y="512"/>
                    </a:moveTo>
                    <a:cubicBezTo>
                      <a:pt x="108" y="512"/>
                      <a:pt x="108" y="512"/>
                      <a:pt x="108" y="512"/>
                    </a:cubicBezTo>
                    <a:cubicBezTo>
                      <a:pt x="97" y="523"/>
                      <a:pt x="97" y="523"/>
                      <a:pt x="97" y="523"/>
                    </a:cubicBezTo>
                    <a:cubicBezTo>
                      <a:pt x="97" y="523"/>
                      <a:pt x="97" y="523"/>
                      <a:pt x="97" y="523"/>
                    </a:cubicBezTo>
                    <a:cubicBezTo>
                      <a:pt x="108" y="512"/>
                      <a:pt x="108" y="512"/>
                      <a:pt x="108" y="512"/>
                    </a:cubicBezTo>
                    <a:close/>
                    <a:moveTo>
                      <a:pt x="124" y="526"/>
                    </a:moveTo>
                    <a:cubicBezTo>
                      <a:pt x="124" y="525"/>
                      <a:pt x="123" y="525"/>
                      <a:pt x="123" y="524"/>
                    </a:cubicBezTo>
                    <a:cubicBezTo>
                      <a:pt x="113" y="537"/>
                      <a:pt x="113" y="537"/>
                      <a:pt x="113" y="537"/>
                    </a:cubicBezTo>
                    <a:cubicBezTo>
                      <a:pt x="113" y="537"/>
                      <a:pt x="114" y="538"/>
                      <a:pt x="114" y="538"/>
                    </a:cubicBezTo>
                    <a:cubicBezTo>
                      <a:pt x="124" y="526"/>
                      <a:pt x="124" y="526"/>
                      <a:pt x="124" y="526"/>
                    </a:cubicBezTo>
                    <a:close/>
                    <a:moveTo>
                      <a:pt x="124" y="526"/>
                    </a:moveTo>
                    <a:cubicBezTo>
                      <a:pt x="124" y="526"/>
                      <a:pt x="124" y="526"/>
                      <a:pt x="124" y="526"/>
                    </a:cubicBezTo>
                    <a:cubicBezTo>
                      <a:pt x="114" y="538"/>
                      <a:pt x="114" y="538"/>
                      <a:pt x="114" y="538"/>
                    </a:cubicBezTo>
                    <a:cubicBezTo>
                      <a:pt x="114" y="538"/>
                      <a:pt x="114" y="538"/>
                      <a:pt x="114" y="538"/>
                    </a:cubicBezTo>
                    <a:cubicBezTo>
                      <a:pt x="124" y="526"/>
                      <a:pt x="124" y="526"/>
                      <a:pt x="124" y="526"/>
                    </a:cubicBezTo>
                    <a:close/>
                    <a:moveTo>
                      <a:pt x="141" y="538"/>
                    </a:moveTo>
                    <a:cubicBezTo>
                      <a:pt x="141" y="538"/>
                      <a:pt x="140" y="538"/>
                      <a:pt x="140" y="537"/>
                    </a:cubicBezTo>
                    <a:cubicBezTo>
                      <a:pt x="131" y="550"/>
                      <a:pt x="131" y="550"/>
                      <a:pt x="131" y="550"/>
                    </a:cubicBezTo>
                    <a:cubicBezTo>
                      <a:pt x="131" y="551"/>
                      <a:pt x="132" y="551"/>
                      <a:pt x="132" y="552"/>
                    </a:cubicBezTo>
                    <a:lnTo>
                      <a:pt x="141" y="538"/>
                    </a:lnTo>
                    <a:close/>
                    <a:moveTo>
                      <a:pt x="141" y="538"/>
                    </a:moveTo>
                    <a:cubicBezTo>
                      <a:pt x="141" y="538"/>
                      <a:pt x="141" y="538"/>
                      <a:pt x="141" y="538"/>
                    </a:cubicBezTo>
                    <a:cubicBezTo>
                      <a:pt x="132" y="552"/>
                      <a:pt x="132" y="552"/>
                      <a:pt x="132" y="552"/>
                    </a:cubicBezTo>
                    <a:cubicBezTo>
                      <a:pt x="132" y="552"/>
                      <a:pt x="132" y="552"/>
                      <a:pt x="132" y="552"/>
                    </a:cubicBezTo>
                    <a:cubicBezTo>
                      <a:pt x="141" y="538"/>
                      <a:pt x="141" y="538"/>
                      <a:pt x="141" y="538"/>
                    </a:cubicBezTo>
                    <a:close/>
                    <a:moveTo>
                      <a:pt x="160" y="550"/>
                    </a:moveTo>
                    <a:cubicBezTo>
                      <a:pt x="159" y="549"/>
                      <a:pt x="158" y="549"/>
                      <a:pt x="158" y="549"/>
                    </a:cubicBezTo>
                    <a:cubicBezTo>
                      <a:pt x="150" y="563"/>
                      <a:pt x="150" y="563"/>
                      <a:pt x="150" y="563"/>
                    </a:cubicBezTo>
                    <a:cubicBezTo>
                      <a:pt x="150" y="563"/>
                      <a:pt x="151" y="563"/>
                      <a:pt x="152" y="564"/>
                    </a:cubicBezTo>
                    <a:cubicBezTo>
                      <a:pt x="160" y="550"/>
                      <a:pt x="160" y="550"/>
                      <a:pt x="160" y="550"/>
                    </a:cubicBezTo>
                    <a:close/>
                    <a:moveTo>
                      <a:pt x="160" y="550"/>
                    </a:moveTo>
                    <a:cubicBezTo>
                      <a:pt x="160" y="550"/>
                      <a:pt x="160" y="550"/>
                      <a:pt x="160" y="550"/>
                    </a:cubicBezTo>
                    <a:cubicBezTo>
                      <a:pt x="152" y="564"/>
                      <a:pt x="152" y="564"/>
                      <a:pt x="152" y="564"/>
                    </a:cubicBezTo>
                    <a:cubicBezTo>
                      <a:pt x="152" y="564"/>
                      <a:pt x="152" y="564"/>
                      <a:pt x="152" y="564"/>
                    </a:cubicBezTo>
                    <a:cubicBezTo>
                      <a:pt x="160" y="550"/>
                      <a:pt x="160" y="550"/>
                      <a:pt x="160" y="550"/>
                    </a:cubicBezTo>
                    <a:close/>
                    <a:moveTo>
                      <a:pt x="178" y="560"/>
                    </a:moveTo>
                    <a:cubicBezTo>
                      <a:pt x="178" y="560"/>
                      <a:pt x="177" y="559"/>
                      <a:pt x="177" y="559"/>
                    </a:cubicBezTo>
                    <a:cubicBezTo>
                      <a:pt x="170" y="573"/>
                      <a:pt x="170" y="573"/>
                      <a:pt x="170" y="573"/>
                    </a:cubicBezTo>
                    <a:cubicBezTo>
                      <a:pt x="170" y="574"/>
                      <a:pt x="171" y="574"/>
                      <a:pt x="172" y="574"/>
                    </a:cubicBezTo>
                    <a:cubicBezTo>
                      <a:pt x="178" y="560"/>
                      <a:pt x="178" y="560"/>
                      <a:pt x="178" y="560"/>
                    </a:cubicBezTo>
                    <a:close/>
                    <a:moveTo>
                      <a:pt x="179" y="560"/>
                    </a:moveTo>
                    <a:cubicBezTo>
                      <a:pt x="178" y="560"/>
                      <a:pt x="178" y="560"/>
                      <a:pt x="178" y="560"/>
                    </a:cubicBezTo>
                    <a:cubicBezTo>
                      <a:pt x="172" y="574"/>
                      <a:pt x="172" y="574"/>
                      <a:pt x="172" y="574"/>
                    </a:cubicBezTo>
                    <a:cubicBezTo>
                      <a:pt x="172" y="574"/>
                      <a:pt x="172" y="574"/>
                      <a:pt x="172" y="574"/>
                    </a:cubicBezTo>
                    <a:cubicBezTo>
                      <a:pt x="178" y="560"/>
                      <a:pt x="178" y="560"/>
                      <a:pt x="178" y="560"/>
                    </a:cubicBezTo>
                    <a:lnTo>
                      <a:pt x="179" y="560"/>
                    </a:lnTo>
                    <a:close/>
                    <a:moveTo>
                      <a:pt x="198" y="568"/>
                    </a:moveTo>
                    <a:cubicBezTo>
                      <a:pt x="197" y="568"/>
                      <a:pt x="197" y="568"/>
                      <a:pt x="196" y="568"/>
                    </a:cubicBezTo>
                    <a:cubicBezTo>
                      <a:pt x="190" y="583"/>
                      <a:pt x="190" y="583"/>
                      <a:pt x="190" y="583"/>
                    </a:cubicBezTo>
                    <a:cubicBezTo>
                      <a:pt x="191" y="583"/>
                      <a:pt x="192" y="583"/>
                      <a:pt x="192" y="583"/>
                    </a:cubicBezTo>
                    <a:cubicBezTo>
                      <a:pt x="198" y="568"/>
                      <a:pt x="198" y="568"/>
                      <a:pt x="198" y="568"/>
                    </a:cubicBezTo>
                    <a:close/>
                    <a:moveTo>
                      <a:pt x="198" y="568"/>
                    </a:moveTo>
                    <a:cubicBezTo>
                      <a:pt x="198" y="568"/>
                      <a:pt x="198" y="568"/>
                      <a:pt x="198" y="568"/>
                    </a:cubicBezTo>
                    <a:cubicBezTo>
                      <a:pt x="192" y="583"/>
                      <a:pt x="192" y="583"/>
                      <a:pt x="192" y="583"/>
                    </a:cubicBezTo>
                    <a:cubicBezTo>
                      <a:pt x="192" y="583"/>
                      <a:pt x="192" y="583"/>
                      <a:pt x="192" y="583"/>
                    </a:cubicBezTo>
                    <a:cubicBezTo>
                      <a:pt x="198" y="568"/>
                      <a:pt x="198" y="568"/>
                      <a:pt x="198" y="568"/>
                    </a:cubicBezTo>
                    <a:close/>
                    <a:moveTo>
                      <a:pt x="218" y="575"/>
                    </a:moveTo>
                    <a:cubicBezTo>
                      <a:pt x="218" y="575"/>
                      <a:pt x="217" y="575"/>
                      <a:pt x="216" y="575"/>
                    </a:cubicBezTo>
                    <a:cubicBezTo>
                      <a:pt x="212" y="590"/>
                      <a:pt x="212" y="590"/>
                      <a:pt x="212" y="590"/>
                    </a:cubicBezTo>
                    <a:cubicBezTo>
                      <a:pt x="212" y="590"/>
                      <a:pt x="213" y="591"/>
                      <a:pt x="214" y="591"/>
                    </a:cubicBezTo>
                    <a:cubicBezTo>
                      <a:pt x="218" y="575"/>
                      <a:pt x="218" y="575"/>
                      <a:pt x="218" y="575"/>
                    </a:cubicBezTo>
                    <a:close/>
                    <a:moveTo>
                      <a:pt x="218" y="575"/>
                    </a:moveTo>
                    <a:cubicBezTo>
                      <a:pt x="218" y="575"/>
                      <a:pt x="218" y="575"/>
                      <a:pt x="218" y="575"/>
                    </a:cubicBezTo>
                    <a:cubicBezTo>
                      <a:pt x="214" y="591"/>
                      <a:pt x="214" y="591"/>
                      <a:pt x="214" y="591"/>
                    </a:cubicBezTo>
                    <a:cubicBezTo>
                      <a:pt x="214" y="591"/>
                      <a:pt x="214" y="591"/>
                      <a:pt x="214" y="591"/>
                    </a:cubicBezTo>
                    <a:cubicBezTo>
                      <a:pt x="218" y="575"/>
                      <a:pt x="218" y="575"/>
                      <a:pt x="218" y="575"/>
                    </a:cubicBezTo>
                    <a:close/>
                    <a:moveTo>
                      <a:pt x="239" y="581"/>
                    </a:moveTo>
                    <a:cubicBezTo>
                      <a:pt x="238" y="581"/>
                      <a:pt x="238" y="581"/>
                      <a:pt x="237" y="581"/>
                    </a:cubicBezTo>
                    <a:cubicBezTo>
                      <a:pt x="233" y="596"/>
                      <a:pt x="233" y="596"/>
                      <a:pt x="233" y="596"/>
                    </a:cubicBezTo>
                    <a:cubicBezTo>
                      <a:pt x="234" y="596"/>
                      <a:pt x="235" y="596"/>
                      <a:pt x="235" y="597"/>
                    </a:cubicBezTo>
                    <a:cubicBezTo>
                      <a:pt x="239" y="581"/>
                      <a:pt x="239" y="581"/>
                      <a:pt x="239" y="581"/>
                    </a:cubicBezTo>
                    <a:close/>
                    <a:moveTo>
                      <a:pt x="239" y="581"/>
                    </a:moveTo>
                    <a:cubicBezTo>
                      <a:pt x="239" y="581"/>
                      <a:pt x="239" y="581"/>
                      <a:pt x="239" y="581"/>
                    </a:cubicBezTo>
                    <a:cubicBezTo>
                      <a:pt x="235" y="597"/>
                      <a:pt x="235" y="597"/>
                      <a:pt x="235" y="597"/>
                    </a:cubicBezTo>
                    <a:cubicBezTo>
                      <a:pt x="236" y="597"/>
                      <a:pt x="236" y="597"/>
                      <a:pt x="236" y="597"/>
                    </a:cubicBezTo>
                    <a:cubicBezTo>
                      <a:pt x="239" y="581"/>
                      <a:pt x="239" y="581"/>
                      <a:pt x="239" y="581"/>
                    </a:cubicBezTo>
                    <a:close/>
                    <a:moveTo>
                      <a:pt x="260" y="585"/>
                    </a:moveTo>
                    <a:cubicBezTo>
                      <a:pt x="259" y="585"/>
                      <a:pt x="259" y="585"/>
                      <a:pt x="258" y="585"/>
                    </a:cubicBezTo>
                    <a:cubicBezTo>
                      <a:pt x="256" y="600"/>
                      <a:pt x="256" y="600"/>
                      <a:pt x="256" y="600"/>
                    </a:cubicBezTo>
                    <a:cubicBezTo>
                      <a:pt x="256" y="601"/>
                      <a:pt x="257" y="601"/>
                      <a:pt x="258" y="601"/>
                    </a:cubicBezTo>
                    <a:cubicBezTo>
                      <a:pt x="260" y="585"/>
                      <a:pt x="260" y="585"/>
                      <a:pt x="260" y="585"/>
                    </a:cubicBezTo>
                    <a:close/>
                    <a:moveTo>
                      <a:pt x="260" y="585"/>
                    </a:moveTo>
                    <a:cubicBezTo>
                      <a:pt x="260" y="585"/>
                      <a:pt x="260" y="585"/>
                      <a:pt x="260" y="585"/>
                    </a:cubicBezTo>
                    <a:cubicBezTo>
                      <a:pt x="258" y="601"/>
                      <a:pt x="258" y="601"/>
                      <a:pt x="258" y="601"/>
                    </a:cubicBezTo>
                    <a:cubicBezTo>
                      <a:pt x="258" y="601"/>
                      <a:pt x="258" y="601"/>
                      <a:pt x="258" y="601"/>
                    </a:cubicBezTo>
                    <a:cubicBezTo>
                      <a:pt x="260" y="585"/>
                      <a:pt x="260" y="585"/>
                      <a:pt x="260" y="585"/>
                    </a:cubicBezTo>
                    <a:close/>
                    <a:moveTo>
                      <a:pt x="281" y="587"/>
                    </a:moveTo>
                    <a:cubicBezTo>
                      <a:pt x="281" y="587"/>
                      <a:pt x="280" y="587"/>
                      <a:pt x="279" y="587"/>
                    </a:cubicBezTo>
                    <a:cubicBezTo>
                      <a:pt x="278" y="603"/>
                      <a:pt x="278" y="603"/>
                      <a:pt x="278" y="603"/>
                    </a:cubicBezTo>
                    <a:cubicBezTo>
                      <a:pt x="279" y="603"/>
                      <a:pt x="279" y="603"/>
                      <a:pt x="280" y="603"/>
                    </a:cubicBezTo>
                    <a:lnTo>
                      <a:pt x="281" y="587"/>
                    </a:lnTo>
                    <a:close/>
                    <a:moveTo>
                      <a:pt x="281" y="587"/>
                    </a:moveTo>
                    <a:cubicBezTo>
                      <a:pt x="281" y="587"/>
                      <a:pt x="281" y="587"/>
                      <a:pt x="281" y="587"/>
                    </a:cubicBezTo>
                    <a:cubicBezTo>
                      <a:pt x="280" y="603"/>
                      <a:pt x="280" y="603"/>
                      <a:pt x="280" y="603"/>
                    </a:cubicBezTo>
                    <a:cubicBezTo>
                      <a:pt x="280" y="603"/>
                      <a:pt x="280" y="603"/>
                      <a:pt x="280" y="603"/>
                    </a:cubicBezTo>
                    <a:cubicBezTo>
                      <a:pt x="281" y="587"/>
                      <a:pt x="281" y="587"/>
                      <a:pt x="281" y="587"/>
                    </a:cubicBezTo>
                    <a:close/>
                    <a:moveTo>
                      <a:pt x="303" y="588"/>
                    </a:moveTo>
                    <a:cubicBezTo>
                      <a:pt x="303" y="588"/>
                      <a:pt x="303" y="588"/>
                      <a:pt x="303" y="588"/>
                    </a:cubicBezTo>
                    <a:cubicBezTo>
                      <a:pt x="302" y="588"/>
                      <a:pt x="301" y="588"/>
                      <a:pt x="301" y="588"/>
                    </a:cubicBezTo>
                    <a:cubicBezTo>
                      <a:pt x="301" y="604"/>
                      <a:pt x="301" y="604"/>
                      <a:pt x="301" y="604"/>
                    </a:cubicBezTo>
                    <a:cubicBezTo>
                      <a:pt x="301" y="604"/>
                      <a:pt x="302" y="604"/>
                      <a:pt x="303" y="604"/>
                    </a:cubicBezTo>
                    <a:cubicBezTo>
                      <a:pt x="303" y="604"/>
                      <a:pt x="303" y="604"/>
                      <a:pt x="303" y="604"/>
                    </a:cubicBezTo>
                    <a:cubicBezTo>
                      <a:pt x="303" y="588"/>
                      <a:pt x="303" y="588"/>
                      <a:pt x="303" y="588"/>
                    </a:cubicBezTo>
                    <a:close/>
                    <a:moveTo>
                      <a:pt x="303" y="588"/>
                    </a:moveTo>
                    <a:cubicBezTo>
                      <a:pt x="303" y="588"/>
                      <a:pt x="303" y="588"/>
                      <a:pt x="303" y="588"/>
                    </a:cubicBezTo>
                    <a:cubicBezTo>
                      <a:pt x="303" y="604"/>
                      <a:pt x="303" y="604"/>
                      <a:pt x="303" y="604"/>
                    </a:cubicBezTo>
                    <a:cubicBezTo>
                      <a:pt x="303" y="604"/>
                      <a:pt x="303" y="604"/>
                      <a:pt x="303" y="604"/>
                    </a:cubicBezTo>
                    <a:cubicBezTo>
                      <a:pt x="303" y="588"/>
                      <a:pt x="303" y="588"/>
                      <a:pt x="303" y="588"/>
                    </a:cubicBezTo>
                    <a:close/>
                    <a:moveTo>
                      <a:pt x="324" y="587"/>
                    </a:moveTo>
                    <a:cubicBezTo>
                      <a:pt x="323" y="587"/>
                      <a:pt x="323" y="587"/>
                      <a:pt x="322" y="587"/>
                    </a:cubicBezTo>
                    <a:cubicBezTo>
                      <a:pt x="323" y="603"/>
                      <a:pt x="323" y="603"/>
                      <a:pt x="323" y="603"/>
                    </a:cubicBezTo>
                    <a:cubicBezTo>
                      <a:pt x="324" y="603"/>
                      <a:pt x="325" y="603"/>
                      <a:pt x="325" y="603"/>
                    </a:cubicBezTo>
                    <a:cubicBezTo>
                      <a:pt x="324" y="587"/>
                      <a:pt x="324" y="587"/>
                      <a:pt x="324" y="587"/>
                    </a:cubicBezTo>
                    <a:close/>
                    <a:moveTo>
                      <a:pt x="324" y="587"/>
                    </a:moveTo>
                    <a:cubicBezTo>
                      <a:pt x="324" y="587"/>
                      <a:pt x="324" y="587"/>
                      <a:pt x="324" y="587"/>
                    </a:cubicBezTo>
                    <a:cubicBezTo>
                      <a:pt x="325" y="603"/>
                      <a:pt x="325" y="603"/>
                      <a:pt x="325" y="603"/>
                    </a:cubicBezTo>
                    <a:cubicBezTo>
                      <a:pt x="325" y="603"/>
                      <a:pt x="325" y="603"/>
                      <a:pt x="325" y="603"/>
                    </a:cubicBezTo>
                    <a:cubicBezTo>
                      <a:pt x="324" y="587"/>
                      <a:pt x="324" y="587"/>
                      <a:pt x="324" y="587"/>
                    </a:cubicBezTo>
                    <a:close/>
                    <a:moveTo>
                      <a:pt x="345" y="585"/>
                    </a:moveTo>
                    <a:cubicBezTo>
                      <a:pt x="345" y="585"/>
                      <a:pt x="344" y="585"/>
                      <a:pt x="343" y="585"/>
                    </a:cubicBezTo>
                    <a:cubicBezTo>
                      <a:pt x="346" y="601"/>
                      <a:pt x="346" y="601"/>
                      <a:pt x="346" y="601"/>
                    </a:cubicBezTo>
                    <a:cubicBezTo>
                      <a:pt x="346" y="601"/>
                      <a:pt x="347" y="601"/>
                      <a:pt x="348" y="601"/>
                    </a:cubicBezTo>
                    <a:lnTo>
                      <a:pt x="345" y="585"/>
                    </a:lnTo>
                    <a:close/>
                    <a:moveTo>
                      <a:pt x="345" y="585"/>
                    </a:moveTo>
                    <a:cubicBezTo>
                      <a:pt x="345" y="585"/>
                      <a:pt x="345" y="585"/>
                      <a:pt x="345" y="585"/>
                    </a:cubicBezTo>
                    <a:cubicBezTo>
                      <a:pt x="348" y="601"/>
                      <a:pt x="348" y="601"/>
                      <a:pt x="348" y="601"/>
                    </a:cubicBezTo>
                    <a:cubicBezTo>
                      <a:pt x="348" y="601"/>
                      <a:pt x="348" y="601"/>
                      <a:pt x="348" y="601"/>
                    </a:cubicBezTo>
                    <a:cubicBezTo>
                      <a:pt x="345" y="585"/>
                      <a:pt x="345" y="585"/>
                      <a:pt x="345" y="585"/>
                    </a:cubicBezTo>
                    <a:close/>
                    <a:moveTo>
                      <a:pt x="366" y="581"/>
                    </a:moveTo>
                    <a:cubicBezTo>
                      <a:pt x="366" y="581"/>
                      <a:pt x="365" y="581"/>
                      <a:pt x="364" y="581"/>
                    </a:cubicBezTo>
                    <a:cubicBezTo>
                      <a:pt x="368" y="597"/>
                      <a:pt x="368" y="597"/>
                      <a:pt x="368" y="597"/>
                    </a:cubicBezTo>
                    <a:cubicBezTo>
                      <a:pt x="369" y="597"/>
                      <a:pt x="369" y="597"/>
                      <a:pt x="370" y="597"/>
                    </a:cubicBezTo>
                    <a:cubicBezTo>
                      <a:pt x="366" y="581"/>
                      <a:pt x="366" y="581"/>
                      <a:pt x="366" y="581"/>
                    </a:cubicBezTo>
                    <a:close/>
                    <a:moveTo>
                      <a:pt x="366" y="581"/>
                    </a:moveTo>
                    <a:cubicBezTo>
                      <a:pt x="366" y="581"/>
                      <a:pt x="366" y="581"/>
                      <a:pt x="366" y="581"/>
                    </a:cubicBezTo>
                    <a:cubicBezTo>
                      <a:pt x="370" y="597"/>
                      <a:pt x="370" y="597"/>
                      <a:pt x="370" y="597"/>
                    </a:cubicBezTo>
                    <a:cubicBezTo>
                      <a:pt x="370" y="597"/>
                      <a:pt x="370" y="597"/>
                      <a:pt x="370" y="597"/>
                    </a:cubicBezTo>
                    <a:cubicBezTo>
                      <a:pt x="366" y="581"/>
                      <a:pt x="366" y="581"/>
                      <a:pt x="366" y="581"/>
                    </a:cubicBezTo>
                    <a:close/>
                    <a:moveTo>
                      <a:pt x="387" y="575"/>
                    </a:moveTo>
                    <a:cubicBezTo>
                      <a:pt x="386" y="576"/>
                      <a:pt x="386" y="576"/>
                      <a:pt x="385" y="576"/>
                    </a:cubicBezTo>
                    <a:cubicBezTo>
                      <a:pt x="390" y="591"/>
                      <a:pt x="390" y="591"/>
                      <a:pt x="390" y="591"/>
                    </a:cubicBezTo>
                    <a:cubicBezTo>
                      <a:pt x="390" y="591"/>
                      <a:pt x="391" y="591"/>
                      <a:pt x="392" y="591"/>
                    </a:cubicBezTo>
                    <a:cubicBezTo>
                      <a:pt x="387" y="575"/>
                      <a:pt x="387" y="575"/>
                      <a:pt x="387" y="575"/>
                    </a:cubicBezTo>
                    <a:close/>
                    <a:moveTo>
                      <a:pt x="387" y="575"/>
                    </a:moveTo>
                    <a:cubicBezTo>
                      <a:pt x="387" y="575"/>
                      <a:pt x="387" y="575"/>
                      <a:pt x="387" y="575"/>
                    </a:cubicBezTo>
                    <a:cubicBezTo>
                      <a:pt x="392" y="591"/>
                      <a:pt x="392" y="591"/>
                      <a:pt x="392" y="591"/>
                    </a:cubicBezTo>
                    <a:cubicBezTo>
                      <a:pt x="392" y="591"/>
                      <a:pt x="392" y="591"/>
                      <a:pt x="392" y="591"/>
                    </a:cubicBezTo>
                    <a:cubicBezTo>
                      <a:pt x="387" y="575"/>
                      <a:pt x="387" y="575"/>
                      <a:pt x="387" y="575"/>
                    </a:cubicBezTo>
                    <a:close/>
                    <a:moveTo>
                      <a:pt x="407" y="568"/>
                    </a:moveTo>
                    <a:cubicBezTo>
                      <a:pt x="407" y="569"/>
                      <a:pt x="406" y="569"/>
                      <a:pt x="405" y="569"/>
                    </a:cubicBezTo>
                    <a:cubicBezTo>
                      <a:pt x="411" y="584"/>
                      <a:pt x="411" y="584"/>
                      <a:pt x="411" y="584"/>
                    </a:cubicBezTo>
                    <a:cubicBezTo>
                      <a:pt x="412" y="584"/>
                      <a:pt x="412" y="583"/>
                      <a:pt x="413" y="583"/>
                    </a:cubicBezTo>
                    <a:lnTo>
                      <a:pt x="407" y="568"/>
                    </a:lnTo>
                    <a:close/>
                    <a:moveTo>
                      <a:pt x="407" y="568"/>
                    </a:moveTo>
                    <a:cubicBezTo>
                      <a:pt x="407" y="568"/>
                      <a:pt x="407" y="568"/>
                      <a:pt x="407" y="568"/>
                    </a:cubicBezTo>
                    <a:cubicBezTo>
                      <a:pt x="413" y="583"/>
                      <a:pt x="413" y="583"/>
                      <a:pt x="413" y="583"/>
                    </a:cubicBezTo>
                    <a:cubicBezTo>
                      <a:pt x="413" y="583"/>
                      <a:pt x="413" y="583"/>
                      <a:pt x="413" y="583"/>
                    </a:cubicBezTo>
                    <a:cubicBezTo>
                      <a:pt x="407" y="568"/>
                      <a:pt x="407" y="568"/>
                      <a:pt x="407" y="568"/>
                    </a:cubicBezTo>
                    <a:close/>
                    <a:moveTo>
                      <a:pt x="427" y="560"/>
                    </a:moveTo>
                    <a:cubicBezTo>
                      <a:pt x="426" y="560"/>
                      <a:pt x="426" y="560"/>
                      <a:pt x="425" y="561"/>
                    </a:cubicBezTo>
                    <a:cubicBezTo>
                      <a:pt x="432" y="575"/>
                      <a:pt x="432" y="575"/>
                      <a:pt x="432" y="575"/>
                    </a:cubicBezTo>
                    <a:cubicBezTo>
                      <a:pt x="433" y="575"/>
                      <a:pt x="433" y="574"/>
                      <a:pt x="434" y="574"/>
                    </a:cubicBezTo>
                    <a:cubicBezTo>
                      <a:pt x="427" y="560"/>
                      <a:pt x="427" y="560"/>
                      <a:pt x="427" y="560"/>
                    </a:cubicBezTo>
                    <a:close/>
                    <a:moveTo>
                      <a:pt x="427" y="560"/>
                    </a:moveTo>
                    <a:cubicBezTo>
                      <a:pt x="427" y="560"/>
                      <a:pt x="427" y="560"/>
                      <a:pt x="427" y="560"/>
                    </a:cubicBezTo>
                    <a:cubicBezTo>
                      <a:pt x="434" y="574"/>
                      <a:pt x="434" y="574"/>
                      <a:pt x="434" y="574"/>
                    </a:cubicBezTo>
                    <a:cubicBezTo>
                      <a:pt x="434" y="574"/>
                      <a:pt x="434" y="574"/>
                      <a:pt x="434" y="574"/>
                    </a:cubicBezTo>
                    <a:cubicBezTo>
                      <a:pt x="427" y="560"/>
                      <a:pt x="427" y="560"/>
                      <a:pt x="427" y="560"/>
                    </a:cubicBezTo>
                    <a:close/>
                    <a:moveTo>
                      <a:pt x="446" y="550"/>
                    </a:moveTo>
                    <a:cubicBezTo>
                      <a:pt x="445" y="550"/>
                      <a:pt x="445" y="550"/>
                      <a:pt x="444" y="551"/>
                    </a:cubicBezTo>
                    <a:cubicBezTo>
                      <a:pt x="452" y="565"/>
                      <a:pt x="452" y="565"/>
                      <a:pt x="452" y="565"/>
                    </a:cubicBezTo>
                    <a:cubicBezTo>
                      <a:pt x="453" y="564"/>
                      <a:pt x="453" y="564"/>
                      <a:pt x="454" y="564"/>
                    </a:cubicBezTo>
                    <a:cubicBezTo>
                      <a:pt x="446" y="550"/>
                      <a:pt x="446" y="550"/>
                      <a:pt x="446" y="550"/>
                    </a:cubicBezTo>
                    <a:close/>
                    <a:moveTo>
                      <a:pt x="446" y="550"/>
                    </a:moveTo>
                    <a:cubicBezTo>
                      <a:pt x="446" y="550"/>
                      <a:pt x="446" y="550"/>
                      <a:pt x="446" y="550"/>
                    </a:cubicBezTo>
                    <a:cubicBezTo>
                      <a:pt x="454" y="564"/>
                      <a:pt x="454" y="564"/>
                      <a:pt x="454" y="564"/>
                    </a:cubicBezTo>
                    <a:cubicBezTo>
                      <a:pt x="454" y="564"/>
                      <a:pt x="454" y="564"/>
                      <a:pt x="454" y="564"/>
                    </a:cubicBezTo>
                    <a:cubicBezTo>
                      <a:pt x="446" y="550"/>
                      <a:pt x="446" y="550"/>
                      <a:pt x="446" y="550"/>
                    </a:cubicBezTo>
                    <a:close/>
                    <a:moveTo>
                      <a:pt x="464" y="538"/>
                    </a:moveTo>
                    <a:cubicBezTo>
                      <a:pt x="463" y="539"/>
                      <a:pt x="463" y="539"/>
                      <a:pt x="462" y="539"/>
                    </a:cubicBezTo>
                    <a:cubicBezTo>
                      <a:pt x="471" y="553"/>
                      <a:pt x="471" y="553"/>
                      <a:pt x="471" y="553"/>
                    </a:cubicBezTo>
                    <a:cubicBezTo>
                      <a:pt x="472" y="552"/>
                      <a:pt x="472" y="552"/>
                      <a:pt x="473" y="552"/>
                    </a:cubicBezTo>
                    <a:cubicBezTo>
                      <a:pt x="464" y="538"/>
                      <a:pt x="464" y="538"/>
                      <a:pt x="464" y="538"/>
                    </a:cubicBezTo>
                    <a:close/>
                    <a:moveTo>
                      <a:pt x="464" y="538"/>
                    </a:moveTo>
                    <a:cubicBezTo>
                      <a:pt x="464" y="538"/>
                      <a:pt x="464" y="538"/>
                      <a:pt x="464" y="538"/>
                    </a:cubicBezTo>
                    <a:cubicBezTo>
                      <a:pt x="473" y="552"/>
                      <a:pt x="473" y="552"/>
                      <a:pt x="473" y="552"/>
                    </a:cubicBezTo>
                    <a:cubicBezTo>
                      <a:pt x="473" y="552"/>
                      <a:pt x="473" y="552"/>
                      <a:pt x="473" y="552"/>
                    </a:cubicBezTo>
                    <a:lnTo>
                      <a:pt x="464" y="538"/>
                    </a:lnTo>
                    <a:close/>
                    <a:moveTo>
                      <a:pt x="481" y="526"/>
                    </a:moveTo>
                    <a:cubicBezTo>
                      <a:pt x="480" y="526"/>
                      <a:pt x="480" y="526"/>
                      <a:pt x="479" y="527"/>
                    </a:cubicBezTo>
                    <a:cubicBezTo>
                      <a:pt x="489" y="539"/>
                      <a:pt x="489" y="539"/>
                      <a:pt x="489" y="539"/>
                    </a:cubicBezTo>
                    <a:cubicBezTo>
                      <a:pt x="490" y="539"/>
                      <a:pt x="490" y="539"/>
                      <a:pt x="491" y="538"/>
                    </a:cubicBezTo>
                    <a:cubicBezTo>
                      <a:pt x="481" y="526"/>
                      <a:pt x="481" y="526"/>
                      <a:pt x="481" y="526"/>
                    </a:cubicBezTo>
                    <a:close/>
                    <a:moveTo>
                      <a:pt x="481" y="526"/>
                    </a:moveTo>
                    <a:cubicBezTo>
                      <a:pt x="481" y="526"/>
                      <a:pt x="481" y="526"/>
                      <a:pt x="481" y="526"/>
                    </a:cubicBezTo>
                    <a:cubicBezTo>
                      <a:pt x="491" y="538"/>
                      <a:pt x="491" y="538"/>
                      <a:pt x="491" y="538"/>
                    </a:cubicBezTo>
                    <a:cubicBezTo>
                      <a:pt x="491" y="538"/>
                      <a:pt x="491" y="538"/>
                      <a:pt x="491" y="538"/>
                    </a:cubicBezTo>
                    <a:cubicBezTo>
                      <a:pt x="481" y="526"/>
                      <a:pt x="481" y="526"/>
                      <a:pt x="481" y="526"/>
                    </a:cubicBezTo>
                    <a:close/>
                    <a:moveTo>
                      <a:pt x="497" y="512"/>
                    </a:moveTo>
                    <a:cubicBezTo>
                      <a:pt x="497" y="512"/>
                      <a:pt x="496" y="513"/>
                      <a:pt x="496" y="513"/>
                    </a:cubicBezTo>
                    <a:cubicBezTo>
                      <a:pt x="507" y="525"/>
                      <a:pt x="507" y="525"/>
                      <a:pt x="507" y="525"/>
                    </a:cubicBezTo>
                    <a:cubicBezTo>
                      <a:pt x="507" y="524"/>
                      <a:pt x="508" y="524"/>
                      <a:pt x="508" y="523"/>
                    </a:cubicBezTo>
                    <a:cubicBezTo>
                      <a:pt x="497" y="512"/>
                      <a:pt x="497" y="512"/>
                      <a:pt x="497" y="512"/>
                    </a:cubicBezTo>
                    <a:close/>
                    <a:moveTo>
                      <a:pt x="497" y="512"/>
                    </a:moveTo>
                    <a:cubicBezTo>
                      <a:pt x="497" y="512"/>
                      <a:pt x="497" y="512"/>
                      <a:pt x="497" y="512"/>
                    </a:cubicBezTo>
                    <a:cubicBezTo>
                      <a:pt x="508" y="523"/>
                      <a:pt x="508" y="523"/>
                      <a:pt x="508" y="523"/>
                    </a:cubicBezTo>
                    <a:cubicBezTo>
                      <a:pt x="508" y="523"/>
                      <a:pt x="508" y="523"/>
                      <a:pt x="508" y="523"/>
                    </a:cubicBezTo>
                    <a:cubicBezTo>
                      <a:pt x="497" y="512"/>
                      <a:pt x="497" y="512"/>
                      <a:pt x="497" y="512"/>
                    </a:cubicBezTo>
                    <a:close/>
                    <a:moveTo>
                      <a:pt x="512" y="497"/>
                    </a:moveTo>
                    <a:cubicBezTo>
                      <a:pt x="512" y="497"/>
                      <a:pt x="511" y="497"/>
                      <a:pt x="511" y="498"/>
                    </a:cubicBezTo>
                    <a:cubicBezTo>
                      <a:pt x="523" y="509"/>
                      <a:pt x="523" y="509"/>
                      <a:pt x="523" y="509"/>
                    </a:cubicBezTo>
                    <a:cubicBezTo>
                      <a:pt x="523" y="508"/>
                      <a:pt x="524" y="508"/>
                      <a:pt x="524" y="507"/>
                    </a:cubicBezTo>
                    <a:cubicBezTo>
                      <a:pt x="512" y="497"/>
                      <a:pt x="512" y="497"/>
                      <a:pt x="512" y="497"/>
                    </a:cubicBezTo>
                    <a:close/>
                    <a:moveTo>
                      <a:pt x="512" y="497"/>
                    </a:moveTo>
                    <a:cubicBezTo>
                      <a:pt x="512" y="497"/>
                      <a:pt x="512" y="497"/>
                      <a:pt x="512" y="497"/>
                    </a:cubicBezTo>
                    <a:cubicBezTo>
                      <a:pt x="524" y="507"/>
                      <a:pt x="524" y="507"/>
                      <a:pt x="524" y="507"/>
                    </a:cubicBezTo>
                    <a:cubicBezTo>
                      <a:pt x="524" y="507"/>
                      <a:pt x="524" y="507"/>
                      <a:pt x="524" y="507"/>
                    </a:cubicBezTo>
                    <a:cubicBezTo>
                      <a:pt x="512" y="497"/>
                      <a:pt x="512" y="497"/>
                      <a:pt x="512" y="497"/>
                    </a:cubicBezTo>
                    <a:close/>
                    <a:moveTo>
                      <a:pt x="526" y="480"/>
                    </a:moveTo>
                    <a:cubicBezTo>
                      <a:pt x="526" y="481"/>
                      <a:pt x="526" y="481"/>
                      <a:pt x="525" y="482"/>
                    </a:cubicBezTo>
                    <a:cubicBezTo>
                      <a:pt x="538" y="492"/>
                      <a:pt x="538" y="492"/>
                      <a:pt x="538" y="492"/>
                    </a:cubicBezTo>
                    <a:cubicBezTo>
                      <a:pt x="538" y="491"/>
                      <a:pt x="538" y="491"/>
                      <a:pt x="539" y="490"/>
                    </a:cubicBezTo>
                    <a:cubicBezTo>
                      <a:pt x="526" y="480"/>
                      <a:pt x="526" y="480"/>
                      <a:pt x="526" y="480"/>
                    </a:cubicBezTo>
                    <a:close/>
                    <a:moveTo>
                      <a:pt x="526" y="480"/>
                    </a:moveTo>
                    <a:cubicBezTo>
                      <a:pt x="526" y="480"/>
                      <a:pt x="526" y="480"/>
                      <a:pt x="526" y="480"/>
                    </a:cubicBezTo>
                    <a:cubicBezTo>
                      <a:pt x="539" y="490"/>
                      <a:pt x="539" y="490"/>
                      <a:pt x="539" y="490"/>
                    </a:cubicBezTo>
                    <a:cubicBezTo>
                      <a:pt x="539" y="490"/>
                      <a:pt x="539" y="490"/>
                      <a:pt x="539" y="490"/>
                    </a:cubicBezTo>
                    <a:cubicBezTo>
                      <a:pt x="526" y="480"/>
                      <a:pt x="526" y="480"/>
                      <a:pt x="526" y="480"/>
                    </a:cubicBezTo>
                    <a:close/>
                    <a:moveTo>
                      <a:pt x="539" y="463"/>
                    </a:moveTo>
                    <a:cubicBezTo>
                      <a:pt x="539" y="464"/>
                      <a:pt x="538" y="464"/>
                      <a:pt x="538" y="465"/>
                    </a:cubicBezTo>
                    <a:cubicBezTo>
                      <a:pt x="551" y="474"/>
                      <a:pt x="551" y="474"/>
                      <a:pt x="551" y="474"/>
                    </a:cubicBezTo>
                    <a:cubicBezTo>
                      <a:pt x="551" y="473"/>
                      <a:pt x="552" y="473"/>
                      <a:pt x="552" y="472"/>
                    </a:cubicBezTo>
                    <a:cubicBezTo>
                      <a:pt x="539" y="463"/>
                      <a:pt x="539" y="463"/>
                      <a:pt x="539" y="463"/>
                    </a:cubicBezTo>
                    <a:close/>
                    <a:moveTo>
                      <a:pt x="539" y="463"/>
                    </a:moveTo>
                    <a:cubicBezTo>
                      <a:pt x="539" y="463"/>
                      <a:pt x="539" y="463"/>
                      <a:pt x="539" y="463"/>
                    </a:cubicBezTo>
                    <a:cubicBezTo>
                      <a:pt x="552" y="472"/>
                      <a:pt x="552" y="472"/>
                      <a:pt x="552" y="472"/>
                    </a:cubicBezTo>
                    <a:cubicBezTo>
                      <a:pt x="552" y="472"/>
                      <a:pt x="552" y="472"/>
                      <a:pt x="552" y="472"/>
                    </a:cubicBezTo>
                    <a:cubicBezTo>
                      <a:pt x="539" y="463"/>
                      <a:pt x="539" y="463"/>
                      <a:pt x="539" y="463"/>
                    </a:cubicBezTo>
                    <a:close/>
                    <a:moveTo>
                      <a:pt x="550" y="445"/>
                    </a:moveTo>
                    <a:cubicBezTo>
                      <a:pt x="550" y="446"/>
                      <a:pt x="550" y="446"/>
                      <a:pt x="549" y="447"/>
                    </a:cubicBezTo>
                    <a:cubicBezTo>
                      <a:pt x="563" y="455"/>
                      <a:pt x="563" y="455"/>
                      <a:pt x="563" y="455"/>
                    </a:cubicBezTo>
                    <a:cubicBezTo>
                      <a:pt x="564" y="454"/>
                      <a:pt x="564" y="454"/>
                      <a:pt x="564" y="453"/>
                    </a:cubicBezTo>
                    <a:cubicBezTo>
                      <a:pt x="550" y="445"/>
                      <a:pt x="550" y="445"/>
                      <a:pt x="550" y="445"/>
                    </a:cubicBezTo>
                    <a:close/>
                    <a:moveTo>
                      <a:pt x="550" y="445"/>
                    </a:moveTo>
                    <a:cubicBezTo>
                      <a:pt x="550" y="445"/>
                      <a:pt x="550" y="445"/>
                      <a:pt x="550" y="445"/>
                    </a:cubicBezTo>
                    <a:cubicBezTo>
                      <a:pt x="564" y="453"/>
                      <a:pt x="564" y="453"/>
                      <a:pt x="564" y="453"/>
                    </a:cubicBezTo>
                    <a:cubicBezTo>
                      <a:pt x="564" y="453"/>
                      <a:pt x="564" y="453"/>
                      <a:pt x="564" y="453"/>
                    </a:cubicBezTo>
                    <a:cubicBezTo>
                      <a:pt x="550" y="445"/>
                      <a:pt x="550" y="445"/>
                      <a:pt x="550" y="445"/>
                    </a:cubicBezTo>
                    <a:close/>
                    <a:moveTo>
                      <a:pt x="560" y="426"/>
                    </a:moveTo>
                    <a:cubicBezTo>
                      <a:pt x="560" y="427"/>
                      <a:pt x="560" y="427"/>
                      <a:pt x="560" y="428"/>
                    </a:cubicBezTo>
                    <a:cubicBezTo>
                      <a:pt x="574" y="435"/>
                      <a:pt x="574" y="435"/>
                      <a:pt x="574" y="435"/>
                    </a:cubicBezTo>
                    <a:cubicBezTo>
                      <a:pt x="574" y="434"/>
                      <a:pt x="575" y="434"/>
                      <a:pt x="575" y="433"/>
                    </a:cubicBezTo>
                    <a:cubicBezTo>
                      <a:pt x="560" y="426"/>
                      <a:pt x="560" y="426"/>
                      <a:pt x="560" y="426"/>
                    </a:cubicBezTo>
                    <a:close/>
                    <a:moveTo>
                      <a:pt x="561" y="426"/>
                    </a:moveTo>
                    <a:cubicBezTo>
                      <a:pt x="560" y="426"/>
                      <a:pt x="560" y="426"/>
                      <a:pt x="560" y="426"/>
                    </a:cubicBezTo>
                    <a:cubicBezTo>
                      <a:pt x="575" y="433"/>
                      <a:pt x="575" y="433"/>
                      <a:pt x="575" y="433"/>
                    </a:cubicBezTo>
                    <a:cubicBezTo>
                      <a:pt x="575" y="433"/>
                      <a:pt x="575" y="433"/>
                      <a:pt x="575" y="433"/>
                    </a:cubicBezTo>
                    <a:cubicBezTo>
                      <a:pt x="561" y="426"/>
                      <a:pt x="561" y="426"/>
                      <a:pt x="561" y="426"/>
                    </a:cubicBezTo>
                    <a:close/>
                    <a:moveTo>
                      <a:pt x="569" y="406"/>
                    </a:moveTo>
                    <a:cubicBezTo>
                      <a:pt x="569" y="407"/>
                      <a:pt x="569" y="408"/>
                      <a:pt x="568" y="408"/>
                    </a:cubicBezTo>
                    <a:cubicBezTo>
                      <a:pt x="583" y="414"/>
                      <a:pt x="583" y="414"/>
                      <a:pt x="583" y="414"/>
                    </a:cubicBezTo>
                    <a:cubicBezTo>
                      <a:pt x="583" y="414"/>
                      <a:pt x="584" y="413"/>
                      <a:pt x="584" y="412"/>
                    </a:cubicBezTo>
                    <a:cubicBezTo>
                      <a:pt x="569" y="406"/>
                      <a:pt x="569" y="406"/>
                      <a:pt x="569" y="406"/>
                    </a:cubicBezTo>
                    <a:close/>
                    <a:moveTo>
                      <a:pt x="569" y="406"/>
                    </a:moveTo>
                    <a:cubicBezTo>
                      <a:pt x="569" y="406"/>
                      <a:pt x="569" y="406"/>
                      <a:pt x="569" y="406"/>
                    </a:cubicBezTo>
                    <a:cubicBezTo>
                      <a:pt x="584" y="412"/>
                      <a:pt x="584" y="412"/>
                      <a:pt x="584" y="412"/>
                    </a:cubicBezTo>
                    <a:cubicBezTo>
                      <a:pt x="584" y="412"/>
                      <a:pt x="584" y="412"/>
                      <a:pt x="584" y="412"/>
                    </a:cubicBezTo>
                    <a:cubicBezTo>
                      <a:pt x="569" y="406"/>
                      <a:pt x="569" y="406"/>
                      <a:pt x="569" y="406"/>
                    </a:cubicBezTo>
                    <a:close/>
                    <a:moveTo>
                      <a:pt x="576" y="386"/>
                    </a:moveTo>
                    <a:cubicBezTo>
                      <a:pt x="576" y="387"/>
                      <a:pt x="576" y="387"/>
                      <a:pt x="576" y="388"/>
                    </a:cubicBezTo>
                    <a:cubicBezTo>
                      <a:pt x="591" y="393"/>
                      <a:pt x="591" y="393"/>
                      <a:pt x="591" y="393"/>
                    </a:cubicBezTo>
                    <a:cubicBezTo>
                      <a:pt x="591" y="392"/>
                      <a:pt x="591" y="392"/>
                      <a:pt x="591" y="391"/>
                    </a:cubicBezTo>
                    <a:cubicBezTo>
                      <a:pt x="576" y="386"/>
                      <a:pt x="576" y="386"/>
                      <a:pt x="576" y="386"/>
                    </a:cubicBezTo>
                    <a:close/>
                    <a:moveTo>
                      <a:pt x="576" y="386"/>
                    </a:moveTo>
                    <a:cubicBezTo>
                      <a:pt x="576" y="386"/>
                      <a:pt x="576" y="386"/>
                      <a:pt x="576" y="386"/>
                    </a:cubicBezTo>
                    <a:cubicBezTo>
                      <a:pt x="591" y="391"/>
                      <a:pt x="591" y="391"/>
                      <a:pt x="591" y="391"/>
                    </a:cubicBezTo>
                    <a:cubicBezTo>
                      <a:pt x="591" y="391"/>
                      <a:pt x="591" y="391"/>
                      <a:pt x="591" y="391"/>
                    </a:cubicBezTo>
                    <a:cubicBezTo>
                      <a:pt x="576" y="386"/>
                      <a:pt x="576" y="386"/>
                      <a:pt x="576" y="386"/>
                    </a:cubicBezTo>
                    <a:close/>
                    <a:moveTo>
                      <a:pt x="582" y="366"/>
                    </a:moveTo>
                    <a:cubicBezTo>
                      <a:pt x="582" y="366"/>
                      <a:pt x="581" y="367"/>
                      <a:pt x="581" y="367"/>
                    </a:cubicBezTo>
                    <a:cubicBezTo>
                      <a:pt x="597" y="371"/>
                      <a:pt x="597" y="371"/>
                      <a:pt x="597" y="371"/>
                    </a:cubicBezTo>
                    <a:cubicBezTo>
                      <a:pt x="597" y="370"/>
                      <a:pt x="597" y="370"/>
                      <a:pt x="597" y="369"/>
                    </a:cubicBezTo>
                    <a:cubicBezTo>
                      <a:pt x="582" y="366"/>
                      <a:pt x="582" y="366"/>
                      <a:pt x="582" y="366"/>
                    </a:cubicBezTo>
                    <a:close/>
                    <a:moveTo>
                      <a:pt x="582" y="365"/>
                    </a:moveTo>
                    <a:cubicBezTo>
                      <a:pt x="582" y="366"/>
                      <a:pt x="582" y="366"/>
                      <a:pt x="582" y="366"/>
                    </a:cubicBezTo>
                    <a:cubicBezTo>
                      <a:pt x="597" y="369"/>
                      <a:pt x="597" y="369"/>
                      <a:pt x="597" y="369"/>
                    </a:cubicBezTo>
                    <a:cubicBezTo>
                      <a:pt x="597" y="369"/>
                      <a:pt x="597" y="369"/>
                      <a:pt x="597" y="369"/>
                    </a:cubicBezTo>
                    <a:cubicBezTo>
                      <a:pt x="582" y="365"/>
                      <a:pt x="582" y="365"/>
                      <a:pt x="582" y="365"/>
                    </a:cubicBezTo>
                    <a:close/>
                    <a:moveTo>
                      <a:pt x="586" y="344"/>
                    </a:moveTo>
                    <a:cubicBezTo>
                      <a:pt x="586" y="345"/>
                      <a:pt x="585" y="346"/>
                      <a:pt x="585" y="346"/>
                    </a:cubicBezTo>
                    <a:cubicBezTo>
                      <a:pt x="601" y="349"/>
                      <a:pt x="601" y="349"/>
                      <a:pt x="601" y="349"/>
                    </a:cubicBezTo>
                    <a:cubicBezTo>
                      <a:pt x="601" y="348"/>
                      <a:pt x="601" y="348"/>
                      <a:pt x="601" y="347"/>
                    </a:cubicBezTo>
                    <a:cubicBezTo>
                      <a:pt x="586" y="344"/>
                      <a:pt x="586" y="344"/>
                      <a:pt x="586" y="344"/>
                    </a:cubicBezTo>
                    <a:close/>
                    <a:moveTo>
                      <a:pt x="586" y="344"/>
                    </a:moveTo>
                    <a:cubicBezTo>
                      <a:pt x="586" y="344"/>
                      <a:pt x="586" y="344"/>
                      <a:pt x="586" y="344"/>
                    </a:cubicBezTo>
                    <a:cubicBezTo>
                      <a:pt x="601" y="347"/>
                      <a:pt x="601" y="347"/>
                      <a:pt x="601" y="347"/>
                    </a:cubicBezTo>
                    <a:cubicBezTo>
                      <a:pt x="601" y="347"/>
                      <a:pt x="601" y="347"/>
                      <a:pt x="601" y="347"/>
                    </a:cubicBezTo>
                    <a:cubicBezTo>
                      <a:pt x="601" y="347"/>
                      <a:pt x="601" y="347"/>
                      <a:pt x="601" y="347"/>
                    </a:cubicBezTo>
                    <a:cubicBezTo>
                      <a:pt x="586" y="344"/>
                      <a:pt x="586" y="344"/>
                      <a:pt x="586" y="344"/>
                    </a:cubicBezTo>
                    <a:close/>
                    <a:moveTo>
                      <a:pt x="588" y="323"/>
                    </a:moveTo>
                    <a:cubicBezTo>
                      <a:pt x="588" y="324"/>
                      <a:pt x="588" y="325"/>
                      <a:pt x="588" y="325"/>
                    </a:cubicBezTo>
                    <a:cubicBezTo>
                      <a:pt x="604" y="326"/>
                      <a:pt x="604" y="326"/>
                      <a:pt x="604" y="326"/>
                    </a:cubicBezTo>
                    <a:cubicBezTo>
                      <a:pt x="604" y="326"/>
                      <a:pt x="604" y="325"/>
                      <a:pt x="604" y="324"/>
                    </a:cubicBezTo>
                    <a:lnTo>
                      <a:pt x="588" y="323"/>
                    </a:lnTo>
                    <a:close/>
                    <a:moveTo>
                      <a:pt x="588" y="323"/>
                    </a:moveTo>
                    <a:cubicBezTo>
                      <a:pt x="588" y="323"/>
                      <a:pt x="588" y="323"/>
                      <a:pt x="588" y="323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588" y="323"/>
                      <a:pt x="588" y="323"/>
                      <a:pt x="588" y="323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25"/>
              <p:cNvSpPr>
                <a:spLocks noEditPoints="1"/>
              </p:cNvSpPr>
              <p:nvPr/>
            </p:nvSpPr>
            <p:spPr bwMode="auto">
              <a:xfrm>
                <a:off x="4810126" y="2135188"/>
                <a:ext cx="2571750" cy="2593975"/>
              </a:xfrm>
              <a:custGeom>
                <a:avLst/>
                <a:gdLst>
                  <a:gd name="T0" fmla="*/ 143 w 805"/>
                  <a:gd name="T1" fmla="*/ 143 h 804"/>
                  <a:gd name="T2" fmla="*/ 662 w 805"/>
                  <a:gd name="T3" fmla="*/ 661 h 804"/>
                  <a:gd name="T4" fmla="*/ 397 w 805"/>
                  <a:gd name="T5" fmla="*/ 46 h 804"/>
                  <a:gd name="T6" fmla="*/ 405 w 805"/>
                  <a:gd name="T7" fmla="*/ 43 h 804"/>
                  <a:gd name="T8" fmla="*/ 408 w 805"/>
                  <a:gd name="T9" fmla="*/ 52 h 804"/>
                  <a:gd name="T10" fmla="*/ 400 w 805"/>
                  <a:gd name="T11" fmla="*/ 54 h 804"/>
                  <a:gd name="T12" fmla="*/ 397 w 805"/>
                  <a:gd name="T13" fmla="*/ 46 h 804"/>
                  <a:gd name="T14" fmla="*/ 355 w 805"/>
                  <a:gd name="T15" fmla="*/ 47 h 804"/>
                  <a:gd name="T16" fmla="*/ 363 w 805"/>
                  <a:gd name="T17" fmla="*/ 49 h 804"/>
                  <a:gd name="T18" fmla="*/ 363 w 805"/>
                  <a:gd name="T19" fmla="*/ 56 h 804"/>
                  <a:gd name="T20" fmla="*/ 356 w 805"/>
                  <a:gd name="T21" fmla="*/ 58 h 804"/>
                  <a:gd name="T22" fmla="*/ 352 w 805"/>
                  <a:gd name="T23" fmla="*/ 50 h 804"/>
                  <a:gd name="T24" fmla="*/ 310 w 805"/>
                  <a:gd name="T25" fmla="*/ 56 h 804"/>
                  <a:gd name="T26" fmla="*/ 319 w 805"/>
                  <a:gd name="T27" fmla="*/ 57 h 804"/>
                  <a:gd name="T28" fmla="*/ 320 w 805"/>
                  <a:gd name="T29" fmla="*/ 64 h 804"/>
                  <a:gd name="T30" fmla="*/ 313 w 805"/>
                  <a:gd name="T31" fmla="*/ 67 h 804"/>
                  <a:gd name="T32" fmla="*/ 308 w 805"/>
                  <a:gd name="T33" fmla="*/ 60 h 804"/>
                  <a:gd name="T34" fmla="*/ 271 w 805"/>
                  <a:gd name="T35" fmla="*/ 69 h 804"/>
                  <a:gd name="T36" fmla="*/ 277 w 805"/>
                  <a:gd name="T37" fmla="*/ 75 h 804"/>
                  <a:gd name="T38" fmla="*/ 270 w 805"/>
                  <a:gd name="T39" fmla="*/ 81 h 804"/>
                  <a:gd name="T40" fmla="*/ 265 w 805"/>
                  <a:gd name="T41" fmla="*/ 74 h 804"/>
                  <a:gd name="T42" fmla="*/ 224 w 805"/>
                  <a:gd name="T43" fmla="*/ 91 h 804"/>
                  <a:gd name="T44" fmla="*/ 233 w 805"/>
                  <a:gd name="T45" fmla="*/ 89 h 804"/>
                  <a:gd name="T46" fmla="*/ 235 w 805"/>
                  <a:gd name="T47" fmla="*/ 98 h 804"/>
                  <a:gd name="T48" fmla="*/ 226 w 805"/>
                  <a:gd name="T49" fmla="*/ 99 h 804"/>
                  <a:gd name="T50" fmla="*/ 224 w 805"/>
                  <a:gd name="T51" fmla="*/ 91 h 804"/>
                  <a:gd name="T52" fmla="*/ 48 w 805"/>
                  <a:gd name="T53" fmla="*/ 393 h 804"/>
                  <a:gd name="T54" fmla="*/ 156 w 805"/>
                  <a:gd name="T55" fmla="*/ 142 h 804"/>
                  <a:gd name="T56" fmla="*/ 161 w 805"/>
                  <a:gd name="T57" fmla="*/ 148 h 804"/>
                  <a:gd name="T58" fmla="*/ 48 w 805"/>
                  <a:gd name="T59" fmla="*/ 393 h 804"/>
                  <a:gd name="T60" fmla="*/ 642 w 805"/>
                  <a:gd name="T61" fmla="*/ 641 h 804"/>
                  <a:gd name="T62" fmla="*/ 545 w 805"/>
                  <a:gd name="T63" fmla="*/ 726 h 804"/>
                  <a:gd name="T64" fmla="*/ 503 w 805"/>
                  <a:gd name="T65" fmla="*/ 725 h 804"/>
                  <a:gd name="T66" fmla="*/ 112 w 805"/>
                  <a:gd name="T67" fmla="*/ 574 h 804"/>
                  <a:gd name="T68" fmla="*/ 52 w 805"/>
                  <a:gd name="T69" fmla="*/ 451 h 804"/>
                  <a:gd name="T70" fmla="*/ 164 w 805"/>
                  <a:gd name="T71" fmla="*/ 163 h 804"/>
                  <a:gd name="T72" fmla="*/ 425 w 805"/>
                  <a:gd name="T73" fmla="*/ 49 h 804"/>
                  <a:gd name="T74" fmla="*/ 574 w 805"/>
                  <a:gd name="T75" fmla="*/ 110 h 804"/>
                  <a:gd name="T76" fmla="*/ 673 w 805"/>
                  <a:gd name="T77" fmla="*/ 199 h 804"/>
                  <a:gd name="T78" fmla="*/ 721 w 805"/>
                  <a:gd name="T79" fmla="*/ 556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05" h="804">
                    <a:moveTo>
                      <a:pt x="662" y="143"/>
                    </a:moveTo>
                    <a:cubicBezTo>
                      <a:pt x="519" y="0"/>
                      <a:pt x="287" y="0"/>
                      <a:pt x="143" y="143"/>
                    </a:cubicBezTo>
                    <a:cubicBezTo>
                      <a:pt x="0" y="286"/>
                      <a:pt x="0" y="518"/>
                      <a:pt x="143" y="661"/>
                    </a:cubicBezTo>
                    <a:cubicBezTo>
                      <a:pt x="287" y="804"/>
                      <a:pt x="519" y="804"/>
                      <a:pt x="662" y="661"/>
                    </a:cubicBezTo>
                    <a:cubicBezTo>
                      <a:pt x="805" y="518"/>
                      <a:pt x="805" y="286"/>
                      <a:pt x="662" y="143"/>
                    </a:cubicBezTo>
                    <a:close/>
                    <a:moveTo>
                      <a:pt x="397" y="46"/>
                    </a:moveTo>
                    <a:cubicBezTo>
                      <a:pt x="397" y="45"/>
                      <a:pt x="398" y="43"/>
                      <a:pt x="400" y="43"/>
                    </a:cubicBezTo>
                    <a:cubicBezTo>
                      <a:pt x="405" y="43"/>
                      <a:pt x="405" y="43"/>
                      <a:pt x="405" y="43"/>
                    </a:cubicBezTo>
                    <a:cubicBezTo>
                      <a:pt x="407" y="43"/>
                      <a:pt x="408" y="45"/>
                      <a:pt x="408" y="46"/>
                    </a:cubicBezTo>
                    <a:cubicBezTo>
                      <a:pt x="408" y="52"/>
                      <a:pt x="408" y="52"/>
                      <a:pt x="408" y="52"/>
                    </a:cubicBezTo>
                    <a:cubicBezTo>
                      <a:pt x="408" y="53"/>
                      <a:pt x="407" y="54"/>
                      <a:pt x="405" y="54"/>
                    </a:cubicBezTo>
                    <a:cubicBezTo>
                      <a:pt x="400" y="54"/>
                      <a:pt x="400" y="54"/>
                      <a:pt x="400" y="54"/>
                    </a:cubicBezTo>
                    <a:cubicBezTo>
                      <a:pt x="398" y="54"/>
                      <a:pt x="397" y="53"/>
                      <a:pt x="397" y="52"/>
                    </a:cubicBezTo>
                    <a:lnTo>
                      <a:pt x="397" y="46"/>
                    </a:lnTo>
                    <a:close/>
                    <a:moveTo>
                      <a:pt x="352" y="50"/>
                    </a:moveTo>
                    <a:cubicBezTo>
                      <a:pt x="352" y="49"/>
                      <a:pt x="353" y="47"/>
                      <a:pt x="355" y="47"/>
                    </a:cubicBezTo>
                    <a:cubicBezTo>
                      <a:pt x="360" y="46"/>
                      <a:pt x="360" y="46"/>
                      <a:pt x="360" y="46"/>
                    </a:cubicBezTo>
                    <a:cubicBezTo>
                      <a:pt x="362" y="46"/>
                      <a:pt x="363" y="47"/>
                      <a:pt x="363" y="49"/>
                    </a:cubicBezTo>
                    <a:cubicBezTo>
                      <a:pt x="364" y="54"/>
                      <a:pt x="364" y="54"/>
                      <a:pt x="364" y="54"/>
                    </a:cubicBezTo>
                    <a:cubicBezTo>
                      <a:pt x="364" y="55"/>
                      <a:pt x="364" y="56"/>
                      <a:pt x="363" y="56"/>
                    </a:cubicBezTo>
                    <a:cubicBezTo>
                      <a:pt x="363" y="57"/>
                      <a:pt x="362" y="57"/>
                      <a:pt x="361" y="57"/>
                    </a:cubicBezTo>
                    <a:cubicBezTo>
                      <a:pt x="356" y="58"/>
                      <a:pt x="356" y="58"/>
                      <a:pt x="356" y="58"/>
                    </a:cubicBezTo>
                    <a:cubicBezTo>
                      <a:pt x="354" y="58"/>
                      <a:pt x="353" y="57"/>
                      <a:pt x="353" y="56"/>
                    </a:cubicBezTo>
                    <a:lnTo>
                      <a:pt x="352" y="50"/>
                    </a:lnTo>
                    <a:close/>
                    <a:moveTo>
                      <a:pt x="308" y="60"/>
                    </a:moveTo>
                    <a:cubicBezTo>
                      <a:pt x="308" y="58"/>
                      <a:pt x="309" y="57"/>
                      <a:pt x="310" y="56"/>
                    </a:cubicBezTo>
                    <a:cubicBezTo>
                      <a:pt x="315" y="55"/>
                      <a:pt x="315" y="55"/>
                      <a:pt x="315" y="55"/>
                    </a:cubicBezTo>
                    <a:cubicBezTo>
                      <a:pt x="317" y="55"/>
                      <a:pt x="318" y="55"/>
                      <a:pt x="319" y="57"/>
                    </a:cubicBezTo>
                    <a:cubicBezTo>
                      <a:pt x="320" y="62"/>
                      <a:pt x="320" y="62"/>
                      <a:pt x="320" y="62"/>
                    </a:cubicBezTo>
                    <a:cubicBezTo>
                      <a:pt x="320" y="63"/>
                      <a:pt x="320" y="64"/>
                      <a:pt x="320" y="64"/>
                    </a:cubicBezTo>
                    <a:cubicBezTo>
                      <a:pt x="319" y="65"/>
                      <a:pt x="319" y="65"/>
                      <a:pt x="318" y="66"/>
                    </a:cubicBezTo>
                    <a:cubicBezTo>
                      <a:pt x="313" y="67"/>
                      <a:pt x="313" y="67"/>
                      <a:pt x="313" y="67"/>
                    </a:cubicBezTo>
                    <a:cubicBezTo>
                      <a:pt x="311" y="67"/>
                      <a:pt x="310" y="66"/>
                      <a:pt x="309" y="65"/>
                    </a:cubicBezTo>
                    <a:lnTo>
                      <a:pt x="308" y="60"/>
                    </a:lnTo>
                    <a:close/>
                    <a:moveTo>
                      <a:pt x="266" y="71"/>
                    </a:moveTo>
                    <a:cubicBezTo>
                      <a:pt x="271" y="69"/>
                      <a:pt x="271" y="69"/>
                      <a:pt x="271" y="69"/>
                    </a:cubicBezTo>
                    <a:cubicBezTo>
                      <a:pt x="273" y="68"/>
                      <a:pt x="274" y="69"/>
                      <a:pt x="275" y="70"/>
                    </a:cubicBezTo>
                    <a:cubicBezTo>
                      <a:pt x="277" y="75"/>
                      <a:pt x="277" y="75"/>
                      <a:pt x="277" y="75"/>
                    </a:cubicBezTo>
                    <a:cubicBezTo>
                      <a:pt x="278" y="77"/>
                      <a:pt x="277" y="78"/>
                      <a:pt x="276" y="79"/>
                    </a:cubicBezTo>
                    <a:cubicBezTo>
                      <a:pt x="270" y="81"/>
                      <a:pt x="270" y="81"/>
                      <a:pt x="270" y="81"/>
                    </a:cubicBezTo>
                    <a:cubicBezTo>
                      <a:pt x="269" y="82"/>
                      <a:pt x="267" y="81"/>
                      <a:pt x="267" y="79"/>
                    </a:cubicBezTo>
                    <a:cubicBezTo>
                      <a:pt x="265" y="74"/>
                      <a:pt x="265" y="74"/>
                      <a:pt x="265" y="74"/>
                    </a:cubicBezTo>
                    <a:cubicBezTo>
                      <a:pt x="264" y="73"/>
                      <a:pt x="265" y="71"/>
                      <a:pt x="266" y="71"/>
                    </a:cubicBezTo>
                    <a:close/>
                    <a:moveTo>
                      <a:pt x="224" y="91"/>
                    </a:moveTo>
                    <a:cubicBezTo>
                      <a:pt x="229" y="88"/>
                      <a:pt x="229" y="88"/>
                      <a:pt x="229" y="88"/>
                    </a:cubicBezTo>
                    <a:cubicBezTo>
                      <a:pt x="231" y="87"/>
                      <a:pt x="232" y="88"/>
                      <a:pt x="233" y="89"/>
                    </a:cubicBezTo>
                    <a:cubicBezTo>
                      <a:pt x="236" y="94"/>
                      <a:pt x="236" y="94"/>
                      <a:pt x="236" y="94"/>
                    </a:cubicBezTo>
                    <a:cubicBezTo>
                      <a:pt x="236" y="95"/>
                      <a:pt x="236" y="97"/>
                      <a:pt x="235" y="98"/>
                    </a:cubicBezTo>
                    <a:cubicBezTo>
                      <a:pt x="230" y="100"/>
                      <a:pt x="230" y="100"/>
                      <a:pt x="230" y="100"/>
                    </a:cubicBezTo>
                    <a:cubicBezTo>
                      <a:pt x="228" y="101"/>
                      <a:pt x="227" y="101"/>
                      <a:pt x="226" y="99"/>
                    </a:cubicBezTo>
                    <a:cubicBezTo>
                      <a:pt x="223" y="95"/>
                      <a:pt x="223" y="95"/>
                      <a:pt x="223" y="95"/>
                    </a:cubicBezTo>
                    <a:cubicBezTo>
                      <a:pt x="223" y="93"/>
                      <a:pt x="223" y="92"/>
                      <a:pt x="224" y="91"/>
                    </a:cubicBezTo>
                    <a:close/>
                    <a:moveTo>
                      <a:pt x="48" y="393"/>
                    </a:moveTo>
                    <a:cubicBezTo>
                      <a:pt x="48" y="393"/>
                      <a:pt x="48" y="393"/>
                      <a:pt x="48" y="393"/>
                    </a:cubicBezTo>
                    <a:cubicBezTo>
                      <a:pt x="46" y="393"/>
                      <a:pt x="44" y="391"/>
                      <a:pt x="44" y="389"/>
                    </a:cubicBezTo>
                    <a:cubicBezTo>
                      <a:pt x="48" y="294"/>
                      <a:pt x="87" y="207"/>
                      <a:pt x="156" y="142"/>
                    </a:cubicBezTo>
                    <a:cubicBezTo>
                      <a:pt x="157" y="140"/>
                      <a:pt x="160" y="140"/>
                      <a:pt x="161" y="142"/>
                    </a:cubicBezTo>
                    <a:cubicBezTo>
                      <a:pt x="163" y="144"/>
                      <a:pt x="163" y="146"/>
                      <a:pt x="161" y="148"/>
                    </a:cubicBezTo>
                    <a:cubicBezTo>
                      <a:pt x="94" y="211"/>
                      <a:pt x="56" y="297"/>
                      <a:pt x="52" y="389"/>
                    </a:cubicBezTo>
                    <a:cubicBezTo>
                      <a:pt x="52" y="391"/>
                      <a:pt x="51" y="393"/>
                      <a:pt x="48" y="393"/>
                    </a:cubicBezTo>
                    <a:close/>
                    <a:moveTo>
                      <a:pt x="707" y="549"/>
                    </a:moveTo>
                    <a:cubicBezTo>
                      <a:pt x="691" y="582"/>
                      <a:pt x="669" y="613"/>
                      <a:pt x="642" y="641"/>
                    </a:cubicBezTo>
                    <a:cubicBezTo>
                      <a:pt x="611" y="672"/>
                      <a:pt x="576" y="695"/>
                      <a:pt x="538" y="711"/>
                    </a:cubicBezTo>
                    <a:cubicBezTo>
                      <a:pt x="545" y="726"/>
                      <a:pt x="545" y="726"/>
                      <a:pt x="545" y="726"/>
                    </a:cubicBezTo>
                    <a:cubicBezTo>
                      <a:pt x="532" y="731"/>
                      <a:pt x="520" y="736"/>
                      <a:pt x="507" y="740"/>
                    </a:cubicBezTo>
                    <a:cubicBezTo>
                      <a:pt x="503" y="725"/>
                      <a:pt x="503" y="725"/>
                      <a:pt x="503" y="725"/>
                    </a:cubicBezTo>
                    <a:cubicBezTo>
                      <a:pt x="387" y="761"/>
                      <a:pt x="255" y="733"/>
                      <a:pt x="164" y="641"/>
                    </a:cubicBezTo>
                    <a:cubicBezTo>
                      <a:pt x="143" y="620"/>
                      <a:pt x="126" y="598"/>
                      <a:pt x="112" y="574"/>
                    </a:cubicBezTo>
                    <a:cubicBezTo>
                      <a:pt x="98" y="582"/>
                      <a:pt x="98" y="582"/>
                      <a:pt x="98" y="582"/>
                    </a:cubicBezTo>
                    <a:cubicBezTo>
                      <a:pt x="74" y="541"/>
                      <a:pt x="59" y="496"/>
                      <a:pt x="52" y="451"/>
                    </a:cubicBezTo>
                    <a:cubicBezTo>
                      <a:pt x="68" y="449"/>
                      <a:pt x="68" y="449"/>
                      <a:pt x="68" y="449"/>
                    </a:cubicBezTo>
                    <a:cubicBezTo>
                      <a:pt x="54" y="347"/>
                      <a:pt x="86" y="241"/>
                      <a:pt x="164" y="163"/>
                    </a:cubicBezTo>
                    <a:cubicBezTo>
                      <a:pt x="235" y="91"/>
                      <a:pt x="330" y="59"/>
                      <a:pt x="424" y="65"/>
                    </a:cubicBezTo>
                    <a:cubicBezTo>
                      <a:pt x="425" y="49"/>
                      <a:pt x="425" y="49"/>
                      <a:pt x="425" y="49"/>
                    </a:cubicBezTo>
                    <a:cubicBezTo>
                      <a:pt x="479" y="52"/>
                      <a:pt x="533" y="68"/>
                      <a:pt x="581" y="97"/>
                    </a:cubicBezTo>
                    <a:cubicBezTo>
                      <a:pt x="574" y="110"/>
                      <a:pt x="574" y="110"/>
                      <a:pt x="574" y="110"/>
                    </a:cubicBezTo>
                    <a:cubicBezTo>
                      <a:pt x="598" y="124"/>
                      <a:pt x="621" y="142"/>
                      <a:pt x="642" y="163"/>
                    </a:cubicBezTo>
                    <a:cubicBezTo>
                      <a:pt x="653" y="174"/>
                      <a:pt x="664" y="187"/>
                      <a:pt x="673" y="199"/>
                    </a:cubicBezTo>
                    <a:cubicBezTo>
                      <a:pt x="686" y="190"/>
                      <a:pt x="686" y="190"/>
                      <a:pt x="686" y="190"/>
                    </a:cubicBezTo>
                    <a:cubicBezTo>
                      <a:pt x="766" y="297"/>
                      <a:pt x="778" y="439"/>
                      <a:pt x="721" y="556"/>
                    </a:cubicBezTo>
                    <a:lnTo>
                      <a:pt x="707" y="549"/>
                    </a:lnTo>
                    <a:close/>
                  </a:path>
                </a:pathLst>
              </a:custGeom>
              <a:solidFill>
                <a:srgbClr val="00B4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26"/>
              <p:cNvSpPr>
                <a:spLocks/>
              </p:cNvSpPr>
              <p:nvPr/>
            </p:nvSpPr>
            <p:spPr bwMode="auto">
              <a:xfrm>
                <a:off x="6780213" y="2441575"/>
                <a:ext cx="539750" cy="996950"/>
              </a:xfrm>
              <a:custGeom>
                <a:avLst/>
                <a:gdLst>
                  <a:gd name="T0" fmla="*/ 16 w 169"/>
                  <a:gd name="T1" fmla="*/ 2 h 309"/>
                  <a:gd name="T2" fmla="*/ 15 w 169"/>
                  <a:gd name="T3" fmla="*/ 4 h 309"/>
                  <a:gd name="T4" fmla="*/ 165 w 169"/>
                  <a:gd name="T5" fmla="*/ 307 h 309"/>
                  <a:gd name="T6" fmla="*/ 167 w 169"/>
                  <a:gd name="T7" fmla="*/ 307 h 309"/>
                  <a:gd name="T8" fmla="*/ 167 w 169"/>
                  <a:gd name="T9" fmla="*/ 305 h 309"/>
                  <a:gd name="T10" fmla="*/ 146 w 169"/>
                  <a:gd name="T11" fmla="*/ 305 h 309"/>
                  <a:gd name="T12" fmla="*/ 146 w 169"/>
                  <a:gd name="T13" fmla="*/ 307 h 309"/>
                  <a:gd name="T14" fmla="*/ 148 w 169"/>
                  <a:gd name="T15" fmla="*/ 307 h 309"/>
                  <a:gd name="T16" fmla="*/ 4 w 169"/>
                  <a:gd name="T17" fmla="*/ 18 h 309"/>
                  <a:gd name="T18" fmla="*/ 3 w 169"/>
                  <a:gd name="T19" fmla="*/ 19 h 309"/>
                  <a:gd name="T20" fmla="*/ 5 w 169"/>
                  <a:gd name="T21" fmla="*/ 20 h 309"/>
                  <a:gd name="T22" fmla="*/ 18 w 169"/>
                  <a:gd name="T23" fmla="*/ 4 h 309"/>
                  <a:gd name="T24" fmla="*/ 16 w 169"/>
                  <a:gd name="T25" fmla="*/ 2 h 309"/>
                  <a:gd name="T26" fmla="*/ 15 w 169"/>
                  <a:gd name="T27" fmla="*/ 4 h 309"/>
                  <a:gd name="T28" fmla="*/ 16 w 169"/>
                  <a:gd name="T29" fmla="*/ 2 h 309"/>
                  <a:gd name="T30" fmla="*/ 14 w 169"/>
                  <a:gd name="T31" fmla="*/ 1 h 309"/>
                  <a:gd name="T32" fmla="*/ 0 w 169"/>
                  <a:gd name="T33" fmla="*/ 20 h 309"/>
                  <a:gd name="T34" fmla="*/ 2 w 169"/>
                  <a:gd name="T35" fmla="*/ 21 h 309"/>
                  <a:gd name="T36" fmla="*/ 144 w 169"/>
                  <a:gd name="T37" fmla="*/ 307 h 309"/>
                  <a:gd name="T38" fmla="*/ 144 w 169"/>
                  <a:gd name="T39" fmla="*/ 309 h 309"/>
                  <a:gd name="T40" fmla="*/ 169 w 169"/>
                  <a:gd name="T41" fmla="*/ 309 h 309"/>
                  <a:gd name="T42" fmla="*/ 169 w 169"/>
                  <a:gd name="T43" fmla="*/ 307 h 309"/>
                  <a:gd name="T44" fmla="*/ 17 w 169"/>
                  <a:gd name="T45" fmla="*/ 1 h 309"/>
                  <a:gd name="T46" fmla="*/ 16 w 169"/>
                  <a:gd name="T47" fmla="*/ 0 h 309"/>
                  <a:gd name="T48" fmla="*/ 14 w 169"/>
                  <a:gd name="T49" fmla="*/ 1 h 309"/>
                  <a:gd name="T50" fmla="*/ 16 w 169"/>
                  <a:gd name="T51" fmla="*/ 2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9" h="309">
                    <a:moveTo>
                      <a:pt x="16" y="2"/>
                    </a:moveTo>
                    <a:cubicBezTo>
                      <a:pt x="15" y="4"/>
                      <a:pt x="15" y="4"/>
                      <a:pt x="15" y="4"/>
                    </a:cubicBezTo>
                    <a:cubicBezTo>
                      <a:pt x="106" y="73"/>
                      <a:pt x="165" y="183"/>
                      <a:pt x="165" y="307"/>
                    </a:cubicBezTo>
                    <a:cubicBezTo>
                      <a:pt x="167" y="307"/>
                      <a:pt x="167" y="307"/>
                      <a:pt x="167" y="307"/>
                    </a:cubicBezTo>
                    <a:cubicBezTo>
                      <a:pt x="167" y="305"/>
                      <a:pt x="167" y="305"/>
                      <a:pt x="167" y="305"/>
                    </a:cubicBezTo>
                    <a:cubicBezTo>
                      <a:pt x="146" y="305"/>
                      <a:pt x="146" y="305"/>
                      <a:pt x="146" y="305"/>
                    </a:cubicBezTo>
                    <a:cubicBezTo>
                      <a:pt x="146" y="307"/>
                      <a:pt x="146" y="307"/>
                      <a:pt x="146" y="307"/>
                    </a:cubicBezTo>
                    <a:cubicBezTo>
                      <a:pt x="148" y="307"/>
                      <a:pt x="148" y="307"/>
                      <a:pt x="148" y="307"/>
                    </a:cubicBezTo>
                    <a:cubicBezTo>
                      <a:pt x="148" y="189"/>
                      <a:pt x="92" y="84"/>
                      <a:pt x="4" y="18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88" y="86"/>
                      <a:pt x="144" y="190"/>
                      <a:pt x="144" y="307"/>
                    </a:cubicBezTo>
                    <a:cubicBezTo>
                      <a:pt x="144" y="309"/>
                      <a:pt x="144" y="309"/>
                      <a:pt x="144" y="309"/>
                    </a:cubicBezTo>
                    <a:cubicBezTo>
                      <a:pt x="169" y="309"/>
                      <a:pt x="169" y="309"/>
                      <a:pt x="169" y="309"/>
                    </a:cubicBezTo>
                    <a:cubicBezTo>
                      <a:pt x="169" y="307"/>
                      <a:pt x="169" y="307"/>
                      <a:pt x="169" y="307"/>
                    </a:cubicBezTo>
                    <a:cubicBezTo>
                      <a:pt x="169" y="182"/>
                      <a:pt x="110" y="71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1"/>
                      <a:pt x="14" y="1"/>
                      <a:pt x="14" y="1"/>
                    </a:cubicBezTo>
                    <a:lnTo>
                      <a:pt x="16" y="2"/>
                    </a:lnTo>
                    <a:close/>
                  </a:path>
                </a:pathLst>
              </a:custGeom>
              <a:solidFill>
                <a:srgbClr val="00B4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27"/>
              <p:cNvSpPr>
                <a:spLocks/>
              </p:cNvSpPr>
              <p:nvPr/>
            </p:nvSpPr>
            <p:spPr bwMode="auto">
              <a:xfrm>
                <a:off x="6208713" y="4325938"/>
                <a:ext cx="665163" cy="330200"/>
              </a:xfrm>
              <a:custGeom>
                <a:avLst/>
                <a:gdLst>
                  <a:gd name="T0" fmla="*/ 208 w 208"/>
                  <a:gd name="T1" fmla="*/ 15 h 102"/>
                  <a:gd name="T2" fmla="*/ 2 w 208"/>
                  <a:gd name="T3" fmla="*/ 102 h 102"/>
                  <a:gd name="T4" fmla="*/ 0 w 208"/>
                  <a:gd name="T5" fmla="*/ 82 h 102"/>
                  <a:gd name="T6" fmla="*/ 196 w 208"/>
                  <a:gd name="T7" fmla="*/ 0 h 102"/>
                  <a:gd name="T8" fmla="*/ 208 w 208"/>
                  <a:gd name="T9" fmla="*/ 1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102">
                    <a:moveTo>
                      <a:pt x="208" y="15"/>
                    </a:moveTo>
                    <a:cubicBezTo>
                      <a:pt x="151" y="63"/>
                      <a:pt x="80" y="94"/>
                      <a:pt x="2" y="10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74" y="75"/>
                      <a:pt x="141" y="45"/>
                      <a:pt x="196" y="0"/>
                    </a:cubicBezTo>
                    <a:lnTo>
                      <a:pt x="208" y="15"/>
                    </a:lnTo>
                    <a:close/>
                  </a:path>
                </a:pathLst>
              </a:custGeom>
              <a:solidFill>
                <a:srgbClr val="00B4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28"/>
              <p:cNvSpPr>
                <a:spLocks noEditPoints="1"/>
              </p:cNvSpPr>
              <p:nvPr/>
            </p:nvSpPr>
            <p:spPr bwMode="auto">
              <a:xfrm>
                <a:off x="6243638" y="4354513"/>
                <a:ext cx="582613" cy="261938"/>
              </a:xfrm>
              <a:custGeom>
                <a:avLst/>
                <a:gdLst>
                  <a:gd name="T0" fmla="*/ 4 w 182"/>
                  <a:gd name="T1" fmla="*/ 73 h 81"/>
                  <a:gd name="T2" fmla="*/ 0 w 182"/>
                  <a:gd name="T3" fmla="*/ 73 h 81"/>
                  <a:gd name="T4" fmla="*/ 1 w 182"/>
                  <a:gd name="T5" fmla="*/ 81 h 81"/>
                  <a:gd name="T6" fmla="*/ 5 w 182"/>
                  <a:gd name="T7" fmla="*/ 81 h 81"/>
                  <a:gd name="T8" fmla="*/ 4 w 182"/>
                  <a:gd name="T9" fmla="*/ 73 h 81"/>
                  <a:gd name="T10" fmla="*/ 27 w 182"/>
                  <a:gd name="T11" fmla="*/ 69 h 81"/>
                  <a:gd name="T12" fmla="*/ 24 w 182"/>
                  <a:gd name="T13" fmla="*/ 70 h 81"/>
                  <a:gd name="T14" fmla="*/ 25 w 182"/>
                  <a:gd name="T15" fmla="*/ 77 h 81"/>
                  <a:gd name="T16" fmla="*/ 29 w 182"/>
                  <a:gd name="T17" fmla="*/ 77 h 81"/>
                  <a:gd name="T18" fmla="*/ 27 w 182"/>
                  <a:gd name="T19" fmla="*/ 69 h 81"/>
                  <a:gd name="T20" fmla="*/ 51 w 182"/>
                  <a:gd name="T21" fmla="*/ 63 h 81"/>
                  <a:gd name="T22" fmla="*/ 47 w 182"/>
                  <a:gd name="T23" fmla="*/ 64 h 81"/>
                  <a:gd name="T24" fmla="*/ 49 w 182"/>
                  <a:gd name="T25" fmla="*/ 72 h 81"/>
                  <a:gd name="T26" fmla="*/ 53 w 182"/>
                  <a:gd name="T27" fmla="*/ 71 h 81"/>
                  <a:gd name="T28" fmla="*/ 51 w 182"/>
                  <a:gd name="T29" fmla="*/ 63 h 81"/>
                  <a:gd name="T30" fmla="*/ 73 w 182"/>
                  <a:gd name="T31" fmla="*/ 56 h 81"/>
                  <a:gd name="T32" fmla="*/ 69 w 182"/>
                  <a:gd name="T33" fmla="*/ 57 h 81"/>
                  <a:gd name="T34" fmla="*/ 72 w 182"/>
                  <a:gd name="T35" fmla="*/ 65 h 81"/>
                  <a:gd name="T36" fmla="*/ 76 w 182"/>
                  <a:gd name="T37" fmla="*/ 64 h 81"/>
                  <a:gd name="T38" fmla="*/ 73 w 182"/>
                  <a:gd name="T39" fmla="*/ 56 h 81"/>
                  <a:gd name="T40" fmla="*/ 95 w 182"/>
                  <a:gd name="T41" fmla="*/ 48 h 81"/>
                  <a:gd name="T42" fmla="*/ 92 w 182"/>
                  <a:gd name="T43" fmla="*/ 49 h 81"/>
                  <a:gd name="T44" fmla="*/ 95 w 182"/>
                  <a:gd name="T45" fmla="*/ 57 h 81"/>
                  <a:gd name="T46" fmla="*/ 98 w 182"/>
                  <a:gd name="T47" fmla="*/ 55 h 81"/>
                  <a:gd name="T48" fmla="*/ 95 w 182"/>
                  <a:gd name="T49" fmla="*/ 48 h 81"/>
                  <a:gd name="T50" fmla="*/ 117 w 182"/>
                  <a:gd name="T51" fmla="*/ 38 h 81"/>
                  <a:gd name="T52" fmla="*/ 113 w 182"/>
                  <a:gd name="T53" fmla="*/ 39 h 81"/>
                  <a:gd name="T54" fmla="*/ 117 w 182"/>
                  <a:gd name="T55" fmla="*/ 47 h 81"/>
                  <a:gd name="T56" fmla="*/ 120 w 182"/>
                  <a:gd name="T57" fmla="*/ 45 h 81"/>
                  <a:gd name="T58" fmla="*/ 117 w 182"/>
                  <a:gd name="T59" fmla="*/ 38 h 81"/>
                  <a:gd name="T60" fmla="*/ 138 w 182"/>
                  <a:gd name="T61" fmla="*/ 26 h 81"/>
                  <a:gd name="T62" fmla="*/ 134 w 182"/>
                  <a:gd name="T63" fmla="*/ 28 h 81"/>
                  <a:gd name="T64" fmla="*/ 138 w 182"/>
                  <a:gd name="T65" fmla="*/ 35 h 81"/>
                  <a:gd name="T66" fmla="*/ 142 w 182"/>
                  <a:gd name="T67" fmla="*/ 33 h 81"/>
                  <a:gd name="T68" fmla="*/ 138 w 182"/>
                  <a:gd name="T69" fmla="*/ 26 h 81"/>
                  <a:gd name="T70" fmla="*/ 158 w 182"/>
                  <a:gd name="T71" fmla="*/ 14 h 81"/>
                  <a:gd name="T72" fmla="*/ 154 w 182"/>
                  <a:gd name="T73" fmla="*/ 16 h 81"/>
                  <a:gd name="T74" fmla="*/ 159 w 182"/>
                  <a:gd name="T75" fmla="*/ 22 h 81"/>
                  <a:gd name="T76" fmla="*/ 162 w 182"/>
                  <a:gd name="T77" fmla="*/ 20 h 81"/>
                  <a:gd name="T78" fmla="*/ 158 w 182"/>
                  <a:gd name="T79" fmla="*/ 14 h 81"/>
                  <a:gd name="T80" fmla="*/ 177 w 182"/>
                  <a:gd name="T81" fmla="*/ 0 h 81"/>
                  <a:gd name="T82" fmla="*/ 174 w 182"/>
                  <a:gd name="T83" fmla="*/ 2 h 81"/>
                  <a:gd name="T84" fmla="*/ 179 w 182"/>
                  <a:gd name="T85" fmla="*/ 8 h 81"/>
                  <a:gd name="T86" fmla="*/ 182 w 182"/>
                  <a:gd name="T87" fmla="*/ 6 h 81"/>
                  <a:gd name="T88" fmla="*/ 177 w 182"/>
                  <a:gd name="T8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2" h="81">
                    <a:moveTo>
                      <a:pt x="4" y="73"/>
                    </a:moveTo>
                    <a:cubicBezTo>
                      <a:pt x="3" y="73"/>
                      <a:pt x="1" y="73"/>
                      <a:pt x="0" y="73"/>
                    </a:cubicBezTo>
                    <a:cubicBezTo>
                      <a:pt x="1" y="81"/>
                      <a:pt x="1" y="81"/>
                      <a:pt x="1" y="81"/>
                    </a:cubicBezTo>
                    <a:cubicBezTo>
                      <a:pt x="3" y="81"/>
                      <a:pt x="4" y="81"/>
                      <a:pt x="5" y="81"/>
                    </a:cubicBezTo>
                    <a:cubicBezTo>
                      <a:pt x="4" y="73"/>
                      <a:pt x="4" y="73"/>
                      <a:pt x="4" y="73"/>
                    </a:cubicBezTo>
                    <a:close/>
                    <a:moveTo>
                      <a:pt x="27" y="69"/>
                    </a:moveTo>
                    <a:cubicBezTo>
                      <a:pt x="26" y="69"/>
                      <a:pt x="25" y="69"/>
                      <a:pt x="24" y="70"/>
                    </a:cubicBezTo>
                    <a:cubicBezTo>
                      <a:pt x="25" y="77"/>
                      <a:pt x="25" y="77"/>
                      <a:pt x="25" y="77"/>
                    </a:cubicBezTo>
                    <a:cubicBezTo>
                      <a:pt x="26" y="77"/>
                      <a:pt x="28" y="77"/>
                      <a:pt x="29" y="77"/>
                    </a:cubicBezTo>
                    <a:cubicBezTo>
                      <a:pt x="27" y="69"/>
                      <a:pt x="27" y="69"/>
                      <a:pt x="27" y="69"/>
                    </a:cubicBezTo>
                    <a:close/>
                    <a:moveTo>
                      <a:pt x="51" y="63"/>
                    </a:moveTo>
                    <a:cubicBezTo>
                      <a:pt x="49" y="64"/>
                      <a:pt x="48" y="64"/>
                      <a:pt x="47" y="64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1" y="71"/>
                      <a:pt x="53" y="71"/>
                    </a:cubicBezTo>
                    <a:cubicBezTo>
                      <a:pt x="51" y="63"/>
                      <a:pt x="51" y="63"/>
                      <a:pt x="51" y="63"/>
                    </a:cubicBezTo>
                    <a:close/>
                    <a:moveTo>
                      <a:pt x="73" y="56"/>
                    </a:moveTo>
                    <a:cubicBezTo>
                      <a:pt x="72" y="57"/>
                      <a:pt x="71" y="57"/>
                      <a:pt x="69" y="57"/>
                    </a:cubicBezTo>
                    <a:cubicBezTo>
                      <a:pt x="72" y="65"/>
                      <a:pt x="72" y="65"/>
                      <a:pt x="72" y="65"/>
                    </a:cubicBezTo>
                    <a:cubicBezTo>
                      <a:pt x="73" y="65"/>
                      <a:pt x="75" y="64"/>
                      <a:pt x="76" y="64"/>
                    </a:cubicBezTo>
                    <a:cubicBezTo>
                      <a:pt x="73" y="56"/>
                      <a:pt x="73" y="56"/>
                      <a:pt x="73" y="56"/>
                    </a:cubicBezTo>
                    <a:close/>
                    <a:moveTo>
                      <a:pt x="95" y="48"/>
                    </a:moveTo>
                    <a:cubicBezTo>
                      <a:pt x="94" y="48"/>
                      <a:pt x="93" y="49"/>
                      <a:pt x="92" y="49"/>
                    </a:cubicBezTo>
                    <a:cubicBezTo>
                      <a:pt x="95" y="57"/>
                      <a:pt x="95" y="57"/>
                      <a:pt x="95" y="57"/>
                    </a:cubicBezTo>
                    <a:cubicBezTo>
                      <a:pt x="96" y="56"/>
                      <a:pt x="97" y="56"/>
                      <a:pt x="98" y="55"/>
                    </a:cubicBezTo>
                    <a:cubicBezTo>
                      <a:pt x="95" y="48"/>
                      <a:pt x="95" y="48"/>
                      <a:pt x="95" y="48"/>
                    </a:cubicBezTo>
                    <a:close/>
                    <a:moveTo>
                      <a:pt x="117" y="38"/>
                    </a:moveTo>
                    <a:cubicBezTo>
                      <a:pt x="116" y="38"/>
                      <a:pt x="114" y="39"/>
                      <a:pt x="113" y="39"/>
                    </a:cubicBezTo>
                    <a:cubicBezTo>
                      <a:pt x="117" y="47"/>
                      <a:pt x="117" y="47"/>
                      <a:pt x="117" y="47"/>
                    </a:cubicBezTo>
                    <a:cubicBezTo>
                      <a:pt x="118" y="46"/>
                      <a:pt x="119" y="45"/>
                      <a:pt x="120" y="45"/>
                    </a:cubicBezTo>
                    <a:cubicBezTo>
                      <a:pt x="117" y="38"/>
                      <a:pt x="117" y="38"/>
                      <a:pt x="117" y="38"/>
                    </a:cubicBezTo>
                    <a:close/>
                    <a:moveTo>
                      <a:pt x="138" y="26"/>
                    </a:moveTo>
                    <a:cubicBezTo>
                      <a:pt x="136" y="27"/>
                      <a:pt x="135" y="28"/>
                      <a:pt x="134" y="28"/>
                    </a:cubicBezTo>
                    <a:cubicBezTo>
                      <a:pt x="138" y="35"/>
                      <a:pt x="138" y="35"/>
                      <a:pt x="138" y="35"/>
                    </a:cubicBezTo>
                    <a:cubicBezTo>
                      <a:pt x="139" y="34"/>
                      <a:pt x="141" y="34"/>
                      <a:pt x="142" y="33"/>
                    </a:cubicBezTo>
                    <a:cubicBezTo>
                      <a:pt x="138" y="26"/>
                      <a:pt x="138" y="26"/>
                      <a:pt x="138" y="26"/>
                    </a:cubicBezTo>
                    <a:close/>
                    <a:moveTo>
                      <a:pt x="158" y="14"/>
                    </a:moveTo>
                    <a:cubicBezTo>
                      <a:pt x="157" y="14"/>
                      <a:pt x="155" y="15"/>
                      <a:pt x="154" y="16"/>
                    </a:cubicBezTo>
                    <a:cubicBezTo>
                      <a:pt x="159" y="22"/>
                      <a:pt x="159" y="22"/>
                      <a:pt x="159" y="22"/>
                    </a:cubicBezTo>
                    <a:cubicBezTo>
                      <a:pt x="160" y="22"/>
                      <a:pt x="161" y="21"/>
                      <a:pt x="162" y="20"/>
                    </a:cubicBezTo>
                    <a:cubicBezTo>
                      <a:pt x="158" y="14"/>
                      <a:pt x="158" y="14"/>
                      <a:pt x="158" y="14"/>
                    </a:cubicBezTo>
                    <a:close/>
                    <a:moveTo>
                      <a:pt x="177" y="0"/>
                    </a:moveTo>
                    <a:cubicBezTo>
                      <a:pt x="176" y="0"/>
                      <a:pt x="175" y="1"/>
                      <a:pt x="174" y="2"/>
                    </a:cubicBezTo>
                    <a:cubicBezTo>
                      <a:pt x="179" y="8"/>
                      <a:pt x="179" y="8"/>
                      <a:pt x="179" y="8"/>
                    </a:cubicBezTo>
                    <a:cubicBezTo>
                      <a:pt x="180" y="7"/>
                      <a:pt x="181" y="7"/>
                      <a:pt x="182" y="6"/>
                    </a:cubicBezTo>
                    <a:cubicBezTo>
                      <a:pt x="177" y="0"/>
                      <a:pt x="177" y="0"/>
                      <a:pt x="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29"/>
              <p:cNvSpPr>
                <a:spLocks/>
              </p:cNvSpPr>
              <p:nvPr/>
            </p:nvSpPr>
            <p:spPr bwMode="auto">
              <a:xfrm>
                <a:off x="4897438" y="3560763"/>
                <a:ext cx="452438" cy="793750"/>
              </a:xfrm>
              <a:custGeom>
                <a:avLst/>
                <a:gdLst>
                  <a:gd name="T0" fmla="*/ 130 w 142"/>
                  <a:gd name="T1" fmla="*/ 244 h 246"/>
                  <a:gd name="T2" fmla="*/ 131 w 142"/>
                  <a:gd name="T3" fmla="*/ 242 h 246"/>
                  <a:gd name="T4" fmla="*/ 5 w 142"/>
                  <a:gd name="T5" fmla="*/ 3 h 246"/>
                  <a:gd name="T6" fmla="*/ 3 w 142"/>
                  <a:gd name="T7" fmla="*/ 4 h 246"/>
                  <a:gd name="T8" fmla="*/ 3 w 142"/>
                  <a:gd name="T9" fmla="*/ 6 h 246"/>
                  <a:gd name="T10" fmla="*/ 17 w 142"/>
                  <a:gd name="T11" fmla="*/ 4 h 246"/>
                  <a:gd name="T12" fmla="*/ 17 w 142"/>
                  <a:gd name="T13" fmla="*/ 2 h 246"/>
                  <a:gd name="T14" fmla="*/ 15 w 142"/>
                  <a:gd name="T15" fmla="*/ 2 h 246"/>
                  <a:gd name="T16" fmla="*/ 138 w 142"/>
                  <a:gd name="T17" fmla="*/ 234 h 246"/>
                  <a:gd name="T18" fmla="*/ 139 w 142"/>
                  <a:gd name="T19" fmla="*/ 232 h 246"/>
                  <a:gd name="T20" fmla="*/ 138 w 142"/>
                  <a:gd name="T21" fmla="*/ 231 h 246"/>
                  <a:gd name="T22" fmla="*/ 128 w 142"/>
                  <a:gd name="T23" fmla="*/ 242 h 246"/>
                  <a:gd name="T24" fmla="*/ 130 w 142"/>
                  <a:gd name="T25" fmla="*/ 244 h 246"/>
                  <a:gd name="T26" fmla="*/ 131 w 142"/>
                  <a:gd name="T27" fmla="*/ 242 h 246"/>
                  <a:gd name="T28" fmla="*/ 130 w 142"/>
                  <a:gd name="T29" fmla="*/ 244 h 246"/>
                  <a:gd name="T30" fmla="*/ 131 w 142"/>
                  <a:gd name="T31" fmla="*/ 245 h 246"/>
                  <a:gd name="T32" fmla="*/ 142 w 142"/>
                  <a:gd name="T33" fmla="*/ 232 h 246"/>
                  <a:gd name="T34" fmla="*/ 141 w 142"/>
                  <a:gd name="T35" fmla="*/ 231 h 246"/>
                  <a:gd name="T36" fmla="*/ 19 w 142"/>
                  <a:gd name="T37" fmla="*/ 2 h 246"/>
                  <a:gd name="T38" fmla="*/ 19 w 142"/>
                  <a:gd name="T39" fmla="*/ 0 h 246"/>
                  <a:gd name="T40" fmla="*/ 0 w 142"/>
                  <a:gd name="T41" fmla="*/ 2 h 246"/>
                  <a:gd name="T42" fmla="*/ 1 w 142"/>
                  <a:gd name="T43" fmla="*/ 4 h 246"/>
                  <a:gd name="T44" fmla="*/ 128 w 142"/>
                  <a:gd name="T45" fmla="*/ 245 h 246"/>
                  <a:gd name="T46" fmla="*/ 130 w 142"/>
                  <a:gd name="T47" fmla="*/ 246 h 246"/>
                  <a:gd name="T48" fmla="*/ 131 w 142"/>
                  <a:gd name="T49" fmla="*/ 245 h 246"/>
                  <a:gd name="T50" fmla="*/ 130 w 142"/>
                  <a:gd name="T51" fmla="*/ 244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2" h="246">
                    <a:moveTo>
                      <a:pt x="130" y="244"/>
                    </a:moveTo>
                    <a:cubicBezTo>
                      <a:pt x="131" y="242"/>
                      <a:pt x="131" y="242"/>
                      <a:pt x="131" y="242"/>
                    </a:cubicBezTo>
                    <a:cubicBezTo>
                      <a:pt x="62" y="183"/>
                      <a:pt x="16" y="98"/>
                      <a:pt x="5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26" y="94"/>
                      <a:pt x="71" y="176"/>
                      <a:pt x="138" y="234"/>
                    </a:cubicBezTo>
                    <a:cubicBezTo>
                      <a:pt x="139" y="232"/>
                      <a:pt x="139" y="232"/>
                      <a:pt x="139" y="232"/>
                    </a:cubicBezTo>
                    <a:cubicBezTo>
                      <a:pt x="138" y="231"/>
                      <a:pt x="138" y="231"/>
                      <a:pt x="138" y="231"/>
                    </a:cubicBezTo>
                    <a:cubicBezTo>
                      <a:pt x="128" y="242"/>
                      <a:pt x="128" y="242"/>
                      <a:pt x="128" y="242"/>
                    </a:cubicBezTo>
                    <a:cubicBezTo>
                      <a:pt x="130" y="244"/>
                      <a:pt x="130" y="244"/>
                      <a:pt x="130" y="244"/>
                    </a:cubicBezTo>
                    <a:cubicBezTo>
                      <a:pt x="131" y="242"/>
                      <a:pt x="131" y="242"/>
                      <a:pt x="131" y="242"/>
                    </a:cubicBezTo>
                    <a:cubicBezTo>
                      <a:pt x="130" y="244"/>
                      <a:pt x="130" y="244"/>
                      <a:pt x="130" y="244"/>
                    </a:cubicBezTo>
                    <a:cubicBezTo>
                      <a:pt x="131" y="245"/>
                      <a:pt x="131" y="245"/>
                      <a:pt x="131" y="245"/>
                    </a:cubicBezTo>
                    <a:cubicBezTo>
                      <a:pt x="142" y="232"/>
                      <a:pt x="142" y="232"/>
                      <a:pt x="142" y="232"/>
                    </a:cubicBezTo>
                    <a:cubicBezTo>
                      <a:pt x="141" y="231"/>
                      <a:pt x="141" y="231"/>
                      <a:pt x="141" y="231"/>
                    </a:cubicBezTo>
                    <a:cubicBezTo>
                      <a:pt x="75" y="174"/>
                      <a:pt x="30" y="93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2" y="100"/>
                      <a:pt x="59" y="185"/>
                      <a:pt x="128" y="245"/>
                    </a:cubicBezTo>
                    <a:cubicBezTo>
                      <a:pt x="130" y="246"/>
                      <a:pt x="130" y="246"/>
                      <a:pt x="130" y="246"/>
                    </a:cubicBezTo>
                    <a:cubicBezTo>
                      <a:pt x="131" y="245"/>
                      <a:pt x="131" y="245"/>
                      <a:pt x="131" y="245"/>
                    </a:cubicBezTo>
                    <a:lnTo>
                      <a:pt x="130" y="244"/>
                    </a:lnTo>
                    <a:close/>
                  </a:path>
                </a:pathLst>
              </a:custGeom>
              <a:solidFill>
                <a:srgbClr val="00B4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30"/>
              <p:cNvSpPr>
                <a:spLocks noEditPoints="1"/>
              </p:cNvSpPr>
              <p:nvPr/>
            </p:nvSpPr>
            <p:spPr bwMode="auto">
              <a:xfrm>
                <a:off x="4676776" y="1997075"/>
                <a:ext cx="2838450" cy="2871788"/>
              </a:xfrm>
              <a:custGeom>
                <a:avLst/>
                <a:gdLst>
                  <a:gd name="T0" fmla="*/ 449 w 889"/>
                  <a:gd name="T1" fmla="*/ 866 h 890"/>
                  <a:gd name="T2" fmla="*/ 452 w 889"/>
                  <a:gd name="T3" fmla="*/ 866 h 890"/>
                  <a:gd name="T4" fmla="*/ 347 w 889"/>
                  <a:gd name="T5" fmla="*/ 879 h 890"/>
                  <a:gd name="T6" fmla="*/ 549 w 889"/>
                  <a:gd name="T7" fmla="*/ 853 h 890"/>
                  <a:gd name="T8" fmla="*/ 549 w 889"/>
                  <a:gd name="T9" fmla="*/ 853 h 890"/>
                  <a:gd name="T10" fmla="*/ 348 w 889"/>
                  <a:gd name="T11" fmla="*/ 855 h 890"/>
                  <a:gd name="T12" fmla="*/ 558 w 889"/>
                  <a:gd name="T13" fmla="*/ 875 h 890"/>
                  <a:gd name="T14" fmla="*/ 246 w 889"/>
                  <a:gd name="T15" fmla="*/ 843 h 890"/>
                  <a:gd name="T16" fmla="*/ 643 w 889"/>
                  <a:gd name="T17" fmla="*/ 816 h 890"/>
                  <a:gd name="T18" fmla="*/ 213 w 889"/>
                  <a:gd name="T19" fmla="*/ 796 h 890"/>
                  <a:gd name="T20" fmla="*/ 213 w 889"/>
                  <a:gd name="T21" fmla="*/ 796 h 890"/>
                  <a:gd name="T22" fmla="*/ 657 w 889"/>
                  <a:gd name="T23" fmla="*/ 835 h 890"/>
                  <a:gd name="T24" fmla="*/ 197 w 889"/>
                  <a:gd name="T25" fmla="*/ 814 h 890"/>
                  <a:gd name="T26" fmla="*/ 689 w 889"/>
                  <a:gd name="T27" fmla="*/ 788 h 890"/>
                  <a:gd name="T28" fmla="*/ 136 w 889"/>
                  <a:gd name="T29" fmla="*/ 731 h 890"/>
                  <a:gd name="T30" fmla="*/ 136 w 889"/>
                  <a:gd name="T31" fmla="*/ 731 h 890"/>
                  <a:gd name="T32" fmla="*/ 744 w 889"/>
                  <a:gd name="T33" fmla="*/ 774 h 890"/>
                  <a:gd name="T34" fmla="*/ 85 w 889"/>
                  <a:gd name="T35" fmla="*/ 706 h 890"/>
                  <a:gd name="T36" fmla="*/ 792 w 889"/>
                  <a:gd name="T37" fmla="*/ 682 h 890"/>
                  <a:gd name="T38" fmla="*/ 792 w 889"/>
                  <a:gd name="T39" fmla="*/ 682 h 890"/>
                  <a:gd name="T40" fmla="*/ 77 w 889"/>
                  <a:gd name="T41" fmla="*/ 650 h 890"/>
                  <a:gd name="T42" fmla="*/ 839 w 889"/>
                  <a:gd name="T43" fmla="*/ 650 h 890"/>
                  <a:gd name="T44" fmla="*/ 54 w 889"/>
                  <a:gd name="T45" fmla="*/ 658 h 890"/>
                  <a:gd name="T46" fmla="*/ 819 w 889"/>
                  <a:gd name="T47" fmla="*/ 636 h 890"/>
                  <a:gd name="T48" fmla="*/ 16 w 889"/>
                  <a:gd name="T49" fmla="*/ 562 h 890"/>
                  <a:gd name="T50" fmla="*/ 39 w 889"/>
                  <a:gd name="T51" fmla="*/ 556 h 890"/>
                  <a:gd name="T52" fmla="*/ 878 w 889"/>
                  <a:gd name="T53" fmla="*/ 551 h 890"/>
                  <a:gd name="T54" fmla="*/ 38 w 889"/>
                  <a:gd name="T55" fmla="*/ 553 h 890"/>
                  <a:gd name="T56" fmla="*/ 854 w 889"/>
                  <a:gd name="T57" fmla="*/ 541 h 890"/>
                  <a:gd name="T58" fmla="*/ 0 w 889"/>
                  <a:gd name="T59" fmla="*/ 457 h 890"/>
                  <a:gd name="T60" fmla="*/ 889 w 889"/>
                  <a:gd name="T61" fmla="*/ 428 h 890"/>
                  <a:gd name="T62" fmla="*/ 887 w 889"/>
                  <a:gd name="T63" fmla="*/ 494 h 890"/>
                  <a:gd name="T64" fmla="*/ 0 w 889"/>
                  <a:gd name="T65" fmla="*/ 453 h 890"/>
                  <a:gd name="T66" fmla="*/ 2 w 889"/>
                  <a:gd name="T67" fmla="*/ 404 h 890"/>
                  <a:gd name="T68" fmla="*/ 884 w 889"/>
                  <a:gd name="T69" fmla="*/ 375 h 890"/>
                  <a:gd name="T70" fmla="*/ 33 w 889"/>
                  <a:gd name="T71" fmla="*/ 356 h 890"/>
                  <a:gd name="T72" fmla="*/ 883 w 889"/>
                  <a:gd name="T73" fmla="*/ 371 h 890"/>
                  <a:gd name="T74" fmla="*/ 34 w 889"/>
                  <a:gd name="T75" fmla="*/ 353 h 890"/>
                  <a:gd name="T76" fmla="*/ 848 w 889"/>
                  <a:gd name="T77" fmla="*/ 326 h 890"/>
                  <a:gd name="T78" fmla="*/ 25 w 889"/>
                  <a:gd name="T79" fmla="*/ 296 h 890"/>
                  <a:gd name="T80" fmla="*/ 810 w 889"/>
                  <a:gd name="T81" fmla="*/ 236 h 890"/>
                  <a:gd name="T82" fmla="*/ 71 w 889"/>
                  <a:gd name="T83" fmla="*/ 204 h 890"/>
                  <a:gd name="T84" fmla="*/ 91 w 889"/>
                  <a:gd name="T85" fmla="*/ 217 h 890"/>
                  <a:gd name="T86" fmla="*/ 829 w 889"/>
                  <a:gd name="T87" fmla="*/ 221 h 890"/>
                  <a:gd name="T88" fmla="*/ 93 w 889"/>
                  <a:gd name="T89" fmla="*/ 214 h 890"/>
                  <a:gd name="T90" fmla="*/ 750 w 889"/>
                  <a:gd name="T91" fmla="*/ 156 h 890"/>
                  <a:gd name="T92" fmla="*/ 139 w 889"/>
                  <a:gd name="T93" fmla="*/ 122 h 890"/>
                  <a:gd name="T94" fmla="*/ 728 w 889"/>
                  <a:gd name="T95" fmla="*/ 102 h 890"/>
                  <a:gd name="T96" fmla="*/ 765 w 889"/>
                  <a:gd name="T97" fmla="*/ 136 h 890"/>
                  <a:gd name="T98" fmla="*/ 158 w 889"/>
                  <a:gd name="T99" fmla="*/ 137 h 890"/>
                  <a:gd name="T100" fmla="*/ 710 w 889"/>
                  <a:gd name="T101" fmla="*/ 119 h 890"/>
                  <a:gd name="T102" fmla="*/ 224 w 889"/>
                  <a:gd name="T103" fmla="*/ 58 h 890"/>
                  <a:gd name="T104" fmla="*/ 639 w 889"/>
                  <a:gd name="T105" fmla="*/ 45 h 890"/>
                  <a:gd name="T106" fmla="*/ 639 w 889"/>
                  <a:gd name="T107" fmla="*/ 45 h 890"/>
                  <a:gd name="T108" fmla="*/ 282 w 889"/>
                  <a:gd name="T109" fmla="*/ 57 h 890"/>
                  <a:gd name="T110" fmla="*/ 635 w 889"/>
                  <a:gd name="T111" fmla="*/ 43 h 890"/>
                  <a:gd name="T112" fmla="*/ 285 w 889"/>
                  <a:gd name="T113" fmla="*/ 55 h 890"/>
                  <a:gd name="T114" fmla="*/ 578 w 889"/>
                  <a:gd name="T115" fmla="*/ 46 h 890"/>
                  <a:gd name="T116" fmla="*/ 327 w 889"/>
                  <a:gd name="T117" fmla="*/ 16 h 890"/>
                  <a:gd name="T118" fmla="*/ 483 w 889"/>
                  <a:gd name="T119" fmla="*/ 26 h 890"/>
                  <a:gd name="T120" fmla="*/ 428 w 889"/>
                  <a:gd name="T121" fmla="*/ 0 h 890"/>
                  <a:gd name="T122" fmla="*/ 444 w 889"/>
                  <a:gd name="T123" fmla="*/ 0 h 890"/>
                  <a:gd name="T124" fmla="*/ 481 w 889"/>
                  <a:gd name="T125" fmla="*/ 2 h 8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89" h="890">
                    <a:moveTo>
                      <a:pt x="402" y="863"/>
                    </a:moveTo>
                    <a:cubicBezTo>
                      <a:pt x="402" y="863"/>
                      <a:pt x="402" y="863"/>
                      <a:pt x="402" y="863"/>
                    </a:cubicBezTo>
                    <a:cubicBezTo>
                      <a:pt x="399" y="887"/>
                      <a:pt x="399" y="887"/>
                      <a:pt x="399" y="887"/>
                    </a:cubicBezTo>
                    <a:cubicBezTo>
                      <a:pt x="399" y="887"/>
                      <a:pt x="399" y="887"/>
                      <a:pt x="399" y="887"/>
                    </a:cubicBezTo>
                    <a:cubicBezTo>
                      <a:pt x="414" y="889"/>
                      <a:pt x="430" y="890"/>
                      <a:pt x="445" y="890"/>
                    </a:cubicBezTo>
                    <a:cubicBezTo>
                      <a:pt x="446" y="890"/>
                      <a:pt x="447" y="890"/>
                      <a:pt x="449" y="890"/>
                    </a:cubicBezTo>
                    <a:cubicBezTo>
                      <a:pt x="449" y="890"/>
                      <a:pt x="449" y="890"/>
                      <a:pt x="449" y="890"/>
                    </a:cubicBezTo>
                    <a:cubicBezTo>
                      <a:pt x="449" y="866"/>
                      <a:pt x="449" y="866"/>
                      <a:pt x="449" y="866"/>
                    </a:cubicBezTo>
                    <a:cubicBezTo>
                      <a:pt x="449" y="866"/>
                      <a:pt x="449" y="866"/>
                      <a:pt x="449" y="866"/>
                    </a:cubicBezTo>
                    <a:cubicBezTo>
                      <a:pt x="448" y="866"/>
                      <a:pt x="448" y="866"/>
                      <a:pt x="448" y="866"/>
                    </a:cubicBezTo>
                    <a:cubicBezTo>
                      <a:pt x="447" y="866"/>
                      <a:pt x="446" y="866"/>
                      <a:pt x="445" y="866"/>
                    </a:cubicBezTo>
                    <a:cubicBezTo>
                      <a:pt x="431" y="866"/>
                      <a:pt x="416" y="865"/>
                      <a:pt x="402" y="863"/>
                    </a:cubicBezTo>
                    <a:moveTo>
                      <a:pt x="499" y="862"/>
                    </a:moveTo>
                    <a:cubicBezTo>
                      <a:pt x="499" y="862"/>
                      <a:pt x="499" y="862"/>
                      <a:pt x="499" y="862"/>
                    </a:cubicBezTo>
                    <a:cubicBezTo>
                      <a:pt x="484" y="864"/>
                      <a:pt x="468" y="865"/>
                      <a:pt x="452" y="866"/>
                    </a:cubicBezTo>
                    <a:cubicBezTo>
                      <a:pt x="452" y="866"/>
                      <a:pt x="452" y="866"/>
                      <a:pt x="452" y="866"/>
                    </a:cubicBezTo>
                    <a:cubicBezTo>
                      <a:pt x="453" y="890"/>
                      <a:pt x="453" y="890"/>
                      <a:pt x="453" y="890"/>
                    </a:cubicBezTo>
                    <a:cubicBezTo>
                      <a:pt x="453" y="890"/>
                      <a:pt x="453" y="890"/>
                      <a:pt x="453" y="890"/>
                    </a:cubicBezTo>
                    <a:cubicBezTo>
                      <a:pt x="469" y="889"/>
                      <a:pt x="486" y="888"/>
                      <a:pt x="502" y="886"/>
                    </a:cubicBezTo>
                    <a:cubicBezTo>
                      <a:pt x="502" y="886"/>
                      <a:pt x="502" y="886"/>
                      <a:pt x="502" y="886"/>
                    </a:cubicBezTo>
                    <a:cubicBezTo>
                      <a:pt x="499" y="862"/>
                      <a:pt x="499" y="862"/>
                      <a:pt x="499" y="862"/>
                    </a:cubicBezTo>
                    <a:cubicBezTo>
                      <a:pt x="499" y="862"/>
                      <a:pt x="499" y="862"/>
                      <a:pt x="499" y="862"/>
                    </a:cubicBezTo>
                    <a:moveTo>
                      <a:pt x="352" y="855"/>
                    </a:moveTo>
                    <a:cubicBezTo>
                      <a:pt x="347" y="879"/>
                      <a:pt x="347" y="879"/>
                      <a:pt x="347" y="879"/>
                    </a:cubicBezTo>
                    <a:cubicBezTo>
                      <a:pt x="347" y="879"/>
                      <a:pt x="347" y="879"/>
                      <a:pt x="347" y="879"/>
                    </a:cubicBezTo>
                    <a:cubicBezTo>
                      <a:pt x="363" y="882"/>
                      <a:pt x="379" y="885"/>
                      <a:pt x="395" y="887"/>
                    </a:cubicBezTo>
                    <a:cubicBezTo>
                      <a:pt x="396" y="887"/>
                      <a:pt x="396" y="887"/>
                      <a:pt x="396" y="887"/>
                    </a:cubicBezTo>
                    <a:cubicBezTo>
                      <a:pt x="398" y="863"/>
                      <a:pt x="398" y="863"/>
                      <a:pt x="398" y="863"/>
                    </a:cubicBezTo>
                    <a:cubicBezTo>
                      <a:pt x="398" y="863"/>
                      <a:pt x="398" y="863"/>
                      <a:pt x="398" y="863"/>
                    </a:cubicBezTo>
                    <a:cubicBezTo>
                      <a:pt x="383" y="861"/>
                      <a:pt x="367" y="859"/>
                      <a:pt x="352" y="855"/>
                    </a:cubicBezTo>
                    <a:cubicBezTo>
                      <a:pt x="352" y="855"/>
                      <a:pt x="352" y="855"/>
                      <a:pt x="352" y="855"/>
                    </a:cubicBezTo>
                    <a:moveTo>
                      <a:pt x="549" y="853"/>
                    </a:moveTo>
                    <a:cubicBezTo>
                      <a:pt x="548" y="853"/>
                      <a:pt x="548" y="853"/>
                      <a:pt x="548" y="853"/>
                    </a:cubicBezTo>
                    <a:cubicBezTo>
                      <a:pt x="533" y="856"/>
                      <a:pt x="518" y="859"/>
                      <a:pt x="503" y="862"/>
                    </a:cubicBezTo>
                    <a:cubicBezTo>
                      <a:pt x="503" y="862"/>
                      <a:pt x="503" y="862"/>
                      <a:pt x="503" y="862"/>
                    </a:cubicBezTo>
                    <a:cubicBezTo>
                      <a:pt x="506" y="885"/>
                      <a:pt x="506" y="885"/>
                      <a:pt x="506" y="885"/>
                    </a:cubicBezTo>
                    <a:cubicBezTo>
                      <a:pt x="506" y="885"/>
                      <a:pt x="506" y="885"/>
                      <a:pt x="506" y="885"/>
                    </a:cubicBezTo>
                    <a:cubicBezTo>
                      <a:pt x="522" y="883"/>
                      <a:pt x="539" y="880"/>
                      <a:pt x="554" y="876"/>
                    </a:cubicBezTo>
                    <a:cubicBezTo>
                      <a:pt x="555" y="876"/>
                      <a:pt x="555" y="876"/>
                      <a:pt x="555" y="876"/>
                    </a:cubicBezTo>
                    <a:cubicBezTo>
                      <a:pt x="549" y="853"/>
                      <a:pt x="549" y="853"/>
                      <a:pt x="549" y="853"/>
                    </a:cubicBezTo>
                    <a:cubicBezTo>
                      <a:pt x="549" y="853"/>
                      <a:pt x="549" y="853"/>
                      <a:pt x="549" y="853"/>
                    </a:cubicBezTo>
                    <a:moveTo>
                      <a:pt x="303" y="841"/>
                    </a:moveTo>
                    <a:cubicBezTo>
                      <a:pt x="295" y="864"/>
                      <a:pt x="295" y="864"/>
                      <a:pt x="295" y="864"/>
                    </a:cubicBezTo>
                    <a:cubicBezTo>
                      <a:pt x="295" y="864"/>
                      <a:pt x="295" y="864"/>
                      <a:pt x="295" y="864"/>
                    </a:cubicBezTo>
                    <a:cubicBezTo>
                      <a:pt x="311" y="869"/>
                      <a:pt x="327" y="874"/>
                      <a:pt x="343" y="878"/>
                    </a:cubicBezTo>
                    <a:cubicBezTo>
                      <a:pt x="342" y="878"/>
                      <a:pt x="342" y="878"/>
                      <a:pt x="342" y="878"/>
                    </a:cubicBezTo>
                    <a:cubicBezTo>
                      <a:pt x="343" y="878"/>
                      <a:pt x="343" y="878"/>
                      <a:pt x="343" y="878"/>
                    </a:cubicBezTo>
                    <a:cubicBezTo>
                      <a:pt x="348" y="855"/>
                      <a:pt x="348" y="855"/>
                      <a:pt x="348" y="855"/>
                    </a:cubicBezTo>
                    <a:cubicBezTo>
                      <a:pt x="348" y="855"/>
                      <a:pt x="348" y="855"/>
                      <a:pt x="348" y="855"/>
                    </a:cubicBezTo>
                    <a:cubicBezTo>
                      <a:pt x="333" y="851"/>
                      <a:pt x="318" y="847"/>
                      <a:pt x="303" y="841"/>
                    </a:cubicBezTo>
                    <a:cubicBezTo>
                      <a:pt x="303" y="841"/>
                      <a:pt x="303" y="841"/>
                      <a:pt x="303" y="841"/>
                    </a:cubicBezTo>
                    <a:moveTo>
                      <a:pt x="597" y="837"/>
                    </a:moveTo>
                    <a:cubicBezTo>
                      <a:pt x="597" y="837"/>
                      <a:pt x="597" y="837"/>
                      <a:pt x="597" y="837"/>
                    </a:cubicBezTo>
                    <a:cubicBezTo>
                      <a:pt x="582" y="843"/>
                      <a:pt x="567" y="848"/>
                      <a:pt x="552" y="852"/>
                    </a:cubicBezTo>
                    <a:cubicBezTo>
                      <a:pt x="552" y="852"/>
                      <a:pt x="552" y="852"/>
                      <a:pt x="552" y="852"/>
                    </a:cubicBezTo>
                    <a:cubicBezTo>
                      <a:pt x="558" y="875"/>
                      <a:pt x="558" y="875"/>
                      <a:pt x="558" y="875"/>
                    </a:cubicBezTo>
                    <a:cubicBezTo>
                      <a:pt x="558" y="875"/>
                      <a:pt x="558" y="875"/>
                      <a:pt x="558" y="875"/>
                    </a:cubicBezTo>
                    <a:cubicBezTo>
                      <a:pt x="574" y="871"/>
                      <a:pt x="590" y="866"/>
                      <a:pt x="605" y="860"/>
                    </a:cubicBezTo>
                    <a:cubicBezTo>
                      <a:pt x="606" y="860"/>
                      <a:pt x="606" y="860"/>
                      <a:pt x="606" y="860"/>
                    </a:cubicBezTo>
                    <a:cubicBezTo>
                      <a:pt x="597" y="837"/>
                      <a:pt x="597" y="837"/>
                      <a:pt x="597" y="837"/>
                    </a:cubicBezTo>
                    <a:cubicBezTo>
                      <a:pt x="597" y="837"/>
                      <a:pt x="597" y="837"/>
                      <a:pt x="597" y="837"/>
                    </a:cubicBezTo>
                    <a:moveTo>
                      <a:pt x="257" y="821"/>
                    </a:moveTo>
                    <a:cubicBezTo>
                      <a:pt x="246" y="843"/>
                      <a:pt x="246" y="843"/>
                      <a:pt x="246" y="843"/>
                    </a:cubicBezTo>
                    <a:cubicBezTo>
                      <a:pt x="246" y="843"/>
                      <a:pt x="246" y="843"/>
                      <a:pt x="246" y="843"/>
                    </a:cubicBezTo>
                    <a:cubicBezTo>
                      <a:pt x="261" y="850"/>
                      <a:pt x="276" y="857"/>
                      <a:pt x="292" y="863"/>
                    </a:cubicBezTo>
                    <a:cubicBezTo>
                      <a:pt x="292" y="863"/>
                      <a:pt x="292" y="863"/>
                      <a:pt x="292" y="863"/>
                    </a:cubicBezTo>
                    <a:cubicBezTo>
                      <a:pt x="300" y="840"/>
                      <a:pt x="300" y="840"/>
                      <a:pt x="300" y="840"/>
                    </a:cubicBezTo>
                    <a:cubicBezTo>
                      <a:pt x="300" y="840"/>
                      <a:pt x="300" y="840"/>
                      <a:pt x="300" y="840"/>
                    </a:cubicBezTo>
                    <a:cubicBezTo>
                      <a:pt x="285" y="835"/>
                      <a:pt x="271" y="829"/>
                      <a:pt x="257" y="822"/>
                    </a:cubicBezTo>
                    <a:cubicBezTo>
                      <a:pt x="257" y="821"/>
                      <a:pt x="257" y="821"/>
                      <a:pt x="257" y="821"/>
                    </a:cubicBezTo>
                    <a:moveTo>
                      <a:pt x="643" y="816"/>
                    </a:moveTo>
                    <a:cubicBezTo>
                      <a:pt x="643" y="816"/>
                      <a:pt x="643" y="816"/>
                      <a:pt x="643" y="816"/>
                    </a:cubicBezTo>
                    <a:cubicBezTo>
                      <a:pt x="629" y="824"/>
                      <a:pt x="615" y="830"/>
                      <a:pt x="600" y="836"/>
                    </a:cubicBezTo>
                    <a:cubicBezTo>
                      <a:pt x="600" y="836"/>
                      <a:pt x="600" y="836"/>
                      <a:pt x="600" y="836"/>
                    </a:cubicBezTo>
                    <a:cubicBezTo>
                      <a:pt x="609" y="858"/>
                      <a:pt x="609" y="858"/>
                      <a:pt x="609" y="858"/>
                    </a:cubicBezTo>
                    <a:cubicBezTo>
                      <a:pt x="609" y="858"/>
                      <a:pt x="609" y="858"/>
                      <a:pt x="609" y="858"/>
                    </a:cubicBezTo>
                    <a:cubicBezTo>
                      <a:pt x="624" y="852"/>
                      <a:pt x="639" y="845"/>
                      <a:pt x="654" y="837"/>
                    </a:cubicBezTo>
                    <a:cubicBezTo>
                      <a:pt x="654" y="837"/>
                      <a:pt x="654" y="837"/>
                      <a:pt x="654" y="837"/>
                    </a:cubicBezTo>
                    <a:cubicBezTo>
                      <a:pt x="643" y="816"/>
                      <a:pt x="643" y="816"/>
                      <a:pt x="643" y="816"/>
                    </a:cubicBezTo>
                    <a:moveTo>
                      <a:pt x="213" y="796"/>
                    </a:moveTo>
                    <a:cubicBezTo>
                      <a:pt x="200" y="816"/>
                      <a:pt x="200" y="816"/>
                      <a:pt x="200" y="816"/>
                    </a:cubicBezTo>
                    <a:cubicBezTo>
                      <a:pt x="200" y="816"/>
                      <a:pt x="200" y="816"/>
                      <a:pt x="200" y="816"/>
                    </a:cubicBezTo>
                    <a:cubicBezTo>
                      <a:pt x="214" y="825"/>
                      <a:pt x="228" y="834"/>
                      <a:pt x="243" y="841"/>
                    </a:cubicBezTo>
                    <a:cubicBezTo>
                      <a:pt x="243" y="841"/>
                      <a:pt x="243" y="841"/>
                      <a:pt x="243" y="841"/>
                    </a:cubicBezTo>
                    <a:cubicBezTo>
                      <a:pt x="254" y="820"/>
                      <a:pt x="254" y="820"/>
                      <a:pt x="254" y="820"/>
                    </a:cubicBezTo>
                    <a:cubicBezTo>
                      <a:pt x="254" y="820"/>
                      <a:pt x="254" y="820"/>
                      <a:pt x="254" y="820"/>
                    </a:cubicBezTo>
                    <a:cubicBezTo>
                      <a:pt x="254" y="820"/>
                      <a:pt x="254" y="820"/>
                      <a:pt x="254" y="820"/>
                    </a:cubicBezTo>
                    <a:cubicBezTo>
                      <a:pt x="240" y="813"/>
                      <a:pt x="226" y="805"/>
                      <a:pt x="213" y="796"/>
                    </a:cubicBezTo>
                    <a:cubicBezTo>
                      <a:pt x="213" y="796"/>
                      <a:pt x="213" y="796"/>
                      <a:pt x="213" y="796"/>
                    </a:cubicBezTo>
                    <a:moveTo>
                      <a:pt x="686" y="790"/>
                    </a:moveTo>
                    <a:cubicBezTo>
                      <a:pt x="686" y="790"/>
                      <a:pt x="686" y="790"/>
                      <a:pt x="686" y="790"/>
                    </a:cubicBezTo>
                    <a:cubicBezTo>
                      <a:pt x="673" y="799"/>
                      <a:pt x="660" y="807"/>
                      <a:pt x="646" y="814"/>
                    </a:cubicBezTo>
                    <a:cubicBezTo>
                      <a:pt x="646" y="814"/>
                      <a:pt x="646" y="814"/>
                      <a:pt x="646" y="814"/>
                    </a:cubicBezTo>
                    <a:cubicBezTo>
                      <a:pt x="657" y="835"/>
                      <a:pt x="657" y="835"/>
                      <a:pt x="657" y="835"/>
                    </a:cubicBezTo>
                    <a:cubicBezTo>
                      <a:pt x="657" y="836"/>
                      <a:pt x="657" y="836"/>
                      <a:pt x="657" y="836"/>
                    </a:cubicBezTo>
                    <a:cubicBezTo>
                      <a:pt x="657" y="835"/>
                      <a:pt x="657" y="835"/>
                      <a:pt x="657" y="835"/>
                    </a:cubicBezTo>
                    <a:cubicBezTo>
                      <a:pt x="672" y="828"/>
                      <a:pt x="686" y="819"/>
                      <a:pt x="699" y="809"/>
                    </a:cubicBezTo>
                    <a:cubicBezTo>
                      <a:pt x="699" y="809"/>
                      <a:pt x="699" y="809"/>
                      <a:pt x="699" y="809"/>
                    </a:cubicBezTo>
                    <a:cubicBezTo>
                      <a:pt x="686" y="790"/>
                      <a:pt x="686" y="790"/>
                      <a:pt x="686" y="790"/>
                    </a:cubicBezTo>
                    <a:moveTo>
                      <a:pt x="173" y="766"/>
                    </a:moveTo>
                    <a:cubicBezTo>
                      <a:pt x="157" y="784"/>
                      <a:pt x="157" y="784"/>
                      <a:pt x="157" y="784"/>
                    </a:cubicBezTo>
                    <a:cubicBezTo>
                      <a:pt x="157" y="784"/>
                      <a:pt x="157" y="784"/>
                      <a:pt x="157" y="784"/>
                    </a:cubicBezTo>
                    <a:cubicBezTo>
                      <a:pt x="170" y="795"/>
                      <a:pt x="183" y="805"/>
                      <a:pt x="197" y="814"/>
                    </a:cubicBezTo>
                    <a:cubicBezTo>
                      <a:pt x="197" y="814"/>
                      <a:pt x="197" y="814"/>
                      <a:pt x="197" y="814"/>
                    </a:cubicBezTo>
                    <a:cubicBezTo>
                      <a:pt x="210" y="794"/>
                      <a:pt x="210" y="794"/>
                      <a:pt x="210" y="794"/>
                    </a:cubicBezTo>
                    <a:cubicBezTo>
                      <a:pt x="210" y="794"/>
                      <a:pt x="210" y="794"/>
                      <a:pt x="210" y="794"/>
                    </a:cubicBezTo>
                    <a:cubicBezTo>
                      <a:pt x="197" y="786"/>
                      <a:pt x="185" y="776"/>
                      <a:pt x="173" y="766"/>
                    </a:cubicBezTo>
                    <a:cubicBezTo>
                      <a:pt x="173" y="766"/>
                      <a:pt x="173" y="766"/>
                      <a:pt x="173" y="766"/>
                    </a:cubicBezTo>
                    <a:moveTo>
                      <a:pt x="725" y="758"/>
                    </a:moveTo>
                    <a:cubicBezTo>
                      <a:pt x="725" y="758"/>
                      <a:pt x="725" y="758"/>
                      <a:pt x="725" y="758"/>
                    </a:cubicBezTo>
                    <a:cubicBezTo>
                      <a:pt x="714" y="769"/>
                      <a:pt x="701" y="779"/>
                      <a:pt x="689" y="788"/>
                    </a:cubicBezTo>
                    <a:cubicBezTo>
                      <a:pt x="689" y="788"/>
                      <a:pt x="689" y="788"/>
                      <a:pt x="689" y="788"/>
                    </a:cubicBezTo>
                    <a:cubicBezTo>
                      <a:pt x="702" y="807"/>
                      <a:pt x="702" y="807"/>
                      <a:pt x="702" y="807"/>
                    </a:cubicBezTo>
                    <a:cubicBezTo>
                      <a:pt x="702" y="807"/>
                      <a:pt x="702" y="807"/>
                      <a:pt x="702" y="807"/>
                    </a:cubicBezTo>
                    <a:cubicBezTo>
                      <a:pt x="703" y="807"/>
                      <a:pt x="703" y="807"/>
                      <a:pt x="703" y="807"/>
                    </a:cubicBezTo>
                    <a:cubicBezTo>
                      <a:pt x="716" y="798"/>
                      <a:pt x="729" y="787"/>
                      <a:pt x="741" y="776"/>
                    </a:cubicBezTo>
                    <a:cubicBezTo>
                      <a:pt x="741" y="777"/>
                      <a:pt x="741" y="777"/>
                      <a:pt x="741" y="777"/>
                    </a:cubicBezTo>
                    <a:cubicBezTo>
                      <a:pt x="741" y="776"/>
                      <a:pt x="741" y="776"/>
                      <a:pt x="741" y="776"/>
                    </a:cubicBezTo>
                    <a:cubicBezTo>
                      <a:pt x="725" y="758"/>
                      <a:pt x="725" y="758"/>
                      <a:pt x="725" y="758"/>
                    </a:cubicBezTo>
                    <a:moveTo>
                      <a:pt x="136" y="731"/>
                    </a:moveTo>
                    <a:cubicBezTo>
                      <a:pt x="119" y="747"/>
                      <a:pt x="119" y="747"/>
                      <a:pt x="119" y="747"/>
                    </a:cubicBezTo>
                    <a:cubicBezTo>
                      <a:pt x="119" y="747"/>
                      <a:pt x="119" y="747"/>
                      <a:pt x="119" y="747"/>
                    </a:cubicBezTo>
                    <a:cubicBezTo>
                      <a:pt x="119" y="747"/>
                      <a:pt x="119" y="747"/>
                      <a:pt x="119" y="747"/>
                    </a:cubicBezTo>
                    <a:cubicBezTo>
                      <a:pt x="130" y="759"/>
                      <a:pt x="142" y="771"/>
                      <a:pt x="154" y="782"/>
                    </a:cubicBezTo>
                    <a:cubicBezTo>
                      <a:pt x="154" y="782"/>
                      <a:pt x="154" y="782"/>
                      <a:pt x="154" y="782"/>
                    </a:cubicBezTo>
                    <a:cubicBezTo>
                      <a:pt x="170" y="764"/>
                      <a:pt x="170" y="764"/>
                      <a:pt x="170" y="764"/>
                    </a:cubicBezTo>
                    <a:cubicBezTo>
                      <a:pt x="170" y="764"/>
                      <a:pt x="170" y="764"/>
                      <a:pt x="170" y="764"/>
                    </a:cubicBezTo>
                    <a:cubicBezTo>
                      <a:pt x="158" y="753"/>
                      <a:pt x="147" y="742"/>
                      <a:pt x="136" y="731"/>
                    </a:cubicBezTo>
                    <a:cubicBezTo>
                      <a:pt x="136" y="731"/>
                      <a:pt x="136" y="731"/>
                      <a:pt x="136" y="731"/>
                    </a:cubicBezTo>
                    <a:moveTo>
                      <a:pt x="761" y="722"/>
                    </a:moveTo>
                    <a:cubicBezTo>
                      <a:pt x="761" y="722"/>
                      <a:pt x="761" y="722"/>
                      <a:pt x="761" y="722"/>
                    </a:cubicBezTo>
                    <a:cubicBezTo>
                      <a:pt x="761" y="722"/>
                      <a:pt x="761" y="722"/>
                      <a:pt x="761" y="722"/>
                    </a:cubicBezTo>
                    <a:cubicBezTo>
                      <a:pt x="761" y="723"/>
                      <a:pt x="761" y="723"/>
                      <a:pt x="761" y="723"/>
                    </a:cubicBezTo>
                    <a:cubicBezTo>
                      <a:pt x="750" y="734"/>
                      <a:pt x="739" y="745"/>
                      <a:pt x="728" y="756"/>
                    </a:cubicBezTo>
                    <a:cubicBezTo>
                      <a:pt x="728" y="756"/>
                      <a:pt x="728" y="756"/>
                      <a:pt x="728" y="756"/>
                    </a:cubicBezTo>
                    <a:cubicBezTo>
                      <a:pt x="744" y="774"/>
                      <a:pt x="744" y="774"/>
                      <a:pt x="744" y="774"/>
                    </a:cubicBezTo>
                    <a:cubicBezTo>
                      <a:pt x="744" y="774"/>
                      <a:pt x="744" y="774"/>
                      <a:pt x="744" y="774"/>
                    </a:cubicBezTo>
                    <a:cubicBezTo>
                      <a:pt x="756" y="762"/>
                      <a:pt x="768" y="751"/>
                      <a:pt x="779" y="738"/>
                    </a:cubicBezTo>
                    <a:cubicBezTo>
                      <a:pt x="779" y="738"/>
                      <a:pt x="779" y="738"/>
                      <a:pt x="779" y="738"/>
                    </a:cubicBezTo>
                    <a:cubicBezTo>
                      <a:pt x="761" y="723"/>
                      <a:pt x="761" y="723"/>
                      <a:pt x="761" y="723"/>
                    </a:cubicBezTo>
                    <a:cubicBezTo>
                      <a:pt x="761" y="722"/>
                      <a:pt x="761" y="722"/>
                      <a:pt x="761" y="722"/>
                    </a:cubicBezTo>
                    <a:moveTo>
                      <a:pt x="104" y="692"/>
                    </a:moveTo>
                    <a:cubicBezTo>
                      <a:pt x="85" y="706"/>
                      <a:pt x="85" y="706"/>
                      <a:pt x="85" y="706"/>
                    </a:cubicBezTo>
                    <a:cubicBezTo>
                      <a:pt x="85" y="706"/>
                      <a:pt x="85" y="706"/>
                      <a:pt x="85" y="706"/>
                    </a:cubicBezTo>
                    <a:cubicBezTo>
                      <a:pt x="94" y="719"/>
                      <a:pt x="105" y="732"/>
                      <a:pt x="116" y="744"/>
                    </a:cubicBezTo>
                    <a:cubicBezTo>
                      <a:pt x="116" y="745"/>
                      <a:pt x="116" y="745"/>
                      <a:pt x="116" y="745"/>
                    </a:cubicBezTo>
                    <a:cubicBezTo>
                      <a:pt x="134" y="729"/>
                      <a:pt x="134" y="729"/>
                      <a:pt x="134" y="729"/>
                    </a:cubicBezTo>
                    <a:cubicBezTo>
                      <a:pt x="134" y="729"/>
                      <a:pt x="134" y="729"/>
                      <a:pt x="134" y="729"/>
                    </a:cubicBezTo>
                    <a:cubicBezTo>
                      <a:pt x="134" y="728"/>
                      <a:pt x="134" y="728"/>
                      <a:pt x="134" y="728"/>
                    </a:cubicBezTo>
                    <a:cubicBezTo>
                      <a:pt x="123" y="717"/>
                      <a:pt x="113" y="705"/>
                      <a:pt x="104" y="692"/>
                    </a:cubicBezTo>
                    <a:cubicBezTo>
                      <a:pt x="104" y="692"/>
                      <a:pt x="104" y="692"/>
                      <a:pt x="104" y="692"/>
                    </a:cubicBezTo>
                    <a:moveTo>
                      <a:pt x="792" y="682"/>
                    </a:moveTo>
                    <a:cubicBezTo>
                      <a:pt x="792" y="683"/>
                      <a:pt x="792" y="683"/>
                      <a:pt x="792" y="683"/>
                    </a:cubicBezTo>
                    <a:cubicBezTo>
                      <a:pt x="783" y="695"/>
                      <a:pt x="773" y="708"/>
                      <a:pt x="763" y="720"/>
                    </a:cubicBezTo>
                    <a:cubicBezTo>
                      <a:pt x="763" y="720"/>
                      <a:pt x="763" y="720"/>
                      <a:pt x="763" y="720"/>
                    </a:cubicBezTo>
                    <a:cubicBezTo>
                      <a:pt x="781" y="735"/>
                      <a:pt x="781" y="735"/>
                      <a:pt x="781" y="735"/>
                    </a:cubicBezTo>
                    <a:cubicBezTo>
                      <a:pt x="781" y="735"/>
                      <a:pt x="781" y="735"/>
                      <a:pt x="781" y="735"/>
                    </a:cubicBezTo>
                    <a:cubicBezTo>
                      <a:pt x="792" y="723"/>
                      <a:pt x="802" y="710"/>
                      <a:pt x="811" y="696"/>
                    </a:cubicBezTo>
                    <a:cubicBezTo>
                      <a:pt x="812" y="696"/>
                      <a:pt x="812" y="696"/>
                      <a:pt x="812" y="696"/>
                    </a:cubicBezTo>
                    <a:cubicBezTo>
                      <a:pt x="792" y="682"/>
                      <a:pt x="792" y="682"/>
                      <a:pt x="792" y="682"/>
                    </a:cubicBezTo>
                    <a:moveTo>
                      <a:pt x="77" y="649"/>
                    </a:moveTo>
                    <a:cubicBezTo>
                      <a:pt x="56" y="661"/>
                      <a:pt x="56" y="661"/>
                      <a:pt x="56" y="661"/>
                    </a:cubicBezTo>
                    <a:cubicBezTo>
                      <a:pt x="56" y="661"/>
                      <a:pt x="56" y="661"/>
                      <a:pt x="56" y="661"/>
                    </a:cubicBezTo>
                    <a:cubicBezTo>
                      <a:pt x="64" y="676"/>
                      <a:pt x="73" y="690"/>
                      <a:pt x="82" y="703"/>
                    </a:cubicBezTo>
                    <a:cubicBezTo>
                      <a:pt x="82" y="703"/>
                      <a:pt x="82" y="703"/>
                      <a:pt x="82" y="703"/>
                    </a:cubicBezTo>
                    <a:cubicBezTo>
                      <a:pt x="102" y="689"/>
                      <a:pt x="102" y="689"/>
                      <a:pt x="102" y="689"/>
                    </a:cubicBezTo>
                    <a:cubicBezTo>
                      <a:pt x="102" y="689"/>
                      <a:pt x="102" y="689"/>
                      <a:pt x="102" y="689"/>
                    </a:cubicBezTo>
                    <a:cubicBezTo>
                      <a:pt x="93" y="676"/>
                      <a:pt x="84" y="663"/>
                      <a:pt x="77" y="650"/>
                    </a:cubicBezTo>
                    <a:cubicBezTo>
                      <a:pt x="77" y="649"/>
                      <a:pt x="77" y="649"/>
                      <a:pt x="77" y="649"/>
                    </a:cubicBezTo>
                    <a:moveTo>
                      <a:pt x="818" y="639"/>
                    </a:moveTo>
                    <a:cubicBezTo>
                      <a:pt x="818" y="639"/>
                      <a:pt x="818" y="639"/>
                      <a:pt x="818" y="639"/>
                    </a:cubicBezTo>
                    <a:cubicBezTo>
                      <a:pt x="811" y="653"/>
                      <a:pt x="803" y="667"/>
                      <a:pt x="794" y="679"/>
                    </a:cubicBezTo>
                    <a:cubicBezTo>
                      <a:pt x="794" y="680"/>
                      <a:pt x="794" y="680"/>
                      <a:pt x="794" y="680"/>
                    </a:cubicBezTo>
                    <a:cubicBezTo>
                      <a:pt x="814" y="693"/>
                      <a:pt x="814" y="693"/>
                      <a:pt x="814" y="693"/>
                    </a:cubicBezTo>
                    <a:cubicBezTo>
                      <a:pt x="814" y="693"/>
                      <a:pt x="814" y="693"/>
                      <a:pt x="814" y="693"/>
                    </a:cubicBezTo>
                    <a:cubicBezTo>
                      <a:pt x="823" y="679"/>
                      <a:pt x="831" y="665"/>
                      <a:pt x="839" y="650"/>
                    </a:cubicBezTo>
                    <a:cubicBezTo>
                      <a:pt x="839" y="650"/>
                      <a:pt x="839" y="650"/>
                      <a:pt x="839" y="650"/>
                    </a:cubicBezTo>
                    <a:cubicBezTo>
                      <a:pt x="818" y="639"/>
                      <a:pt x="818" y="639"/>
                      <a:pt x="818" y="639"/>
                    </a:cubicBezTo>
                    <a:cubicBezTo>
                      <a:pt x="818" y="639"/>
                      <a:pt x="818" y="639"/>
                      <a:pt x="818" y="639"/>
                    </a:cubicBezTo>
                    <a:moveTo>
                      <a:pt x="55" y="604"/>
                    </a:moveTo>
                    <a:cubicBezTo>
                      <a:pt x="33" y="613"/>
                      <a:pt x="33" y="613"/>
                      <a:pt x="33" y="613"/>
                    </a:cubicBezTo>
                    <a:cubicBezTo>
                      <a:pt x="33" y="613"/>
                      <a:pt x="33" y="613"/>
                      <a:pt x="33" y="613"/>
                    </a:cubicBezTo>
                    <a:cubicBezTo>
                      <a:pt x="39" y="628"/>
                      <a:pt x="46" y="643"/>
                      <a:pt x="54" y="658"/>
                    </a:cubicBezTo>
                    <a:cubicBezTo>
                      <a:pt x="54" y="658"/>
                      <a:pt x="54" y="658"/>
                      <a:pt x="54" y="658"/>
                    </a:cubicBezTo>
                    <a:cubicBezTo>
                      <a:pt x="75" y="646"/>
                      <a:pt x="75" y="646"/>
                      <a:pt x="75" y="646"/>
                    </a:cubicBezTo>
                    <a:cubicBezTo>
                      <a:pt x="75" y="646"/>
                      <a:pt x="75" y="646"/>
                      <a:pt x="75" y="646"/>
                    </a:cubicBezTo>
                    <a:cubicBezTo>
                      <a:pt x="68" y="633"/>
                      <a:pt x="61" y="618"/>
                      <a:pt x="55" y="604"/>
                    </a:cubicBezTo>
                    <a:cubicBezTo>
                      <a:pt x="55" y="604"/>
                      <a:pt x="55" y="604"/>
                      <a:pt x="55" y="604"/>
                    </a:cubicBezTo>
                    <a:moveTo>
                      <a:pt x="838" y="593"/>
                    </a:moveTo>
                    <a:cubicBezTo>
                      <a:pt x="838" y="593"/>
                      <a:pt x="838" y="593"/>
                      <a:pt x="838" y="593"/>
                    </a:cubicBezTo>
                    <a:cubicBezTo>
                      <a:pt x="833" y="608"/>
                      <a:pt x="827" y="622"/>
                      <a:pt x="820" y="636"/>
                    </a:cubicBezTo>
                    <a:cubicBezTo>
                      <a:pt x="819" y="636"/>
                      <a:pt x="819" y="636"/>
                      <a:pt x="819" y="636"/>
                    </a:cubicBezTo>
                    <a:cubicBezTo>
                      <a:pt x="841" y="647"/>
                      <a:pt x="841" y="647"/>
                      <a:pt x="841" y="647"/>
                    </a:cubicBezTo>
                    <a:cubicBezTo>
                      <a:pt x="841" y="647"/>
                      <a:pt x="841" y="647"/>
                      <a:pt x="841" y="647"/>
                    </a:cubicBezTo>
                    <a:cubicBezTo>
                      <a:pt x="848" y="632"/>
                      <a:pt x="855" y="617"/>
                      <a:pt x="861" y="602"/>
                    </a:cubicBezTo>
                    <a:cubicBezTo>
                      <a:pt x="861" y="602"/>
                      <a:pt x="861" y="602"/>
                      <a:pt x="861" y="602"/>
                    </a:cubicBezTo>
                    <a:cubicBezTo>
                      <a:pt x="838" y="593"/>
                      <a:pt x="838" y="593"/>
                      <a:pt x="838" y="593"/>
                    </a:cubicBezTo>
                    <a:moveTo>
                      <a:pt x="39" y="556"/>
                    </a:moveTo>
                    <a:cubicBezTo>
                      <a:pt x="16" y="562"/>
                      <a:pt x="16" y="562"/>
                      <a:pt x="16" y="562"/>
                    </a:cubicBezTo>
                    <a:cubicBezTo>
                      <a:pt x="16" y="562"/>
                      <a:pt x="16" y="562"/>
                      <a:pt x="16" y="562"/>
                    </a:cubicBezTo>
                    <a:cubicBezTo>
                      <a:pt x="16" y="563"/>
                      <a:pt x="16" y="563"/>
                      <a:pt x="16" y="563"/>
                    </a:cubicBezTo>
                    <a:cubicBezTo>
                      <a:pt x="20" y="578"/>
                      <a:pt x="25" y="594"/>
                      <a:pt x="31" y="609"/>
                    </a:cubicBezTo>
                    <a:cubicBezTo>
                      <a:pt x="31" y="610"/>
                      <a:pt x="31" y="610"/>
                      <a:pt x="31" y="610"/>
                    </a:cubicBezTo>
                    <a:cubicBezTo>
                      <a:pt x="53" y="601"/>
                      <a:pt x="53" y="601"/>
                      <a:pt x="53" y="601"/>
                    </a:cubicBezTo>
                    <a:cubicBezTo>
                      <a:pt x="54" y="601"/>
                      <a:pt x="54" y="601"/>
                      <a:pt x="54" y="601"/>
                    </a:cubicBezTo>
                    <a:cubicBezTo>
                      <a:pt x="54" y="601"/>
                      <a:pt x="54" y="601"/>
                      <a:pt x="54" y="601"/>
                    </a:cubicBezTo>
                    <a:cubicBezTo>
                      <a:pt x="48" y="586"/>
                      <a:pt x="43" y="571"/>
                      <a:pt x="39" y="556"/>
                    </a:cubicBezTo>
                    <a:cubicBezTo>
                      <a:pt x="39" y="556"/>
                      <a:pt x="39" y="556"/>
                      <a:pt x="39" y="556"/>
                    </a:cubicBezTo>
                    <a:moveTo>
                      <a:pt x="853" y="545"/>
                    </a:moveTo>
                    <a:cubicBezTo>
                      <a:pt x="853" y="545"/>
                      <a:pt x="853" y="545"/>
                      <a:pt x="853" y="545"/>
                    </a:cubicBezTo>
                    <a:cubicBezTo>
                      <a:pt x="850" y="560"/>
                      <a:pt x="845" y="575"/>
                      <a:pt x="840" y="590"/>
                    </a:cubicBezTo>
                    <a:cubicBezTo>
                      <a:pt x="840" y="590"/>
                      <a:pt x="840" y="590"/>
                      <a:pt x="840" y="590"/>
                    </a:cubicBezTo>
                    <a:cubicBezTo>
                      <a:pt x="862" y="598"/>
                      <a:pt x="862" y="598"/>
                      <a:pt x="862" y="598"/>
                    </a:cubicBezTo>
                    <a:cubicBezTo>
                      <a:pt x="862" y="598"/>
                      <a:pt x="862" y="598"/>
                      <a:pt x="862" y="598"/>
                    </a:cubicBezTo>
                    <a:cubicBezTo>
                      <a:pt x="868" y="582"/>
                      <a:pt x="873" y="567"/>
                      <a:pt x="877" y="551"/>
                    </a:cubicBezTo>
                    <a:cubicBezTo>
                      <a:pt x="878" y="551"/>
                      <a:pt x="878" y="551"/>
                      <a:pt x="878" y="551"/>
                    </a:cubicBezTo>
                    <a:cubicBezTo>
                      <a:pt x="853" y="545"/>
                      <a:pt x="853" y="545"/>
                      <a:pt x="853" y="545"/>
                    </a:cubicBezTo>
                    <a:moveTo>
                      <a:pt x="28" y="507"/>
                    </a:moveTo>
                    <a:cubicBezTo>
                      <a:pt x="5" y="510"/>
                      <a:pt x="5" y="510"/>
                      <a:pt x="5" y="510"/>
                    </a:cubicBezTo>
                    <a:cubicBezTo>
                      <a:pt x="5" y="510"/>
                      <a:pt x="5" y="510"/>
                      <a:pt x="5" y="510"/>
                    </a:cubicBezTo>
                    <a:cubicBezTo>
                      <a:pt x="5" y="510"/>
                      <a:pt x="5" y="510"/>
                      <a:pt x="5" y="510"/>
                    </a:cubicBezTo>
                    <a:cubicBezTo>
                      <a:pt x="7" y="527"/>
                      <a:pt x="10" y="543"/>
                      <a:pt x="15" y="559"/>
                    </a:cubicBezTo>
                    <a:cubicBezTo>
                      <a:pt x="15" y="559"/>
                      <a:pt x="15" y="559"/>
                      <a:pt x="15" y="559"/>
                    </a:cubicBezTo>
                    <a:cubicBezTo>
                      <a:pt x="38" y="553"/>
                      <a:pt x="38" y="553"/>
                      <a:pt x="38" y="553"/>
                    </a:cubicBezTo>
                    <a:cubicBezTo>
                      <a:pt x="38" y="552"/>
                      <a:pt x="38" y="552"/>
                      <a:pt x="38" y="552"/>
                    </a:cubicBezTo>
                    <a:cubicBezTo>
                      <a:pt x="34" y="537"/>
                      <a:pt x="31" y="522"/>
                      <a:pt x="28" y="507"/>
                    </a:cubicBezTo>
                    <a:cubicBezTo>
                      <a:pt x="28" y="507"/>
                      <a:pt x="28" y="507"/>
                      <a:pt x="28" y="507"/>
                    </a:cubicBezTo>
                    <a:moveTo>
                      <a:pt x="863" y="495"/>
                    </a:moveTo>
                    <a:cubicBezTo>
                      <a:pt x="861" y="495"/>
                      <a:pt x="861" y="495"/>
                      <a:pt x="861" y="495"/>
                    </a:cubicBezTo>
                    <a:cubicBezTo>
                      <a:pt x="862" y="495"/>
                      <a:pt x="862" y="495"/>
                      <a:pt x="862" y="495"/>
                    </a:cubicBezTo>
                    <a:cubicBezTo>
                      <a:pt x="860" y="511"/>
                      <a:pt x="858" y="526"/>
                      <a:pt x="854" y="541"/>
                    </a:cubicBezTo>
                    <a:cubicBezTo>
                      <a:pt x="854" y="541"/>
                      <a:pt x="854" y="541"/>
                      <a:pt x="854" y="541"/>
                    </a:cubicBezTo>
                    <a:cubicBezTo>
                      <a:pt x="878" y="547"/>
                      <a:pt x="878" y="547"/>
                      <a:pt x="878" y="547"/>
                    </a:cubicBezTo>
                    <a:cubicBezTo>
                      <a:pt x="878" y="547"/>
                      <a:pt x="878" y="547"/>
                      <a:pt x="878" y="547"/>
                    </a:cubicBezTo>
                    <a:cubicBezTo>
                      <a:pt x="881" y="531"/>
                      <a:pt x="884" y="514"/>
                      <a:pt x="886" y="498"/>
                    </a:cubicBezTo>
                    <a:cubicBezTo>
                      <a:pt x="886" y="498"/>
                      <a:pt x="886" y="498"/>
                      <a:pt x="886" y="498"/>
                    </a:cubicBezTo>
                    <a:cubicBezTo>
                      <a:pt x="863" y="495"/>
                      <a:pt x="863" y="495"/>
                      <a:pt x="863" y="495"/>
                    </a:cubicBezTo>
                    <a:moveTo>
                      <a:pt x="24" y="456"/>
                    </a:moveTo>
                    <a:cubicBezTo>
                      <a:pt x="0" y="457"/>
                      <a:pt x="0" y="457"/>
                      <a:pt x="0" y="457"/>
                    </a:cubicBezTo>
                    <a:cubicBezTo>
                      <a:pt x="0" y="457"/>
                      <a:pt x="0" y="457"/>
                      <a:pt x="0" y="457"/>
                    </a:cubicBezTo>
                    <a:cubicBezTo>
                      <a:pt x="0" y="474"/>
                      <a:pt x="2" y="490"/>
                      <a:pt x="4" y="506"/>
                    </a:cubicBezTo>
                    <a:cubicBezTo>
                      <a:pt x="4" y="507"/>
                      <a:pt x="4" y="507"/>
                      <a:pt x="4" y="507"/>
                    </a:cubicBezTo>
                    <a:cubicBezTo>
                      <a:pt x="28" y="503"/>
                      <a:pt x="28" y="503"/>
                      <a:pt x="28" y="503"/>
                    </a:cubicBezTo>
                    <a:cubicBezTo>
                      <a:pt x="28" y="503"/>
                      <a:pt x="28" y="503"/>
                      <a:pt x="28" y="503"/>
                    </a:cubicBezTo>
                    <a:cubicBezTo>
                      <a:pt x="28" y="503"/>
                      <a:pt x="28" y="503"/>
                      <a:pt x="28" y="503"/>
                    </a:cubicBezTo>
                    <a:cubicBezTo>
                      <a:pt x="26" y="488"/>
                      <a:pt x="24" y="472"/>
                      <a:pt x="24" y="457"/>
                    </a:cubicBezTo>
                    <a:cubicBezTo>
                      <a:pt x="24" y="456"/>
                      <a:pt x="24" y="456"/>
                      <a:pt x="24" y="456"/>
                    </a:cubicBezTo>
                    <a:moveTo>
                      <a:pt x="889" y="428"/>
                    </a:moveTo>
                    <a:cubicBezTo>
                      <a:pt x="865" y="429"/>
                      <a:pt x="865" y="429"/>
                      <a:pt x="865" y="429"/>
                    </a:cubicBezTo>
                    <a:cubicBezTo>
                      <a:pt x="865" y="429"/>
                      <a:pt x="865" y="429"/>
                      <a:pt x="865" y="429"/>
                    </a:cubicBezTo>
                    <a:cubicBezTo>
                      <a:pt x="865" y="429"/>
                      <a:pt x="865" y="429"/>
                      <a:pt x="865" y="429"/>
                    </a:cubicBezTo>
                    <a:cubicBezTo>
                      <a:pt x="865" y="434"/>
                      <a:pt x="865" y="440"/>
                      <a:pt x="865" y="445"/>
                    </a:cubicBezTo>
                    <a:cubicBezTo>
                      <a:pt x="865" y="460"/>
                      <a:pt x="864" y="476"/>
                      <a:pt x="863" y="491"/>
                    </a:cubicBezTo>
                    <a:cubicBezTo>
                      <a:pt x="863" y="492"/>
                      <a:pt x="863" y="492"/>
                      <a:pt x="863" y="492"/>
                    </a:cubicBezTo>
                    <a:cubicBezTo>
                      <a:pt x="886" y="494"/>
                      <a:pt x="886" y="494"/>
                      <a:pt x="886" y="494"/>
                    </a:cubicBezTo>
                    <a:cubicBezTo>
                      <a:pt x="887" y="494"/>
                      <a:pt x="887" y="494"/>
                      <a:pt x="887" y="494"/>
                    </a:cubicBezTo>
                    <a:cubicBezTo>
                      <a:pt x="887" y="494"/>
                      <a:pt x="887" y="494"/>
                      <a:pt x="887" y="494"/>
                    </a:cubicBezTo>
                    <a:cubicBezTo>
                      <a:pt x="888" y="478"/>
                      <a:pt x="889" y="461"/>
                      <a:pt x="889" y="445"/>
                    </a:cubicBezTo>
                    <a:cubicBezTo>
                      <a:pt x="889" y="439"/>
                      <a:pt x="889" y="434"/>
                      <a:pt x="889" y="428"/>
                    </a:cubicBezTo>
                    <a:cubicBezTo>
                      <a:pt x="889" y="428"/>
                      <a:pt x="889" y="428"/>
                      <a:pt x="889" y="428"/>
                    </a:cubicBezTo>
                    <a:moveTo>
                      <a:pt x="2" y="404"/>
                    </a:moveTo>
                    <a:cubicBezTo>
                      <a:pt x="2" y="404"/>
                      <a:pt x="2" y="404"/>
                      <a:pt x="2" y="404"/>
                    </a:cubicBezTo>
                    <a:cubicBezTo>
                      <a:pt x="0" y="417"/>
                      <a:pt x="0" y="431"/>
                      <a:pt x="0" y="445"/>
                    </a:cubicBezTo>
                    <a:cubicBezTo>
                      <a:pt x="0" y="448"/>
                      <a:pt x="0" y="450"/>
                      <a:pt x="0" y="453"/>
                    </a:cubicBezTo>
                    <a:cubicBezTo>
                      <a:pt x="0" y="453"/>
                      <a:pt x="0" y="453"/>
                      <a:pt x="0" y="453"/>
                    </a:cubicBezTo>
                    <a:cubicBezTo>
                      <a:pt x="24" y="453"/>
                      <a:pt x="24" y="453"/>
                      <a:pt x="24" y="453"/>
                    </a:cubicBezTo>
                    <a:cubicBezTo>
                      <a:pt x="24" y="453"/>
                      <a:pt x="24" y="453"/>
                      <a:pt x="24" y="453"/>
                    </a:cubicBezTo>
                    <a:cubicBezTo>
                      <a:pt x="24" y="453"/>
                      <a:pt x="24" y="453"/>
                      <a:pt x="24" y="453"/>
                    </a:cubicBezTo>
                    <a:cubicBezTo>
                      <a:pt x="24" y="450"/>
                      <a:pt x="24" y="448"/>
                      <a:pt x="24" y="445"/>
                    </a:cubicBezTo>
                    <a:cubicBezTo>
                      <a:pt x="24" y="432"/>
                      <a:pt x="24" y="419"/>
                      <a:pt x="26" y="406"/>
                    </a:cubicBezTo>
                    <a:cubicBezTo>
                      <a:pt x="26" y="406"/>
                      <a:pt x="26" y="406"/>
                      <a:pt x="26" y="406"/>
                    </a:cubicBezTo>
                    <a:cubicBezTo>
                      <a:pt x="2" y="404"/>
                      <a:pt x="2" y="404"/>
                      <a:pt x="2" y="404"/>
                    </a:cubicBezTo>
                    <a:moveTo>
                      <a:pt x="884" y="375"/>
                    </a:moveTo>
                    <a:cubicBezTo>
                      <a:pt x="860" y="379"/>
                      <a:pt x="860" y="379"/>
                      <a:pt x="860" y="379"/>
                    </a:cubicBezTo>
                    <a:cubicBezTo>
                      <a:pt x="860" y="379"/>
                      <a:pt x="860" y="379"/>
                      <a:pt x="860" y="379"/>
                    </a:cubicBezTo>
                    <a:cubicBezTo>
                      <a:pt x="863" y="394"/>
                      <a:pt x="864" y="410"/>
                      <a:pt x="865" y="425"/>
                    </a:cubicBezTo>
                    <a:cubicBezTo>
                      <a:pt x="865" y="425"/>
                      <a:pt x="865" y="425"/>
                      <a:pt x="865" y="425"/>
                    </a:cubicBezTo>
                    <a:cubicBezTo>
                      <a:pt x="889" y="424"/>
                      <a:pt x="889" y="424"/>
                      <a:pt x="889" y="424"/>
                    </a:cubicBezTo>
                    <a:cubicBezTo>
                      <a:pt x="889" y="424"/>
                      <a:pt x="889" y="424"/>
                      <a:pt x="889" y="424"/>
                    </a:cubicBezTo>
                    <a:cubicBezTo>
                      <a:pt x="888" y="408"/>
                      <a:pt x="886" y="391"/>
                      <a:pt x="884" y="375"/>
                    </a:cubicBezTo>
                    <a:cubicBezTo>
                      <a:pt x="884" y="375"/>
                      <a:pt x="884" y="375"/>
                      <a:pt x="884" y="375"/>
                    </a:cubicBezTo>
                    <a:moveTo>
                      <a:pt x="10" y="351"/>
                    </a:moveTo>
                    <a:cubicBezTo>
                      <a:pt x="10" y="351"/>
                      <a:pt x="10" y="351"/>
                      <a:pt x="10" y="351"/>
                    </a:cubicBezTo>
                    <a:cubicBezTo>
                      <a:pt x="6" y="367"/>
                      <a:pt x="4" y="383"/>
                      <a:pt x="2" y="400"/>
                    </a:cubicBezTo>
                    <a:cubicBezTo>
                      <a:pt x="2" y="400"/>
                      <a:pt x="2" y="400"/>
                      <a:pt x="2" y="400"/>
                    </a:cubicBezTo>
                    <a:cubicBezTo>
                      <a:pt x="26" y="402"/>
                      <a:pt x="26" y="402"/>
                      <a:pt x="26" y="402"/>
                    </a:cubicBezTo>
                    <a:cubicBezTo>
                      <a:pt x="26" y="402"/>
                      <a:pt x="26" y="402"/>
                      <a:pt x="26" y="402"/>
                    </a:cubicBezTo>
                    <a:cubicBezTo>
                      <a:pt x="27" y="387"/>
                      <a:pt x="30" y="371"/>
                      <a:pt x="33" y="356"/>
                    </a:cubicBezTo>
                    <a:cubicBezTo>
                      <a:pt x="33" y="356"/>
                      <a:pt x="33" y="356"/>
                      <a:pt x="33" y="356"/>
                    </a:cubicBezTo>
                    <a:cubicBezTo>
                      <a:pt x="10" y="351"/>
                      <a:pt x="10" y="351"/>
                      <a:pt x="10" y="351"/>
                    </a:cubicBezTo>
                    <a:moveTo>
                      <a:pt x="872" y="323"/>
                    </a:moveTo>
                    <a:cubicBezTo>
                      <a:pt x="849" y="329"/>
                      <a:pt x="849" y="329"/>
                      <a:pt x="849" y="329"/>
                    </a:cubicBezTo>
                    <a:cubicBezTo>
                      <a:pt x="849" y="329"/>
                      <a:pt x="849" y="329"/>
                      <a:pt x="849" y="329"/>
                    </a:cubicBezTo>
                    <a:cubicBezTo>
                      <a:pt x="854" y="344"/>
                      <a:pt x="857" y="360"/>
                      <a:pt x="860" y="375"/>
                    </a:cubicBezTo>
                    <a:cubicBezTo>
                      <a:pt x="860" y="375"/>
                      <a:pt x="860" y="375"/>
                      <a:pt x="860" y="375"/>
                    </a:cubicBezTo>
                    <a:cubicBezTo>
                      <a:pt x="883" y="371"/>
                      <a:pt x="883" y="371"/>
                      <a:pt x="883" y="371"/>
                    </a:cubicBezTo>
                    <a:cubicBezTo>
                      <a:pt x="883" y="371"/>
                      <a:pt x="883" y="371"/>
                      <a:pt x="883" y="371"/>
                    </a:cubicBezTo>
                    <a:cubicBezTo>
                      <a:pt x="881" y="355"/>
                      <a:pt x="877" y="339"/>
                      <a:pt x="872" y="323"/>
                    </a:cubicBezTo>
                    <a:cubicBezTo>
                      <a:pt x="872" y="323"/>
                      <a:pt x="872" y="323"/>
                      <a:pt x="872" y="323"/>
                    </a:cubicBezTo>
                    <a:moveTo>
                      <a:pt x="24" y="299"/>
                    </a:moveTo>
                    <a:cubicBezTo>
                      <a:pt x="24" y="300"/>
                      <a:pt x="24" y="300"/>
                      <a:pt x="24" y="300"/>
                    </a:cubicBezTo>
                    <a:cubicBezTo>
                      <a:pt x="19" y="315"/>
                      <a:pt x="14" y="331"/>
                      <a:pt x="11" y="347"/>
                    </a:cubicBezTo>
                    <a:cubicBezTo>
                      <a:pt x="11" y="347"/>
                      <a:pt x="11" y="347"/>
                      <a:pt x="11" y="347"/>
                    </a:cubicBezTo>
                    <a:cubicBezTo>
                      <a:pt x="34" y="353"/>
                      <a:pt x="34" y="353"/>
                      <a:pt x="34" y="353"/>
                    </a:cubicBezTo>
                    <a:cubicBezTo>
                      <a:pt x="34" y="352"/>
                      <a:pt x="34" y="352"/>
                      <a:pt x="34" y="352"/>
                    </a:cubicBezTo>
                    <a:cubicBezTo>
                      <a:pt x="37" y="337"/>
                      <a:pt x="42" y="322"/>
                      <a:pt x="47" y="307"/>
                    </a:cubicBezTo>
                    <a:cubicBezTo>
                      <a:pt x="47" y="307"/>
                      <a:pt x="47" y="307"/>
                      <a:pt x="47" y="307"/>
                    </a:cubicBezTo>
                    <a:cubicBezTo>
                      <a:pt x="24" y="299"/>
                      <a:pt x="24" y="299"/>
                      <a:pt x="24" y="299"/>
                    </a:cubicBezTo>
                    <a:moveTo>
                      <a:pt x="855" y="272"/>
                    </a:moveTo>
                    <a:cubicBezTo>
                      <a:pt x="833" y="282"/>
                      <a:pt x="833" y="282"/>
                      <a:pt x="833" y="282"/>
                    </a:cubicBezTo>
                    <a:cubicBezTo>
                      <a:pt x="833" y="282"/>
                      <a:pt x="833" y="282"/>
                      <a:pt x="833" y="282"/>
                    </a:cubicBezTo>
                    <a:cubicBezTo>
                      <a:pt x="839" y="296"/>
                      <a:pt x="844" y="311"/>
                      <a:pt x="848" y="326"/>
                    </a:cubicBezTo>
                    <a:cubicBezTo>
                      <a:pt x="848" y="326"/>
                      <a:pt x="848" y="326"/>
                      <a:pt x="848" y="326"/>
                    </a:cubicBezTo>
                    <a:cubicBezTo>
                      <a:pt x="871" y="319"/>
                      <a:pt x="871" y="319"/>
                      <a:pt x="871" y="319"/>
                    </a:cubicBezTo>
                    <a:cubicBezTo>
                      <a:pt x="871" y="319"/>
                      <a:pt x="871" y="319"/>
                      <a:pt x="871" y="319"/>
                    </a:cubicBezTo>
                    <a:cubicBezTo>
                      <a:pt x="867" y="303"/>
                      <a:pt x="861" y="288"/>
                      <a:pt x="855" y="272"/>
                    </a:cubicBezTo>
                    <a:cubicBezTo>
                      <a:pt x="855" y="272"/>
                      <a:pt x="855" y="272"/>
                      <a:pt x="855" y="272"/>
                    </a:cubicBezTo>
                    <a:moveTo>
                      <a:pt x="45" y="250"/>
                    </a:moveTo>
                    <a:cubicBezTo>
                      <a:pt x="44" y="250"/>
                      <a:pt x="44" y="250"/>
                      <a:pt x="44" y="250"/>
                    </a:cubicBezTo>
                    <a:cubicBezTo>
                      <a:pt x="37" y="265"/>
                      <a:pt x="31" y="280"/>
                      <a:pt x="25" y="296"/>
                    </a:cubicBezTo>
                    <a:cubicBezTo>
                      <a:pt x="24" y="296"/>
                      <a:pt x="24" y="296"/>
                      <a:pt x="24" y="296"/>
                    </a:cubicBezTo>
                    <a:cubicBezTo>
                      <a:pt x="48" y="304"/>
                      <a:pt x="48" y="304"/>
                      <a:pt x="48" y="304"/>
                    </a:cubicBezTo>
                    <a:cubicBezTo>
                      <a:pt x="48" y="304"/>
                      <a:pt x="48" y="304"/>
                      <a:pt x="48" y="304"/>
                    </a:cubicBezTo>
                    <a:cubicBezTo>
                      <a:pt x="53" y="289"/>
                      <a:pt x="59" y="275"/>
                      <a:pt x="66" y="261"/>
                    </a:cubicBezTo>
                    <a:cubicBezTo>
                      <a:pt x="66" y="261"/>
                      <a:pt x="66" y="261"/>
                      <a:pt x="66" y="261"/>
                    </a:cubicBezTo>
                    <a:cubicBezTo>
                      <a:pt x="45" y="250"/>
                      <a:pt x="45" y="250"/>
                      <a:pt x="45" y="250"/>
                    </a:cubicBezTo>
                    <a:moveTo>
                      <a:pt x="831" y="224"/>
                    </a:moveTo>
                    <a:cubicBezTo>
                      <a:pt x="810" y="236"/>
                      <a:pt x="810" y="236"/>
                      <a:pt x="810" y="236"/>
                    </a:cubicBezTo>
                    <a:cubicBezTo>
                      <a:pt x="810" y="237"/>
                      <a:pt x="810" y="237"/>
                      <a:pt x="810" y="237"/>
                    </a:cubicBezTo>
                    <a:cubicBezTo>
                      <a:pt x="818" y="250"/>
                      <a:pt x="825" y="264"/>
                      <a:pt x="831" y="278"/>
                    </a:cubicBezTo>
                    <a:cubicBezTo>
                      <a:pt x="831" y="278"/>
                      <a:pt x="831" y="278"/>
                      <a:pt x="831" y="278"/>
                    </a:cubicBezTo>
                    <a:cubicBezTo>
                      <a:pt x="853" y="269"/>
                      <a:pt x="853" y="269"/>
                      <a:pt x="853" y="269"/>
                    </a:cubicBezTo>
                    <a:cubicBezTo>
                      <a:pt x="853" y="269"/>
                      <a:pt x="853" y="269"/>
                      <a:pt x="853" y="269"/>
                    </a:cubicBezTo>
                    <a:cubicBezTo>
                      <a:pt x="847" y="254"/>
                      <a:pt x="839" y="239"/>
                      <a:pt x="831" y="225"/>
                    </a:cubicBezTo>
                    <a:cubicBezTo>
                      <a:pt x="831" y="224"/>
                      <a:pt x="831" y="224"/>
                      <a:pt x="831" y="224"/>
                    </a:cubicBezTo>
                    <a:moveTo>
                      <a:pt x="71" y="204"/>
                    </a:moveTo>
                    <a:cubicBezTo>
                      <a:pt x="71" y="204"/>
                      <a:pt x="71" y="204"/>
                      <a:pt x="71" y="204"/>
                    </a:cubicBezTo>
                    <a:cubicBezTo>
                      <a:pt x="62" y="217"/>
                      <a:pt x="54" y="232"/>
                      <a:pt x="46" y="246"/>
                    </a:cubicBezTo>
                    <a:cubicBezTo>
                      <a:pt x="46" y="246"/>
                      <a:pt x="46" y="246"/>
                      <a:pt x="46" y="246"/>
                    </a:cubicBezTo>
                    <a:cubicBezTo>
                      <a:pt x="67" y="257"/>
                      <a:pt x="67" y="257"/>
                      <a:pt x="67" y="257"/>
                    </a:cubicBezTo>
                    <a:cubicBezTo>
                      <a:pt x="68" y="257"/>
                      <a:pt x="68" y="257"/>
                      <a:pt x="68" y="257"/>
                    </a:cubicBezTo>
                    <a:cubicBezTo>
                      <a:pt x="68" y="257"/>
                      <a:pt x="68" y="257"/>
                      <a:pt x="68" y="257"/>
                    </a:cubicBezTo>
                    <a:cubicBezTo>
                      <a:pt x="75" y="243"/>
                      <a:pt x="82" y="230"/>
                      <a:pt x="91" y="217"/>
                    </a:cubicBezTo>
                    <a:cubicBezTo>
                      <a:pt x="91" y="217"/>
                      <a:pt x="91" y="217"/>
                      <a:pt x="91" y="217"/>
                    </a:cubicBezTo>
                    <a:cubicBezTo>
                      <a:pt x="71" y="204"/>
                      <a:pt x="71" y="204"/>
                      <a:pt x="71" y="204"/>
                    </a:cubicBezTo>
                    <a:moveTo>
                      <a:pt x="802" y="180"/>
                    </a:moveTo>
                    <a:cubicBezTo>
                      <a:pt x="802" y="180"/>
                      <a:pt x="802" y="180"/>
                      <a:pt x="802" y="180"/>
                    </a:cubicBezTo>
                    <a:cubicBezTo>
                      <a:pt x="782" y="194"/>
                      <a:pt x="782" y="194"/>
                      <a:pt x="782" y="194"/>
                    </a:cubicBezTo>
                    <a:cubicBezTo>
                      <a:pt x="783" y="194"/>
                      <a:pt x="783" y="194"/>
                      <a:pt x="783" y="194"/>
                    </a:cubicBezTo>
                    <a:cubicBezTo>
                      <a:pt x="792" y="207"/>
                      <a:pt x="800" y="220"/>
                      <a:pt x="808" y="233"/>
                    </a:cubicBezTo>
                    <a:cubicBezTo>
                      <a:pt x="808" y="233"/>
                      <a:pt x="808" y="233"/>
                      <a:pt x="808" y="233"/>
                    </a:cubicBezTo>
                    <a:cubicBezTo>
                      <a:pt x="829" y="221"/>
                      <a:pt x="829" y="221"/>
                      <a:pt x="829" y="221"/>
                    </a:cubicBezTo>
                    <a:cubicBezTo>
                      <a:pt x="829" y="221"/>
                      <a:pt x="829" y="221"/>
                      <a:pt x="829" y="221"/>
                    </a:cubicBezTo>
                    <a:cubicBezTo>
                      <a:pt x="821" y="207"/>
                      <a:pt x="812" y="193"/>
                      <a:pt x="802" y="180"/>
                    </a:cubicBezTo>
                    <a:cubicBezTo>
                      <a:pt x="802" y="180"/>
                      <a:pt x="802" y="180"/>
                      <a:pt x="802" y="180"/>
                    </a:cubicBezTo>
                    <a:moveTo>
                      <a:pt x="102" y="161"/>
                    </a:moveTo>
                    <a:cubicBezTo>
                      <a:pt x="102" y="161"/>
                      <a:pt x="102" y="161"/>
                      <a:pt x="102" y="161"/>
                    </a:cubicBezTo>
                    <a:cubicBezTo>
                      <a:pt x="92" y="173"/>
                      <a:pt x="82" y="187"/>
                      <a:pt x="73" y="200"/>
                    </a:cubicBezTo>
                    <a:cubicBezTo>
                      <a:pt x="73" y="200"/>
                      <a:pt x="73" y="200"/>
                      <a:pt x="73" y="200"/>
                    </a:cubicBezTo>
                    <a:cubicBezTo>
                      <a:pt x="93" y="214"/>
                      <a:pt x="93" y="214"/>
                      <a:pt x="93" y="214"/>
                    </a:cubicBezTo>
                    <a:cubicBezTo>
                      <a:pt x="93" y="214"/>
                      <a:pt x="93" y="214"/>
                      <a:pt x="93" y="214"/>
                    </a:cubicBezTo>
                    <a:cubicBezTo>
                      <a:pt x="93" y="213"/>
                      <a:pt x="93" y="213"/>
                      <a:pt x="93" y="213"/>
                    </a:cubicBezTo>
                    <a:cubicBezTo>
                      <a:pt x="102" y="201"/>
                      <a:pt x="111" y="188"/>
                      <a:pt x="121" y="176"/>
                    </a:cubicBezTo>
                    <a:cubicBezTo>
                      <a:pt x="121" y="176"/>
                      <a:pt x="121" y="176"/>
                      <a:pt x="121" y="176"/>
                    </a:cubicBezTo>
                    <a:cubicBezTo>
                      <a:pt x="102" y="161"/>
                      <a:pt x="102" y="161"/>
                      <a:pt x="102" y="161"/>
                    </a:cubicBezTo>
                    <a:moveTo>
                      <a:pt x="767" y="139"/>
                    </a:moveTo>
                    <a:cubicBezTo>
                      <a:pt x="750" y="155"/>
                      <a:pt x="750" y="155"/>
                      <a:pt x="750" y="155"/>
                    </a:cubicBezTo>
                    <a:cubicBezTo>
                      <a:pt x="750" y="156"/>
                      <a:pt x="750" y="156"/>
                      <a:pt x="750" y="156"/>
                    </a:cubicBezTo>
                    <a:cubicBezTo>
                      <a:pt x="761" y="167"/>
                      <a:pt x="771" y="179"/>
                      <a:pt x="780" y="191"/>
                    </a:cubicBezTo>
                    <a:cubicBezTo>
                      <a:pt x="780" y="191"/>
                      <a:pt x="780" y="191"/>
                      <a:pt x="780" y="191"/>
                    </a:cubicBezTo>
                    <a:cubicBezTo>
                      <a:pt x="800" y="177"/>
                      <a:pt x="800" y="177"/>
                      <a:pt x="800" y="177"/>
                    </a:cubicBezTo>
                    <a:cubicBezTo>
                      <a:pt x="799" y="177"/>
                      <a:pt x="799" y="177"/>
                      <a:pt x="799" y="177"/>
                    </a:cubicBezTo>
                    <a:cubicBezTo>
                      <a:pt x="790" y="164"/>
                      <a:pt x="779" y="151"/>
                      <a:pt x="768" y="139"/>
                    </a:cubicBezTo>
                    <a:cubicBezTo>
                      <a:pt x="767" y="139"/>
                      <a:pt x="767" y="139"/>
                      <a:pt x="767" y="139"/>
                    </a:cubicBezTo>
                    <a:moveTo>
                      <a:pt x="139" y="122"/>
                    </a:moveTo>
                    <a:cubicBezTo>
                      <a:pt x="139" y="122"/>
                      <a:pt x="139" y="122"/>
                      <a:pt x="139" y="122"/>
                    </a:cubicBezTo>
                    <a:cubicBezTo>
                      <a:pt x="127" y="133"/>
                      <a:pt x="116" y="145"/>
                      <a:pt x="105" y="158"/>
                    </a:cubicBezTo>
                    <a:cubicBezTo>
                      <a:pt x="105" y="158"/>
                      <a:pt x="105" y="158"/>
                      <a:pt x="105" y="158"/>
                    </a:cubicBezTo>
                    <a:cubicBezTo>
                      <a:pt x="123" y="173"/>
                      <a:pt x="123" y="173"/>
                      <a:pt x="123" y="173"/>
                    </a:cubicBezTo>
                    <a:cubicBezTo>
                      <a:pt x="123" y="173"/>
                      <a:pt x="123" y="173"/>
                      <a:pt x="123" y="173"/>
                    </a:cubicBezTo>
                    <a:cubicBezTo>
                      <a:pt x="133" y="161"/>
                      <a:pt x="144" y="150"/>
                      <a:pt x="155" y="139"/>
                    </a:cubicBezTo>
                    <a:cubicBezTo>
                      <a:pt x="155" y="139"/>
                      <a:pt x="155" y="139"/>
                      <a:pt x="155" y="139"/>
                    </a:cubicBezTo>
                    <a:cubicBezTo>
                      <a:pt x="139" y="122"/>
                      <a:pt x="139" y="122"/>
                      <a:pt x="139" y="122"/>
                    </a:cubicBezTo>
                    <a:moveTo>
                      <a:pt x="728" y="102"/>
                    </a:moveTo>
                    <a:cubicBezTo>
                      <a:pt x="713" y="121"/>
                      <a:pt x="713" y="121"/>
                      <a:pt x="713" y="121"/>
                    </a:cubicBezTo>
                    <a:cubicBezTo>
                      <a:pt x="713" y="121"/>
                      <a:pt x="713" y="121"/>
                      <a:pt x="713" y="121"/>
                    </a:cubicBezTo>
                    <a:cubicBezTo>
                      <a:pt x="713" y="121"/>
                      <a:pt x="713" y="121"/>
                      <a:pt x="713" y="121"/>
                    </a:cubicBezTo>
                    <a:cubicBezTo>
                      <a:pt x="725" y="131"/>
                      <a:pt x="737" y="142"/>
                      <a:pt x="747" y="153"/>
                    </a:cubicBezTo>
                    <a:cubicBezTo>
                      <a:pt x="748" y="153"/>
                      <a:pt x="748" y="153"/>
                      <a:pt x="748" y="153"/>
                    </a:cubicBezTo>
                    <a:cubicBezTo>
                      <a:pt x="765" y="136"/>
                      <a:pt x="765" y="136"/>
                      <a:pt x="765" y="136"/>
                    </a:cubicBezTo>
                    <a:cubicBezTo>
                      <a:pt x="765" y="136"/>
                      <a:pt x="765" y="136"/>
                      <a:pt x="765" y="136"/>
                    </a:cubicBezTo>
                    <a:cubicBezTo>
                      <a:pt x="765" y="136"/>
                      <a:pt x="765" y="136"/>
                      <a:pt x="765" y="136"/>
                    </a:cubicBezTo>
                    <a:cubicBezTo>
                      <a:pt x="753" y="124"/>
                      <a:pt x="741" y="113"/>
                      <a:pt x="729" y="103"/>
                    </a:cubicBezTo>
                    <a:cubicBezTo>
                      <a:pt x="728" y="102"/>
                      <a:pt x="728" y="102"/>
                      <a:pt x="728" y="102"/>
                    </a:cubicBezTo>
                    <a:moveTo>
                      <a:pt x="180" y="87"/>
                    </a:moveTo>
                    <a:cubicBezTo>
                      <a:pt x="180" y="87"/>
                      <a:pt x="180" y="87"/>
                      <a:pt x="180" y="87"/>
                    </a:cubicBezTo>
                    <a:cubicBezTo>
                      <a:pt x="167" y="97"/>
                      <a:pt x="154" y="108"/>
                      <a:pt x="142" y="119"/>
                    </a:cubicBezTo>
                    <a:cubicBezTo>
                      <a:pt x="142" y="118"/>
                      <a:pt x="142" y="118"/>
                      <a:pt x="142" y="118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58" y="137"/>
                      <a:pt x="158" y="137"/>
                      <a:pt x="158" y="137"/>
                    </a:cubicBezTo>
                    <a:cubicBezTo>
                      <a:pt x="158" y="137"/>
                      <a:pt x="158" y="137"/>
                      <a:pt x="158" y="137"/>
                    </a:cubicBezTo>
                    <a:cubicBezTo>
                      <a:pt x="170" y="126"/>
                      <a:pt x="182" y="116"/>
                      <a:pt x="194" y="107"/>
                    </a:cubicBezTo>
                    <a:cubicBezTo>
                      <a:pt x="194" y="107"/>
                      <a:pt x="194" y="107"/>
                      <a:pt x="194" y="107"/>
                    </a:cubicBezTo>
                    <a:cubicBezTo>
                      <a:pt x="180" y="87"/>
                      <a:pt x="180" y="87"/>
                      <a:pt x="180" y="87"/>
                    </a:cubicBezTo>
                    <a:moveTo>
                      <a:pt x="685" y="71"/>
                    </a:moveTo>
                    <a:cubicBezTo>
                      <a:pt x="672" y="91"/>
                      <a:pt x="672" y="91"/>
                      <a:pt x="672" y="91"/>
                    </a:cubicBezTo>
                    <a:cubicBezTo>
                      <a:pt x="673" y="91"/>
                      <a:pt x="673" y="91"/>
                      <a:pt x="673" y="91"/>
                    </a:cubicBezTo>
                    <a:cubicBezTo>
                      <a:pt x="686" y="100"/>
                      <a:pt x="698" y="109"/>
                      <a:pt x="710" y="119"/>
                    </a:cubicBezTo>
                    <a:cubicBezTo>
                      <a:pt x="710" y="119"/>
                      <a:pt x="710" y="119"/>
                      <a:pt x="710" y="119"/>
                    </a:cubicBezTo>
                    <a:cubicBezTo>
                      <a:pt x="725" y="100"/>
                      <a:pt x="725" y="100"/>
                      <a:pt x="725" y="100"/>
                    </a:cubicBezTo>
                    <a:cubicBezTo>
                      <a:pt x="726" y="100"/>
                      <a:pt x="726" y="100"/>
                      <a:pt x="726" y="100"/>
                    </a:cubicBezTo>
                    <a:cubicBezTo>
                      <a:pt x="725" y="100"/>
                      <a:pt x="725" y="100"/>
                      <a:pt x="725" y="100"/>
                    </a:cubicBezTo>
                    <a:cubicBezTo>
                      <a:pt x="713" y="90"/>
                      <a:pt x="699" y="80"/>
                      <a:pt x="686" y="71"/>
                    </a:cubicBezTo>
                    <a:cubicBezTo>
                      <a:pt x="685" y="71"/>
                      <a:pt x="685" y="71"/>
                      <a:pt x="685" y="71"/>
                    </a:cubicBezTo>
                    <a:moveTo>
                      <a:pt x="225" y="58"/>
                    </a:moveTo>
                    <a:cubicBezTo>
                      <a:pt x="224" y="58"/>
                      <a:pt x="224" y="58"/>
                      <a:pt x="224" y="58"/>
                    </a:cubicBezTo>
                    <a:cubicBezTo>
                      <a:pt x="210" y="66"/>
                      <a:pt x="196" y="75"/>
                      <a:pt x="183" y="85"/>
                    </a:cubicBezTo>
                    <a:cubicBezTo>
                      <a:pt x="183" y="85"/>
                      <a:pt x="183" y="85"/>
                      <a:pt x="183" y="85"/>
                    </a:cubicBezTo>
                    <a:cubicBezTo>
                      <a:pt x="197" y="105"/>
                      <a:pt x="197" y="105"/>
                      <a:pt x="197" y="105"/>
                    </a:cubicBezTo>
                    <a:cubicBezTo>
                      <a:pt x="197" y="104"/>
                      <a:pt x="197" y="104"/>
                      <a:pt x="197" y="104"/>
                    </a:cubicBezTo>
                    <a:cubicBezTo>
                      <a:pt x="210" y="95"/>
                      <a:pt x="223" y="87"/>
                      <a:pt x="236" y="79"/>
                    </a:cubicBezTo>
                    <a:cubicBezTo>
                      <a:pt x="236" y="79"/>
                      <a:pt x="236" y="79"/>
                      <a:pt x="236" y="79"/>
                    </a:cubicBezTo>
                    <a:cubicBezTo>
                      <a:pt x="225" y="58"/>
                      <a:pt x="225" y="58"/>
                      <a:pt x="225" y="58"/>
                    </a:cubicBezTo>
                    <a:moveTo>
                      <a:pt x="639" y="45"/>
                    </a:moveTo>
                    <a:cubicBezTo>
                      <a:pt x="628" y="66"/>
                      <a:pt x="628" y="66"/>
                      <a:pt x="628" y="66"/>
                    </a:cubicBezTo>
                    <a:cubicBezTo>
                      <a:pt x="629" y="66"/>
                      <a:pt x="629" y="66"/>
                      <a:pt x="629" y="66"/>
                    </a:cubicBezTo>
                    <a:cubicBezTo>
                      <a:pt x="642" y="73"/>
                      <a:pt x="656" y="81"/>
                      <a:pt x="669" y="89"/>
                    </a:cubicBezTo>
                    <a:cubicBezTo>
                      <a:pt x="669" y="89"/>
                      <a:pt x="669" y="89"/>
                      <a:pt x="669" y="89"/>
                    </a:cubicBezTo>
                    <a:cubicBezTo>
                      <a:pt x="682" y="69"/>
                      <a:pt x="682" y="69"/>
                      <a:pt x="682" y="69"/>
                    </a:cubicBezTo>
                    <a:cubicBezTo>
                      <a:pt x="682" y="69"/>
                      <a:pt x="682" y="69"/>
                      <a:pt x="682" y="69"/>
                    </a:cubicBezTo>
                    <a:cubicBezTo>
                      <a:pt x="668" y="60"/>
                      <a:pt x="654" y="52"/>
                      <a:pt x="639" y="45"/>
                    </a:cubicBezTo>
                    <a:cubicBezTo>
                      <a:pt x="639" y="45"/>
                      <a:pt x="639" y="45"/>
                      <a:pt x="639" y="45"/>
                    </a:cubicBezTo>
                    <a:moveTo>
                      <a:pt x="272" y="35"/>
                    </a:moveTo>
                    <a:cubicBezTo>
                      <a:pt x="272" y="35"/>
                      <a:pt x="272" y="35"/>
                      <a:pt x="272" y="35"/>
                    </a:cubicBezTo>
                    <a:cubicBezTo>
                      <a:pt x="257" y="41"/>
                      <a:pt x="242" y="48"/>
                      <a:pt x="228" y="56"/>
                    </a:cubicBezTo>
                    <a:cubicBezTo>
                      <a:pt x="228" y="56"/>
                      <a:pt x="228" y="56"/>
                      <a:pt x="228" y="56"/>
                    </a:cubicBezTo>
                    <a:cubicBezTo>
                      <a:pt x="240" y="77"/>
                      <a:pt x="240" y="77"/>
                      <a:pt x="240" y="77"/>
                    </a:cubicBezTo>
                    <a:cubicBezTo>
                      <a:pt x="240" y="77"/>
                      <a:pt x="240" y="77"/>
                      <a:pt x="240" y="77"/>
                    </a:cubicBezTo>
                    <a:cubicBezTo>
                      <a:pt x="253" y="70"/>
                      <a:pt x="267" y="63"/>
                      <a:pt x="282" y="57"/>
                    </a:cubicBezTo>
                    <a:cubicBezTo>
                      <a:pt x="282" y="57"/>
                      <a:pt x="282" y="57"/>
                      <a:pt x="282" y="57"/>
                    </a:cubicBezTo>
                    <a:cubicBezTo>
                      <a:pt x="272" y="35"/>
                      <a:pt x="272" y="35"/>
                      <a:pt x="272" y="35"/>
                    </a:cubicBezTo>
                    <a:moveTo>
                      <a:pt x="589" y="24"/>
                    </a:moveTo>
                    <a:cubicBezTo>
                      <a:pt x="582" y="47"/>
                      <a:pt x="582" y="47"/>
                      <a:pt x="582" y="47"/>
                    </a:cubicBezTo>
                    <a:cubicBezTo>
                      <a:pt x="582" y="47"/>
                      <a:pt x="582" y="47"/>
                      <a:pt x="582" y="47"/>
                    </a:cubicBezTo>
                    <a:cubicBezTo>
                      <a:pt x="596" y="52"/>
                      <a:pt x="611" y="58"/>
                      <a:pt x="625" y="65"/>
                    </a:cubicBezTo>
                    <a:cubicBezTo>
                      <a:pt x="625" y="65"/>
                      <a:pt x="625" y="65"/>
                      <a:pt x="625" y="65"/>
                    </a:cubicBezTo>
                    <a:cubicBezTo>
                      <a:pt x="635" y="43"/>
                      <a:pt x="635" y="43"/>
                      <a:pt x="635" y="43"/>
                    </a:cubicBezTo>
                    <a:cubicBezTo>
                      <a:pt x="635" y="43"/>
                      <a:pt x="635" y="43"/>
                      <a:pt x="635" y="43"/>
                    </a:cubicBezTo>
                    <a:cubicBezTo>
                      <a:pt x="621" y="36"/>
                      <a:pt x="605" y="30"/>
                      <a:pt x="590" y="24"/>
                    </a:cubicBezTo>
                    <a:cubicBezTo>
                      <a:pt x="589" y="24"/>
                      <a:pt x="589" y="24"/>
                      <a:pt x="589" y="24"/>
                    </a:cubicBezTo>
                    <a:moveTo>
                      <a:pt x="323" y="17"/>
                    </a:moveTo>
                    <a:cubicBezTo>
                      <a:pt x="323" y="17"/>
                      <a:pt x="323" y="17"/>
                      <a:pt x="323" y="17"/>
                    </a:cubicBezTo>
                    <a:cubicBezTo>
                      <a:pt x="307" y="21"/>
                      <a:pt x="291" y="27"/>
                      <a:pt x="276" y="33"/>
                    </a:cubicBezTo>
                    <a:cubicBezTo>
                      <a:pt x="276" y="33"/>
                      <a:pt x="276" y="33"/>
                      <a:pt x="276" y="33"/>
                    </a:cubicBezTo>
                    <a:cubicBezTo>
                      <a:pt x="285" y="55"/>
                      <a:pt x="285" y="55"/>
                      <a:pt x="285" y="55"/>
                    </a:cubicBezTo>
                    <a:cubicBezTo>
                      <a:pt x="285" y="55"/>
                      <a:pt x="285" y="55"/>
                      <a:pt x="285" y="55"/>
                    </a:cubicBezTo>
                    <a:cubicBezTo>
                      <a:pt x="300" y="49"/>
                      <a:pt x="314" y="44"/>
                      <a:pt x="329" y="40"/>
                    </a:cubicBezTo>
                    <a:cubicBezTo>
                      <a:pt x="329" y="40"/>
                      <a:pt x="329" y="40"/>
                      <a:pt x="329" y="40"/>
                    </a:cubicBezTo>
                    <a:cubicBezTo>
                      <a:pt x="323" y="17"/>
                      <a:pt x="323" y="17"/>
                      <a:pt x="323" y="17"/>
                    </a:cubicBezTo>
                    <a:cubicBezTo>
                      <a:pt x="323" y="17"/>
                      <a:pt x="323" y="17"/>
                      <a:pt x="323" y="17"/>
                    </a:cubicBezTo>
                    <a:moveTo>
                      <a:pt x="538" y="8"/>
                    </a:moveTo>
                    <a:cubicBezTo>
                      <a:pt x="533" y="33"/>
                      <a:pt x="533" y="33"/>
                      <a:pt x="533" y="33"/>
                    </a:cubicBezTo>
                    <a:cubicBezTo>
                      <a:pt x="533" y="33"/>
                      <a:pt x="533" y="33"/>
                      <a:pt x="533" y="33"/>
                    </a:cubicBezTo>
                    <a:cubicBezTo>
                      <a:pt x="548" y="37"/>
                      <a:pt x="563" y="41"/>
                      <a:pt x="578" y="46"/>
                    </a:cubicBezTo>
                    <a:cubicBezTo>
                      <a:pt x="578" y="46"/>
                      <a:pt x="578" y="46"/>
                      <a:pt x="578" y="46"/>
                    </a:cubicBezTo>
                    <a:cubicBezTo>
                      <a:pt x="586" y="23"/>
                      <a:pt x="586" y="23"/>
                      <a:pt x="586" y="23"/>
                    </a:cubicBezTo>
                    <a:cubicBezTo>
                      <a:pt x="586" y="23"/>
                      <a:pt x="586" y="23"/>
                      <a:pt x="586" y="23"/>
                    </a:cubicBezTo>
                    <a:cubicBezTo>
                      <a:pt x="570" y="18"/>
                      <a:pt x="554" y="13"/>
                      <a:pt x="538" y="10"/>
                    </a:cubicBezTo>
                    <a:cubicBezTo>
                      <a:pt x="538" y="8"/>
                      <a:pt x="538" y="8"/>
                      <a:pt x="538" y="8"/>
                    </a:cubicBezTo>
                    <a:moveTo>
                      <a:pt x="375" y="5"/>
                    </a:moveTo>
                    <a:cubicBezTo>
                      <a:pt x="375" y="5"/>
                      <a:pt x="375" y="5"/>
                      <a:pt x="375" y="5"/>
                    </a:cubicBezTo>
                    <a:cubicBezTo>
                      <a:pt x="359" y="8"/>
                      <a:pt x="342" y="12"/>
                      <a:pt x="327" y="16"/>
                    </a:cubicBezTo>
                    <a:cubicBezTo>
                      <a:pt x="326" y="16"/>
                      <a:pt x="326" y="16"/>
                      <a:pt x="326" y="16"/>
                    </a:cubicBezTo>
                    <a:cubicBezTo>
                      <a:pt x="333" y="39"/>
                      <a:pt x="333" y="39"/>
                      <a:pt x="333" y="39"/>
                    </a:cubicBezTo>
                    <a:cubicBezTo>
                      <a:pt x="333" y="39"/>
                      <a:pt x="333" y="39"/>
                      <a:pt x="333" y="39"/>
                    </a:cubicBezTo>
                    <a:cubicBezTo>
                      <a:pt x="348" y="35"/>
                      <a:pt x="363" y="32"/>
                      <a:pt x="379" y="29"/>
                    </a:cubicBezTo>
                    <a:cubicBezTo>
                      <a:pt x="379" y="29"/>
                      <a:pt x="379" y="29"/>
                      <a:pt x="379" y="29"/>
                    </a:cubicBezTo>
                    <a:cubicBezTo>
                      <a:pt x="375" y="5"/>
                      <a:pt x="375" y="5"/>
                      <a:pt x="375" y="5"/>
                    </a:cubicBezTo>
                    <a:moveTo>
                      <a:pt x="485" y="2"/>
                    </a:moveTo>
                    <a:cubicBezTo>
                      <a:pt x="483" y="26"/>
                      <a:pt x="483" y="26"/>
                      <a:pt x="483" y="26"/>
                    </a:cubicBezTo>
                    <a:cubicBezTo>
                      <a:pt x="483" y="26"/>
                      <a:pt x="483" y="26"/>
                      <a:pt x="483" y="26"/>
                    </a:cubicBezTo>
                    <a:cubicBezTo>
                      <a:pt x="499" y="27"/>
                      <a:pt x="514" y="29"/>
                      <a:pt x="529" y="33"/>
                    </a:cubicBezTo>
                    <a:cubicBezTo>
                      <a:pt x="530" y="33"/>
                      <a:pt x="530" y="33"/>
                      <a:pt x="530" y="33"/>
                    </a:cubicBezTo>
                    <a:cubicBezTo>
                      <a:pt x="534" y="9"/>
                      <a:pt x="534" y="9"/>
                      <a:pt x="534" y="9"/>
                    </a:cubicBezTo>
                    <a:cubicBezTo>
                      <a:pt x="534" y="9"/>
                      <a:pt x="534" y="9"/>
                      <a:pt x="534" y="9"/>
                    </a:cubicBezTo>
                    <a:cubicBezTo>
                      <a:pt x="518" y="6"/>
                      <a:pt x="502" y="3"/>
                      <a:pt x="485" y="2"/>
                    </a:cubicBezTo>
                    <a:moveTo>
                      <a:pt x="428" y="0"/>
                    </a:moveTo>
                    <a:cubicBezTo>
                      <a:pt x="428" y="0"/>
                      <a:pt x="428" y="0"/>
                      <a:pt x="428" y="0"/>
                    </a:cubicBezTo>
                    <a:cubicBezTo>
                      <a:pt x="412" y="1"/>
                      <a:pt x="395" y="2"/>
                      <a:pt x="379" y="5"/>
                    </a:cubicBezTo>
                    <a:cubicBezTo>
                      <a:pt x="379" y="5"/>
                      <a:pt x="379" y="5"/>
                      <a:pt x="379" y="5"/>
                    </a:cubicBezTo>
                    <a:cubicBezTo>
                      <a:pt x="382" y="29"/>
                      <a:pt x="382" y="29"/>
                      <a:pt x="382" y="29"/>
                    </a:cubicBezTo>
                    <a:cubicBezTo>
                      <a:pt x="382" y="29"/>
                      <a:pt x="382" y="29"/>
                      <a:pt x="382" y="29"/>
                    </a:cubicBezTo>
                    <a:cubicBezTo>
                      <a:pt x="398" y="26"/>
                      <a:pt x="413" y="25"/>
                      <a:pt x="429" y="24"/>
                    </a:cubicBezTo>
                    <a:cubicBezTo>
                      <a:pt x="429" y="24"/>
                      <a:pt x="429" y="24"/>
                      <a:pt x="429" y="24"/>
                    </a:cubicBezTo>
                    <a:cubicBezTo>
                      <a:pt x="428" y="0"/>
                      <a:pt x="428" y="0"/>
                      <a:pt x="428" y="0"/>
                    </a:cubicBezTo>
                    <a:moveTo>
                      <a:pt x="444" y="0"/>
                    </a:moveTo>
                    <a:cubicBezTo>
                      <a:pt x="440" y="0"/>
                      <a:pt x="436" y="0"/>
                      <a:pt x="432" y="0"/>
                    </a:cubicBezTo>
                    <a:cubicBezTo>
                      <a:pt x="432" y="0"/>
                      <a:pt x="432" y="0"/>
                      <a:pt x="432" y="0"/>
                    </a:cubicBezTo>
                    <a:cubicBezTo>
                      <a:pt x="433" y="24"/>
                      <a:pt x="433" y="24"/>
                      <a:pt x="433" y="24"/>
                    </a:cubicBezTo>
                    <a:cubicBezTo>
                      <a:pt x="433" y="24"/>
                      <a:pt x="433" y="24"/>
                      <a:pt x="433" y="24"/>
                    </a:cubicBezTo>
                    <a:cubicBezTo>
                      <a:pt x="436" y="24"/>
                      <a:pt x="440" y="24"/>
                      <a:pt x="445" y="24"/>
                    </a:cubicBezTo>
                    <a:cubicBezTo>
                      <a:pt x="456" y="24"/>
                      <a:pt x="468" y="25"/>
                      <a:pt x="479" y="25"/>
                    </a:cubicBezTo>
                    <a:cubicBezTo>
                      <a:pt x="480" y="25"/>
                      <a:pt x="480" y="25"/>
                      <a:pt x="480" y="25"/>
                    </a:cubicBezTo>
                    <a:cubicBezTo>
                      <a:pt x="481" y="2"/>
                      <a:pt x="481" y="2"/>
                      <a:pt x="481" y="2"/>
                    </a:cubicBezTo>
                    <a:cubicBezTo>
                      <a:pt x="481" y="2"/>
                      <a:pt x="481" y="2"/>
                      <a:pt x="481" y="2"/>
                    </a:cubicBezTo>
                    <a:cubicBezTo>
                      <a:pt x="469" y="1"/>
                      <a:pt x="457" y="0"/>
                      <a:pt x="444" y="0"/>
                    </a:cubicBezTo>
                  </a:path>
                </a:pathLst>
              </a:custGeom>
              <a:solidFill>
                <a:srgbClr val="CCF0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31"/>
              <p:cNvSpPr>
                <a:spLocks/>
              </p:cNvSpPr>
              <p:nvPr/>
            </p:nvSpPr>
            <p:spPr bwMode="auto">
              <a:xfrm>
                <a:off x="6738938" y="4545013"/>
                <a:ext cx="169863" cy="149225"/>
              </a:xfrm>
              <a:custGeom>
                <a:avLst/>
                <a:gdLst>
                  <a:gd name="T0" fmla="*/ 11 w 53"/>
                  <a:gd name="T1" fmla="*/ 46 h 46"/>
                  <a:gd name="T2" fmla="*/ 11 w 53"/>
                  <a:gd name="T3" fmla="*/ 45 h 46"/>
                  <a:gd name="T4" fmla="*/ 0 w 53"/>
                  <a:gd name="T5" fmla="*/ 24 h 46"/>
                  <a:gd name="T6" fmla="*/ 0 w 53"/>
                  <a:gd name="T7" fmla="*/ 24 h 46"/>
                  <a:gd name="T8" fmla="*/ 40 w 53"/>
                  <a:gd name="T9" fmla="*/ 0 h 46"/>
                  <a:gd name="T10" fmla="*/ 40 w 53"/>
                  <a:gd name="T11" fmla="*/ 0 h 46"/>
                  <a:gd name="T12" fmla="*/ 53 w 53"/>
                  <a:gd name="T13" fmla="*/ 19 h 46"/>
                  <a:gd name="T14" fmla="*/ 53 w 53"/>
                  <a:gd name="T15" fmla="*/ 19 h 46"/>
                  <a:gd name="T16" fmla="*/ 11 w 53"/>
                  <a:gd name="T17" fmla="*/ 45 h 46"/>
                  <a:gd name="T18" fmla="*/ 11 w 53"/>
                  <a:gd name="T1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46">
                    <a:moveTo>
                      <a:pt x="11" y="46"/>
                    </a:moveTo>
                    <a:cubicBezTo>
                      <a:pt x="11" y="45"/>
                      <a:pt x="11" y="45"/>
                      <a:pt x="11" y="45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4" y="17"/>
                      <a:pt x="27" y="9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40" y="29"/>
                      <a:pt x="26" y="38"/>
                      <a:pt x="11" y="45"/>
                    </a:cubicBezTo>
                    <a:lnTo>
                      <a:pt x="11" y="46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32"/>
              <p:cNvSpPr>
                <a:spLocks/>
              </p:cNvSpPr>
              <p:nvPr/>
            </p:nvSpPr>
            <p:spPr bwMode="auto">
              <a:xfrm>
                <a:off x="6877051" y="4441825"/>
                <a:ext cx="165100" cy="158750"/>
              </a:xfrm>
              <a:custGeom>
                <a:avLst/>
                <a:gdLst>
                  <a:gd name="T0" fmla="*/ 13 w 52"/>
                  <a:gd name="T1" fmla="*/ 49 h 49"/>
                  <a:gd name="T2" fmla="*/ 13 w 52"/>
                  <a:gd name="T3" fmla="*/ 49 h 49"/>
                  <a:gd name="T4" fmla="*/ 0 w 52"/>
                  <a:gd name="T5" fmla="*/ 30 h 49"/>
                  <a:gd name="T6" fmla="*/ 0 w 52"/>
                  <a:gd name="T7" fmla="*/ 30 h 49"/>
                  <a:gd name="T8" fmla="*/ 36 w 52"/>
                  <a:gd name="T9" fmla="*/ 0 h 49"/>
                  <a:gd name="T10" fmla="*/ 36 w 52"/>
                  <a:gd name="T11" fmla="*/ 0 h 49"/>
                  <a:gd name="T12" fmla="*/ 52 w 52"/>
                  <a:gd name="T13" fmla="*/ 18 h 49"/>
                  <a:gd name="T14" fmla="*/ 52 w 52"/>
                  <a:gd name="T15" fmla="*/ 19 h 49"/>
                  <a:gd name="T16" fmla="*/ 52 w 52"/>
                  <a:gd name="T17" fmla="*/ 18 h 49"/>
                  <a:gd name="T18" fmla="*/ 14 w 52"/>
                  <a:gd name="T19" fmla="*/ 49 h 49"/>
                  <a:gd name="T20" fmla="*/ 13 w 52"/>
                  <a:gd name="T2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49">
                    <a:moveTo>
                      <a:pt x="13" y="49"/>
                    </a:moveTo>
                    <a:cubicBezTo>
                      <a:pt x="13" y="49"/>
                      <a:pt x="13" y="49"/>
                      <a:pt x="13" y="49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12" y="21"/>
                      <a:pt x="25" y="11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40" y="29"/>
                      <a:pt x="27" y="40"/>
                      <a:pt x="14" y="49"/>
                    </a:cubicBezTo>
                    <a:lnTo>
                      <a:pt x="13" y="49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33"/>
              <p:cNvSpPr>
                <a:spLocks/>
              </p:cNvSpPr>
              <p:nvPr/>
            </p:nvSpPr>
            <p:spPr bwMode="auto">
              <a:xfrm>
                <a:off x="7000876" y="4325938"/>
                <a:ext cx="163513" cy="168275"/>
              </a:xfrm>
              <a:custGeom>
                <a:avLst/>
                <a:gdLst>
                  <a:gd name="T0" fmla="*/ 16 w 51"/>
                  <a:gd name="T1" fmla="*/ 52 h 52"/>
                  <a:gd name="T2" fmla="*/ 0 w 51"/>
                  <a:gd name="T3" fmla="*/ 34 h 52"/>
                  <a:gd name="T4" fmla="*/ 0 w 51"/>
                  <a:gd name="T5" fmla="*/ 34 h 52"/>
                  <a:gd name="T6" fmla="*/ 33 w 51"/>
                  <a:gd name="T7" fmla="*/ 1 h 52"/>
                  <a:gd name="T8" fmla="*/ 33 w 51"/>
                  <a:gd name="T9" fmla="*/ 0 h 52"/>
                  <a:gd name="T10" fmla="*/ 33 w 51"/>
                  <a:gd name="T11" fmla="*/ 0 h 52"/>
                  <a:gd name="T12" fmla="*/ 33 w 51"/>
                  <a:gd name="T13" fmla="*/ 0 h 52"/>
                  <a:gd name="T14" fmla="*/ 33 w 51"/>
                  <a:gd name="T15" fmla="*/ 1 h 52"/>
                  <a:gd name="T16" fmla="*/ 51 w 51"/>
                  <a:gd name="T17" fmla="*/ 16 h 52"/>
                  <a:gd name="T18" fmla="*/ 51 w 51"/>
                  <a:gd name="T19" fmla="*/ 16 h 52"/>
                  <a:gd name="T20" fmla="*/ 16 w 51"/>
                  <a:gd name="T2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52">
                    <a:moveTo>
                      <a:pt x="16" y="52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1" y="23"/>
                      <a:pt x="22" y="12"/>
                      <a:pt x="33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40" y="29"/>
                      <a:pt x="28" y="40"/>
                      <a:pt x="16" y="52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34"/>
              <p:cNvSpPr>
                <a:spLocks/>
              </p:cNvSpPr>
              <p:nvPr/>
            </p:nvSpPr>
            <p:spPr bwMode="auto">
              <a:xfrm>
                <a:off x="7113588" y="4197350"/>
                <a:ext cx="155575" cy="171450"/>
              </a:xfrm>
              <a:custGeom>
                <a:avLst/>
                <a:gdLst>
                  <a:gd name="T0" fmla="*/ 18 w 49"/>
                  <a:gd name="T1" fmla="*/ 53 h 53"/>
                  <a:gd name="T2" fmla="*/ 0 w 49"/>
                  <a:gd name="T3" fmla="*/ 38 h 53"/>
                  <a:gd name="T4" fmla="*/ 0 w 49"/>
                  <a:gd name="T5" fmla="*/ 38 h 53"/>
                  <a:gd name="T6" fmla="*/ 29 w 49"/>
                  <a:gd name="T7" fmla="*/ 1 h 53"/>
                  <a:gd name="T8" fmla="*/ 29 w 49"/>
                  <a:gd name="T9" fmla="*/ 0 h 53"/>
                  <a:gd name="T10" fmla="*/ 49 w 49"/>
                  <a:gd name="T11" fmla="*/ 14 h 53"/>
                  <a:gd name="T12" fmla="*/ 48 w 49"/>
                  <a:gd name="T13" fmla="*/ 14 h 53"/>
                  <a:gd name="T14" fmla="*/ 18 w 49"/>
                  <a:gd name="T15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53">
                    <a:moveTo>
                      <a:pt x="18" y="53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0" y="26"/>
                      <a:pt x="20" y="13"/>
                      <a:pt x="29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9" y="28"/>
                      <a:pt x="29" y="41"/>
                      <a:pt x="18" y="53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35"/>
              <p:cNvSpPr>
                <a:spLocks/>
              </p:cNvSpPr>
              <p:nvPr/>
            </p:nvSpPr>
            <p:spPr bwMode="auto">
              <a:xfrm>
                <a:off x="7212013" y="4057650"/>
                <a:ext cx="144463" cy="174625"/>
              </a:xfrm>
              <a:custGeom>
                <a:avLst/>
                <a:gdLst>
                  <a:gd name="T0" fmla="*/ 20 w 45"/>
                  <a:gd name="T1" fmla="*/ 54 h 54"/>
                  <a:gd name="T2" fmla="*/ 0 w 45"/>
                  <a:gd name="T3" fmla="*/ 41 h 54"/>
                  <a:gd name="T4" fmla="*/ 0 w 45"/>
                  <a:gd name="T5" fmla="*/ 40 h 54"/>
                  <a:gd name="T6" fmla="*/ 24 w 45"/>
                  <a:gd name="T7" fmla="*/ 0 h 54"/>
                  <a:gd name="T8" fmla="*/ 24 w 45"/>
                  <a:gd name="T9" fmla="*/ 0 h 54"/>
                  <a:gd name="T10" fmla="*/ 24 w 45"/>
                  <a:gd name="T11" fmla="*/ 0 h 54"/>
                  <a:gd name="T12" fmla="*/ 45 w 45"/>
                  <a:gd name="T13" fmla="*/ 11 h 54"/>
                  <a:gd name="T14" fmla="*/ 45 w 45"/>
                  <a:gd name="T15" fmla="*/ 11 h 54"/>
                  <a:gd name="T16" fmla="*/ 20 w 45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54">
                    <a:moveTo>
                      <a:pt x="20" y="54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9" y="28"/>
                      <a:pt x="17" y="14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37" y="26"/>
                      <a:pt x="29" y="40"/>
                      <a:pt x="20" y="54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36"/>
              <p:cNvSpPr>
                <a:spLocks/>
              </p:cNvSpPr>
              <p:nvPr/>
            </p:nvSpPr>
            <p:spPr bwMode="auto">
              <a:xfrm>
                <a:off x="7291388" y="3910013"/>
                <a:ext cx="134938" cy="174625"/>
              </a:xfrm>
              <a:custGeom>
                <a:avLst/>
                <a:gdLst>
                  <a:gd name="T0" fmla="*/ 22 w 42"/>
                  <a:gd name="T1" fmla="*/ 54 h 54"/>
                  <a:gd name="T2" fmla="*/ 0 w 42"/>
                  <a:gd name="T3" fmla="*/ 43 h 54"/>
                  <a:gd name="T4" fmla="*/ 1 w 42"/>
                  <a:gd name="T5" fmla="*/ 43 h 54"/>
                  <a:gd name="T6" fmla="*/ 19 w 42"/>
                  <a:gd name="T7" fmla="*/ 0 h 54"/>
                  <a:gd name="T8" fmla="*/ 19 w 42"/>
                  <a:gd name="T9" fmla="*/ 0 h 54"/>
                  <a:gd name="T10" fmla="*/ 42 w 42"/>
                  <a:gd name="T11" fmla="*/ 9 h 54"/>
                  <a:gd name="T12" fmla="*/ 42 w 42"/>
                  <a:gd name="T13" fmla="*/ 9 h 54"/>
                  <a:gd name="T14" fmla="*/ 22 w 42"/>
                  <a:gd name="T1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54">
                    <a:moveTo>
                      <a:pt x="22" y="54"/>
                    </a:moveTo>
                    <a:cubicBezTo>
                      <a:pt x="0" y="43"/>
                      <a:pt x="0" y="43"/>
                      <a:pt x="0" y="43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8" y="29"/>
                      <a:pt x="14" y="15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36" y="24"/>
                      <a:pt x="29" y="39"/>
                      <a:pt x="22" y="54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37"/>
              <p:cNvSpPr>
                <a:spLocks/>
              </p:cNvSpPr>
              <p:nvPr/>
            </p:nvSpPr>
            <p:spPr bwMode="auto">
              <a:xfrm>
                <a:off x="7359651" y="3754438"/>
                <a:ext cx="120650" cy="171450"/>
              </a:xfrm>
              <a:custGeom>
                <a:avLst/>
                <a:gdLst>
                  <a:gd name="T0" fmla="*/ 22 w 38"/>
                  <a:gd name="T1" fmla="*/ 53 h 53"/>
                  <a:gd name="T2" fmla="*/ 0 w 38"/>
                  <a:gd name="T3" fmla="*/ 45 h 53"/>
                  <a:gd name="T4" fmla="*/ 0 w 38"/>
                  <a:gd name="T5" fmla="*/ 45 h 53"/>
                  <a:gd name="T6" fmla="*/ 13 w 38"/>
                  <a:gd name="T7" fmla="*/ 0 h 53"/>
                  <a:gd name="T8" fmla="*/ 13 w 38"/>
                  <a:gd name="T9" fmla="*/ 0 h 53"/>
                  <a:gd name="T10" fmla="*/ 38 w 38"/>
                  <a:gd name="T11" fmla="*/ 6 h 53"/>
                  <a:gd name="T12" fmla="*/ 37 w 38"/>
                  <a:gd name="T13" fmla="*/ 6 h 53"/>
                  <a:gd name="T14" fmla="*/ 22 w 38"/>
                  <a:gd name="T15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53">
                    <a:moveTo>
                      <a:pt x="22" y="53"/>
                    </a:move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5" y="30"/>
                      <a:pt x="10" y="15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3" y="22"/>
                      <a:pt x="28" y="37"/>
                      <a:pt x="22" y="53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38"/>
              <p:cNvSpPr>
                <a:spLocks/>
              </p:cNvSpPr>
              <p:nvPr/>
            </p:nvSpPr>
            <p:spPr bwMode="auto">
              <a:xfrm>
                <a:off x="7404101" y="3594100"/>
                <a:ext cx="101600" cy="166688"/>
              </a:xfrm>
              <a:custGeom>
                <a:avLst/>
                <a:gdLst>
                  <a:gd name="T0" fmla="*/ 24 w 32"/>
                  <a:gd name="T1" fmla="*/ 52 h 52"/>
                  <a:gd name="T2" fmla="*/ 0 w 32"/>
                  <a:gd name="T3" fmla="*/ 46 h 52"/>
                  <a:gd name="T4" fmla="*/ 0 w 32"/>
                  <a:gd name="T5" fmla="*/ 46 h 52"/>
                  <a:gd name="T6" fmla="*/ 8 w 32"/>
                  <a:gd name="T7" fmla="*/ 0 h 52"/>
                  <a:gd name="T8" fmla="*/ 7 w 32"/>
                  <a:gd name="T9" fmla="*/ 0 h 52"/>
                  <a:gd name="T10" fmla="*/ 9 w 32"/>
                  <a:gd name="T11" fmla="*/ 0 h 52"/>
                  <a:gd name="T12" fmla="*/ 32 w 32"/>
                  <a:gd name="T13" fmla="*/ 3 h 52"/>
                  <a:gd name="T14" fmla="*/ 32 w 32"/>
                  <a:gd name="T15" fmla="*/ 3 h 52"/>
                  <a:gd name="T16" fmla="*/ 24 w 32"/>
                  <a:gd name="T1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24" y="52"/>
                    </a:move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4" y="31"/>
                      <a:pt x="6" y="16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0" y="19"/>
                      <a:pt x="27" y="36"/>
                      <a:pt x="24" y="52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39"/>
              <p:cNvSpPr>
                <a:spLocks/>
              </p:cNvSpPr>
              <p:nvPr/>
            </p:nvSpPr>
            <p:spPr bwMode="auto">
              <a:xfrm>
                <a:off x="7432676" y="3378200"/>
                <a:ext cx="82550" cy="212725"/>
              </a:xfrm>
              <a:custGeom>
                <a:avLst/>
                <a:gdLst>
                  <a:gd name="T0" fmla="*/ 24 w 26"/>
                  <a:gd name="T1" fmla="*/ 66 h 66"/>
                  <a:gd name="T2" fmla="*/ 23 w 26"/>
                  <a:gd name="T3" fmla="*/ 66 h 66"/>
                  <a:gd name="T4" fmla="*/ 0 w 26"/>
                  <a:gd name="T5" fmla="*/ 64 h 66"/>
                  <a:gd name="T6" fmla="*/ 0 w 26"/>
                  <a:gd name="T7" fmla="*/ 63 h 66"/>
                  <a:gd name="T8" fmla="*/ 2 w 26"/>
                  <a:gd name="T9" fmla="*/ 17 h 66"/>
                  <a:gd name="T10" fmla="*/ 2 w 26"/>
                  <a:gd name="T11" fmla="*/ 1 h 66"/>
                  <a:gd name="T12" fmla="*/ 2 w 26"/>
                  <a:gd name="T13" fmla="*/ 1 h 66"/>
                  <a:gd name="T14" fmla="*/ 2 w 26"/>
                  <a:gd name="T15" fmla="*/ 1 h 66"/>
                  <a:gd name="T16" fmla="*/ 26 w 26"/>
                  <a:gd name="T17" fmla="*/ 0 h 66"/>
                  <a:gd name="T18" fmla="*/ 26 w 26"/>
                  <a:gd name="T19" fmla="*/ 0 h 66"/>
                  <a:gd name="T20" fmla="*/ 26 w 26"/>
                  <a:gd name="T21" fmla="*/ 17 h 66"/>
                  <a:gd name="T22" fmla="*/ 24 w 26"/>
                  <a:gd name="T2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" h="66">
                    <a:moveTo>
                      <a:pt x="24" y="66"/>
                    </a:moveTo>
                    <a:cubicBezTo>
                      <a:pt x="23" y="66"/>
                      <a:pt x="23" y="66"/>
                      <a:pt x="23" y="66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1" y="48"/>
                      <a:pt x="2" y="32"/>
                      <a:pt x="2" y="17"/>
                    </a:cubicBezTo>
                    <a:cubicBezTo>
                      <a:pt x="2" y="12"/>
                      <a:pt x="2" y="6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6"/>
                      <a:pt x="26" y="11"/>
                      <a:pt x="26" y="17"/>
                    </a:cubicBezTo>
                    <a:cubicBezTo>
                      <a:pt x="26" y="33"/>
                      <a:pt x="25" y="50"/>
                      <a:pt x="24" y="66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40"/>
              <p:cNvSpPr>
                <a:spLocks/>
              </p:cNvSpPr>
              <p:nvPr/>
            </p:nvSpPr>
            <p:spPr bwMode="auto">
              <a:xfrm>
                <a:off x="7423151" y="3206750"/>
                <a:ext cx="92075" cy="160338"/>
              </a:xfrm>
              <a:custGeom>
                <a:avLst/>
                <a:gdLst>
                  <a:gd name="T0" fmla="*/ 5 w 29"/>
                  <a:gd name="T1" fmla="*/ 50 h 50"/>
                  <a:gd name="T2" fmla="*/ 5 w 29"/>
                  <a:gd name="T3" fmla="*/ 50 h 50"/>
                  <a:gd name="T4" fmla="*/ 0 w 29"/>
                  <a:gd name="T5" fmla="*/ 4 h 50"/>
                  <a:gd name="T6" fmla="*/ 0 w 29"/>
                  <a:gd name="T7" fmla="*/ 4 h 50"/>
                  <a:gd name="T8" fmla="*/ 24 w 29"/>
                  <a:gd name="T9" fmla="*/ 0 h 50"/>
                  <a:gd name="T10" fmla="*/ 24 w 29"/>
                  <a:gd name="T11" fmla="*/ 0 h 50"/>
                  <a:gd name="T12" fmla="*/ 29 w 29"/>
                  <a:gd name="T13" fmla="*/ 49 h 50"/>
                  <a:gd name="T14" fmla="*/ 29 w 29"/>
                  <a:gd name="T15" fmla="*/ 49 h 50"/>
                  <a:gd name="T16" fmla="*/ 5 w 29"/>
                  <a:gd name="T1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50">
                    <a:moveTo>
                      <a:pt x="5" y="50"/>
                    </a:moveTo>
                    <a:cubicBezTo>
                      <a:pt x="5" y="50"/>
                      <a:pt x="5" y="50"/>
                      <a:pt x="5" y="50"/>
                    </a:cubicBezTo>
                    <a:cubicBezTo>
                      <a:pt x="4" y="35"/>
                      <a:pt x="3" y="19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6" y="16"/>
                      <a:pt x="28" y="33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lnTo>
                      <a:pt x="5" y="50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41"/>
              <p:cNvSpPr>
                <a:spLocks/>
              </p:cNvSpPr>
              <p:nvPr/>
            </p:nvSpPr>
            <p:spPr bwMode="auto">
              <a:xfrm>
                <a:off x="7388226" y="3038475"/>
                <a:ext cx="107950" cy="168275"/>
              </a:xfrm>
              <a:custGeom>
                <a:avLst/>
                <a:gdLst>
                  <a:gd name="T0" fmla="*/ 11 w 34"/>
                  <a:gd name="T1" fmla="*/ 52 h 52"/>
                  <a:gd name="T2" fmla="*/ 11 w 34"/>
                  <a:gd name="T3" fmla="*/ 52 h 52"/>
                  <a:gd name="T4" fmla="*/ 0 w 34"/>
                  <a:gd name="T5" fmla="*/ 6 h 52"/>
                  <a:gd name="T6" fmla="*/ 0 w 34"/>
                  <a:gd name="T7" fmla="*/ 6 h 52"/>
                  <a:gd name="T8" fmla="*/ 23 w 34"/>
                  <a:gd name="T9" fmla="*/ 0 h 52"/>
                  <a:gd name="T10" fmla="*/ 23 w 34"/>
                  <a:gd name="T11" fmla="*/ 0 h 52"/>
                  <a:gd name="T12" fmla="*/ 34 w 34"/>
                  <a:gd name="T13" fmla="*/ 48 h 52"/>
                  <a:gd name="T14" fmla="*/ 34 w 34"/>
                  <a:gd name="T15" fmla="*/ 48 h 52"/>
                  <a:gd name="T16" fmla="*/ 11 w 34"/>
                  <a:gd name="T1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11" y="52"/>
                    </a:moveTo>
                    <a:cubicBezTo>
                      <a:pt x="11" y="52"/>
                      <a:pt x="11" y="52"/>
                      <a:pt x="11" y="52"/>
                    </a:cubicBezTo>
                    <a:cubicBezTo>
                      <a:pt x="8" y="37"/>
                      <a:pt x="5" y="2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8" y="16"/>
                      <a:pt x="32" y="32"/>
                      <a:pt x="34" y="48"/>
                    </a:cubicBezTo>
                    <a:cubicBezTo>
                      <a:pt x="34" y="48"/>
                      <a:pt x="34" y="48"/>
                      <a:pt x="34" y="48"/>
                    </a:cubicBezTo>
                    <a:lnTo>
                      <a:pt x="11" y="52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42"/>
              <p:cNvSpPr>
                <a:spLocks/>
              </p:cNvSpPr>
              <p:nvPr/>
            </p:nvSpPr>
            <p:spPr bwMode="auto">
              <a:xfrm>
                <a:off x="7337426" y="2873375"/>
                <a:ext cx="120650" cy="174625"/>
              </a:xfrm>
              <a:custGeom>
                <a:avLst/>
                <a:gdLst>
                  <a:gd name="T0" fmla="*/ 15 w 38"/>
                  <a:gd name="T1" fmla="*/ 54 h 54"/>
                  <a:gd name="T2" fmla="*/ 15 w 38"/>
                  <a:gd name="T3" fmla="*/ 54 h 54"/>
                  <a:gd name="T4" fmla="*/ 0 w 38"/>
                  <a:gd name="T5" fmla="*/ 10 h 54"/>
                  <a:gd name="T6" fmla="*/ 0 w 38"/>
                  <a:gd name="T7" fmla="*/ 10 h 54"/>
                  <a:gd name="T8" fmla="*/ 22 w 38"/>
                  <a:gd name="T9" fmla="*/ 0 h 54"/>
                  <a:gd name="T10" fmla="*/ 22 w 38"/>
                  <a:gd name="T11" fmla="*/ 0 h 54"/>
                  <a:gd name="T12" fmla="*/ 38 w 38"/>
                  <a:gd name="T13" fmla="*/ 47 h 54"/>
                  <a:gd name="T14" fmla="*/ 38 w 38"/>
                  <a:gd name="T15" fmla="*/ 47 h 54"/>
                  <a:gd name="T16" fmla="*/ 15 w 38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54">
                    <a:moveTo>
                      <a:pt x="15" y="54"/>
                    </a:moveTo>
                    <a:cubicBezTo>
                      <a:pt x="15" y="54"/>
                      <a:pt x="15" y="54"/>
                      <a:pt x="15" y="54"/>
                    </a:cubicBezTo>
                    <a:cubicBezTo>
                      <a:pt x="11" y="39"/>
                      <a:pt x="6" y="24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8" y="16"/>
                      <a:pt x="34" y="31"/>
                      <a:pt x="38" y="47"/>
                    </a:cubicBezTo>
                    <a:cubicBezTo>
                      <a:pt x="38" y="47"/>
                      <a:pt x="38" y="47"/>
                      <a:pt x="38" y="47"/>
                    </a:cubicBezTo>
                    <a:lnTo>
                      <a:pt x="15" y="54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43"/>
              <p:cNvSpPr>
                <a:spLocks/>
              </p:cNvSpPr>
              <p:nvPr/>
            </p:nvSpPr>
            <p:spPr bwMode="auto">
              <a:xfrm>
                <a:off x="7262813" y="2719388"/>
                <a:ext cx="138113" cy="174625"/>
              </a:xfrm>
              <a:custGeom>
                <a:avLst/>
                <a:gdLst>
                  <a:gd name="T0" fmla="*/ 21 w 43"/>
                  <a:gd name="T1" fmla="*/ 54 h 54"/>
                  <a:gd name="T2" fmla="*/ 21 w 43"/>
                  <a:gd name="T3" fmla="*/ 54 h 54"/>
                  <a:gd name="T4" fmla="*/ 0 w 43"/>
                  <a:gd name="T5" fmla="*/ 13 h 54"/>
                  <a:gd name="T6" fmla="*/ 0 w 43"/>
                  <a:gd name="T7" fmla="*/ 12 h 54"/>
                  <a:gd name="T8" fmla="*/ 21 w 43"/>
                  <a:gd name="T9" fmla="*/ 0 h 54"/>
                  <a:gd name="T10" fmla="*/ 21 w 43"/>
                  <a:gd name="T11" fmla="*/ 1 h 54"/>
                  <a:gd name="T12" fmla="*/ 43 w 43"/>
                  <a:gd name="T13" fmla="*/ 45 h 54"/>
                  <a:gd name="T14" fmla="*/ 43 w 43"/>
                  <a:gd name="T15" fmla="*/ 45 h 54"/>
                  <a:gd name="T16" fmla="*/ 21 w 43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54">
                    <a:moveTo>
                      <a:pt x="21" y="54"/>
                    </a:moveTo>
                    <a:cubicBezTo>
                      <a:pt x="21" y="54"/>
                      <a:pt x="21" y="54"/>
                      <a:pt x="21" y="54"/>
                    </a:cubicBezTo>
                    <a:cubicBezTo>
                      <a:pt x="15" y="40"/>
                      <a:pt x="8" y="26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9" y="15"/>
                      <a:pt x="37" y="30"/>
                      <a:pt x="43" y="45"/>
                    </a:cubicBezTo>
                    <a:cubicBezTo>
                      <a:pt x="43" y="45"/>
                      <a:pt x="43" y="45"/>
                      <a:pt x="43" y="45"/>
                    </a:cubicBezTo>
                    <a:lnTo>
                      <a:pt x="21" y="54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44"/>
              <p:cNvSpPr>
                <a:spLocks/>
              </p:cNvSpPr>
              <p:nvPr/>
            </p:nvSpPr>
            <p:spPr bwMode="auto">
              <a:xfrm>
                <a:off x="7173913" y="2576513"/>
                <a:ext cx="149225" cy="171450"/>
              </a:xfrm>
              <a:custGeom>
                <a:avLst/>
                <a:gdLst>
                  <a:gd name="T0" fmla="*/ 26 w 47"/>
                  <a:gd name="T1" fmla="*/ 53 h 53"/>
                  <a:gd name="T2" fmla="*/ 26 w 47"/>
                  <a:gd name="T3" fmla="*/ 53 h 53"/>
                  <a:gd name="T4" fmla="*/ 1 w 47"/>
                  <a:gd name="T5" fmla="*/ 14 h 53"/>
                  <a:gd name="T6" fmla="*/ 0 w 47"/>
                  <a:gd name="T7" fmla="*/ 14 h 53"/>
                  <a:gd name="T8" fmla="*/ 20 w 47"/>
                  <a:gd name="T9" fmla="*/ 0 h 53"/>
                  <a:gd name="T10" fmla="*/ 20 w 47"/>
                  <a:gd name="T11" fmla="*/ 0 h 53"/>
                  <a:gd name="T12" fmla="*/ 20 w 47"/>
                  <a:gd name="T13" fmla="*/ 0 h 53"/>
                  <a:gd name="T14" fmla="*/ 47 w 47"/>
                  <a:gd name="T15" fmla="*/ 41 h 53"/>
                  <a:gd name="T16" fmla="*/ 47 w 47"/>
                  <a:gd name="T17" fmla="*/ 41 h 53"/>
                  <a:gd name="T18" fmla="*/ 26 w 47"/>
                  <a:gd name="T19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53">
                    <a:moveTo>
                      <a:pt x="26" y="53"/>
                    </a:moveTo>
                    <a:cubicBezTo>
                      <a:pt x="26" y="53"/>
                      <a:pt x="26" y="53"/>
                      <a:pt x="26" y="53"/>
                    </a:cubicBezTo>
                    <a:cubicBezTo>
                      <a:pt x="18" y="40"/>
                      <a:pt x="10" y="27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30" y="13"/>
                      <a:pt x="39" y="27"/>
                      <a:pt x="47" y="41"/>
                    </a:cubicBezTo>
                    <a:cubicBezTo>
                      <a:pt x="47" y="41"/>
                      <a:pt x="47" y="41"/>
                      <a:pt x="47" y="41"/>
                    </a:cubicBezTo>
                    <a:lnTo>
                      <a:pt x="26" y="53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45"/>
              <p:cNvSpPr>
                <a:spLocks/>
              </p:cNvSpPr>
              <p:nvPr/>
            </p:nvSpPr>
            <p:spPr bwMode="auto">
              <a:xfrm>
                <a:off x="7072313" y="2444750"/>
                <a:ext cx="158750" cy="168275"/>
              </a:xfrm>
              <a:custGeom>
                <a:avLst/>
                <a:gdLst>
                  <a:gd name="T0" fmla="*/ 30 w 50"/>
                  <a:gd name="T1" fmla="*/ 52 h 52"/>
                  <a:gd name="T2" fmla="*/ 30 w 50"/>
                  <a:gd name="T3" fmla="*/ 52 h 52"/>
                  <a:gd name="T4" fmla="*/ 0 w 50"/>
                  <a:gd name="T5" fmla="*/ 17 h 52"/>
                  <a:gd name="T6" fmla="*/ 0 w 50"/>
                  <a:gd name="T7" fmla="*/ 16 h 52"/>
                  <a:gd name="T8" fmla="*/ 17 w 50"/>
                  <a:gd name="T9" fmla="*/ 0 h 52"/>
                  <a:gd name="T10" fmla="*/ 18 w 50"/>
                  <a:gd name="T11" fmla="*/ 0 h 52"/>
                  <a:gd name="T12" fmla="*/ 49 w 50"/>
                  <a:gd name="T13" fmla="*/ 38 h 52"/>
                  <a:gd name="T14" fmla="*/ 50 w 50"/>
                  <a:gd name="T15" fmla="*/ 38 h 52"/>
                  <a:gd name="T16" fmla="*/ 30 w 50"/>
                  <a:gd name="T1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2">
                    <a:moveTo>
                      <a:pt x="30" y="52"/>
                    </a:moveTo>
                    <a:cubicBezTo>
                      <a:pt x="30" y="52"/>
                      <a:pt x="30" y="52"/>
                      <a:pt x="30" y="52"/>
                    </a:cubicBezTo>
                    <a:cubicBezTo>
                      <a:pt x="21" y="40"/>
                      <a:pt x="11" y="28"/>
                      <a:pt x="0" y="1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9" y="12"/>
                      <a:pt x="40" y="25"/>
                      <a:pt x="49" y="38"/>
                    </a:cubicBezTo>
                    <a:cubicBezTo>
                      <a:pt x="50" y="38"/>
                      <a:pt x="50" y="38"/>
                      <a:pt x="50" y="38"/>
                    </a:cubicBezTo>
                    <a:lnTo>
                      <a:pt x="30" y="52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46"/>
              <p:cNvSpPr>
                <a:spLocks/>
              </p:cNvSpPr>
              <p:nvPr/>
            </p:nvSpPr>
            <p:spPr bwMode="auto">
              <a:xfrm>
                <a:off x="6953251" y="2325688"/>
                <a:ext cx="166688" cy="165100"/>
              </a:xfrm>
              <a:custGeom>
                <a:avLst/>
                <a:gdLst>
                  <a:gd name="T0" fmla="*/ 35 w 52"/>
                  <a:gd name="T1" fmla="*/ 51 h 51"/>
                  <a:gd name="T2" fmla="*/ 34 w 52"/>
                  <a:gd name="T3" fmla="*/ 51 h 51"/>
                  <a:gd name="T4" fmla="*/ 0 w 52"/>
                  <a:gd name="T5" fmla="*/ 19 h 51"/>
                  <a:gd name="T6" fmla="*/ 0 w 52"/>
                  <a:gd name="T7" fmla="*/ 19 h 51"/>
                  <a:gd name="T8" fmla="*/ 0 w 52"/>
                  <a:gd name="T9" fmla="*/ 19 h 51"/>
                  <a:gd name="T10" fmla="*/ 15 w 52"/>
                  <a:gd name="T11" fmla="*/ 0 h 51"/>
                  <a:gd name="T12" fmla="*/ 16 w 52"/>
                  <a:gd name="T13" fmla="*/ 1 h 51"/>
                  <a:gd name="T14" fmla="*/ 52 w 52"/>
                  <a:gd name="T15" fmla="*/ 34 h 51"/>
                  <a:gd name="T16" fmla="*/ 52 w 52"/>
                  <a:gd name="T17" fmla="*/ 34 h 51"/>
                  <a:gd name="T18" fmla="*/ 52 w 52"/>
                  <a:gd name="T19" fmla="*/ 34 h 51"/>
                  <a:gd name="T20" fmla="*/ 35 w 52"/>
                  <a:gd name="T2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51">
                    <a:moveTo>
                      <a:pt x="35" y="51"/>
                    </a:moveTo>
                    <a:cubicBezTo>
                      <a:pt x="34" y="51"/>
                      <a:pt x="34" y="51"/>
                      <a:pt x="34" y="51"/>
                    </a:cubicBezTo>
                    <a:cubicBezTo>
                      <a:pt x="24" y="40"/>
                      <a:pt x="12" y="2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28" y="11"/>
                      <a:pt x="40" y="22"/>
                      <a:pt x="52" y="34"/>
                    </a:cubicBezTo>
                    <a:cubicBezTo>
                      <a:pt x="52" y="34"/>
                      <a:pt x="52" y="34"/>
                      <a:pt x="52" y="34"/>
                    </a:cubicBezTo>
                    <a:cubicBezTo>
                      <a:pt x="52" y="34"/>
                      <a:pt x="52" y="34"/>
                      <a:pt x="52" y="34"/>
                    </a:cubicBezTo>
                    <a:lnTo>
                      <a:pt x="35" y="51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47"/>
              <p:cNvSpPr>
                <a:spLocks/>
              </p:cNvSpPr>
              <p:nvPr/>
            </p:nvSpPr>
            <p:spPr bwMode="auto">
              <a:xfrm>
                <a:off x="5129213" y="2276475"/>
                <a:ext cx="166688" cy="161925"/>
              </a:xfrm>
              <a:custGeom>
                <a:avLst/>
                <a:gdLst>
                  <a:gd name="T0" fmla="*/ 16 w 52"/>
                  <a:gd name="T1" fmla="*/ 50 h 50"/>
                  <a:gd name="T2" fmla="*/ 0 w 52"/>
                  <a:gd name="T3" fmla="*/ 32 h 50"/>
                  <a:gd name="T4" fmla="*/ 0 w 52"/>
                  <a:gd name="T5" fmla="*/ 31 h 50"/>
                  <a:gd name="T6" fmla="*/ 0 w 52"/>
                  <a:gd name="T7" fmla="*/ 32 h 50"/>
                  <a:gd name="T8" fmla="*/ 38 w 52"/>
                  <a:gd name="T9" fmla="*/ 0 h 50"/>
                  <a:gd name="T10" fmla="*/ 38 w 52"/>
                  <a:gd name="T11" fmla="*/ 0 h 50"/>
                  <a:gd name="T12" fmla="*/ 52 w 52"/>
                  <a:gd name="T13" fmla="*/ 20 h 50"/>
                  <a:gd name="T14" fmla="*/ 52 w 52"/>
                  <a:gd name="T15" fmla="*/ 20 h 50"/>
                  <a:gd name="T16" fmla="*/ 16 w 52"/>
                  <a:gd name="T1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50">
                    <a:moveTo>
                      <a:pt x="16" y="5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2" y="21"/>
                      <a:pt x="25" y="1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40" y="29"/>
                      <a:pt x="28" y="39"/>
                      <a:pt x="16" y="50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48"/>
              <p:cNvSpPr>
                <a:spLocks/>
              </p:cNvSpPr>
              <p:nvPr/>
            </p:nvSpPr>
            <p:spPr bwMode="auto">
              <a:xfrm>
                <a:off x="6823076" y="2225675"/>
                <a:ext cx="171450" cy="153988"/>
              </a:xfrm>
              <a:custGeom>
                <a:avLst/>
                <a:gdLst>
                  <a:gd name="T0" fmla="*/ 38 w 54"/>
                  <a:gd name="T1" fmla="*/ 48 h 48"/>
                  <a:gd name="T2" fmla="*/ 38 w 54"/>
                  <a:gd name="T3" fmla="*/ 48 h 48"/>
                  <a:gd name="T4" fmla="*/ 1 w 54"/>
                  <a:gd name="T5" fmla="*/ 20 h 48"/>
                  <a:gd name="T6" fmla="*/ 0 w 54"/>
                  <a:gd name="T7" fmla="*/ 20 h 48"/>
                  <a:gd name="T8" fmla="*/ 13 w 54"/>
                  <a:gd name="T9" fmla="*/ 0 h 48"/>
                  <a:gd name="T10" fmla="*/ 14 w 54"/>
                  <a:gd name="T11" fmla="*/ 0 h 48"/>
                  <a:gd name="T12" fmla="*/ 53 w 54"/>
                  <a:gd name="T13" fmla="*/ 29 h 48"/>
                  <a:gd name="T14" fmla="*/ 54 w 54"/>
                  <a:gd name="T15" fmla="*/ 29 h 48"/>
                  <a:gd name="T16" fmla="*/ 53 w 54"/>
                  <a:gd name="T17" fmla="*/ 29 h 48"/>
                  <a:gd name="T18" fmla="*/ 38 w 54"/>
                  <a:gd name="T19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48">
                    <a:moveTo>
                      <a:pt x="38" y="48"/>
                    </a:moveTo>
                    <a:cubicBezTo>
                      <a:pt x="38" y="48"/>
                      <a:pt x="38" y="48"/>
                      <a:pt x="38" y="48"/>
                    </a:cubicBezTo>
                    <a:cubicBezTo>
                      <a:pt x="26" y="38"/>
                      <a:pt x="14" y="29"/>
                      <a:pt x="1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7" y="9"/>
                      <a:pt x="41" y="19"/>
                      <a:pt x="53" y="29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53" y="29"/>
                      <a:pt x="53" y="29"/>
                      <a:pt x="53" y="29"/>
                    </a:cubicBezTo>
                    <a:lnTo>
                      <a:pt x="38" y="48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49"/>
              <p:cNvSpPr>
                <a:spLocks/>
              </p:cNvSpPr>
              <p:nvPr/>
            </p:nvSpPr>
            <p:spPr bwMode="auto">
              <a:xfrm>
                <a:off x="5260976" y="2182813"/>
                <a:ext cx="169863" cy="152400"/>
              </a:xfrm>
              <a:custGeom>
                <a:avLst/>
                <a:gdLst>
                  <a:gd name="T0" fmla="*/ 14 w 53"/>
                  <a:gd name="T1" fmla="*/ 47 h 47"/>
                  <a:gd name="T2" fmla="*/ 0 w 53"/>
                  <a:gd name="T3" fmla="*/ 27 h 47"/>
                  <a:gd name="T4" fmla="*/ 0 w 53"/>
                  <a:gd name="T5" fmla="*/ 27 h 47"/>
                  <a:gd name="T6" fmla="*/ 41 w 53"/>
                  <a:gd name="T7" fmla="*/ 0 h 47"/>
                  <a:gd name="T8" fmla="*/ 42 w 53"/>
                  <a:gd name="T9" fmla="*/ 0 h 47"/>
                  <a:gd name="T10" fmla="*/ 53 w 53"/>
                  <a:gd name="T11" fmla="*/ 21 h 47"/>
                  <a:gd name="T12" fmla="*/ 53 w 53"/>
                  <a:gd name="T13" fmla="*/ 21 h 47"/>
                  <a:gd name="T14" fmla="*/ 14 w 53"/>
                  <a:gd name="T15" fmla="*/ 46 h 47"/>
                  <a:gd name="T16" fmla="*/ 14 w 53"/>
                  <a:gd name="T17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47">
                    <a:moveTo>
                      <a:pt x="14" y="47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3" y="17"/>
                      <a:pt x="27" y="8"/>
                      <a:pt x="41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40" y="29"/>
                      <a:pt x="27" y="37"/>
                      <a:pt x="14" y="46"/>
                    </a:cubicBezTo>
                    <a:lnTo>
                      <a:pt x="14" y="47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50"/>
              <p:cNvSpPr>
                <a:spLocks/>
              </p:cNvSpPr>
              <p:nvPr/>
            </p:nvSpPr>
            <p:spPr bwMode="auto">
              <a:xfrm>
                <a:off x="6681788" y="2141538"/>
                <a:ext cx="173038" cy="141288"/>
              </a:xfrm>
              <a:custGeom>
                <a:avLst/>
                <a:gdLst>
                  <a:gd name="T0" fmla="*/ 41 w 54"/>
                  <a:gd name="T1" fmla="*/ 44 h 44"/>
                  <a:gd name="T2" fmla="*/ 41 w 54"/>
                  <a:gd name="T3" fmla="*/ 44 h 44"/>
                  <a:gd name="T4" fmla="*/ 1 w 54"/>
                  <a:gd name="T5" fmla="*/ 21 h 44"/>
                  <a:gd name="T6" fmla="*/ 0 w 54"/>
                  <a:gd name="T7" fmla="*/ 21 h 44"/>
                  <a:gd name="T8" fmla="*/ 11 w 54"/>
                  <a:gd name="T9" fmla="*/ 0 h 44"/>
                  <a:gd name="T10" fmla="*/ 11 w 54"/>
                  <a:gd name="T11" fmla="*/ 0 h 44"/>
                  <a:gd name="T12" fmla="*/ 54 w 54"/>
                  <a:gd name="T13" fmla="*/ 24 h 44"/>
                  <a:gd name="T14" fmla="*/ 54 w 54"/>
                  <a:gd name="T15" fmla="*/ 24 h 44"/>
                  <a:gd name="T16" fmla="*/ 41 w 54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44">
                    <a:moveTo>
                      <a:pt x="41" y="44"/>
                    </a:moveTo>
                    <a:cubicBezTo>
                      <a:pt x="41" y="44"/>
                      <a:pt x="41" y="44"/>
                      <a:pt x="41" y="44"/>
                    </a:cubicBezTo>
                    <a:cubicBezTo>
                      <a:pt x="28" y="36"/>
                      <a:pt x="14" y="28"/>
                      <a:pt x="1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26" y="7"/>
                      <a:pt x="40" y="15"/>
                      <a:pt x="54" y="24"/>
                    </a:cubicBezTo>
                    <a:cubicBezTo>
                      <a:pt x="54" y="24"/>
                      <a:pt x="54" y="24"/>
                      <a:pt x="54" y="24"/>
                    </a:cubicBezTo>
                    <a:lnTo>
                      <a:pt x="41" y="44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51"/>
              <p:cNvSpPr>
                <a:spLocks/>
              </p:cNvSpPr>
              <p:nvPr/>
            </p:nvSpPr>
            <p:spPr bwMode="auto">
              <a:xfrm>
                <a:off x="5403851" y="2109788"/>
                <a:ext cx="173038" cy="134938"/>
              </a:xfrm>
              <a:custGeom>
                <a:avLst/>
                <a:gdLst>
                  <a:gd name="T0" fmla="*/ 12 w 54"/>
                  <a:gd name="T1" fmla="*/ 42 h 42"/>
                  <a:gd name="T2" fmla="*/ 0 w 54"/>
                  <a:gd name="T3" fmla="*/ 21 h 42"/>
                  <a:gd name="T4" fmla="*/ 0 w 54"/>
                  <a:gd name="T5" fmla="*/ 21 h 42"/>
                  <a:gd name="T6" fmla="*/ 44 w 54"/>
                  <a:gd name="T7" fmla="*/ 0 h 42"/>
                  <a:gd name="T8" fmla="*/ 44 w 54"/>
                  <a:gd name="T9" fmla="*/ 0 h 42"/>
                  <a:gd name="T10" fmla="*/ 54 w 54"/>
                  <a:gd name="T11" fmla="*/ 22 h 42"/>
                  <a:gd name="T12" fmla="*/ 54 w 54"/>
                  <a:gd name="T13" fmla="*/ 22 h 42"/>
                  <a:gd name="T14" fmla="*/ 12 w 54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" h="42">
                    <a:moveTo>
                      <a:pt x="12" y="42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4" y="13"/>
                      <a:pt x="29" y="6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39" y="28"/>
                      <a:pt x="25" y="35"/>
                      <a:pt x="12" y="42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52"/>
              <p:cNvSpPr>
                <a:spLocks/>
              </p:cNvSpPr>
              <p:nvPr/>
            </p:nvSpPr>
            <p:spPr bwMode="auto">
              <a:xfrm>
                <a:off x="6535738" y="2073275"/>
                <a:ext cx="168275" cy="133350"/>
              </a:xfrm>
              <a:custGeom>
                <a:avLst/>
                <a:gdLst>
                  <a:gd name="T0" fmla="*/ 43 w 53"/>
                  <a:gd name="T1" fmla="*/ 41 h 41"/>
                  <a:gd name="T2" fmla="*/ 43 w 53"/>
                  <a:gd name="T3" fmla="*/ 41 h 41"/>
                  <a:gd name="T4" fmla="*/ 0 w 53"/>
                  <a:gd name="T5" fmla="*/ 23 h 41"/>
                  <a:gd name="T6" fmla="*/ 0 w 53"/>
                  <a:gd name="T7" fmla="*/ 23 h 41"/>
                  <a:gd name="T8" fmla="*/ 7 w 53"/>
                  <a:gd name="T9" fmla="*/ 0 h 41"/>
                  <a:gd name="T10" fmla="*/ 8 w 53"/>
                  <a:gd name="T11" fmla="*/ 0 h 41"/>
                  <a:gd name="T12" fmla="*/ 53 w 53"/>
                  <a:gd name="T13" fmla="*/ 19 h 41"/>
                  <a:gd name="T14" fmla="*/ 53 w 53"/>
                  <a:gd name="T15" fmla="*/ 19 h 41"/>
                  <a:gd name="T16" fmla="*/ 43 w 53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41">
                    <a:moveTo>
                      <a:pt x="43" y="41"/>
                    </a:moveTo>
                    <a:cubicBezTo>
                      <a:pt x="43" y="41"/>
                      <a:pt x="43" y="41"/>
                      <a:pt x="43" y="41"/>
                    </a:cubicBezTo>
                    <a:cubicBezTo>
                      <a:pt x="29" y="34"/>
                      <a:pt x="14" y="28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23" y="6"/>
                      <a:pt x="39" y="12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lnTo>
                      <a:pt x="43" y="41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53"/>
              <p:cNvSpPr>
                <a:spLocks/>
              </p:cNvSpPr>
              <p:nvPr/>
            </p:nvSpPr>
            <p:spPr bwMode="auto">
              <a:xfrm>
                <a:off x="5557838" y="2051050"/>
                <a:ext cx="169863" cy="122238"/>
              </a:xfrm>
              <a:custGeom>
                <a:avLst/>
                <a:gdLst>
                  <a:gd name="T0" fmla="*/ 9 w 53"/>
                  <a:gd name="T1" fmla="*/ 38 h 38"/>
                  <a:gd name="T2" fmla="*/ 0 w 53"/>
                  <a:gd name="T3" fmla="*/ 16 h 38"/>
                  <a:gd name="T4" fmla="*/ 0 w 53"/>
                  <a:gd name="T5" fmla="*/ 16 h 38"/>
                  <a:gd name="T6" fmla="*/ 47 w 53"/>
                  <a:gd name="T7" fmla="*/ 0 h 38"/>
                  <a:gd name="T8" fmla="*/ 47 w 53"/>
                  <a:gd name="T9" fmla="*/ 0 h 38"/>
                  <a:gd name="T10" fmla="*/ 47 w 53"/>
                  <a:gd name="T11" fmla="*/ 0 h 38"/>
                  <a:gd name="T12" fmla="*/ 53 w 53"/>
                  <a:gd name="T13" fmla="*/ 23 h 38"/>
                  <a:gd name="T14" fmla="*/ 53 w 53"/>
                  <a:gd name="T15" fmla="*/ 23 h 38"/>
                  <a:gd name="T16" fmla="*/ 9 w 53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38">
                    <a:moveTo>
                      <a:pt x="9" y="38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10"/>
                      <a:pt x="31" y="4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3" y="23"/>
                      <a:pt x="53" y="23"/>
                      <a:pt x="53" y="23"/>
                    </a:cubicBezTo>
                    <a:cubicBezTo>
                      <a:pt x="53" y="23"/>
                      <a:pt x="53" y="23"/>
                      <a:pt x="53" y="23"/>
                    </a:cubicBezTo>
                    <a:cubicBezTo>
                      <a:pt x="38" y="27"/>
                      <a:pt x="24" y="32"/>
                      <a:pt x="9" y="38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54"/>
              <p:cNvSpPr>
                <a:spLocks/>
              </p:cNvSpPr>
              <p:nvPr/>
            </p:nvSpPr>
            <p:spPr bwMode="auto">
              <a:xfrm>
                <a:off x="6378576" y="2022475"/>
                <a:ext cx="169863" cy="122238"/>
              </a:xfrm>
              <a:custGeom>
                <a:avLst/>
                <a:gdLst>
                  <a:gd name="T0" fmla="*/ 45 w 53"/>
                  <a:gd name="T1" fmla="*/ 38 h 38"/>
                  <a:gd name="T2" fmla="*/ 45 w 53"/>
                  <a:gd name="T3" fmla="*/ 38 h 38"/>
                  <a:gd name="T4" fmla="*/ 0 w 53"/>
                  <a:gd name="T5" fmla="*/ 25 h 38"/>
                  <a:gd name="T6" fmla="*/ 0 w 53"/>
                  <a:gd name="T7" fmla="*/ 25 h 38"/>
                  <a:gd name="T8" fmla="*/ 5 w 53"/>
                  <a:gd name="T9" fmla="*/ 0 h 38"/>
                  <a:gd name="T10" fmla="*/ 5 w 53"/>
                  <a:gd name="T11" fmla="*/ 2 h 38"/>
                  <a:gd name="T12" fmla="*/ 53 w 53"/>
                  <a:gd name="T13" fmla="*/ 15 h 38"/>
                  <a:gd name="T14" fmla="*/ 53 w 53"/>
                  <a:gd name="T15" fmla="*/ 15 h 38"/>
                  <a:gd name="T16" fmla="*/ 45 w 53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38">
                    <a:moveTo>
                      <a:pt x="45" y="38"/>
                    </a:moveTo>
                    <a:cubicBezTo>
                      <a:pt x="45" y="38"/>
                      <a:pt x="45" y="38"/>
                      <a:pt x="45" y="38"/>
                    </a:cubicBezTo>
                    <a:cubicBezTo>
                      <a:pt x="30" y="33"/>
                      <a:pt x="15" y="2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1" y="5"/>
                      <a:pt x="37" y="10"/>
                      <a:pt x="53" y="15"/>
                    </a:cubicBezTo>
                    <a:cubicBezTo>
                      <a:pt x="53" y="15"/>
                      <a:pt x="53" y="15"/>
                      <a:pt x="53" y="15"/>
                    </a:cubicBezTo>
                    <a:lnTo>
                      <a:pt x="45" y="38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55"/>
              <p:cNvSpPr>
                <a:spLocks/>
              </p:cNvSpPr>
              <p:nvPr/>
            </p:nvSpPr>
            <p:spPr bwMode="auto">
              <a:xfrm>
                <a:off x="5718176" y="2012950"/>
                <a:ext cx="168275" cy="109538"/>
              </a:xfrm>
              <a:custGeom>
                <a:avLst/>
                <a:gdLst>
                  <a:gd name="T0" fmla="*/ 7 w 53"/>
                  <a:gd name="T1" fmla="*/ 34 h 34"/>
                  <a:gd name="T2" fmla="*/ 0 w 53"/>
                  <a:gd name="T3" fmla="*/ 11 h 34"/>
                  <a:gd name="T4" fmla="*/ 1 w 53"/>
                  <a:gd name="T5" fmla="*/ 11 h 34"/>
                  <a:gd name="T6" fmla="*/ 49 w 53"/>
                  <a:gd name="T7" fmla="*/ 0 h 34"/>
                  <a:gd name="T8" fmla="*/ 49 w 53"/>
                  <a:gd name="T9" fmla="*/ 0 h 34"/>
                  <a:gd name="T10" fmla="*/ 53 w 53"/>
                  <a:gd name="T11" fmla="*/ 24 h 34"/>
                  <a:gd name="T12" fmla="*/ 53 w 53"/>
                  <a:gd name="T13" fmla="*/ 24 h 34"/>
                  <a:gd name="T14" fmla="*/ 7 w 53"/>
                  <a:gd name="T1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34">
                    <a:moveTo>
                      <a:pt x="7" y="34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6" y="7"/>
                      <a:pt x="33" y="3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37" y="27"/>
                      <a:pt x="22" y="30"/>
                      <a:pt x="7" y="34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56"/>
              <p:cNvSpPr>
                <a:spLocks/>
              </p:cNvSpPr>
              <p:nvPr/>
            </p:nvSpPr>
            <p:spPr bwMode="auto">
              <a:xfrm>
                <a:off x="6218238" y="2003425"/>
                <a:ext cx="163513" cy="100013"/>
              </a:xfrm>
              <a:custGeom>
                <a:avLst/>
                <a:gdLst>
                  <a:gd name="T0" fmla="*/ 47 w 51"/>
                  <a:gd name="T1" fmla="*/ 31 h 31"/>
                  <a:gd name="T2" fmla="*/ 46 w 51"/>
                  <a:gd name="T3" fmla="*/ 31 h 31"/>
                  <a:gd name="T4" fmla="*/ 0 w 51"/>
                  <a:gd name="T5" fmla="*/ 24 h 31"/>
                  <a:gd name="T6" fmla="*/ 0 w 51"/>
                  <a:gd name="T7" fmla="*/ 24 h 31"/>
                  <a:gd name="T8" fmla="*/ 2 w 51"/>
                  <a:gd name="T9" fmla="*/ 0 h 31"/>
                  <a:gd name="T10" fmla="*/ 51 w 51"/>
                  <a:gd name="T11" fmla="*/ 7 h 31"/>
                  <a:gd name="T12" fmla="*/ 51 w 51"/>
                  <a:gd name="T13" fmla="*/ 7 h 31"/>
                  <a:gd name="T14" fmla="*/ 47 w 51"/>
                  <a:gd name="T1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" h="31">
                    <a:moveTo>
                      <a:pt x="47" y="31"/>
                    </a:moveTo>
                    <a:cubicBezTo>
                      <a:pt x="46" y="31"/>
                      <a:pt x="46" y="31"/>
                      <a:pt x="46" y="31"/>
                    </a:cubicBezTo>
                    <a:cubicBezTo>
                      <a:pt x="31" y="27"/>
                      <a:pt x="16" y="25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9" y="1"/>
                      <a:pt x="35" y="4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lnTo>
                      <a:pt x="47" y="31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57"/>
              <p:cNvSpPr>
                <a:spLocks/>
              </p:cNvSpPr>
              <p:nvPr/>
            </p:nvSpPr>
            <p:spPr bwMode="auto">
              <a:xfrm>
                <a:off x="5886451" y="1997075"/>
                <a:ext cx="160338" cy="93663"/>
              </a:xfrm>
              <a:custGeom>
                <a:avLst/>
                <a:gdLst>
                  <a:gd name="T0" fmla="*/ 3 w 50"/>
                  <a:gd name="T1" fmla="*/ 29 h 29"/>
                  <a:gd name="T2" fmla="*/ 0 w 50"/>
                  <a:gd name="T3" fmla="*/ 5 h 29"/>
                  <a:gd name="T4" fmla="*/ 0 w 50"/>
                  <a:gd name="T5" fmla="*/ 5 h 29"/>
                  <a:gd name="T6" fmla="*/ 49 w 50"/>
                  <a:gd name="T7" fmla="*/ 0 h 29"/>
                  <a:gd name="T8" fmla="*/ 49 w 50"/>
                  <a:gd name="T9" fmla="*/ 0 h 29"/>
                  <a:gd name="T10" fmla="*/ 50 w 50"/>
                  <a:gd name="T11" fmla="*/ 24 h 29"/>
                  <a:gd name="T12" fmla="*/ 50 w 50"/>
                  <a:gd name="T13" fmla="*/ 24 h 29"/>
                  <a:gd name="T14" fmla="*/ 3 w 50"/>
                  <a:gd name="T1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" h="29">
                    <a:moveTo>
                      <a:pt x="3" y="29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6" y="2"/>
                      <a:pt x="33" y="1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34" y="25"/>
                      <a:pt x="19" y="26"/>
                      <a:pt x="3" y="29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58"/>
              <p:cNvSpPr>
                <a:spLocks/>
              </p:cNvSpPr>
              <p:nvPr/>
            </p:nvSpPr>
            <p:spPr bwMode="auto">
              <a:xfrm>
                <a:off x="6056313" y="1997075"/>
                <a:ext cx="155575" cy="79375"/>
              </a:xfrm>
              <a:custGeom>
                <a:avLst/>
                <a:gdLst>
                  <a:gd name="T0" fmla="*/ 48 w 49"/>
                  <a:gd name="T1" fmla="*/ 25 h 25"/>
                  <a:gd name="T2" fmla="*/ 47 w 49"/>
                  <a:gd name="T3" fmla="*/ 25 h 25"/>
                  <a:gd name="T4" fmla="*/ 13 w 49"/>
                  <a:gd name="T5" fmla="*/ 24 h 25"/>
                  <a:gd name="T6" fmla="*/ 1 w 49"/>
                  <a:gd name="T7" fmla="*/ 24 h 25"/>
                  <a:gd name="T8" fmla="*/ 1 w 49"/>
                  <a:gd name="T9" fmla="*/ 24 h 25"/>
                  <a:gd name="T10" fmla="*/ 0 w 49"/>
                  <a:gd name="T11" fmla="*/ 0 h 25"/>
                  <a:gd name="T12" fmla="*/ 0 w 49"/>
                  <a:gd name="T13" fmla="*/ 0 h 25"/>
                  <a:gd name="T14" fmla="*/ 49 w 49"/>
                  <a:gd name="T15" fmla="*/ 2 h 25"/>
                  <a:gd name="T16" fmla="*/ 49 w 49"/>
                  <a:gd name="T17" fmla="*/ 2 h 25"/>
                  <a:gd name="T18" fmla="*/ 48 w 49"/>
                  <a:gd name="T1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25">
                    <a:moveTo>
                      <a:pt x="48" y="25"/>
                    </a:moveTo>
                    <a:cubicBezTo>
                      <a:pt x="47" y="25"/>
                      <a:pt x="47" y="25"/>
                      <a:pt x="47" y="25"/>
                    </a:cubicBezTo>
                    <a:cubicBezTo>
                      <a:pt x="36" y="25"/>
                      <a:pt x="24" y="24"/>
                      <a:pt x="13" y="24"/>
                    </a:cubicBezTo>
                    <a:cubicBezTo>
                      <a:pt x="8" y="24"/>
                      <a:pt x="4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7" y="0"/>
                      <a:pt x="33" y="0"/>
                      <a:pt x="49" y="2"/>
                    </a:cubicBezTo>
                    <a:cubicBezTo>
                      <a:pt x="49" y="2"/>
                      <a:pt x="49" y="2"/>
                      <a:pt x="49" y="2"/>
                    </a:cubicBezTo>
                    <a:lnTo>
                      <a:pt x="48" y="25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59"/>
              <p:cNvSpPr>
                <a:spLocks/>
              </p:cNvSpPr>
              <p:nvPr/>
            </p:nvSpPr>
            <p:spPr bwMode="auto">
              <a:xfrm>
                <a:off x="4648201" y="2425700"/>
                <a:ext cx="407988" cy="1790700"/>
              </a:xfrm>
              <a:custGeom>
                <a:avLst/>
                <a:gdLst>
                  <a:gd name="T0" fmla="*/ 74 w 128"/>
                  <a:gd name="T1" fmla="*/ 553 h 555"/>
                  <a:gd name="T2" fmla="*/ 4 w 128"/>
                  <a:gd name="T3" fmla="*/ 312 h 555"/>
                  <a:gd name="T4" fmla="*/ 128 w 128"/>
                  <a:gd name="T5" fmla="*/ 2 h 555"/>
                  <a:gd name="T6" fmla="*/ 125 w 128"/>
                  <a:gd name="T7" fmla="*/ 0 h 555"/>
                  <a:gd name="T8" fmla="*/ 0 w 128"/>
                  <a:gd name="T9" fmla="*/ 312 h 555"/>
                  <a:gd name="T10" fmla="*/ 71 w 128"/>
                  <a:gd name="T11" fmla="*/ 555 h 555"/>
                  <a:gd name="T12" fmla="*/ 74 w 128"/>
                  <a:gd name="T13" fmla="*/ 553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555">
                    <a:moveTo>
                      <a:pt x="74" y="553"/>
                    </a:moveTo>
                    <a:cubicBezTo>
                      <a:pt x="30" y="483"/>
                      <a:pt x="4" y="401"/>
                      <a:pt x="4" y="312"/>
                    </a:cubicBezTo>
                    <a:cubicBezTo>
                      <a:pt x="4" y="192"/>
                      <a:pt x="51" y="83"/>
                      <a:pt x="128" y="2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48" y="81"/>
                      <a:pt x="0" y="191"/>
                      <a:pt x="0" y="312"/>
                    </a:cubicBezTo>
                    <a:cubicBezTo>
                      <a:pt x="0" y="401"/>
                      <a:pt x="26" y="485"/>
                      <a:pt x="71" y="555"/>
                    </a:cubicBezTo>
                    <a:cubicBezTo>
                      <a:pt x="74" y="553"/>
                      <a:pt x="74" y="553"/>
                      <a:pt x="74" y="5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60"/>
              <p:cNvSpPr>
                <a:spLocks/>
              </p:cNvSpPr>
              <p:nvPr/>
            </p:nvSpPr>
            <p:spPr bwMode="auto">
              <a:xfrm>
                <a:off x="4602163" y="3597275"/>
                <a:ext cx="285750" cy="644525"/>
              </a:xfrm>
              <a:custGeom>
                <a:avLst/>
                <a:gdLst>
                  <a:gd name="T0" fmla="*/ 67 w 89"/>
                  <a:gd name="T1" fmla="*/ 194 h 200"/>
                  <a:gd name="T2" fmla="*/ 69 w 89"/>
                  <a:gd name="T3" fmla="*/ 193 h 200"/>
                  <a:gd name="T4" fmla="*/ 4 w 89"/>
                  <a:gd name="T5" fmla="*/ 12 h 200"/>
                  <a:gd name="T6" fmla="*/ 4 w 89"/>
                  <a:gd name="T7" fmla="*/ 11 h 200"/>
                  <a:gd name="T8" fmla="*/ 9 w 89"/>
                  <a:gd name="T9" fmla="*/ 5 h 200"/>
                  <a:gd name="T10" fmla="*/ 20 w 89"/>
                  <a:gd name="T11" fmla="*/ 4 h 200"/>
                  <a:gd name="T12" fmla="*/ 19 w 89"/>
                  <a:gd name="T13" fmla="*/ 2 h 200"/>
                  <a:gd name="T14" fmla="*/ 17 w 89"/>
                  <a:gd name="T15" fmla="*/ 2 h 200"/>
                  <a:gd name="T16" fmla="*/ 85 w 89"/>
                  <a:gd name="T17" fmla="*/ 192 h 200"/>
                  <a:gd name="T18" fmla="*/ 87 w 89"/>
                  <a:gd name="T19" fmla="*/ 191 h 200"/>
                  <a:gd name="T20" fmla="*/ 86 w 89"/>
                  <a:gd name="T21" fmla="*/ 190 h 200"/>
                  <a:gd name="T22" fmla="*/ 77 w 89"/>
                  <a:gd name="T23" fmla="*/ 195 h 200"/>
                  <a:gd name="T24" fmla="*/ 74 w 89"/>
                  <a:gd name="T25" fmla="*/ 196 h 200"/>
                  <a:gd name="T26" fmla="*/ 69 w 89"/>
                  <a:gd name="T27" fmla="*/ 193 h 200"/>
                  <a:gd name="T28" fmla="*/ 67 w 89"/>
                  <a:gd name="T29" fmla="*/ 194 h 200"/>
                  <a:gd name="T30" fmla="*/ 65 w 89"/>
                  <a:gd name="T31" fmla="*/ 195 h 200"/>
                  <a:gd name="T32" fmla="*/ 74 w 89"/>
                  <a:gd name="T33" fmla="*/ 200 h 200"/>
                  <a:gd name="T34" fmla="*/ 79 w 89"/>
                  <a:gd name="T35" fmla="*/ 199 h 200"/>
                  <a:gd name="T36" fmla="*/ 89 w 89"/>
                  <a:gd name="T37" fmla="*/ 192 h 200"/>
                  <a:gd name="T38" fmla="*/ 88 w 89"/>
                  <a:gd name="T39" fmla="*/ 190 h 200"/>
                  <a:gd name="T40" fmla="*/ 21 w 89"/>
                  <a:gd name="T41" fmla="*/ 2 h 200"/>
                  <a:gd name="T42" fmla="*/ 21 w 89"/>
                  <a:gd name="T43" fmla="*/ 0 h 200"/>
                  <a:gd name="T44" fmla="*/ 9 w 89"/>
                  <a:gd name="T45" fmla="*/ 1 h 200"/>
                  <a:gd name="T46" fmla="*/ 0 w 89"/>
                  <a:gd name="T47" fmla="*/ 11 h 200"/>
                  <a:gd name="T48" fmla="*/ 0 w 89"/>
                  <a:gd name="T49" fmla="*/ 12 h 200"/>
                  <a:gd name="T50" fmla="*/ 65 w 89"/>
                  <a:gd name="T51" fmla="*/ 195 h 200"/>
                  <a:gd name="T52" fmla="*/ 67 w 89"/>
                  <a:gd name="T53" fmla="*/ 19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9" h="200">
                    <a:moveTo>
                      <a:pt x="67" y="194"/>
                    </a:moveTo>
                    <a:cubicBezTo>
                      <a:pt x="69" y="193"/>
                      <a:pt x="69" y="193"/>
                      <a:pt x="69" y="193"/>
                    </a:cubicBezTo>
                    <a:cubicBezTo>
                      <a:pt x="35" y="139"/>
                      <a:pt x="13" y="78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8"/>
                      <a:pt x="6" y="5"/>
                      <a:pt x="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25" y="71"/>
                      <a:pt x="49" y="136"/>
                      <a:pt x="85" y="192"/>
                    </a:cubicBezTo>
                    <a:cubicBezTo>
                      <a:pt x="87" y="191"/>
                      <a:pt x="87" y="191"/>
                      <a:pt x="87" y="191"/>
                    </a:cubicBezTo>
                    <a:cubicBezTo>
                      <a:pt x="86" y="190"/>
                      <a:pt x="86" y="190"/>
                      <a:pt x="86" y="190"/>
                    </a:cubicBezTo>
                    <a:cubicBezTo>
                      <a:pt x="77" y="195"/>
                      <a:pt x="77" y="195"/>
                      <a:pt x="77" y="195"/>
                    </a:cubicBezTo>
                    <a:cubicBezTo>
                      <a:pt x="76" y="196"/>
                      <a:pt x="75" y="196"/>
                      <a:pt x="74" y="196"/>
                    </a:cubicBezTo>
                    <a:cubicBezTo>
                      <a:pt x="72" y="196"/>
                      <a:pt x="70" y="195"/>
                      <a:pt x="69" y="193"/>
                    </a:cubicBezTo>
                    <a:cubicBezTo>
                      <a:pt x="67" y="194"/>
                      <a:pt x="67" y="194"/>
                      <a:pt x="67" y="194"/>
                    </a:cubicBezTo>
                    <a:cubicBezTo>
                      <a:pt x="65" y="195"/>
                      <a:pt x="65" y="195"/>
                      <a:pt x="65" y="195"/>
                    </a:cubicBezTo>
                    <a:cubicBezTo>
                      <a:pt x="67" y="198"/>
                      <a:pt x="70" y="200"/>
                      <a:pt x="74" y="200"/>
                    </a:cubicBezTo>
                    <a:cubicBezTo>
                      <a:pt x="75" y="200"/>
                      <a:pt x="77" y="200"/>
                      <a:pt x="79" y="199"/>
                    </a:cubicBezTo>
                    <a:cubicBezTo>
                      <a:pt x="89" y="192"/>
                      <a:pt x="89" y="192"/>
                      <a:pt x="89" y="192"/>
                    </a:cubicBezTo>
                    <a:cubicBezTo>
                      <a:pt x="88" y="190"/>
                      <a:pt x="88" y="190"/>
                      <a:pt x="88" y="190"/>
                    </a:cubicBezTo>
                    <a:cubicBezTo>
                      <a:pt x="53" y="134"/>
                      <a:pt x="29" y="70"/>
                      <a:pt x="21" y="2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4" y="2"/>
                      <a:pt x="0" y="6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9" y="79"/>
                      <a:pt x="32" y="141"/>
                      <a:pt x="65" y="195"/>
                    </a:cubicBezTo>
                    <a:lnTo>
                      <a:pt x="67" y="1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61"/>
              <p:cNvSpPr>
                <a:spLocks noEditPoints="1"/>
              </p:cNvSpPr>
              <p:nvPr/>
            </p:nvSpPr>
            <p:spPr bwMode="auto">
              <a:xfrm>
                <a:off x="4298951" y="1579563"/>
                <a:ext cx="3660775" cy="3221038"/>
              </a:xfrm>
              <a:custGeom>
                <a:avLst/>
                <a:gdLst>
                  <a:gd name="T0" fmla="*/ 950 w 1146"/>
                  <a:gd name="T1" fmla="*/ 889 h 998"/>
                  <a:gd name="T2" fmla="*/ 976 w 1146"/>
                  <a:gd name="T3" fmla="*/ 915 h 998"/>
                  <a:gd name="T4" fmla="*/ 1017 w 1146"/>
                  <a:gd name="T5" fmla="*/ 858 h 998"/>
                  <a:gd name="T6" fmla="*/ 1016 w 1146"/>
                  <a:gd name="T7" fmla="*/ 785 h 998"/>
                  <a:gd name="T8" fmla="*/ 1072 w 1146"/>
                  <a:gd name="T9" fmla="*/ 743 h 998"/>
                  <a:gd name="T10" fmla="*/ 1073 w 1146"/>
                  <a:gd name="T11" fmla="*/ 739 h 998"/>
                  <a:gd name="T12" fmla="*/ 1053 w 1146"/>
                  <a:gd name="T13" fmla="*/ 672 h 998"/>
                  <a:gd name="T14" fmla="*/ 1089 w 1146"/>
                  <a:gd name="T15" fmla="*/ 675 h 998"/>
                  <a:gd name="T16" fmla="*/ 1062 w 1146"/>
                  <a:gd name="T17" fmla="*/ 606 h 998"/>
                  <a:gd name="T18" fmla="*/ 1097 w 1146"/>
                  <a:gd name="T19" fmla="*/ 613 h 998"/>
                  <a:gd name="T20" fmla="*/ 1098 w 1146"/>
                  <a:gd name="T21" fmla="*/ 543 h 998"/>
                  <a:gd name="T22" fmla="*/ 30 w 1146"/>
                  <a:gd name="T23" fmla="*/ 509 h 998"/>
                  <a:gd name="T24" fmla="*/ 66 w 1146"/>
                  <a:gd name="T25" fmla="*/ 514 h 998"/>
                  <a:gd name="T26" fmla="*/ 1090 w 1146"/>
                  <a:gd name="T27" fmla="*/ 477 h 998"/>
                  <a:gd name="T28" fmla="*/ 42 w 1146"/>
                  <a:gd name="T29" fmla="*/ 444 h 998"/>
                  <a:gd name="T30" fmla="*/ 77 w 1146"/>
                  <a:gd name="T31" fmla="*/ 453 h 998"/>
                  <a:gd name="T32" fmla="*/ 1074 w 1146"/>
                  <a:gd name="T33" fmla="*/ 412 h 998"/>
                  <a:gd name="T34" fmla="*/ 95 w 1146"/>
                  <a:gd name="T35" fmla="*/ 394 h 998"/>
                  <a:gd name="T36" fmla="*/ 97 w 1146"/>
                  <a:gd name="T37" fmla="*/ 390 h 998"/>
                  <a:gd name="T38" fmla="*/ 1018 w 1146"/>
                  <a:gd name="T39" fmla="*/ 366 h 998"/>
                  <a:gd name="T40" fmla="*/ 1019 w 1146"/>
                  <a:gd name="T41" fmla="*/ 370 h 998"/>
                  <a:gd name="T42" fmla="*/ 92 w 1146"/>
                  <a:gd name="T43" fmla="*/ 317 h 998"/>
                  <a:gd name="T44" fmla="*/ 1019 w 1146"/>
                  <a:gd name="T45" fmla="*/ 292 h 998"/>
                  <a:gd name="T46" fmla="*/ 989 w 1146"/>
                  <a:gd name="T47" fmla="*/ 312 h 998"/>
                  <a:gd name="T48" fmla="*/ 127 w 1146"/>
                  <a:gd name="T49" fmla="*/ 261 h 998"/>
                  <a:gd name="T50" fmla="*/ 956 w 1146"/>
                  <a:gd name="T51" fmla="*/ 264 h 998"/>
                  <a:gd name="T52" fmla="*/ 983 w 1146"/>
                  <a:gd name="T53" fmla="*/ 240 h 998"/>
                  <a:gd name="T54" fmla="*/ 169 w 1146"/>
                  <a:gd name="T55" fmla="*/ 210 h 998"/>
                  <a:gd name="T56" fmla="*/ 914 w 1146"/>
                  <a:gd name="T57" fmla="*/ 218 h 998"/>
                  <a:gd name="T58" fmla="*/ 937 w 1146"/>
                  <a:gd name="T59" fmla="*/ 190 h 998"/>
                  <a:gd name="T60" fmla="*/ 236 w 1146"/>
                  <a:gd name="T61" fmla="*/ 194 h 998"/>
                  <a:gd name="T62" fmla="*/ 240 w 1146"/>
                  <a:gd name="T63" fmla="*/ 192 h 998"/>
                  <a:gd name="T64" fmla="*/ 865 w 1146"/>
                  <a:gd name="T65" fmla="*/ 175 h 998"/>
                  <a:gd name="T66" fmla="*/ 890 w 1146"/>
                  <a:gd name="T67" fmla="*/ 149 h 998"/>
                  <a:gd name="T68" fmla="*/ 270 w 1146"/>
                  <a:gd name="T69" fmla="*/ 124 h 998"/>
                  <a:gd name="T70" fmla="*/ 816 w 1146"/>
                  <a:gd name="T71" fmla="*/ 142 h 998"/>
                  <a:gd name="T72" fmla="*/ 835 w 1146"/>
                  <a:gd name="T73" fmla="*/ 112 h 998"/>
                  <a:gd name="T74" fmla="*/ 323 w 1146"/>
                  <a:gd name="T75" fmla="*/ 94 h 998"/>
                  <a:gd name="T76" fmla="*/ 339 w 1146"/>
                  <a:gd name="T77" fmla="*/ 126 h 998"/>
                  <a:gd name="T78" fmla="*/ 776 w 1146"/>
                  <a:gd name="T79" fmla="*/ 82 h 998"/>
                  <a:gd name="T80" fmla="*/ 396 w 1146"/>
                  <a:gd name="T81" fmla="*/ 102 h 998"/>
                  <a:gd name="T82" fmla="*/ 400 w 1146"/>
                  <a:gd name="T83" fmla="*/ 101 h 998"/>
                  <a:gd name="T84" fmla="*/ 700 w 1146"/>
                  <a:gd name="T85" fmla="*/ 93 h 998"/>
                  <a:gd name="T86" fmla="*/ 714 w 1146"/>
                  <a:gd name="T87" fmla="*/ 59 h 998"/>
                  <a:gd name="T88" fmla="*/ 452 w 1146"/>
                  <a:gd name="T89" fmla="*/ 49 h 998"/>
                  <a:gd name="T90" fmla="*/ 644 w 1146"/>
                  <a:gd name="T91" fmla="*/ 80 h 998"/>
                  <a:gd name="T92" fmla="*/ 645 w 1146"/>
                  <a:gd name="T93" fmla="*/ 44 h 998"/>
                  <a:gd name="T94" fmla="*/ 514 w 1146"/>
                  <a:gd name="T95" fmla="*/ 40 h 998"/>
                  <a:gd name="T96" fmla="*/ 516 w 1146"/>
                  <a:gd name="T97" fmla="*/ 76 h 998"/>
                  <a:gd name="T98" fmla="*/ 579 w 1146"/>
                  <a:gd name="T99" fmla="*/ 38 h 998"/>
                  <a:gd name="T100" fmla="*/ 560 w 1146"/>
                  <a:gd name="T101" fmla="*/ 0 h 998"/>
                  <a:gd name="T102" fmla="*/ 1031 w 1146"/>
                  <a:gd name="T103" fmla="*/ 574 h 998"/>
                  <a:gd name="T104" fmla="*/ 1146 w 1146"/>
                  <a:gd name="T105" fmla="*/ 574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146" h="998">
                    <a:moveTo>
                      <a:pt x="976" y="915"/>
                    </a:moveTo>
                    <a:cubicBezTo>
                      <a:pt x="948" y="893"/>
                      <a:pt x="948" y="893"/>
                      <a:pt x="948" y="893"/>
                    </a:cubicBezTo>
                    <a:cubicBezTo>
                      <a:pt x="948" y="892"/>
                      <a:pt x="948" y="892"/>
                      <a:pt x="948" y="892"/>
                    </a:cubicBezTo>
                    <a:cubicBezTo>
                      <a:pt x="949" y="892"/>
                      <a:pt x="949" y="891"/>
                      <a:pt x="950" y="891"/>
                    </a:cubicBezTo>
                    <a:cubicBezTo>
                      <a:pt x="950" y="890"/>
                      <a:pt x="950" y="890"/>
                      <a:pt x="951" y="890"/>
                    </a:cubicBezTo>
                    <a:cubicBezTo>
                      <a:pt x="950" y="889"/>
                      <a:pt x="950" y="889"/>
                      <a:pt x="950" y="889"/>
                    </a:cubicBezTo>
                    <a:cubicBezTo>
                      <a:pt x="951" y="889"/>
                      <a:pt x="951" y="889"/>
                      <a:pt x="951" y="889"/>
                    </a:cubicBezTo>
                    <a:cubicBezTo>
                      <a:pt x="951" y="889"/>
                      <a:pt x="951" y="889"/>
                      <a:pt x="951" y="889"/>
                    </a:cubicBezTo>
                    <a:cubicBezTo>
                      <a:pt x="979" y="912"/>
                      <a:pt x="979" y="912"/>
                      <a:pt x="979" y="912"/>
                    </a:cubicBezTo>
                    <a:cubicBezTo>
                      <a:pt x="978" y="913"/>
                      <a:pt x="978" y="913"/>
                      <a:pt x="978" y="913"/>
                    </a:cubicBezTo>
                    <a:cubicBezTo>
                      <a:pt x="978" y="914"/>
                      <a:pt x="977" y="914"/>
                      <a:pt x="976" y="915"/>
                    </a:cubicBezTo>
                    <a:cubicBezTo>
                      <a:pt x="976" y="915"/>
                      <a:pt x="976" y="915"/>
                      <a:pt x="976" y="915"/>
                    </a:cubicBezTo>
                    <a:moveTo>
                      <a:pt x="1015" y="862"/>
                    </a:moveTo>
                    <a:cubicBezTo>
                      <a:pt x="985" y="843"/>
                      <a:pt x="985" y="843"/>
                      <a:pt x="985" y="843"/>
                    </a:cubicBezTo>
                    <a:cubicBezTo>
                      <a:pt x="987" y="839"/>
                      <a:pt x="987" y="839"/>
                      <a:pt x="987" y="839"/>
                    </a:cubicBezTo>
                    <a:cubicBezTo>
                      <a:pt x="986" y="839"/>
                      <a:pt x="986" y="839"/>
                      <a:pt x="986" y="839"/>
                    </a:cubicBezTo>
                    <a:cubicBezTo>
                      <a:pt x="1017" y="858"/>
                      <a:pt x="1017" y="858"/>
                      <a:pt x="1017" y="858"/>
                    </a:cubicBezTo>
                    <a:cubicBezTo>
                      <a:pt x="1017" y="858"/>
                      <a:pt x="1017" y="858"/>
                      <a:pt x="1017" y="858"/>
                    </a:cubicBezTo>
                    <a:cubicBezTo>
                      <a:pt x="1017" y="859"/>
                      <a:pt x="1016" y="861"/>
                      <a:pt x="1015" y="862"/>
                    </a:cubicBezTo>
                    <a:cubicBezTo>
                      <a:pt x="1015" y="862"/>
                      <a:pt x="1015" y="862"/>
                      <a:pt x="1015" y="862"/>
                    </a:cubicBezTo>
                    <a:moveTo>
                      <a:pt x="1047" y="804"/>
                    </a:moveTo>
                    <a:cubicBezTo>
                      <a:pt x="1015" y="789"/>
                      <a:pt x="1015" y="789"/>
                      <a:pt x="1015" y="789"/>
                    </a:cubicBezTo>
                    <a:cubicBezTo>
                      <a:pt x="1015" y="788"/>
                      <a:pt x="1015" y="788"/>
                      <a:pt x="1015" y="788"/>
                    </a:cubicBezTo>
                    <a:cubicBezTo>
                      <a:pt x="1015" y="787"/>
                      <a:pt x="1016" y="786"/>
                      <a:pt x="1016" y="785"/>
                    </a:cubicBezTo>
                    <a:cubicBezTo>
                      <a:pt x="1016" y="785"/>
                      <a:pt x="1016" y="785"/>
                      <a:pt x="1016" y="785"/>
                    </a:cubicBezTo>
                    <a:cubicBezTo>
                      <a:pt x="1049" y="800"/>
                      <a:pt x="1049" y="800"/>
                      <a:pt x="1049" y="800"/>
                    </a:cubicBezTo>
                    <a:cubicBezTo>
                      <a:pt x="1049" y="800"/>
                      <a:pt x="1049" y="800"/>
                      <a:pt x="1049" y="800"/>
                    </a:cubicBezTo>
                    <a:cubicBezTo>
                      <a:pt x="1048" y="801"/>
                      <a:pt x="1048" y="803"/>
                      <a:pt x="1047" y="804"/>
                    </a:cubicBezTo>
                    <a:cubicBezTo>
                      <a:pt x="1047" y="804"/>
                      <a:pt x="1047" y="804"/>
                      <a:pt x="1047" y="804"/>
                    </a:cubicBezTo>
                    <a:moveTo>
                      <a:pt x="1072" y="743"/>
                    </a:moveTo>
                    <a:cubicBezTo>
                      <a:pt x="1038" y="731"/>
                      <a:pt x="1038" y="731"/>
                      <a:pt x="1038" y="731"/>
                    </a:cubicBezTo>
                    <a:cubicBezTo>
                      <a:pt x="1038" y="731"/>
                      <a:pt x="1038" y="731"/>
                      <a:pt x="1038" y="731"/>
                    </a:cubicBezTo>
                    <a:cubicBezTo>
                      <a:pt x="1038" y="730"/>
                      <a:pt x="1038" y="729"/>
                      <a:pt x="1039" y="727"/>
                    </a:cubicBezTo>
                    <a:cubicBezTo>
                      <a:pt x="1039" y="727"/>
                      <a:pt x="1039" y="727"/>
                      <a:pt x="1039" y="727"/>
                    </a:cubicBezTo>
                    <a:cubicBezTo>
                      <a:pt x="1039" y="727"/>
                      <a:pt x="1039" y="727"/>
                      <a:pt x="1039" y="727"/>
                    </a:cubicBezTo>
                    <a:cubicBezTo>
                      <a:pt x="1073" y="739"/>
                      <a:pt x="1073" y="739"/>
                      <a:pt x="1073" y="739"/>
                    </a:cubicBezTo>
                    <a:cubicBezTo>
                      <a:pt x="1073" y="739"/>
                      <a:pt x="1073" y="739"/>
                      <a:pt x="1073" y="739"/>
                    </a:cubicBezTo>
                    <a:cubicBezTo>
                      <a:pt x="1073" y="739"/>
                      <a:pt x="1073" y="740"/>
                      <a:pt x="1072" y="741"/>
                    </a:cubicBezTo>
                    <a:cubicBezTo>
                      <a:pt x="1072" y="741"/>
                      <a:pt x="1072" y="742"/>
                      <a:pt x="1072" y="742"/>
                    </a:cubicBezTo>
                    <a:cubicBezTo>
                      <a:pt x="1072" y="743"/>
                      <a:pt x="1072" y="743"/>
                      <a:pt x="1072" y="743"/>
                    </a:cubicBezTo>
                    <a:moveTo>
                      <a:pt x="1089" y="679"/>
                    </a:moveTo>
                    <a:cubicBezTo>
                      <a:pt x="1053" y="672"/>
                      <a:pt x="1053" y="672"/>
                      <a:pt x="1053" y="672"/>
                    </a:cubicBezTo>
                    <a:cubicBezTo>
                      <a:pt x="1053" y="671"/>
                      <a:pt x="1053" y="671"/>
                      <a:pt x="1053" y="671"/>
                    </a:cubicBezTo>
                    <a:cubicBezTo>
                      <a:pt x="1054" y="670"/>
                      <a:pt x="1054" y="669"/>
                      <a:pt x="1054" y="668"/>
                    </a:cubicBezTo>
                    <a:cubicBezTo>
                      <a:pt x="1053" y="667"/>
                      <a:pt x="1053" y="667"/>
                      <a:pt x="1053" y="667"/>
                    </a:cubicBezTo>
                    <a:cubicBezTo>
                      <a:pt x="1054" y="667"/>
                      <a:pt x="1054" y="667"/>
                      <a:pt x="1054" y="667"/>
                    </a:cubicBezTo>
                    <a:cubicBezTo>
                      <a:pt x="1089" y="674"/>
                      <a:pt x="1089" y="674"/>
                      <a:pt x="1089" y="674"/>
                    </a:cubicBezTo>
                    <a:cubicBezTo>
                      <a:pt x="1089" y="675"/>
                      <a:pt x="1089" y="675"/>
                      <a:pt x="1089" y="675"/>
                    </a:cubicBezTo>
                    <a:cubicBezTo>
                      <a:pt x="1089" y="676"/>
                      <a:pt x="1089" y="677"/>
                      <a:pt x="1089" y="678"/>
                    </a:cubicBezTo>
                    <a:cubicBezTo>
                      <a:pt x="1089" y="679"/>
                      <a:pt x="1089" y="679"/>
                      <a:pt x="1089" y="679"/>
                    </a:cubicBezTo>
                    <a:moveTo>
                      <a:pt x="1097" y="613"/>
                    </a:moveTo>
                    <a:cubicBezTo>
                      <a:pt x="1062" y="610"/>
                      <a:pt x="1062" y="610"/>
                      <a:pt x="1062" y="610"/>
                    </a:cubicBezTo>
                    <a:cubicBezTo>
                      <a:pt x="1062" y="609"/>
                      <a:pt x="1062" y="609"/>
                      <a:pt x="1062" y="609"/>
                    </a:cubicBezTo>
                    <a:cubicBezTo>
                      <a:pt x="1062" y="608"/>
                      <a:pt x="1062" y="607"/>
                      <a:pt x="1062" y="606"/>
                    </a:cubicBezTo>
                    <a:cubicBezTo>
                      <a:pt x="1062" y="606"/>
                      <a:pt x="1062" y="606"/>
                      <a:pt x="1062" y="606"/>
                    </a:cubicBezTo>
                    <a:cubicBezTo>
                      <a:pt x="1098" y="608"/>
                      <a:pt x="1098" y="608"/>
                      <a:pt x="1098" y="608"/>
                    </a:cubicBezTo>
                    <a:cubicBezTo>
                      <a:pt x="1098" y="609"/>
                      <a:pt x="1098" y="609"/>
                      <a:pt x="1098" y="609"/>
                    </a:cubicBezTo>
                    <a:cubicBezTo>
                      <a:pt x="1098" y="610"/>
                      <a:pt x="1098" y="611"/>
                      <a:pt x="1097" y="613"/>
                    </a:cubicBezTo>
                    <a:cubicBezTo>
                      <a:pt x="1097" y="613"/>
                      <a:pt x="1097" y="613"/>
                      <a:pt x="1097" y="613"/>
                    </a:cubicBezTo>
                    <a:cubicBezTo>
                      <a:pt x="1097" y="613"/>
                      <a:pt x="1097" y="613"/>
                      <a:pt x="1097" y="613"/>
                    </a:cubicBezTo>
                    <a:moveTo>
                      <a:pt x="1062" y="549"/>
                    </a:moveTo>
                    <a:cubicBezTo>
                      <a:pt x="1062" y="548"/>
                      <a:pt x="1062" y="548"/>
                      <a:pt x="1062" y="548"/>
                    </a:cubicBezTo>
                    <a:cubicBezTo>
                      <a:pt x="1062" y="547"/>
                      <a:pt x="1062" y="546"/>
                      <a:pt x="1062" y="545"/>
                    </a:cubicBezTo>
                    <a:cubicBezTo>
                      <a:pt x="1062" y="544"/>
                      <a:pt x="1062" y="544"/>
                      <a:pt x="1062" y="544"/>
                    </a:cubicBezTo>
                    <a:cubicBezTo>
                      <a:pt x="1098" y="542"/>
                      <a:pt x="1098" y="542"/>
                      <a:pt x="1098" y="542"/>
                    </a:cubicBezTo>
                    <a:cubicBezTo>
                      <a:pt x="1098" y="543"/>
                      <a:pt x="1098" y="543"/>
                      <a:pt x="1098" y="543"/>
                    </a:cubicBezTo>
                    <a:cubicBezTo>
                      <a:pt x="1098" y="544"/>
                      <a:pt x="1098" y="545"/>
                      <a:pt x="1098" y="547"/>
                    </a:cubicBezTo>
                    <a:cubicBezTo>
                      <a:pt x="1098" y="547"/>
                      <a:pt x="1098" y="547"/>
                      <a:pt x="1098" y="547"/>
                    </a:cubicBezTo>
                    <a:cubicBezTo>
                      <a:pt x="1062" y="549"/>
                      <a:pt x="1062" y="549"/>
                      <a:pt x="1062" y="549"/>
                    </a:cubicBezTo>
                    <a:moveTo>
                      <a:pt x="66" y="514"/>
                    </a:moveTo>
                    <a:cubicBezTo>
                      <a:pt x="30" y="509"/>
                      <a:pt x="30" y="509"/>
                      <a:pt x="30" y="509"/>
                    </a:cubicBezTo>
                    <a:cubicBezTo>
                      <a:pt x="30" y="509"/>
                      <a:pt x="30" y="509"/>
                      <a:pt x="30" y="509"/>
                    </a:cubicBezTo>
                    <a:cubicBezTo>
                      <a:pt x="30" y="508"/>
                      <a:pt x="30" y="507"/>
                      <a:pt x="31" y="505"/>
                    </a:cubicBezTo>
                    <a:cubicBezTo>
                      <a:pt x="31" y="505"/>
                      <a:pt x="31" y="505"/>
                      <a:pt x="31" y="505"/>
                    </a:cubicBezTo>
                    <a:cubicBezTo>
                      <a:pt x="66" y="509"/>
                      <a:pt x="66" y="509"/>
                      <a:pt x="66" y="509"/>
                    </a:cubicBezTo>
                    <a:cubicBezTo>
                      <a:pt x="66" y="510"/>
                      <a:pt x="66" y="510"/>
                      <a:pt x="66" y="510"/>
                    </a:cubicBezTo>
                    <a:cubicBezTo>
                      <a:pt x="66" y="510"/>
                      <a:pt x="66" y="511"/>
                      <a:pt x="66" y="512"/>
                    </a:cubicBezTo>
                    <a:cubicBezTo>
                      <a:pt x="66" y="514"/>
                      <a:pt x="66" y="514"/>
                      <a:pt x="66" y="514"/>
                    </a:cubicBezTo>
                    <a:moveTo>
                      <a:pt x="1055" y="487"/>
                    </a:moveTo>
                    <a:cubicBezTo>
                      <a:pt x="1055" y="487"/>
                      <a:pt x="1055" y="487"/>
                      <a:pt x="1055" y="487"/>
                    </a:cubicBezTo>
                    <a:cubicBezTo>
                      <a:pt x="1055" y="486"/>
                      <a:pt x="1055" y="485"/>
                      <a:pt x="1055" y="483"/>
                    </a:cubicBezTo>
                    <a:cubicBezTo>
                      <a:pt x="1055" y="483"/>
                      <a:pt x="1055" y="483"/>
                      <a:pt x="1055" y="483"/>
                    </a:cubicBezTo>
                    <a:cubicBezTo>
                      <a:pt x="1055" y="483"/>
                      <a:pt x="1055" y="483"/>
                      <a:pt x="1055" y="483"/>
                    </a:cubicBezTo>
                    <a:cubicBezTo>
                      <a:pt x="1090" y="477"/>
                      <a:pt x="1090" y="477"/>
                      <a:pt x="1090" y="477"/>
                    </a:cubicBezTo>
                    <a:cubicBezTo>
                      <a:pt x="1090" y="477"/>
                      <a:pt x="1090" y="477"/>
                      <a:pt x="1090" y="477"/>
                    </a:cubicBezTo>
                    <a:cubicBezTo>
                      <a:pt x="1091" y="481"/>
                      <a:pt x="1091" y="481"/>
                      <a:pt x="1091" y="481"/>
                    </a:cubicBezTo>
                    <a:cubicBezTo>
                      <a:pt x="1055" y="487"/>
                      <a:pt x="1055" y="487"/>
                      <a:pt x="1055" y="487"/>
                    </a:cubicBezTo>
                    <a:moveTo>
                      <a:pt x="77" y="453"/>
                    </a:moveTo>
                    <a:cubicBezTo>
                      <a:pt x="42" y="444"/>
                      <a:pt x="42" y="444"/>
                      <a:pt x="42" y="444"/>
                    </a:cubicBezTo>
                    <a:cubicBezTo>
                      <a:pt x="42" y="444"/>
                      <a:pt x="42" y="444"/>
                      <a:pt x="42" y="444"/>
                    </a:cubicBezTo>
                    <a:cubicBezTo>
                      <a:pt x="42" y="443"/>
                      <a:pt x="43" y="441"/>
                      <a:pt x="43" y="440"/>
                    </a:cubicBezTo>
                    <a:cubicBezTo>
                      <a:pt x="43" y="440"/>
                      <a:pt x="43" y="440"/>
                      <a:pt x="43" y="440"/>
                    </a:cubicBezTo>
                    <a:cubicBezTo>
                      <a:pt x="78" y="449"/>
                      <a:pt x="78" y="449"/>
                      <a:pt x="78" y="449"/>
                    </a:cubicBezTo>
                    <a:cubicBezTo>
                      <a:pt x="78" y="449"/>
                      <a:pt x="78" y="449"/>
                      <a:pt x="78" y="449"/>
                    </a:cubicBezTo>
                    <a:cubicBezTo>
                      <a:pt x="78" y="450"/>
                      <a:pt x="77" y="452"/>
                      <a:pt x="77" y="453"/>
                    </a:cubicBezTo>
                    <a:cubicBezTo>
                      <a:pt x="77" y="453"/>
                      <a:pt x="77" y="453"/>
                      <a:pt x="77" y="453"/>
                    </a:cubicBezTo>
                    <a:moveTo>
                      <a:pt x="1041" y="427"/>
                    </a:moveTo>
                    <a:cubicBezTo>
                      <a:pt x="1041" y="427"/>
                      <a:pt x="1041" y="427"/>
                      <a:pt x="1041" y="427"/>
                    </a:cubicBezTo>
                    <a:cubicBezTo>
                      <a:pt x="1041" y="426"/>
                      <a:pt x="1040" y="425"/>
                      <a:pt x="1040" y="424"/>
                    </a:cubicBezTo>
                    <a:cubicBezTo>
                      <a:pt x="1040" y="423"/>
                      <a:pt x="1040" y="423"/>
                      <a:pt x="1040" y="423"/>
                    </a:cubicBezTo>
                    <a:cubicBezTo>
                      <a:pt x="1040" y="423"/>
                      <a:pt x="1040" y="423"/>
                      <a:pt x="1040" y="423"/>
                    </a:cubicBezTo>
                    <a:cubicBezTo>
                      <a:pt x="1074" y="412"/>
                      <a:pt x="1074" y="412"/>
                      <a:pt x="1074" y="412"/>
                    </a:cubicBezTo>
                    <a:cubicBezTo>
                      <a:pt x="1074" y="413"/>
                      <a:pt x="1074" y="413"/>
                      <a:pt x="1074" y="413"/>
                    </a:cubicBezTo>
                    <a:cubicBezTo>
                      <a:pt x="1075" y="414"/>
                      <a:pt x="1075" y="415"/>
                      <a:pt x="1075" y="417"/>
                    </a:cubicBezTo>
                    <a:cubicBezTo>
                      <a:pt x="1075" y="417"/>
                      <a:pt x="1075" y="417"/>
                      <a:pt x="1075" y="417"/>
                    </a:cubicBezTo>
                    <a:cubicBezTo>
                      <a:pt x="1041" y="427"/>
                      <a:pt x="1041" y="427"/>
                      <a:pt x="1041" y="427"/>
                    </a:cubicBezTo>
                    <a:moveTo>
                      <a:pt x="95" y="394"/>
                    </a:moveTo>
                    <a:cubicBezTo>
                      <a:pt x="95" y="394"/>
                      <a:pt x="95" y="394"/>
                      <a:pt x="95" y="394"/>
                    </a:cubicBezTo>
                    <a:cubicBezTo>
                      <a:pt x="62" y="381"/>
                      <a:pt x="62" y="381"/>
                      <a:pt x="62" y="381"/>
                    </a:cubicBezTo>
                    <a:cubicBezTo>
                      <a:pt x="62" y="381"/>
                      <a:pt x="62" y="381"/>
                      <a:pt x="62" y="381"/>
                    </a:cubicBezTo>
                    <a:cubicBezTo>
                      <a:pt x="62" y="380"/>
                      <a:pt x="63" y="378"/>
                      <a:pt x="63" y="377"/>
                    </a:cubicBezTo>
                    <a:cubicBezTo>
                      <a:pt x="64" y="377"/>
                      <a:pt x="64" y="377"/>
                      <a:pt x="64" y="377"/>
                    </a:cubicBezTo>
                    <a:cubicBezTo>
                      <a:pt x="97" y="390"/>
                      <a:pt x="97" y="390"/>
                      <a:pt x="97" y="390"/>
                    </a:cubicBezTo>
                    <a:cubicBezTo>
                      <a:pt x="97" y="390"/>
                      <a:pt x="97" y="390"/>
                      <a:pt x="97" y="390"/>
                    </a:cubicBezTo>
                    <a:cubicBezTo>
                      <a:pt x="96" y="391"/>
                      <a:pt x="96" y="393"/>
                      <a:pt x="96" y="394"/>
                    </a:cubicBezTo>
                    <a:cubicBezTo>
                      <a:pt x="95" y="394"/>
                      <a:pt x="95" y="394"/>
                      <a:pt x="95" y="394"/>
                    </a:cubicBezTo>
                    <a:moveTo>
                      <a:pt x="1019" y="370"/>
                    </a:moveTo>
                    <a:cubicBezTo>
                      <a:pt x="1019" y="369"/>
                      <a:pt x="1019" y="369"/>
                      <a:pt x="1019" y="369"/>
                    </a:cubicBezTo>
                    <a:cubicBezTo>
                      <a:pt x="1019" y="368"/>
                      <a:pt x="1018" y="367"/>
                      <a:pt x="1018" y="366"/>
                    </a:cubicBezTo>
                    <a:cubicBezTo>
                      <a:pt x="1018" y="366"/>
                      <a:pt x="1018" y="366"/>
                      <a:pt x="1018" y="366"/>
                    </a:cubicBezTo>
                    <a:cubicBezTo>
                      <a:pt x="1050" y="351"/>
                      <a:pt x="1050" y="351"/>
                      <a:pt x="1050" y="351"/>
                    </a:cubicBezTo>
                    <a:cubicBezTo>
                      <a:pt x="1050" y="351"/>
                      <a:pt x="1050" y="351"/>
                      <a:pt x="1050" y="351"/>
                    </a:cubicBezTo>
                    <a:cubicBezTo>
                      <a:pt x="1051" y="352"/>
                      <a:pt x="1052" y="353"/>
                      <a:pt x="1052" y="355"/>
                    </a:cubicBezTo>
                    <a:cubicBezTo>
                      <a:pt x="1052" y="355"/>
                      <a:pt x="1052" y="355"/>
                      <a:pt x="1052" y="355"/>
                    </a:cubicBezTo>
                    <a:cubicBezTo>
                      <a:pt x="1052" y="355"/>
                      <a:pt x="1052" y="355"/>
                      <a:pt x="1052" y="355"/>
                    </a:cubicBezTo>
                    <a:cubicBezTo>
                      <a:pt x="1019" y="370"/>
                      <a:pt x="1019" y="370"/>
                      <a:pt x="1019" y="370"/>
                    </a:cubicBezTo>
                    <a:moveTo>
                      <a:pt x="121" y="338"/>
                    </a:moveTo>
                    <a:cubicBezTo>
                      <a:pt x="121" y="338"/>
                      <a:pt x="121" y="338"/>
                      <a:pt x="121" y="338"/>
                    </a:cubicBezTo>
                    <a:cubicBezTo>
                      <a:pt x="89" y="321"/>
                      <a:pt x="89" y="321"/>
                      <a:pt x="89" y="321"/>
                    </a:cubicBezTo>
                    <a:cubicBezTo>
                      <a:pt x="90" y="320"/>
                      <a:pt x="90" y="320"/>
                      <a:pt x="90" y="320"/>
                    </a:cubicBezTo>
                    <a:cubicBezTo>
                      <a:pt x="90" y="319"/>
                      <a:pt x="91" y="318"/>
                      <a:pt x="92" y="317"/>
                    </a:cubicBezTo>
                    <a:cubicBezTo>
                      <a:pt x="92" y="317"/>
                      <a:pt x="92" y="317"/>
                      <a:pt x="92" y="317"/>
                    </a:cubicBezTo>
                    <a:cubicBezTo>
                      <a:pt x="123" y="334"/>
                      <a:pt x="123" y="334"/>
                      <a:pt x="123" y="334"/>
                    </a:cubicBezTo>
                    <a:cubicBezTo>
                      <a:pt x="123" y="334"/>
                      <a:pt x="123" y="334"/>
                      <a:pt x="123" y="334"/>
                    </a:cubicBezTo>
                    <a:cubicBezTo>
                      <a:pt x="123" y="335"/>
                      <a:pt x="122" y="337"/>
                      <a:pt x="121" y="338"/>
                    </a:cubicBezTo>
                    <a:cubicBezTo>
                      <a:pt x="121" y="338"/>
                      <a:pt x="121" y="338"/>
                      <a:pt x="121" y="338"/>
                    </a:cubicBezTo>
                    <a:moveTo>
                      <a:pt x="988" y="312"/>
                    </a:moveTo>
                    <a:cubicBezTo>
                      <a:pt x="1019" y="292"/>
                      <a:pt x="1019" y="292"/>
                      <a:pt x="1019" y="292"/>
                    </a:cubicBezTo>
                    <a:cubicBezTo>
                      <a:pt x="1019" y="293"/>
                      <a:pt x="1019" y="293"/>
                      <a:pt x="1019" y="293"/>
                    </a:cubicBezTo>
                    <a:cubicBezTo>
                      <a:pt x="1020" y="294"/>
                      <a:pt x="1021" y="295"/>
                      <a:pt x="1021" y="296"/>
                    </a:cubicBezTo>
                    <a:cubicBezTo>
                      <a:pt x="1022" y="296"/>
                      <a:pt x="1022" y="296"/>
                      <a:pt x="1022" y="296"/>
                    </a:cubicBezTo>
                    <a:cubicBezTo>
                      <a:pt x="991" y="315"/>
                      <a:pt x="991" y="315"/>
                      <a:pt x="991" y="315"/>
                    </a:cubicBezTo>
                    <a:cubicBezTo>
                      <a:pt x="991" y="315"/>
                      <a:pt x="991" y="315"/>
                      <a:pt x="991" y="315"/>
                    </a:cubicBezTo>
                    <a:cubicBezTo>
                      <a:pt x="990" y="314"/>
                      <a:pt x="990" y="313"/>
                      <a:pt x="989" y="312"/>
                    </a:cubicBezTo>
                    <a:cubicBezTo>
                      <a:pt x="989" y="312"/>
                      <a:pt x="989" y="312"/>
                      <a:pt x="989" y="312"/>
                    </a:cubicBezTo>
                    <a:cubicBezTo>
                      <a:pt x="988" y="312"/>
                      <a:pt x="988" y="312"/>
                      <a:pt x="988" y="312"/>
                    </a:cubicBezTo>
                    <a:moveTo>
                      <a:pt x="154" y="285"/>
                    </a:moveTo>
                    <a:cubicBezTo>
                      <a:pt x="124" y="264"/>
                      <a:pt x="124" y="264"/>
                      <a:pt x="124" y="264"/>
                    </a:cubicBezTo>
                    <a:cubicBezTo>
                      <a:pt x="124" y="264"/>
                      <a:pt x="124" y="264"/>
                      <a:pt x="124" y="264"/>
                    </a:cubicBezTo>
                    <a:cubicBezTo>
                      <a:pt x="125" y="263"/>
                      <a:pt x="126" y="262"/>
                      <a:pt x="127" y="261"/>
                    </a:cubicBezTo>
                    <a:cubicBezTo>
                      <a:pt x="127" y="261"/>
                      <a:pt x="127" y="261"/>
                      <a:pt x="127" y="261"/>
                    </a:cubicBezTo>
                    <a:cubicBezTo>
                      <a:pt x="156" y="282"/>
                      <a:pt x="156" y="282"/>
                      <a:pt x="156" y="282"/>
                    </a:cubicBezTo>
                    <a:cubicBezTo>
                      <a:pt x="156" y="282"/>
                      <a:pt x="156" y="282"/>
                      <a:pt x="156" y="282"/>
                    </a:cubicBezTo>
                    <a:cubicBezTo>
                      <a:pt x="155" y="283"/>
                      <a:pt x="155" y="284"/>
                      <a:pt x="154" y="285"/>
                    </a:cubicBezTo>
                    <a:cubicBezTo>
                      <a:pt x="154" y="285"/>
                      <a:pt x="154" y="285"/>
                      <a:pt x="154" y="285"/>
                    </a:cubicBezTo>
                    <a:moveTo>
                      <a:pt x="956" y="264"/>
                    </a:moveTo>
                    <a:cubicBezTo>
                      <a:pt x="955" y="264"/>
                      <a:pt x="955" y="264"/>
                      <a:pt x="955" y="264"/>
                    </a:cubicBezTo>
                    <a:cubicBezTo>
                      <a:pt x="955" y="263"/>
                      <a:pt x="954" y="262"/>
                      <a:pt x="953" y="261"/>
                    </a:cubicBezTo>
                    <a:cubicBezTo>
                      <a:pt x="953" y="261"/>
                      <a:pt x="953" y="261"/>
                      <a:pt x="953" y="261"/>
                    </a:cubicBezTo>
                    <a:cubicBezTo>
                      <a:pt x="981" y="238"/>
                      <a:pt x="981" y="238"/>
                      <a:pt x="981" y="238"/>
                    </a:cubicBezTo>
                    <a:cubicBezTo>
                      <a:pt x="981" y="239"/>
                      <a:pt x="981" y="239"/>
                      <a:pt x="981" y="239"/>
                    </a:cubicBezTo>
                    <a:cubicBezTo>
                      <a:pt x="982" y="239"/>
                      <a:pt x="982" y="240"/>
                      <a:pt x="983" y="240"/>
                    </a:cubicBezTo>
                    <a:cubicBezTo>
                      <a:pt x="984" y="242"/>
                      <a:pt x="984" y="242"/>
                      <a:pt x="984" y="242"/>
                    </a:cubicBezTo>
                    <a:cubicBezTo>
                      <a:pt x="956" y="264"/>
                      <a:pt x="956" y="264"/>
                      <a:pt x="956" y="264"/>
                    </a:cubicBezTo>
                    <a:moveTo>
                      <a:pt x="192" y="237"/>
                    </a:move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7" y="212"/>
                      <a:pt x="168" y="211"/>
                      <a:pt x="169" y="210"/>
                    </a:cubicBezTo>
                    <a:cubicBezTo>
                      <a:pt x="169" y="210"/>
                      <a:pt x="169" y="210"/>
                      <a:pt x="169" y="210"/>
                    </a:cubicBezTo>
                    <a:cubicBezTo>
                      <a:pt x="195" y="234"/>
                      <a:pt x="195" y="234"/>
                      <a:pt x="195" y="234"/>
                    </a:cubicBezTo>
                    <a:cubicBezTo>
                      <a:pt x="195" y="234"/>
                      <a:pt x="195" y="234"/>
                      <a:pt x="195" y="234"/>
                    </a:cubicBezTo>
                    <a:cubicBezTo>
                      <a:pt x="194" y="235"/>
                      <a:pt x="193" y="236"/>
                      <a:pt x="192" y="237"/>
                    </a:cubicBezTo>
                    <a:cubicBezTo>
                      <a:pt x="192" y="237"/>
                      <a:pt x="192" y="237"/>
                      <a:pt x="192" y="237"/>
                    </a:cubicBezTo>
                    <a:moveTo>
                      <a:pt x="914" y="218"/>
                    </a:moveTo>
                    <a:cubicBezTo>
                      <a:pt x="914" y="218"/>
                      <a:pt x="914" y="218"/>
                      <a:pt x="914" y="218"/>
                    </a:cubicBezTo>
                    <a:cubicBezTo>
                      <a:pt x="913" y="217"/>
                      <a:pt x="912" y="216"/>
                      <a:pt x="912" y="215"/>
                    </a:cubicBezTo>
                    <a:cubicBezTo>
                      <a:pt x="911" y="215"/>
                      <a:pt x="911" y="215"/>
                      <a:pt x="911" y="215"/>
                    </a:cubicBezTo>
                    <a:cubicBezTo>
                      <a:pt x="912" y="215"/>
                      <a:pt x="912" y="215"/>
                      <a:pt x="912" y="215"/>
                    </a:cubicBezTo>
                    <a:cubicBezTo>
                      <a:pt x="937" y="189"/>
                      <a:pt x="937" y="189"/>
                      <a:pt x="937" y="189"/>
                    </a:cubicBezTo>
                    <a:cubicBezTo>
                      <a:pt x="937" y="190"/>
                      <a:pt x="937" y="190"/>
                      <a:pt x="937" y="190"/>
                    </a:cubicBezTo>
                    <a:cubicBezTo>
                      <a:pt x="937" y="190"/>
                      <a:pt x="938" y="191"/>
                      <a:pt x="939" y="192"/>
                    </a:cubicBezTo>
                    <a:cubicBezTo>
                      <a:pt x="940" y="193"/>
                      <a:pt x="940" y="193"/>
                      <a:pt x="940" y="193"/>
                    </a:cubicBezTo>
                    <a:cubicBezTo>
                      <a:pt x="940" y="193"/>
                      <a:pt x="940" y="193"/>
                      <a:pt x="940" y="193"/>
                    </a:cubicBezTo>
                    <a:cubicBezTo>
                      <a:pt x="914" y="218"/>
                      <a:pt x="914" y="218"/>
                      <a:pt x="914" y="218"/>
                    </a:cubicBezTo>
                    <a:moveTo>
                      <a:pt x="237" y="194"/>
                    </a:moveTo>
                    <a:cubicBezTo>
                      <a:pt x="236" y="194"/>
                      <a:pt x="236" y="194"/>
                      <a:pt x="236" y="194"/>
                    </a:cubicBezTo>
                    <a:cubicBezTo>
                      <a:pt x="213" y="167"/>
                      <a:pt x="213" y="167"/>
                      <a:pt x="213" y="167"/>
                    </a:cubicBezTo>
                    <a:cubicBezTo>
                      <a:pt x="213" y="167"/>
                      <a:pt x="213" y="167"/>
                      <a:pt x="213" y="167"/>
                    </a:cubicBezTo>
                    <a:cubicBezTo>
                      <a:pt x="214" y="166"/>
                      <a:pt x="215" y="165"/>
                      <a:pt x="216" y="164"/>
                    </a:cubicBezTo>
                    <a:cubicBezTo>
                      <a:pt x="217" y="164"/>
                      <a:pt x="217" y="164"/>
                      <a:pt x="217" y="164"/>
                    </a:cubicBezTo>
                    <a:cubicBezTo>
                      <a:pt x="240" y="191"/>
                      <a:pt x="240" y="191"/>
                      <a:pt x="240" y="191"/>
                    </a:cubicBezTo>
                    <a:cubicBezTo>
                      <a:pt x="240" y="192"/>
                      <a:pt x="240" y="192"/>
                      <a:pt x="240" y="192"/>
                    </a:cubicBezTo>
                    <a:cubicBezTo>
                      <a:pt x="239" y="192"/>
                      <a:pt x="238" y="193"/>
                      <a:pt x="237" y="194"/>
                    </a:cubicBezTo>
                    <a:cubicBezTo>
                      <a:pt x="237" y="194"/>
                      <a:pt x="237" y="194"/>
                      <a:pt x="237" y="194"/>
                    </a:cubicBezTo>
                    <a:moveTo>
                      <a:pt x="868" y="178"/>
                    </a:moveTo>
                    <a:cubicBezTo>
                      <a:pt x="868" y="177"/>
                      <a:pt x="868" y="177"/>
                      <a:pt x="868" y="177"/>
                    </a:cubicBezTo>
                    <a:cubicBezTo>
                      <a:pt x="867" y="177"/>
                      <a:pt x="866" y="176"/>
                      <a:pt x="865" y="175"/>
                    </a:cubicBezTo>
                    <a:cubicBezTo>
                      <a:pt x="865" y="175"/>
                      <a:pt x="865" y="175"/>
                      <a:pt x="865" y="175"/>
                    </a:cubicBezTo>
                    <a:cubicBezTo>
                      <a:pt x="865" y="175"/>
                      <a:pt x="865" y="175"/>
                      <a:pt x="865" y="175"/>
                    </a:cubicBezTo>
                    <a:cubicBezTo>
                      <a:pt x="886" y="146"/>
                      <a:pt x="886" y="146"/>
                      <a:pt x="886" y="146"/>
                    </a:cubicBezTo>
                    <a:cubicBezTo>
                      <a:pt x="887" y="146"/>
                      <a:pt x="887" y="146"/>
                      <a:pt x="887" y="146"/>
                    </a:cubicBezTo>
                    <a:cubicBezTo>
                      <a:pt x="888" y="147"/>
                      <a:pt x="889" y="148"/>
                      <a:pt x="890" y="149"/>
                    </a:cubicBezTo>
                    <a:cubicBezTo>
                      <a:pt x="890" y="149"/>
                      <a:pt x="890" y="149"/>
                      <a:pt x="890" y="149"/>
                    </a:cubicBezTo>
                    <a:cubicBezTo>
                      <a:pt x="890" y="149"/>
                      <a:pt x="890" y="149"/>
                      <a:pt x="890" y="149"/>
                    </a:cubicBezTo>
                    <a:cubicBezTo>
                      <a:pt x="868" y="178"/>
                      <a:pt x="868" y="178"/>
                      <a:pt x="868" y="178"/>
                    </a:cubicBezTo>
                    <a:moveTo>
                      <a:pt x="286" y="157"/>
                    </a:moveTo>
                    <a:cubicBezTo>
                      <a:pt x="266" y="127"/>
                      <a:pt x="266" y="127"/>
                      <a:pt x="266" y="127"/>
                    </a:cubicBezTo>
                    <a:cubicBezTo>
                      <a:pt x="267" y="127"/>
                      <a:pt x="267" y="127"/>
                      <a:pt x="267" y="127"/>
                    </a:cubicBezTo>
                    <a:cubicBezTo>
                      <a:pt x="268" y="126"/>
                      <a:pt x="268" y="125"/>
                      <a:pt x="269" y="125"/>
                    </a:cubicBezTo>
                    <a:cubicBezTo>
                      <a:pt x="270" y="124"/>
                      <a:pt x="270" y="124"/>
                      <a:pt x="270" y="124"/>
                    </a:cubicBezTo>
                    <a:cubicBezTo>
                      <a:pt x="289" y="155"/>
                      <a:pt x="289" y="155"/>
                      <a:pt x="289" y="155"/>
                    </a:cubicBezTo>
                    <a:cubicBezTo>
                      <a:pt x="289" y="155"/>
                      <a:pt x="289" y="155"/>
                      <a:pt x="289" y="155"/>
                    </a:cubicBezTo>
                    <a:cubicBezTo>
                      <a:pt x="288" y="155"/>
                      <a:pt x="288" y="156"/>
                      <a:pt x="287" y="156"/>
                    </a:cubicBezTo>
                    <a:cubicBezTo>
                      <a:pt x="286" y="157"/>
                      <a:pt x="286" y="157"/>
                      <a:pt x="286" y="157"/>
                    </a:cubicBezTo>
                    <a:moveTo>
                      <a:pt x="817" y="143"/>
                    </a:moveTo>
                    <a:cubicBezTo>
                      <a:pt x="816" y="142"/>
                      <a:pt x="816" y="142"/>
                      <a:pt x="816" y="142"/>
                    </a:cubicBezTo>
                    <a:cubicBezTo>
                      <a:pt x="815" y="142"/>
                      <a:pt x="814" y="141"/>
                      <a:pt x="813" y="141"/>
                    </a:cubicBezTo>
                    <a:cubicBezTo>
                      <a:pt x="813" y="141"/>
                      <a:pt x="813" y="141"/>
                      <a:pt x="813" y="141"/>
                    </a:cubicBezTo>
                    <a:cubicBezTo>
                      <a:pt x="813" y="141"/>
                      <a:pt x="813" y="141"/>
                      <a:pt x="813" y="141"/>
                    </a:cubicBezTo>
                    <a:cubicBezTo>
                      <a:pt x="831" y="110"/>
                      <a:pt x="831" y="110"/>
                      <a:pt x="831" y="110"/>
                    </a:cubicBezTo>
                    <a:cubicBezTo>
                      <a:pt x="833" y="110"/>
                      <a:pt x="833" y="110"/>
                      <a:pt x="833" y="110"/>
                    </a:cubicBezTo>
                    <a:cubicBezTo>
                      <a:pt x="833" y="111"/>
                      <a:pt x="834" y="111"/>
                      <a:pt x="835" y="112"/>
                    </a:cubicBezTo>
                    <a:cubicBezTo>
                      <a:pt x="835" y="112"/>
                      <a:pt x="835" y="112"/>
                      <a:pt x="835" y="112"/>
                    </a:cubicBezTo>
                    <a:cubicBezTo>
                      <a:pt x="817" y="143"/>
                      <a:pt x="817" y="143"/>
                      <a:pt x="817" y="143"/>
                    </a:cubicBezTo>
                    <a:moveTo>
                      <a:pt x="339" y="126"/>
                    </a:moveTo>
                    <a:cubicBezTo>
                      <a:pt x="339" y="126"/>
                      <a:pt x="339" y="126"/>
                      <a:pt x="339" y="126"/>
                    </a:cubicBezTo>
                    <a:cubicBezTo>
                      <a:pt x="323" y="94"/>
                      <a:pt x="323" y="94"/>
                      <a:pt x="323" y="94"/>
                    </a:cubicBezTo>
                    <a:cubicBezTo>
                      <a:pt x="323" y="94"/>
                      <a:pt x="323" y="94"/>
                      <a:pt x="323" y="94"/>
                    </a:cubicBezTo>
                    <a:cubicBezTo>
                      <a:pt x="325" y="93"/>
                      <a:pt x="326" y="92"/>
                      <a:pt x="327" y="92"/>
                    </a:cubicBezTo>
                    <a:cubicBezTo>
                      <a:pt x="327" y="92"/>
                      <a:pt x="327" y="92"/>
                      <a:pt x="327" y="92"/>
                    </a:cubicBezTo>
                    <a:cubicBezTo>
                      <a:pt x="343" y="124"/>
                      <a:pt x="343" y="124"/>
                      <a:pt x="343" y="124"/>
                    </a:cubicBezTo>
                    <a:cubicBezTo>
                      <a:pt x="343" y="124"/>
                      <a:pt x="343" y="124"/>
                      <a:pt x="343" y="124"/>
                    </a:cubicBezTo>
                    <a:cubicBezTo>
                      <a:pt x="342" y="125"/>
                      <a:pt x="340" y="125"/>
                      <a:pt x="339" y="126"/>
                    </a:cubicBezTo>
                    <a:cubicBezTo>
                      <a:pt x="339" y="126"/>
                      <a:pt x="339" y="126"/>
                      <a:pt x="339" y="126"/>
                    </a:cubicBezTo>
                    <a:moveTo>
                      <a:pt x="758" y="113"/>
                    </a:moveTo>
                    <a:cubicBezTo>
                      <a:pt x="758" y="113"/>
                      <a:pt x="758" y="113"/>
                      <a:pt x="758" y="113"/>
                    </a:cubicBezTo>
                    <a:cubicBezTo>
                      <a:pt x="772" y="80"/>
                      <a:pt x="772" y="80"/>
                      <a:pt x="772" y="80"/>
                    </a:cubicBezTo>
                    <a:cubicBezTo>
                      <a:pt x="773" y="80"/>
                      <a:pt x="773" y="80"/>
                      <a:pt x="773" y="80"/>
                    </a:cubicBezTo>
                    <a:cubicBezTo>
                      <a:pt x="774" y="81"/>
                      <a:pt x="775" y="81"/>
                      <a:pt x="776" y="82"/>
                    </a:cubicBezTo>
                    <a:cubicBezTo>
                      <a:pt x="776" y="82"/>
                      <a:pt x="776" y="82"/>
                      <a:pt x="776" y="82"/>
                    </a:cubicBezTo>
                    <a:cubicBezTo>
                      <a:pt x="776" y="82"/>
                      <a:pt x="776" y="82"/>
                      <a:pt x="776" y="82"/>
                    </a:cubicBezTo>
                    <a:cubicBezTo>
                      <a:pt x="762" y="115"/>
                      <a:pt x="762" y="115"/>
                      <a:pt x="762" y="115"/>
                    </a:cubicBezTo>
                    <a:cubicBezTo>
                      <a:pt x="762" y="115"/>
                      <a:pt x="762" y="115"/>
                      <a:pt x="762" y="115"/>
                    </a:cubicBezTo>
                    <a:cubicBezTo>
                      <a:pt x="761" y="114"/>
                      <a:pt x="759" y="114"/>
                      <a:pt x="758" y="113"/>
                    </a:cubicBezTo>
                    <a:cubicBezTo>
                      <a:pt x="758" y="113"/>
                      <a:pt x="758" y="113"/>
                      <a:pt x="758" y="113"/>
                    </a:cubicBezTo>
                    <a:moveTo>
                      <a:pt x="396" y="102"/>
                    </a:moveTo>
                    <a:cubicBezTo>
                      <a:pt x="384" y="68"/>
                      <a:pt x="384" y="68"/>
                      <a:pt x="384" y="68"/>
                    </a:cubicBezTo>
                    <a:cubicBezTo>
                      <a:pt x="384" y="68"/>
                      <a:pt x="384" y="68"/>
                      <a:pt x="384" y="68"/>
                    </a:cubicBezTo>
                    <a:cubicBezTo>
                      <a:pt x="385" y="67"/>
                      <a:pt x="387" y="67"/>
                      <a:pt x="388" y="67"/>
                    </a:cubicBezTo>
                    <a:cubicBezTo>
                      <a:pt x="388" y="66"/>
                      <a:pt x="388" y="66"/>
                      <a:pt x="388" y="66"/>
                    </a:cubicBezTo>
                    <a:cubicBezTo>
                      <a:pt x="388" y="67"/>
                      <a:pt x="388" y="67"/>
                      <a:pt x="388" y="67"/>
                    </a:cubicBezTo>
                    <a:cubicBezTo>
                      <a:pt x="400" y="101"/>
                      <a:pt x="400" y="101"/>
                      <a:pt x="400" y="101"/>
                    </a:cubicBezTo>
                    <a:cubicBezTo>
                      <a:pt x="400" y="101"/>
                      <a:pt x="400" y="101"/>
                      <a:pt x="400" y="101"/>
                    </a:cubicBezTo>
                    <a:cubicBezTo>
                      <a:pt x="399" y="101"/>
                      <a:pt x="397" y="101"/>
                      <a:pt x="396" y="102"/>
                    </a:cubicBezTo>
                    <a:cubicBezTo>
                      <a:pt x="396" y="102"/>
                      <a:pt x="396" y="102"/>
                      <a:pt x="396" y="102"/>
                    </a:cubicBezTo>
                    <a:moveTo>
                      <a:pt x="704" y="94"/>
                    </a:moveTo>
                    <a:cubicBezTo>
                      <a:pt x="704" y="94"/>
                      <a:pt x="704" y="94"/>
                      <a:pt x="704" y="94"/>
                    </a:cubicBezTo>
                    <a:cubicBezTo>
                      <a:pt x="702" y="93"/>
                      <a:pt x="701" y="93"/>
                      <a:pt x="700" y="93"/>
                    </a:cubicBezTo>
                    <a:cubicBezTo>
                      <a:pt x="700" y="93"/>
                      <a:pt x="700" y="93"/>
                      <a:pt x="700" y="93"/>
                    </a:cubicBezTo>
                    <a:cubicBezTo>
                      <a:pt x="710" y="58"/>
                      <a:pt x="710" y="58"/>
                      <a:pt x="710" y="58"/>
                    </a:cubicBezTo>
                    <a:cubicBezTo>
                      <a:pt x="710" y="58"/>
                      <a:pt x="710" y="58"/>
                      <a:pt x="710" y="58"/>
                    </a:cubicBezTo>
                    <a:cubicBezTo>
                      <a:pt x="711" y="58"/>
                      <a:pt x="712" y="59"/>
                      <a:pt x="714" y="59"/>
                    </a:cubicBezTo>
                    <a:cubicBezTo>
                      <a:pt x="714" y="59"/>
                      <a:pt x="714" y="59"/>
                      <a:pt x="714" y="59"/>
                    </a:cubicBezTo>
                    <a:cubicBezTo>
                      <a:pt x="714" y="59"/>
                      <a:pt x="714" y="59"/>
                      <a:pt x="714" y="59"/>
                    </a:cubicBezTo>
                    <a:cubicBezTo>
                      <a:pt x="704" y="94"/>
                      <a:pt x="704" y="94"/>
                      <a:pt x="704" y="94"/>
                    </a:cubicBezTo>
                    <a:moveTo>
                      <a:pt x="455" y="85"/>
                    </a:moveTo>
                    <a:cubicBezTo>
                      <a:pt x="455" y="85"/>
                      <a:pt x="455" y="85"/>
                      <a:pt x="455" y="85"/>
                    </a:cubicBezTo>
                    <a:cubicBezTo>
                      <a:pt x="448" y="50"/>
                      <a:pt x="448" y="50"/>
                      <a:pt x="448" y="50"/>
                    </a:cubicBezTo>
                    <a:cubicBezTo>
                      <a:pt x="448" y="50"/>
                      <a:pt x="448" y="50"/>
                      <a:pt x="448" y="50"/>
                    </a:cubicBezTo>
                    <a:cubicBezTo>
                      <a:pt x="449" y="50"/>
                      <a:pt x="451" y="49"/>
                      <a:pt x="452" y="49"/>
                    </a:cubicBezTo>
                    <a:cubicBezTo>
                      <a:pt x="452" y="49"/>
                      <a:pt x="452" y="49"/>
                      <a:pt x="452" y="49"/>
                    </a:cubicBezTo>
                    <a:cubicBezTo>
                      <a:pt x="459" y="84"/>
                      <a:pt x="459" y="84"/>
                      <a:pt x="459" y="84"/>
                    </a:cubicBezTo>
                    <a:cubicBezTo>
                      <a:pt x="459" y="84"/>
                      <a:pt x="459" y="84"/>
                      <a:pt x="459" y="84"/>
                    </a:cubicBezTo>
                    <a:cubicBezTo>
                      <a:pt x="458" y="84"/>
                      <a:pt x="457" y="85"/>
                      <a:pt x="455" y="85"/>
                    </a:cubicBezTo>
                    <a:cubicBezTo>
                      <a:pt x="455" y="85"/>
                      <a:pt x="455" y="85"/>
                      <a:pt x="455" y="85"/>
                    </a:cubicBezTo>
                    <a:moveTo>
                      <a:pt x="644" y="80"/>
                    </a:moveTo>
                    <a:cubicBezTo>
                      <a:pt x="643" y="80"/>
                      <a:pt x="643" y="80"/>
                      <a:pt x="643" y="80"/>
                    </a:cubicBezTo>
                    <a:cubicBezTo>
                      <a:pt x="642" y="80"/>
                      <a:pt x="641" y="80"/>
                      <a:pt x="640" y="79"/>
                    </a:cubicBezTo>
                    <a:cubicBezTo>
                      <a:pt x="639" y="79"/>
                      <a:pt x="639" y="79"/>
                      <a:pt x="639" y="79"/>
                    </a:cubicBezTo>
                    <a:cubicBezTo>
                      <a:pt x="639" y="79"/>
                      <a:pt x="639" y="79"/>
                      <a:pt x="639" y="79"/>
                    </a:cubicBezTo>
                    <a:cubicBezTo>
                      <a:pt x="645" y="44"/>
                      <a:pt x="645" y="44"/>
                      <a:pt x="645" y="44"/>
                    </a:cubicBezTo>
                    <a:cubicBezTo>
                      <a:pt x="645" y="44"/>
                      <a:pt x="645" y="44"/>
                      <a:pt x="645" y="44"/>
                    </a:cubicBezTo>
                    <a:cubicBezTo>
                      <a:pt x="647" y="44"/>
                      <a:pt x="648" y="44"/>
                      <a:pt x="649" y="44"/>
                    </a:cubicBezTo>
                    <a:cubicBezTo>
                      <a:pt x="649" y="45"/>
                      <a:pt x="649" y="45"/>
                      <a:pt x="649" y="45"/>
                    </a:cubicBezTo>
                    <a:cubicBezTo>
                      <a:pt x="644" y="80"/>
                      <a:pt x="644" y="80"/>
                      <a:pt x="644" y="80"/>
                    </a:cubicBezTo>
                    <a:moveTo>
                      <a:pt x="516" y="76"/>
                    </a:moveTo>
                    <a:cubicBezTo>
                      <a:pt x="513" y="40"/>
                      <a:pt x="513" y="40"/>
                      <a:pt x="513" y="40"/>
                    </a:cubicBezTo>
                    <a:cubicBezTo>
                      <a:pt x="514" y="40"/>
                      <a:pt x="514" y="40"/>
                      <a:pt x="514" y="40"/>
                    </a:cubicBezTo>
                    <a:cubicBezTo>
                      <a:pt x="515" y="40"/>
                      <a:pt x="516" y="39"/>
                      <a:pt x="517" y="39"/>
                    </a:cubicBezTo>
                    <a:cubicBezTo>
                      <a:pt x="518" y="39"/>
                      <a:pt x="518" y="39"/>
                      <a:pt x="518" y="39"/>
                    </a:cubicBezTo>
                    <a:cubicBezTo>
                      <a:pt x="521" y="75"/>
                      <a:pt x="521" y="75"/>
                      <a:pt x="521" y="75"/>
                    </a:cubicBezTo>
                    <a:cubicBezTo>
                      <a:pt x="520" y="75"/>
                      <a:pt x="520" y="75"/>
                      <a:pt x="520" y="75"/>
                    </a:cubicBezTo>
                    <a:cubicBezTo>
                      <a:pt x="519" y="75"/>
                      <a:pt x="518" y="75"/>
                      <a:pt x="517" y="76"/>
                    </a:cubicBezTo>
                    <a:cubicBezTo>
                      <a:pt x="516" y="76"/>
                      <a:pt x="516" y="76"/>
                      <a:pt x="516" y="76"/>
                    </a:cubicBezTo>
                    <a:moveTo>
                      <a:pt x="582" y="74"/>
                    </a:moveTo>
                    <a:cubicBezTo>
                      <a:pt x="581" y="74"/>
                      <a:pt x="579" y="74"/>
                      <a:pt x="578" y="74"/>
                    </a:cubicBezTo>
                    <a:cubicBezTo>
                      <a:pt x="578" y="74"/>
                      <a:pt x="578" y="74"/>
                      <a:pt x="578" y="74"/>
                    </a:cubicBezTo>
                    <a:cubicBezTo>
                      <a:pt x="578" y="74"/>
                      <a:pt x="578" y="74"/>
                      <a:pt x="578" y="74"/>
                    </a:cubicBezTo>
                    <a:cubicBezTo>
                      <a:pt x="579" y="38"/>
                      <a:pt x="579" y="38"/>
                      <a:pt x="579" y="38"/>
                    </a:cubicBezTo>
                    <a:cubicBezTo>
                      <a:pt x="579" y="38"/>
                      <a:pt x="579" y="38"/>
                      <a:pt x="579" y="38"/>
                    </a:cubicBezTo>
                    <a:cubicBezTo>
                      <a:pt x="581" y="38"/>
                      <a:pt x="582" y="38"/>
                      <a:pt x="583" y="38"/>
                    </a:cubicBezTo>
                    <a:cubicBezTo>
                      <a:pt x="584" y="38"/>
                      <a:pt x="584" y="38"/>
                      <a:pt x="584" y="38"/>
                    </a:cubicBezTo>
                    <a:cubicBezTo>
                      <a:pt x="582" y="74"/>
                      <a:pt x="582" y="74"/>
                      <a:pt x="582" y="74"/>
                    </a:cubicBezTo>
                    <a:cubicBezTo>
                      <a:pt x="582" y="74"/>
                      <a:pt x="582" y="74"/>
                      <a:pt x="582" y="74"/>
                    </a:cubicBezTo>
                    <a:moveTo>
                      <a:pt x="563" y="0"/>
                    </a:moveTo>
                    <a:cubicBezTo>
                      <a:pt x="562" y="0"/>
                      <a:pt x="561" y="0"/>
                      <a:pt x="560" y="0"/>
                    </a:cubicBezTo>
                    <a:cubicBezTo>
                      <a:pt x="552" y="0"/>
                      <a:pt x="543" y="0"/>
                      <a:pt x="534" y="1"/>
                    </a:cubicBezTo>
                    <a:cubicBezTo>
                      <a:pt x="534" y="12"/>
                      <a:pt x="534" y="12"/>
                      <a:pt x="534" y="12"/>
                    </a:cubicBezTo>
                    <a:cubicBezTo>
                      <a:pt x="237" y="27"/>
                      <a:pt x="0" y="273"/>
                      <a:pt x="0" y="574"/>
                    </a:cubicBezTo>
                    <a:cubicBezTo>
                      <a:pt x="94" y="574"/>
                      <a:pt x="94" y="574"/>
                      <a:pt x="94" y="574"/>
                    </a:cubicBezTo>
                    <a:cubicBezTo>
                      <a:pt x="94" y="315"/>
                      <a:pt x="304" y="105"/>
                      <a:pt x="563" y="105"/>
                    </a:cubicBezTo>
                    <a:cubicBezTo>
                      <a:pt x="822" y="105"/>
                      <a:pt x="1031" y="315"/>
                      <a:pt x="1031" y="574"/>
                    </a:cubicBezTo>
                    <a:cubicBezTo>
                      <a:pt x="1031" y="708"/>
                      <a:pt x="975" y="829"/>
                      <a:pt x="884" y="915"/>
                    </a:cubicBezTo>
                    <a:cubicBezTo>
                      <a:pt x="896" y="927"/>
                      <a:pt x="896" y="927"/>
                      <a:pt x="896" y="927"/>
                    </a:cubicBezTo>
                    <a:cubicBezTo>
                      <a:pt x="919" y="952"/>
                      <a:pt x="919" y="952"/>
                      <a:pt x="919" y="952"/>
                    </a:cubicBezTo>
                    <a:cubicBezTo>
                      <a:pt x="949" y="983"/>
                      <a:pt x="949" y="983"/>
                      <a:pt x="949" y="983"/>
                    </a:cubicBezTo>
                    <a:cubicBezTo>
                      <a:pt x="963" y="998"/>
                      <a:pt x="963" y="998"/>
                      <a:pt x="963" y="998"/>
                    </a:cubicBezTo>
                    <a:cubicBezTo>
                      <a:pt x="1075" y="892"/>
                      <a:pt x="1146" y="741"/>
                      <a:pt x="1146" y="574"/>
                    </a:cubicBezTo>
                    <a:cubicBezTo>
                      <a:pt x="1146" y="563"/>
                      <a:pt x="1145" y="553"/>
                      <a:pt x="1145" y="542"/>
                    </a:cubicBezTo>
                    <a:cubicBezTo>
                      <a:pt x="1124" y="543"/>
                      <a:pt x="1124" y="543"/>
                      <a:pt x="1124" y="543"/>
                    </a:cubicBezTo>
                    <a:cubicBezTo>
                      <a:pt x="1117" y="411"/>
                      <a:pt x="1065" y="292"/>
                      <a:pt x="982" y="199"/>
                    </a:cubicBezTo>
                    <a:cubicBezTo>
                      <a:pt x="991" y="192"/>
                      <a:pt x="991" y="192"/>
                      <a:pt x="991" y="192"/>
                    </a:cubicBezTo>
                    <a:cubicBezTo>
                      <a:pt x="886" y="74"/>
                      <a:pt x="733" y="0"/>
                      <a:pt x="563" y="0"/>
                    </a:cubicBezTo>
                  </a:path>
                </a:pathLst>
              </a:custGeom>
              <a:solidFill>
                <a:srgbClr val="7FD9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62"/>
              <p:cNvSpPr>
                <a:spLocks noEditPoints="1"/>
              </p:cNvSpPr>
              <p:nvPr/>
            </p:nvSpPr>
            <p:spPr bwMode="auto">
              <a:xfrm>
                <a:off x="5375276" y="2697163"/>
                <a:ext cx="1404938" cy="1471613"/>
              </a:xfrm>
              <a:custGeom>
                <a:avLst/>
                <a:gdLst>
                  <a:gd name="T0" fmla="*/ 427 w 440"/>
                  <a:gd name="T1" fmla="*/ 249 h 456"/>
                  <a:gd name="T2" fmla="*/ 424 w 440"/>
                  <a:gd name="T3" fmla="*/ 186 h 456"/>
                  <a:gd name="T4" fmla="*/ 353 w 440"/>
                  <a:gd name="T5" fmla="*/ 71 h 456"/>
                  <a:gd name="T6" fmla="*/ 361 w 440"/>
                  <a:gd name="T7" fmla="*/ 61 h 456"/>
                  <a:gd name="T8" fmla="*/ 292 w 440"/>
                  <a:gd name="T9" fmla="*/ 24 h 456"/>
                  <a:gd name="T10" fmla="*/ 82 w 440"/>
                  <a:gd name="T11" fmla="*/ 69 h 456"/>
                  <a:gd name="T12" fmla="*/ 16 w 440"/>
                  <a:gd name="T13" fmla="*/ 273 h 456"/>
                  <a:gd name="T14" fmla="*/ 160 w 440"/>
                  <a:gd name="T15" fmla="*/ 432 h 456"/>
                  <a:gd name="T16" fmla="*/ 370 w 440"/>
                  <a:gd name="T17" fmla="*/ 387 h 456"/>
                  <a:gd name="T18" fmla="*/ 440 w 440"/>
                  <a:gd name="T19" fmla="*/ 250 h 456"/>
                  <a:gd name="T20" fmla="*/ 427 w 440"/>
                  <a:gd name="T21" fmla="*/ 249 h 456"/>
                  <a:gd name="T22" fmla="*/ 353 w 440"/>
                  <a:gd name="T23" fmla="*/ 368 h 456"/>
                  <a:gd name="T24" fmla="*/ 298 w 440"/>
                  <a:gd name="T25" fmla="*/ 402 h 456"/>
                  <a:gd name="T26" fmla="*/ 302 w 440"/>
                  <a:gd name="T27" fmla="*/ 412 h 456"/>
                  <a:gd name="T28" fmla="*/ 165 w 440"/>
                  <a:gd name="T29" fmla="*/ 417 h 456"/>
                  <a:gd name="T30" fmla="*/ 32 w 440"/>
                  <a:gd name="T31" fmla="*/ 269 h 456"/>
                  <a:gd name="T32" fmla="*/ 28 w 440"/>
                  <a:gd name="T33" fmla="*/ 241 h 456"/>
                  <a:gd name="T34" fmla="*/ 38 w 440"/>
                  <a:gd name="T35" fmla="*/ 240 h 456"/>
                  <a:gd name="T36" fmla="*/ 100 w 440"/>
                  <a:gd name="T37" fmla="*/ 88 h 456"/>
                  <a:gd name="T38" fmla="*/ 169 w 440"/>
                  <a:gd name="T39" fmla="*/ 48 h 456"/>
                  <a:gd name="T40" fmla="*/ 166 w 440"/>
                  <a:gd name="T41" fmla="*/ 38 h 456"/>
                  <a:gd name="T42" fmla="*/ 199 w 440"/>
                  <a:gd name="T43" fmla="*/ 31 h 456"/>
                  <a:gd name="T44" fmla="*/ 200 w 440"/>
                  <a:gd name="T45" fmla="*/ 41 h 456"/>
                  <a:gd name="T46" fmla="*/ 233 w 440"/>
                  <a:gd name="T47" fmla="*/ 39 h 456"/>
                  <a:gd name="T48" fmla="*/ 233 w 440"/>
                  <a:gd name="T49" fmla="*/ 29 h 456"/>
                  <a:gd name="T50" fmla="*/ 287 w 440"/>
                  <a:gd name="T51" fmla="*/ 38 h 456"/>
                  <a:gd name="T52" fmla="*/ 296 w 440"/>
                  <a:gd name="T53" fmla="*/ 41 h 456"/>
                  <a:gd name="T54" fmla="*/ 292 w 440"/>
                  <a:gd name="T55" fmla="*/ 51 h 456"/>
                  <a:gd name="T56" fmla="*/ 411 w 440"/>
                  <a:gd name="T57" fmla="*/ 188 h 456"/>
                  <a:gd name="T58" fmla="*/ 353 w 440"/>
                  <a:gd name="T59" fmla="*/ 368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40" h="456">
                    <a:moveTo>
                      <a:pt x="427" y="249"/>
                    </a:moveTo>
                    <a:cubicBezTo>
                      <a:pt x="429" y="228"/>
                      <a:pt x="428" y="207"/>
                      <a:pt x="424" y="186"/>
                    </a:cubicBezTo>
                    <a:cubicBezTo>
                      <a:pt x="414" y="140"/>
                      <a:pt x="388" y="99"/>
                      <a:pt x="353" y="71"/>
                    </a:cubicBezTo>
                    <a:cubicBezTo>
                      <a:pt x="361" y="61"/>
                      <a:pt x="361" y="61"/>
                      <a:pt x="361" y="61"/>
                    </a:cubicBezTo>
                    <a:cubicBezTo>
                      <a:pt x="341" y="44"/>
                      <a:pt x="318" y="32"/>
                      <a:pt x="292" y="24"/>
                    </a:cubicBezTo>
                    <a:cubicBezTo>
                      <a:pt x="219" y="0"/>
                      <a:pt x="139" y="17"/>
                      <a:pt x="82" y="69"/>
                    </a:cubicBezTo>
                    <a:cubicBezTo>
                      <a:pt x="25" y="120"/>
                      <a:pt x="0" y="198"/>
                      <a:pt x="16" y="273"/>
                    </a:cubicBezTo>
                    <a:cubicBezTo>
                      <a:pt x="32" y="348"/>
                      <a:pt x="87" y="408"/>
                      <a:pt x="160" y="432"/>
                    </a:cubicBezTo>
                    <a:cubicBezTo>
                      <a:pt x="233" y="456"/>
                      <a:pt x="313" y="439"/>
                      <a:pt x="370" y="387"/>
                    </a:cubicBezTo>
                    <a:cubicBezTo>
                      <a:pt x="410" y="351"/>
                      <a:pt x="434" y="302"/>
                      <a:pt x="440" y="250"/>
                    </a:cubicBezTo>
                    <a:lnTo>
                      <a:pt x="427" y="249"/>
                    </a:lnTo>
                    <a:close/>
                    <a:moveTo>
                      <a:pt x="353" y="368"/>
                    </a:moveTo>
                    <a:cubicBezTo>
                      <a:pt x="336" y="383"/>
                      <a:pt x="318" y="394"/>
                      <a:pt x="298" y="402"/>
                    </a:cubicBezTo>
                    <a:cubicBezTo>
                      <a:pt x="302" y="412"/>
                      <a:pt x="302" y="412"/>
                      <a:pt x="302" y="412"/>
                    </a:cubicBezTo>
                    <a:cubicBezTo>
                      <a:pt x="259" y="430"/>
                      <a:pt x="210" y="432"/>
                      <a:pt x="165" y="417"/>
                    </a:cubicBezTo>
                    <a:cubicBezTo>
                      <a:pt x="97" y="395"/>
                      <a:pt x="46" y="339"/>
                      <a:pt x="32" y="269"/>
                    </a:cubicBezTo>
                    <a:cubicBezTo>
                      <a:pt x="29" y="260"/>
                      <a:pt x="28" y="250"/>
                      <a:pt x="28" y="241"/>
                    </a:cubicBezTo>
                    <a:cubicBezTo>
                      <a:pt x="38" y="240"/>
                      <a:pt x="38" y="240"/>
                      <a:pt x="38" y="240"/>
                    </a:cubicBezTo>
                    <a:cubicBezTo>
                      <a:pt x="34" y="183"/>
                      <a:pt x="56" y="127"/>
                      <a:pt x="100" y="88"/>
                    </a:cubicBezTo>
                    <a:cubicBezTo>
                      <a:pt x="120" y="69"/>
                      <a:pt x="144" y="56"/>
                      <a:pt x="169" y="48"/>
                    </a:cubicBezTo>
                    <a:cubicBezTo>
                      <a:pt x="166" y="38"/>
                      <a:pt x="166" y="38"/>
                      <a:pt x="166" y="38"/>
                    </a:cubicBezTo>
                    <a:cubicBezTo>
                      <a:pt x="177" y="35"/>
                      <a:pt x="188" y="32"/>
                      <a:pt x="199" y="31"/>
                    </a:cubicBezTo>
                    <a:cubicBezTo>
                      <a:pt x="200" y="41"/>
                      <a:pt x="200" y="41"/>
                      <a:pt x="200" y="41"/>
                    </a:cubicBezTo>
                    <a:cubicBezTo>
                      <a:pt x="211" y="39"/>
                      <a:pt x="222" y="39"/>
                      <a:pt x="233" y="39"/>
                    </a:cubicBezTo>
                    <a:cubicBezTo>
                      <a:pt x="233" y="29"/>
                      <a:pt x="233" y="29"/>
                      <a:pt x="233" y="29"/>
                    </a:cubicBezTo>
                    <a:cubicBezTo>
                      <a:pt x="251" y="30"/>
                      <a:pt x="270" y="33"/>
                      <a:pt x="287" y="38"/>
                    </a:cubicBezTo>
                    <a:cubicBezTo>
                      <a:pt x="290" y="39"/>
                      <a:pt x="293" y="40"/>
                      <a:pt x="296" y="41"/>
                    </a:cubicBezTo>
                    <a:cubicBezTo>
                      <a:pt x="292" y="51"/>
                      <a:pt x="292" y="51"/>
                      <a:pt x="292" y="51"/>
                    </a:cubicBezTo>
                    <a:cubicBezTo>
                      <a:pt x="352" y="73"/>
                      <a:pt x="397" y="125"/>
                      <a:pt x="411" y="188"/>
                    </a:cubicBezTo>
                    <a:cubicBezTo>
                      <a:pt x="425" y="254"/>
                      <a:pt x="403" y="323"/>
                      <a:pt x="353" y="368"/>
                    </a:cubicBezTo>
                    <a:close/>
                  </a:path>
                </a:pathLst>
              </a:custGeom>
              <a:solidFill>
                <a:srgbClr val="00B4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63"/>
              <p:cNvSpPr>
                <a:spLocks noEditPoints="1"/>
              </p:cNvSpPr>
              <p:nvPr/>
            </p:nvSpPr>
            <p:spPr bwMode="auto">
              <a:xfrm>
                <a:off x="3983038" y="1357313"/>
                <a:ext cx="4078288" cy="4130675"/>
              </a:xfrm>
              <a:custGeom>
                <a:avLst/>
                <a:gdLst>
                  <a:gd name="T0" fmla="*/ 1277 w 1277"/>
                  <a:gd name="T1" fmla="*/ 643 h 1280"/>
                  <a:gd name="T2" fmla="*/ 1101 w 1277"/>
                  <a:gd name="T3" fmla="*/ 212 h 1280"/>
                  <a:gd name="T4" fmla="*/ 1113 w 1277"/>
                  <a:gd name="T5" fmla="*/ 200 h 1280"/>
                  <a:gd name="T6" fmla="*/ 1146 w 1277"/>
                  <a:gd name="T7" fmla="*/ 168 h 1280"/>
                  <a:gd name="T8" fmla="*/ 1147 w 1277"/>
                  <a:gd name="T9" fmla="*/ 148 h 1280"/>
                  <a:gd name="T10" fmla="*/ 1099 w 1277"/>
                  <a:gd name="T11" fmla="*/ 106 h 1280"/>
                  <a:gd name="T12" fmla="*/ 1086 w 1277"/>
                  <a:gd name="T13" fmla="*/ 104 h 1280"/>
                  <a:gd name="T14" fmla="*/ 1040 w 1277"/>
                  <a:gd name="T15" fmla="*/ 123 h 1280"/>
                  <a:gd name="T16" fmla="*/ 665 w 1277"/>
                  <a:gd name="T17" fmla="*/ 0 h 1280"/>
                  <a:gd name="T18" fmla="*/ 664 w 1277"/>
                  <a:gd name="T19" fmla="*/ 28 h 1280"/>
                  <a:gd name="T20" fmla="*/ 662 w 1277"/>
                  <a:gd name="T21" fmla="*/ 28 h 1280"/>
                  <a:gd name="T22" fmla="*/ 285 w 1277"/>
                  <a:gd name="T23" fmla="*/ 156 h 1280"/>
                  <a:gd name="T24" fmla="*/ 268 w 1277"/>
                  <a:gd name="T25" fmla="*/ 134 h 1280"/>
                  <a:gd name="T26" fmla="*/ 104 w 1277"/>
                  <a:gd name="T27" fmla="*/ 323 h 1280"/>
                  <a:gd name="T28" fmla="*/ 112 w 1277"/>
                  <a:gd name="T29" fmla="*/ 365 h 1280"/>
                  <a:gd name="T30" fmla="*/ 46 w 1277"/>
                  <a:gd name="T31" fmla="*/ 643 h 1280"/>
                  <a:gd name="T32" fmla="*/ 65 w 1277"/>
                  <a:gd name="T33" fmla="*/ 792 h 1280"/>
                  <a:gd name="T34" fmla="*/ 0 w 1277"/>
                  <a:gd name="T35" fmla="*/ 799 h 1280"/>
                  <a:gd name="T36" fmla="*/ 37 w 1277"/>
                  <a:gd name="T37" fmla="*/ 911 h 1280"/>
                  <a:gd name="T38" fmla="*/ 78 w 1277"/>
                  <a:gd name="T39" fmla="*/ 914 h 1280"/>
                  <a:gd name="T40" fmla="*/ 368 w 1277"/>
                  <a:gd name="T41" fmla="*/ 1215 h 1280"/>
                  <a:gd name="T42" fmla="*/ 381 w 1277"/>
                  <a:gd name="T43" fmla="*/ 1190 h 1280"/>
                  <a:gd name="T44" fmla="*/ 662 w 1277"/>
                  <a:gd name="T45" fmla="*/ 1258 h 1280"/>
                  <a:gd name="T46" fmla="*/ 744 w 1277"/>
                  <a:gd name="T47" fmla="*/ 1253 h 1280"/>
                  <a:gd name="T48" fmla="*/ 746 w 1277"/>
                  <a:gd name="T49" fmla="*/ 1270 h 1280"/>
                  <a:gd name="T50" fmla="*/ 758 w 1277"/>
                  <a:gd name="T51" fmla="*/ 1279 h 1280"/>
                  <a:gd name="T52" fmla="*/ 1021 w 1277"/>
                  <a:gd name="T53" fmla="*/ 1176 h 1280"/>
                  <a:gd name="T54" fmla="*/ 1042 w 1277"/>
                  <a:gd name="T55" fmla="*/ 1161 h 1280"/>
                  <a:gd name="T56" fmla="*/ 1033 w 1277"/>
                  <a:gd name="T57" fmla="*/ 1134 h 1280"/>
                  <a:gd name="T58" fmla="*/ 1277 w 1277"/>
                  <a:gd name="T59" fmla="*/ 643 h 1280"/>
                  <a:gd name="T60" fmla="*/ 662 w 1277"/>
                  <a:gd name="T61" fmla="*/ 1241 h 1280"/>
                  <a:gd name="T62" fmla="*/ 64 w 1277"/>
                  <a:gd name="T63" fmla="*/ 643 h 1280"/>
                  <a:gd name="T64" fmla="*/ 662 w 1277"/>
                  <a:gd name="T65" fmla="*/ 45 h 1280"/>
                  <a:gd name="T66" fmla="*/ 1259 w 1277"/>
                  <a:gd name="T67" fmla="*/ 643 h 1280"/>
                  <a:gd name="T68" fmla="*/ 662 w 1277"/>
                  <a:gd name="T69" fmla="*/ 1241 h 1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77" h="1280">
                    <a:moveTo>
                      <a:pt x="1277" y="643"/>
                    </a:moveTo>
                    <a:cubicBezTo>
                      <a:pt x="1277" y="475"/>
                      <a:pt x="1210" y="323"/>
                      <a:pt x="1101" y="212"/>
                    </a:cubicBezTo>
                    <a:cubicBezTo>
                      <a:pt x="1113" y="200"/>
                      <a:pt x="1113" y="200"/>
                      <a:pt x="1113" y="200"/>
                    </a:cubicBezTo>
                    <a:cubicBezTo>
                      <a:pt x="1146" y="168"/>
                      <a:pt x="1146" y="168"/>
                      <a:pt x="1146" y="168"/>
                    </a:cubicBezTo>
                    <a:cubicBezTo>
                      <a:pt x="1152" y="163"/>
                      <a:pt x="1152" y="154"/>
                      <a:pt x="1147" y="148"/>
                    </a:cubicBezTo>
                    <a:cubicBezTo>
                      <a:pt x="1129" y="130"/>
                      <a:pt x="1121" y="122"/>
                      <a:pt x="1099" y="106"/>
                    </a:cubicBezTo>
                    <a:cubicBezTo>
                      <a:pt x="1095" y="103"/>
                      <a:pt x="1090" y="102"/>
                      <a:pt x="1086" y="104"/>
                    </a:cubicBezTo>
                    <a:cubicBezTo>
                      <a:pt x="1040" y="123"/>
                      <a:pt x="1040" y="123"/>
                      <a:pt x="1040" y="123"/>
                    </a:cubicBezTo>
                    <a:cubicBezTo>
                      <a:pt x="934" y="46"/>
                      <a:pt x="805" y="0"/>
                      <a:pt x="665" y="0"/>
                    </a:cubicBezTo>
                    <a:cubicBezTo>
                      <a:pt x="664" y="28"/>
                      <a:pt x="664" y="28"/>
                      <a:pt x="664" y="28"/>
                    </a:cubicBezTo>
                    <a:cubicBezTo>
                      <a:pt x="664" y="28"/>
                      <a:pt x="663" y="28"/>
                      <a:pt x="662" y="28"/>
                    </a:cubicBezTo>
                    <a:cubicBezTo>
                      <a:pt x="520" y="28"/>
                      <a:pt x="389" y="75"/>
                      <a:pt x="285" y="156"/>
                    </a:cubicBezTo>
                    <a:cubicBezTo>
                      <a:pt x="268" y="134"/>
                      <a:pt x="268" y="134"/>
                      <a:pt x="268" y="134"/>
                    </a:cubicBezTo>
                    <a:cubicBezTo>
                      <a:pt x="203" y="184"/>
                      <a:pt x="147" y="248"/>
                      <a:pt x="104" y="323"/>
                    </a:cubicBezTo>
                    <a:cubicBezTo>
                      <a:pt x="99" y="331"/>
                      <a:pt x="107" y="352"/>
                      <a:pt x="112" y="365"/>
                    </a:cubicBezTo>
                    <a:cubicBezTo>
                      <a:pt x="70" y="448"/>
                      <a:pt x="46" y="543"/>
                      <a:pt x="46" y="643"/>
                    </a:cubicBezTo>
                    <a:cubicBezTo>
                      <a:pt x="46" y="694"/>
                      <a:pt x="53" y="744"/>
                      <a:pt x="65" y="792"/>
                    </a:cubicBezTo>
                    <a:cubicBezTo>
                      <a:pt x="0" y="799"/>
                      <a:pt x="0" y="799"/>
                      <a:pt x="0" y="799"/>
                    </a:cubicBezTo>
                    <a:cubicBezTo>
                      <a:pt x="9" y="834"/>
                      <a:pt x="23" y="878"/>
                      <a:pt x="37" y="911"/>
                    </a:cubicBezTo>
                    <a:cubicBezTo>
                      <a:pt x="39" y="916"/>
                      <a:pt x="59" y="916"/>
                      <a:pt x="78" y="914"/>
                    </a:cubicBezTo>
                    <a:cubicBezTo>
                      <a:pt x="137" y="1039"/>
                      <a:pt x="236" y="1147"/>
                      <a:pt x="368" y="1215"/>
                    </a:cubicBezTo>
                    <a:cubicBezTo>
                      <a:pt x="381" y="1190"/>
                      <a:pt x="381" y="1190"/>
                      <a:pt x="381" y="1190"/>
                    </a:cubicBezTo>
                    <a:cubicBezTo>
                      <a:pt x="465" y="1234"/>
                      <a:pt x="560" y="1258"/>
                      <a:pt x="662" y="1258"/>
                    </a:cubicBezTo>
                    <a:cubicBezTo>
                      <a:pt x="689" y="1258"/>
                      <a:pt x="717" y="1256"/>
                      <a:pt x="744" y="1253"/>
                    </a:cubicBezTo>
                    <a:cubicBezTo>
                      <a:pt x="746" y="1270"/>
                      <a:pt x="746" y="1270"/>
                      <a:pt x="746" y="1270"/>
                    </a:cubicBezTo>
                    <a:cubicBezTo>
                      <a:pt x="747" y="1276"/>
                      <a:pt x="752" y="1280"/>
                      <a:pt x="758" y="1279"/>
                    </a:cubicBezTo>
                    <a:cubicBezTo>
                      <a:pt x="849" y="1265"/>
                      <a:pt x="939" y="1231"/>
                      <a:pt x="1021" y="1176"/>
                    </a:cubicBezTo>
                    <a:cubicBezTo>
                      <a:pt x="1031" y="1169"/>
                      <a:pt x="1032" y="1169"/>
                      <a:pt x="1042" y="1161"/>
                    </a:cubicBezTo>
                    <a:cubicBezTo>
                      <a:pt x="1033" y="1134"/>
                      <a:pt x="1033" y="1134"/>
                      <a:pt x="1033" y="1134"/>
                    </a:cubicBezTo>
                    <a:cubicBezTo>
                      <a:pt x="1181" y="1021"/>
                      <a:pt x="1277" y="843"/>
                      <a:pt x="1277" y="643"/>
                    </a:cubicBezTo>
                    <a:close/>
                    <a:moveTo>
                      <a:pt x="662" y="1241"/>
                    </a:moveTo>
                    <a:cubicBezTo>
                      <a:pt x="331" y="1241"/>
                      <a:pt x="64" y="973"/>
                      <a:pt x="64" y="643"/>
                    </a:cubicBezTo>
                    <a:cubicBezTo>
                      <a:pt x="64" y="313"/>
                      <a:pt x="331" y="45"/>
                      <a:pt x="662" y="45"/>
                    </a:cubicBezTo>
                    <a:cubicBezTo>
                      <a:pt x="992" y="45"/>
                      <a:pt x="1259" y="313"/>
                      <a:pt x="1259" y="643"/>
                    </a:cubicBezTo>
                    <a:cubicBezTo>
                      <a:pt x="1259" y="973"/>
                      <a:pt x="992" y="1241"/>
                      <a:pt x="662" y="1241"/>
                    </a:cubicBezTo>
                    <a:close/>
                  </a:path>
                </a:pathLst>
              </a:custGeom>
              <a:solidFill>
                <a:srgbClr val="00B4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5" name="矩形 54"/>
          <p:cNvSpPr/>
          <p:nvPr/>
        </p:nvSpPr>
        <p:spPr>
          <a:xfrm>
            <a:off x="2099677" y="2226091"/>
            <a:ext cx="19908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Tools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2359002" y="5478950"/>
            <a:ext cx="1323889" cy="34839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2552656" y="5489327"/>
            <a:ext cx="936581" cy="246469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2913501" y="5556281"/>
            <a:ext cx="214890" cy="39281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2966068" y="5564368"/>
            <a:ext cx="109756" cy="2310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 82"/>
          <p:cNvSpPr/>
          <p:nvPr/>
        </p:nvSpPr>
        <p:spPr>
          <a:xfrm>
            <a:off x="730677" y="4512113"/>
            <a:ext cx="2292039" cy="1174422"/>
          </a:xfrm>
          <a:custGeom>
            <a:avLst/>
            <a:gdLst>
              <a:gd name="connsiteX0" fmla="*/ 3172968 w 3172968"/>
              <a:gd name="connsiteY0" fmla="*/ 1819674 h 1819674"/>
              <a:gd name="connsiteX1" fmla="*/ 1380744 w 3172968"/>
              <a:gd name="connsiteY1" fmla="*/ 18 h 1819674"/>
              <a:gd name="connsiteX2" fmla="*/ 0 w 3172968"/>
              <a:gd name="connsiteY2" fmla="*/ 1783098 h 1819674"/>
              <a:gd name="connsiteX0" fmla="*/ 3172968 w 3172968"/>
              <a:gd name="connsiteY0" fmla="*/ 1819950 h 1819950"/>
              <a:gd name="connsiteX1" fmla="*/ 1380744 w 3172968"/>
              <a:gd name="connsiteY1" fmla="*/ 294 h 1819950"/>
              <a:gd name="connsiteX2" fmla="*/ 0 w 3172968"/>
              <a:gd name="connsiteY2" fmla="*/ 1783374 h 1819950"/>
              <a:gd name="connsiteX0" fmla="*/ 3172968 w 3172968"/>
              <a:gd name="connsiteY0" fmla="*/ 1819969 h 1819969"/>
              <a:gd name="connsiteX1" fmla="*/ 1380744 w 3172968"/>
              <a:gd name="connsiteY1" fmla="*/ 313 h 1819969"/>
              <a:gd name="connsiteX2" fmla="*/ 0 w 3172968"/>
              <a:gd name="connsiteY2" fmla="*/ 1783393 h 1819969"/>
              <a:gd name="connsiteX0" fmla="*/ 3172968 w 3172968"/>
              <a:gd name="connsiteY0" fmla="*/ 1832878 h 1832878"/>
              <a:gd name="connsiteX1" fmla="*/ 1380744 w 3172968"/>
              <a:gd name="connsiteY1" fmla="*/ 13222 h 1832878"/>
              <a:gd name="connsiteX2" fmla="*/ 0 w 3172968"/>
              <a:gd name="connsiteY2" fmla="*/ 1796302 h 1832878"/>
              <a:gd name="connsiteX0" fmla="*/ 3172968 w 3172968"/>
              <a:gd name="connsiteY0" fmla="*/ 1832878 h 1832878"/>
              <a:gd name="connsiteX1" fmla="*/ 1380744 w 3172968"/>
              <a:gd name="connsiteY1" fmla="*/ 13222 h 1832878"/>
              <a:gd name="connsiteX2" fmla="*/ 0 w 3172968"/>
              <a:gd name="connsiteY2" fmla="*/ 1796302 h 1832878"/>
              <a:gd name="connsiteX0" fmla="*/ 3172968 w 3172968"/>
              <a:gd name="connsiteY0" fmla="*/ 1820680 h 2033435"/>
              <a:gd name="connsiteX1" fmla="*/ 1380744 w 3172968"/>
              <a:gd name="connsiteY1" fmla="*/ 1024 h 2033435"/>
              <a:gd name="connsiteX2" fmla="*/ 0 w 3172968"/>
              <a:gd name="connsiteY2" fmla="*/ 2033435 h 2033435"/>
              <a:gd name="connsiteX0" fmla="*/ 3172968 w 3172968"/>
              <a:gd name="connsiteY0" fmla="*/ 1820680 h 2033435"/>
              <a:gd name="connsiteX1" fmla="*/ 1380744 w 3172968"/>
              <a:gd name="connsiteY1" fmla="*/ 1024 h 2033435"/>
              <a:gd name="connsiteX2" fmla="*/ 0 w 3172968"/>
              <a:gd name="connsiteY2" fmla="*/ 2033435 h 2033435"/>
              <a:gd name="connsiteX0" fmla="*/ 3947207 w 3947207"/>
              <a:gd name="connsiteY0" fmla="*/ 1820561 h 2020193"/>
              <a:gd name="connsiteX1" fmla="*/ 2154983 w 3947207"/>
              <a:gd name="connsiteY1" fmla="*/ 905 h 2020193"/>
              <a:gd name="connsiteX2" fmla="*/ 0 w 3947207"/>
              <a:gd name="connsiteY2" fmla="*/ 2020193 h 2020193"/>
              <a:gd name="connsiteX0" fmla="*/ 3947207 w 3947207"/>
              <a:gd name="connsiteY0" fmla="*/ 1820561 h 2020193"/>
              <a:gd name="connsiteX1" fmla="*/ 2154983 w 3947207"/>
              <a:gd name="connsiteY1" fmla="*/ 905 h 2020193"/>
              <a:gd name="connsiteX2" fmla="*/ 0 w 3947207"/>
              <a:gd name="connsiteY2" fmla="*/ 2020193 h 2020193"/>
              <a:gd name="connsiteX0" fmla="*/ 3947207 w 3947207"/>
              <a:gd name="connsiteY0" fmla="*/ 1820561 h 2020193"/>
              <a:gd name="connsiteX1" fmla="*/ 2154983 w 3947207"/>
              <a:gd name="connsiteY1" fmla="*/ 905 h 2020193"/>
              <a:gd name="connsiteX2" fmla="*/ 0 w 3947207"/>
              <a:gd name="connsiteY2" fmla="*/ 2020193 h 2020193"/>
              <a:gd name="connsiteX0" fmla="*/ 3947207 w 3947207"/>
              <a:gd name="connsiteY0" fmla="*/ 1820561 h 2020193"/>
              <a:gd name="connsiteX1" fmla="*/ 2154983 w 3947207"/>
              <a:gd name="connsiteY1" fmla="*/ 905 h 2020193"/>
              <a:gd name="connsiteX2" fmla="*/ 0 w 3947207"/>
              <a:gd name="connsiteY2" fmla="*/ 2020193 h 2020193"/>
              <a:gd name="connsiteX0" fmla="*/ 3947207 w 3947207"/>
              <a:gd name="connsiteY0" fmla="*/ 1820561 h 2020193"/>
              <a:gd name="connsiteX1" fmla="*/ 2154983 w 3947207"/>
              <a:gd name="connsiteY1" fmla="*/ 905 h 2020193"/>
              <a:gd name="connsiteX2" fmla="*/ 0 w 3947207"/>
              <a:gd name="connsiteY2" fmla="*/ 2020193 h 2020193"/>
              <a:gd name="connsiteX0" fmla="*/ 3947207 w 3947207"/>
              <a:gd name="connsiteY0" fmla="*/ 1822409 h 2022041"/>
              <a:gd name="connsiteX1" fmla="*/ 2154983 w 3947207"/>
              <a:gd name="connsiteY1" fmla="*/ 2753 h 2022041"/>
              <a:gd name="connsiteX2" fmla="*/ 0 w 3947207"/>
              <a:gd name="connsiteY2" fmla="*/ 2022041 h 2022041"/>
              <a:gd name="connsiteX0" fmla="*/ 3947207 w 3947207"/>
              <a:gd name="connsiteY0" fmla="*/ 1829530 h 2029162"/>
              <a:gd name="connsiteX1" fmla="*/ 2154983 w 3947207"/>
              <a:gd name="connsiteY1" fmla="*/ 9874 h 2029162"/>
              <a:gd name="connsiteX2" fmla="*/ 0 w 3947207"/>
              <a:gd name="connsiteY2" fmla="*/ 2029162 h 2029162"/>
              <a:gd name="connsiteX0" fmla="*/ 3947207 w 3947207"/>
              <a:gd name="connsiteY0" fmla="*/ 1822884 h 2022516"/>
              <a:gd name="connsiteX1" fmla="*/ 2154983 w 3947207"/>
              <a:gd name="connsiteY1" fmla="*/ 3228 h 2022516"/>
              <a:gd name="connsiteX2" fmla="*/ 0 w 3947207"/>
              <a:gd name="connsiteY2" fmla="*/ 2022516 h 2022516"/>
              <a:gd name="connsiteX0" fmla="*/ 3947207 w 3947207"/>
              <a:gd name="connsiteY0" fmla="*/ 1822884 h 2022516"/>
              <a:gd name="connsiteX1" fmla="*/ 2154983 w 3947207"/>
              <a:gd name="connsiteY1" fmla="*/ 3228 h 2022516"/>
              <a:gd name="connsiteX2" fmla="*/ 0 w 3947207"/>
              <a:gd name="connsiteY2" fmla="*/ 2022516 h 2022516"/>
              <a:gd name="connsiteX0" fmla="*/ 3947207 w 3947207"/>
              <a:gd name="connsiteY0" fmla="*/ 1822884 h 2022516"/>
              <a:gd name="connsiteX1" fmla="*/ 2154983 w 3947207"/>
              <a:gd name="connsiteY1" fmla="*/ 3228 h 2022516"/>
              <a:gd name="connsiteX2" fmla="*/ 0 w 3947207"/>
              <a:gd name="connsiteY2" fmla="*/ 2022516 h 202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7207" h="2022516">
                <a:moveTo>
                  <a:pt x="3947207" y="1822884"/>
                </a:moveTo>
                <a:cubicBezTo>
                  <a:pt x="3720219" y="544009"/>
                  <a:pt x="2760360" y="22446"/>
                  <a:pt x="2154983" y="3228"/>
                </a:cubicBezTo>
                <a:cubicBezTo>
                  <a:pt x="1549606" y="-15990"/>
                  <a:pt x="659186" y="-14904"/>
                  <a:pt x="0" y="2022516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3028457" y="4605871"/>
            <a:ext cx="1403584" cy="1096663"/>
          </a:xfrm>
          <a:custGeom>
            <a:avLst/>
            <a:gdLst>
              <a:gd name="connsiteX0" fmla="*/ 3172968 w 3172968"/>
              <a:gd name="connsiteY0" fmla="*/ 1819674 h 1819674"/>
              <a:gd name="connsiteX1" fmla="*/ 1380744 w 3172968"/>
              <a:gd name="connsiteY1" fmla="*/ 18 h 1819674"/>
              <a:gd name="connsiteX2" fmla="*/ 0 w 3172968"/>
              <a:gd name="connsiteY2" fmla="*/ 1783098 h 1819674"/>
              <a:gd name="connsiteX0" fmla="*/ 3172968 w 3172968"/>
              <a:gd name="connsiteY0" fmla="*/ 1819950 h 1819950"/>
              <a:gd name="connsiteX1" fmla="*/ 1380744 w 3172968"/>
              <a:gd name="connsiteY1" fmla="*/ 294 h 1819950"/>
              <a:gd name="connsiteX2" fmla="*/ 0 w 3172968"/>
              <a:gd name="connsiteY2" fmla="*/ 1783374 h 1819950"/>
              <a:gd name="connsiteX0" fmla="*/ 3172968 w 3172968"/>
              <a:gd name="connsiteY0" fmla="*/ 1819969 h 1819969"/>
              <a:gd name="connsiteX1" fmla="*/ 1380744 w 3172968"/>
              <a:gd name="connsiteY1" fmla="*/ 313 h 1819969"/>
              <a:gd name="connsiteX2" fmla="*/ 0 w 3172968"/>
              <a:gd name="connsiteY2" fmla="*/ 1783393 h 1819969"/>
              <a:gd name="connsiteX0" fmla="*/ 3172968 w 3172968"/>
              <a:gd name="connsiteY0" fmla="*/ 1832878 h 1832878"/>
              <a:gd name="connsiteX1" fmla="*/ 1380744 w 3172968"/>
              <a:gd name="connsiteY1" fmla="*/ 13222 h 1832878"/>
              <a:gd name="connsiteX2" fmla="*/ 0 w 3172968"/>
              <a:gd name="connsiteY2" fmla="*/ 1796302 h 1832878"/>
              <a:gd name="connsiteX0" fmla="*/ 3172968 w 3172968"/>
              <a:gd name="connsiteY0" fmla="*/ 1832878 h 1832878"/>
              <a:gd name="connsiteX1" fmla="*/ 1380744 w 3172968"/>
              <a:gd name="connsiteY1" fmla="*/ 13222 h 1832878"/>
              <a:gd name="connsiteX2" fmla="*/ 0 w 3172968"/>
              <a:gd name="connsiteY2" fmla="*/ 1796302 h 1832878"/>
              <a:gd name="connsiteX0" fmla="*/ 2488618 w 2488618"/>
              <a:gd name="connsiteY0" fmla="*/ 2541088 h 2541088"/>
              <a:gd name="connsiteX1" fmla="*/ 1380744 w 2488618"/>
              <a:gd name="connsiteY1" fmla="*/ 7057 h 2541088"/>
              <a:gd name="connsiteX2" fmla="*/ 0 w 2488618"/>
              <a:gd name="connsiteY2" fmla="*/ 1790137 h 2541088"/>
              <a:gd name="connsiteX0" fmla="*/ 2488618 w 2488618"/>
              <a:gd name="connsiteY0" fmla="*/ 2535432 h 2535432"/>
              <a:gd name="connsiteX1" fmla="*/ 1380744 w 2488618"/>
              <a:gd name="connsiteY1" fmla="*/ 1401 h 2535432"/>
              <a:gd name="connsiteX2" fmla="*/ 0 w 2488618"/>
              <a:gd name="connsiteY2" fmla="*/ 1784481 h 2535432"/>
              <a:gd name="connsiteX0" fmla="*/ 2488618 w 2488618"/>
              <a:gd name="connsiteY0" fmla="*/ 2534241 h 2534241"/>
              <a:gd name="connsiteX1" fmla="*/ 1380744 w 2488618"/>
              <a:gd name="connsiteY1" fmla="*/ 210 h 2534241"/>
              <a:gd name="connsiteX2" fmla="*/ 0 w 2488618"/>
              <a:gd name="connsiteY2" fmla="*/ 1783290 h 2534241"/>
              <a:gd name="connsiteX0" fmla="*/ 2488618 w 2488618"/>
              <a:gd name="connsiteY0" fmla="*/ 2534241 h 2534241"/>
              <a:gd name="connsiteX1" fmla="*/ 1380744 w 2488618"/>
              <a:gd name="connsiteY1" fmla="*/ 210 h 2534241"/>
              <a:gd name="connsiteX2" fmla="*/ 0 w 2488618"/>
              <a:gd name="connsiteY2" fmla="*/ 1783290 h 2534241"/>
              <a:gd name="connsiteX0" fmla="*/ 2504912 w 2504912"/>
              <a:gd name="connsiteY0" fmla="*/ 2576638 h 2576638"/>
              <a:gd name="connsiteX1" fmla="*/ 1380744 w 2504912"/>
              <a:gd name="connsiteY1" fmla="*/ 7682 h 2576638"/>
              <a:gd name="connsiteX2" fmla="*/ 0 w 2504912"/>
              <a:gd name="connsiteY2" fmla="*/ 1790762 h 2576638"/>
              <a:gd name="connsiteX0" fmla="*/ 2504912 w 2504912"/>
              <a:gd name="connsiteY0" fmla="*/ 2569232 h 2569232"/>
              <a:gd name="connsiteX1" fmla="*/ 1380744 w 2504912"/>
              <a:gd name="connsiteY1" fmla="*/ 276 h 2569232"/>
              <a:gd name="connsiteX2" fmla="*/ 0 w 2504912"/>
              <a:gd name="connsiteY2" fmla="*/ 1783356 h 2569232"/>
              <a:gd name="connsiteX0" fmla="*/ 2504912 w 2504912"/>
              <a:gd name="connsiteY0" fmla="*/ 2576638 h 2576638"/>
              <a:gd name="connsiteX1" fmla="*/ 1380744 w 2504912"/>
              <a:gd name="connsiteY1" fmla="*/ 7682 h 2576638"/>
              <a:gd name="connsiteX2" fmla="*/ 0 w 2504912"/>
              <a:gd name="connsiteY2" fmla="*/ 1790762 h 2576638"/>
              <a:gd name="connsiteX0" fmla="*/ 2504912 w 2504912"/>
              <a:gd name="connsiteY0" fmla="*/ 2573896 h 2573896"/>
              <a:gd name="connsiteX1" fmla="*/ 1380744 w 2504912"/>
              <a:gd name="connsiteY1" fmla="*/ 4940 h 2573896"/>
              <a:gd name="connsiteX2" fmla="*/ 0 w 2504912"/>
              <a:gd name="connsiteY2" fmla="*/ 1788020 h 2573896"/>
              <a:gd name="connsiteX0" fmla="*/ 2504912 w 2518409"/>
              <a:gd name="connsiteY0" fmla="*/ 2573896 h 2573896"/>
              <a:gd name="connsiteX1" fmla="*/ 1380744 w 2518409"/>
              <a:gd name="connsiteY1" fmla="*/ 4940 h 2573896"/>
              <a:gd name="connsiteX2" fmla="*/ 0 w 2518409"/>
              <a:gd name="connsiteY2" fmla="*/ 1788020 h 2573896"/>
              <a:gd name="connsiteX0" fmla="*/ 2504912 w 2518409"/>
              <a:gd name="connsiteY0" fmla="*/ 2575932 h 2575932"/>
              <a:gd name="connsiteX1" fmla="*/ 1380744 w 2518409"/>
              <a:gd name="connsiteY1" fmla="*/ 6976 h 2575932"/>
              <a:gd name="connsiteX2" fmla="*/ 0 w 2518409"/>
              <a:gd name="connsiteY2" fmla="*/ 1790056 h 2575932"/>
              <a:gd name="connsiteX0" fmla="*/ 2504912 w 2518409"/>
              <a:gd name="connsiteY0" fmla="*/ 2575932 h 2575932"/>
              <a:gd name="connsiteX1" fmla="*/ 1380744 w 2518409"/>
              <a:gd name="connsiteY1" fmla="*/ 6976 h 2575932"/>
              <a:gd name="connsiteX2" fmla="*/ 0 w 2518409"/>
              <a:gd name="connsiteY2" fmla="*/ 1790056 h 2575932"/>
              <a:gd name="connsiteX0" fmla="*/ 3683457 w 3685218"/>
              <a:gd name="connsiteY0" fmla="*/ 2018910 h 2018910"/>
              <a:gd name="connsiteX1" fmla="*/ 1380744 w 3685218"/>
              <a:gd name="connsiteY1" fmla="*/ 1107 h 2018910"/>
              <a:gd name="connsiteX2" fmla="*/ 0 w 3685218"/>
              <a:gd name="connsiteY2" fmla="*/ 1784187 h 2018910"/>
              <a:gd name="connsiteX0" fmla="*/ 3683457 w 3685481"/>
              <a:gd name="connsiteY0" fmla="*/ 1887842 h 1887842"/>
              <a:gd name="connsiteX1" fmla="*/ 1616453 w 3685481"/>
              <a:gd name="connsiteY1" fmla="*/ 1266 h 1887842"/>
              <a:gd name="connsiteX2" fmla="*/ 0 w 3685481"/>
              <a:gd name="connsiteY2" fmla="*/ 1653119 h 1887842"/>
              <a:gd name="connsiteX0" fmla="*/ 3683457 w 3686252"/>
              <a:gd name="connsiteY0" fmla="*/ 1887749 h 1887749"/>
              <a:gd name="connsiteX1" fmla="*/ 1616453 w 3686252"/>
              <a:gd name="connsiteY1" fmla="*/ 1173 h 1887749"/>
              <a:gd name="connsiteX2" fmla="*/ 0 w 3686252"/>
              <a:gd name="connsiteY2" fmla="*/ 1653026 h 1887749"/>
              <a:gd name="connsiteX0" fmla="*/ 3683457 w 3683457"/>
              <a:gd name="connsiteY0" fmla="*/ 1888965 h 1888965"/>
              <a:gd name="connsiteX1" fmla="*/ 1616453 w 3683457"/>
              <a:gd name="connsiteY1" fmla="*/ 2389 h 1888965"/>
              <a:gd name="connsiteX2" fmla="*/ 0 w 3683457"/>
              <a:gd name="connsiteY2" fmla="*/ 1654242 h 1888965"/>
              <a:gd name="connsiteX0" fmla="*/ 3683457 w 3683457"/>
              <a:gd name="connsiteY0" fmla="*/ 1888605 h 1888605"/>
              <a:gd name="connsiteX1" fmla="*/ 1616453 w 3683457"/>
              <a:gd name="connsiteY1" fmla="*/ 2029 h 1888605"/>
              <a:gd name="connsiteX2" fmla="*/ 0 w 3683457"/>
              <a:gd name="connsiteY2" fmla="*/ 1653882 h 1888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3457" h="1888605">
                <a:moveTo>
                  <a:pt x="3683457" y="1888605"/>
                </a:moveTo>
                <a:cubicBezTo>
                  <a:pt x="3495937" y="500009"/>
                  <a:pt x="2668107" y="-37587"/>
                  <a:pt x="1616453" y="2029"/>
                </a:cubicBezTo>
                <a:cubicBezTo>
                  <a:pt x="564799" y="41645"/>
                  <a:pt x="58325" y="837780"/>
                  <a:pt x="0" y="1653882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任意多边形 85"/>
          <p:cNvSpPr/>
          <p:nvPr/>
        </p:nvSpPr>
        <p:spPr>
          <a:xfrm>
            <a:off x="1881342" y="5073924"/>
            <a:ext cx="1145868" cy="659332"/>
          </a:xfrm>
          <a:custGeom>
            <a:avLst/>
            <a:gdLst>
              <a:gd name="connsiteX0" fmla="*/ 3172968 w 3172968"/>
              <a:gd name="connsiteY0" fmla="*/ 1819674 h 1819674"/>
              <a:gd name="connsiteX1" fmla="*/ 1380744 w 3172968"/>
              <a:gd name="connsiteY1" fmla="*/ 18 h 1819674"/>
              <a:gd name="connsiteX2" fmla="*/ 0 w 3172968"/>
              <a:gd name="connsiteY2" fmla="*/ 1783098 h 1819674"/>
              <a:gd name="connsiteX0" fmla="*/ 3172968 w 3172968"/>
              <a:gd name="connsiteY0" fmla="*/ 1819950 h 1819950"/>
              <a:gd name="connsiteX1" fmla="*/ 1380744 w 3172968"/>
              <a:gd name="connsiteY1" fmla="*/ 294 h 1819950"/>
              <a:gd name="connsiteX2" fmla="*/ 0 w 3172968"/>
              <a:gd name="connsiteY2" fmla="*/ 1783374 h 1819950"/>
              <a:gd name="connsiteX0" fmla="*/ 3172968 w 3172968"/>
              <a:gd name="connsiteY0" fmla="*/ 1819969 h 1819969"/>
              <a:gd name="connsiteX1" fmla="*/ 1380744 w 3172968"/>
              <a:gd name="connsiteY1" fmla="*/ 313 h 1819969"/>
              <a:gd name="connsiteX2" fmla="*/ 0 w 3172968"/>
              <a:gd name="connsiteY2" fmla="*/ 1783393 h 1819969"/>
              <a:gd name="connsiteX0" fmla="*/ 3172968 w 3172968"/>
              <a:gd name="connsiteY0" fmla="*/ 1832878 h 1832878"/>
              <a:gd name="connsiteX1" fmla="*/ 1380744 w 3172968"/>
              <a:gd name="connsiteY1" fmla="*/ 13222 h 1832878"/>
              <a:gd name="connsiteX2" fmla="*/ 0 w 3172968"/>
              <a:gd name="connsiteY2" fmla="*/ 1796302 h 1832878"/>
              <a:gd name="connsiteX0" fmla="*/ 3172968 w 3172968"/>
              <a:gd name="connsiteY0" fmla="*/ 1832878 h 1832878"/>
              <a:gd name="connsiteX1" fmla="*/ 1380744 w 3172968"/>
              <a:gd name="connsiteY1" fmla="*/ 13222 h 1832878"/>
              <a:gd name="connsiteX2" fmla="*/ 0 w 3172968"/>
              <a:gd name="connsiteY2" fmla="*/ 1796302 h 1832878"/>
              <a:gd name="connsiteX0" fmla="*/ 3551472 w 3551472"/>
              <a:gd name="connsiteY0" fmla="*/ 1824029 h 2281153"/>
              <a:gd name="connsiteX1" fmla="*/ 1759248 w 3551472"/>
              <a:gd name="connsiteY1" fmla="*/ 4373 h 2281153"/>
              <a:gd name="connsiteX2" fmla="*/ 0 w 3551472"/>
              <a:gd name="connsiteY2" fmla="*/ 2281153 h 2281153"/>
              <a:gd name="connsiteX0" fmla="*/ 3551472 w 3551472"/>
              <a:gd name="connsiteY0" fmla="*/ 1833226 h 2290350"/>
              <a:gd name="connsiteX1" fmla="*/ 1759248 w 3551472"/>
              <a:gd name="connsiteY1" fmla="*/ 13570 h 2290350"/>
              <a:gd name="connsiteX2" fmla="*/ 0 w 3551472"/>
              <a:gd name="connsiteY2" fmla="*/ 2290350 h 2290350"/>
              <a:gd name="connsiteX0" fmla="*/ 3551472 w 3551472"/>
              <a:gd name="connsiteY0" fmla="*/ 1819670 h 2276794"/>
              <a:gd name="connsiteX1" fmla="*/ 1759248 w 3551472"/>
              <a:gd name="connsiteY1" fmla="*/ 14 h 2276794"/>
              <a:gd name="connsiteX2" fmla="*/ 0 w 3551472"/>
              <a:gd name="connsiteY2" fmla="*/ 2276794 h 2276794"/>
              <a:gd name="connsiteX0" fmla="*/ 3551472 w 3551472"/>
              <a:gd name="connsiteY0" fmla="*/ 1819670 h 2276794"/>
              <a:gd name="connsiteX1" fmla="*/ 1759248 w 3551472"/>
              <a:gd name="connsiteY1" fmla="*/ 14 h 2276794"/>
              <a:gd name="connsiteX2" fmla="*/ 0 w 3551472"/>
              <a:gd name="connsiteY2" fmla="*/ 2276794 h 2276794"/>
              <a:gd name="connsiteX0" fmla="*/ 3551472 w 3551472"/>
              <a:gd name="connsiteY0" fmla="*/ 1823511 h 2280635"/>
              <a:gd name="connsiteX1" fmla="*/ 1759248 w 3551472"/>
              <a:gd name="connsiteY1" fmla="*/ 3855 h 2280635"/>
              <a:gd name="connsiteX2" fmla="*/ 0 w 3551472"/>
              <a:gd name="connsiteY2" fmla="*/ 2280635 h 2280635"/>
              <a:gd name="connsiteX0" fmla="*/ 3551472 w 3551472"/>
              <a:gd name="connsiteY0" fmla="*/ 1823511 h 2280635"/>
              <a:gd name="connsiteX1" fmla="*/ 1759248 w 3551472"/>
              <a:gd name="connsiteY1" fmla="*/ 3855 h 2280635"/>
              <a:gd name="connsiteX2" fmla="*/ 0 w 3551472"/>
              <a:gd name="connsiteY2" fmla="*/ 2280635 h 2280635"/>
              <a:gd name="connsiteX0" fmla="*/ 3551472 w 3551472"/>
              <a:gd name="connsiteY0" fmla="*/ 1565876 h 2023000"/>
              <a:gd name="connsiteX1" fmla="*/ 1900951 w 3551472"/>
              <a:gd name="connsiteY1" fmla="*/ 6010 h 2023000"/>
              <a:gd name="connsiteX2" fmla="*/ 0 w 3551472"/>
              <a:gd name="connsiteY2" fmla="*/ 2023000 h 2023000"/>
              <a:gd name="connsiteX0" fmla="*/ 3551472 w 3551472"/>
              <a:gd name="connsiteY0" fmla="*/ 1589208 h 2046332"/>
              <a:gd name="connsiteX1" fmla="*/ 1712013 w 3551472"/>
              <a:gd name="connsiteY1" fmla="*/ 5724 h 2046332"/>
              <a:gd name="connsiteX2" fmla="*/ 0 w 3551472"/>
              <a:gd name="connsiteY2" fmla="*/ 2046332 h 2046332"/>
              <a:gd name="connsiteX0" fmla="*/ 3551472 w 3551472"/>
              <a:gd name="connsiteY0" fmla="*/ 1586391 h 2043515"/>
              <a:gd name="connsiteX1" fmla="*/ 1712013 w 3551472"/>
              <a:gd name="connsiteY1" fmla="*/ 2907 h 2043515"/>
              <a:gd name="connsiteX2" fmla="*/ 0 w 3551472"/>
              <a:gd name="connsiteY2" fmla="*/ 2043515 h 2043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472" h="2043515">
                <a:moveTo>
                  <a:pt x="3551472" y="1586391"/>
                </a:moveTo>
                <a:cubicBezTo>
                  <a:pt x="3255370" y="815042"/>
                  <a:pt x="2721751" y="-56820"/>
                  <a:pt x="1712013" y="2907"/>
                </a:cubicBezTo>
                <a:cubicBezTo>
                  <a:pt x="702275" y="62634"/>
                  <a:pt x="81788" y="1712045"/>
                  <a:pt x="0" y="2043515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 flipH="1">
            <a:off x="3011399" y="4184816"/>
            <a:ext cx="2607433" cy="1528897"/>
          </a:xfrm>
          <a:custGeom>
            <a:avLst/>
            <a:gdLst>
              <a:gd name="connsiteX0" fmla="*/ 3172968 w 3172968"/>
              <a:gd name="connsiteY0" fmla="*/ 1819674 h 1819674"/>
              <a:gd name="connsiteX1" fmla="*/ 1380744 w 3172968"/>
              <a:gd name="connsiteY1" fmla="*/ 18 h 1819674"/>
              <a:gd name="connsiteX2" fmla="*/ 0 w 3172968"/>
              <a:gd name="connsiteY2" fmla="*/ 1783098 h 1819674"/>
              <a:gd name="connsiteX0" fmla="*/ 3172968 w 3172968"/>
              <a:gd name="connsiteY0" fmla="*/ 1819950 h 1819950"/>
              <a:gd name="connsiteX1" fmla="*/ 1380744 w 3172968"/>
              <a:gd name="connsiteY1" fmla="*/ 294 h 1819950"/>
              <a:gd name="connsiteX2" fmla="*/ 0 w 3172968"/>
              <a:gd name="connsiteY2" fmla="*/ 1783374 h 1819950"/>
              <a:gd name="connsiteX0" fmla="*/ 3172968 w 3172968"/>
              <a:gd name="connsiteY0" fmla="*/ 1819969 h 1819969"/>
              <a:gd name="connsiteX1" fmla="*/ 1380744 w 3172968"/>
              <a:gd name="connsiteY1" fmla="*/ 313 h 1819969"/>
              <a:gd name="connsiteX2" fmla="*/ 0 w 3172968"/>
              <a:gd name="connsiteY2" fmla="*/ 1783393 h 1819969"/>
              <a:gd name="connsiteX0" fmla="*/ 3172968 w 3172968"/>
              <a:gd name="connsiteY0" fmla="*/ 1832878 h 1832878"/>
              <a:gd name="connsiteX1" fmla="*/ 1380744 w 3172968"/>
              <a:gd name="connsiteY1" fmla="*/ 13222 h 1832878"/>
              <a:gd name="connsiteX2" fmla="*/ 0 w 3172968"/>
              <a:gd name="connsiteY2" fmla="*/ 1796302 h 1832878"/>
              <a:gd name="connsiteX0" fmla="*/ 3172968 w 3172968"/>
              <a:gd name="connsiteY0" fmla="*/ 1832878 h 1832878"/>
              <a:gd name="connsiteX1" fmla="*/ 1380744 w 3172968"/>
              <a:gd name="connsiteY1" fmla="*/ 13222 h 1832878"/>
              <a:gd name="connsiteX2" fmla="*/ 0 w 3172968"/>
              <a:gd name="connsiteY2" fmla="*/ 1796302 h 1832878"/>
              <a:gd name="connsiteX0" fmla="*/ 3172968 w 3172968"/>
              <a:gd name="connsiteY0" fmla="*/ 1820289 h 1820289"/>
              <a:gd name="connsiteX1" fmla="*/ 1380744 w 3172968"/>
              <a:gd name="connsiteY1" fmla="*/ 633 h 1820289"/>
              <a:gd name="connsiteX2" fmla="*/ 0 w 3172968"/>
              <a:gd name="connsiteY2" fmla="*/ 1783713 h 1820289"/>
              <a:gd name="connsiteX0" fmla="*/ 3172968 w 3172968"/>
              <a:gd name="connsiteY0" fmla="*/ 1805327 h 1805327"/>
              <a:gd name="connsiteX1" fmla="*/ 1771563 w 3172968"/>
              <a:gd name="connsiteY1" fmla="*/ 644 h 1805327"/>
              <a:gd name="connsiteX2" fmla="*/ 0 w 3172968"/>
              <a:gd name="connsiteY2" fmla="*/ 1768751 h 1805327"/>
              <a:gd name="connsiteX0" fmla="*/ 3172968 w 3172968"/>
              <a:gd name="connsiteY0" fmla="*/ 1814905 h 1814905"/>
              <a:gd name="connsiteX1" fmla="*/ 1771563 w 3172968"/>
              <a:gd name="connsiteY1" fmla="*/ 10222 h 1814905"/>
              <a:gd name="connsiteX2" fmla="*/ 0 w 3172968"/>
              <a:gd name="connsiteY2" fmla="*/ 1778329 h 1814905"/>
              <a:gd name="connsiteX0" fmla="*/ 3172968 w 3172968"/>
              <a:gd name="connsiteY0" fmla="*/ 1809997 h 1809997"/>
              <a:gd name="connsiteX1" fmla="*/ 1771563 w 3172968"/>
              <a:gd name="connsiteY1" fmla="*/ 5314 h 1809997"/>
              <a:gd name="connsiteX2" fmla="*/ 0 w 3172968"/>
              <a:gd name="connsiteY2" fmla="*/ 1773421 h 1809997"/>
              <a:gd name="connsiteX0" fmla="*/ 3172968 w 3172968"/>
              <a:gd name="connsiteY0" fmla="*/ 1804733 h 1804733"/>
              <a:gd name="connsiteX1" fmla="*/ 1771563 w 3172968"/>
              <a:gd name="connsiteY1" fmla="*/ 50 h 1804733"/>
              <a:gd name="connsiteX2" fmla="*/ 0 w 3172968"/>
              <a:gd name="connsiteY2" fmla="*/ 1768157 h 1804733"/>
              <a:gd name="connsiteX0" fmla="*/ 4094289 w 4094289"/>
              <a:gd name="connsiteY0" fmla="*/ 1805908 h 2037503"/>
              <a:gd name="connsiteX1" fmla="*/ 2692884 w 4094289"/>
              <a:gd name="connsiteY1" fmla="*/ 1225 h 2037503"/>
              <a:gd name="connsiteX2" fmla="*/ 0 w 4094289"/>
              <a:gd name="connsiteY2" fmla="*/ 2037503 h 2037503"/>
              <a:gd name="connsiteX0" fmla="*/ 4094289 w 4094289"/>
              <a:gd name="connsiteY0" fmla="*/ 1837373 h 2068968"/>
              <a:gd name="connsiteX1" fmla="*/ 2692884 w 4094289"/>
              <a:gd name="connsiteY1" fmla="*/ 32690 h 2068968"/>
              <a:gd name="connsiteX2" fmla="*/ 0 w 4094289"/>
              <a:gd name="connsiteY2" fmla="*/ 2068968 h 2068968"/>
              <a:gd name="connsiteX0" fmla="*/ 4094289 w 4094289"/>
              <a:gd name="connsiteY0" fmla="*/ 1875447 h 2107042"/>
              <a:gd name="connsiteX1" fmla="*/ 2692884 w 4094289"/>
              <a:gd name="connsiteY1" fmla="*/ 70764 h 2107042"/>
              <a:gd name="connsiteX2" fmla="*/ 0 w 4094289"/>
              <a:gd name="connsiteY2" fmla="*/ 2107042 h 2107042"/>
              <a:gd name="connsiteX0" fmla="*/ 4094289 w 4094289"/>
              <a:gd name="connsiteY0" fmla="*/ 1852723 h 2084318"/>
              <a:gd name="connsiteX1" fmla="*/ 2692884 w 4094289"/>
              <a:gd name="connsiteY1" fmla="*/ 48040 h 2084318"/>
              <a:gd name="connsiteX2" fmla="*/ 0 w 4094289"/>
              <a:gd name="connsiteY2" fmla="*/ 2084318 h 2084318"/>
              <a:gd name="connsiteX0" fmla="*/ 4094289 w 4094289"/>
              <a:gd name="connsiteY0" fmla="*/ 1837890 h 2069485"/>
              <a:gd name="connsiteX1" fmla="*/ 2692884 w 4094289"/>
              <a:gd name="connsiteY1" fmla="*/ 33207 h 2069485"/>
              <a:gd name="connsiteX2" fmla="*/ 0 w 4094289"/>
              <a:gd name="connsiteY2" fmla="*/ 2069485 h 206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4289" h="2069485">
                <a:moveTo>
                  <a:pt x="4094289" y="1837890"/>
                </a:moveTo>
                <a:cubicBezTo>
                  <a:pt x="3919791" y="873960"/>
                  <a:pt x="3542777" y="221523"/>
                  <a:pt x="2692884" y="33207"/>
                </a:cubicBezTo>
                <a:cubicBezTo>
                  <a:pt x="1842991" y="-155109"/>
                  <a:pt x="392883" y="448729"/>
                  <a:pt x="0" y="2069485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连接符 98"/>
          <p:cNvCxnSpPr/>
          <p:nvPr/>
        </p:nvCxnSpPr>
        <p:spPr>
          <a:xfrm>
            <a:off x="4144396" y="3230662"/>
            <a:ext cx="0" cy="94297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1807459" y="3563695"/>
            <a:ext cx="0" cy="94297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198" idx="3"/>
          </p:cNvCxnSpPr>
          <p:nvPr/>
        </p:nvCxnSpPr>
        <p:spPr>
          <a:xfrm>
            <a:off x="3660169" y="2863984"/>
            <a:ext cx="0" cy="1741887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2454276" y="2981358"/>
            <a:ext cx="0" cy="210300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组合 113"/>
          <p:cNvGrpSpPr/>
          <p:nvPr/>
        </p:nvGrpSpPr>
        <p:grpSpPr>
          <a:xfrm flipH="1">
            <a:off x="7874501" y="-167378"/>
            <a:ext cx="4459823" cy="951905"/>
            <a:chOff x="-138485" y="655567"/>
            <a:chExt cx="4395343" cy="951905"/>
          </a:xfrm>
        </p:grpSpPr>
        <p:sp>
          <p:nvSpPr>
            <p:cNvPr id="115" name="Freeform 64"/>
            <p:cNvSpPr>
              <a:spLocks/>
            </p:cNvSpPr>
            <p:nvPr/>
          </p:nvSpPr>
          <p:spPr bwMode="auto">
            <a:xfrm rot="5400000">
              <a:off x="2308505" y="-602088"/>
              <a:ext cx="343882" cy="3552825"/>
            </a:xfrm>
            <a:custGeom>
              <a:avLst/>
              <a:gdLst>
                <a:gd name="T0" fmla="*/ 119 w 362"/>
                <a:gd name="T1" fmla="*/ 0 h 2238"/>
                <a:gd name="T2" fmla="*/ 119 w 362"/>
                <a:gd name="T3" fmla="*/ 522 h 2238"/>
                <a:gd name="T4" fmla="*/ 156 w 362"/>
                <a:gd name="T5" fmla="*/ 558 h 2238"/>
                <a:gd name="T6" fmla="*/ 221 w 362"/>
                <a:gd name="T7" fmla="*/ 623 h 2238"/>
                <a:gd name="T8" fmla="*/ 221 w 362"/>
                <a:gd name="T9" fmla="*/ 1167 h 2238"/>
                <a:gd name="T10" fmla="*/ 192 w 362"/>
                <a:gd name="T11" fmla="*/ 1195 h 2238"/>
                <a:gd name="T12" fmla="*/ 98 w 362"/>
                <a:gd name="T13" fmla="*/ 1289 h 2238"/>
                <a:gd name="T14" fmla="*/ 98 w 362"/>
                <a:gd name="T15" fmla="*/ 1926 h 2238"/>
                <a:gd name="T16" fmla="*/ 0 w 362"/>
                <a:gd name="T17" fmla="*/ 2024 h 2238"/>
                <a:gd name="T18" fmla="*/ 0 w 362"/>
                <a:gd name="T19" fmla="*/ 2238 h 2238"/>
                <a:gd name="T20" fmla="*/ 194 w 362"/>
                <a:gd name="T21" fmla="*/ 2238 h 2238"/>
                <a:gd name="T22" fmla="*/ 362 w 362"/>
                <a:gd name="T23" fmla="*/ 2071 h 2238"/>
                <a:gd name="T24" fmla="*/ 362 w 362"/>
                <a:gd name="T25" fmla="*/ 1499 h 2238"/>
                <a:gd name="T26" fmla="*/ 254 w 362"/>
                <a:gd name="T27" fmla="*/ 1391 h 2238"/>
                <a:gd name="T28" fmla="*/ 254 w 362"/>
                <a:gd name="T29" fmla="*/ 461 h 2238"/>
                <a:gd name="T30" fmla="*/ 254 w 362"/>
                <a:gd name="T31" fmla="*/ 232 h 2238"/>
                <a:gd name="T32" fmla="*/ 119 w 362"/>
                <a:gd name="T33" fmla="*/ 0 h 2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2" h="2238">
                  <a:moveTo>
                    <a:pt x="119" y="0"/>
                  </a:moveTo>
                  <a:lnTo>
                    <a:pt x="119" y="522"/>
                  </a:lnTo>
                  <a:lnTo>
                    <a:pt x="156" y="558"/>
                  </a:lnTo>
                  <a:lnTo>
                    <a:pt x="221" y="623"/>
                  </a:lnTo>
                  <a:lnTo>
                    <a:pt x="221" y="1167"/>
                  </a:lnTo>
                  <a:lnTo>
                    <a:pt x="192" y="1195"/>
                  </a:lnTo>
                  <a:lnTo>
                    <a:pt x="98" y="1289"/>
                  </a:lnTo>
                  <a:lnTo>
                    <a:pt x="98" y="1926"/>
                  </a:lnTo>
                  <a:lnTo>
                    <a:pt x="0" y="2024"/>
                  </a:lnTo>
                  <a:lnTo>
                    <a:pt x="0" y="2238"/>
                  </a:lnTo>
                  <a:lnTo>
                    <a:pt x="194" y="2238"/>
                  </a:lnTo>
                  <a:lnTo>
                    <a:pt x="362" y="2071"/>
                  </a:lnTo>
                  <a:lnTo>
                    <a:pt x="362" y="1499"/>
                  </a:lnTo>
                  <a:lnTo>
                    <a:pt x="254" y="1391"/>
                  </a:lnTo>
                  <a:lnTo>
                    <a:pt x="254" y="461"/>
                  </a:lnTo>
                  <a:lnTo>
                    <a:pt x="254" y="23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B4EB"/>
            </a:solidFill>
            <a:ln w="9525">
              <a:solidFill>
                <a:srgbClr val="00CC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6" name="组合 115"/>
            <p:cNvGrpSpPr/>
            <p:nvPr/>
          </p:nvGrpSpPr>
          <p:grpSpPr>
            <a:xfrm>
              <a:off x="-138485" y="655567"/>
              <a:ext cx="939832" cy="951905"/>
              <a:chOff x="3983038" y="1357313"/>
              <a:chExt cx="4078288" cy="4130675"/>
            </a:xfrm>
          </p:grpSpPr>
          <p:sp>
            <p:nvSpPr>
              <p:cNvPr id="117" name="Freeform 5"/>
              <p:cNvSpPr>
                <a:spLocks noEditPoints="1"/>
              </p:cNvSpPr>
              <p:nvPr/>
            </p:nvSpPr>
            <p:spPr bwMode="auto">
              <a:xfrm>
                <a:off x="4152901" y="1466850"/>
                <a:ext cx="3886200" cy="3930650"/>
              </a:xfrm>
              <a:custGeom>
                <a:avLst/>
                <a:gdLst>
                  <a:gd name="T0" fmla="*/ 1217 w 1217"/>
                  <a:gd name="T1" fmla="*/ 609 h 1218"/>
                  <a:gd name="T2" fmla="*/ 1217 w 1217"/>
                  <a:gd name="T3" fmla="*/ 609 h 1218"/>
                  <a:gd name="T4" fmla="*/ 1217 w 1217"/>
                  <a:gd name="T5" fmla="*/ 609 h 1218"/>
                  <a:gd name="T6" fmla="*/ 609 w 1217"/>
                  <a:gd name="T7" fmla="*/ 0 h 1218"/>
                  <a:gd name="T8" fmla="*/ 0 w 1217"/>
                  <a:gd name="T9" fmla="*/ 609 h 1218"/>
                  <a:gd name="T10" fmla="*/ 609 w 1217"/>
                  <a:gd name="T11" fmla="*/ 1218 h 1218"/>
                  <a:gd name="T12" fmla="*/ 1217 w 1217"/>
                  <a:gd name="T13" fmla="*/ 609 h 1218"/>
                  <a:gd name="T14" fmla="*/ 1215 w 1217"/>
                  <a:gd name="T15" fmla="*/ 609 h 1218"/>
                  <a:gd name="T16" fmla="*/ 1213 w 1217"/>
                  <a:gd name="T17" fmla="*/ 609 h 1218"/>
                  <a:gd name="T18" fmla="*/ 1036 w 1217"/>
                  <a:gd name="T19" fmla="*/ 1036 h 1218"/>
                  <a:gd name="T20" fmla="*/ 609 w 1217"/>
                  <a:gd name="T21" fmla="*/ 1214 h 1218"/>
                  <a:gd name="T22" fmla="*/ 181 w 1217"/>
                  <a:gd name="T23" fmla="*/ 1036 h 1218"/>
                  <a:gd name="T24" fmla="*/ 4 w 1217"/>
                  <a:gd name="T25" fmla="*/ 609 h 1218"/>
                  <a:gd name="T26" fmla="*/ 181 w 1217"/>
                  <a:gd name="T27" fmla="*/ 181 h 1218"/>
                  <a:gd name="T28" fmla="*/ 609 w 1217"/>
                  <a:gd name="T29" fmla="*/ 4 h 1218"/>
                  <a:gd name="T30" fmla="*/ 1036 w 1217"/>
                  <a:gd name="T31" fmla="*/ 181 h 1218"/>
                  <a:gd name="T32" fmla="*/ 1213 w 1217"/>
                  <a:gd name="T33" fmla="*/ 609 h 1218"/>
                  <a:gd name="T34" fmla="*/ 1215 w 1217"/>
                  <a:gd name="T35" fmla="*/ 609 h 1218"/>
                  <a:gd name="T36" fmla="*/ 1217 w 1217"/>
                  <a:gd name="T37" fmla="*/ 609 h 1218"/>
                  <a:gd name="T38" fmla="*/ 1217 w 1217"/>
                  <a:gd name="T39" fmla="*/ 609 h 1218"/>
                  <a:gd name="T40" fmla="*/ 609 w 1217"/>
                  <a:gd name="T41" fmla="*/ 0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17" h="1218">
                    <a:moveTo>
                      <a:pt x="1217" y="609"/>
                    </a:moveTo>
                    <a:cubicBezTo>
                      <a:pt x="1217" y="609"/>
                      <a:pt x="1217" y="609"/>
                      <a:pt x="1217" y="609"/>
                    </a:cubicBezTo>
                    <a:cubicBezTo>
                      <a:pt x="1217" y="609"/>
                      <a:pt x="1217" y="609"/>
                      <a:pt x="1217" y="609"/>
                    </a:cubicBezTo>
                    <a:moveTo>
                      <a:pt x="609" y="0"/>
                    </a:moveTo>
                    <a:cubicBezTo>
                      <a:pt x="272" y="0"/>
                      <a:pt x="0" y="273"/>
                      <a:pt x="0" y="609"/>
                    </a:cubicBezTo>
                    <a:cubicBezTo>
                      <a:pt x="0" y="945"/>
                      <a:pt x="272" y="1218"/>
                      <a:pt x="609" y="1218"/>
                    </a:cubicBezTo>
                    <a:cubicBezTo>
                      <a:pt x="945" y="1218"/>
                      <a:pt x="1217" y="945"/>
                      <a:pt x="1217" y="609"/>
                    </a:cubicBezTo>
                    <a:cubicBezTo>
                      <a:pt x="1215" y="609"/>
                      <a:pt x="1215" y="609"/>
                      <a:pt x="1215" y="609"/>
                    </a:cubicBezTo>
                    <a:cubicBezTo>
                      <a:pt x="1213" y="609"/>
                      <a:pt x="1213" y="609"/>
                      <a:pt x="1213" y="609"/>
                    </a:cubicBezTo>
                    <a:cubicBezTo>
                      <a:pt x="1213" y="776"/>
                      <a:pt x="1146" y="927"/>
                      <a:pt x="1036" y="1036"/>
                    </a:cubicBezTo>
                    <a:cubicBezTo>
                      <a:pt x="927" y="1146"/>
                      <a:pt x="776" y="1214"/>
                      <a:pt x="609" y="1214"/>
                    </a:cubicBezTo>
                    <a:cubicBezTo>
                      <a:pt x="442" y="1214"/>
                      <a:pt x="290" y="1146"/>
                      <a:pt x="181" y="1036"/>
                    </a:cubicBezTo>
                    <a:cubicBezTo>
                      <a:pt x="72" y="927"/>
                      <a:pt x="4" y="776"/>
                      <a:pt x="4" y="609"/>
                    </a:cubicBezTo>
                    <a:cubicBezTo>
                      <a:pt x="4" y="442"/>
                      <a:pt x="72" y="291"/>
                      <a:pt x="181" y="181"/>
                    </a:cubicBezTo>
                    <a:cubicBezTo>
                      <a:pt x="290" y="72"/>
                      <a:pt x="442" y="4"/>
                      <a:pt x="609" y="4"/>
                    </a:cubicBezTo>
                    <a:cubicBezTo>
                      <a:pt x="776" y="4"/>
                      <a:pt x="927" y="72"/>
                      <a:pt x="1036" y="181"/>
                    </a:cubicBezTo>
                    <a:cubicBezTo>
                      <a:pt x="1146" y="291"/>
                      <a:pt x="1213" y="442"/>
                      <a:pt x="1213" y="609"/>
                    </a:cubicBezTo>
                    <a:cubicBezTo>
                      <a:pt x="1215" y="609"/>
                      <a:pt x="1215" y="609"/>
                      <a:pt x="1215" y="609"/>
                    </a:cubicBezTo>
                    <a:cubicBezTo>
                      <a:pt x="1217" y="609"/>
                      <a:pt x="1217" y="609"/>
                      <a:pt x="1217" y="609"/>
                    </a:cubicBezTo>
                    <a:cubicBezTo>
                      <a:pt x="1217" y="609"/>
                      <a:pt x="1217" y="609"/>
                      <a:pt x="1217" y="609"/>
                    </a:cubicBezTo>
                    <a:cubicBezTo>
                      <a:pt x="1217" y="273"/>
                      <a:pt x="945" y="0"/>
                      <a:pt x="609" y="0"/>
                    </a:cubicBezTo>
                  </a:path>
                </a:pathLst>
              </a:custGeom>
              <a:solidFill>
                <a:srgbClr val="B2E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22"/>
              <p:cNvSpPr>
                <a:spLocks noEditPoints="1"/>
              </p:cNvSpPr>
              <p:nvPr/>
            </p:nvSpPr>
            <p:spPr bwMode="auto">
              <a:xfrm>
                <a:off x="5372101" y="2700338"/>
                <a:ext cx="1447800" cy="815975"/>
              </a:xfrm>
              <a:custGeom>
                <a:avLst/>
                <a:gdLst>
                  <a:gd name="T0" fmla="*/ 453 w 453"/>
                  <a:gd name="T1" fmla="*/ 237 h 253"/>
                  <a:gd name="T2" fmla="*/ 453 w 453"/>
                  <a:gd name="T3" fmla="*/ 225 h 253"/>
                  <a:gd name="T4" fmla="*/ 433 w 453"/>
                  <a:gd name="T5" fmla="*/ 214 h 253"/>
                  <a:gd name="T6" fmla="*/ 432 w 453"/>
                  <a:gd name="T7" fmla="*/ 203 h 253"/>
                  <a:gd name="T8" fmla="*/ 450 w 453"/>
                  <a:gd name="T9" fmla="*/ 188 h 253"/>
                  <a:gd name="T10" fmla="*/ 427 w 453"/>
                  <a:gd name="T11" fmla="*/ 174 h 253"/>
                  <a:gd name="T12" fmla="*/ 443 w 453"/>
                  <a:gd name="T13" fmla="*/ 161 h 253"/>
                  <a:gd name="T14" fmla="*/ 421 w 453"/>
                  <a:gd name="T15" fmla="*/ 156 h 253"/>
                  <a:gd name="T16" fmla="*/ 417 w 453"/>
                  <a:gd name="T17" fmla="*/ 145 h 253"/>
                  <a:gd name="T18" fmla="*/ 430 w 453"/>
                  <a:gd name="T19" fmla="*/ 126 h 253"/>
                  <a:gd name="T20" fmla="*/ 403 w 453"/>
                  <a:gd name="T21" fmla="*/ 119 h 253"/>
                  <a:gd name="T22" fmla="*/ 415 w 453"/>
                  <a:gd name="T23" fmla="*/ 102 h 253"/>
                  <a:gd name="T24" fmla="*/ 393 w 453"/>
                  <a:gd name="T25" fmla="*/ 103 h 253"/>
                  <a:gd name="T26" fmla="*/ 386 w 453"/>
                  <a:gd name="T27" fmla="*/ 95 h 253"/>
                  <a:gd name="T28" fmla="*/ 393 w 453"/>
                  <a:gd name="T29" fmla="*/ 73 h 253"/>
                  <a:gd name="T30" fmla="*/ 365 w 453"/>
                  <a:gd name="T31" fmla="*/ 73 h 253"/>
                  <a:gd name="T32" fmla="*/ 372 w 453"/>
                  <a:gd name="T33" fmla="*/ 53 h 253"/>
                  <a:gd name="T34" fmla="*/ 351 w 453"/>
                  <a:gd name="T35" fmla="*/ 61 h 253"/>
                  <a:gd name="T36" fmla="*/ 341 w 453"/>
                  <a:gd name="T37" fmla="*/ 55 h 253"/>
                  <a:gd name="T38" fmla="*/ 342 w 453"/>
                  <a:gd name="T39" fmla="*/ 32 h 253"/>
                  <a:gd name="T40" fmla="*/ 315 w 453"/>
                  <a:gd name="T41" fmla="*/ 40 h 253"/>
                  <a:gd name="T42" fmla="*/ 316 w 453"/>
                  <a:gd name="T43" fmla="*/ 19 h 253"/>
                  <a:gd name="T44" fmla="*/ 298 w 453"/>
                  <a:gd name="T45" fmla="*/ 33 h 253"/>
                  <a:gd name="T46" fmla="*/ 288 w 453"/>
                  <a:gd name="T47" fmla="*/ 29 h 253"/>
                  <a:gd name="T48" fmla="*/ 281 w 453"/>
                  <a:gd name="T49" fmla="*/ 7 h 253"/>
                  <a:gd name="T50" fmla="*/ 258 w 453"/>
                  <a:gd name="T51" fmla="*/ 22 h 253"/>
                  <a:gd name="T52" fmla="*/ 253 w 453"/>
                  <a:gd name="T53" fmla="*/ 2 h 253"/>
                  <a:gd name="T54" fmla="*/ 240 w 453"/>
                  <a:gd name="T55" fmla="*/ 20 h 253"/>
                  <a:gd name="T56" fmla="*/ 229 w 453"/>
                  <a:gd name="T57" fmla="*/ 20 h 253"/>
                  <a:gd name="T58" fmla="*/ 217 w 453"/>
                  <a:gd name="T59" fmla="*/ 0 h 253"/>
                  <a:gd name="T60" fmla="*/ 199 w 453"/>
                  <a:gd name="T61" fmla="*/ 22 h 253"/>
                  <a:gd name="T62" fmla="*/ 188 w 453"/>
                  <a:gd name="T63" fmla="*/ 4 h 253"/>
                  <a:gd name="T64" fmla="*/ 180 w 453"/>
                  <a:gd name="T65" fmla="*/ 25 h 253"/>
                  <a:gd name="T66" fmla="*/ 170 w 453"/>
                  <a:gd name="T67" fmla="*/ 28 h 253"/>
                  <a:gd name="T68" fmla="*/ 152 w 453"/>
                  <a:gd name="T69" fmla="*/ 13 h 253"/>
                  <a:gd name="T70" fmla="*/ 142 w 453"/>
                  <a:gd name="T71" fmla="*/ 38 h 253"/>
                  <a:gd name="T72" fmla="*/ 126 w 453"/>
                  <a:gd name="T73" fmla="*/ 24 h 253"/>
                  <a:gd name="T74" fmla="*/ 125 w 453"/>
                  <a:gd name="T75" fmla="*/ 46 h 253"/>
                  <a:gd name="T76" fmla="*/ 115 w 453"/>
                  <a:gd name="T77" fmla="*/ 52 h 253"/>
                  <a:gd name="T78" fmla="*/ 95 w 453"/>
                  <a:gd name="T79" fmla="*/ 43 h 253"/>
                  <a:gd name="T80" fmla="*/ 91 w 453"/>
                  <a:gd name="T81" fmla="*/ 70 h 253"/>
                  <a:gd name="T82" fmla="*/ 73 w 453"/>
                  <a:gd name="T83" fmla="*/ 61 h 253"/>
                  <a:gd name="T84" fmla="*/ 78 w 453"/>
                  <a:gd name="T85" fmla="*/ 83 h 253"/>
                  <a:gd name="T86" fmla="*/ 70 w 453"/>
                  <a:gd name="T87" fmla="*/ 91 h 253"/>
                  <a:gd name="T88" fmla="*/ 48 w 453"/>
                  <a:gd name="T89" fmla="*/ 88 h 253"/>
                  <a:gd name="T90" fmla="*/ 52 w 453"/>
                  <a:gd name="T91" fmla="*/ 115 h 253"/>
                  <a:gd name="T92" fmla="*/ 32 w 453"/>
                  <a:gd name="T93" fmla="*/ 111 h 253"/>
                  <a:gd name="T94" fmla="*/ 43 w 453"/>
                  <a:gd name="T95" fmla="*/ 131 h 253"/>
                  <a:gd name="T96" fmla="*/ 38 w 453"/>
                  <a:gd name="T97" fmla="*/ 141 h 253"/>
                  <a:gd name="T98" fmla="*/ 15 w 453"/>
                  <a:gd name="T99" fmla="*/ 145 h 253"/>
                  <a:gd name="T100" fmla="*/ 28 w 453"/>
                  <a:gd name="T101" fmla="*/ 169 h 253"/>
                  <a:gd name="T102" fmla="*/ 7 w 453"/>
                  <a:gd name="T103" fmla="*/ 172 h 253"/>
                  <a:gd name="T104" fmla="*/ 23 w 453"/>
                  <a:gd name="T105" fmla="*/ 188 h 253"/>
                  <a:gd name="T106" fmla="*/ 21 w 453"/>
                  <a:gd name="T107" fmla="*/ 199 h 253"/>
                  <a:gd name="T108" fmla="*/ 1 w 453"/>
                  <a:gd name="T109" fmla="*/ 208 h 253"/>
                  <a:gd name="T110" fmla="*/ 20 w 453"/>
                  <a:gd name="T111" fmla="*/ 229 h 253"/>
                  <a:gd name="T112" fmla="*/ 20 w 453"/>
                  <a:gd name="T113" fmla="*/ 232 h 253"/>
                  <a:gd name="T114" fmla="*/ 20 w 453"/>
                  <a:gd name="T115" fmla="*/ 24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53" h="253">
                    <a:moveTo>
                      <a:pt x="433" y="240"/>
                    </a:moveTo>
                    <a:cubicBezTo>
                      <a:pt x="433" y="241"/>
                      <a:pt x="433" y="243"/>
                      <a:pt x="433" y="244"/>
                    </a:cubicBezTo>
                    <a:cubicBezTo>
                      <a:pt x="452" y="246"/>
                      <a:pt x="452" y="246"/>
                      <a:pt x="452" y="246"/>
                    </a:cubicBezTo>
                    <a:cubicBezTo>
                      <a:pt x="452" y="244"/>
                      <a:pt x="453" y="243"/>
                      <a:pt x="453" y="241"/>
                    </a:cubicBezTo>
                    <a:cubicBezTo>
                      <a:pt x="433" y="240"/>
                      <a:pt x="433" y="240"/>
                      <a:pt x="433" y="240"/>
                    </a:cubicBezTo>
                    <a:close/>
                    <a:moveTo>
                      <a:pt x="433" y="233"/>
                    </a:moveTo>
                    <a:cubicBezTo>
                      <a:pt x="433" y="234"/>
                      <a:pt x="433" y="235"/>
                      <a:pt x="433" y="236"/>
                    </a:cubicBezTo>
                    <a:cubicBezTo>
                      <a:pt x="453" y="237"/>
                      <a:pt x="453" y="237"/>
                      <a:pt x="453" y="237"/>
                    </a:cubicBezTo>
                    <a:cubicBezTo>
                      <a:pt x="453" y="236"/>
                      <a:pt x="453" y="235"/>
                      <a:pt x="453" y="233"/>
                    </a:cubicBezTo>
                    <a:cubicBezTo>
                      <a:pt x="433" y="233"/>
                      <a:pt x="433" y="233"/>
                      <a:pt x="433" y="233"/>
                    </a:cubicBezTo>
                    <a:close/>
                    <a:moveTo>
                      <a:pt x="434" y="225"/>
                    </a:moveTo>
                    <a:cubicBezTo>
                      <a:pt x="434" y="226"/>
                      <a:pt x="434" y="226"/>
                      <a:pt x="434" y="227"/>
                    </a:cubicBezTo>
                    <a:cubicBezTo>
                      <a:pt x="434" y="228"/>
                      <a:pt x="434" y="228"/>
                      <a:pt x="434" y="229"/>
                    </a:cubicBezTo>
                    <a:cubicBezTo>
                      <a:pt x="453" y="229"/>
                      <a:pt x="453" y="229"/>
                      <a:pt x="453" y="229"/>
                    </a:cubicBezTo>
                    <a:cubicBezTo>
                      <a:pt x="453" y="228"/>
                      <a:pt x="453" y="228"/>
                      <a:pt x="453" y="227"/>
                    </a:cubicBezTo>
                    <a:cubicBezTo>
                      <a:pt x="453" y="226"/>
                      <a:pt x="453" y="226"/>
                      <a:pt x="453" y="225"/>
                    </a:cubicBezTo>
                    <a:cubicBezTo>
                      <a:pt x="434" y="225"/>
                      <a:pt x="434" y="225"/>
                      <a:pt x="434" y="225"/>
                    </a:cubicBezTo>
                    <a:close/>
                    <a:moveTo>
                      <a:pt x="433" y="218"/>
                    </a:moveTo>
                    <a:cubicBezTo>
                      <a:pt x="433" y="219"/>
                      <a:pt x="433" y="220"/>
                      <a:pt x="433" y="222"/>
                    </a:cubicBezTo>
                    <a:cubicBezTo>
                      <a:pt x="453" y="221"/>
                      <a:pt x="453" y="221"/>
                      <a:pt x="453" y="221"/>
                    </a:cubicBezTo>
                    <a:cubicBezTo>
                      <a:pt x="453" y="220"/>
                      <a:pt x="453" y="218"/>
                      <a:pt x="453" y="217"/>
                    </a:cubicBezTo>
                    <a:lnTo>
                      <a:pt x="433" y="218"/>
                    </a:lnTo>
                    <a:close/>
                    <a:moveTo>
                      <a:pt x="433" y="210"/>
                    </a:moveTo>
                    <a:cubicBezTo>
                      <a:pt x="433" y="212"/>
                      <a:pt x="433" y="213"/>
                      <a:pt x="433" y="214"/>
                    </a:cubicBezTo>
                    <a:cubicBezTo>
                      <a:pt x="453" y="213"/>
                      <a:pt x="453" y="213"/>
                      <a:pt x="453" y="213"/>
                    </a:cubicBezTo>
                    <a:cubicBezTo>
                      <a:pt x="453" y="211"/>
                      <a:pt x="453" y="210"/>
                      <a:pt x="452" y="209"/>
                    </a:cubicBezTo>
                    <a:cubicBezTo>
                      <a:pt x="433" y="210"/>
                      <a:pt x="433" y="210"/>
                      <a:pt x="433" y="210"/>
                    </a:cubicBezTo>
                    <a:close/>
                    <a:moveTo>
                      <a:pt x="432" y="203"/>
                    </a:moveTo>
                    <a:cubicBezTo>
                      <a:pt x="432" y="204"/>
                      <a:pt x="432" y="205"/>
                      <a:pt x="433" y="207"/>
                    </a:cubicBezTo>
                    <a:cubicBezTo>
                      <a:pt x="452" y="205"/>
                      <a:pt x="452" y="205"/>
                      <a:pt x="452" y="205"/>
                    </a:cubicBezTo>
                    <a:cubicBezTo>
                      <a:pt x="452" y="203"/>
                      <a:pt x="452" y="202"/>
                      <a:pt x="452" y="201"/>
                    </a:cubicBezTo>
                    <a:cubicBezTo>
                      <a:pt x="432" y="203"/>
                      <a:pt x="432" y="203"/>
                      <a:pt x="432" y="203"/>
                    </a:cubicBezTo>
                    <a:close/>
                    <a:moveTo>
                      <a:pt x="431" y="195"/>
                    </a:moveTo>
                    <a:cubicBezTo>
                      <a:pt x="431" y="197"/>
                      <a:pt x="432" y="198"/>
                      <a:pt x="432" y="199"/>
                    </a:cubicBezTo>
                    <a:cubicBezTo>
                      <a:pt x="451" y="197"/>
                      <a:pt x="451" y="197"/>
                      <a:pt x="451" y="197"/>
                    </a:cubicBezTo>
                    <a:cubicBezTo>
                      <a:pt x="451" y="195"/>
                      <a:pt x="451" y="194"/>
                      <a:pt x="451" y="193"/>
                    </a:cubicBezTo>
                    <a:cubicBezTo>
                      <a:pt x="431" y="195"/>
                      <a:pt x="431" y="195"/>
                      <a:pt x="431" y="195"/>
                    </a:cubicBezTo>
                    <a:close/>
                    <a:moveTo>
                      <a:pt x="430" y="188"/>
                    </a:moveTo>
                    <a:cubicBezTo>
                      <a:pt x="430" y="189"/>
                      <a:pt x="430" y="191"/>
                      <a:pt x="431" y="192"/>
                    </a:cubicBezTo>
                    <a:cubicBezTo>
                      <a:pt x="450" y="188"/>
                      <a:pt x="450" y="188"/>
                      <a:pt x="450" y="188"/>
                    </a:cubicBezTo>
                    <a:cubicBezTo>
                      <a:pt x="450" y="187"/>
                      <a:pt x="449" y="186"/>
                      <a:pt x="449" y="184"/>
                    </a:cubicBezTo>
                    <a:lnTo>
                      <a:pt x="430" y="188"/>
                    </a:lnTo>
                    <a:close/>
                    <a:moveTo>
                      <a:pt x="428" y="181"/>
                    </a:moveTo>
                    <a:cubicBezTo>
                      <a:pt x="429" y="182"/>
                      <a:pt x="429" y="183"/>
                      <a:pt x="429" y="184"/>
                    </a:cubicBezTo>
                    <a:cubicBezTo>
                      <a:pt x="448" y="180"/>
                      <a:pt x="448" y="180"/>
                      <a:pt x="448" y="180"/>
                    </a:cubicBezTo>
                    <a:cubicBezTo>
                      <a:pt x="448" y="179"/>
                      <a:pt x="448" y="178"/>
                      <a:pt x="447" y="176"/>
                    </a:cubicBezTo>
                    <a:cubicBezTo>
                      <a:pt x="428" y="181"/>
                      <a:pt x="428" y="181"/>
                      <a:pt x="428" y="181"/>
                    </a:cubicBezTo>
                    <a:close/>
                    <a:moveTo>
                      <a:pt x="427" y="174"/>
                    </a:moveTo>
                    <a:cubicBezTo>
                      <a:pt x="427" y="175"/>
                      <a:pt x="427" y="176"/>
                      <a:pt x="428" y="177"/>
                    </a:cubicBezTo>
                    <a:cubicBezTo>
                      <a:pt x="447" y="172"/>
                      <a:pt x="447" y="172"/>
                      <a:pt x="447" y="172"/>
                    </a:cubicBezTo>
                    <a:cubicBezTo>
                      <a:pt x="446" y="171"/>
                      <a:pt x="446" y="170"/>
                      <a:pt x="446" y="168"/>
                    </a:cubicBezTo>
                    <a:cubicBezTo>
                      <a:pt x="427" y="174"/>
                      <a:pt x="427" y="174"/>
                      <a:pt x="427" y="174"/>
                    </a:cubicBezTo>
                    <a:close/>
                    <a:moveTo>
                      <a:pt x="425" y="166"/>
                    </a:moveTo>
                    <a:cubicBezTo>
                      <a:pt x="425" y="168"/>
                      <a:pt x="425" y="169"/>
                      <a:pt x="426" y="170"/>
                    </a:cubicBezTo>
                    <a:cubicBezTo>
                      <a:pt x="444" y="165"/>
                      <a:pt x="444" y="165"/>
                      <a:pt x="444" y="165"/>
                    </a:cubicBezTo>
                    <a:cubicBezTo>
                      <a:pt x="444" y="163"/>
                      <a:pt x="444" y="162"/>
                      <a:pt x="443" y="161"/>
                    </a:cubicBezTo>
                    <a:cubicBezTo>
                      <a:pt x="425" y="166"/>
                      <a:pt x="425" y="166"/>
                      <a:pt x="425" y="166"/>
                    </a:cubicBezTo>
                    <a:close/>
                    <a:moveTo>
                      <a:pt x="422" y="159"/>
                    </a:moveTo>
                    <a:cubicBezTo>
                      <a:pt x="423" y="160"/>
                      <a:pt x="423" y="162"/>
                      <a:pt x="423" y="163"/>
                    </a:cubicBezTo>
                    <a:cubicBezTo>
                      <a:pt x="442" y="157"/>
                      <a:pt x="442" y="157"/>
                      <a:pt x="442" y="157"/>
                    </a:cubicBezTo>
                    <a:cubicBezTo>
                      <a:pt x="442" y="155"/>
                      <a:pt x="441" y="154"/>
                      <a:pt x="441" y="153"/>
                    </a:cubicBezTo>
                    <a:cubicBezTo>
                      <a:pt x="422" y="159"/>
                      <a:pt x="422" y="159"/>
                      <a:pt x="422" y="159"/>
                    </a:cubicBezTo>
                    <a:close/>
                    <a:moveTo>
                      <a:pt x="420" y="152"/>
                    </a:moveTo>
                    <a:cubicBezTo>
                      <a:pt x="420" y="153"/>
                      <a:pt x="421" y="155"/>
                      <a:pt x="421" y="156"/>
                    </a:cubicBezTo>
                    <a:cubicBezTo>
                      <a:pt x="439" y="149"/>
                      <a:pt x="439" y="149"/>
                      <a:pt x="439" y="149"/>
                    </a:cubicBezTo>
                    <a:cubicBezTo>
                      <a:pt x="439" y="148"/>
                      <a:pt x="438" y="146"/>
                      <a:pt x="438" y="145"/>
                    </a:cubicBezTo>
                    <a:cubicBezTo>
                      <a:pt x="420" y="152"/>
                      <a:pt x="420" y="152"/>
                      <a:pt x="420" y="152"/>
                    </a:cubicBezTo>
                    <a:close/>
                    <a:moveTo>
                      <a:pt x="417" y="145"/>
                    </a:moveTo>
                    <a:cubicBezTo>
                      <a:pt x="417" y="146"/>
                      <a:pt x="418" y="148"/>
                      <a:pt x="418" y="149"/>
                    </a:cubicBezTo>
                    <a:cubicBezTo>
                      <a:pt x="436" y="141"/>
                      <a:pt x="436" y="141"/>
                      <a:pt x="436" y="141"/>
                    </a:cubicBezTo>
                    <a:cubicBezTo>
                      <a:pt x="436" y="140"/>
                      <a:pt x="435" y="139"/>
                      <a:pt x="435" y="138"/>
                    </a:cubicBezTo>
                    <a:cubicBezTo>
                      <a:pt x="417" y="145"/>
                      <a:pt x="417" y="145"/>
                      <a:pt x="417" y="145"/>
                    </a:cubicBezTo>
                    <a:close/>
                    <a:moveTo>
                      <a:pt x="414" y="139"/>
                    </a:moveTo>
                    <a:cubicBezTo>
                      <a:pt x="414" y="140"/>
                      <a:pt x="415" y="141"/>
                      <a:pt x="415" y="142"/>
                    </a:cubicBezTo>
                    <a:cubicBezTo>
                      <a:pt x="433" y="134"/>
                      <a:pt x="433" y="134"/>
                      <a:pt x="433" y="134"/>
                    </a:cubicBezTo>
                    <a:cubicBezTo>
                      <a:pt x="433" y="133"/>
                      <a:pt x="432" y="131"/>
                      <a:pt x="432" y="130"/>
                    </a:cubicBezTo>
                    <a:lnTo>
                      <a:pt x="414" y="139"/>
                    </a:lnTo>
                    <a:close/>
                    <a:moveTo>
                      <a:pt x="411" y="132"/>
                    </a:moveTo>
                    <a:cubicBezTo>
                      <a:pt x="411" y="133"/>
                      <a:pt x="412" y="134"/>
                      <a:pt x="412" y="135"/>
                    </a:cubicBezTo>
                    <a:cubicBezTo>
                      <a:pt x="430" y="126"/>
                      <a:pt x="430" y="126"/>
                      <a:pt x="430" y="126"/>
                    </a:cubicBezTo>
                    <a:cubicBezTo>
                      <a:pt x="429" y="125"/>
                      <a:pt x="429" y="124"/>
                      <a:pt x="428" y="123"/>
                    </a:cubicBezTo>
                    <a:lnTo>
                      <a:pt x="411" y="132"/>
                    </a:lnTo>
                    <a:close/>
                    <a:moveTo>
                      <a:pt x="407" y="125"/>
                    </a:moveTo>
                    <a:cubicBezTo>
                      <a:pt x="408" y="126"/>
                      <a:pt x="408" y="127"/>
                      <a:pt x="409" y="129"/>
                    </a:cubicBezTo>
                    <a:cubicBezTo>
                      <a:pt x="426" y="119"/>
                      <a:pt x="426" y="119"/>
                      <a:pt x="426" y="119"/>
                    </a:cubicBezTo>
                    <a:cubicBezTo>
                      <a:pt x="425" y="118"/>
                      <a:pt x="425" y="117"/>
                      <a:pt x="424" y="116"/>
                    </a:cubicBezTo>
                    <a:cubicBezTo>
                      <a:pt x="407" y="125"/>
                      <a:pt x="407" y="125"/>
                      <a:pt x="407" y="125"/>
                    </a:cubicBezTo>
                    <a:close/>
                    <a:moveTo>
                      <a:pt x="403" y="119"/>
                    </a:moveTo>
                    <a:cubicBezTo>
                      <a:pt x="404" y="120"/>
                      <a:pt x="404" y="121"/>
                      <a:pt x="405" y="122"/>
                    </a:cubicBezTo>
                    <a:cubicBezTo>
                      <a:pt x="422" y="112"/>
                      <a:pt x="422" y="112"/>
                      <a:pt x="422" y="112"/>
                    </a:cubicBezTo>
                    <a:cubicBezTo>
                      <a:pt x="421" y="111"/>
                      <a:pt x="421" y="110"/>
                      <a:pt x="420" y="109"/>
                    </a:cubicBezTo>
                    <a:cubicBezTo>
                      <a:pt x="403" y="119"/>
                      <a:pt x="403" y="119"/>
                      <a:pt x="403" y="119"/>
                    </a:cubicBezTo>
                    <a:close/>
                    <a:moveTo>
                      <a:pt x="399" y="113"/>
                    </a:moveTo>
                    <a:cubicBezTo>
                      <a:pt x="400" y="114"/>
                      <a:pt x="401" y="115"/>
                      <a:pt x="401" y="116"/>
                    </a:cubicBezTo>
                    <a:cubicBezTo>
                      <a:pt x="418" y="105"/>
                      <a:pt x="418" y="105"/>
                      <a:pt x="418" y="105"/>
                    </a:cubicBezTo>
                    <a:cubicBezTo>
                      <a:pt x="417" y="104"/>
                      <a:pt x="416" y="103"/>
                      <a:pt x="415" y="102"/>
                    </a:cubicBezTo>
                    <a:cubicBezTo>
                      <a:pt x="399" y="113"/>
                      <a:pt x="399" y="113"/>
                      <a:pt x="399" y="113"/>
                    </a:cubicBezTo>
                    <a:close/>
                    <a:moveTo>
                      <a:pt x="395" y="106"/>
                    </a:moveTo>
                    <a:cubicBezTo>
                      <a:pt x="396" y="107"/>
                      <a:pt x="396" y="108"/>
                      <a:pt x="397" y="109"/>
                    </a:cubicBezTo>
                    <a:cubicBezTo>
                      <a:pt x="413" y="98"/>
                      <a:pt x="413" y="98"/>
                      <a:pt x="413" y="98"/>
                    </a:cubicBezTo>
                    <a:cubicBezTo>
                      <a:pt x="412" y="97"/>
                      <a:pt x="412" y="96"/>
                      <a:pt x="411" y="95"/>
                    </a:cubicBezTo>
                    <a:cubicBezTo>
                      <a:pt x="395" y="106"/>
                      <a:pt x="395" y="106"/>
                      <a:pt x="395" y="106"/>
                    </a:cubicBezTo>
                    <a:close/>
                    <a:moveTo>
                      <a:pt x="390" y="100"/>
                    </a:moveTo>
                    <a:cubicBezTo>
                      <a:pt x="391" y="101"/>
                      <a:pt x="392" y="102"/>
                      <a:pt x="393" y="103"/>
                    </a:cubicBezTo>
                    <a:cubicBezTo>
                      <a:pt x="408" y="92"/>
                      <a:pt x="408" y="92"/>
                      <a:pt x="408" y="92"/>
                    </a:cubicBezTo>
                    <a:cubicBezTo>
                      <a:pt x="408" y="91"/>
                      <a:pt x="407" y="90"/>
                      <a:pt x="406" y="88"/>
                    </a:cubicBezTo>
                    <a:cubicBezTo>
                      <a:pt x="390" y="100"/>
                      <a:pt x="390" y="100"/>
                      <a:pt x="390" y="100"/>
                    </a:cubicBezTo>
                    <a:close/>
                    <a:moveTo>
                      <a:pt x="386" y="95"/>
                    </a:moveTo>
                    <a:cubicBezTo>
                      <a:pt x="387" y="96"/>
                      <a:pt x="387" y="97"/>
                      <a:pt x="388" y="97"/>
                    </a:cubicBezTo>
                    <a:cubicBezTo>
                      <a:pt x="403" y="85"/>
                      <a:pt x="403" y="85"/>
                      <a:pt x="403" y="85"/>
                    </a:cubicBezTo>
                    <a:cubicBezTo>
                      <a:pt x="403" y="84"/>
                      <a:pt x="402" y="83"/>
                      <a:pt x="401" y="82"/>
                    </a:cubicBezTo>
                    <a:cubicBezTo>
                      <a:pt x="386" y="95"/>
                      <a:pt x="386" y="95"/>
                      <a:pt x="386" y="95"/>
                    </a:cubicBezTo>
                    <a:close/>
                    <a:moveTo>
                      <a:pt x="381" y="89"/>
                    </a:moveTo>
                    <a:cubicBezTo>
                      <a:pt x="382" y="90"/>
                      <a:pt x="383" y="91"/>
                      <a:pt x="383" y="92"/>
                    </a:cubicBezTo>
                    <a:cubicBezTo>
                      <a:pt x="398" y="79"/>
                      <a:pt x="398" y="79"/>
                      <a:pt x="398" y="79"/>
                    </a:cubicBezTo>
                    <a:cubicBezTo>
                      <a:pt x="397" y="78"/>
                      <a:pt x="396" y="77"/>
                      <a:pt x="396" y="76"/>
                    </a:cubicBezTo>
                    <a:cubicBezTo>
                      <a:pt x="381" y="89"/>
                      <a:pt x="381" y="89"/>
                      <a:pt x="381" y="89"/>
                    </a:cubicBezTo>
                    <a:close/>
                    <a:moveTo>
                      <a:pt x="376" y="83"/>
                    </a:moveTo>
                    <a:cubicBezTo>
                      <a:pt x="377" y="84"/>
                      <a:pt x="378" y="85"/>
                      <a:pt x="378" y="86"/>
                    </a:cubicBezTo>
                    <a:cubicBezTo>
                      <a:pt x="393" y="73"/>
                      <a:pt x="393" y="73"/>
                      <a:pt x="393" y="73"/>
                    </a:cubicBezTo>
                    <a:cubicBezTo>
                      <a:pt x="392" y="72"/>
                      <a:pt x="391" y="71"/>
                      <a:pt x="390" y="70"/>
                    </a:cubicBezTo>
                    <a:cubicBezTo>
                      <a:pt x="376" y="83"/>
                      <a:pt x="376" y="83"/>
                      <a:pt x="376" y="83"/>
                    </a:cubicBezTo>
                    <a:close/>
                    <a:moveTo>
                      <a:pt x="371" y="78"/>
                    </a:moveTo>
                    <a:cubicBezTo>
                      <a:pt x="371" y="79"/>
                      <a:pt x="372" y="80"/>
                      <a:pt x="373" y="81"/>
                    </a:cubicBezTo>
                    <a:cubicBezTo>
                      <a:pt x="387" y="67"/>
                      <a:pt x="387" y="67"/>
                      <a:pt x="387" y="67"/>
                    </a:cubicBezTo>
                    <a:cubicBezTo>
                      <a:pt x="386" y="66"/>
                      <a:pt x="385" y="65"/>
                      <a:pt x="384" y="64"/>
                    </a:cubicBezTo>
                    <a:lnTo>
                      <a:pt x="371" y="78"/>
                    </a:lnTo>
                    <a:close/>
                    <a:moveTo>
                      <a:pt x="365" y="73"/>
                    </a:moveTo>
                    <a:cubicBezTo>
                      <a:pt x="366" y="74"/>
                      <a:pt x="367" y="75"/>
                      <a:pt x="368" y="76"/>
                    </a:cubicBezTo>
                    <a:cubicBezTo>
                      <a:pt x="381" y="61"/>
                      <a:pt x="381" y="61"/>
                      <a:pt x="381" y="61"/>
                    </a:cubicBezTo>
                    <a:cubicBezTo>
                      <a:pt x="380" y="60"/>
                      <a:pt x="379" y="59"/>
                      <a:pt x="378" y="59"/>
                    </a:cubicBezTo>
                    <a:cubicBezTo>
                      <a:pt x="365" y="73"/>
                      <a:pt x="365" y="73"/>
                      <a:pt x="365" y="73"/>
                    </a:cubicBezTo>
                    <a:close/>
                    <a:moveTo>
                      <a:pt x="359" y="68"/>
                    </a:moveTo>
                    <a:cubicBezTo>
                      <a:pt x="360" y="69"/>
                      <a:pt x="361" y="70"/>
                      <a:pt x="362" y="71"/>
                    </a:cubicBezTo>
                    <a:cubicBezTo>
                      <a:pt x="375" y="56"/>
                      <a:pt x="375" y="56"/>
                      <a:pt x="375" y="56"/>
                    </a:cubicBezTo>
                    <a:cubicBezTo>
                      <a:pt x="374" y="55"/>
                      <a:pt x="373" y="54"/>
                      <a:pt x="372" y="53"/>
                    </a:cubicBezTo>
                    <a:lnTo>
                      <a:pt x="359" y="68"/>
                    </a:lnTo>
                    <a:close/>
                    <a:moveTo>
                      <a:pt x="354" y="63"/>
                    </a:moveTo>
                    <a:cubicBezTo>
                      <a:pt x="355" y="64"/>
                      <a:pt x="356" y="65"/>
                      <a:pt x="357" y="66"/>
                    </a:cubicBezTo>
                    <a:cubicBezTo>
                      <a:pt x="369" y="51"/>
                      <a:pt x="369" y="51"/>
                      <a:pt x="369" y="51"/>
                    </a:cubicBezTo>
                    <a:cubicBezTo>
                      <a:pt x="368" y="50"/>
                      <a:pt x="367" y="49"/>
                      <a:pt x="366" y="48"/>
                    </a:cubicBezTo>
                    <a:cubicBezTo>
                      <a:pt x="354" y="63"/>
                      <a:pt x="354" y="63"/>
                      <a:pt x="354" y="63"/>
                    </a:cubicBezTo>
                    <a:close/>
                    <a:moveTo>
                      <a:pt x="348" y="59"/>
                    </a:moveTo>
                    <a:cubicBezTo>
                      <a:pt x="349" y="60"/>
                      <a:pt x="350" y="60"/>
                      <a:pt x="351" y="61"/>
                    </a:cubicBezTo>
                    <a:cubicBezTo>
                      <a:pt x="362" y="46"/>
                      <a:pt x="362" y="46"/>
                      <a:pt x="362" y="46"/>
                    </a:cubicBezTo>
                    <a:cubicBezTo>
                      <a:pt x="361" y="45"/>
                      <a:pt x="360" y="44"/>
                      <a:pt x="359" y="43"/>
                    </a:cubicBezTo>
                    <a:cubicBezTo>
                      <a:pt x="348" y="59"/>
                      <a:pt x="348" y="59"/>
                      <a:pt x="348" y="59"/>
                    </a:cubicBezTo>
                    <a:close/>
                    <a:moveTo>
                      <a:pt x="341" y="55"/>
                    </a:moveTo>
                    <a:cubicBezTo>
                      <a:pt x="343" y="55"/>
                      <a:pt x="344" y="56"/>
                      <a:pt x="345" y="57"/>
                    </a:cubicBezTo>
                    <a:cubicBezTo>
                      <a:pt x="356" y="41"/>
                      <a:pt x="356" y="41"/>
                      <a:pt x="356" y="41"/>
                    </a:cubicBezTo>
                    <a:cubicBezTo>
                      <a:pt x="355" y="40"/>
                      <a:pt x="354" y="39"/>
                      <a:pt x="352" y="38"/>
                    </a:cubicBezTo>
                    <a:cubicBezTo>
                      <a:pt x="341" y="55"/>
                      <a:pt x="341" y="55"/>
                      <a:pt x="341" y="55"/>
                    </a:cubicBezTo>
                    <a:close/>
                    <a:moveTo>
                      <a:pt x="335" y="51"/>
                    </a:moveTo>
                    <a:cubicBezTo>
                      <a:pt x="336" y="51"/>
                      <a:pt x="337" y="52"/>
                      <a:pt x="338" y="53"/>
                    </a:cubicBezTo>
                    <a:cubicBezTo>
                      <a:pt x="349" y="36"/>
                      <a:pt x="349" y="36"/>
                      <a:pt x="349" y="36"/>
                    </a:cubicBezTo>
                    <a:cubicBezTo>
                      <a:pt x="348" y="35"/>
                      <a:pt x="347" y="35"/>
                      <a:pt x="345" y="34"/>
                    </a:cubicBezTo>
                    <a:cubicBezTo>
                      <a:pt x="335" y="51"/>
                      <a:pt x="335" y="51"/>
                      <a:pt x="335" y="51"/>
                    </a:cubicBezTo>
                    <a:close/>
                    <a:moveTo>
                      <a:pt x="329" y="47"/>
                    </a:moveTo>
                    <a:cubicBezTo>
                      <a:pt x="330" y="47"/>
                      <a:pt x="331" y="48"/>
                      <a:pt x="332" y="49"/>
                    </a:cubicBezTo>
                    <a:cubicBezTo>
                      <a:pt x="342" y="32"/>
                      <a:pt x="342" y="32"/>
                      <a:pt x="342" y="32"/>
                    </a:cubicBezTo>
                    <a:cubicBezTo>
                      <a:pt x="341" y="31"/>
                      <a:pt x="340" y="30"/>
                      <a:pt x="338" y="30"/>
                    </a:cubicBezTo>
                    <a:cubicBezTo>
                      <a:pt x="329" y="47"/>
                      <a:pt x="329" y="47"/>
                      <a:pt x="329" y="47"/>
                    </a:cubicBezTo>
                    <a:close/>
                    <a:moveTo>
                      <a:pt x="322" y="43"/>
                    </a:moveTo>
                    <a:cubicBezTo>
                      <a:pt x="323" y="44"/>
                      <a:pt x="324" y="44"/>
                      <a:pt x="325" y="45"/>
                    </a:cubicBezTo>
                    <a:cubicBezTo>
                      <a:pt x="335" y="28"/>
                      <a:pt x="335" y="28"/>
                      <a:pt x="335" y="28"/>
                    </a:cubicBezTo>
                    <a:cubicBezTo>
                      <a:pt x="334" y="27"/>
                      <a:pt x="332" y="26"/>
                      <a:pt x="331" y="26"/>
                    </a:cubicBezTo>
                    <a:cubicBezTo>
                      <a:pt x="322" y="43"/>
                      <a:pt x="322" y="43"/>
                      <a:pt x="322" y="43"/>
                    </a:cubicBezTo>
                    <a:close/>
                    <a:moveTo>
                      <a:pt x="315" y="40"/>
                    </a:moveTo>
                    <a:cubicBezTo>
                      <a:pt x="317" y="40"/>
                      <a:pt x="318" y="41"/>
                      <a:pt x="319" y="42"/>
                    </a:cubicBezTo>
                    <a:cubicBezTo>
                      <a:pt x="328" y="24"/>
                      <a:pt x="328" y="24"/>
                      <a:pt x="328" y="24"/>
                    </a:cubicBezTo>
                    <a:cubicBezTo>
                      <a:pt x="326" y="23"/>
                      <a:pt x="325" y="23"/>
                      <a:pt x="324" y="22"/>
                    </a:cubicBezTo>
                    <a:cubicBezTo>
                      <a:pt x="315" y="40"/>
                      <a:pt x="315" y="40"/>
                      <a:pt x="315" y="40"/>
                    </a:cubicBezTo>
                    <a:close/>
                    <a:moveTo>
                      <a:pt x="309" y="37"/>
                    </a:moveTo>
                    <a:cubicBezTo>
                      <a:pt x="310" y="37"/>
                      <a:pt x="311" y="38"/>
                      <a:pt x="312" y="38"/>
                    </a:cubicBezTo>
                    <a:cubicBezTo>
                      <a:pt x="320" y="20"/>
                      <a:pt x="320" y="20"/>
                      <a:pt x="320" y="20"/>
                    </a:cubicBezTo>
                    <a:cubicBezTo>
                      <a:pt x="319" y="20"/>
                      <a:pt x="318" y="19"/>
                      <a:pt x="316" y="19"/>
                    </a:cubicBezTo>
                    <a:cubicBezTo>
                      <a:pt x="309" y="37"/>
                      <a:pt x="309" y="37"/>
                      <a:pt x="309" y="37"/>
                    </a:cubicBezTo>
                    <a:close/>
                    <a:moveTo>
                      <a:pt x="302" y="34"/>
                    </a:moveTo>
                    <a:cubicBezTo>
                      <a:pt x="303" y="34"/>
                      <a:pt x="304" y="35"/>
                      <a:pt x="305" y="35"/>
                    </a:cubicBezTo>
                    <a:cubicBezTo>
                      <a:pt x="313" y="17"/>
                      <a:pt x="313" y="17"/>
                      <a:pt x="313" y="17"/>
                    </a:cubicBezTo>
                    <a:cubicBezTo>
                      <a:pt x="311" y="17"/>
                      <a:pt x="310" y="16"/>
                      <a:pt x="309" y="16"/>
                    </a:cubicBezTo>
                    <a:cubicBezTo>
                      <a:pt x="302" y="34"/>
                      <a:pt x="302" y="34"/>
                      <a:pt x="302" y="34"/>
                    </a:cubicBezTo>
                    <a:close/>
                    <a:moveTo>
                      <a:pt x="295" y="31"/>
                    </a:moveTo>
                    <a:cubicBezTo>
                      <a:pt x="296" y="32"/>
                      <a:pt x="297" y="32"/>
                      <a:pt x="298" y="33"/>
                    </a:cubicBezTo>
                    <a:cubicBezTo>
                      <a:pt x="305" y="14"/>
                      <a:pt x="305" y="14"/>
                      <a:pt x="305" y="14"/>
                    </a:cubicBezTo>
                    <a:cubicBezTo>
                      <a:pt x="304" y="14"/>
                      <a:pt x="302" y="13"/>
                      <a:pt x="301" y="13"/>
                    </a:cubicBezTo>
                    <a:cubicBezTo>
                      <a:pt x="295" y="31"/>
                      <a:pt x="295" y="31"/>
                      <a:pt x="295" y="31"/>
                    </a:cubicBezTo>
                    <a:close/>
                    <a:moveTo>
                      <a:pt x="288" y="29"/>
                    </a:moveTo>
                    <a:cubicBezTo>
                      <a:pt x="289" y="29"/>
                      <a:pt x="290" y="30"/>
                      <a:pt x="291" y="30"/>
                    </a:cubicBezTo>
                    <a:cubicBezTo>
                      <a:pt x="297" y="12"/>
                      <a:pt x="297" y="12"/>
                      <a:pt x="297" y="12"/>
                    </a:cubicBezTo>
                    <a:cubicBezTo>
                      <a:pt x="296" y="11"/>
                      <a:pt x="295" y="11"/>
                      <a:pt x="293" y="10"/>
                    </a:cubicBezTo>
                    <a:cubicBezTo>
                      <a:pt x="288" y="29"/>
                      <a:pt x="288" y="29"/>
                      <a:pt x="288" y="29"/>
                    </a:cubicBezTo>
                    <a:close/>
                    <a:moveTo>
                      <a:pt x="280" y="27"/>
                    </a:moveTo>
                    <a:cubicBezTo>
                      <a:pt x="282" y="27"/>
                      <a:pt x="283" y="28"/>
                      <a:pt x="284" y="28"/>
                    </a:cubicBezTo>
                    <a:cubicBezTo>
                      <a:pt x="289" y="9"/>
                      <a:pt x="289" y="9"/>
                      <a:pt x="289" y="9"/>
                    </a:cubicBezTo>
                    <a:cubicBezTo>
                      <a:pt x="288" y="9"/>
                      <a:pt x="287" y="8"/>
                      <a:pt x="285" y="8"/>
                    </a:cubicBezTo>
                    <a:cubicBezTo>
                      <a:pt x="280" y="27"/>
                      <a:pt x="280" y="27"/>
                      <a:pt x="280" y="27"/>
                    </a:cubicBezTo>
                    <a:close/>
                    <a:moveTo>
                      <a:pt x="273" y="25"/>
                    </a:moveTo>
                    <a:cubicBezTo>
                      <a:pt x="274" y="25"/>
                      <a:pt x="276" y="26"/>
                      <a:pt x="277" y="26"/>
                    </a:cubicBezTo>
                    <a:cubicBezTo>
                      <a:pt x="281" y="7"/>
                      <a:pt x="281" y="7"/>
                      <a:pt x="281" y="7"/>
                    </a:cubicBezTo>
                    <a:cubicBezTo>
                      <a:pt x="280" y="7"/>
                      <a:pt x="279" y="6"/>
                      <a:pt x="278" y="6"/>
                    </a:cubicBezTo>
                    <a:cubicBezTo>
                      <a:pt x="273" y="25"/>
                      <a:pt x="273" y="25"/>
                      <a:pt x="273" y="25"/>
                    </a:cubicBezTo>
                    <a:close/>
                    <a:moveTo>
                      <a:pt x="266" y="24"/>
                    </a:moveTo>
                    <a:cubicBezTo>
                      <a:pt x="267" y="24"/>
                      <a:pt x="268" y="24"/>
                      <a:pt x="269" y="24"/>
                    </a:cubicBezTo>
                    <a:cubicBezTo>
                      <a:pt x="274" y="5"/>
                      <a:pt x="274" y="5"/>
                      <a:pt x="274" y="5"/>
                    </a:cubicBezTo>
                    <a:cubicBezTo>
                      <a:pt x="272" y="5"/>
                      <a:pt x="271" y="5"/>
                      <a:pt x="269" y="4"/>
                    </a:cubicBezTo>
                    <a:lnTo>
                      <a:pt x="266" y="24"/>
                    </a:lnTo>
                    <a:close/>
                    <a:moveTo>
                      <a:pt x="258" y="22"/>
                    </a:moveTo>
                    <a:cubicBezTo>
                      <a:pt x="260" y="22"/>
                      <a:pt x="261" y="23"/>
                      <a:pt x="262" y="23"/>
                    </a:cubicBezTo>
                    <a:cubicBezTo>
                      <a:pt x="265" y="4"/>
                      <a:pt x="265" y="4"/>
                      <a:pt x="265" y="4"/>
                    </a:cubicBezTo>
                    <a:cubicBezTo>
                      <a:pt x="264" y="3"/>
                      <a:pt x="263" y="3"/>
                      <a:pt x="261" y="3"/>
                    </a:cubicBezTo>
                    <a:lnTo>
                      <a:pt x="258" y="22"/>
                    </a:lnTo>
                    <a:close/>
                    <a:moveTo>
                      <a:pt x="251" y="21"/>
                    </a:moveTo>
                    <a:cubicBezTo>
                      <a:pt x="252" y="21"/>
                      <a:pt x="254" y="22"/>
                      <a:pt x="255" y="22"/>
                    </a:cubicBezTo>
                    <a:cubicBezTo>
                      <a:pt x="257" y="2"/>
                      <a:pt x="257" y="2"/>
                      <a:pt x="257" y="2"/>
                    </a:cubicBezTo>
                    <a:cubicBezTo>
                      <a:pt x="256" y="2"/>
                      <a:pt x="255" y="2"/>
                      <a:pt x="253" y="2"/>
                    </a:cubicBezTo>
                    <a:cubicBezTo>
                      <a:pt x="251" y="21"/>
                      <a:pt x="251" y="21"/>
                      <a:pt x="251" y="21"/>
                    </a:cubicBezTo>
                    <a:close/>
                    <a:moveTo>
                      <a:pt x="244" y="21"/>
                    </a:moveTo>
                    <a:cubicBezTo>
                      <a:pt x="245" y="21"/>
                      <a:pt x="246" y="21"/>
                      <a:pt x="247" y="21"/>
                    </a:cubicBezTo>
                    <a:cubicBezTo>
                      <a:pt x="249" y="1"/>
                      <a:pt x="249" y="1"/>
                      <a:pt x="249" y="1"/>
                    </a:cubicBezTo>
                    <a:cubicBezTo>
                      <a:pt x="248" y="1"/>
                      <a:pt x="247" y="1"/>
                      <a:pt x="245" y="1"/>
                    </a:cubicBezTo>
                    <a:cubicBezTo>
                      <a:pt x="244" y="21"/>
                      <a:pt x="244" y="21"/>
                      <a:pt x="244" y="21"/>
                    </a:cubicBezTo>
                    <a:close/>
                    <a:moveTo>
                      <a:pt x="236" y="20"/>
                    </a:moveTo>
                    <a:cubicBezTo>
                      <a:pt x="237" y="20"/>
                      <a:pt x="239" y="20"/>
                      <a:pt x="240" y="20"/>
                    </a:cubicBezTo>
                    <a:cubicBezTo>
                      <a:pt x="241" y="1"/>
                      <a:pt x="241" y="1"/>
                      <a:pt x="241" y="1"/>
                    </a:cubicBezTo>
                    <a:cubicBezTo>
                      <a:pt x="240" y="1"/>
                      <a:pt x="238" y="1"/>
                      <a:pt x="237" y="1"/>
                    </a:cubicBezTo>
                    <a:cubicBezTo>
                      <a:pt x="236" y="20"/>
                      <a:pt x="236" y="20"/>
                      <a:pt x="236" y="20"/>
                    </a:cubicBezTo>
                    <a:close/>
                    <a:moveTo>
                      <a:pt x="229" y="20"/>
                    </a:moveTo>
                    <a:cubicBezTo>
                      <a:pt x="230" y="20"/>
                      <a:pt x="231" y="20"/>
                      <a:pt x="232" y="20"/>
                    </a:cubicBezTo>
                    <a:cubicBezTo>
                      <a:pt x="233" y="0"/>
                      <a:pt x="233" y="0"/>
                      <a:pt x="233" y="0"/>
                    </a:cubicBezTo>
                    <a:cubicBezTo>
                      <a:pt x="232" y="0"/>
                      <a:pt x="230" y="0"/>
                      <a:pt x="229" y="0"/>
                    </a:cubicBezTo>
                    <a:cubicBezTo>
                      <a:pt x="229" y="20"/>
                      <a:pt x="229" y="20"/>
                      <a:pt x="229" y="20"/>
                    </a:cubicBezTo>
                    <a:close/>
                    <a:moveTo>
                      <a:pt x="221" y="20"/>
                    </a:moveTo>
                    <a:cubicBezTo>
                      <a:pt x="222" y="20"/>
                      <a:pt x="224" y="20"/>
                      <a:pt x="225" y="20"/>
                    </a:cubicBezTo>
                    <a:cubicBezTo>
                      <a:pt x="225" y="0"/>
                      <a:pt x="225" y="0"/>
                      <a:pt x="225" y="0"/>
                    </a:cubicBezTo>
                    <a:cubicBezTo>
                      <a:pt x="223" y="0"/>
                      <a:pt x="222" y="0"/>
                      <a:pt x="221" y="0"/>
                    </a:cubicBezTo>
                    <a:lnTo>
                      <a:pt x="221" y="20"/>
                    </a:lnTo>
                    <a:close/>
                    <a:moveTo>
                      <a:pt x="214" y="20"/>
                    </a:moveTo>
                    <a:cubicBezTo>
                      <a:pt x="215" y="20"/>
                      <a:pt x="216" y="20"/>
                      <a:pt x="217" y="20"/>
                    </a:cubicBezTo>
                    <a:cubicBezTo>
                      <a:pt x="217" y="0"/>
                      <a:pt x="217" y="0"/>
                      <a:pt x="217" y="0"/>
                    </a:cubicBezTo>
                    <a:cubicBezTo>
                      <a:pt x="215" y="1"/>
                      <a:pt x="214" y="1"/>
                      <a:pt x="213" y="1"/>
                    </a:cubicBezTo>
                    <a:cubicBezTo>
                      <a:pt x="214" y="20"/>
                      <a:pt x="214" y="20"/>
                      <a:pt x="214" y="20"/>
                    </a:cubicBezTo>
                    <a:close/>
                    <a:moveTo>
                      <a:pt x="206" y="21"/>
                    </a:moveTo>
                    <a:cubicBezTo>
                      <a:pt x="207" y="21"/>
                      <a:pt x="209" y="21"/>
                      <a:pt x="210" y="21"/>
                    </a:cubicBezTo>
                    <a:cubicBezTo>
                      <a:pt x="208" y="1"/>
                      <a:pt x="208" y="1"/>
                      <a:pt x="208" y="1"/>
                    </a:cubicBezTo>
                    <a:cubicBezTo>
                      <a:pt x="207" y="1"/>
                      <a:pt x="206" y="1"/>
                      <a:pt x="204" y="1"/>
                    </a:cubicBezTo>
                    <a:cubicBezTo>
                      <a:pt x="206" y="21"/>
                      <a:pt x="206" y="21"/>
                      <a:pt x="206" y="21"/>
                    </a:cubicBezTo>
                    <a:close/>
                    <a:moveTo>
                      <a:pt x="199" y="22"/>
                    </a:moveTo>
                    <a:cubicBezTo>
                      <a:pt x="200" y="22"/>
                      <a:pt x="201" y="21"/>
                      <a:pt x="203" y="21"/>
                    </a:cubicBezTo>
                    <a:cubicBezTo>
                      <a:pt x="200" y="2"/>
                      <a:pt x="200" y="2"/>
                      <a:pt x="200" y="2"/>
                    </a:cubicBezTo>
                    <a:cubicBezTo>
                      <a:pt x="199" y="2"/>
                      <a:pt x="198" y="2"/>
                      <a:pt x="196" y="2"/>
                    </a:cubicBezTo>
                    <a:lnTo>
                      <a:pt x="199" y="22"/>
                    </a:lnTo>
                    <a:close/>
                    <a:moveTo>
                      <a:pt x="191" y="23"/>
                    </a:moveTo>
                    <a:cubicBezTo>
                      <a:pt x="193" y="23"/>
                      <a:pt x="194" y="22"/>
                      <a:pt x="195" y="22"/>
                    </a:cubicBezTo>
                    <a:cubicBezTo>
                      <a:pt x="192" y="3"/>
                      <a:pt x="192" y="3"/>
                      <a:pt x="192" y="3"/>
                    </a:cubicBezTo>
                    <a:cubicBezTo>
                      <a:pt x="191" y="3"/>
                      <a:pt x="189" y="3"/>
                      <a:pt x="188" y="4"/>
                    </a:cubicBezTo>
                    <a:lnTo>
                      <a:pt x="191" y="23"/>
                    </a:lnTo>
                    <a:close/>
                    <a:moveTo>
                      <a:pt x="184" y="24"/>
                    </a:moveTo>
                    <a:cubicBezTo>
                      <a:pt x="185" y="24"/>
                      <a:pt x="187" y="24"/>
                      <a:pt x="188" y="23"/>
                    </a:cubicBezTo>
                    <a:cubicBezTo>
                      <a:pt x="184" y="4"/>
                      <a:pt x="184" y="4"/>
                      <a:pt x="184" y="4"/>
                    </a:cubicBezTo>
                    <a:cubicBezTo>
                      <a:pt x="183" y="5"/>
                      <a:pt x="181" y="5"/>
                      <a:pt x="180" y="5"/>
                    </a:cubicBezTo>
                    <a:cubicBezTo>
                      <a:pt x="184" y="24"/>
                      <a:pt x="184" y="24"/>
                      <a:pt x="184" y="24"/>
                    </a:cubicBezTo>
                    <a:close/>
                    <a:moveTo>
                      <a:pt x="177" y="26"/>
                    </a:moveTo>
                    <a:cubicBezTo>
                      <a:pt x="178" y="26"/>
                      <a:pt x="179" y="25"/>
                      <a:pt x="180" y="25"/>
                    </a:cubicBezTo>
                    <a:cubicBezTo>
                      <a:pt x="176" y="6"/>
                      <a:pt x="176" y="6"/>
                      <a:pt x="176" y="6"/>
                    </a:cubicBezTo>
                    <a:cubicBezTo>
                      <a:pt x="175" y="6"/>
                      <a:pt x="173" y="7"/>
                      <a:pt x="172" y="7"/>
                    </a:cubicBezTo>
                    <a:cubicBezTo>
                      <a:pt x="177" y="26"/>
                      <a:pt x="177" y="26"/>
                      <a:pt x="177" y="26"/>
                    </a:cubicBezTo>
                    <a:close/>
                    <a:moveTo>
                      <a:pt x="170" y="28"/>
                    </a:moveTo>
                    <a:cubicBezTo>
                      <a:pt x="171" y="27"/>
                      <a:pt x="172" y="27"/>
                      <a:pt x="173" y="27"/>
                    </a:cubicBezTo>
                    <a:cubicBezTo>
                      <a:pt x="168" y="8"/>
                      <a:pt x="168" y="8"/>
                      <a:pt x="168" y="8"/>
                    </a:cubicBezTo>
                    <a:cubicBezTo>
                      <a:pt x="167" y="8"/>
                      <a:pt x="166" y="9"/>
                      <a:pt x="164" y="9"/>
                    </a:cubicBezTo>
                    <a:cubicBezTo>
                      <a:pt x="170" y="28"/>
                      <a:pt x="170" y="28"/>
                      <a:pt x="170" y="28"/>
                    </a:cubicBezTo>
                    <a:close/>
                    <a:moveTo>
                      <a:pt x="162" y="30"/>
                    </a:moveTo>
                    <a:cubicBezTo>
                      <a:pt x="164" y="30"/>
                      <a:pt x="165" y="29"/>
                      <a:pt x="166" y="29"/>
                    </a:cubicBezTo>
                    <a:cubicBezTo>
                      <a:pt x="160" y="10"/>
                      <a:pt x="160" y="10"/>
                      <a:pt x="160" y="10"/>
                    </a:cubicBezTo>
                    <a:cubicBezTo>
                      <a:pt x="159" y="11"/>
                      <a:pt x="158" y="11"/>
                      <a:pt x="156" y="11"/>
                    </a:cubicBezTo>
                    <a:cubicBezTo>
                      <a:pt x="162" y="30"/>
                      <a:pt x="162" y="30"/>
                      <a:pt x="162" y="30"/>
                    </a:cubicBezTo>
                    <a:close/>
                    <a:moveTo>
                      <a:pt x="155" y="32"/>
                    </a:moveTo>
                    <a:cubicBezTo>
                      <a:pt x="157" y="32"/>
                      <a:pt x="158" y="32"/>
                      <a:pt x="159" y="31"/>
                    </a:cubicBezTo>
                    <a:cubicBezTo>
                      <a:pt x="152" y="13"/>
                      <a:pt x="152" y="13"/>
                      <a:pt x="152" y="13"/>
                    </a:cubicBezTo>
                    <a:cubicBezTo>
                      <a:pt x="151" y="13"/>
                      <a:pt x="150" y="14"/>
                      <a:pt x="149" y="14"/>
                    </a:cubicBezTo>
                    <a:cubicBezTo>
                      <a:pt x="155" y="32"/>
                      <a:pt x="155" y="32"/>
                      <a:pt x="155" y="32"/>
                    </a:cubicBezTo>
                    <a:close/>
                    <a:moveTo>
                      <a:pt x="148" y="35"/>
                    </a:moveTo>
                    <a:cubicBezTo>
                      <a:pt x="150" y="35"/>
                      <a:pt x="151" y="34"/>
                      <a:pt x="152" y="34"/>
                    </a:cubicBezTo>
                    <a:cubicBezTo>
                      <a:pt x="145" y="15"/>
                      <a:pt x="145" y="15"/>
                      <a:pt x="145" y="15"/>
                    </a:cubicBezTo>
                    <a:cubicBezTo>
                      <a:pt x="144" y="16"/>
                      <a:pt x="142" y="16"/>
                      <a:pt x="141" y="17"/>
                    </a:cubicBezTo>
                    <a:lnTo>
                      <a:pt x="148" y="35"/>
                    </a:lnTo>
                    <a:close/>
                    <a:moveTo>
                      <a:pt x="142" y="38"/>
                    </a:moveTo>
                    <a:cubicBezTo>
                      <a:pt x="143" y="38"/>
                      <a:pt x="144" y="37"/>
                      <a:pt x="145" y="37"/>
                    </a:cubicBezTo>
                    <a:cubicBezTo>
                      <a:pt x="137" y="19"/>
                      <a:pt x="137" y="19"/>
                      <a:pt x="137" y="19"/>
                    </a:cubicBezTo>
                    <a:cubicBezTo>
                      <a:pt x="136" y="19"/>
                      <a:pt x="135" y="20"/>
                      <a:pt x="134" y="20"/>
                    </a:cubicBezTo>
                    <a:cubicBezTo>
                      <a:pt x="142" y="38"/>
                      <a:pt x="142" y="38"/>
                      <a:pt x="142" y="38"/>
                    </a:cubicBezTo>
                    <a:close/>
                    <a:moveTo>
                      <a:pt x="135" y="41"/>
                    </a:moveTo>
                    <a:cubicBezTo>
                      <a:pt x="136" y="41"/>
                      <a:pt x="137" y="40"/>
                      <a:pt x="138" y="40"/>
                    </a:cubicBezTo>
                    <a:cubicBezTo>
                      <a:pt x="130" y="22"/>
                      <a:pt x="130" y="22"/>
                      <a:pt x="130" y="22"/>
                    </a:cubicBezTo>
                    <a:cubicBezTo>
                      <a:pt x="129" y="23"/>
                      <a:pt x="127" y="23"/>
                      <a:pt x="126" y="24"/>
                    </a:cubicBezTo>
                    <a:cubicBezTo>
                      <a:pt x="135" y="41"/>
                      <a:pt x="135" y="41"/>
                      <a:pt x="135" y="41"/>
                    </a:cubicBezTo>
                    <a:close/>
                    <a:moveTo>
                      <a:pt x="128" y="45"/>
                    </a:moveTo>
                    <a:cubicBezTo>
                      <a:pt x="129" y="44"/>
                      <a:pt x="130" y="43"/>
                      <a:pt x="131" y="43"/>
                    </a:cubicBezTo>
                    <a:cubicBezTo>
                      <a:pt x="122" y="26"/>
                      <a:pt x="122" y="26"/>
                      <a:pt x="122" y="26"/>
                    </a:cubicBezTo>
                    <a:cubicBezTo>
                      <a:pt x="121" y="26"/>
                      <a:pt x="120" y="27"/>
                      <a:pt x="119" y="27"/>
                    </a:cubicBezTo>
                    <a:cubicBezTo>
                      <a:pt x="128" y="45"/>
                      <a:pt x="128" y="45"/>
                      <a:pt x="128" y="45"/>
                    </a:cubicBezTo>
                    <a:close/>
                    <a:moveTo>
                      <a:pt x="122" y="48"/>
                    </a:moveTo>
                    <a:cubicBezTo>
                      <a:pt x="123" y="48"/>
                      <a:pt x="124" y="47"/>
                      <a:pt x="125" y="46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4" y="30"/>
                      <a:pt x="113" y="31"/>
                      <a:pt x="112" y="31"/>
                    </a:cubicBezTo>
                    <a:cubicBezTo>
                      <a:pt x="122" y="48"/>
                      <a:pt x="122" y="48"/>
                      <a:pt x="122" y="48"/>
                    </a:cubicBezTo>
                    <a:close/>
                    <a:moveTo>
                      <a:pt x="115" y="52"/>
                    </a:moveTo>
                    <a:cubicBezTo>
                      <a:pt x="116" y="52"/>
                      <a:pt x="117" y="51"/>
                      <a:pt x="119" y="50"/>
                    </a:cubicBezTo>
                    <a:cubicBezTo>
                      <a:pt x="108" y="34"/>
                      <a:pt x="108" y="34"/>
                      <a:pt x="108" y="34"/>
                    </a:cubicBezTo>
                    <a:cubicBezTo>
                      <a:pt x="107" y="34"/>
                      <a:pt x="106" y="35"/>
                      <a:pt x="105" y="36"/>
                    </a:cubicBezTo>
                    <a:cubicBezTo>
                      <a:pt x="115" y="52"/>
                      <a:pt x="115" y="52"/>
                      <a:pt x="115" y="52"/>
                    </a:cubicBezTo>
                    <a:close/>
                    <a:moveTo>
                      <a:pt x="109" y="56"/>
                    </a:moveTo>
                    <a:cubicBezTo>
                      <a:pt x="110" y="56"/>
                      <a:pt x="111" y="55"/>
                      <a:pt x="112" y="54"/>
                    </a:cubicBezTo>
                    <a:cubicBezTo>
                      <a:pt x="101" y="38"/>
                      <a:pt x="101" y="38"/>
                      <a:pt x="101" y="38"/>
                    </a:cubicBezTo>
                    <a:cubicBezTo>
                      <a:pt x="100" y="39"/>
                      <a:pt x="99" y="39"/>
                      <a:pt x="98" y="40"/>
                    </a:cubicBezTo>
                    <a:cubicBezTo>
                      <a:pt x="109" y="56"/>
                      <a:pt x="109" y="56"/>
                      <a:pt x="109" y="56"/>
                    </a:cubicBezTo>
                    <a:close/>
                    <a:moveTo>
                      <a:pt x="103" y="61"/>
                    </a:moveTo>
                    <a:cubicBezTo>
                      <a:pt x="104" y="60"/>
                      <a:pt x="105" y="59"/>
                      <a:pt x="106" y="59"/>
                    </a:cubicBezTo>
                    <a:cubicBezTo>
                      <a:pt x="95" y="43"/>
                      <a:pt x="95" y="43"/>
                      <a:pt x="95" y="43"/>
                    </a:cubicBezTo>
                    <a:cubicBezTo>
                      <a:pt x="94" y="43"/>
                      <a:pt x="92" y="44"/>
                      <a:pt x="91" y="45"/>
                    </a:cubicBezTo>
                    <a:cubicBezTo>
                      <a:pt x="103" y="61"/>
                      <a:pt x="103" y="61"/>
                      <a:pt x="103" y="61"/>
                    </a:cubicBezTo>
                    <a:close/>
                    <a:moveTo>
                      <a:pt x="97" y="65"/>
                    </a:moveTo>
                    <a:cubicBezTo>
                      <a:pt x="98" y="65"/>
                      <a:pt x="99" y="64"/>
                      <a:pt x="100" y="63"/>
                    </a:cubicBezTo>
                    <a:cubicBezTo>
                      <a:pt x="88" y="47"/>
                      <a:pt x="88" y="47"/>
                      <a:pt x="88" y="47"/>
                    </a:cubicBezTo>
                    <a:cubicBezTo>
                      <a:pt x="87" y="48"/>
                      <a:pt x="86" y="49"/>
                      <a:pt x="85" y="50"/>
                    </a:cubicBezTo>
                    <a:cubicBezTo>
                      <a:pt x="97" y="65"/>
                      <a:pt x="97" y="65"/>
                      <a:pt x="97" y="65"/>
                    </a:cubicBezTo>
                    <a:close/>
                    <a:moveTo>
                      <a:pt x="91" y="70"/>
                    </a:moveTo>
                    <a:cubicBezTo>
                      <a:pt x="92" y="69"/>
                      <a:pt x="93" y="68"/>
                      <a:pt x="94" y="68"/>
                    </a:cubicBezTo>
                    <a:cubicBezTo>
                      <a:pt x="82" y="53"/>
                      <a:pt x="82" y="53"/>
                      <a:pt x="82" y="53"/>
                    </a:cubicBezTo>
                    <a:cubicBezTo>
                      <a:pt x="81" y="53"/>
                      <a:pt x="80" y="54"/>
                      <a:pt x="79" y="55"/>
                    </a:cubicBezTo>
                    <a:cubicBezTo>
                      <a:pt x="91" y="70"/>
                      <a:pt x="91" y="70"/>
                      <a:pt x="91" y="70"/>
                    </a:cubicBezTo>
                    <a:close/>
                    <a:moveTo>
                      <a:pt x="86" y="75"/>
                    </a:moveTo>
                    <a:cubicBezTo>
                      <a:pt x="87" y="74"/>
                      <a:pt x="88" y="73"/>
                      <a:pt x="89" y="73"/>
                    </a:cubicBezTo>
                    <a:cubicBezTo>
                      <a:pt x="76" y="58"/>
                      <a:pt x="76" y="58"/>
                      <a:pt x="76" y="58"/>
                    </a:cubicBezTo>
                    <a:cubicBezTo>
                      <a:pt x="75" y="59"/>
                      <a:pt x="74" y="60"/>
                      <a:pt x="73" y="61"/>
                    </a:cubicBezTo>
                    <a:lnTo>
                      <a:pt x="86" y="75"/>
                    </a:lnTo>
                    <a:close/>
                    <a:moveTo>
                      <a:pt x="80" y="80"/>
                    </a:moveTo>
                    <a:cubicBezTo>
                      <a:pt x="81" y="79"/>
                      <a:pt x="82" y="78"/>
                      <a:pt x="83" y="78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69" y="64"/>
                      <a:pt x="68" y="65"/>
                      <a:pt x="67" y="66"/>
                    </a:cubicBezTo>
                    <a:cubicBezTo>
                      <a:pt x="80" y="80"/>
                      <a:pt x="80" y="80"/>
                      <a:pt x="80" y="80"/>
                    </a:cubicBezTo>
                    <a:close/>
                    <a:moveTo>
                      <a:pt x="75" y="86"/>
                    </a:moveTo>
                    <a:cubicBezTo>
                      <a:pt x="76" y="85"/>
                      <a:pt x="77" y="84"/>
                      <a:pt x="78" y="83"/>
                    </a:cubicBezTo>
                    <a:cubicBezTo>
                      <a:pt x="64" y="69"/>
                      <a:pt x="64" y="69"/>
                      <a:pt x="64" y="69"/>
                    </a:cubicBezTo>
                    <a:cubicBezTo>
                      <a:pt x="63" y="70"/>
                      <a:pt x="62" y="71"/>
                      <a:pt x="61" y="72"/>
                    </a:cubicBezTo>
                    <a:cubicBezTo>
                      <a:pt x="75" y="86"/>
                      <a:pt x="75" y="86"/>
                      <a:pt x="75" y="86"/>
                    </a:cubicBezTo>
                    <a:close/>
                    <a:moveTo>
                      <a:pt x="70" y="91"/>
                    </a:moveTo>
                    <a:cubicBezTo>
                      <a:pt x="71" y="90"/>
                      <a:pt x="72" y="89"/>
                      <a:pt x="73" y="88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57" y="76"/>
                      <a:pt x="56" y="77"/>
                      <a:pt x="55" y="78"/>
                    </a:cubicBezTo>
                    <a:cubicBezTo>
                      <a:pt x="70" y="91"/>
                      <a:pt x="70" y="91"/>
                      <a:pt x="70" y="91"/>
                    </a:cubicBezTo>
                    <a:close/>
                    <a:moveTo>
                      <a:pt x="65" y="97"/>
                    </a:moveTo>
                    <a:cubicBezTo>
                      <a:pt x="66" y="96"/>
                      <a:pt x="67" y="95"/>
                      <a:pt x="68" y="94"/>
                    </a:cubicBezTo>
                    <a:cubicBezTo>
                      <a:pt x="53" y="81"/>
                      <a:pt x="53" y="81"/>
                      <a:pt x="53" y="81"/>
                    </a:cubicBezTo>
                    <a:cubicBezTo>
                      <a:pt x="52" y="82"/>
                      <a:pt x="51" y="84"/>
                      <a:pt x="50" y="85"/>
                    </a:cubicBezTo>
                    <a:cubicBezTo>
                      <a:pt x="65" y="97"/>
                      <a:pt x="65" y="97"/>
                      <a:pt x="65" y="97"/>
                    </a:cubicBezTo>
                    <a:close/>
                    <a:moveTo>
                      <a:pt x="61" y="103"/>
                    </a:moveTo>
                    <a:cubicBezTo>
                      <a:pt x="62" y="102"/>
                      <a:pt x="62" y="101"/>
                      <a:pt x="63" y="100"/>
                    </a:cubicBezTo>
                    <a:cubicBezTo>
                      <a:pt x="48" y="88"/>
                      <a:pt x="48" y="88"/>
                      <a:pt x="48" y="88"/>
                    </a:cubicBezTo>
                    <a:cubicBezTo>
                      <a:pt x="47" y="89"/>
                      <a:pt x="46" y="90"/>
                      <a:pt x="45" y="91"/>
                    </a:cubicBezTo>
                    <a:cubicBezTo>
                      <a:pt x="61" y="103"/>
                      <a:pt x="61" y="103"/>
                      <a:pt x="61" y="103"/>
                    </a:cubicBezTo>
                    <a:close/>
                    <a:moveTo>
                      <a:pt x="56" y="109"/>
                    </a:moveTo>
                    <a:cubicBezTo>
                      <a:pt x="57" y="108"/>
                      <a:pt x="58" y="107"/>
                      <a:pt x="59" y="106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2" y="95"/>
                      <a:pt x="41" y="97"/>
                      <a:pt x="40" y="98"/>
                    </a:cubicBezTo>
                    <a:cubicBezTo>
                      <a:pt x="56" y="109"/>
                      <a:pt x="56" y="109"/>
                      <a:pt x="56" y="109"/>
                    </a:cubicBezTo>
                    <a:close/>
                    <a:moveTo>
                      <a:pt x="52" y="115"/>
                    </a:moveTo>
                    <a:cubicBezTo>
                      <a:pt x="53" y="114"/>
                      <a:pt x="54" y="113"/>
                      <a:pt x="54" y="112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37" y="102"/>
                      <a:pt x="37" y="103"/>
                      <a:pt x="36" y="105"/>
                    </a:cubicBezTo>
                    <a:cubicBezTo>
                      <a:pt x="52" y="115"/>
                      <a:pt x="52" y="115"/>
                      <a:pt x="52" y="115"/>
                    </a:cubicBezTo>
                    <a:close/>
                    <a:moveTo>
                      <a:pt x="48" y="121"/>
                    </a:moveTo>
                    <a:cubicBezTo>
                      <a:pt x="49" y="120"/>
                      <a:pt x="50" y="119"/>
                      <a:pt x="50" y="118"/>
                    </a:cubicBezTo>
                    <a:cubicBezTo>
                      <a:pt x="34" y="108"/>
                      <a:pt x="34" y="108"/>
                      <a:pt x="34" y="108"/>
                    </a:cubicBezTo>
                    <a:cubicBezTo>
                      <a:pt x="33" y="109"/>
                      <a:pt x="32" y="110"/>
                      <a:pt x="32" y="111"/>
                    </a:cubicBezTo>
                    <a:cubicBezTo>
                      <a:pt x="48" y="121"/>
                      <a:pt x="48" y="121"/>
                      <a:pt x="48" y="121"/>
                    </a:cubicBezTo>
                    <a:close/>
                    <a:moveTo>
                      <a:pt x="45" y="128"/>
                    </a:moveTo>
                    <a:cubicBezTo>
                      <a:pt x="45" y="127"/>
                      <a:pt x="46" y="126"/>
                      <a:pt x="46" y="125"/>
                    </a:cubicBezTo>
                    <a:cubicBezTo>
                      <a:pt x="29" y="115"/>
                      <a:pt x="29" y="115"/>
                      <a:pt x="29" y="115"/>
                    </a:cubicBezTo>
                    <a:cubicBezTo>
                      <a:pt x="29" y="116"/>
                      <a:pt x="28" y="117"/>
                      <a:pt x="27" y="119"/>
                    </a:cubicBezTo>
                    <a:cubicBezTo>
                      <a:pt x="45" y="128"/>
                      <a:pt x="45" y="128"/>
                      <a:pt x="45" y="128"/>
                    </a:cubicBezTo>
                    <a:close/>
                    <a:moveTo>
                      <a:pt x="41" y="135"/>
                    </a:moveTo>
                    <a:cubicBezTo>
                      <a:pt x="42" y="133"/>
                      <a:pt x="42" y="132"/>
                      <a:pt x="43" y="131"/>
                    </a:cubicBezTo>
                    <a:cubicBezTo>
                      <a:pt x="26" y="122"/>
                      <a:pt x="26" y="122"/>
                      <a:pt x="26" y="122"/>
                    </a:cubicBezTo>
                    <a:cubicBezTo>
                      <a:pt x="25" y="123"/>
                      <a:pt x="24" y="125"/>
                      <a:pt x="24" y="126"/>
                    </a:cubicBezTo>
                    <a:cubicBezTo>
                      <a:pt x="41" y="135"/>
                      <a:pt x="41" y="135"/>
                      <a:pt x="41" y="135"/>
                    </a:cubicBezTo>
                    <a:close/>
                    <a:moveTo>
                      <a:pt x="38" y="141"/>
                    </a:moveTo>
                    <a:cubicBezTo>
                      <a:pt x="39" y="140"/>
                      <a:pt x="39" y="139"/>
                      <a:pt x="40" y="138"/>
                    </a:cubicBezTo>
                    <a:cubicBezTo>
                      <a:pt x="22" y="130"/>
                      <a:pt x="22" y="130"/>
                      <a:pt x="22" y="130"/>
                    </a:cubicBezTo>
                    <a:cubicBezTo>
                      <a:pt x="21" y="131"/>
                      <a:pt x="21" y="132"/>
                      <a:pt x="20" y="133"/>
                    </a:cubicBezTo>
                    <a:lnTo>
                      <a:pt x="38" y="141"/>
                    </a:lnTo>
                    <a:close/>
                    <a:moveTo>
                      <a:pt x="35" y="148"/>
                    </a:moveTo>
                    <a:cubicBezTo>
                      <a:pt x="35" y="147"/>
                      <a:pt x="36" y="146"/>
                      <a:pt x="36" y="145"/>
                    </a:cubicBezTo>
                    <a:cubicBezTo>
                      <a:pt x="18" y="137"/>
                      <a:pt x="18" y="137"/>
                      <a:pt x="18" y="137"/>
                    </a:cubicBezTo>
                    <a:cubicBezTo>
                      <a:pt x="18" y="138"/>
                      <a:pt x="17" y="140"/>
                      <a:pt x="17" y="141"/>
                    </a:cubicBezTo>
                    <a:cubicBezTo>
                      <a:pt x="35" y="148"/>
                      <a:pt x="35" y="148"/>
                      <a:pt x="35" y="148"/>
                    </a:cubicBezTo>
                    <a:close/>
                    <a:moveTo>
                      <a:pt x="32" y="155"/>
                    </a:moveTo>
                    <a:cubicBezTo>
                      <a:pt x="33" y="154"/>
                      <a:pt x="33" y="153"/>
                      <a:pt x="34" y="152"/>
                    </a:cubicBezTo>
                    <a:cubicBezTo>
                      <a:pt x="15" y="145"/>
                      <a:pt x="15" y="145"/>
                      <a:pt x="15" y="145"/>
                    </a:cubicBezTo>
                    <a:cubicBezTo>
                      <a:pt x="15" y="146"/>
                      <a:pt x="14" y="147"/>
                      <a:pt x="14" y="148"/>
                    </a:cubicBezTo>
                    <a:cubicBezTo>
                      <a:pt x="32" y="155"/>
                      <a:pt x="32" y="155"/>
                      <a:pt x="32" y="155"/>
                    </a:cubicBezTo>
                    <a:close/>
                    <a:moveTo>
                      <a:pt x="30" y="162"/>
                    </a:moveTo>
                    <a:cubicBezTo>
                      <a:pt x="30" y="161"/>
                      <a:pt x="31" y="160"/>
                      <a:pt x="31" y="159"/>
                    </a:cubicBezTo>
                    <a:cubicBezTo>
                      <a:pt x="13" y="152"/>
                      <a:pt x="13" y="152"/>
                      <a:pt x="13" y="152"/>
                    </a:cubicBezTo>
                    <a:cubicBezTo>
                      <a:pt x="12" y="154"/>
                      <a:pt x="12" y="155"/>
                      <a:pt x="11" y="156"/>
                    </a:cubicBezTo>
                    <a:cubicBezTo>
                      <a:pt x="30" y="162"/>
                      <a:pt x="30" y="162"/>
                      <a:pt x="30" y="162"/>
                    </a:cubicBezTo>
                    <a:close/>
                    <a:moveTo>
                      <a:pt x="28" y="169"/>
                    </a:moveTo>
                    <a:cubicBezTo>
                      <a:pt x="28" y="168"/>
                      <a:pt x="28" y="167"/>
                      <a:pt x="29" y="166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61"/>
                      <a:pt x="9" y="163"/>
                      <a:pt x="9" y="164"/>
                    </a:cubicBezTo>
                    <a:cubicBezTo>
                      <a:pt x="28" y="169"/>
                      <a:pt x="28" y="169"/>
                      <a:pt x="28" y="169"/>
                    </a:cubicBezTo>
                    <a:close/>
                    <a:moveTo>
                      <a:pt x="26" y="177"/>
                    </a:moveTo>
                    <a:cubicBezTo>
                      <a:pt x="26" y="175"/>
                      <a:pt x="26" y="174"/>
                      <a:pt x="27" y="173"/>
                    </a:cubicBezTo>
                    <a:cubicBezTo>
                      <a:pt x="8" y="168"/>
                      <a:pt x="8" y="168"/>
                      <a:pt x="8" y="168"/>
                    </a:cubicBezTo>
                    <a:cubicBezTo>
                      <a:pt x="7" y="169"/>
                      <a:pt x="7" y="171"/>
                      <a:pt x="7" y="172"/>
                    </a:cubicBezTo>
                    <a:cubicBezTo>
                      <a:pt x="26" y="177"/>
                      <a:pt x="26" y="177"/>
                      <a:pt x="26" y="177"/>
                    </a:cubicBezTo>
                    <a:close/>
                    <a:moveTo>
                      <a:pt x="24" y="184"/>
                    </a:moveTo>
                    <a:cubicBezTo>
                      <a:pt x="24" y="183"/>
                      <a:pt x="25" y="182"/>
                      <a:pt x="25" y="180"/>
                    </a:cubicBezTo>
                    <a:cubicBezTo>
                      <a:pt x="6" y="176"/>
                      <a:pt x="6" y="176"/>
                      <a:pt x="6" y="176"/>
                    </a:cubicBezTo>
                    <a:cubicBezTo>
                      <a:pt x="5" y="177"/>
                      <a:pt x="5" y="179"/>
                      <a:pt x="5" y="180"/>
                    </a:cubicBezTo>
                    <a:cubicBezTo>
                      <a:pt x="24" y="184"/>
                      <a:pt x="24" y="184"/>
                      <a:pt x="24" y="184"/>
                    </a:cubicBezTo>
                    <a:close/>
                    <a:moveTo>
                      <a:pt x="23" y="191"/>
                    </a:moveTo>
                    <a:cubicBezTo>
                      <a:pt x="23" y="190"/>
                      <a:pt x="23" y="189"/>
                      <a:pt x="23" y="188"/>
                    </a:cubicBezTo>
                    <a:cubicBezTo>
                      <a:pt x="4" y="184"/>
                      <a:pt x="4" y="184"/>
                      <a:pt x="4" y="184"/>
                    </a:cubicBezTo>
                    <a:cubicBezTo>
                      <a:pt x="4" y="185"/>
                      <a:pt x="4" y="187"/>
                      <a:pt x="3" y="188"/>
                    </a:cubicBezTo>
                    <a:lnTo>
                      <a:pt x="23" y="191"/>
                    </a:lnTo>
                    <a:close/>
                    <a:moveTo>
                      <a:pt x="21" y="199"/>
                    </a:moveTo>
                    <a:cubicBezTo>
                      <a:pt x="22" y="197"/>
                      <a:pt x="22" y="196"/>
                      <a:pt x="22" y="195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2" y="193"/>
                      <a:pt x="2" y="195"/>
                      <a:pt x="2" y="196"/>
                    </a:cubicBezTo>
                    <a:cubicBezTo>
                      <a:pt x="21" y="199"/>
                      <a:pt x="21" y="199"/>
                      <a:pt x="21" y="199"/>
                    </a:cubicBezTo>
                    <a:close/>
                    <a:moveTo>
                      <a:pt x="21" y="206"/>
                    </a:moveTo>
                    <a:cubicBezTo>
                      <a:pt x="21" y="205"/>
                      <a:pt x="21" y="204"/>
                      <a:pt x="21" y="202"/>
                    </a:cubicBezTo>
                    <a:cubicBezTo>
                      <a:pt x="2" y="200"/>
                      <a:pt x="2" y="200"/>
                      <a:pt x="2" y="200"/>
                    </a:cubicBezTo>
                    <a:cubicBezTo>
                      <a:pt x="1" y="202"/>
                      <a:pt x="1" y="203"/>
                      <a:pt x="1" y="204"/>
                    </a:cubicBezTo>
                    <a:lnTo>
                      <a:pt x="21" y="206"/>
                    </a:lnTo>
                    <a:close/>
                    <a:moveTo>
                      <a:pt x="20" y="214"/>
                    </a:moveTo>
                    <a:cubicBezTo>
                      <a:pt x="20" y="212"/>
                      <a:pt x="20" y="211"/>
                      <a:pt x="20" y="210"/>
                    </a:cubicBezTo>
                    <a:cubicBezTo>
                      <a:pt x="1" y="208"/>
                      <a:pt x="1" y="208"/>
                      <a:pt x="1" y="208"/>
                    </a:cubicBezTo>
                    <a:cubicBezTo>
                      <a:pt x="1" y="210"/>
                      <a:pt x="1" y="211"/>
                      <a:pt x="0" y="212"/>
                    </a:cubicBezTo>
                    <a:cubicBezTo>
                      <a:pt x="20" y="214"/>
                      <a:pt x="20" y="214"/>
                      <a:pt x="20" y="214"/>
                    </a:cubicBezTo>
                    <a:close/>
                    <a:moveTo>
                      <a:pt x="20" y="221"/>
                    </a:moveTo>
                    <a:cubicBezTo>
                      <a:pt x="20" y="220"/>
                      <a:pt x="20" y="219"/>
                      <a:pt x="20" y="217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0" y="218"/>
                      <a:pt x="0" y="219"/>
                      <a:pt x="0" y="221"/>
                    </a:cubicBezTo>
                    <a:cubicBezTo>
                      <a:pt x="20" y="221"/>
                      <a:pt x="20" y="221"/>
                      <a:pt x="20" y="221"/>
                    </a:cubicBezTo>
                    <a:close/>
                    <a:moveTo>
                      <a:pt x="20" y="229"/>
                    </a:moveTo>
                    <a:cubicBezTo>
                      <a:pt x="20" y="228"/>
                      <a:pt x="20" y="227"/>
                      <a:pt x="20" y="227"/>
                    </a:cubicBezTo>
                    <a:cubicBezTo>
                      <a:pt x="20" y="226"/>
                      <a:pt x="20" y="225"/>
                      <a:pt x="20" y="225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25"/>
                      <a:pt x="0" y="226"/>
                      <a:pt x="0" y="227"/>
                    </a:cubicBezTo>
                    <a:cubicBezTo>
                      <a:pt x="0" y="227"/>
                      <a:pt x="0" y="228"/>
                      <a:pt x="0" y="229"/>
                    </a:cubicBezTo>
                    <a:cubicBezTo>
                      <a:pt x="20" y="229"/>
                      <a:pt x="20" y="229"/>
                      <a:pt x="20" y="229"/>
                    </a:cubicBezTo>
                    <a:close/>
                    <a:moveTo>
                      <a:pt x="20" y="236"/>
                    </a:moveTo>
                    <a:cubicBezTo>
                      <a:pt x="20" y="235"/>
                      <a:pt x="20" y="234"/>
                      <a:pt x="20" y="232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234"/>
                      <a:pt x="0" y="236"/>
                      <a:pt x="0" y="237"/>
                    </a:cubicBezTo>
                    <a:cubicBezTo>
                      <a:pt x="20" y="236"/>
                      <a:pt x="20" y="236"/>
                      <a:pt x="20" y="236"/>
                    </a:cubicBezTo>
                    <a:close/>
                    <a:moveTo>
                      <a:pt x="20" y="244"/>
                    </a:moveTo>
                    <a:cubicBezTo>
                      <a:pt x="20" y="242"/>
                      <a:pt x="20" y="241"/>
                      <a:pt x="20" y="240"/>
                    </a:cubicBezTo>
                    <a:cubicBezTo>
                      <a:pt x="0" y="241"/>
                      <a:pt x="0" y="241"/>
                      <a:pt x="0" y="241"/>
                    </a:cubicBezTo>
                    <a:cubicBezTo>
                      <a:pt x="1" y="242"/>
                      <a:pt x="1" y="244"/>
                      <a:pt x="1" y="245"/>
                    </a:cubicBezTo>
                    <a:cubicBezTo>
                      <a:pt x="20" y="244"/>
                      <a:pt x="20" y="244"/>
                      <a:pt x="20" y="244"/>
                    </a:cubicBezTo>
                    <a:close/>
                    <a:moveTo>
                      <a:pt x="21" y="251"/>
                    </a:moveTo>
                    <a:cubicBezTo>
                      <a:pt x="21" y="250"/>
                      <a:pt x="21" y="248"/>
                      <a:pt x="21" y="247"/>
                    </a:cubicBezTo>
                    <a:cubicBezTo>
                      <a:pt x="1" y="249"/>
                      <a:pt x="1" y="249"/>
                      <a:pt x="1" y="249"/>
                    </a:cubicBezTo>
                    <a:cubicBezTo>
                      <a:pt x="1" y="250"/>
                      <a:pt x="1" y="252"/>
                      <a:pt x="2" y="253"/>
                    </a:cubicBezTo>
                    <a:cubicBezTo>
                      <a:pt x="21" y="251"/>
                      <a:pt x="21" y="251"/>
                      <a:pt x="21" y="2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23"/>
              <p:cNvSpPr>
                <a:spLocks noEditPoints="1"/>
              </p:cNvSpPr>
              <p:nvPr/>
            </p:nvSpPr>
            <p:spPr bwMode="auto">
              <a:xfrm>
                <a:off x="5103813" y="2432050"/>
                <a:ext cx="1984375" cy="1997075"/>
              </a:xfrm>
              <a:custGeom>
                <a:avLst/>
                <a:gdLst>
                  <a:gd name="T0" fmla="*/ 621 w 621"/>
                  <a:gd name="T1" fmla="*/ 314 h 619"/>
                  <a:gd name="T2" fmla="*/ 586 w 621"/>
                  <a:gd name="T3" fmla="*/ 268 h 619"/>
                  <a:gd name="T4" fmla="*/ 586 w 621"/>
                  <a:gd name="T5" fmla="*/ 268 h 619"/>
                  <a:gd name="T6" fmla="*/ 607 w 621"/>
                  <a:gd name="T7" fmla="*/ 218 h 619"/>
                  <a:gd name="T8" fmla="*/ 592 w 621"/>
                  <a:gd name="T9" fmla="*/ 178 h 619"/>
                  <a:gd name="T10" fmla="*/ 542 w 621"/>
                  <a:gd name="T11" fmla="*/ 156 h 619"/>
                  <a:gd name="T12" fmla="*/ 514 w 621"/>
                  <a:gd name="T13" fmla="*/ 120 h 619"/>
                  <a:gd name="T14" fmla="*/ 514 w 621"/>
                  <a:gd name="T15" fmla="*/ 120 h 619"/>
                  <a:gd name="T16" fmla="*/ 504 w 621"/>
                  <a:gd name="T17" fmla="*/ 67 h 619"/>
                  <a:gd name="T18" fmla="*/ 469 w 621"/>
                  <a:gd name="T19" fmla="*/ 43 h 619"/>
                  <a:gd name="T20" fmla="*/ 415 w 621"/>
                  <a:gd name="T21" fmla="*/ 52 h 619"/>
                  <a:gd name="T22" fmla="*/ 372 w 621"/>
                  <a:gd name="T23" fmla="*/ 38 h 619"/>
                  <a:gd name="T24" fmla="*/ 372 w 621"/>
                  <a:gd name="T25" fmla="*/ 38 h 619"/>
                  <a:gd name="T26" fmla="*/ 333 w 621"/>
                  <a:gd name="T27" fmla="*/ 0 h 619"/>
                  <a:gd name="T28" fmla="*/ 291 w 621"/>
                  <a:gd name="T29" fmla="*/ 0 h 619"/>
                  <a:gd name="T30" fmla="*/ 252 w 621"/>
                  <a:gd name="T31" fmla="*/ 38 h 619"/>
                  <a:gd name="T32" fmla="*/ 209 w 621"/>
                  <a:gd name="T33" fmla="*/ 51 h 619"/>
                  <a:gd name="T34" fmla="*/ 209 w 621"/>
                  <a:gd name="T35" fmla="*/ 51 h 619"/>
                  <a:gd name="T36" fmla="*/ 155 w 621"/>
                  <a:gd name="T37" fmla="*/ 41 h 619"/>
                  <a:gd name="T38" fmla="*/ 120 w 621"/>
                  <a:gd name="T39" fmla="*/ 65 h 619"/>
                  <a:gd name="T40" fmla="*/ 109 w 621"/>
                  <a:gd name="T41" fmla="*/ 118 h 619"/>
                  <a:gd name="T42" fmla="*/ 80 w 621"/>
                  <a:gd name="T43" fmla="*/ 153 h 619"/>
                  <a:gd name="T44" fmla="*/ 80 w 621"/>
                  <a:gd name="T45" fmla="*/ 153 h 619"/>
                  <a:gd name="T46" fmla="*/ 31 w 621"/>
                  <a:gd name="T47" fmla="*/ 175 h 619"/>
                  <a:gd name="T48" fmla="*/ 15 w 621"/>
                  <a:gd name="T49" fmla="*/ 215 h 619"/>
                  <a:gd name="T50" fmla="*/ 36 w 621"/>
                  <a:gd name="T51" fmla="*/ 265 h 619"/>
                  <a:gd name="T52" fmla="*/ 32 w 621"/>
                  <a:gd name="T53" fmla="*/ 310 h 619"/>
                  <a:gd name="T54" fmla="*/ 0 w 621"/>
                  <a:gd name="T55" fmla="*/ 310 h 619"/>
                  <a:gd name="T56" fmla="*/ 35 w 621"/>
                  <a:gd name="T57" fmla="*/ 348 h 619"/>
                  <a:gd name="T58" fmla="*/ 45 w 621"/>
                  <a:gd name="T59" fmla="*/ 392 h 619"/>
                  <a:gd name="T60" fmla="*/ 45 w 621"/>
                  <a:gd name="T61" fmla="*/ 392 h 619"/>
                  <a:gd name="T62" fmla="*/ 31 w 621"/>
                  <a:gd name="T63" fmla="*/ 445 h 619"/>
                  <a:gd name="T64" fmla="*/ 52 w 621"/>
                  <a:gd name="T65" fmla="*/ 481 h 619"/>
                  <a:gd name="T66" fmla="*/ 104 w 621"/>
                  <a:gd name="T67" fmla="*/ 496 h 619"/>
                  <a:gd name="T68" fmla="*/ 137 w 621"/>
                  <a:gd name="T69" fmla="*/ 527 h 619"/>
                  <a:gd name="T70" fmla="*/ 137 w 621"/>
                  <a:gd name="T71" fmla="*/ 527 h 619"/>
                  <a:gd name="T72" fmla="*/ 156 w 621"/>
                  <a:gd name="T73" fmla="*/ 579 h 619"/>
                  <a:gd name="T74" fmla="*/ 193 w 621"/>
                  <a:gd name="T75" fmla="*/ 597 h 619"/>
                  <a:gd name="T76" fmla="*/ 245 w 621"/>
                  <a:gd name="T77" fmla="*/ 580 h 619"/>
                  <a:gd name="T78" fmla="*/ 290 w 621"/>
                  <a:gd name="T79" fmla="*/ 587 h 619"/>
                  <a:gd name="T80" fmla="*/ 290 w 621"/>
                  <a:gd name="T81" fmla="*/ 587 h 619"/>
                  <a:gd name="T82" fmla="*/ 334 w 621"/>
                  <a:gd name="T83" fmla="*/ 619 h 619"/>
                  <a:gd name="T84" fmla="*/ 376 w 621"/>
                  <a:gd name="T85" fmla="*/ 613 h 619"/>
                  <a:gd name="T86" fmla="*/ 409 w 621"/>
                  <a:gd name="T87" fmla="*/ 570 h 619"/>
                  <a:gd name="T88" fmla="*/ 450 w 621"/>
                  <a:gd name="T89" fmla="*/ 551 h 619"/>
                  <a:gd name="T90" fmla="*/ 450 w 621"/>
                  <a:gd name="T91" fmla="*/ 551 h 619"/>
                  <a:gd name="T92" fmla="*/ 504 w 621"/>
                  <a:gd name="T93" fmla="*/ 552 h 619"/>
                  <a:gd name="T94" fmla="*/ 535 w 621"/>
                  <a:gd name="T95" fmla="*/ 524 h 619"/>
                  <a:gd name="T96" fmla="*/ 538 w 621"/>
                  <a:gd name="T97" fmla="*/ 470 h 619"/>
                  <a:gd name="T98" fmla="*/ 561 w 621"/>
                  <a:gd name="T99" fmla="*/ 431 h 619"/>
                  <a:gd name="T100" fmla="*/ 561 w 621"/>
                  <a:gd name="T101" fmla="*/ 431 h 619"/>
                  <a:gd name="T102" fmla="*/ 607 w 621"/>
                  <a:gd name="T103" fmla="*/ 401 h 619"/>
                  <a:gd name="T104" fmla="*/ 617 w 621"/>
                  <a:gd name="T105" fmla="*/ 360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1" h="619">
                    <a:moveTo>
                      <a:pt x="589" y="309"/>
                    </a:moveTo>
                    <a:cubicBezTo>
                      <a:pt x="589" y="310"/>
                      <a:pt x="589" y="310"/>
                      <a:pt x="589" y="310"/>
                    </a:cubicBezTo>
                    <a:cubicBezTo>
                      <a:pt x="589" y="311"/>
                      <a:pt x="589" y="312"/>
                      <a:pt x="589" y="314"/>
                    </a:cubicBezTo>
                    <a:cubicBezTo>
                      <a:pt x="621" y="314"/>
                      <a:pt x="621" y="314"/>
                      <a:pt x="621" y="314"/>
                    </a:cubicBezTo>
                    <a:cubicBezTo>
                      <a:pt x="621" y="313"/>
                      <a:pt x="621" y="311"/>
                      <a:pt x="621" y="310"/>
                    </a:cubicBezTo>
                    <a:cubicBezTo>
                      <a:pt x="621" y="309"/>
                      <a:pt x="621" y="309"/>
                      <a:pt x="621" y="309"/>
                    </a:cubicBezTo>
                    <a:lnTo>
                      <a:pt x="589" y="309"/>
                    </a:lnTo>
                    <a:close/>
                    <a:moveTo>
                      <a:pt x="586" y="268"/>
                    </a:moveTo>
                    <a:cubicBezTo>
                      <a:pt x="586" y="269"/>
                      <a:pt x="586" y="270"/>
                      <a:pt x="586" y="272"/>
                    </a:cubicBezTo>
                    <a:cubicBezTo>
                      <a:pt x="618" y="267"/>
                      <a:pt x="618" y="267"/>
                      <a:pt x="618" y="267"/>
                    </a:cubicBezTo>
                    <a:cubicBezTo>
                      <a:pt x="618" y="266"/>
                      <a:pt x="617" y="264"/>
                      <a:pt x="617" y="263"/>
                    </a:cubicBezTo>
                    <a:lnTo>
                      <a:pt x="586" y="268"/>
                    </a:lnTo>
                    <a:close/>
                    <a:moveTo>
                      <a:pt x="576" y="227"/>
                    </a:moveTo>
                    <a:cubicBezTo>
                      <a:pt x="577" y="229"/>
                      <a:pt x="577" y="230"/>
                      <a:pt x="577" y="231"/>
                    </a:cubicBezTo>
                    <a:cubicBezTo>
                      <a:pt x="608" y="222"/>
                      <a:pt x="608" y="222"/>
                      <a:pt x="608" y="222"/>
                    </a:cubicBezTo>
                    <a:cubicBezTo>
                      <a:pt x="608" y="221"/>
                      <a:pt x="607" y="219"/>
                      <a:pt x="607" y="218"/>
                    </a:cubicBezTo>
                    <a:cubicBezTo>
                      <a:pt x="576" y="227"/>
                      <a:pt x="576" y="227"/>
                      <a:pt x="576" y="227"/>
                    </a:cubicBezTo>
                    <a:close/>
                    <a:moveTo>
                      <a:pt x="561" y="189"/>
                    </a:moveTo>
                    <a:cubicBezTo>
                      <a:pt x="562" y="190"/>
                      <a:pt x="562" y="191"/>
                      <a:pt x="563" y="192"/>
                    </a:cubicBezTo>
                    <a:cubicBezTo>
                      <a:pt x="592" y="178"/>
                      <a:pt x="592" y="178"/>
                      <a:pt x="592" y="178"/>
                    </a:cubicBezTo>
                    <a:cubicBezTo>
                      <a:pt x="591" y="177"/>
                      <a:pt x="590" y="176"/>
                      <a:pt x="590" y="175"/>
                    </a:cubicBezTo>
                    <a:cubicBezTo>
                      <a:pt x="561" y="189"/>
                      <a:pt x="561" y="189"/>
                      <a:pt x="561" y="189"/>
                    </a:cubicBezTo>
                    <a:close/>
                    <a:moveTo>
                      <a:pt x="540" y="153"/>
                    </a:moveTo>
                    <a:cubicBezTo>
                      <a:pt x="541" y="154"/>
                      <a:pt x="542" y="155"/>
                      <a:pt x="542" y="156"/>
                    </a:cubicBezTo>
                    <a:cubicBezTo>
                      <a:pt x="569" y="138"/>
                      <a:pt x="569" y="138"/>
                      <a:pt x="569" y="138"/>
                    </a:cubicBezTo>
                    <a:cubicBezTo>
                      <a:pt x="568" y="137"/>
                      <a:pt x="567" y="136"/>
                      <a:pt x="567" y="135"/>
                    </a:cubicBezTo>
                    <a:lnTo>
                      <a:pt x="540" y="153"/>
                    </a:lnTo>
                    <a:close/>
                    <a:moveTo>
                      <a:pt x="514" y="120"/>
                    </a:moveTo>
                    <a:cubicBezTo>
                      <a:pt x="515" y="121"/>
                      <a:pt x="516" y="122"/>
                      <a:pt x="517" y="123"/>
                    </a:cubicBezTo>
                    <a:cubicBezTo>
                      <a:pt x="540" y="102"/>
                      <a:pt x="540" y="102"/>
                      <a:pt x="540" y="102"/>
                    </a:cubicBezTo>
                    <a:cubicBezTo>
                      <a:pt x="540" y="101"/>
                      <a:pt x="539" y="100"/>
                      <a:pt x="538" y="98"/>
                    </a:cubicBezTo>
                    <a:cubicBezTo>
                      <a:pt x="514" y="120"/>
                      <a:pt x="514" y="120"/>
                      <a:pt x="514" y="120"/>
                    </a:cubicBezTo>
                    <a:close/>
                    <a:moveTo>
                      <a:pt x="484" y="92"/>
                    </a:moveTo>
                    <a:cubicBezTo>
                      <a:pt x="485" y="93"/>
                      <a:pt x="486" y="94"/>
                      <a:pt x="487" y="94"/>
                    </a:cubicBezTo>
                    <a:cubicBezTo>
                      <a:pt x="507" y="70"/>
                      <a:pt x="507" y="70"/>
                      <a:pt x="507" y="70"/>
                    </a:cubicBezTo>
                    <a:cubicBezTo>
                      <a:pt x="506" y="69"/>
                      <a:pt x="505" y="68"/>
                      <a:pt x="504" y="67"/>
                    </a:cubicBezTo>
                    <a:cubicBezTo>
                      <a:pt x="484" y="92"/>
                      <a:pt x="484" y="92"/>
                      <a:pt x="484" y="92"/>
                    </a:cubicBezTo>
                    <a:close/>
                    <a:moveTo>
                      <a:pt x="449" y="69"/>
                    </a:moveTo>
                    <a:cubicBezTo>
                      <a:pt x="450" y="69"/>
                      <a:pt x="451" y="70"/>
                      <a:pt x="453" y="71"/>
                    </a:cubicBezTo>
                    <a:cubicBezTo>
                      <a:pt x="469" y="43"/>
                      <a:pt x="469" y="43"/>
                      <a:pt x="469" y="43"/>
                    </a:cubicBezTo>
                    <a:cubicBezTo>
                      <a:pt x="468" y="42"/>
                      <a:pt x="467" y="42"/>
                      <a:pt x="465" y="41"/>
                    </a:cubicBezTo>
                    <a:cubicBezTo>
                      <a:pt x="449" y="69"/>
                      <a:pt x="449" y="69"/>
                      <a:pt x="449" y="69"/>
                    </a:cubicBezTo>
                    <a:close/>
                    <a:moveTo>
                      <a:pt x="412" y="51"/>
                    </a:moveTo>
                    <a:cubicBezTo>
                      <a:pt x="413" y="51"/>
                      <a:pt x="414" y="52"/>
                      <a:pt x="415" y="52"/>
                    </a:cubicBezTo>
                    <a:cubicBezTo>
                      <a:pt x="427" y="22"/>
                      <a:pt x="427" y="22"/>
                      <a:pt x="427" y="22"/>
                    </a:cubicBezTo>
                    <a:cubicBezTo>
                      <a:pt x="426" y="22"/>
                      <a:pt x="425" y="21"/>
                      <a:pt x="423" y="21"/>
                    </a:cubicBezTo>
                    <a:cubicBezTo>
                      <a:pt x="412" y="51"/>
                      <a:pt x="412" y="51"/>
                      <a:pt x="412" y="51"/>
                    </a:cubicBezTo>
                    <a:close/>
                    <a:moveTo>
                      <a:pt x="372" y="38"/>
                    </a:moveTo>
                    <a:cubicBezTo>
                      <a:pt x="373" y="39"/>
                      <a:pt x="375" y="39"/>
                      <a:pt x="376" y="39"/>
                    </a:cubicBezTo>
                    <a:cubicBezTo>
                      <a:pt x="383" y="8"/>
                      <a:pt x="383" y="8"/>
                      <a:pt x="383" y="8"/>
                    </a:cubicBezTo>
                    <a:cubicBezTo>
                      <a:pt x="382" y="8"/>
                      <a:pt x="380" y="8"/>
                      <a:pt x="379" y="7"/>
                    </a:cubicBezTo>
                    <a:lnTo>
                      <a:pt x="372" y="38"/>
                    </a:lnTo>
                    <a:close/>
                    <a:moveTo>
                      <a:pt x="331" y="32"/>
                    </a:moveTo>
                    <a:cubicBezTo>
                      <a:pt x="332" y="32"/>
                      <a:pt x="333" y="33"/>
                      <a:pt x="335" y="33"/>
                    </a:cubicBezTo>
                    <a:cubicBezTo>
                      <a:pt x="337" y="1"/>
                      <a:pt x="337" y="1"/>
                      <a:pt x="337" y="1"/>
                    </a:cubicBezTo>
                    <a:cubicBezTo>
                      <a:pt x="336" y="1"/>
                      <a:pt x="335" y="1"/>
                      <a:pt x="333" y="0"/>
                    </a:cubicBezTo>
                    <a:cubicBezTo>
                      <a:pt x="331" y="32"/>
                      <a:pt x="331" y="32"/>
                      <a:pt x="331" y="32"/>
                    </a:cubicBezTo>
                    <a:close/>
                    <a:moveTo>
                      <a:pt x="289" y="32"/>
                    </a:moveTo>
                    <a:cubicBezTo>
                      <a:pt x="291" y="32"/>
                      <a:pt x="292" y="32"/>
                      <a:pt x="293" y="32"/>
                    </a:cubicBezTo>
                    <a:cubicBezTo>
                      <a:pt x="291" y="0"/>
                      <a:pt x="291" y="0"/>
                      <a:pt x="291" y="0"/>
                    </a:cubicBezTo>
                    <a:cubicBezTo>
                      <a:pt x="290" y="0"/>
                      <a:pt x="288" y="0"/>
                      <a:pt x="287" y="1"/>
                    </a:cubicBezTo>
                    <a:lnTo>
                      <a:pt x="289" y="32"/>
                    </a:lnTo>
                    <a:close/>
                    <a:moveTo>
                      <a:pt x="248" y="39"/>
                    </a:moveTo>
                    <a:cubicBezTo>
                      <a:pt x="249" y="38"/>
                      <a:pt x="251" y="38"/>
                      <a:pt x="252" y="38"/>
                    </a:cubicBezTo>
                    <a:cubicBezTo>
                      <a:pt x="245" y="7"/>
                      <a:pt x="245" y="7"/>
                      <a:pt x="245" y="7"/>
                    </a:cubicBezTo>
                    <a:cubicBezTo>
                      <a:pt x="244" y="7"/>
                      <a:pt x="242" y="7"/>
                      <a:pt x="241" y="7"/>
                    </a:cubicBezTo>
                    <a:cubicBezTo>
                      <a:pt x="248" y="39"/>
                      <a:pt x="248" y="39"/>
                      <a:pt x="248" y="39"/>
                    </a:cubicBezTo>
                    <a:close/>
                    <a:moveTo>
                      <a:pt x="209" y="51"/>
                    </a:moveTo>
                    <a:cubicBezTo>
                      <a:pt x="210" y="50"/>
                      <a:pt x="211" y="50"/>
                      <a:pt x="212" y="50"/>
                    </a:cubicBezTo>
                    <a:cubicBezTo>
                      <a:pt x="201" y="20"/>
                      <a:pt x="201" y="20"/>
                      <a:pt x="201" y="20"/>
                    </a:cubicBezTo>
                    <a:cubicBezTo>
                      <a:pt x="199" y="20"/>
                      <a:pt x="198" y="21"/>
                      <a:pt x="197" y="21"/>
                    </a:cubicBezTo>
                    <a:cubicBezTo>
                      <a:pt x="209" y="51"/>
                      <a:pt x="209" y="51"/>
                      <a:pt x="209" y="51"/>
                    </a:cubicBezTo>
                    <a:close/>
                    <a:moveTo>
                      <a:pt x="171" y="69"/>
                    </a:moveTo>
                    <a:cubicBezTo>
                      <a:pt x="172" y="68"/>
                      <a:pt x="173" y="68"/>
                      <a:pt x="174" y="67"/>
                    </a:cubicBezTo>
                    <a:cubicBezTo>
                      <a:pt x="159" y="39"/>
                      <a:pt x="159" y="39"/>
                      <a:pt x="159" y="39"/>
                    </a:cubicBezTo>
                    <a:cubicBezTo>
                      <a:pt x="158" y="40"/>
                      <a:pt x="156" y="41"/>
                      <a:pt x="155" y="41"/>
                    </a:cubicBezTo>
                    <a:cubicBezTo>
                      <a:pt x="171" y="69"/>
                      <a:pt x="171" y="69"/>
                      <a:pt x="171" y="69"/>
                    </a:cubicBezTo>
                    <a:close/>
                    <a:moveTo>
                      <a:pt x="137" y="92"/>
                    </a:moveTo>
                    <a:cubicBezTo>
                      <a:pt x="138" y="92"/>
                      <a:pt x="139" y="91"/>
                      <a:pt x="140" y="90"/>
                    </a:cubicBezTo>
                    <a:cubicBezTo>
                      <a:pt x="120" y="65"/>
                      <a:pt x="120" y="65"/>
                      <a:pt x="120" y="65"/>
                    </a:cubicBezTo>
                    <a:cubicBezTo>
                      <a:pt x="119" y="66"/>
                      <a:pt x="118" y="67"/>
                      <a:pt x="117" y="68"/>
                    </a:cubicBezTo>
                    <a:cubicBezTo>
                      <a:pt x="137" y="92"/>
                      <a:pt x="137" y="92"/>
                      <a:pt x="137" y="92"/>
                    </a:cubicBezTo>
                    <a:close/>
                    <a:moveTo>
                      <a:pt x="106" y="121"/>
                    </a:moveTo>
                    <a:cubicBezTo>
                      <a:pt x="107" y="120"/>
                      <a:pt x="108" y="119"/>
                      <a:pt x="109" y="118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5" y="97"/>
                      <a:pt x="84" y="98"/>
                      <a:pt x="83" y="99"/>
                    </a:cubicBezTo>
                    <a:lnTo>
                      <a:pt x="106" y="121"/>
                    </a:lnTo>
                    <a:close/>
                    <a:moveTo>
                      <a:pt x="80" y="153"/>
                    </a:moveTo>
                    <a:cubicBezTo>
                      <a:pt x="81" y="152"/>
                      <a:pt x="82" y="151"/>
                      <a:pt x="83" y="150"/>
                    </a:cubicBezTo>
                    <a:cubicBezTo>
                      <a:pt x="56" y="132"/>
                      <a:pt x="56" y="132"/>
                      <a:pt x="56" y="132"/>
                    </a:cubicBezTo>
                    <a:cubicBezTo>
                      <a:pt x="56" y="133"/>
                      <a:pt x="55" y="134"/>
                      <a:pt x="54" y="135"/>
                    </a:cubicBezTo>
                    <a:cubicBezTo>
                      <a:pt x="80" y="153"/>
                      <a:pt x="80" y="153"/>
                      <a:pt x="80" y="153"/>
                    </a:cubicBezTo>
                    <a:close/>
                    <a:moveTo>
                      <a:pt x="60" y="189"/>
                    </a:moveTo>
                    <a:cubicBezTo>
                      <a:pt x="60" y="188"/>
                      <a:pt x="61" y="187"/>
                      <a:pt x="61" y="186"/>
                    </a:cubicBezTo>
                    <a:cubicBezTo>
                      <a:pt x="33" y="172"/>
                      <a:pt x="33" y="172"/>
                      <a:pt x="33" y="172"/>
                    </a:cubicBezTo>
                    <a:cubicBezTo>
                      <a:pt x="32" y="173"/>
                      <a:pt x="31" y="174"/>
                      <a:pt x="31" y="175"/>
                    </a:cubicBezTo>
                    <a:lnTo>
                      <a:pt x="60" y="189"/>
                    </a:lnTo>
                    <a:close/>
                    <a:moveTo>
                      <a:pt x="45" y="228"/>
                    </a:moveTo>
                    <a:cubicBezTo>
                      <a:pt x="45" y="227"/>
                      <a:pt x="45" y="226"/>
                      <a:pt x="46" y="224"/>
                    </a:cubicBezTo>
                    <a:cubicBezTo>
                      <a:pt x="15" y="215"/>
                      <a:pt x="15" y="215"/>
                      <a:pt x="15" y="215"/>
                    </a:cubicBezTo>
                    <a:cubicBezTo>
                      <a:pt x="15" y="216"/>
                      <a:pt x="14" y="217"/>
                      <a:pt x="14" y="219"/>
                    </a:cubicBezTo>
                    <a:lnTo>
                      <a:pt x="45" y="228"/>
                    </a:lnTo>
                    <a:close/>
                    <a:moveTo>
                      <a:pt x="35" y="269"/>
                    </a:moveTo>
                    <a:cubicBezTo>
                      <a:pt x="36" y="267"/>
                      <a:pt x="36" y="266"/>
                      <a:pt x="36" y="265"/>
                    </a:cubicBezTo>
                    <a:cubicBezTo>
                      <a:pt x="4" y="260"/>
                      <a:pt x="4" y="260"/>
                      <a:pt x="4" y="260"/>
                    </a:cubicBezTo>
                    <a:cubicBezTo>
                      <a:pt x="4" y="261"/>
                      <a:pt x="4" y="263"/>
                      <a:pt x="4" y="264"/>
                    </a:cubicBezTo>
                    <a:cubicBezTo>
                      <a:pt x="35" y="269"/>
                      <a:pt x="35" y="269"/>
                      <a:pt x="35" y="269"/>
                    </a:cubicBezTo>
                    <a:close/>
                    <a:moveTo>
                      <a:pt x="32" y="310"/>
                    </a:moveTo>
                    <a:cubicBezTo>
                      <a:pt x="32" y="310"/>
                      <a:pt x="32" y="310"/>
                      <a:pt x="32" y="310"/>
                    </a:cubicBezTo>
                    <a:cubicBezTo>
                      <a:pt x="32" y="309"/>
                      <a:pt x="32" y="308"/>
                      <a:pt x="32" y="306"/>
                    </a:cubicBezTo>
                    <a:cubicBezTo>
                      <a:pt x="0" y="306"/>
                      <a:pt x="0" y="306"/>
                      <a:pt x="0" y="306"/>
                    </a:cubicBezTo>
                    <a:cubicBezTo>
                      <a:pt x="0" y="307"/>
                      <a:pt x="0" y="309"/>
                      <a:pt x="0" y="310"/>
                    </a:cubicBezTo>
                    <a:cubicBezTo>
                      <a:pt x="0" y="310"/>
                      <a:pt x="0" y="310"/>
                      <a:pt x="0" y="310"/>
                    </a:cubicBezTo>
                    <a:lnTo>
                      <a:pt x="32" y="310"/>
                    </a:lnTo>
                    <a:close/>
                    <a:moveTo>
                      <a:pt x="35" y="352"/>
                    </a:moveTo>
                    <a:cubicBezTo>
                      <a:pt x="35" y="350"/>
                      <a:pt x="35" y="349"/>
                      <a:pt x="35" y="348"/>
                    </a:cubicBezTo>
                    <a:cubicBezTo>
                      <a:pt x="3" y="352"/>
                      <a:pt x="3" y="352"/>
                      <a:pt x="3" y="352"/>
                    </a:cubicBezTo>
                    <a:cubicBezTo>
                      <a:pt x="3" y="354"/>
                      <a:pt x="4" y="355"/>
                      <a:pt x="4" y="356"/>
                    </a:cubicBezTo>
                    <a:cubicBezTo>
                      <a:pt x="35" y="352"/>
                      <a:pt x="35" y="352"/>
                      <a:pt x="35" y="352"/>
                    </a:cubicBezTo>
                    <a:close/>
                    <a:moveTo>
                      <a:pt x="45" y="392"/>
                    </a:moveTo>
                    <a:cubicBezTo>
                      <a:pt x="44" y="391"/>
                      <a:pt x="44" y="390"/>
                      <a:pt x="44" y="388"/>
                    </a:cubicBezTo>
                    <a:cubicBezTo>
                      <a:pt x="13" y="398"/>
                      <a:pt x="13" y="398"/>
                      <a:pt x="13" y="398"/>
                    </a:cubicBezTo>
                    <a:cubicBezTo>
                      <a:pt x="13" y="399"/>
                      <a:pt x="14" y="400"/>
                      <a:pt x="14" y="402"/>
                    </a:cubicBezTo>
                    <a:cubicBezTo>
                      <a:pt x="45" y="392"/>
                      <a:pt x="45" y="392"/>
                      <a:pt x="45" y="392"/>
                    </a:cubicBezTo>
                    <a:close/>
                    <a:moveTo>
                      <a:pt x="60" y="431"/>
                    </a:moveTo>
                    <a:cubicBezTo>
                      <a:pt x="59" y="430"/>
                      <a:pt x="59" y="429"/>
                      <a:pt x="58" y="427"/>
                    </a:cubicBezTo>
                    <a:cubicBezTo>
                      <a:pt x="29" y="441"/>
                      <a:pt x="29" y="441"/>
                      <a:pt x="29" y="441"/>
                    </a:cubicBezTo>
                    <a:cubicBezTo>
                      <a:pt x="30" y="442"/>
                      <a:pt x="31" y="443"/>
                      <a:pt x="31" y="445"/>
                    </a:cubicBezTo>
                    <a:cubicBezTo>
                      <a:pt x="60" y="431"/>
                      <a:pt x="60" y="431"/>
                      <a:pt x="60" y="431"/>
                    </a:cubicBezTo>
                    <a:close/>
                    <a:moveTo>
                      <a:pt x="81" y="467"/>
                    </a:moveTo>
                    <a:cubicBezTo>
                      <a:pt x="80" y="466"/>
                      <a:pt x="79" y="465"/>
                      <a:pt x="79" y="464"/>
                    </a:cubicBezTo>
                    <a:cubicBezTo>
                      <a:pt x="52" y="481"/>
                      <a:pt x="52" y="481"/>
                      <a:pt x="52" y="481"/>
                    </a:cubicBezTo>
                    <a:cubicBezTo>
                      <a:pt x="53" y="482"/>
                      <a:pt x="54" y="484"/>
                      <a:pt x="54" y="485"/>
                    </a:cubicBezTo>
                    <a:cubicBezTo>
                      <a:pt x="81" y="467"/>
                      <a:pt x="81" y="467"/>
                      <a:pt x="81" y="467"/>
                    </a:cubicBezTo>
                    <a:close/>
                    <a:moveTo>
                      <a:pt x="107" y="499"/>
                    </a:moveTo>
                    <a:cubicBezTo>
                      <a:pt x="106" y="498"/>
                      <a:pt x="105" y="497"/>
                      <a:pt x="104" y="496"/>
                    </a:cubicBezTo>
                    <a:cubicBezTo>
                      <a:pt x="80" y="518"/>
                      <a:pt x="80" y="518"/>
                      <a:pt x="80" y="518"/>
                    </a:cubicBezTo>
                    <a:cubicBezTo>
                      <a:pt x="81" y="519"/>
                      <a:pt x="82" y="520"/>
                      <a:pt x="83" y="521"/>
                    </a:cubicBezTo>
                    <a:cubicBezTo>
                      <a:pt x="107" y="499"/>
                      <a:pt x="107" y="499"/>
                      <a:pt x="107" y="499"/>
                    </a:cubicBezTo>
                    <a:close/>
                    <a:moveTo>
                      <a:pt x="137" y="527"/>
                    </a:moveTo>
                    <a:cubicBezTo>
                      <a:pt x="136" y="527"/>
                      <a:pt x="135" y="526"/>
                      <a:pt x="134" y="525"/>
                    </a:cubicBezTo>
                    <a:cubicBezTo>
                      <a:pt x="114" y="550"/>
                      <a:pt x="114" y="550"/>
                      <a:pt x="114" y="550"/>
                    </a:cubicBezTo>
                    <a:cubicBezTo>
                      <a:pt x="115" y="551"/>
                      <a:pt x="116" y="552"/>
                      <a:pt x="117" y="552"/>
                    </a:cubicBezTo>
                    <a:cubicBezTo>
                      <a:pt x="137" y="527"/>
                      <a:pt x="137" y="527"/>
                      <a:pt x="137" y="527"/>
                    </a:cubicBezTo>
                    <a:close/>
                    <a:moveTo>
                      <a:pt x="172" y="551"/>
                    </a:moveTo>
                    <a:cubicBezTo>
                      <a:pt x="170" y="550"/>
                      <a:pt x="169" y="550"/>
                      <a:pt x="168" y="549"/>
                    </a:cubicBezTo>
                    <a:cubicBezTo>
                      <a:pt x="152" y="576"/>
                      <a:pt x="152" y="576"/>
                      <a:pt x="152" y="576"/>
                    </a:cubicBezTo>
                    <a:cubicBezTo>
                      <a:pt x="153" y="577"/>
                      <a:pt x="154" y="578"/>
                      <a:pt x="156" y="579"/>
                    </a:cubicBezTo>
                    <a:lnTo>
                      <a:pt x="172" y="551"/>
                    </a:lnTo>
                    <a:close/>
                    <a:moveTo>
                      <a:pt x="209" y="569"/>
                    </a:moveTo>
                    <a:cubicBezTo>
                      <a:pt x="208" y="569"/>
                      <a:pt x="207" y="568"/>
                      <a:pt x="206" y="568"/>
                    </a:cubicBezTo>
                    <a:cubicBezTo>
                      <a:pt x="193" y="597"/>
                      <a:pt x="193" y="597"/>
                      <a:pt x="193" y="597"/>
                    </a:cubicBezTo>
                    <a:cubicBezTo>
                      <a:pt x="195" y="598"/>
                      <a:pt x="196" y="598"/>
                      <a:pt x="197" y="599"/>
                    </a:cubicBezTo>
                    <a:cubicBezTo>
                      <a:pt x="209" y="569"/>
                      <a:pt x="209" y="569"/>
                      <a:pt x="209" y="569"/>
                    </a:cubicBezTo>
                    <a:close/>
                    <a:moveTo>
                      <a:pt x="249" y="581"/>
                    </a:moveTo>
                    <a:cubicBezTo>
                      <a:pt x="248" y="581"/>
                      <a:pt x="246" y="581"/>
                      <a:pt x="245" y="580"/>
                    </a:cubicBezTo>
                    <a:cubicBezTo>
                      <a:pt x="238" y="611"/>
                      <a:pt x="238" y="611"/>
                      <a:pt x="238" y="611"/>
                    </a:cubicBezTo>
                    <a:cubicBezTo>
                      <a:pt x="239" y="612"/>
                      <a:pt x="240" y="612"/>
                      <a:pt x="242" y="612"/>
                    </a:cubicBezTo>
                    <a:lnTo>
                      <a:pt x="249" y="581"/>
                    </a:lnTo>
                    <a:close/>
                    <a:moveTo>
                      <a:pt x="290" y="587"/>
                    </a:moveTo>
                    <a:cubicBezTo>
                      <a:pt x="289" y="587"/>
                      <a:pt x="287" y="587"/>
                      <a:pt x="286" y="587"/>
                    </a:cubicBezTo>
                    <a:cubicBezTo>
                      <a:pt x="283" y="619"/>
                      <a:pt x="283" y="619"/>
                      <a:pt x="283" y="619"/>
                    </a:cubicBezTo>
                    <a:cubicBezTo>
                      <a:pt x="285" y="619"/>
                      <a:pt x="286" y="619"/>
                      <a:pt x="288" y="619"/>
                    </a:cubicBezTo>
                    <a:cubicBezTo>
                      <a:pt x="290" y="587"/>
                      <a:pt x="290" y="587"/>
                      <a:pt x="290" y="587"/>
                    </a:cubicBezTo>
                    <a:close/>
                    <a:moveTo>
                      <a:pt x="332" y="587"/>
                    </a:moveTo>
                    <a:cubicBezTo>
                      <a:pt x="330" y="587"/>
                      <a:pt x="329" y="587"/>
                      <a:pt x="328" y="588"/>
                    </a:cubicBezTo>
                    <a:cubicBezTo>
                      <a:pt x="330" y="619"/>
                      <a:pt x="330" y="619"/>
                      <a:pt x="330" y="619"/>
                    </a:cubicBezTo>
                    <a:cubicBezTo>
                      <a:pt x="331" y="619"/>
                      <a:pt x="332" y="619"/>
                      <a:pt x="334" y="619"/>
                    </a:cubicBezTo>
                    <a:cubicBezTo>
                      <a:pt x="332" y="587"/>
                      <a:pt x="332" y="587"/>
                      <a:pt x="332" y="587"/>
                    </a:cubicBezTo>
                    <a:close/>
                    <a:moveTo>
                      <a:pt x="373" y="581"/>
                    </a:moveTo>
                    <a:cubicBezTo>
                      <a:pt x="371" y="581"/>
                      <a:pt x="370" y="582"/>
                      <a:pt x="369" y="582"/>
                    </a:cubicBezTo>
                    <a:cubicBezTo>
                      <a:pt x="376" y="613"/>
                      <a:pt x="376" y="613"/>
                      <a:pt x="376" y="613"/>
                    </a:cubicBezTo>
                    <a:cubicBezTo>
                      <a:pt x="377" y="613"/>
                      <a:pt x="378" y="613"/>
                      <a:pt x="380" y="612"/>
                    </a:cubicBezTo>
                    <a:cubicBezTo>
                      <a:pt x="373" y="581"/>
                      <a:pt x="373" y="581"/>
                      <a:pt x="373" y="581"/>
                    </a:cubicBezTo>
                    <a:close/>
                    <a:moveTo>
                      <a:pt x="412" y="569"/>
                    </a:moveTo>
                    <a:cubicBezTo>
                      <a:pt x="411" y="569"/>
                      <a:pt x="410" y="570"/>
                      <a:pt x="409" y="570"/>
                    </a:cubicBezTo>
                    <a:cubicBezTo>
                      <a:pt x="420" y="600"/>
                      <a:pt x="420" y="600"/>
                      <a:pt x="420" y="600"/>
                    </a:cubicBezTo>
                    <a:cubicBezTo>
                      <a:pt x="421" y="600"/>
                      <a:pt x="423" y="599"/>
                      <a:pt x="424" y="599"/>
                    </a:cubicBezTo>
                    <a:cubicBezTo>
                      <a:pt x="412" y="569"/>
                      <a:pt x="412" y="569"/>
                      <a:pt x="412" y="569"/>
                    </a:cubicBezTo>
                    <a:close/>
                    <a:moveTo>
                      <a:pt x="450" y="551"/>
                    </a:moveTo>
                    <a:cubicBezTo>
                      <a:pt x="449" y="551"/>
                      <a:pt x="448" y="552"/>
                      <a:pt x="446" y="553"/>
                    </a:cubicBezTo>
                    <a:cubicBezTo>
                      <a:pt x="462" y="581"/>
                      <a:pt x="462" y="581"/>
                      <a:pt x="462" y="581"/>
                    </a:cubicBezTo>
                    <a:cubicBezTo>
                      <a:pt x="463" y="580"/>
                      <a:pt x="465" y="579"/>
                      <a:pt x="466" y="579"/>
                    </a:cubicBezTo>
                    <a:lnTo>
                      <a:pt x="450" y="551"/>
                    </a:lnTo>
                    <a:close/>
                    <a:moveTo>
                      <a:pt x="484" y="527"/>
                    </a:moveTo>
                    <a:cubicBezTo>
                      <a:pt x="483" y="528"/>
                      <a:pt x="482" y="529"/>
                      <a:pt x="481" y="530"/>
                    </a:cubicBezTo>
                    <a:cubicBezTo>
                      <a:pt x="501" y="555"/>
                      <a:pt x="501" y="555"/>
                      <a:pt x="501" y="555"/>
                    </a:cubicBezTo>
                    <a:cubicBezTo>
                      <a:pt x="502" y="554"/>
                      <a:pt x="503" y="553"/>
                      <a:pt x="504" y="552"/>
                    </a:cubicBezTo>
                    <a:cubicBezTo>
                      <a:pt x="484" y="527"/>
                      <a:pt x="484" y="527"/>
                      <a:pt x="484" y="527"/>
                    </a:cubicBezTo>
                    <a:close/>
                    <a:moveTo>
                      <a:pt x="515" y="499"/>
                    </a:moveTo>
                    <a:cubicBezTo>
                      <a:pt x="514" y="500"/>
                      <a:pt x="513" y="501"/>
                      <a:pt x="512" y="502"/>
                    </a:cubicBezTo>
                    <a:cubicBezTo>
                      <a:pt x="535" y="524"/>
                      <a:pt x="535" y="524"/>
                      <a:pt x="535" y="524"/>
                    </a:cubicBezTo>
                    <a:cubicBezTo>
                      <a:pt x="536" y="523"/>
                      <a:pt x="537" y="522"/>
                      <a:pt x="538" y="521"/>
                    </a:cubicBezTo>
                    <a:lnTo>
                      <a:pt x="515" y="499"/>
                    </a:lnTo>
                    <a:close/>
                    <a:moveTo>
                      <a:pt x="540" y="467"/>
                    </a:moveTo>
                    <a:cubicBezTo>
                      <a:pt x="540" y="468"/>
                      <a:pt x="539" y="469"/>
                      <a:pt x="538" y="470"/>
                    </a:cubicBezTo>
                    <a:cubicBezTo>
                      <a:pt x="564" y="488"/>
                      <a:pt x="564" y="488"/>
                      <a:pt x="564" y="488"/>
                    </a:cubicBezTo>
                    <a:cubicBezTo>
                      <a:pt x="565" y="487"/>
                      <a:pt x="566" y="486"/>
                      <a:pt x="567" y="485"/>
                    </a:cubicBezTo>
                    <a:cubicBezTo>
                      <a:pt x="540" y="467"/>
                      <a:pt x="540" y="467"/>
                      <a:pt x="540" y="467"/>
                    </a:cubicBezTo>
                    <a:close/>
                    <a:moveTo>
                      <a:pt x="561" y="431"/>
                    </a:moveTo>
                    <a:cubicBezTo>
                      <a:pt x="561" y="432"/>
                      <a:pt x="560" y="433"/>
                      <a:pt x="560" y="434"/>
                    </a:cubicBezTo>
                    <a:cubicBezTo>
                      <a:pt x="588" y="448"/>
                      <a:pt x="588" y="448"/>
                      <a:pt x="588" y="448"/>
                    </a:cubicBezTo>
                    <a:cubicBezTo>
                      <a:pt x="589" y="447"/>
                      <a:pt x="590" y="446"/>
                      <a:pt x="590" y="444"/>
                    </a:cubicBezTo>
                    <a:lnTo>
                      <a:pt x="561" y="431"/>
                    </a:lnTo>
                    <a:close/>
                    <a:moveTo>
                      <a:pt x="577" y="392"/>
                    </a:moveTo>
                    <a:cubicBezTo>
                      <a:pt x="576" y="393"/>
                      <a:pt x="576" y="394"/>
                      <a:pt x="575" y="395"/>
                    </a:cubicBezTo>
                    <a:cubicBezTo>
                      <a:pt x="606" y="405"/>
                      <a:pt x="606" y="405"/>
                      <a:pt x="606" y="405"/>
                    </a:cubicBezTo>
                    <a:cubicBezTo>
                      <a:pt x="606" y="404"/>
                      <a:pt x="607" y="403"/>
                      <a:pt x="607" y="401"/>
                    </a:cubicBezTo>
                    <a:cubicBezTo>
                      <a:pt x="577" y="392"/>
                      <a:pt x="577" y="392"/>
                      <a:pt x="577" y="392"/>
                    </a:cubicBezTo>
                    <a:close/>
                    <a:moveTo>
                      <a:pt x="586" y="351"/>
                    </a:moveTo>
                    <a:cubicBezTo>
                      <a:pt x="586" y="353"/>
                      <a:pt x="585" y="354"/>
                      <a:pt x="585" y="355"/>
                    </a:cubicBezTo>
                    <a:cubicBezTo>
                      <a:pt x="617" y="360"/>
                      <a:pt x="617" y="360"/>
                      <a:pt x="617" y="360"/>
                    </a:cubicBezTo>
                    <a:cubicBezTo>
                      <a:pt x="617" y="359"/>
                      <a:pt x="617" y="357"/>
                      <a:pt x="617" y="356"/>
                    </a:cubicBezTo>
                    <a:cubicBezTo>
                      <a:pt x="586" y="351"/>
                      <a:pt x="586" y="351"/>
                      <a:pt x="586" y="351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24"/>
              <p:cNvSpPr>
                <a:spLocks noEditPoints="1"/>
              </p:cNvSpPr>
              <p:nvPr/>
            </p:nvSpPr>
            <p:spPr bwMode="auto">
              <a:xfrm>
                <a:off x="5129213" y="2457450"/>
                <a:ext cx="1933575" cy="1949450"/>
              </a:xfrm>
              <a:custGeom>
                <a:avLst/>
                <a:gdLst>
                  <a:gd name="T0" fmla="*/ 588 w 605"/>
                  <a:gd name="T1" fmla="*/ 282 h 604"/>
                  <a:gd name="T2" fmla="*/ 586 w 605"/>
                  <a:gd name="T3" fmla="*/ 259 h 604"/>
                  <a:gd name="T4" fmla="*/ 582 w 605"/>
                  <a:gd name="T5" fmla="*/ 238 h 604"/>
                  <a:gd name="T6" fmla="*/ 584 w 605"/>
                  <a:gd name="T7" fmla="*/ 191 h 604"/>
                  <a:gd name="T8" fmla="*/ 575 w 605"/>
                  <a:gd name="T9" fmla="*/ 170 h 604"/>
                  <a:gd name="T10" fmla="*/ 540 w 605"/>
                  <a:gd name="T11" fmla="*/ 142 h 604"/>
                  <a:gd name="T12" fmla="*/ 526 w 605"/>
                  <a:gd name="T13" fmla="*/ 123 h 604"/>
                  <a:gd name="T14" fmla="*/ 512 w 605"/>
                  <a:gd name="T15" fmla="*/ 107 h 604"/>
                  <a:gd name="T16" fmla="*/ 491 w 605"/>
                  <a:gd name="T17" fmla="*/ 65 h 604"/>
                  <a:gd name="T18" fmla="*/ 472 w 605"/>
                  <a:gd name="T19" fmla="*/ 52 h 604"/>
                  <a:gd name="T20" fmla="*/ 428 w 605"/>
                  <a:gd name="T21" fmla="*/ 45 h 604"/>
                  <a:gd name="T22" fmla="*/ 407 w 605"/>
                  <a:gd name="T23" fmla="*/ 35 h 604"/>
                  <a:gd name="T24" fmla="*/ 386 w 605"/>
                  <a:gd name="T25" fmla="*/ 28 h 604"/>
                  <a:gd name="T26" fmla="*/ 347 w 605"/>
                  <a:gd name="T27" fmla="*/ 3 h 604"/>
                  <a:gd name="T28" fmla="*/ 325 w 605"/>
                  <a:gd name="T29" fmla="*/ 0 h 604"/>
                  <a:gd name="T30" fmla="*/ 302 w 605"/>
                  <a:gd name="T31" fmla="*/ 16 h 604"/>
                  <a:gd name="T32" fmla="*/ 257 w 605"/>
                  <a:gd name="T33" fmla="*/ 3 h 604"/>
                  <a:gd name="T34" fmla="*/ 235 w 605"/>
                  <a:gd name="T35" fmla="*/ 7 h 604"/>
                  <a:gd name="T36" fmla="*/ 199 w 605"/>
                  <a:gd name="T37" fmla="*/ 35 h 604"/>
                  <a:gd name="T38" fmla="*/ 178 w 605"/>
                  <a:gd name="T39" fmla="*/ 44 h 604"/>
                  <a:gd name="T40" fmla="*/ 159 w 605"/>
                  <a:gd name="T41" fmla="*/ 54 h 604"/>
                  <a:gd name="T42" fmla="*/ 114 w 605"/>
                  <a:gd name="T43" fmla="*/ 66 h 604"/>
                  <a:gd name="T44" fmla="*/ 97 w 605"/>
                  <a:gd name="T45" fmla="*/ 80 h 604"/>
                  <a:gd name="T46" fmla="*/ 80 w 605"/>
                  <a:gd name="T47" fmla="*/ 122 h 604"/>
                  <a:gd name="T48" fmla="*/ 66 w 605"/>
                  <a:gd name="T49" fmla="*/ 141 h 604"/>
                  <a:gd name="T50" fmla="*/ 54 w 605"/>
                  <a:gd name="T51" fmla="*/ 159 h 604"/>
                  <a:gd name="T52" fmla="*/ 21 w 605"/>
                  <a:gd name="T53" fmla="*/ 192 h 604"/>
                  <a:gd name="T54" fmla="*/ 14 w 605"/>
                  <a:gd name="T55" fmla="*/ 213 h 604"/>
                  <a:gd name="T56" fmla="*/ 20 w 605"/>
                  <a:gd name="T57" fmla="*/ 258 h 604"/>
                  <a:gd name="T58" fmla="*/ 17 w 605"/>
                  <a:gd name="T59" fmla="*/ 281 h 604"/>
                  <a:gd name="T60" fmla="*/ 0 w 605"/>
                  <a:gd name="T61" fmla="*/ 302 h 604"/>
                  <a:gd name="T62" fmla="*/ 19 w 605"/>
                  <a:gd name="T63" fmla="*/ 343 h 604"/>
                  <a:gd name="T64" fmla="*/ 24 w 605"/>
                  <a:gd name="T65" fmla="*/ 366 h 604"/>
                  <a:gd name="T66" fmla="*/ 29 w 605"/>
                  <a:gd name="T67" fmla="*/ 386 h 604"/>
                  <a:gd name="T68" fmla="*/ 30 w 605"/>
                  <a:gd name="T69" fmla="*/ 433 h 604"/>
                  <a:gd name="T70" fmla="*/ 41 w 605"/>
                  <a:gd name="T71" fmla="*/ 453 h 604"/>
                  <a:gd name="T72" fmla="*/ 78 w 605"/>
                  <a:gd name="T73" fmla="*/ 479 h 604"/>
                  <a:gd name="T74" fmla="*/ 93 w 605"/>
                  <a:gd name="T75" fmla="*/ 497 h 604"/>
                  <a:gd name="T76" fmla="*/ 108 w 605"/>
                  <a:gd name="T77" fmla="*/ 512 h 604"/>
                  <a:gd name="T78" fmla="*/ 132 w 605"/>
                  <a:gd name="T79" fmla="*/ 552 h 604"/>
                  <a:gd name="T80" fmla="*/ 152 w 605"/>
                  <a:gd name="T81" fmla="*/ 564 h 604"/>
                  <a:gd name="T82" fmla="*/ 198 w 605"/>
                  <a:gd name="T83" fmla="*/ 568 h 604"/>
                  <a:gd name="T84" fmla="*/ 218 w 605"/>
                  <a:gd name="T85" fmla="*/ 575 h 604"/>
                  <a:gd name="T86" fmla="*/ 236 w 605"/>
                  <a:gd name="T87" fmla="*/ 597 h 604"/>
                  <a:gd name="T88" fmla="*/ 278 w 605"/>
                  <a:gd name="T89" fmla="*/ 603 h 604"/>
                  <a:gd name="T90" fmla="*/ 303 w 605"/>
                  <a:gd name="T91" fmla="*/ 588 h 604"/>
                  <a:gd name="T92" fmla="*/ 325 w 605"/>
                  <a:gd name="T93" fmla="*/ 603 h 604"/>
                  <a:gd name="T94" fmla="*/ 368 w 605"/>
                  <a:gd name="T95" fmla="*/ 597 h 604"/>
                  <a:gd name="T96" fmla="*/ 387 w 605"/>
                  <a:gd name="T97" fmla="*/ 575 h 604"/>
                  <a:gd name="T98" fmla="*/ 427 w 605"/>
                  <a:gd name="T99" fmla="*/ 560 h 604"/>
                  <a:gd name="T100" fmla="*/ 446 w 605"/>
                  <a:gd name="T101" fmla="*/ 550 h 604"/>
                  <a:gd name="T102" fmla="*/ 473 w 605"/>
                  <a:gd name="T103" fmla="*/ 552 h 604"/>
                  <a:gd name="T104" fmla="*/ 507 w 605"/>
                  <a:gd name="T105" fmla="*/ 525 h 604"/>
                  <a:gd name="T106" fmla="*/ 512 w 605"/>
                  <a:gd name="T107" fmla="*/ 497 h 604"/>
                  <a:gd name="T108" fmla="*/ 539 w 605"/>
                  <a:gd name="T109" fmla="*/ 463 h 604"/>
                  <a:gd name="T110" fmla="*/ 550 w 605"/>
                  <a:gd name="T111" fmla="*/ 445 h 604"/>
                  <a:gd name="T112" fmla="*/ 575 w 605"/>
                  <a:gd name="T113" fmla="*/ 433 h 604"/>
                  <a:gd name="T114" fmla="*/ 591 w 605"/>
                  <a:gd name="T115" fmla="*/ 393 h 604"/>
                  <a:gd name="T116" fmla="*/ 582 w 605"/>
                  <a:gd name="T117" fmla="*/ 366 h 604"/>
                  <a:gd name="T118" fmla="*/ 586 w 605"/>
                  <a:gd name="T119" fmla="*/ 344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05" h="604">
                    <a:moveTo>
                      <a:pt x="589" y="301"/>
                    </a:moveTo>
                    <a:cubicBezTo>
                      <a:pt x="589" y="302"/>
                      <a:pt x="589" y="302"/>
                      <a:pt x="589" y="302"/>
                    </a:cubicBezTo>
                    <a:cubicBezTo>
                      <a:pt x="589" y="302"/>
                      <a:pt x="589" y="303"/>
                      <a:pt x="589" y="304"/>
                    </a:cubicBezTo>
                    <a:cubicBezTo>
                      <a:pt x="605" y="304"/>
                      <a:pt x="605" y="304"/>
                      <a:pt x="605" y="304"/>
                    </a:cubicBezTo>
                    <a:cubicBezTo>
                      <a:pt x="605" y="303"/>
                      <a:pt x="605" y="303"/>
                      <a:pt x="605" y="302"/>
                    </a:cubicBezTo>
                    <a:cubicBezTo>
                      <a:pt x="605" y="301"/>
                      <a:pt x="605" y="301"/>
                      <a:pt x="605" y="301"/>
                    </a:cubicBezTo>
                    <a:cubicBezTo>
                      <a:pt x="589" y="301"/>
                      <a:pt x="589" y="301"/>
                      <a:pt x="589" y="301"/>
                    </a:cubicBezTo>
                    <a:close/>
                    <a:moveTo>
                      <a:pt x="589" y="301"/>
                    </a:moveTo>
                    <a:cubicBezTo>
                      <a:pt x="589" y="301"/>
                      <a:pt x="589" y="301"/>
                      <a:pt x="589" y="301"/>
                    </a:cubicBezTo>
                    <a:cubicBezTo>
                      <a:pt x="605" y="301"/>
                      <a:pt x="605" y="301"/>
                      <a:pt x="605" y="301"/>
                    </a:cubicBezTo>
                    <a:cubicBezTo>
                      <a:pt x="605" y="301"/>
                      <a:pt x="605" y="301"/>
                      <a:pt x="605" y="301"/>
                    </a:cubicBezTo>
                    <a:cubicBezTo>
                      <a:pt x="589" y="301"/>
                      <a:pt x="589" y="301"/>
                      <a:pt x="589" y="301"/>
                    </a:cubicBezTo>
                    <a:close/>
                    <a:moveTo>
                      <a:pt x="588" y="280"/>
                    </a:moveTo>
                    <a:cubicBezTo>
                      <a:pt x="588" y="281"/>
                      <a:pt x="588" y="281"/>
                      <a:pt x="588" y="282"/>
                    </a:cubicBezTo>
                    <a:cubicBezTo>
                      <a:pt x="604" y="281"/>
                      <a:pt x="604" y="281"/>
                      <a:pt x="604" y="281"/>
                    </a:cubicBezTo>
                    <a:cubicBezTo>
                      <a:pt x="604" y="280"/>
                      <a:pt x="604" y="279"/>
                      <a:pt x="604" y="279"/>
                    </a:cubicBezTo>
                    <a:cubicBezTo>
                      <a:pt x="588" y="280"/>
                      <a:pt x="588" y="280"/>
                      <a:pt x="588" y="280"/>
                    </a:cubicBezTo>
                    <a:close/>
                    <a:moveTo>
                      <a:pt x="588" y="280"/>
                    </a:moveTo>
                    <a:cubicBezTo>
                      <a:pt x="588" y="280"/>
                      <a:pt x="588" y="280"/>
                      <a:pt x="588" y="280"/>
                    </a:cubicBezTo>
                    <a:cubicBezTo>
                      <a:pt x="604" y="279"/>
                      <a:pt x="604" y="279"/>
                      <a:pt x="604" y="279"/>
                    </a:cubicBezTo>
                    <a:cubicBezTo>
                      <a:pt x="604" y="279"/>
                      <a:pt x="604" y="279"/>
                      <a:pt x="604" y="279"/>
                    </a:cubicBezTo>
                    <a:cubicBezTo>
                      <a:pt x="588" y="280"/>
                      <a:pt x="588" y="280"/>
                      <a:pt x="588" y="280"/>
                    </a:cubicBezTo>
                    <a:close/>
                    <a:moveTo>
                      <a:pt x="586" y="259"/>
                    </a:moveTo>
                    <a:cubicBezTo>
                      <a:pt x="586" y="259"/>
                      <a:pt x="586" y="260"/>
                      <a:pt x="586" y="261"/>
                    </a:cubicBezTo>
                    <a:cubicBezTo>
                      <a:pt x="602" y="258"/>
                      <a:pt x="602" y="258"/>
                      <a:pt x="602" y="258"/>
                    </a:cubicBezTo>
                    <a:cubicBezTo>
                      <a:pt x="602" y="258"/>
                      <a:pt x="601" y="257"/>
                      <a:pt x="601" y="256"/>
                    </a:cubicBezTo>
                    <a:cubicBezTo>
                      <a:pt x="586" y="259"/>
                      <a:pt x="586" y="259"/>
                      <a:pt x="586" y="259"/>
                    </a:cubicBezTo>
                    <a:close/>
                    <a:moveTo>
                      <a:pt x="586" y="259"/>
                    </a:moveTo>
                    <a:cubicBezTo>
                      <a:pt x="586" y="259"/>
                      <a:pt x="586" y="259"/>
                      <a:pt x="586" y="259"/>
                    </a:cubicBezTo>
                    <a:cubicBezTo>
                      <a:pt x="601" y="256"/>
                      <a:pt x="601" y="256"/>
                      <a:pt x="601" y="256"/>
                    </a:cubicBezTo>
                    <a:cubicBezTo>
                      <a:pt x="601" y="256"/>
                      <a:pt x="601" y="256"/>
                      <a:pt x="601" y="256"/>
                    </a:cubicBezTo>
                    <a:cubicBezTo>
                      <a:pt x="586" y="259"/>
                      <a:pt x="586" y="259"/>
                      <a:pt x="586" y="259"/>
                    </a:cubicBezTo>
                    <a:close/>
                    <a:moveTo>
                      <a:pt x="582" y="238"/>
                    </a:moveTo>
                    <a:cubicBezTo>
                      <a:pt x="582" y="238"/>
                      <a:pt x="582" y="239"/>
                      <a:pt x="582" y="240"/>
                    </a:cubicBezTo>
                    <a:cubicBezTo>
                      <a:pt x="598" y="236"/>
                      <a:pt x="598" y="236"/>
                      <a:pt x="598" y="236"/>
                    </a:cubicBezTo>
                    <a:cubicBezTo>
                      <a:pt x="597" y="235"/>
                      <a:pt x="597" y="235"/>
                      <a:pt x="597" y="234"/>
                    </a:cubicBezTo>
                    <a:cubicBezTo>
                      <a:pt x="582" y="238"/>
                      <a:pt x="582" y="238"/>
                      <a:pt x="582" y="238"/>
                    </a:cubicBezTo>
                    <a:close/>
                    <a:moveTo>
                      <a:pt x="582" y="238"/>
                    </a:moveTo>
                    <a:cubicBezTo>
                      <a:pt x="582" y="238"/>
                      <a:pt x="582" y="238"/>
                      <a:pt x="582" y="238"/>
                    </a:cubicBezTo>
                    <a:cubicBezTo>
                      <a:pt x="597" y="234"/>
                      <a:pt x="597" y="234"/>
                      <a:pt x="597" y="234"/>
                    </a:cubicBezTo>
                    <a:cubicBezTo>
                      <a:pt x="597" y="234"/>
                      <a:pt x="597" y="234"/>
                      <a:pt x="597" y="234"/>
                    </a:cubicBezTo>
                    <a:cubicBezTo>
                      <a:pt x="582" y="238"/>
                      <a:pt x="582" y="238"/>
                      <a:pt x="582" y="238"/>
                    </a:cubicBezTo>
                    <a:close/>
                    <a:moveTo>
                      <a:pt x="576" y="217"/>
                    </a:moveTo>
                    <a:cubicBezTo>
                      <a:pt x="576" y="218"/>
                      <a:pt x="576" y="218"/>
                      <a:pt x="577" y="219"/>
                    </a:cubicBezTo>
                    <a:cubicBezTo>
                      <a:pt x="592" y="214"/>
                      <a:pt x="592" y="214"/>
                      <a:pt x="592" y="214"/>
                    </a:cubicBezTo>
                    <a:cubicBezTo>
                      <a:pt x="592" y="214"/>
                      <a:pt x="591" y="213"/>
                      <a:pt x="591" y="212"/>
                    </a:cubicBezTo>
                    <a:cubicBezTo>
                      <a:pt x="576" y="217"/>
                      <a:pt x="576" y="217"/>
                      <a:pt x="576" y="217"/>
                    </a:cubicBezTo>
                    <a:close/>
                    <a:moveTo>
                      <a:pt x="576" y="217"/>
                    </a:moveTo>
                    <a:cubicBezTo>
                      <a:pt x="576" y="217"/>
                      <a:pt x="576" y="217"/>
                      <a:pt x="576" y="217"/>
                    </a:cubicBezTo>
                    <a:cubicBezTo>
                      <a:pt x="591" y="212"/>
                      <a:pt x="591" y="212"/>
                      <a:pt x="591" y="212"/>
                    </a:cubicBezTo>
                    <a:cubicBezTo>
                      <a:pt x="591" y="212"/>
                      <a:pt x="591" y="212"/>
                      <a:pt x="591" y="212"/>
                    </a:cubicBezTo>
                    <a:cubicBezTo>
                      <a:pt x="576" y="217"/>
                      <a:pt x="576" y="217"/>
                      <a:pt x="576" y="217"/>
                    </a:cubicBezTo>
                    <a:close/>
                    <a:moveTo>
                      <a:pt x="569" y="197"/>
                    </a:moveTo>
                    <a:cubicBezTo>
                      <a:pt x="569" y="197"/>
                      <a:pt x="569" y="198"/>
                      <a:pt x="570" y="199"/>
                    </a:cubicBezTo>
                    <a:cubicBezTo>
                      <a:pt x="585" y="193"/>
                      <a:pt x="585" y="193"/>
                      <a:pt x="585" y="193"/>
                    </a:cubicBezTo>
                    <a:cubicBezTo>
                      <a:pt x="584" y="192"/>
                      <a:pt x="584" y="192"/>
                      <a:pt x="584" y="191"/>
                    </a:cubicBezTo>
                    <a:cubicBezTo>
                      <a:pt x="569" y="197"/>
                      <a:pt x="569" y="197"/>
                      <a:pt x="569" y="197"/>
                    </a:cubicBezTo>
                    <a:close/>
                    <a:moveTo>
                      <a:pt x="569" y="197"/>
                    </a:moveTo>
                    <a:cubicBezTo>
                      <a:pt x="569" y="197"/>
                      <a:pt x="569" y="197"/>
                      <a:pt x="569" y="197"/>
                    </a:cubicBezTo>
                    <a:cubicBezTo>
                      <a:pt x="584" y="191"/>
                      <a:pt x="584" y="191"/>
                      <a:pt x="584" y="191"/>
                    </a:cubicBezTo>
                    <a:cubicBezTo>
                      <a:pt x="584" y="191"/>
                      <a:pt x="584" y="191"/>
                      <a:pt x="584" y="191"/>
                    </a:cubicBezTo>
                    <a:cubicBezTo>
                      <a:pt x="569" y="197"/>
                      <a:pt x="569" y="197"/>
                      <a:pt x="569" y="197"/>
                    </a:cubicBezTo>
                    <a:close/>
                    <a:moveTo>
                      <a:pt x="560" y="177"/>
                    </a:moveTo>
                    <a:cubicBezTo>
                      <a:pt x="561" y="178"/>
                      <a:pt x="561" y="178"/>
                      <a:pt x="561" y="179"/>
                    </a:cubicBezTo>
                    <a:cubicBezTo>
                      <a:pt x="576" y="172"/>
                      <a:pt x="576" y="172"/>
                      <a:pt x="576" y="172"/>
                    </a:cubicBezTo>
                    <a:cubicBezTo>
                      <a:pt x="575" y="171"/>
                      <a:pt x="575" y="171"/>
                      <a:pt x="575" y="170"/>
                    </a:cubicBezTo>
                    <a:cubicBezTo>
                      <a:pt x="560" y="177"/>
                      <a:pt x="560" y="177"/>
                      <a:pt x="560" y="177"/>
                    </a:cubicBezTo>
                    <a:close/>
                    <a:moveTo>
                      <a:pt x="560" y="177"/>
                    </a:moveTo>
                    <a:cubicBezTo>
                      <a:pt x="560" y="177"/>
                      <a:pt x="560" y="177"/>
                      <a:pt x="560" y="177"/>
                    </a:cubicBezTo>
                    <a:cubicBezTo>
                      <a:pt x="575" y="170"/>
                      <a:pt x="575" y="170"/>
                      <a:pt x="575" y="170"/>
                    </a:cubicBezTo>
                    <a:cubicBezTo>
                      <a:pt x="575" y="170"/>
                      <a:pt x="575" y="170"/>
                      <a:pt x="575" y="170"/>
                    </a:cubicBezTo>
                    <a:cubicBezTo>
                      <a:pt x="560" y="177"/>
                      <a:pt x="560" y="177"/>
                      <a:pt x="560" y="177"/>
                    </a:cubicBezTo>
                    <a:close/>
                    <a:moveTo>
                      <a:pt x="550" y="158"/>
                    </a:moveTo>
                    <a:cubicBezTo>
                      <a:pt x="551" y="159"/>
                      <a:pt x="551" y="159"/>
                      <a:pt x="551" y="160"/>
                    </a:cubicBezTo>
                    <a:cubicBezTo>
                      <a:pt x="565" y="152"/>
                      <a:pt x="565" y="152"/>
                      <a:pt x="565" y="152"/>
                    </a:cubicBezTo>
                    <a:cubicBezTo>
                      <a:pt x="565" y="151"/>
                      <a:pt x="564" y="151"/>
                      <a:pt x="564" y="150"/>
                    </a:cubicBezTo>
                    <a:lnTo>
                      <a:pt x="550" y="158"/>
                    </a:lnTo>
                    <a:close/>
                    <a:moveTo>
                      <a:pt x="550" y="158"/>
                    </a:moveTo>
                    <a:cubicBezTo>
                      <a:pt x="550" y="158"/>
                      <a:pt x="550" y="158"/>
                      <a:pt x="550" y="158"/>
                    </a:cubicBezTo>
                    <a:cubicBezTo>
                      <a:pt x="564" y="150"/>
                      <a:pt x="564" y="150"/>
                      <a:pt x="564" y="150"/>
                    </a:cubicBezTo>
                    <a:cubicBezTo>
                      <a:pt x="564" y="150"/>
                      <a:pt x="564" y="150"/>
                      <a:pt x="564" y="150"/>
                    </a:cubicBezTo>
                    <a:cubicBezTo>
                      <a:pt x="550" y="158"/>
                      <a:pt x="550" y="158"/>
                      <a:pt x="550" y="158"/>
                    </a:cubicBezTo>
                    <a:close/>
                    <a:moveTo>
                      <a:pt x="539" y="140"/>
                    </a:moveTo>
                    <a:cubicBezTo>
                      <a:pt x="539" y="141"/>
                      <a:pt x="540" y="141"/>
                      <a:pt x="540" y="142"/>
                    </a:cubicBezTo>
                    <a:cubicBezTo>
                      <a:pt x="553" y="133"/>
                      <a:pt x="553" y="133"/>
                      <a:pt x="553" y="133"/>
                    </a:cubicBezTo>
                    <a:cubicBezTo>
                      <a:pt x="553" y="132"/>
                      <a:pt x="552" y="132"/>
                      <a:pt x="552" y="131"/>
                    </a:cubicBezTo>
                    <a:cubicBezTo>
                      <a:pt x="539" y="140"/>
                      <a:pt x="539" y="140"/>
                      <a:pt x="539" y="140"/>
                    </a:cubicBezTo>
                    <a:close/>
                    <a:moveTo>
                      <a:pt x="539" y="140"/>
                    </a:moveTo>
                    <a:cubicBezTo>
                      <a:pt x="539" y="140"/>
                      <a:pt x="539" y="140"/>
                      <a:pt x="539" y="140"/>
                    </a:cubicBezTo>
                    <a:cubicBezTo>
                      <a:pt x="552" y="131"/>
                      <a:pt x="552" y="131"/>
                      <a:pt x="552" y="131"/>
                    </a:cubicBezTo>
                    <a:cubicBezTo>
                      <a:pt x="552" y="131"/>
                      <a:pt x="552" y="131"/>
                      <a:pt x="552" y="131"/>
                    </a:cubicBezTo>
                    <a:cubicBezTo>
                      <a:pt x="539" y="140"/>
                      <a:pt x="539" y="140"/>
                      <a:pt x="539" y="140"/>
                    </a:cubicBezTo>
                    <a:close/>
                    <a:moveTo>
                      <a:pt x="526" y="123"/>
                    </a:moveTo>
                    <a:cubicBezTo>
                      <a:pt x="527" y="124"/>
                      <a:pt x="527" y="124"/>
                      <a:pt x="527" y="125"/>
                    </a:cubicBezTo>
                    <a:cubicBezTo>
                      <a:pt x="540" y="115"/>
                      <a:pt x="540" y="115"/>
                      <a:pt x="540" y="115"/>
                    </a:cubicBezTo>
                    <a:cubicBezTo>
                      <a:pt x="539" y="114"/>
                      <a:pt x="539" y="114"/>
                      <a:pt x="539" y="113"/>
                    </a:cubicBezTo>
                    <a:cubicBezTo>
                      <a:pt x="526" y="123"/>
                      <a:pt x="526" y="123"/>
                      <a:pt x="526" y="123"/>
                    </a:cubicBezTo>
                    <a:close/>
                    <a:moveTo>
                      <a:pt x="526" y="123"/>
                    </a:moveTo>
                    <a:cubicBezTo>
                      <a:pt x="526" y="123"/>
                      <a:pt x="526" y="123"/>
                      <a:pt x="526" y="123"/>
                    </a:cubicBezTo>
                    <a:cubicBezTo>
                      <a:pt x="539" y="113"/>
                      <a:pt x="539" y="113"/>
                      <a:pt x="539" y="113"/>
                    </a:cubicBezTo>
                    <a:cubicBezTo>
                      <a:pt x="539" y="113"/>
                      <a:pt x="539" y="113"/>
                      <a:pt x="539" y="113"/>
                    </a:cubicBezTo>
                    <a:cubicBezTo>
                      <a:pt x="526" y="123"/>
                      <a:pt x="526" y="123"/>
                      <a:pt x="526" y="123"/>
                    </a:cubicBezTo>
                    <a:close/>
                    <a:moveTo>
                      <a:pt x="512" y="107"/>
                    </a:moveTo>
                    <a:cubicBezTo>
                      <a:pt x="513" y="107"/>
                      <a:pt x="513" y="108"/>
                      <a:pt x="513" y="108"/>
                    </a:cubicBezTo>
                    <a:cubicBezTo>
                      <a:pt x="525" y="97"/>
                      <a:pt x="525" y="97"/>
                      <a:pt x="525" y="97"/>
                    </a:cubicBezTo>
                    <a:cubicBezTo>
                      <a:pt x="525" y="97"/>
                      <a:pt x="524" y="96"/>
                      <a:pt x="524" y="96"/>
                    </a:cubicBezTo>
                    <a:cubicBezTo>
                      <a:pt x="512" y="107"/>
                      <a:pt x="512" y="107"/>
                      <a:pt x="512" y="107"/>
                    </a:cubicBezTo>
                    <a:close/>
                    <a:moveTo>
                      <a:pt x="512" y="107"/>
                    </a:moveTo>
                    <a:cubicBezTo>
                      <a:pt x="512" y="107"/>
                      <a:pt x="512" y="107"/>
                      <a:pt x="512" y="107"/>
                    </a:cubicBezTo>
                    <a:cubicBezTo>
                      <a:pt x="524" y="96"/>
                      <a:pt x="524" y="96"/>
                      <a:pt x="524" y="96"/>
                    </a:cubicBezTo>
                    <a:cubicBezTo>
                      <a:pt x="524" y="96"/>
                      <a:pt x="524" y="96"/>
                      <a:pt x="524" y="96"/>
                    </a:cubicBezTo>
                    <a:cubicBezTo>
                      <a:pt x="512" y="107"/>
                      <a:pt x="512" y="107"/>
                      <a:pt x="512" y="107"/>
                    </a:cubicBezTo>
                    <a:close/>
                    <a:moveTo>
                      <a:pt x="497" y="92"/>
                    </a:moveTo>
                    <a:cubicBezTo>
                      <a:pt x="497" y="92"/>
                      <a:pt x="498" y="93"/>
                      <a:pt x="498" y="93"/>
                    </a:cubicBezTo>
                    <a:cubicBezTo>
                      <a:pt x="509" y="81"/>
                      <a:pt x="509" y="81"/>
                      <a:pt x="509" y="81"/>
                    </a:cubicBezTo>
                    <a:cubicBezTo>
                      <a:pt x="509" y="81"/>
                      <a:pt x="508" y="80"/>
                      <a:pt x="508" y="80"/>
                    </a:cubicBezTo>
                    <a:cubicBezTo>
                      <a:pt x="497" y="92"/>
                      <a:pt x="497" y="92"/>
                      <a:pt x="497" y="92"/>
                    </a:cubicBezTo>
                    <a:close/>
                    <a:moveTo>
                      <a:pt x="497" y="92"/>
                    </a:moveTo>
                    <a:cubicBezTo>
                      <a:pt x="497" y="92"/>
                      <a:pt x="497" y="92"/>
                      <a:pt x="497" y="92"/>
                    </a:cubicBezTo>
                    <a:cubicBezTo>
                      <a:pt x="508" y="80"/>
                      <a:pt x="508" y="80"/>
                      <a:pt x="508" y="80"/>
                    </a:cubicBezTo>
                    <a:cubicBezTo>
                      <a:pt x="508" y="80"/>
                      <a:pt x="508" y="80"/>
                      <a:pt x="508" y="80"/>
                    </a:cubicBezTo>
                    <a:cubicBezTo>
                      <a:pt x="497" y="92"/>
                      <a:pt x="497" y="92"/>
                      <a:pt x="497" y="92"/>
                    </a:cubicBezTo>
                    <a:close/>
                    <a:moveTo>
                      <a:pt x="481" y="78"/>
                    </a:moveTo>
                    <a:cubicBezTo>
                      <a:pt x="481" y="78"/>
                      <a:pt x="482" y="79"/>
                      <a:pt x="482" y="79"/>
                    </a:cubicBezTo>
                    <a:cubicBezTo>
                      <a:pt x="492" y="67"/>
                      <a:pt x="492" y="67"/>
                      <a:pt x="492" y="67"/>
                    </a:cubicBezTo>
                    <a:cubicBezTo>
                      <a:pt x="492" y="66"/>
                      <a:pt x="491" y="66"/>
                      <a:pt x="491" y="65"/>
                    </a:cubicBezTo>
                    <a:lnTo>
                      <a:pt x="481" y="78"/>
                    </a:lnTo>
                    <a:close/>
                    <a:moveTo>
                      <a:pt x="481" y="78"/>
                    </a:moveTo>
                    <a:cubicBezTo>
                      <a:pt x="481" y="78"/>
                      <a:pt x="481" y="78"/>
                      <a:pt x="481" y="78"/>
                    </a:cubicBezTo>
                    <a:cubicBezTo>
                      <a:pt x="491" y="65"/>
                      <a:pt x="491" y="65"/>
                      <a:pt x="491" y="65"/>
                    </a:cubicBezTo>
                    <a:cubicBezTo>
                      <a:pt x="491" y="65"/>
                      <a:pt x="491" y="65"/>
                      <a:pt x="491" y="65"/>
                    </a:cubicBezTo>
                    <a:cubicBezTo>
                      <a:pt x="481" y="78"/>
                      <a:pt x="481" y="78"/>
                      <a:pt x="481" y="78"/>
                    </a:cubicBezTo>
                    <a:close/>
                    <a:moveTo>
                      <a:pt x="463" y="65"/>
                    </a:moveTo>
                    <a:cubicBezTo>
                      <a:pt x="464" y="65"/>
                      <a:pt x="465" y="66"/>
                      <a:pt x="465" y="66"/>
                    </a:cubicBezTo>
                    <a:cubicBezTo>
                      <a:pt x="474" y="53"/>
                      <a:pt x="474" y="53"/>
                      <a:pt x="474" y="53"/>
                    </a:cubicBezTo>
                    <a:cubicBezTo>
                      <a:pt x="474" y="53"/>
                      <a:pt x="473" y="52"/>
                      <a:pt x="472" y="52"/>
                    </a:cubicBezTo>
                    <a:cubicBezTo>
                      <a:pt x="463" y="65"/>
                      <a:pt x="463" y="65"/>
                      <a:pt x="463" y="65"/>
                    </a:cubicBezTo>
                    <a:close/>
                    <a:moveTo>
                      <a:pt x="463" y="65"/>
                    </a:moveTo>
                    <a:cubicBezTo>
                      <a:pt x="463" y="65"/>
                      <a:pt x="463" y="65"/>
                      <a:pt x="463" y="65"/>
                    </a:cubicBezTo>
                    <a:cubicBezTo>
                      <a:pt x="472" y="52"/>
                      <a:pt x="472" y="52"/>
                      <a:pt x="472" y="52"/>
                    </a:cubicBezTo>
                    <a:cubicBezTo>
                      <a:pt x="472" y="52"/>
                      <a:pt x="472" y="52"/>
                      <a:pt x="472" y="52"/>
                    </a:cubicBezTo>
                    <a:cubicBezTo>
                      <a:pt x="463" y="65"/>
                      <a:pt x="463" y="65"/>
                      <a:pt x="463" y="65"/>
                    </a:cubicBezTo>
                    <a:close/>
                    <a:moveTo>
                      <a:pt x="445" y="54"/>
                    </a:moveTo>
                    <a:cubicBezTo>
                      <a:pt x="446" y="54"/>
                      <a:pt x="446" y="54"/>
                      <a:pt x="447" y="55"/>
                    </a:cubicBezTo>
                    <a:cubicBezTo>
                      <a:pt x="455" y="41"/>
                      <a:pt x="455" y="41"/>
                      <a:pt x="455" y="41"/>
                    </a:cubicBezTo>
                    <a:cubicBezTo>
                      <a:pt x="455" y="41"/>
                      <a:pt x="454" y="40"/>
                      <a:pt x="453" y="40"/>
                    </a:cubicBezTo>
                    <a:cubicBezTo>
                      <a:pt x="445" y="54"/>
                      <a:pt x="445" y="54"/>
                      <a:pt x="445" y="54"/>
                    </a:cubicBezTo>
                    <a:close/>
                    <a:moveTo>
                      <a:pt x="445" y="54"/>
                    </a:moveTo>
                    <a:cubicBezTo>
                      <a:pt x="445" y="54"/>
                      <a:pt x="445" y="54"/>
                      <a:pt x="445" y="54"/>
                    </a:cubicBezTo>
                    <a:cubicBezTo>
                      <a:pt x="453" y="40"/>
                      <a:pt x="453" y="40"/>
                      <a:pt x="453" y="40"/>
                    </a:cubicBezTo>
                    <a:cubicBezTo>
                      <a:pt x="453" y="40"/>
                      <a:pt x="453" y="40"/>
                      <a:pt x="453" y="40"/>
                    </a:cubicBezTo>
                    <a:cubicBezTo>
                      <a:pt x="445" y="54"/>
                      <a:pt x="445" y="54"/>
                      <a:pt x="445" y="54"/>
                    </a:cubicBezTo>
                    <a:close/>
                    <a:moveTo>
                      <a:pt x="426" y="44"/>
                    </a:moveTo>
                    <a:cubicBezTo>
                      <a:pt x="427" y="44"/>
                      <a:pt x="428" y="44"/>
                      <a:pt x="428" y="45"/>
                    </a:cubicBezTo>
                    <a:cubicBezTo>
                      <a:pt x="435" y="30"/>
                      <a:pt x="435" y="30"/>
                      <a:pt x="435" y="30"/>
                    </a:cubicBezTo>
                    <a:cubicBezTo>
                      <a:pt x="435" y="30"/>
                      <a:pt x="434" y="30"/>
                      <a:pt x="433" y="29"/>
                    </a:cubicBezTo>
                    <a:cubicBezTo>
                      <a:pt x="426" y="44"/>
                      <a:pt x="426" y="44"/>
                      <a:pt x="426" y="44"/>
                    </a:cubicBezTo>
                    <a:close/>
                    <a:moveTo>
                      <a:pt x="426" y="44"/>
                    </a:moveTo>
                    <a:cubicBezTo>
                      <a:pt x="426" y="44"/>
                      <a:pt x="426" y="44"/>
                      <a:pt x="426" y="44"/>
                    </a:cubicBezTo>
                    <a:cubicBezTo>
                      <a:pt x="433" y="29"/>
                      <a:pt x="433" y="29"/>
                      <a:pt x="433" y="29"/>
                    </a:cubicBezTo>
                    <a:cubicBezTo>
                      <a:pt x="433" y="29"/>
                      <a:pt x="433" y="29"/>
                      <a:pt x="433" y="29"/>
                    </a:cubicBezTo>
                    <a:cubicBezTo>
                      <a:pt x="426" y="44"/>
                      <a:pt x="426" y="44"/>
                      <a:pt x="426" y="44"/>
                    </a:cubicBezTo>
                    <a:close/>
                    <a:moveTo>
                      <a:pt x="407" y="35"/>
                    </a:moveTo>
                    <a:cubicBezTo>
                      <a:pt x="407" y="35"/>
                      <a:pt x="408" y="36"/>
                      <a:pt x="409" y="36"/>
                    </a:cubicBezTo>
                    <a:cubicBezTo>
                      <a:pt x="415" y="21"/>
                      <a:pt x="415" y="21"/>
                      <a:pt x="415" y="21"/>
                    </a:cubicBezTo>
                    <a:cubicBezTo>
                      <a:pt x="414" y="21"/>
                      <a:pt x="413" y="21"/>
                      <a:pt x="413" y="20"/>
                    </a:cubicBezTo>
                    <a:cubicBezTo>
                      <a:pt x="407" y="35"/>
                      <a:pt x="407" y="35"/>
                      <a:pt x="407" y="35"/>
                    </a:cubicBezTo>
                    <a:close/>
                    <a:moveTo>
                      <a:pt x="407" y="35"/>
                    </a:moveTo>
                    <a:cubicBezTo>
                      <a:pt x="407" y="35"/>
                      <a:pt x="407" y="35"/>
                      <a:pt x="407" y="35"/>
                    </a:cubicBezTo>
                    <a:cubicBezTo>
                      <a:pt x="413" y="20"/>
                      <a:pt x="413" y="20"/>
                      <a:pt x="413" y="20"/>
                    </a:cubicBezTo>
                    <a:cubicBezTo>
                      <a:pt x="413" y="20"/>
                      <a:pt x="413" y="20"/>
                      <a:pt x="413" y="20"/>
                    </a:cubicBezTo>
                    <a:cubicBezTo>
                      <a:pt x="407" y="35"/>
                      <a:pt x="407" y="35"/>
                      <a:pt x="407" y="35"/>
                    </a:cubicBezTo>
                    <a:close/>
                    <a:moveTo>
                      <a:pt x="387" y="28"/>
                    </a:moveTo>
                    <a:cubicBezTo>
                      <a:pt x="387" y="28"/>
                      <a:pt x="388" y="29"/>
                      <a:pt x="388" y="29"/>
                    </a:cubicBezTo>
                    <a:cubicBezTo>
                      <a:pt x="393" y="13"/>
                      <a:pt x="393" y="13"/>
                      <a:pt x="393" y="13"/>
                    </a:cubicBezTo>
                    <a:cubicBezTo>
                      <a:pt x="393" y="13"/>
                      <a:pt x="392" y="13"/>
                      <a:pt x="391" y="13"/>
                    </a:cubicBezTo>
                    <a:cubicBezTo>
                      <a:pt x="387" y="28"/>
                      <a:pt x="387" y="28"/>
                      <a:pt x="387" y="28"/>
                    </a:cubicBezTo>
                    <a:close/>
                    <a:moveTo>
                      <a:pt x="386" y="28"/>
                    </a:moveTo>
                    <a:cubicBezTo>
                      <a:pt x="387" y="28"/>
                      <a:pt x="387" y="28"/>
                      <a:pt x="387" y="28"/>
                    </a:cubicBezTo>
                    <a:cubicBezTo>
                      <a:pt x="391" y="13"/>
                      <a:pt x="391" y="13"/>
                      <a:pt x="391" y="13"/>
                    </a:cubicBezTo>
                    <a:cubicBezTo>
                      <a:pt x="391" y="13"/>
                      <a:pt x="391" y="13"/>
                      <a:pt x="391" y="13"/>
                    </a:cubicBezTo>
                    <a:cubicBezTo>
                      <a:pt x="386" y="28"/>
                      <a:pt x="386" y="28"/>
                      <a:pt x="386" y="28"/>
                    </a:cubicBezTo>
                    <a:close/>
                    <a:moveTo>
                      <a:pt x="366" y="23"/>
                    </a:moveTo>
                    <a:cubicBezTo>
                      <a:pt x="366" y="23"/>
                      <a:pt x="367" y="23"/>
                      <a:pt x="368" y="23"/>
                    </a:cubicBezTo>
                    <a:cubicBezTo>
                      <a:pt x="371" y="7"/>
                      <a:pt x="371" y="7"/>
                      <a:pt x="371" y="7"/>
                    </a:cubicBezTo>
                    <a:cubicBezTo>
                      <a:pt x="371" y="7"/>
                      <a:pt x="370" y="7"/>
                      <a:pt x="369" y="7"/>
                    </a:cubicBezTo>
                    <a:cubicBezTo>
                      <a:pt x="366" y="23"/>
                      <a:pt x="366" y="23"/>
                      <a:pt x="366" y="23"/>
                    </a:cubicBezTo>
                    <a:close/>
                    <a:moveTo>
                      <a:pt x="366" y="23"/>
                    </a:moveTo>
                    <a:cubicBezTo>
                      <a:pt x="366" y="23"/>
                      <a:pt x="366" y="23"/>
                      <a:pt x="366" y="23"/>
                    </a:cubicBezTo>
                    <a:cubicBezTo>
                      <a:pt x="369" y="7"/>
                      <a:pt x="369" y="7"/>
                      <a:pt x="369" y="7"/>
                    </a:cubicBezTo>
                    <a:cubicBezTo>
                      <a:pt x="369" y="7"/>
                      <a:pt x="369" y="7"/>
                      <a:pt x="369" y="7"/>
                    </a:cubicBezTo>
                    <a:cubicBezTo>
                      <a:pt x="366" y="23"/>
                      <a:pt x="366" y="23"/>
                      <a:pt x="366" y="23"/>
                    </a:cubicBezTo>
                    <a:close/>
                    <a:moveTo>
                      <a:pt x="345" y="19"/>
                    </a:moveTo>
                    <a:cubicBezTo>
                      <a:pt x="345" y="19"/>
                      <a:pt x="346" y="19"/>
                      <a:pt x="347" y="19"/>
                    </a:cubicBezTo>
                    <a:cubicBezTo>
                      <a:pt x="349" y="3"/>
                      <a:pt x="349" y="3"/>
                      <a:pt x="349" y="3"/>
                    </a:cubicBezTo>
                    <a:cubicBezTo>
                      <a:pt x="349" y="3"/>
                      <a:pt x="348" y="3"/>
                      <a:pt x="347" y="3"/>
                    </a:cubicBezTo>
                    <a:cubicBezTo>
                      <a:pt x="345" y="19"/>
                      <a:pt x="345" y="19"/>
                      <a:pt x="345" y="19"/>
                    </a:cubicBezTo>
                    <a:close/>
                    <a:moveTo>
                      <a:pt x="345" y="19"/>
                    </a:moveTo>
                    <a:cubicBezTo>
                      <a:pt x="345" y="19"/>
                      <a:pt x="345" y="19"/>
                      <a:pt x="345" y="19"/>
                    </a:cubicBezTo>
                    <a:cubicBezTo>
                      <a:pt x="347" y="3"/>
                      <a:pt x="347" y="3"/>
                      <a:pt x="347" y="3"/>
                    </a:cubicBezTo>
                    <a:cubicBezTo>
                      <a:pt x="347" y="3"/>
                      <a:pt x="347" y="3"/>
                      <a:pt x="347" y="3"/>
                    </a:cubicBezTo>
                    <a:cubicBezTo>
                      <a:pt x="345" y="19"/>
                      <a:pt x="345" y="19"/>
                      <a:pt x="345" y="19"/>
                    </a:cubicBezTo>
                    <a:close/>
                    <a:moveTo>
                      <a:pt x="324" y="16"/>
                    </a:moveTo>
                    <a:cubicBezTo>
                      <a:pt x="324" y="16"/>
                      <a:pt x="325" y="16"/>
                      <a:pt x="325" y="17"/>
                    </a:cubicBezTo>
                    <a:cubicBezTo>
                      <a:pt x="327" y="1"/>
                      <a:pt x="327" y="1"/>
                      <a:pt x="327" y="1"/>
                    </a:cubicBezTo>
                    <a:cubicBezTo>
                      <a:pt x="326" y="1"/>
                      <a:pt x="325" y="0"/>
                      <a:pt x="325" y="0"/>
                    </a:cubicBezTo>
                    <a:cubicBezTo>
                      <a:pt x="324" y="16"/>
                      <a:pt x="324" y="16"/>
                      <a:pt x="324" y="16"/>
                    </a:cubicBezTo>
                    <a:close/>
                    <a:moveTo>
                      <a:pt x="323" y="16"/>
                    </a:moveTo>
                    <a:cubicBezTo>
                      <a:pt x="324" y="16"/>
                      <a:pt x="324" y="16"/>
                      <a:pt x="324" y="16"/>
                    </a:cubicBezTo>
                    <a:cubicBezTo>
                      <a:pt x="325" y="0"/>
                      <a:pt x="325" y="0"/>
                      <a:pt x="325" y="0"/>
                    </a:cubicBezTo>
                    <a:cubicBezTo>
                      <a:pt x="325" y="0"/>
                      <a:pt x="325" y="0"/>
                      <a:pt x="325" y="0"/>
                    </a:cubicBezTo>
                    <a:cubicBezTo>
                      <a:pt x="323" y="16"/>
                      <a:pt x="323" y="16"/>
                      <a:pt x="323" y="16"/>
                    </a:cubicBezTo>
                    <a:close/>
                    <a:moveTo>
                      <a:pt x="302" y="16"/>
                    </a:moveTo>
                    <a:cubicBezTo>
                      <a:pt x="303" y="16"/>
                      <a:pt x="303" y="16"/>
                      <a:pt x="303" y="16"/>
                    </a:cubicBezTo>
                    <a:cubicBezTo>
                      <a:pt x="303" y="16"/>
                      <a:pt x="304" y="16"/>
                      <a:pt x="304" y="16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304" y="0"/>
                      <a:pt x="303" y="0"/>
                      <a:pt x="303" y="0"/>
                    </a:cubicBezTo>
                    <a:cubicBezTo>
                      <a:pt x="302" y="0"/>
                      <a:pt x="302" y="0"/>
                      <a:pt x="302" y="0"/>
                    </a:cubicBezTo>
                    <a:lnTo>
                      <a:pt x="302" y="16"/>
                    </a:lnTo>
                    <a:close/>
                    <a:moveTo>
                      <a:pt x="302" y="16"/>
                    </a:moveTo>
                    <a:cubicBezTo>
                      <a:pt x="302" y="16"/>
                      <a:pt x="302" y="16"/>
                      <a:pt x="302" y="16"/>
                    </a:cubicBezTo>
                    <a:cubicBezTo>
                      <a:pt x="302" y="0"/>
                      <a:pt x="302" y="0"/>
                      <a:pt x="302" y="0"/>
                    </a:cubicBezTo>
                    <a:cubicBezTo>
                      <a:pt x="302" y="0"/>
                      <a:pt x="302" y="0"/>
                      <a:pt x="302" y="0"/>
                    </a:cubicBezTo>
                    <a:lnTo>
                      <a:pt x="302" y="16"/>
                    </a:lnTo>
                    <a:close/>
                    <a:moveTo>
                      <a:pt x="281" y="16"/>
                    </a:moveTo>
                    <a:cubicBezTo>
                      <a:pt x="281" y="16"/>
                      <a:pt x="282" y="16"/>
                      <a:pt x="283" y="16"/>
                    </a:cubicBezTo>
                    <a:cubicBezTo>
                      <a:pt x="282" y="0"/>
                      <a:pt x="282" y="0"/>
                      <a:pt x="282" y="0"/>
                    </a:cubicBezTo>
                    <a:cubicBezTo>
                      <a:pt x="281" y="0"/>
                      <a:pt x="280" y="0"/>
                      <a:pt x="280" y="0"/>
                    </a:cubicBezTo>
                    <a:cubicBezTo>
                      <a:pt x="281" y="16"/>
                      <a:pt x="281" y="16"/>
                      <a:pt x="281" y="16"/>
                    </a:cubicBezTo>
                    <a:close/>
                    <a:moveTo>
                      <a:pt x="281" y="16"/>
                    </a:moveTo>
                    <a:cubicBezTo>
                      <a:pt x="281" y="16"/>
                      <a:pt x="281" y="16"/>
                      <a:pt x="281" y="16"/>
                    </a:cubicBezTo>
                    <a:cubicBezTo>
                      <a:pt x="280" y="0"/>
                      <a:pt x="280" y="0"/>
                      <a:pt x="280" y="0"/>
                    </a:cubicBezTo>
                    <a:cubicBezTo>
                      <a:pt x="280" y="0"/>
                      <a:pt x="280" y="0"/>
                      <a:pt x="280" y="0"/>
                    </a:cubicBezTo>
                    <a:cubicBezTo>
                      <a:pt x="281" y="16"/>
                      <a:pt x="281" y="16"/>
                      <a:pt x="281" y="16"/>
                    </a:cubicBezTo>
                    <a:close/>
                    <a:moveTo>
                      <a:pt x="259" y="19"/>
                    </a:moveTo>
                    <a:cubicBezTo>
                      <a:pt x="260" y="19"/>
                      <a:pt x="261" y="19"/>
                      <a:pt x="261" y="19"/>
                    </a:cubicBezTo>
                    <a:cubicBezTo>
                      <a:pt x="259" y="3"/>
                      <a:pt x="259" y="3"/>
                      <a:pt x="259" y="3"/>
                    </a:cubicBezTo>
                    <a:cubicBezTo>
                      <a:pt x="258" y="3"/>
                      <a:pt x="258" y="3"/>
                      <a:pt x="257" y="3"/>
                    </a:cubicBezTo>
                    <a:cubicBezTo>
                      <a:pt x="259" y="19"/>
                      <a:pt x="259" y="19"/>
                      <a:pt x="259" y="19"/>
                    </a:cubicBezTo>
                    <a:close/>
                    <a:moveTo>
                      <a:pt x="259" y="19"/>
                    </a:moveTo>
                    <a:cubicBezTo>
                      <a:pt x="259" y="19"/>
                      <a:pt x="259" y="19"/>
                      <a:pt x="259" y="19"/>
                    </a:cubicBezTo>
                    <a:cubicBezTo>
                      <a:pt x="257" y="3"/>
                      <a:pt x="257" y="3"/>
                      <a:pt x="257" y="3"/>
                    </a:cubicBezTo>
                    <a:cubicBezTo>
                      <a:pt x="257" y="3"/>
                      <a:pt x="257" y="3"/>
                      <a:pt x="257" y="3"/>
                    </a:cubicBezTo>
                    <a:cubicBezTo>
                      <a:pt x="259" y="19"/>
                      <a:pt x="259" y="19"/>
                      <a:pt x="259" y="19"/>
                    </a:cubicBezTo>
                    <a:close/>
                    <a:moveTo>
                      <a:pt x="238" y="23"/>
                    </a:moveTo>
                    <a:cubicBezTo>
                      <a:pt x="239" y="23"/>
                      <a:pt x="240" y="23"/>
                      <a:pt x="240" y="22"/>
                    </a:cubicBezTo>
                    <a:cubicBezTo>
                      <a:pt x="237" y="7"/>
                      <a:pt x="237" y="7"/>
                      <a:pt x="237" y="7"/>
                    </a:cubicBezTo>
                    <a:cubicBezTo>
                      <a:pt x="236" y="7"/>
                      <a:pt x="236" y="7"/>
                      <a:pt x="235" y="7"/>
                    </a:cubicBezTo>
                    <a:cubicBezTo>
                      <a:pt x="238" y="23"/>
                      <a:pt x="238" y="23"/>
                      <a:pt x="238" y="23"/>
                    </a:cubicBezTo>
                    <a:close/>
                    <a:moveTo>
                      <a:pt x="238" y="23"/>
                    </a:moveTo>
                    <a:cubicBezTo>
                      <a:pt x="238" y="23"/>
                      <a:pt x="238" y="23"/>
                      <a:pt x="238" y="23"/>
                    </a:cubicBezTo>
                    <a:cubicBezTo>
                      <a:pt x="235" y="7"/>
                      <a:pt x="235" y="7"/>
                      <a:pt x="235" y="7"/>
                    </a:cubicBezTo>
                    <a:cubicBezTo>
                      <a:pt x="235" y="7"/>
                      <a:pt x="235" y="7"/>
                      <a:pt x="235" y="7"/>
                    </a:cubicBezTo>
                    <a:cubicBezTo>
                      <a:pt x="238" y="23"/>
                      <a:pt x="238" y="23"/>
                      <a:pt x="238" y="23"/>
                    </a:cubicBezTo>
                    <a:close/>
                    <a:moveTo>
                      <a:pt x="218" y="28"/>
                    </a:moveTo>
                    <a:cubicBezTo>
                      <a:pt x="218" y="28"/>
                      <a:pt x="219" y="28"/>
                      <a:pt x="220" y="28"/>
                    </a:cubicBezTo>
                    <a:cubicBezTo>
                      <a:pt x="215" y="12"/>
                      <a:pt x="215" y="12"/>
                      <a:pt x="215" y="12"/>
                    </a:cubicBezTo>
                    <a:cubicBezTo>
                      <a:pt x="214" y="13"/>
                      <a:pt x="214" y="13"/>
                      <a:pt x="213" y="13"/>
                    </a:cubicBezTo>
                    <a:cubicBezTo>
                      <a:pt x="218" y="28"/>
                      <a:pt x="218" y="28"/>
                      <a:pt x="218" y="28"/>
                    </a:cubicBezTo>
                    <a:close/>
                    <a:moveTo>
                      <a:pt x="218" y="28"/>
                    </a:moveTo>
                    <a:cubicBezTo>
                      <a:pt x="218" y="28"/>
                      <a:pt x="218" y="28"/>
                      <a:pt x="218" y="28"/>
                    </a:cubicBezTo>
                    <a:cubicBezTo>
                      <a:pt x="213" y="13"/>
                      <a:pt x="213" y="13"/>
                      <a:pt x="213" y="13"/>
                    </a:cubicBezTo>
                    <a:cubicBezTo>
                      <a:pt x="213" y="13"/>
                      <a:pt x="213" y="13"/>
                      <a:pt x="213" y="13"/>
                    </a:cubicBezTo>
                    <a:cubicBezTo>
                      <a:pt x="218" y="28"/>
                      <a:pt x="218" y="28"/>
                      <a:pt x="218" y="28"/>
                    </a:cubicBezTo>
                    <a:close/>
                    <a:moveTo>
                      <a:pt x="198" y="35"/>
                    </a:moveTo>
                    <a:cubicBezTo>
                      <a:pt x="198" y="35"/>
                      <a:pt x="199" y="35"/>
                      <a:pt x="199" y="35"/>
                    </a:cubicBezTo>
                    <a:cubicBezTo>
                      <a:pt x="194" y="20"/>
                      <a:pt x="194" y="20"/>
                      <a:pt x="194" y="20"/>
                    </a:cubicBezTo>
                    <a:cubicBezTo>
                      <a:pt x="193" y="20"/>
                      <a:pt x="192" y="20"/>
                      <a:pt x="192" y="21"/>
                    </a:cubicBezTo>
                    <a:cubicBezTo>
                      <a:pt x="198" y="35"/>
                      <a:pt x="198" y="35"/>
                      <a:pt x="198" y="35"/>
                    </a:cubicBezTo>
                    <a:close/>
                    <a:moveTo>
                      <a:pt x="198" y="35"/>
                    </a:moveTo>
                    <a:cubicBezTo>
                      <a:pt x="198" y="35"/>
                      <a:pt x="198" y="35"/>
                      <a:pt x="198" y="35"/>
                    </a:cubicBezTo>
                    <a:cubicBezTo>
                      <a:pt x="192" y="21"/>
                      <a:pt x="192" y="21"/>
                      <a:pt x="192" y="21"/>
                    </a:cubicBezTo>
                    <a:cubicBezTo>
                      <a:pt x="192" y="21"/>
                      <a:pt x="192" y="21"/>
                      <a:pt x="192" y="21"/>
                    </a:cubicBezTo>
                    <a:cubicBezTo>
                      <a:pt x="198" y="35"/>
                      <a:pt x="198" y="35"/>
                      <a:pt x="198" y="35"/>
                    </a:cubicBezTo>
                    <a:close/>
                    <a:moveTo>
                      <a:pt x="178" y="44"/>
                    </a:moveTo>
                    <a:cubicBezTo>
                      <a:pt x="179" y="44"/>
                      <a:pt x="179" y="43"/>
                      <a:pt x="180" y="43"/>
                    </a:cubicBezTo>
                    <a:cubicBezTo>
                      <a:pt x="173" y="29"/>
                      <a:pt x="173" y="29"/>
                      <a:pt x="173" y="29"/>
                    </a:cubicBezTo>
                    <a:cubicBezTo>
                      <a:pt x="172" y="29"/>
                      <a:pt x="172" y="29"/>
                      <a:pt x="171" y="30"/>
                    </a:cubicBezTo>
                    <a:cubicBezTo>
                      <a:pt x="178" y="44"/>
                      <a:pt x="178" y="44"/>
                      <a:pt x="178" y="44"/>
                    </a:cubicBezTo>
                    <a:close/>
                    <a:moveTo>
                      <a:pt x="178" y="44"/>
                    </a:moveTo>
                    <a:cubicBezTo>
                      <a:pt x="178" y="44"/>
                      <a:pt x="178" y="44"/>
                      <a:pt x="178" y="44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8" y="44"/>
                      <a:pt x="178" y="44"/>
                      <a:pt x="178" y="44"/>
                    </a:cubicBezTo>
                    <a:close/>
                    <a:moveTo>
                      <a:pt x="159" y="54"/>
                    </a:moveTo>
                    <a:cubicBezTo>
                      <a:pt x="160" y="54"/>
                      <a:pt x="160" y="53"/>
                      <a:pt x="161" y="53"/>
                    </a:cubicBezTo>
                    <a:cubicBezTo>
                      <a:pt x="153" y="39"/>
                      <a:pt x="153" y="39"/>
                      <a:pt x="153" y="39"/>
                    </a:cubicBezTo>
                    <a:cubicBezTo>
                      <a:pt x="152" y="40"/>
                      <a:pt x="152" y="40"/>
                      <a:pt x="151" y="40"/>
                    </a:cubicBezTo>
                    <a:cubicBezTo>
                      <a:pt x="159" y="54"/>
                      <a:pt x="159" y="54"/>
                      <a:pt x="159" y="54"/>
                    </a:cubicBezTo>
                    <a:close/>
                    <a:moveTo>
                      <a:pt x="159" y="54"/>
                    </a:moveTo>
                    <a:cubicBezTo>
                      <a:pt x="159" y="54"/>
                      <a:pt x="159" y="54"/>
                      <a:pt x="159" y="54"/>
                    </a:cubicBezTo>
                    <a:cubicBezTo>
                      <a:pt x="151" y="40"/>
                      <a:pt x="151" y="40"/>
                      <a:pt x="151" y="40"/>
                    </a:cubicBezTo>
                    <a:cubicBezTo>
                      <a:pt x="151" y="40"/>
                      <a:pt x="151" y="40"/>
                      <a:pt x="151" y="40"/>
                    </a:cubicBezTo>
                    <a:cubicBezTo>
                      <a:pt x="159" y="54"/>
                      <a:pt x="159" y="54"/>
                      <a:pt x="159" y="54"/>
                    </a:cubicBezTo>
                    <a:close/>
                    <a:moveTo>
                      <a:pt x="141" y="65"/>
                    </a:moveTo>
                    <a:cubicBezTo>
                      <a:pt x="142" y="65"/>
                      <a:pt x="142" y="65"/>
                      <a:pt x="143" y="64"/>
                    </a:cubicBezTo>
                    <a:cubicBezTo>
                      <a:pt x="134" y="51"/>
                      <a:pt x="134" y="51"/>
                      <a:pt x="134" y="51"/>
                    </a:cubicBezTo>
                    <a:cubicBezTo>
                      <a:pt x="133" y="52"/>
                      <a:pt x="133" y="52"/>
                      <a:pt x="132" y="52"/>
                    </a:cubicBezTo>
                    <a:cubicBezTo>
                      <a:pt x="141" y="65"/>
                      <a:pt x="141" y="65"/>
                      <a:pt x="141" y="65"/>
                    </a:cubicBezTo>
                    <a:close/>
                    <a:moveTo>
                      <a:pt x="141" y="65"/>
                    </a:moveTo>
                    <a:cubicBezTo>
                      <a:pt x="141" y="65"/>
                      <a:pt x="141" y="65"/>
                      <a:pt x="141" y="65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41" y="65"/>
                      <a:pt x="141" y="65"/>
                      <a:pt x="141" y="65"/>
                    </a:cubicBezTo>
                    <a:close/>
                    <a:moveTo>
                      <a:pt x="124" y="78"/>
                    </a:moveTo>
                    <a:cubicBezTo>
                      <a:pt x="124" y="78"/>
                      <a:pt x="125" y="77"/>
                      <a:pt x="125" y="77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115" y="65"/>
                      <a:pt x="114" y="65"/>
                      <a:pt x="114" y="66"/>
                    </a:cubicBezTo>
                    <a:cubicBezTo>
                      <a:pt x="124" y="78"/>
                      <a:pt x="124" y="78"/>
                      <a:pt x="124" y="78"/>
                    </a:cubicBezTo>
                    <a:close/>
                    <a:moveTo>
                      <a:pt x="124" y="78"/>
                    </a:moveTo>
                    <a:cubicBezTo>
                      <a:pt x="124" y="78"/>
                      <a:pt x="124" y="78"/>
                      <a:pt x="124" y="78"/>
                    </a:cubicBezTo>
                    <a:cubicBezTo>
                      <a:pt x="114" y="66"/>
                      <a:pt x="114" y="66"/>
                      <a:pt x="114" y="66"/>
                    </a:cubicBezTo>
                    <a:cubicBezTo>
                      <a:pt x="114" y="66"/>
                      <a:pt x="114" y="66"/>
                      <a:pt x="114" y="66"/>
                    </a:cubicBezTo>
                    <a:cubicBezTo>
                      <a:pt x="124" y="78"/>
                      <a:pt x="124" y="78"/>
                      <a:pt x="124" y="78"/>
                    </a:cubicBezTo>
                    <a:close/>
                    <a:moveTo>
                      <a:pt x="108" y="92"/>
                    </a:moveTo>
                    <a:cubicBezTo>
                      <a:pt x="108" y="92"/>
                      <a:pt x="109" y="91"/>
                      <a:pt x="109" y="91"/>
                    </a:cubicBezTo>
                    <a:cubicBezTo>
                      <a:pt x="98" y="79"/>
                      <a:pt x="98" y="79"/>
                      <a:pt x="98" y="79"/>
                    </a:cubicBezTo>
                    <a:cubicBezTo>
                      <a:pt x="98" y="80"/>
                      <a:pt x="97" y="80"/>
                      <a:pt x="97" y="80"/>
                    </a:cubicBezTo>
                    <a:cubicBezTo>
                      <a:pt x="108" y="92"/>
                      <a:pt x="108" y="92"/>
                      <a:pt x="108" y="92"/>
                    </a:cubicBezTo>
                    <a:close/>
                    <a:moveTo>
                      <a:pt x="108" y="92"/>
                    </a:moveTo>
                    <a:cubicBezTo>
                      <a:pt x="108" y="92"/>
                      <a:pt x="108" y="92"/>
                      <a:pt x="108" y="92"/>
                    </a:cubicBezTo>
                    <a:cubicBezTo>
                      <a:pt x="97" y="80"/>
                      <a:pt x="97" y="80"/>
                      <a:pt x="97" y="80"/>
                    </a:cubicBezTo>
                    <a:cubicBezTo>
                      <a:pt x="97" y="81"/>
                      <a:pt x="97" y="81"/>
                      <a:pt x="97" y="81"/>
                    </a:cubicBezTo>
                    <a:cubicBezTo>
                      <a:pt x="108" y="92"/>
                      <a:pt x="108" y="92"/>
                      <a:pt x="108" y="92"/>
                    </a:cubicBezTo>
                    <a:close/>
                    <a:moveTo>
                      <a:pt x="93" y="107"/>
                    </a:moveTo>
                    <a:cubicBezTo>
                      <a:pt x="93" y="107"/>
                      <a:pt x="93" y="106"/>
                      <a:pt x="94" y="106"/>
                    </a:cubicBezTo>
                    <a:cubicBezTo>
                      <a:pt x="82" y="95"/>
                      <a:pt x="82" y="95"/>
                      <a:pt x="82" y="95"/>
                    </a:cubicBezTo>
                    <a:cubicBezTo>
                      <a:pt x="82" y="95"/>
                      <a:pt x="81" y="96"/>
                      <a:pt x="81" y="96"/>
                    </a:cubicBezTo>
                    <a:lnTo>
                      <a:pt x="93" y="107"/>
                    </a:lnTo>
                    <a:close/>
                    <a:moveTo>
                      <a:pt x="93" y="107"/>
                    </a:moveTo>
                    <a:cubicBezTo>
                      <a:pt x="93" y="107"/>
                      <a:pt x="93" y="107"/>
                      <a:pt x="93" y="107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93" y="107"/>
                      <a:pt x="93" y="107"/>
                      <a:pt x="93" y="107"/>
                    </a:cubicBezTo>
                    <a:close/>
                    <a:moveTo>
                      <a:pt x="79" y="124"/>
                    </a:moveTo>
                    <a:cubicBezTo>
                      <a:pt x="79" y="123"/>
                      <a:pt x="79" y="123"/>
                      <a:pt x="80" y="122"/>
                    </a:cubicBezTo>
                    <a:cubicBezTo>
                      <a:pt x="67" y="112"/>
                      <a:pt x="67" y="112"/>
                      <a:pt x="67" y="112"/>
                    </a:cubicBezTo>
                    <a:cubicBezTo>
                      <a:pt x="67" y="113"/>
                      <a:pt x="67" y="113"/>
                      <a:pt x="66" y="114"/>
                    </a:cubicBezTo>
                    <a:cubicBezTo>
                      <a:pt x="79" y="124"/>
                      <a:pt x="79" y="124"/>
                      <a:pt x="79" y="124"/>
                    </a:cubicBezTo>
                    <a:close/>
                    <a:moveTo>
                      <a:pt x="79" y="124"/>
                    </a:moveTo>
                    <a:cubicBezTo>
                      <a:pt x="79" y="124"/>
                      <a:pt x="79" y="124"/>
                      <a:pt x="79" y="124"/>
                    </a:cubicBezTo>
                    <a:cubicBezTo>
                      <a:pt x="66" y="114"/>
                      <a:pt x="66" y="114"/>
                      <a:pt x="66" y="114"/>
                    </a:cubicBezTo>
                    <a:cubicBezTo>
                      <a:pt x="66" y="114"/>
                      <a:pt x="66" y="114"/>
                      <a:pt x="66" y="114"/>
                    </a:cubicBezTo>
                    <a:cubicBezTo>
                      <a:pt x="79" y="124"/>
                      <a:pt x="79" y="124"/>
                      <a:pt x="79" y="124"/>
                    </a:cubicBezTo>
                    <a:close/>
                    <a:moveTo>
                      <a:pt x="66" y="141"/>
                    </a:moveTo>
                    <a:cubicBezTo>
                      <a:pt x="66" y="140"/>
                      <a:pt x="67" y="140"/>
                      <a:pt x="67" y="139"/>
                    </a:cubicBezTo>
                    <a:cubicBezTo>
                      <a:pt x="54" y="130"/>
                      <a:pt x="54" y="130"/>
                      <a:pt x="54" y="130"/>
                    </a:cubicBezTo>
                    <a:cubicBezTo>
                      <a:pt x="53" y="131"/>
                      <a:pt x="53" y="131"/>
                      <a:pt x="53" y="132"/>
                    </a:cubicBezTo>
                    <a:cubicBezTo>
                      <a:pt x="66" y="141"/>
                      <a:pt x="66" y="141"/>
                      <a:pt x="66" y="141"/>
                    </a:cubicBezTo>
                    <a:close/>
                    <a:moveTo>
                      <a:pt x="66" y="141"/>
                    </a:moveTo>
                    <a:cubicBezTo>
                      <a:pt x="66" y="141"/>
                      <a:pt x="66" y="141"/>
                      <a:pt x="66" y="141"/>
                    </a:cubicBezTo>
                    <a:cubicBezTo>
                      <a:pt x="53" y="132"/>
                      <a:pt x="53" y="132"/>
                      <a:pt x="53" y="132"/>
                    </a:cubicBezTo>
                    <a:cubicBezTo>
                      <a:pt x="53" y="132"/>
                      <a:pt x="53" y="132"/>
                      <a:pt x="53" y="132"/>
                    </a:cubicBezTo>
                    <a:cubicBezTo>
                      <a:pt x="66" y="141"/>
                      <a:pt x="66" y="141"/>
                      <a:pt x="66" y="141"/>
                    </a:cubicBezTo>
                    <a:close/>
                    <a:moveTo>
                      <a:pt x="55" y="159"/>
                    </a:moveTo>
                    <a:cubicBezTo>
                      <a:pt x="55" y="158"/>
                      <a:pt x="55" y="158"/>
                      <a:pt x="55" y="157"/>
                    </a:cubicBezTo>
                    <a:cubicBezTo>
                      <a:pt x="42" y="149"/>
                      <a:pt x="42" y="149"/>
                      <a:pt x="42" y="149"/>
                    </a:cubicBezTo>
                    <a:cubicBezTo>
                      <a:pt x="41" y="150"/>
                      <a:pt x="41" y="150"/>
                      <a:pt x="41" y="151"/>
                    </a:cubicBezTo>
                    <a:cubicBezTo>
                      <a:pt x="55" y="159"/>
                      <a:pt x="55" y="159"/>
                      <a:pt x="55" y="159"/>
                    </a:cubicBezTo>
                    <a:close/>
                    <a:moveTo>
                      <a:pt x="54" y="159"/>
                    </a:moveTo>
                    <a:cubicBezTo>
                      <a:pt x="55" y="159"/>
                      <a:pt x="55" y="159"/>
                      <a:pt x="55" y="159"/>
                    </a:cubicBezTo>
                    <a:cubicBezTo>
                      <a:pt x="41" y="151"/>
                      <a:pt x="41" y="151"/>
                      <a:pt x="41" y="151"/>
                    </a:cubicBezTo>
                    <a:cubicBezTo>
                      <a:pt x="41" y="151"/>
                      <a:pt x="41" y="151"/>
                      <a:pt x="41" y="151"/>
                    </a:cubicBezTo>
                    <a:cubicBezTo>
                      <a:pt x="54" y="159"/>
                      <a:pt x="54" y="159"/>
                      <a:pt x="54" y="159"/>
                    </a:cubicBezTo>
                    <a:close/>
                    <a:moveTo>
                      <a:pt x="45" y="178"/>
                    </a:moveTo>
                    <a:cubicBezTo>
                      <a:pt x="45" y="177"/>
                      <a:pt x="45" y="177"/>
                      <a:pt x="45" y="176"/>
                    </a:cubicBezTo>
                    <a:cubicBezTo>
                      <a:pt x="31" y="169"/>
                      <a:pt x="31" y="169"/>
                      <a:pt x="31" y="169"/>
                    </a:cubicBezTo>
                    <a:cubicBezTo>
                      <a:pt x="31" y="170"/>
                      <a:pt x="30" y="170"/>
                      <a:pt x="30" y="171"/>
                    </a:cubicBezTo>
                    <a:cubicBezTo>
                      <a:pt x="45" y="178"/>
                      <a:pt x="45" y="178"/>
                      <a:pt x="45" y="178"/>
                    </a:cubicBezTo>
                    <a:close/>
                    <a:moveTo>
                      <a:pt x="44" y="178"/>
                    </a:moveTo>
                    <a:cubicBezTo>
                      <a:pt x="45" y="178"/>
                      <a:pt x="45" y="178"/>
                      <a:pt x="45" y="178"/>
                    </a:cubicBezTo>
                    <a:cubicBezTo>
                      <a:pt x="30" y="171"/>
                      <a:pt x="30" y="171"/>
                      <a:pt x="30" y="171"/>
                    </a:cubicBezTo>
                    <a:cubicBezTo>
                      <a:pt x="30" y="171"/>
                      <a:pt x="30" y="171"/>
                      <a:pt x="30" y="171"/>
                    </a:cubicBezTo>
                    <a:cubicBezTo>
                      <a:pt x="44" y="178"/>
                      <a:pt x="44" y="178"/>
                      <a:pt x="44" y="178"/>
                    </a:cubicBezTo>
                    <a:close/>
                    <a:moveTo>
                      <a:pt x="36" y="198"/>
                    </a:moveTo>
                    <a:cubicBezTo>
                      <a:pt x="36" y="197"/>
                      <a:pt x="36" y="196"/>
                      <a:pt x="37" y="196"/>
                    </a:cubicBezTo>
                    <a:cubicBezTo>
                      <a:pt x="22" y="190"/>
                      <a:pt x="22" y="190"/>
                      <a:pt x="22" y="190"/>
                    </a:cubicBezTo>
                    <a:cubicBezTo>
                      <a:pt x="22" y="190"/>
                      <a:pt x="21" y="191"/>
                      <a:pt x="21" y="192"/>
                    </a:cubicBezTo>
                    <a:cubicBezTo>
                      <a:pt x="36" y="198"/>
                      <a:pt x="36" y="198"/>
                      <a:pt x="36" y="198"/>
                    </a:cubicBezTo>
                    <a:close/>
                    <a:moveTo>
                      <a:pt x="36" y="198"/>
                    </a:moveTo>
                    <a:cubicBezTo>
                      <a:pt x="36" y="198"/>
                      <a:pt x="36" y="198"/>
                      <a:pt x="36" y="198"/>
                    </a:cubicBezTo>
                    <a:cubicBezTo>
                      <a:pt x="21" y="192"/>
                      <a:pt x="21" y="192"/>
                      <a:pt x="21" y="192"/>
                    </a:cubicBezTo>
                    <a:cubicBezTo>
                      <a:pt x="21" y="192"/>
                      <a:pt x="21" y="192"/>
                      <a:pt x="21" y="192"/>
                    </a:cubicBezTo>
                    <a:cubicBezTo>
                      <a:pt x="36" y="198"/>
                      <a:pt x="36" y="198"/>
                      <a:pt x="36" y="198"/>
                    </a:cubicBezTo>
                    <a:close/>
                    <a:moveTo>
                      <a:pt x="29" y="218"/>
                    </a:moveTo>
                    <a:cubicBezTo>
                      <a:pt x="29" y="217"/>
                      <a:pt x="29" y="217"/>
                      <a:pt x="29" y="216"/>
                    </a:cubicBezTo>
                    <a:cubicBezTo>
                      <a:pt x="14" y="211"/>
                      <a:pt x="14" y="211"/>
                      <a:pt x="14" y="211"/>
                    </a:cubicBezTo>
                    <a:cubicBezTo>
                      <a:pt x="14" y="212"/>
                      <a:pt x="14" y="212"/>
                      <a:pt x="14" y="213"/>
                    </a:cubicBezTo>
                    <a:cubicBezTo>
                      <a:pt x="29" y="218"/>
                      <a:pt x="29" y="218"/>
                      <a:pt x="29" y="218"/>
                    </a:cubicBezTo>
                    <a:close/>
                    <a:moveTo>
                      <a:pt x="29" y="218"/>
                    </a:moveTo>
                    <a:cubicBezTo>
                      <a:pt x="29" y="218"/>
                      <a:pt x="29" y="218"/>
                      <a:pt x="29" y="218"/>
                    </a:cubicBezTo>
                    <a:cubicBezTo>
                      <a:pt x="14" y="213"/>
                      <a:pt x="14" y="213"/>
                      <a:pt x="14" y="213"/>
                    </a:cubicBezTo>
                    <a:cubicBezTo>
                      <a:pt x="14" y="213"/>
                      <a:pt x="14" y="213"/>
                      <a:pt x="14" y="213"/>
                    </a:cubicBezTo>
                    <a:cubicBezTo>
                      <a:pt x="29" y="218"/>
                      <a:pt x="29" y="218"/>
                      <a:pt x="29" y="218"/>
                    </a:cubicBezTo>
                    <a:close/>
                    <a:moveTo>
                      <a:pt x="23" y="238"/>
                    </a:moveTo>
                    <a:cubicBezTo>
                      <a:pt x="24" y="238"/>
                      <a:pt x="24" y="237"/>
                      <a:pt x="24" y="237"/>
                    </a:cubicBezTo>
                    <a:cubicBezTo>
                      <a:pt x="8" y="233"/>
                      <a:pt x="8" y="233"/>
                      <a:pt x="8" y="233"/>
                    </a:cubicBezTo>
                    <a:cubicBezTo>
                      <a:pt x="8" y="234"/>
                      <a:pt x="8" y="234"/>
                      <a:pt x="8" y="235"/>
                    </a:cubicBezTo>
                    <a:cubicBezTo>
                      <a:pt x="23" y="238"/>
                      <a:pt x="23" y="238"/>
                      <a:pt x="23" y="238"/>
                    </a:cubicBezTo>
                    <a:close/>
                    <a:moveTo>
                      <a:pt x="23" y="238"/>
                    </a:moveTo>
                    <a:cubicBezTo>
                      <a:pt x="23" y="238"/>
                      <a:pt x="23" y="238"/>
                      <a:pt x="23" y="238"/>
                    </a:cubicBezTo>
                    <a:cubicBezTo>
                      <a:pt x="8" y="235"/>
                      <a:pt x="8" y="235"/>
                      <a:pt x="8" y="235"/>
                    </a:cubicBezTo>
                    <a:cubicBezTo>
                      <a:pt x="8" y="235"/>
                      <a:pt x="8" y="235"/>
                      <a:pt x="8" y="235"/>
                    </a:cubicBezTo>
                    <a:cubicBezTo>
                      <a:pt x="23" y="238"/>
                      <a:pt x="23" y="238"/>
                      <a:pt x="23" y="238"/>
                    </a:cubicBezTo>
                    <a:close/>
                    <a:moveTo>
                      <a:pt x="19" y="259"/>
                    </a:moveTo>
                    <a:cubicBezTo>
                      <a:pt x="20" y="259"/>
                      <a:pt x="20" y="258"/>
                      <a:pt x="20" y="258"/>
                    </a:cubicBezTo>
                    <a:cubicBezTo>
                      <a:pt x="4" y="255"/>
                      <a:pt x="4" y="255"/>
                      <a:pt x="4" y="255"/>
                    </a:cubicBezTo>
                    <a:cubicBezTo>
                      <a:pt x="4" y="256"/>
                      <a:pt x="4" y="256"/>
                      <a:pt x="4" y="257"/>
                    </a:cubicBezTo>
                    <a:lnTo>
                      <a:pt x="19" y="259"/>
                    </a:lnTo>
                    <a:close/>
                    <a:moveTo>
                      <a:pt x="19" y="259"/>
                    </a:moveTo>
                    <a:cubicBezTo>
                      <a:pt x="19" y="259"/>
                      <a:pt x="19" y="259"/>
                      <a:pt x="19" y="259"/>
                    </a:cubicBezTo>
                    <a:cubicBezTo>
                      <a:pt x="4" y="257"/>
                      <a:pt x="4" y="257"/>
                      <a:pt x="4" y="257"/>
                    </a:cubicBezTo>
                    <a:cubicBezTo>
                      <a:pt x="4" y="257"/>
                      <a:pt x="4" y="257"/>
                      <a:pt x="4" y="257"/>
                    </a:cubicBezTo>
                    <a:cubicBezTo>
                      <a:pt x="19" y="259"/>
                      <a:pt x="19" y="259"/>
                      <a:pt x="19" y="259"/>
                    </a:cubicBezTo>
                    <a:close/>
                    <a:moveTo>
                      <a:pt x="17" y="281"/>
                    </a:moveTo>
                    <a:cubicBezTo>
                      <a:pt x="17" y="280"/>
                      <a:pt x="17" y="279"/>
                      <a:pt x="17" y="279"/>
                    </a:cubicBezTo>
                    <a:cubicBezTo>
                      <a:pt x="1" y="278"/>
                      <a:pt x="1" y="278"/>
                      <a:pt x="1" y="278"/>
                    </a:cubicBezTo>
                    <a:cubicBezTo>
                      <a:pt x="1" y="278"/>
                      <a:pt x="1" y="279"/>
                      <a:pt x="1" y="280"/>
                    </a:cubicBezTo>
                    <a:lnTo>
                      <a:pt x="17" y="281"/>
                    </a:lnTo>
                    <a:close/>
                    <a:moveTo>
                      <a:pt x="17" y="281"/>
                    </a:moveTo>
                    <a:cubicBezTo>
                      <a:pt x="17" y="281"/>
                      <a:pt x="17" y="281"/>
                      <a:pt x="17" y="281"/>
                    </a:cubicBezTo>
                    <a:cubicBezTo>
                      <a:pt x="1" y="280"/>
                      <a:pt x="1" y="280"/>
                      <a:pt x="1" y="280"/>
                    </a:cubicBezTo>
                    <a:cubicBezTo>
                      <a:pt x="1" y="280"/>
                      <a:pt x="1" y="280"/>
                      <a:pt x="1" y="280"/>
                    </a:cubicBezTo>
                    <a:cubicBezTo>
                      <a:pt x="17" y="281"/>
                      <a:pt x="17" y="281"/>
                      <a:pt x="17" y="281"/>
                    </a:cubicBezTo>
                    <a:close/>
                    <a:moveTo>
                      <a:pt x="16" y="302"/>
                    </a:moveTo>
                    <a:cubicBezTo>
                      <a:pt x="16" y="302"/>
                      <a:pt x="16" y="302"/>
                      <a:pt x="16" y="302"/>
                    </a:cubicBezTo>
                    <a:cubicBezTo>
                      <a:pt x="16" y="301"/>
                      <a:pt x="16" y="301"/>
                      <a:pt x="16" y="300"/>
                    </a:cubicBezTo>
                    <a:cubicBezTo>
                      <a:pt x="0" y="300"/>
                      <a:pt x="0" y="300"/>
                      <a:pt x="0" y="300"/>
                    </a:cubicBezTo>
                    <a:cubicBezTo>
                      <a:pt x="0" y="301"/>
                      <a:pt x="0" y="301"/>
                      <a:pt x="0" y="30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16" y="302"/>
                      <a:pt x="16" y="302"/>
                      <a:pt x="16" y="302"/>
                    </a:cubicBezTo>
                    <a:close/>
                    <a:moveTo>
                      <a:pt x="16" y="302"/>
                    </a:moveTo>
                    <a:cubicBezTo>
                      <a:pt x="16" y="302"/>
                      <a:pt x="16" y="302"/>
                      <a:pt x="16" y="30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16" y="302"/>
                      <a:pt x="16" y="302"/>
                      <a:pt x="16" y="302"/>
                    </a:cubicBezTo>
                    <a:close/>
                    <a:moveTo>
                      <a:pt x="17" y="324"/>
                    </a:moveTo>
                    <a:cubicBezTo>
                      <a:pt x="17" y="323"/>
                      <a:pt x="17" y="322"/>
                      <a:pt x="17" y="322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1" y="323"/>
                      <a:pt x="1" y="324"/>
                      <a:pt x="1" y="325"/>
                    </a:cubicBezTo>
                    <a:cubicBezTo>
                      <a:pt x="17" y="324"/>
                      <a:pt x="17" y="324"/>
                      <a:pt x="17" y="324"/>
                    </a:cubicBezTo>
                    <a:close/>
                    <a:moveTo>
                      <a:pt x="17" y="324"/>
                    </a:moveTo>
                    <a:cubicBezTo>
                      <a:pt x="17" y="324"/>
                      <a:pt x="17" y="324"/>
                      <a:pt x="17" y="324"/>
                    </a:cubicBezTo>
                    <a:cubicBezTo>
                      <a:pt x="1" y="325"/>
                      <a:pt x="1" y="325"/>
                      <a:pt x="1" y="325"/>
                    </a:cubicBezTo>
                    <a:cubicBezTo>
                      <a:pt x="1" y="325"/>
                      <a:pt x="1" y="325"/>
                      <a:pt x="1" y="325"/>
                    </a:cubicBezTo>
                    <a:cubicBezTo>
                      <a:pt x="17" y="324"/>
                      <a:pt x="17" y="324"/>
                      <a:pt x="17" y="324"/>
                    </a:cubicBezTo>
                    <a:close/>
                    <a:moveTo>
                      <a:pt x="20" y="345"/>
                    </a:moveTo>
                    <a:cubicBezTo>
                      <a:pt x="19" y="344"/>
                      <a:pt x="19" y="343"/>
                      <a:pt x="19" y="343"/>
                    </a:cubicBezTo>
                    <a:cubicBezTo>
                      <a:pt x="3" y="345"/>
                      <a:pt x="3" y="345"/>
                      <a:pt x="3" y="345"/>
                    </a:cubicBezTo>
                    <a:cubicBezTo>
                      <a:pt x="4" y="346"/>
                      <a:pt x="4" y="346"/>
                      <a:pt x="4" y="347"/>
                    </a:cubicBezTo>
                    <a:cubicBezTo>
                      <a:pt x="20" y="345"/>
                      <a:pt x="20" y="345"/>
                      <a:pt x="20" y="345"/>
                    </a:cubicBezTo>
                    <a:close/>
                    <a:moveTo>
                      <a:pt x="20" y="345"/>
                    </a:moveTo>
                    <a:cubicBezTo>
                      <a:pt x="20" y="345"/>
                      <a:pt x="20" y="345"/>
                      <a:pt x="20" y="345"/>
                    </a:cubicBezTo>
                    <a:cubicBezTo>
                      <a:pt x="4" y="347"/>
                      <a:pt x="4" y="347"/>
                      <a:pt x="4" y="347"/>
                    </a:cubicBezTo>
                    <a:cubicBezTo>
                      <a:pt x="4" y="347"/>
                      <a:pt x="4" y="347"/>
                      <a:pt x="4" y="347"/>
                    </a:cubicBezTo>
                    <a:cubicBezTo>
                      <a:pt x="20" y="345"/>
                      <a:pt x="20" y="345"/>
                      <a:pt x="20" y="345"/>
                    </a:cubicBezTo>
                    <a:close/>
                    <a:moveTo>
                      <a:pt x="24" y="366"/>
                    </a:moveTo>
                    <a:cubicBezTo>
                      <a:pt x="23" y="365"/>
                      <a:pt x="23" y="365"/>
                      <a:pt x="23" y="364"/>
                    </a:cubicBezTo>
                    <a:cubicBezTo>
                      <a:pt x="7" y="367"/>
                      <a:pt x="7" y="367"/>
                      <a:pt x="7" y="367"/>
                    </a:cubicBezTo>
                    <a:cubicBezTo>
                      <a:pt x="8" y="368"/>
                      <a:pt x="8" y="369"/>
                      <a:pt x="8" y="369"/>
                    </a:cubicBezTo>
                    <a:cubicBezTo>
                      <a:pt x="24" y="366"/>
                      <a:pt x="24" y="366"/>
                      <a:pt x="24" y="366"/>
                    </a:cubicBezTo>
                    <a:close/>
                    <a:moveTo>
                      <a:pt x="24" y="366"/>
                    </a:moveTo>
                    <a:cubicBezTo>
                      <a:pt x="24" y="366"/>
                      <a:pt x="24" y="366"/>
                      <a:pt x="24" y="366"/>
                    </a:cubicBezTo>
                    <a:cubicBezTo>
                      <a:pt x="8" y="369"/>
                      <a:pt x="8" y="369"/>
                      <a:pt x="8" y="369"/>
                    </a:cubicBezTo>
                    <a:cubicBezTo>
                      <a:pt x="8" y="369"/>
                      <a:pt x="8" y="369"/>
                      <a:pt x="8" y="369"/>
                    </a:cubicBezTo>
                    <a:cubicBezTo>
                      <a:pt x="24" y="366"/>
                      <a:pt x="24" y="366"/>
                      <a:pt x="24" y="366"/>
                    </a:cubicBezTo>
                    <a:close/>
                    <a:moveTo>
                      <a:pt x="29" y="386"/>
                    </a:moveTo>
                    <a:cubicBezTo>
                      <a:pt x="29" y="386"/>
                      <a:pt x="29" y="385"/>
                      <a:pt x="28" y="385"/>
                    </a:cubicBezTo>
                    <a:cubicBezTo>
                      <a:pt x="13" y="389"/>
                      <a:pt x="13" y="389"/>
                      <a:pt x="13" y="389"/>
                    </a:cubicBezTo>
                    <a:cubicBezTo>
                      <a:pt x="13" y="390"/>
                      <a:pt x="14" y="391"/>
                      <a:pt x="14" y="391"/>
                    </a:cubicBezTo>
                    <a:lnTo>
                      <a:pt x="29" y="386"/>
                    </a:lnTo>
                    <a:close/>
                    <a:moveTo>
                      <a:pt x="29" y="386"/>
                    </a:moveTo>
                    <a:cubicBezTo>
                      <a:pt x="29" y="386"/>
                      <a:pt x="29" y="386"/>
                      <a:pt x="29" y="386"/>
                    </a:cubicBezTo>
                    <a:cubicBezTo>
                      <a:pt x="14" y="391"/>
                      <a:pt x="14" y="391"/>
                      <a:pt x="14" y="391"/>
                    </a:cubicBezTo>
                    <a:cubicBezTo>
                      <a:pt x="14" y="391"/>
                      <a:pt x="14" y="391"/>
                      <a:pt x="14" y="391"/>
                    </a:cubicBezTo>
                    <a:cubicBezTo>
                      <a:pt x="29" y="386"/>
                      <a:pt x="29" y="386"/>
                      <a:pt x="29" y="386"/>
                    </a:cubicBezTo>
                    <a:close/>
                    <a:moveTo>
                      <a:pt x="36" y="407"/>
                    </a:moveTo>
                    <a:cubicBezTo>
                      <a:pt x="36" y="406"/>
                      <a:pt x="36" y="405"/>
                      <a:pt x="35" y="405"/>
                    </a:cubicBezTo>
                    <a:cubicBezTo>
                      <a:pt x="21" y="411"/>
                      <a:pt x="21" y="411"/>
                      <a:pt x="21" y="411"/>
                    </a:cubicBezTo>
                    <a:cubicBezTo>
                      <a:pt x="21" y="411"/>
                      <a:pt x="21" y="412"/>
                      <a:pt x="21" y="413"/>
                    </a:cubicBezTo>
                    <a:cubicBezTo>
                      <a:pt x="36" y="407"/>
                      <a:pt x="36" y="407"/>
                      <a:pt x="36" y="407"/>
                    </a:cubicBezTo>
                    <a:close/>
                    <a:moveTo>
                      <a:pt x="36" y="407"/>
                    </a:moveTo>
                    <a:cubicBezTo>
                      <a:pt x="36" y="407"/>
                      <a:pt x="36" y="407"/>
                      <a:pt x="36" y="407"/>
                    </a:cubicBezTo>
                    <a:cubicBezTo>
                      <a:pt x="21" y="413"/>
                      <a:pt x="21" y="413"/>
                      <a:pt x="21" y="413"/>
                    </a:cubicBezTo>
                    <a:cubicBezTo>
                      <a:pt x="21" y="413"/>
                      <a:pt x="21" y="413"/>
                      <a:pt x="21" y="413"/>
                    </a:cubicBezTo>
                    <a:cubicBezTo>
                      <a:pt x="36" y="407"/>
                      <a:pt x="36" y="407"/>
                      <a:pt x="36" y="407"/>
                    </a:cubicBezTo>
                    <a:close/>
                    <a:moveTo>
                      <a:pt x="45" y="426"/>
                    </a:moveTo>
                    <a:cubicBezTo>
                      <a:pt x="44" y="426"/>
                      <a:pt x="44" y="425"/>
                      <a:pt x="44" y="424"/>
                    </a:cubicBezTo>
                    <a:cubicBezTo>
                      <a:pt x="29" y="431"/>
                      <a:pt x="29" y="431"/>
                      <a:pt x="29" y="431"/>
                    </a:cubicBezTo>
                    <a:cubicBezTo>
                      <a:pt x="30" y="432"/>
                      <a:pt x="30" y="433"/>
                      <a:pt x="30" y="433"/>
                    </a:cubicBezTo>
                    <a:cubicBezTo>
                      <a:pt x="45" y="426"/>
                      <a:pt x="45" y="426"/>
                      <a:pt x="45" y="426"/>
                    </a:cubicBezTo>
                    <a:close/>
                    <a:moveTo>
                      <a:pt x="45" y="426"/>
                    </a:moveTo>
                    <a:cubicBezTo>
                      <a:pt x="45" y="426"/>
                      <a:pt x="45" y="426"/>
                      <a:pt x="45" y="426"/>
                    </a:cubicBezTo>
                    <a:cubicBezTo>
                      <a:pt x="30" y="433"/>
                      <a:pt x="30" y="433"/>
                      <a:pt x="30" y="433"/>
                    </a:cubicBezTo>
                    <a:cubicBezTo>
                      <a:pt x="30" y="433"/>
                      <a:pt x="30" y="433"/>
                      <a:pt x="30" y="433"/>
                    </a:cubicBezTo>
                    <a:cubicBezTo>
                      <a:pt x="45" y="426"/>
                      <a:pt x="45" y="426"/>
                      <a:pt x="45" y="426"/>
                    </a:cubicBezTo>
                    <a:close/>
                    <a:moveTo>
                      <a:pt x="55" y="445"/>
                    </a:moveTo>
                    <a:cubicBezTo>
                      <a:pt x="54" y="445"/>
                      <a:pt x="54" y="444"/>
                      <a:pt x="54" y="443"/>
                    </a:cubicBezTo>
                    <a:cubicBezTo>
                      <a:pt x="40" y="451"/>
                      <a:pt x="40" y="451"/>
                      <a:pt x="40" y="451"/>
                    </a:cubicBezTo>
                    <a:cubicBezTo>
                      <a:pt x="40" y="452"/>
                      <a:pt x="41" y="453"/>
                      <a:pt x="41" y="453"/>
                    </a:cubicBezTo>
                    <a:cubicBezTo>
                      <a:pt x="55" y="445"/>
                      <a:pt x="55" y="445"/>
                      <a:pt x="55" y="445"/>
                    </a:cubicBezTo>
                    <a:close/>
                    <a:moveTo>
                      <a:pt x="55" y="445"/>
                    </a:moveTo>
                    <a:cubicBezTo>
                      <a:pt x="55" y="445"/>
                      <a:pt x="55" y="445"/>
                      <a:pt x="55" y="445"/>
                    </a:cubicBezTo>
                    <a:cubicBezTo>
                      <a:pt x="41" y="453"/>
                      <a:pt x="41" y="453"/>
                      <a:pt x="41" y="453"/>
                    </a:cubicBezTo>
                    <a:cubicBezTo>
                      <a:pt x="41" y="453"/>
                      <a:pt x="41" y="453"/>
                      <a:pt x="41" y="453"/>
                    </a:cubicBezTo>
                    <a:cubicBezTo>
                      <a:pt x="55" y="445"/>
                      <a:pt x="55" y="445"/>
                      <a:pt x="55" y="445"/>
                    </a:cubicBezTo>
                    <a:close/>
                    <a:moveTo>
                      <a:pt x="66" y="463"/>
                    </a:moveTo>
                    <a:cubicBezTo>
                      <a:pt x="66" y="463"/>
                      <a:pt x="65" y="462"/>
                      <a:pt x="65" y="462"/>
                    </a:cubicBezTo>
                    <a:cubicBezTo>
                      <a:pt x="52" y="471"/>
                      <a:pt x="52" y="471"/>
                      <a:pt x="52" y="471"/>
                    </a:cubicBezTo>
                    <a:cubicBezTo>
                      <a:pt x="52" y="471"/>
                      <a:pt x="53" y="472"/>
                      <a:pt x="53" y="472"/>
                    </a:cubicBezTo>
                    <a:lnTo>
                      <a:pt x="66" y="463"/>
                    </a:lnTo>
                    <a:close/>
                    <a:moveTo>
                      <a:pt x="66" y="463"/>
                    </a:moveTo>
                    <a:cubicBezTo>
                      <a:pt x="66" y="463"/>
                      <a:pt x="66" y="463"/>
                      <a:pt x="66" y="463"/>
                    </a:cubicBezTo>
                    <a:cubicBezTo>
                      <a:pt x="53" y="472"/>
                      <a:pt x="53" y="472"/>
                      <a:pt x="53" y="472"/>
                    </a:cubicBezTo>
                    <a:cubicBezTo>
                      <a:pt x="53" y="472"/>
                      <a:pt x="53" y="472"/>
                      <a:pt x="53" y="472"/>
                    </a:cubicBezTo>
                    <a:cubicBezTo>
                      <a:pt x="66" y="463"/>
                      <a:pt x="66" y="463"/>
                      <a:pt x="66" y="463"/>
                    </a:cubicBezTo>
                    <a:close/>
                    <a:moveTo>
                      <a:pt x="79" y="480"/>
                    </a:moveTo>
                    <a:cubicBezTo>
                      <a:pt x="78" y="480"/>
                      <a:pt x="78" y="479"/>
                      <a:pt x="78" y="479"/>
                    </a:cubicBezTo>
                    <a:cubicBezTo>
                      <a:pt x="65" y="489"/>
                      <a:pt x="65" y="489"/>
                      <a:pt x="65" y="489"/>
                    </a:cubicBezTo>
                    <a:cubicBezTo>
                      <a:pt x="65" y="489"/>
                      <a:pt x="66" y="490"/>
                      <a:pt x="66" y="490"/>
                    </a:cubicBezTo>
                    <a:lnTo>
                      <a:pt x="79" y="480"/>
                    </a:lnTo>
                    <a:close/>
                    <a:moveTo>
                      <a:pt x="79" y="480"/>
                    </a:moveTo>
                    <a:cubicBezTo>
                      <a:pt x="79" y="480"/>
                      <a:pt x="79" y="480"/>
                      <a:pt x="79" y="480"/>
                    </a:cubicBezTo>
                    <a:cubicBezTo>
                      <a:pt x="66" y="490"/>
                      <a:pt x="66" y="490"/>
                      <a:pt x="66" y="490"/>
                    </a:cubicBezTo>
                    <a:cubicBezTo>
                      <a:pt x="66" y="490"/>
                      <a:pt x="66" y="490"/>
                      <a:pt x="66" y="490"/>
                    </a:cubicBezTo>
                    <a:cubicBezTo>
                      <a:pt x="79" y="480"/>
                      <a:pt x="79" y="480"/>
                      <a:pt x="79" y="480"/>
                    </a:cubicBezTo>
                    <a:close/>
                    <a:moveTo>
                      <a:pt x="93" y="497"/>
                    </a:moveTo>
                    <a:cubicBezTo>
                      <a:pt x="92" y="496"/>
                      <a:pt x="92" y="496"/>
                      <a:pt x="91" y="495"/>
                    </a:cubicBezTo>
                    <a:cubicBezTo>
                      <a:pt x="80" y="506"/>
                      <a:pt x="80" y="506"/>
                      <a:pt x="80" y="506"/>
                    </a:cubicBezTo>
                    <a:cubicBezTo>
                      <a:pt x="80" y="506"/>
                      <a:pt x="81" y="507"/>
                      <a:pt x="81" y="507"/>
                    </a:cubicBezTo>
                    <a:cubicBezTo>
                      <a:pt x="93" y="497"/>
                      <a:pt x="93" y="497"/>
                      <a:pt x="93" y="497"/>
                    </a:cubicBezTo>
                    <a:close/>
                    <a:moveTo>
                      <a:pt x="93" y="497"/>
                    </a:moveTo>
                    <a:cubicBezTo>
                      <a:pt x="93" y="497"/>
                      <a:pt x="93" y="497"/>
                      <a:pt x="93" y="497"/>
                    </a:cubicBezTo>
                    <a:cubicBezTo>
                      <a:pt x="81" y="507"/>
                      <a:pt x="81" y="507"/>
                      <a:pt x="81" y="507"/>
                    </a:cubicBezTo>
                    <a:cubicBezTo>
                      <a:pt x="81" y="508"/>
                      <a:pt x="81" y="508"/>
                      <a:pt x="81" y="508"/>
                    </a:cubicBezTo>
                    <a:cubicBezTo>
                      <a:pt x="93" y="497"/>
                      <a:pt x="93" y="497"/>
                      <a:pt x="93" y="497"/>
                    </a:cubicBezTo>
                    <a:close/>
                    <a:moveTo>
                      <a:pt x="108" y="512"/>
                    </a:moveTo>
                    <a:cubicBezTo>
                      <a:pt x="107" y="511"/>
                      <a:pt x="107" y="511"/>
                      <a:pt x="107" y="510"/>
                    </a:cubicBezTo>
                    <a:cubicBezTo>
                      <a:pt x="96" y="522"/>
                      <a:pt x="96" y="522"/>
                      <a:pt x="96" y="522"/>
                    </a:cubicBezTo>
                    <a:cubicBezTo>
                      <a:pt x="96" y="523"/>
                      <a:pt x="97" y="523"/>
                      <a:pt x="97" y="523"/>
                    </a:cubicBezTo>
                    <a:lnTo>
                      <a:pt x="108" y="512"/>
                    </a:lnTo>
                    <a:close/>
                    <a:moveTo>
                      <a:pt x="108" y="512"/>
                    </a:moveTo>
                    <a:cubicBezTo>
                      <a:pt x="108" y="512"/>
                      <a:pt x="108" y="512"/>
                      <a:pt x="108" y="512"/>
                    </a:cubicBezTo>
                    <a:cubicBezTo>
                      <a:pt x="97" y="523"/>
                      <a:pt x="97" y="523"/>
                      <a:pt x="97" y="523"/>
                    </a:cubicBezTo>
                    <a:cubicBezTo>
                      <a:pt x="97" y="523"/>
                      <a:pt x="97" y="523"/>
                      <a:pt x="97" y="523"/>
                    </a:cubicBezTo>
                    <a:cubicBezTo>
                      <a:pt x="108" y="512"/>
                      <a:pt x="108" y="512"/>
                      <a:pt x="108" y="512"/>
                    </a:cubicBezTo>
                    <a:close/>
                    <a:moveTo>
                      <a:pt x="124" y="526"/>
                    </a:moveTo>
                    <a:cubicBezTo>
                      <a:pt x="124" y="525"/>
                      <a:pt x="123" y="525"/>
                      <a:pt x="123" y="524"/>
                    </a:cubicBezTo>
                    <a:cubicBezTo>
                      <a:pt x="113" y="537"/>
                      <a:pt x="113" y="537"/>
                      <a:pt x="113" y="537"/>
                    </a:cubicBezTo>
                    <a:cubicBezTo>
                      <a:pt x="113" y="537"/>
                      <a:pt x="114" y="538"/>
                      <a:pt x="114" y="538"/>
                    </a:cubicBezTo>
                    <a:cubicBezTo>
                      <a:pt x="124" y="526"/>
                      <a:pt x="124" y="526"/>
                      <a:pt x="124" y="526"/>
                    </a:cubicBezTo>
                    <a:close/>
                    <a:moveTo>
                      <a:pt x="124" y="526"/>
                    </a:moveTo>
                    <a:cubicBezTo>
                      <a:pt x="124" y="526"/>
                      <a:pt x="124" y="526"/>
                      <a:pt x="124" y="526"/>
                    </a:cubicBezTo>
                    <a:cubicBezTo>
                      <a:pt x="114" y="538"/>
                      <a:pt x="114" y="538"/>
                      <a:pt x="114" y="538"/>
                    </a:cubicBezTo>
                    <a:cubicBezTo>
                      <a:pt x="114" y="538"/>
                      <a:pt x="114" y="538"/>
                      <a:pt x="114" y="538"/>
                    </a:cubicBezTo>
                    <a:cubicBezTo>
                      <a:pt x="124" y="526"/>
                      <a:pt x="124" y="526"/>
                      <a:pt x="124" y="526"/>
                    </a:cubicBezTo>
                    <a:close/>
                    <a:moveTo>
                      <a:pt x="141" y="538"/>
                    </a:moveTo>
                    <a:cubicBezTo>
                      <a:pt x="141" y="538"/>
                      <a:pt x="140" y="538"/>
                      <a:pt x="140" y="537"/>
                    </a:cubicBezTo>
                    <a:cubicBezTo>
                      <a:pt x="131" y="550"/>
                      <a:pt x="131" y="550"/>
                      <a:pt x="131" y="550"/>
                    </a:cubicBezTo>
                    <a:cubicBezTo>
                      <a:pt x="131" y="551"/>
                      <a:pt x="132" y="551"/>
                      <a:pt x="132" y="552"/>
                    </a:cubicBezTo>
                    <a:lnTo>
                      <a:pt x="141" y="538"/>
                    </a:lnTo>
                    <a:close/>
                    <a:moveTo>
                      <a:pt x="141" y="538"/>
                    </a:moveTo>
                    <a:cubicBezTo>
                      <a:pt x="141" y="538"/>
                      <a:pt x="141" y="538"/>
                      <a:pt x="141" y="538"/>
                    </a:cubicBezTo>
                    <a:cubicBezTo>
                      <a:pt x="132" y="552"/>
                      <a:pt x="132" y="552"/>
                      <a:pt x="132" y="552"/>
                    </a:cubicBezTo>
                    <a:cubicBezTo>
                      <a:pt x="132" y="552"/>
                      <a:pt x="132" y="552"/>
                      <a:pt x="132" y="552"/>
                    </a:cubicBezTo>
                    <a:cubicBezTo>
                      <a:pt x="141" y="538"/>
                      <a:pt x="141" y="538"/>
                      <a:pt x="141" y="538"/>
                    </a:cubicBezTo>
                    <a:close/>
                    <a:moveTo>
                      <a:pt x="160" y="550"/>
                    </a:moveTo>
                    <a:cubicBezTo>
                      <a:pt x="159" y="549"/>
                      <a:pt x="158" y="549"/>
                      <a:pt x="158" y="549"/>
                    </a:cubicBezTo>
                    <a:cubicBezTo>
                      <a:pt x="150" y="563"/>
                      <a:pt x="150" y="563"/>
                      <a:pt x="150" y="563"/>
                    </a:cubicBezTo>
                    <a:cubicBezTo>
                      <a:pt x="150" y="563"/>
                      <a:pt x="151" y="563"/>
                      <a:pt x="152" y="564"/>
                    </a:cubicBezTo>
                    <a:cubicBezTo>
                      <a:pt x="160" y="550"/>
                      <a:pt x="160" y="550"/>
                      <a:pt x="160" y="550"/>
                    </a:cubicBezTo>
                    <a:close/>
                    <a:moveTo>
                      <a:pt x="160" y="550"/>
                    </a:moveTo>
                    <a:cubicBezTo>
                      <a:pt x="160" y="550"/>
                      <a:pt x="160" y="550"/>
                      <a:pt x="160" y="550"/>
                    </a:cubicBezTo>
                    <a:cubicBezTo>
                      <a:pt x="152" y="564"/>
                      <a:pt x="152" y="564"/>
                      <a:pt x="152" y="564"/>
                    </a:cubicBezTo>
                    <a:cubicBezTo>
                      <a:pt x="152" y="564"/>
                      <a:pt x="152" y="564"/>
                      <a:pt x="152" y="564"/>
                    </a:cubicBezTo>
                    <a:cubicBezTo>
                      <a:pt x="160" y="550"/>
                      <a:pt x="160" y="550"/>
                      <a:pt x="160" y="550"/>
                    </a:cubicBezTo>
                    <a:close/>
                    <a:moveTo>
                      <a:pt x="178" y="560"/>
                    </a:moveTo>
                    <a:cubicBezTo>
                      <a:pt x="178" y="560"/>
                      <a:pt x="177" y="559"/>
                      <a:pt x="177" y="559"/>
                    </a:cubicBezTo>
                    <a:cubicBezTo>
                      <a:pt x="170" y="573"/>
                      <a:pt x="170" y="573"/>
                      <a:pt x="170" y="573"/>
                    </a:cubicBezTo>
                    <a:cubicBezTo>
                      <a:pt x="170" y="574"/>
                      <a:pt x="171" y="574"/>
                      <a:pt x="172" y="574"/>
                    </a:cubicBezTo>
                    <a:cubicBezTo>
                      <a:pt x="178" y="560"/>
                      <a:pt x="178" y="560"/>
                      <a:pt x="178" y="560"/>
                    </a:cubicBezTo>
                    <a:close/>
                    <a:moveTo>
                      <a:pt x="179" y="560"/>
                    </a:moveTo>
                    <a:cubicBezTo>
                      <a:pt x="178" y="560"/>
                      <a:pt x="178" y="560"/>
                      <a:pt x="178" y="560"/>
                    </a:cubicBezTo>
                    <a:cubicBezTo>
                      <a:pt x="172" y="574"/>
                      <a:pt x="172" y="574"/>
                      <a:pt x="172" y="574"/>
                    </a:cubicBezTo>
                    <a:cubicBezTo>
                      <a:pt x="172" y="574"/>
                      <a:pt x="172" y="574"/>
                      <a:pt x="172" y="574"/>
                    </a:cubicBezTo>
                    <a:cubicBezTo>
                      <a:pt x="178" y="560"/>
                      <a:pt x="178" y="560"/>
                      <a:pt x="178" y="560"/>
                    </a:cubicBezTo>
                    <a:lnTo>
                      <a:pt x="179" y="560"/>
                    </a:lnTo>
                    <a:close/>
                    <a:moveTo>
                      <a:pt x="198" y="568"/>
                    </a:moveTo>
                    <a:cubicBezTo>
                      <a:pt x="197" y="568"/>
                      <a:pt x="197" y="568"/>
                      <a:pt x="196" y="568"/>
                    </a:cubicBezTo>
                    <a:cubicBezTo>
                      <a:pt x="190" y="583"/>
                      <a:pt x="190" y="583"/>
                      <a:pt x="190" y="583"/>
                    </a:cubicBezTo>
                    <a:cubicBezTo>
                      <a:pt x="191" y="583"/>
                      <a:pt x="192" y="583"/>
                      <a:pt x="192" y="583"/>
                    </a:cubicBezTo>
                    <a:cubicBezTo>
                      <a:pt x="198" y="568"/>
                      <a:pt x="198" y="568"/>
                      <a:pt x="198" y="568"/>
                    </a:cubicBezTo>
                    <a:close/>
                    <a:moveTo>
                      <a:pt x="198" y="568"/>
                    </a:moveTo>
                    <a:cubicBezTo>
                      <a:pt x="198" y="568"/>
                      <a:pt x="198" y="568"/>
                      <a:pt x="198" y="568"/>
                    </a:cubicBezTo>
                    <a:cubicBezTo>
                      <a:pt x="192" y="583"/>
                      <a:pt x="192" y="583"/>
                      <a:pt x="192" y="583"/>
                    </a:cubicBezTo>
                    <a:cubicBezTo>
                      <a:pt x="192" y="583"/>
                      <a:pt x="192" y="583"/>
                      <a:pt x="192" y="583"/>
                    </a:cubicBezTo>
                    <a:cubicBezTo>
                      <a:pt x="198" y="568"/>
                      <a:pt x="198" y="568"/>
                      <a:pt x="198" y="568"/>
                    </a:cubicBezTo>
                    <a:close/>
                    <a:moveTo>
                      <a:pt x="218" y="575"/>
                    </a:moveTo>
                    <a:cubicBezTo>
                      <a:pt x="218" y="575"/>
                      <a:pt x="217" y="575"/>
                      <a:pt x="216" y="575"/>
                    </a:cubicBezTo>
                    <a:cubicBezTo>
                      <a:pt x="212" y="590"/>
                      <a:pt x="212" y="590"/>
                      <a:pt x="212" y="590"/>
                    </a:cubicBezTo>
                    <a:cubicBezTo>
                      <a:pt x="212" y="590"/>
                      <a:pt x="213" y="591"/>
                      <a:pt x="214" y="591"/>
                    </a:cubicBezTo>
                    <a:cubicBezTo>
                      <a:pt x="218" y="575"/>
                      <a:pt x="218" y="575"/>
                      <a:pt x="218" y="575"/>
                    </a:cubicBezTo>
                    <a:close/>
                    <a:moveTo>
                      <a:pt x="218" y="575"/>
                    </a:moveTo>
                    <a:cubicBezTo>
                      <a:pt x="218" y="575"/>
                      <a:pt x="218" y="575"/>
                      <a:pt x="218" y="575"/>
                    </a:cubicBezTo>
                    <a:cubicBezTo>
                      <a:pt x="214" y="591"/>
                      <a:pt x="214" y="591"/>
                      <a:pt x="214" y="591"/>
                    </a:cubicBezTo>
                    <a:cubicBezTo>
                      <a:pt x="214" y="591"/>
                      <a:pt x="214" y="591"/>
                      <a:pt x="214" y="591"/>
                    </a:cubicBezTo>
                    <a:cubicBezTo>
                      <a:pt x="218" y="575"/>
                      <a:pt x="218" y="575"/>
                      <a:pt x="218" y="575"/>
                    </a:cubicBezTo>
                    <a:close/>
                    <a:moveTo>
                      <a:pt x="239" y="581"/>
                    </a:moveTo>
                    <a:cubicBezTo>
                      <a:pt x="238" y="581"/>
                      <a:pt x="238" y="581"/>
                      <a:pt x="237" y="581"/>
                    </a:cubicBezTo>
                    <a:cubicBezTo>
                      <a:pt x="233" y="596"/>
                      <a:pt x="233" y="596"/>
                      <a:pt x="233" y="596"/>
                    </a:cubicBezTo>
                    <a:cubicBezTo>
                      <a:pt x="234" y="596"/>
                      <a:pt x="235" y="596"/>
                      <a:pt x="235" y="597"/>
                    </a:cubicBezTo>
                    <a:cubicBezTo>
                      <a:pt x="239" y="581"/>
                      <a:pt x="239" y="581"/>
                      <a:pt x="239" y="581"/>
                    </a:cubicBezTo>
                    <a:close/>
                    <a:moveTo>
                      <a:pt x="239" y="581"/>
                    </a:moveTo>
                    <a:cubicBezTo>
                      <a:pt x="239" y="581"/>
                      <a:pt x="239" y="581"/>
                      <a:pt x="239" y="581"/>
                    </a:cubicBezTo>
                    <a:cubicBezTo>
                      <a:pt x="235" y="597"/>
                      <a:pt x="235" y="597"/>
                      <a:pt x="235" y="597"/>
                    </a:cubicBezTo>
                    <a:cubicBezTo>
                      <a:pt x="236" y="597"/>
                      <a:pt x="236" y="597"/>
                      <a:pt x="236" y="597"/>
                    </a:cubicBezTo>
                    <a:cubicBezTo>
                      <a:pt x="239" y="581"/>
                      <a:pt x="239" y="581"/>
                      <a:pt x="239" y="581"/>
                    </a:cubicBezTo>
                    <a:close/>
                    <a:moveTo>
                      <a:pt x="260" y="585"/>
                    </a:moveTo>
                    <a:cubicBezTo>
                      <a:pt x="259" y="585"/>
                      <a:pt x="259" y="585"/>
                      <a:pt x="258" y="585"/>
                    </a:cubicBezTo>
                    <a:cubicBezTo>
                      <a:pt x="256" y="600"/>
                      <a:pt x="256" y="600"/>
                      <a:pt x="256" y="600"/>
                    </a:cubicBezTo>
                    <a:cubicBezTo>
                      <a:pt x="256" y="601"/>
                      <a:pt x="257" y="601"/>
                      <a:pt x="258" y="601"/>
                    </a:cubicBezTo>
                    <a:cubicBezTo>
                      <a:pt x="260" y="585"/>
                      <a:pt x="260" y="585"/>
                      <a:pt x="260" y="585"/>
                    </a:cubicBezTo>
                    <a:close/>
                    <a:moveTo>
                      <a:pt x="260" y="585"/>
                    </a:moveTo>
                    <a:cubicBezTo>
                      <a:pt x="260" y="585"/>
                      <a:pt x="260" y="585"/>
                      <a:pt x="260" y="585"/>
                    </a:cubicBezTo>
                    <a:cubicBezTo>
                      <a:pt x="258" y="601"/>
                      <a:pt x="258" y="601"/>
                      <a:pt x="258" y="601"/>
                    </a:cubicBezTo>
                    <a:cubicBezTo>
                      <a:pt x="258" y="601"/>
                      <a:pt x="258" y="601"/>
                      <a:pt x="258" y="601"/>
                    </a:cubicBezTo>
                    <a:cubicBezTo>
                      <a:pt x="260" y="585"/>
                      <a:pt x="260" y="585"/>
                      <a:pt x="260" y="585"/>
                    </a:cubicBezTo>
                    <a:close/>
                    <a:moveTo>
                      <a:pt x="281" y="587"/>
                    </a:moveTo>
                    <a:cubicBezTo>
                      <a:pt x="281" y="587"/>
                      <a:pt x="280" y="587"/>
                      <a:pt x="279" y="587"/>
                    </a:cubicBezTo>
                    <a:cubicBezTo>
                      <a:pt x="278" y="603"/>
                      <a:pt x="278" y="603"/>
                      <a:pt x="278" y="603"/>
                    </a:cubicBezTo>
                    <a:cubicBezTo>
                      <a:pt x="279" y="603"/>
                      <a:pt x="279" y="603"/>
                      <a:pt x="280" y="603"/>
                    </a:cubicBezTo>
                    <a:lnTo>
                      <a:pt x="281" y="587"/>
                    </a:lnTo>
                    <a:close/>
                    <a:moveTo>
                      <a:pt x="281" y="587"/>
                    </a:moveTo>
                    <a:cubicBezTo>
                      <a:pt x="281" y="587"/>
                      <a:pt x="281" y="587"/>
                      <a:pt x="281" y="587"/>
                    </a:cubicBezTo>
                    <a:cubicBezTo>
                      <a:pt x="280" y="603"/>
                      <a:pt x="280" y="603"/>
                      <a:pt x="280" y="603"/>
                    </a:cubicBezTo>
                    <a:cubicBezTo>
                      <a:pt x="280" y="603"/>
                      <a:pt x="280" y="603"/>
                      <a:pt x="280" y="603"/>
                    </a:cubicBezTo>
                    <a:cubicBezTo>
                      <a:pt x="281" y="587"/>
                      <a:pt x="281" y="587"/>
                      <a:pt x="281" y="587"/>
                    </a:cubicBezTo>
                    <a:close/>
                    <a:moveTo>
                      <a:pt x="303" y="588"/>
                    </a:moveTo>
                    <a:cubicBezTo>
                      <a:pt x="303" y="588"/>
                      <a:pt x="303" y="588"/>
                      <a:pt x="303" y="588"/>
                    </a:cubicBezTo>
                    <a:cubicBezTo>
                      <a:pt x="302" y="588"/>
                      <a:pt x="301" y="588"/>
                      <a:pt x="301" y="588"/>
                    </a:cubicBezTo>
                    <a:cubicBezTo>
                      <a:pt x="301" y="604"/>
                      <a:pt x="301" y="604"/>
                      <a:pt x="301" y="604"/>
                    </a:cubicBezTo>
                    <a:cubicBezTo>
                      <a:pt x="301" y="604"/>
                      <a:pt x="302" y="604"/>
                      <a:pt x="303" y="604"/>
                    </a:cubicBezTo>
                    <a:cubicBezTo>
                      <a:pt x="303" y="604"/>
                      <a:pt x="303" y="604"/>
                      <a:pt x="303" y="604"/>
                    </a:cubicBezTo>
                    <a:cubicBezTo>
                      <a:pt x="303" y="588"/>
                      <a:pt x="303" y="588"/>
                      <a:pt x="303" y="588"/>
                    </a:cubicBezTo>
                    <a:close/>
                    <a:moveTo>
                      <a:pt x="303" y="588"/>
                    </a:moveTo>
                    <a:cubicBezTo>
                      <a:pt x="303" y="588"/>
                      <a:pt x="303" y="588"/>
                      <a:pt x="303" y="588"/>
                    </a:cubicBezTo>
                    <a:cubicBezTo>
                      <a:pt x="303" y="604"/>
                      <a:pt x="303" y="604"/>
                      <a:pt x="303" y="604"/>
                    </a:cubicBezTo>
                    <a:cubicBezTo>
                      <a:pt x="303" y="604"/>
                      <a:pt x="303" y="604"/>
                      <a:pt x="303" y="604"/>
                    </a:cubicBezTo>
                    <a:cubicBezTo>
                      <a:pt x="303" y="588"/>
                      <a:pt x="303" y="588"/>
                      <a:pt x="303" y="588"/>
                    </a:cubicBezTo>
                    <a:close/>
                    <a:moveTo>
                      <a:pt x="324" y="587"/>
                    </a:moveTo>
                    <a:cubicBezTo>
                      <a:pt x="323" y="587"/>
                      <a:pt x="323" y="587"/>
                      <a:pt x="322" y="587"/>
                    </a:cubicBezTo>
                    <a:cubicBezTo>
                      <a:pt x="323" y="603"/>
                      <a:pt x="323" y="603"/>
                      <a:pt x="323" y="603"/>
                    </a:cubicBezTo>
                    <a:cubicBezTo>
                      <a:pt x="324" y="603"/>
                      <a:pt x="325" y="603"/>
                      <a:pt x="325" y="603"/>
                    </a:cubicBezTo>
                    <a:cubicBezTo>
                      <a:pt x="324" y="587"/>
                      <a:pt x="324" y="587"/>
                      <a:pt x="324" y="587"/>
                    </a:cubicBezTo>
                    <a:close/>
                    <a:moveTo>
                      <a:pt x="324" y="587"/>
                    </a:moveTo>
                    <a:cubicBezTo>
                      <a:pt x="324" y="587"/>
                      <a:pt x="324" y="587"/>
                      <a:pt x="324" y="587"/>
                    </a:cubicBezTo>
                    <a:cubicBezTo>
                      <a:pt x="325" y="603"/>
                      <a:pt x="325" y="603"/>
                      <a:pt x="325" y="603"/>
                    </a:cubicBezTo>
                    <a:cubicBezTo>
                      <a:pt x="325" y="603"/>
                      <a:pt x="325" y="603"/>
                      <a:pt x="325" y="603"/>
                    </a:cubicBezTo>
                    <a:cubicBezTo>
                      <a:pt x="324" y="587"/>
                      <a:pt x="324" y="587"/>
                      <a:pt x="324" y="587"/>
                    </a:cubicBezTo>
                    <a:close/>
                    <a:moveTo>
                      <a:pt x="345" y="585"/>
                    </a:moveTo>
                    <a:cubicBezTo>
                      <a:pt x="345" y="585"/>
                      <a:pt x="344" y="585"/>
                      <a:pt x="343" y="585"/>
                    </a:cubicBezTo>
                    <a:cubicBezTo>
                      <a:pt x="346" y="601"/>
                      <a:pt x="346" y="601"/>
                      <a:pt x="346" y="601"/>
                    </a:cubicBezTo>
                    <a:cubicBezTo>
                      <a:pt x="346" y="601"/>
                      <a:pt x="347" y="601"/>
                      <a:pt x="348" y="601"/>
                    </a:cubicBezTo>
                    <a:lnTo>
                      <a:pt x="345" y="585"/>
                    </a:lnTo>
                    <a:close/>
                    <a:moveTo>
                      <a:pt x="345" y="585"/>
                    </a:moveTo>
                    <a:cubicBezTo>
                      <a:pt x="345" y="585"/>
                      <a:pt x="345" y="585"/>
                      <a:pt x="345" y="585"/>
                    </a:cubicBezTo>
                    <a:cubicBezTo>
                      <a:pt x="348" y="601"/>
                      <a:pt x="348" y="601"/>
                      <a:pt x="348" y="601"/>
                    </a:cubicBezTo>
                    <a:cubicBezTo>
                      <a:pt x="348" y="601"/>
                      <a:pt x="348" y="601"/>
                      <a:pt x="348" y="601"/>
                    </a:cubicBezTo>
                    <a:cubicBezTo>
                      <a:pt x="345" y="585"/>
                      <a:pt x="345" y="585"/>
                      <a:pt x="345" y="585"/>
                    </a:cubicBezTo>
                    <a:close/>
                    <a:moveTo>
                      <a:pt x="366" y="581"/>
                    </a:moveTo>
                    <a:cubicBezTo>
                      <a:pt x="366" y="581"/>
                      <a:pt x="365" y="581"/>
                      <a:pt x="364" y="581"/>
                    </a:cubicBezTo>
                    <a:cubicBezTo>
                      <a:pt x="368" y="597"/>
                      <a:pt x="368" y="597"/>
                      <a:pt x="368" y="597"/>
                    </a:cubicBezTo>
                    <a:cubicBezTo>
                      <a:pt x="369" y="597"/>
                      <a:pt x="369" y="597"/>
                      <a:pt x="370" y="597"/>
                    </a:cubicBezTo>
                    <a:cubicBezTo>
                      <a:pt x="366" y="581"/>
                      <a:pt x="366" y="581"/>
                      <a:pt x="366" y="581"/>
                    </a:cubicBezTo>
                    <a:close/>
                    <a:moveTo>
                      <a:pt x="366" y="581"/>
                    </a:moveTo>
                    <a:cubicBezTo>
                      <a:pt x="366" y="581"/>
                      <a:pt x="366" y="581"/>
                      <a:pt x="366" y="581"/>
                    </a:cubicBezTo>
                    <a:cubicBezTo>
                      <a:pt x="370" y="597"/>
                      <a:pt x="370" y="597"/>
                      <a:pt x="370" y="597"/>
                    </a:cubicBezTo>
                    <a:cubicBezTo>
                      <a:pt x="370" y="597"/>
                      <a:pt x="370" y="597"/>
                      <a:pt x="370" y="597"/>
                    </a:cubicBezTo>
                    <a:cubicBezTo>
                      <a:pt x="366" y="581"/>
                      <a:pt x="366" y="581"/>
                      <a:pt x="366" y="581"/>
                    </a:cubicBezTo>
                    <a:close/>
                    <a:moveTo>
                      <a:pt x="387" y="575"/>
                    </a:moveTo>
                    <a:cubicBezTo>
                      <a:pt x="386" y="576"/>
                      <a:pt x="386" y="576"/>
                      <a:pt x="385" y="576"/>
                    </a:cubicBezTo>
                    <a:cubicBezTo>
                      <a:pt x="390" y="591"/>
                      <a:pt x="390" y="591"/>
                      <a:pt x="390" y="591"/>
                    </a:cubicBezTo>
                    <a:cubicBezTo>
                      <a:pt x="390" y="591"/>
                      <a:pt x="391" y="591"/>
                      <a:pt x="392" y="591"/>
                    </a:cubicBezTo>
                    <a:cubicBezTo>
                      <a:pt x="387" y="575"/>
                      <a:pt x="387" y="575"/>
                      <a:pt x="387" y="575"/>
                    </a:cubicBezTo>
                    <a:close/>
                    <a:moveTo>
                      <a:pt x="387" y="575"/>
                    </a:moveTo>
                    <a:cubicBezTo>
                      <a:pt x="387" y="575"/>
                      <a:pt x="387" y="575"/>
                      <a:pt x="387" y="575"/>
                    </a:cubicBezTo>
                    <a:cubicBezTo>
                      <a:pt x="392" y="591"/>
                      <a:pt x="392" y="591"/>
                      <a:pt x="392" y="591"/>
                    </a:cubicBezTo>
                    <a:cubicBezTo>
                      <a:pt x="392" y="591"/>
                      <a:pt x="392" y="591"/>
                      <a:pt x="392" y="591"/>
                    </a:cubicBezTo>
                    <a:cubicBezTo>
                      <a:pt x="387" y="575"/>
                      <a:pt x="387" y="575"/>
                      <a:pt x="387" y="575"/>
                    </a:cubicBezTo>
                    <a:close/>
                    <a:moveTo>
                      <a:pt x="407" y="568"/>
                    </a:moveTo>
                    <a:cubicBezTo>
                      <a:pt x="407" y="569"/>
                      <a:pt x="406" y="569"/>
                      <a:pt x="405" y="569"/>
                    </a:cubicBezTo>
                    <a:cubicBezTo>
                      <a:pt x="411" y="584"/>
                      <a:pt x="411" y="584"/>
                      <a:pt x="411" y="584"/>
                    </a:cubicBezTo>
                    <a:cubicBezTo>
                      <a:pt x="412" y="584"/>
                      <a:pt x="412" y="583"/>
                      <a:pt x="413" y="583"/>
                    </a:cubicBezTo>
                    <a:lnTo>
                      <a:pt x="407" y="568"/>
                    </a:lnTo>
                    <a:close/>
                    <a:moveTo>
                      <a:pt x="407" y="568"/>
                    </a:moveTo>
                    <a:cubicBezTo>
                      <a:pt x="407" y="568"/>
                      <a:pt x="407" y="568"/>
                      <a:pt x="407" y="568"/>
                    </a:cubicBezTo>
                    <a:cubicBezTo>
                      <a:pt x="413" y="583"/>
                      <a:pt x="413" y="583"/>
                      <a:pt x="413" y="583"/>
                    </a:cubicBezTo>
                    <a:cubicBezTo>
                      <a:pt x="413" y="583"/>
                      <a:pt x="413" y="583"/>
                      <a:pt x="413" y="583"/>
                    </a:cubicBezTo>
                    <a:cubicBezTo>
                      <a:pt x="407" y="568"/>
                      <a:pt x="407" y="568"/>
                      <a:pt x="407" y="568"/>
                    </a:cubicBezTo>
                    <a:close/>
                    <a:moveTo>
                      <a:pt x="427" y="560"/>
                    </a:moveTo>
                    <a:cubicBezTo>
                      <a:pt x="426" y="560"/>
                      <a:pt x="426" y="560"/>
                      <a:pt x="425" y="561"/>
                    </a:cubicBezTo>
                    <a:cubicBezTo>
                      <a:pt x="432" y="575"/>
                      <a:pt x="432" y="575"/>
                      <a:pt x="432" y="575"/>
                    </a:cubicBezTo>
                    <a:cubicBezTo>
                      <a:pt x="433" y="575"/>
                      <a:pt x="433" y="574"/>
                      <a:pt x="434" y="574"/>
                    </a:cubicBezTo>
                    <a:cubicBezTo>
                      <a:pt x="427" y="560"/>
                      <a:pt x="427" y="560"/>
                      <a:pt x="427" y="560"/>
                    </a:cubicBezTo>
                    <a:close/>
                    <a:moveTo>
                      <a:pt x="427" y="560"/>
                    </a:moveTo>
                    <a:cubicBezTo>
                      <a:pt x="427" y="560"/>
                      <a:pt x="427" y="560"/>
                      <a:pt x="427" y="560"/>
                    </a:cubicBezTo>
                    <a:cubicBezTo>
                      <a:pt x="434" y="574"/>
                      <a:pt x="434" y="574"/>
                      <a:pt x="434" y="574"/>
                    </a:cubicBezTo>
                    <a:cubicBezTo>
                      <a:pt x="434" y="574"/>
                      <a:pt x="434" y="574"/>
                      <a:pt x="434" y="574"/>
                    </a:cubicBezTo>
                    <a:cubicBezTo>
                      <a:pt x="427" y="560"/>
                      <a:pt x="427" y="560"/>
                      <a:pt x="427" y="560"/>
                    </a:cubicBezTo>
                    <a:close/>
                    <a:moveTo>
                      <a:pt x="446" y="550"/>
                    </a:moveTo>
                    <a:cubicBezTo>
                      <a:pt x="445" y="550"/>
                      <a:pt x="445" y="550"/>
                      <a:pt x="444" y="551"/>
                    </a:cubicBezTo>
                    <a:cubicBezTo>
                      <a:pt x="452" y="565"/>
                      <a:pt x="452" y="565"/>
                      <a:pt x="452" y="565"/>
                    </a:cubicBezTo>
                    <a:cubicBezTo>
                      <a:pt x="453" y="564"/>
                      <a:pt x="453" y="564"/>
                      <a:pt x="454" y="564"/>
                    </a:cubicBezTo>
                    <a:cubicBezTo>
                      <a:pt x="446" y="550"/>
                      <a:pt x="446" y="550"/>
                      <a:pt x="446" y="550"/>
                    </a:cubicBezTo>
                    <a:close/>
                    <a:moveTo>
                      <a:pt x="446" y="550"/>
                    </a:moveTo>
                    <a:cubicBezTo>
                      <a:pt x="446" y="550"/>
                      <a:pt x="446" y="550"/>
                      <a:pt x="446" y="550"/>
                    </a:cubicBezTo>
                    <a:cubicBezTo>
                      <a:pt x="454" y="564"/>
                      <a:pt x="454" y="564"/>
                      <a:pt x="454" y="564"/>
                    </a:cubicBezTo>
                    <a:cubicBezTo>
                      <a:pt x="454" y="564"/>
                      <a:pt x="454" y="564"/>
                      <a:pt x="454" y="564"/>
                    </a:cubicBezTo>
                    <a:cubicBezTo>
                      <a:pt x="446" y="550"/>
                      <a:pt x="446" y="550"/>
                      <a:pt x="446" y="550"/>
                    </a:cubicBezTo>
                    <a:close/>
                    <a:moveTo>
                      <a:pt x="464" y="538"/>
                    </a:moveTo>
                    <a:cubicBezTo>
                      <a:pt x="463" y="539"/>
                      <a:pt x="463" y="539"/>
                      <a:pt x="462" y="539"/>
                    </a:cubicBezTo>
                    <a:cubicBezTo>
                      <a:pt x="471" y="553"/>
                      <a:pt x="471" y="553"/>
                      <a:pt x="471" y="553"/>
                    </a:cubicBezTo>
                    <a:cubicBezTo>
                      <a:pt x="472" y="552"/>
                      <a:pt x="472" y="552"/>
                      <a:pt x="473" y="552"/>
                    </a:cubicBezTo>
                    <a:cubicBezTo>
                      <a:pt x="464" y="538"/>
                      <a:pt x="464" y="538"/>
                      <a:pt x="464" y="538"/>
                    </a:cubicBezTo>
                    <a:close/>
                    <a:moveTo>
                      <a:pt x="464" y="538"/>
                    </a:moveTo>
                    <a:cubicBezTo>
                      <a:pt x="464" y="538"/>
                      <a:pt x="464" y="538"/>
                      <a:pt x="464" y="538"/>
                    </a:cubicBezTo>
                    <a:cubicBezTo>
                      <a:pt x="473" y="552"/>
                      <a:pt x="473" y="552"/>
                      <a:pt x="473" y="552"/>
                    </a:cubicBezTo>
                    <a:cubicBezTo>
                      <a:pt x="473" y="552"/>
                      <a:pt x="473" y="552"/>
                      <a:pt x="473" y="552"/>
                    </a:cubicBezTo>
                    <a:lnTo>
                      <a:pt x="464" y="538"/>
                    </a:lnTo>
                    <a:close/>
                    <a:moveTo>
                      <a:pt x="481" y="526"/>
                    </a:moveTo>
                    <a:cubicBezTo>
                      <a:pt x="480" y="526"/>
                      <a:pt x="480" y="526"/>
                      <a:pt x="479" y="527"/>
                    </a:cubicBezTo>
                    <a:cubicBezTo>
                      <a:pt x="489" y="539"/>
                      <a:pt x="489" y="539"/>
                      <a:pt x="489" y="539"/>
                    </a:cubicBezTo>
                    <a:cubicBezTo>
                      <a:pt x="490" y="539"/>
                      <a:pt x="490" y="539"/>
                      <a:pt x="491" y="538"/>
                    </a:cubicBezTo>
                    <a:cubicBezTo>
                      <a:pt x="481" y="526"/>
                      <a:pt x="481" y="526"/>
                      <a:pt x="481" y="526"/>
                    </a:cubicBezTo>
                    <a:close/>
                    <a:moveTo>
                      <a:pt x="481" y="526"/>
                    </a:moveTo>
                    <a:cubicBezTo>
                      <a:pt x="481" y="526"/>
                      <a:pt x="481" y="526"/>
                      <a:pt x="481" y="526"/>
                    </a:cubicBezTo>
                    <a:cubicBezTo>
                      <a:pt x="491" y="538"/>
                      <a:pt x="491" y="538"/>
                      <a:pt x="491" y="538"/>
                    </a:cubicBezTo>
                    <a:cubicBezTo>
                      <a:pt x="491" y="538"/>
                      <a:pt x="491" y="538"/>
                      <a:pt x="491" y="538"/>
                    </a:cubicBezTo>
                    <a:cubicBezTo>
                      <a:pt x="481" y="526"/>
                      <a:pt x="481" y="526"/>
                      <a:pt x="481" y="526"/>
                    </a:cubicBezTo>
                    <a:close/>
                    <a:moveTo>
                      <a:pt x="497" y="512"/>
                    </a:moveTo>
                    <a:cubicBezTo>
                      <a:pt x="497" y="512"/>
                      <a:pt x="496" y="513"/>
                      <a:pt x="496" y="513"/>
                    </a:cubicBezTo>
                    <a:cubicBezTo>
                      <a:pt x="507" y="525"/>
                      <a:pt x="507" y="525"/>
                      <a:pt x="507" y="525"/>
                    </a:cubicBezTo>
                    <a:cubicBezTo>
                      <a:pt x="507" y="524"/>
                      <a:pt x="508" y="524"/>
                      <a:pt x="508" y="523"/>
                    </a:cubicBezTo>
                    <a:cubicBezTo>
                      <a:pt x="497" y="512"/>
                      <a:pt x="497" y="512"/>
                      <a:pt x="497" y="512"/>
                    </a:cubicBezTo>
                    <a:close/>
                    <a:moveTo>
                      <a:pt x="497" y="512"/>
                    </a:moveTo>
                    <a:cubicBezTo>
                      <a:pt x="497" y="512"/>
                      <a:pt x="497" y="512"/>
                      <a:pt x="497" y="512"/>
                    </a:cubicBezTo>
                    <a:cubicBezTo>
                      <a:pt x="508" y="523"/>
                      <a:pt x="508" y="523"/>
                      <a:pt x="508" y="523"/>
                    </a:cubicBezTo>
                    <a:cubicBezTo>
                      <a:pt x="508" y="523"/>
                      <a:pt x="508" y="523"/>
                      <a:pt x="508" y="523"/>
                    </a:cubicBezTo>
                    <a:cubicBezTo>
                      <a:pt x="497" y="512"/>
                      <a:pt x="497" y="512"/>
                      <a:pt x="497" y="512"/>
                    </a:cubicBezTo>
                    <a:close/>
                    <a:moveTo>
                      <a:pt x="512" y="497"/>
                    </a:moveTo>
                    <a:cubicBezTo>
                      <a:pt x="512" y="497"/>
                      <a:pt x="511" y="497"/>
                      <a:pt x="511" y="498"/>
                    </a:cubicBezTo>
                    <a:cubicBezTo>
                      <a:pt x="523" y="509"/>
                      <a:pt x="523" y="509"/>
                      <a:pt x="523" y="509"/>
                    </a:cubicBezTo>
                    <a:cubicBezTo>
                      <a:pt x="523" y="508"/>
                      <a:pt x="524" y="508"/>
                      <a:pt x="524" y="507"/>
                    </a:cubicBezTo>
                    <a:cubicBezTo>
                      <a:pt x="512" y="497"/>
                      <a:pt x="512" y="497"/>
                      <a:pt x="512" y="497"/>
                    </a:cubicBezTo>
                    <a:close/>
                    <a:moveTo>
                      <a:pt x="512" y="497"/>
                    </a:moveTo>
                    <a:cubicBezTo>
                      <a:pt x="512" y="497"/>
                      <a:pt x="512" y="497"/>
                      <a:pt x="512" y="497"/>
                    </a:cubicBezTo>
                    <a:cubicBezTo>
                      <a:pt x="524" y="507"/>
                      <a:pt x="524" y="507"/>
                      <a:pt x="524" y="507"/>
                    </a:cubicBezTo>
                    <a:cubicBezTo>
                      <a:pt x="524" y="507"/>
                      <a:pt x="524" y="507"/>
                      <a:pt x="524" y="507"/>
                    </a:cubicBezTo>
                    <a:cubicBezTo>
                      <a:pt x="512" y="497"/>
                      <a:pt x="512" y="497"/>
                      <a:pt x="512" y="497"/>
                    </a:cubicBezTo>
                    <a:close/>
                    <a:moveTo>
                      <a:pt x="526" y="480"/>
                    </a:moveTo>
                    <a:cubicBezTo>
                      <a:pt x="526" y="481"/>
                      <a:pt x="526" y="481"/>
                      <a:pt x="525" y="482"/>
                    </a:cubicBezTo>
                    <a:cubicBezTo>
                      <a:pt x="538" y="492"/>
                      <a:pt x="538" y="492"/>
                      <a:pt x="538" y="492"/>
                    </a:cubicBezTo>
                    <a:cubicBezTo>
                      <a:pt x="538" y="491"/>
                      <a:pt x="538" y="491"/>
                      <a:pt x="539" y="490"/>
                    </a:cubicBezTo>
                    <a:cubicBezTo>
                      <a:pt x="526" y="480"/>
                      <a:pt x="526" y="480"/>
                      <a:pt x="526" y="480"/>
                    </a:cubicBezTo>
                    <a:close/>
                    <a:moveTo>
                      <a:pt x="526" y="480"/>
                    </a:moveTo>
                    <a:cubicBezTo>
                      <a:pt x="526" y="480"/>
                      <a:pt x="526" y="480"/>
                      <a:pt x="526" y="480"/>
                    </a:cubicBezTo>
                    <a:cubicBezTo>
                      <a:pt x="539" y="490"/>
                      <a:pt x="539" y="490"/>
                      <a:pt x="539" y="490"/>
                    </a:cubicBezTo>
                    <a:cubicBezTo>
                      <a:pt x="539" y="490"/>
                      <a:pt x="539" y="490"/>
                      <a:pt x="539" y="490"/>
                    </a:cubicBezTo>
                    <a:cubicBezTo>
                      <a:pt x="526" y="480"/>
                      <a:pt x="526" y="480"/>
                      <a:pt x="526" y="480"/>
                    </a:cubicBezTo>
                    <a:close/>
                    <a:moveTo>
                      <a:pt x="539" y="463"/>
                    </a:moveTo>
                    <a:cubicBezTo>
                      <a:pt x="539" y="464"/>
                      <a:pt x="538" y="464"/>
                      <a:pt x="538" y="465"/>
                    </a:cubicBezTo>
                    <a:cubicBezTo>
                      <a:pt x="551" y="474"/>
                      <a:pt x="551" y="474"/>
                      <a:pt x="551" y="474"/>
                    </a:cubicBezTo>
                    <a:cubicBezTo>
                      <a:pt x="551" y="473"/>
                      <a:pt x="552" y="473"/>
                      <a:pt x="552" y="472"/>
                    </a:cubicBezTo>
                    <a:cubicBezTo>
                      <a:pt x="539" y="463"/>
                      <a:pt x="539" y="463"/>
                      <a:pt x="539" y="463"/>
                    </a:cubicBezTo>
                    <a:close/>
                    <a:moveTo>
                      <a:pt x="539" y="463"/>
                    </a:moveTo>
                    <a:cubicBezTo>
                      <a:pt x="539" y="463"/>
                      <a:pt x="539" y="463"/>
                      <a:pt x="539" y="463"/>
                    </a:cubicBezTo>
                    <a:cubicBezTo>
                      <a:pt x="552" y="472"/>
                      <a:pt x="552" y="472"/>
                      <a:pt x="552" y="472"/>
                    </a:cubicBezTo>
                    <a:cubicBezTo>
                      <a:pt x="552" y="472"/>
                      <a:pt x="552" y="472"/>
                      <a:pt x="552" y="472"/>
                    </a:cubicBezTo>
                    <a:cubicBezTo>
                      <a:pt x="539" y="463"/>
                      <a:pt x="539" y="463"/>
                      <a:pt x="539" y="463"/>
                    </a:cubicBezTo>
                    <a:close/>
                    <a:moveTo>
                      <a:pt x="550" y="445"/>
                    </a:moveTo>
                    <a:cubicBezTo>
                      <a:pt x="550" y="446"/>
                      <a:pt x="550" y="446"/>
                      <a:pt x="549" y="447"/>
                    </a:cubicBezTo>
                    <a:cubicBezTo>
                      <a:pt x="563" y="455"/>
                      <a:pt x="563" y="455"/>
                      <a:pt x="563" y="455"/>
                    </a:cubicBezTo>
                    <a:cubicBezTo>
                      <a:pt x="564" y="454"/>
                      <a:pt x="564" y="454"/>
                      <a:pt x="564" y="453"/>
                    </a:cubicBezTo>
                    <a:cubicBezTo>
                      <a:pt x="550" y="445"/>
                      <a:pt x="550" y="445"/>
                      <a:pt x="550" y="445"/>
                    </a:cubicBezTo>
                    <a:close/>
                    <a:moveTo>
                      <a:pt x="550" y="445"/>
                    </a:moveTo>
                    <a:cubicBezTo>
                      <a:pt x="550" y="445"/>
                      <a:pt x="550" y="445"/>
                      <a:pt x="550" y="445"/>
                    </a:cubicBezTo>
                    <a:cubicBezTo>
                      <a:pt x="564" y="453"/>
                      <a:pt x="564" y="453"/>
                      <a:pt x="564" y="453"/>
                    </a:cubicBezTo>
                    <a:cubicBezTo>
                      <a:pt x="564" y="453"/>
                      <a:pt x="564" y="453"/>
                      <a:pt x="564" y="453"/>
                    </a:cubicBezTo>
                    <a:cubicBezTo>
                      <a:pt x="550" y="445"/>
                      <a:pt x="550" y="445"/>
                      <a:pt x="550" y="445"/>
                    </a:cubicBezTo>
                    <a:close/>
                    <a:moveTo>
                      <a:pt x="560" y="426"/>
                    </a:moveTo>
                    <a:cubicBezTo>
                      <a:pt x="560" y="427"/>
                      <a:pt x="560" y="427"/>
                      <a:pt x="560" y="428"/>
                    </a:cubicBezTo>
                    <a:cubicBezTo>
                      <a:pt x="574" y="435"/>
                      <a:pt x="574" y="435"/>
                      <a:pt x="574" y="435"/>
                    </a:cubicBezTo>
                    <a:cubicBezTo>
                      <a:pt x="574" y="434"/>
                      <a:pt x="575" y="434"/>
                      <a:pt x="575" y="433"/>
                    </a:cubicBezTo>
                    <a:cubicBezTo>
                      <a:pt x="560" y="426"/>
                      <a:pt x="560" y="426"/>
                      <a:pt x="560" y="426"/>
                    </a:cubicBezTo>
                    <a:close/>
                    <a:moveTo>
                      <a:pt x="561" y="426"/>
                    </a:moveTo>
                    <a:cubicBezTo>
                      <a:pt x="560" y="426"/>
                      <a:pt x="560" y="426"/>
                      <a:pt x="560" y="426"/>
                    </a:cubicBezTo>
                    <a:cubicBezTo>
                      <a:pt x="575" y="433"/>
                      <a:pt x="575" y="433"/>
                      <a:pt x="575" y="433"/>
                    </a:cubicBezTo>
                    <a:cubicBezTo>
                      <a:pt x="575" y="433"/>
                      <a:pt x="575" y="433"/>
                      <a:pt x="575" y="433"/>
                    </a:cubicBezTo>
                    <a:cubicBezTo>
                      <a:pt x="561" y="426"/>
                      <a:pt x="561" y="426"/>
                      <a:pt x="561" y="426"/>
                    </a:cubicBezTo>
                    <a:close/>
                    <a:moveTo>
                      <a:pt x="569" y="406"/>
                    </a:moveTo>
                    <a:cubicBezTo>
                      <a:pt x="569" y="407"/>
                      <a:pt x="569" y="408"/>
                      <a:pt x="568" y="408"/>
                    </a:cubicBezTo>
                    <a:cubicBezTo>
                      <a:pt x="583" y="414"/>
                      <a:pt x="583" y="414"/>
                      <a:pt x="583" y="414"/>
                    </a:cubicBezTo>
                    <a:cubicBezTo>
                      <a:pt x="583" y="414"/>
                      <a:pt x="584" y="413"/>
                      <a:pt x="584" y="412"/>
                    </a:cubicBezTo>
                    <a:cubicBezTo>
                      <a:pt x="569" y="406"/>
                      <a:pt x="569" y="406"/>
                      <a:pt x="569" y="406"/>
                    </a:cubicBezTo>
                    <a:close/>
                    <a:moveTo>
                      <a:pt x="569" y="406"/>
                    </a:moveTo>
                    <a:cubicBezTo>
                      <a:pt x="569" y="406"/>
                      <a:pt x="569" y="406"/>
                      <a:pt x="569" y="406"/>
                    </a:cubicBezTo>
                    <a:cubicBezTo>
                      <a:pt x="584" y="412"/>
                      <a:pt x="584" y="412"/>
                      <a:pt x="584" y="412"/>
                    </a:cubicBezTo>
                    <a:cubicBezTo>
                      <a:pt x="584" y="412"/>
                      <a:pt x="584" y="412"/>
                      <a:pt x="584" y="412"/>
                    </a:cubicBezTo>
                    <a:cubicBezTo>
                      <a:pt x="569" y="406"/>
                      <a:pt x="569" y="406"/>
                      <a:pt x="569" y="406"/>
                    </a:cubicBezTo>
                    <a:close/>
                    <a:moveTo>
                      <a:pt x="576" y="386"/>
                    </a:moveTo>
                    <a:cubicBezTo>
                      <a:pt x="576" y="387"/>
                      <a:pt x="576" y="387"/>
                      <a:pt x="576" y="388"/>
                    </a:cubicBezTo>
                    <a:cubicBezTo>
                      <a:pt x="591" y="393"/>
                      <a:pt x="591" y="393"/>
                      <a:pt x="591" y="393"/>
                    </a:cubicBezTo>
                    <a:cubicBezTo>
                      <a:pt x="591" y="392"/>
                      <a:pt x="591" y="392"/>
                      <a:pt x="591" y="391"/>
                    </a:cubicBezTo>
                    <a:cubicBezTo>
                      <a:pt x="576" y="386"/>
                      <a:pt x="576" y="386"/>
                      <a:pt x="576" y="386"/>
                    </a:cubicBezTo>
                    <a:close/>
                    <a:moveTo>
                      <a:pt x="576" y="386"/>
                    </a:moveTo>
                    <a:cubicBezTo>
                      <a:pt x="576" y="386"/>
                      <a:pt x="576" y="386"/>
                      <a:pt x="576" y="386"/>
                    </a:cubicBezTo>
                    <a:cubicBezTo>
                      <a:pt x="591" y="391"/>
                      <a:pt x="591" y="391"/>
                      <a:pt x="591" y="391"/>
                    </a:cubicBezTo>
                    <a:cubicBezTo>
                      <a:pt x="591" y="391"/>
                      <a:pt x="591" y="391"/>
                      <a:pt x="591" y="391"/>
                    </a:cubicBezTo>
                    <a:cubicBezTo>
                      <a:pt x="576" y="386"/>
                      <a:pt x="576" y="386"/>
                      <a:pt x="576" y="386"/>
                    </a:cubicBezTo>
                    <a:close/>
                    <a:moveTo>
                      <a:pt x="582" y="366"/>
                    </a:moveTo>
                    <a:cubicBezTo>
                      <a:pt x="582" y="366"/>
                      <a:pt x="581" y="367"/>
                      <a:pt x="581" y="367"/>
                    </a:cubicBezTo>
                    <a:cubicBezTo>
                      <a:pt x="597" y="371"/>
                      <a:pt x="597" y="371"/>
                      <a:pt x="597" y="371"/>
                    </a:cubicBezTo>
                    <a:cubicBezTo>
                      <a:pt x="597" y="370"/>
                      <a:pt x="597" y="370"/>
                      <a:pt x="597" y="369"/>
                    </a:cubicBezTo>
                    <a:cubicBezTo>
                      <a:pt x="582" y="366"/>
                      <a:pt x="582" y="366"/>
                      <a:pt x="582" y="366"/>
                    </a:cubicBezTo>
                    <a:close/>
                    <a:moveTo>
                      <a:pt x="582" y="365"/>
                    </a:moveTo>
                    <a:cubicBezTo>
                      <a:pt x="582" y="366"/>
                      <a:pt x="582" y="366"/>
                      <a:pt x="582" y="366"/>
                    </a:cubicBezTo>
                    <a:cubicBezTo>
                      <a:pt x="597" y="369"/>
                      <a:pt x="597" y="369"/>
                      <a:pt x="597" y="369"/>
                    </a:cubicBezTo>
                    <a:cubicBezTo>
                      <a:pt x="597" y="369"/>
                      <a:pt x="597" y="369"/>
                      <a:pt x="597" y="369"/>
                    </a:cubicBezTo>
                    <a:cubicBezTo>
                      <a:pt x="582" y="365"/>
                      <a:pt x="582" y="365"/>
                      <a:pt x="582" y="365"/>
                    </a:cubicBezTo>
                    <a:close/>
                    <a:moveTo>
                      <a:pt x="586" y="344"/>
                    </a:moveTo>
                    <a:cubicBezTo>
                      <a:pt x="586" y="345"/>
                      <a:pt x="585" y="346"/>
                      <a:pt x="585" y="346"/>
                    </a:cubicBezTo>
                    <a:cubicBezTo>
                      <a:pt x="601" y="349"/>
                      <a:pt x="601" y="349"/>
                      <a:pt x="601" y="349"/>
                    </a:cubicBezTo>
                    <a:cubicBezTo>
                      <a:pt x="601" y="348"/>
                      <a:pt x="601" y="348"/>
                      <a:pt x="601" y="347"/>
                    </a:cubicBezTo>
                    <a:cubicBezTo>
                      <a:pt x="586" y="344"/>
                      <a:pt x="586" y="344"/>
                      <a:pt x="586" y="344"/>
                    </a:cubicBezTo>
                    <a:close/>
                    <a:moveTo>
                      <a:pt x="586" y="344"/>
                    </a:moveTo>
                    <a:cubicBezTo>
                      <a:pt x="586" y="344"/>
                      <a:pt x="586" y="344"/>
                      <a:pt x="586" y="344"/>
                    </a:cubicBezTo>
                    <a:cubicBezTo>
                      <a:pt x="601" y="347"/>
                      <a:pt x="601" y="347"/>
                      <a:pt x="601" y="347"/>
                    </a:cubicBezTo>
                    <a:cubicBezTo>
                      <a:pt x="601" y="347"/>
                      <a:pt x="601" y="347"/>
                      <a:pt x="601" y="347"/>
                    </a:cubicBezTo>
                    <a:cubicBezTo>
                      <a:pt x="601" y="347"/>
                      <a:pt x="601" y="347"/>
                      <a:pt x="601" y="347"/>
                    </a:cubicBezTo>
                    <a:cubicBezTo>
                      <a:pt x="586" y="344"/>
                      <a:pt x="586" y="344"/>
                      <a:pt x="586" y="344"/>
                    </a:cubicBezTo>
                    <a:close/>
                    <a:moveTo>
                      <a:pt x="588" y="323"/>
                    </a:moveTo>
                    <a:cubicBezTo>
                      <a:pt x="588" y="324"/>
                      <a:pt x="588" y="325"/>
                      <a:pt x="588" y="325"/>
                    </a:cubicBezTo>
                    <a:cubicBezTo>
                      <a:pt x="604" y="326"/>
                      <a:pt x="604" y="326"/>
                      <a:pt x="604" y="326"/>
                    </a:cubicBezTo>
                    <a:cubicBezTo>
                      <a:pt x="604" y="326"/>
                      <a:pt x="604" y="325"/>
                      <a:pt x="604" y="324"/>
                    </a:cubicBezTo>
                    <a:lnTo>
                      <a:pt x="588" y="323"/>
                    </a:lnTo>
                    <a:close/>
                    <a:moveTo>
                      <a:pt x="588" y="323"/>
                    </a:moveTo>
                    <a:cubicBezTo>
                      <a:pt x="588" y="323"/>
                      <a:pt x="588" y="323"/>
                      <a:pt x="588" y="323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588" y="323"/>
                      <a:pt x="588" y="323"/>
                      <a:pt x="588" y="323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25"/>
              <p:cNvSpPr>
                <a:spLocks noEditPoints="1"/>
              </p:cNvSpPr>
              <p:nvPr/>
            </p:nvSpPr>
            <p:spPr bwMode="auto">
              <a:xfrm>
                <a:off x="4810126" y="2135188"/>
                <a:ext cx="2571750" cy="2593975"/>
              </a:xfrm>
              <a:custGeom>
                <a:avLst/>
                <a:gdLst>
                  <a:gd name="T0" fmla="*/ 143 w 805"/>
                  <a:gd name="T1" fmla="*/ 143 h 804"/>
                  <a:gd name="T2" fmla="*/ 662 w 805"/>
                  <a:gd name="T3" fmla="*/ 661 h 804"/>
                  <a:gd name="T4" fmla="*/ 397 w 805"/>
                  <a:gd name="T5" fmla="*/ 46 h 804"/>
                  <a:gd name="T6" fmla="*/ 405 w 805"/>
                  <a:gd name="T7" fmla="*/ 43 h 804"/>
                  <a:gd name="T8" fmla="*/ 408 w 805"/>
                  <a:gd name="T9" fmla="*/ 52 h 804"/>
                  <a:gd name="T10" fmla="*/ 400 w 805"/>
                  <a:gd name="T11" fmla="*/ 54 h 804"/>
                  <a:gd name="T12" fmla="*/ 397 w 805"/>
                  <a:gd name="T13" fmla="*/ 46 h 804"/>
                  <a:gd name="T14" fmla="*/ 355 w 805"/>
                  <a:gd name="T15" fmla="*/ 47 h 804"/>
                  <a:gd name="T16" fmla="*/ 363 w 805"/>
                  <a:gd name="T17" fmla="*/ 49 h 804"/>
                  <a:gd name="T18" fmla="*/ 363 w 805"/>
                  <a:gd name="T19" fmla="*/ 56 h 804"/>
                  <a:gd name="T20" fmla="*/ 356 w 805"/>
                  <a:gd name="T21" fmla="*/ 58 h 804"/>
                  <a:gd name="T22" fmla="*/ 352 w 805"/>
                  <a:gd name="T23" fmla="*/ 50 h 804"/>
                  <a:gd name="T24" fmla="*/ 310 w 805"/>
                  <a:gd name="T25" fmla="*/ 56 h 804"/>
                  <a:gd name="T26" fmla="*/ 319 w 805"/>
                  <a:gd name="T27" fmla="*/ 57 h 804"/>
                  <a:gd name="T28" fmla="*/ 320 w 805"/>
                  <a:gd name="T29" fmla="*/ 64 h 804"/>
                  <a:gd name="T30" fmla="*/ 313 w 805"/>
                  <a:gd name="T31" fmla="*/ 67 h 804"/>
                  <a:gd name="T32" fmla="*/ 308 w 805"/>
                  <a:gd name="T33" fmla="*/ 60 h 804"/>
                  <a:gd name="T34" fmla="*/ 271 w 805"/>
                  <a:gd name="T35" fmla="*/ 69 h 804"/>
                  <a:gd name="T36" fmla="*/ 277 w 805"/>
                  <a:gd name="T37" fmla="*/ 75 h 804"/>
                  <a:gd name="T38" fmla="*/ 270 w 805"/>
                  <a:gd name="T39" fmla="*/ 81 h 804"/>
                  <a:gd name="T40" fmla="*/ 265 w 805"/>
                  <a:gd name="T41" fmla="*/ 74 h 804"/>
                  <a:gd name="T42" fmla="*/ 224 w 805"/>
                  <a:gd name="T43" fmla="*/ 91 h 804"/>
                  <a:gd name="T44" fmla="*/ 233 w 805"/>
                  <a:gd name="T45" fmla="*/ 89 h 804"/>
                  <a:gd name="T46" fmla="*/ 235 w 805"/>
                  <a:gd name="T47" fmla="*/ 98 h 804"/>
                  <a:gd name="T48" fmla="*/ 226 w 805"/>
                  <a:gd name="T49" fmla="*/ 99 h 804"/>
                  <a:gd name="T50" fmla="*/ 224 w 805"/>
                  <a:gd name="T51" fmla="*/ 91 h 804"/>
                  <a:gd name="T52" fmla="*/ 48 w 805"/>
                  <a:gd name="T53" fmla="*/ 393 h 804"/>
                  <a:gd name="T54" fmla="*/ 156 w 805"/>
                  <a:gd name="T55" fmla="*/ 142 h 804"/>
                  <a:gd name="T56" fmla="*/ 161 w 805"/>
                  <a:gd name="T57" fmla="*/ 148 h 804"/>
                  <a:gd name="T58" fmla="*/ 48 w 805"/>
                  <a:gd name="T59" fmla="*/ 393 h 804"/>
                  <a:gd name="T60" fmla="*/ 642 w 805"/>
                  <a:gd name="T61" fmla="*/ 641 h 804"/>
                  <a:gd name="T62" fmla="*/ 545 w 805"/>
                  <a:gd name="T63" fmla="*/ 726 h 804"/>
                  <a:gd name="T64" fmla="*/ 503 w 805"/>
                  <a:gd name="T65" fmla="*/ 725 h 804"/>
                  <a:gd name="T66" fmla="*/ 112 w 805"/>
                  <a:gd name="T67" fmla="*/ 574 h 804"/>
                  <a:gd name="T68" fmla="*/ 52 w 805"/>
                  <a:gd name="T69" fmla="*/ 451 h 804"/>
                  <a:gd name="T70" fmla="*/ 164 w 805"/>
                  <a:gd name="T71" fmla="*/ 163 h 804"/>
                  <a:gd name="T72" fmla="*/ 425 w 805"/>
                  <a:gd name="T73" fmla="*/ 49 h 804"/>
                  <a:gd name="T74" fmla="*/ 574 w 805"/>
                  <a:gd name="T75" fmla="*/ 110 h 804"/>
                  <a:gd name="T76" fmla="*/ 673 w 805"/>
                  <a:gd name="T77" fmla="*/ 199 h 804"/>
                  <a:gd name="T78" fmla="*/ 721 w 805"/>
                  <a:gd name="T79" fmla="*/ 556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05" h="804">
                    <a:moveTo>
                      <a:pt x="662" y="143"/>
                    </a:moveTo>
                    <a:cubicBezTo>
                      <a:pt x="519" y="0"/>
                      <a:pt x="287" y="0"/>
                      <a:pt x="143" y="143"/>
                    </a:cubicBezTo>
                    <a:cubicBezTo>
                      <a:pt x="0" y="286"/>
                      <a:pt x="0" y="518"/>
                      <a:pt x="143" y="661"/>
                    </a:cubicBezTo>
                    <a:cubicBezTo>
                      <a:pt x="287" y="804"/>
                      <a:pt x="519" y="804"/>
                      <a:pt x="662" y="661"/>
                    </a:cubicBezTo>
                    <a:cubicBezTo>
                      <a:pt x="805" y="518"/>
                      <a:pt x="805" y="286"/>
                      <a:pt x="662" y="143"/>
                    </a:cubicBezTo>
                    <a:close/>
                    <a:moveTo>
                      <a:pt x="397" y="46"/>
                    </a:moveTo>
                    <a:cubicBezTo>
                      <a:pt x="397" y="45"/>
                      <a:pt x="398" y="43"/>
                      <a:pt x="400" y="43"/>
                    </a:cubicBezTo>
                    <a:cubicBezTo>
                      <a:pt x="405" y="43"/>
                      <a:pt x="405" y="43"/>
                      <a:pt x="405" y="43"/>
                    </a:cubicBezTo>
                    <a:cubicBezTo>
                      <a:pt x="407" y="43"/>
                      <a:pt x="408" y="45"/>
                      <a:pt x="408" y="46"/>
                    </a:cubicBezTo>
                    <a:cubicBezTo>
                      <a:pt x="408" y="52"/>
                      <a:pt x="408" y="52"/>
                      <a:pt x="408" y="52"/>
                    </a:cubicBezTo>
                    <a:cubicBezTo>
                      <a:pt x="408" y="53"/>
                      <a:pt x="407" y="54"/>
                      <a:pt x="405" y="54"/>
                    </a:cubicBezTo>
                    <a:cubicBezTo>
                      <a:pt x="400" y="54"/>
                      <a:pt x="400" y="54"/>
                      <a:pt x="400" y="54"/>
                    </a:cubicBezTo>
                    <a:cubicBezTo>
                      <a:pt x="398" y="54"/>
                      <a:pt x="397" y="53"/>
                      <a:pt x="397" y="52"/>
                    </a:cubicBezTo>
                    <a:lnTo>
                      <a:pt x="397" y="46"/>
                    </a:lnTo>
                    <a:close/>
                    <a:moveTo>
                      <a:pt x="352" y="50"/>
                    </a:moveTo>
                    <a:cubicBezTo>
                      <a:pt x="352" y="49"/>
                      <a:pt x="353" y="47"/>
                      <a:pt x="355" y="47"/>
                    </a:cubicBezTo>
                    <a:cubicBezTo>
                      <a:pt x="360" y="46"/>
                      <a:pt x="360" y="46"/>
                      <a:pt x="360" y="46"/>
                    </a:cubicBezTo>
                    <a:cubicBezTo>
                      <a:pt x="362" y="46"/>
                      <a:pt x="363" y="47"/>
                      <a:pt x="363" y="49"/>
                    </a:cubicBezTo>
                    <a:cubicBezTo>
                      <a:pt x="364" y="54"/>
                      <a:pt x="364" y="54"/>
                      <a:pt x="364" y="54"/>
                    </a:cubicBezTo>
                    <a:cubicBezTo>
                      <a:pt x="364" y="55"/>
                      <a:pt x="364" y="56"/>
                      <a:pt x="363" y="56"/>
                    </a:cubicBezTo>
                    <a:cubicBezTo>
                      <a:pt x="363" y="57"/>
                      <a:pt x="362" y="57"/>
                      <a:pt x="361" y="57"/>
                    </a:cubicBezTo>
                    <a:cubicBezTo>
                      <a:pt x="356" y="58"/>
                      <a:pt x="356" y="58"/>
                      <a:pt x="356" y="58"/>
                    </a:cubicBezTo>
                    <a:cubicBezTo>
                      <a:pt x="354" y="58"/>
                      <a:pt x="353" y="57"/>
                      <a:pt x="353" y="56"/>
                    </a:cubicBezTo>
                    <a:lnTo>
                      <a:pt x="352" y="50"/>
                    </a:lnTo>
                    <a:close/>
                    <a:moveTo>
                      <a:pt x="308" y="60"/>
                    </a:moveTo>
                    <a:cubicBezTo>
                      <a:pt x="308" y="58"/>
                      <a:pt x="309" y="57"/>
                      <a:pt x="310" y="56"/>
                    </a:cubicBezTo>
                    <a:cubicBezTo>
                      <a:pt x="315" y="55"/>
                      <a:pt x="315" y="55"/>
                      <a:pt x="315" y="55"/>
                    </a:cubicBezTo>
                    <a:cubicBezTo>
                      <a:pt x="317" y="55"/>
                      <a:pt x="318" y="55"/>
                      <a:pt x="319" y="57"/>
                    </a:cubicBezTo>
                    <a:cubicBezTo>
                      <a:pt x="320" y="62"/>
                      <a:pt x="320" y="62"/>
                      <a:pt x="320" y="62"/>
                    </a:cubicBezTo>
                    <a:cubicBezTo>
                      <a:pt x="320" y="63"/>
                      <a:pt x="320" y="64"/>
                      <a:pt x="320" y="64"/>
                    </a:cubicBezTo>
                    <a:cubicBezTo>
                      <a:pt x="319" y="65"/>
                      <a:pt x="319" y="65"/>
                      <a:pt x="318" y="66"/>
                    </a:cubicBezTo>
                    <a:cubicBezTo>
                      <a:pt x="313" y="67"/>
                      <a:pt x="313" y="67"/>
                      <a:pt x="313" y="67"/>
                    </a:cubicBezTo>
                    <a:cubicBezTo>
                      <a:pt x="311" y="67"/>
                      <a:pt x="310" y="66"/>
                      <a:pt x="309" y="65"/>
                    </a:cubicBezTo>
                    <a:lnTo>
                      <a:pt x="308" y="60"/>
                    </a:lnTo>
                    <a:close/>
                    <a:moveTo>
                      <a:pt x="266" y="71"/>
                    </a:moveTo>
                    <a:cubicBezTo>
                      <a:pt x="271" y="69"/>
                      <a:pt x="271" y="69"/>
                      <a:pt x="271" y="69"/>
                    </a:cubicBezTo>
                    <a:cubicBezTo>
                      <a:pt x="273" y="68"/>
                      <a:pt x="274" y="69"/>
                      <a:pt x="275" y="70"/>
                    </a:cubicBezTo>
                    <a:cubicBezTo>
                      <a:pt x="277" y="75"/>
                      <a:pt x="277" y="75"/>
                      <a:pt x="277" y="75"/>
                    </a:cubicBezTo>
                    <a:cubicBezTo>
                      <a:pt x="278" y="77"/>
                      <a:pt x="277" y="78"/>
                      <a:pt x="276" y="79"/>
                    </a:cubicBezTo>
                    <a:cubicBezTo>
                      <a:pt x="270" y="81"/>
                      <a:pt x="270" y="81"/>
                      <a:pt x="270" y="81"/>
                    </a:cubicBezTo>
                    <a:cubicBezTo>
                      <a:pt x="269" y="82"/>
                      <a:pt x="267" y="81"/>
                      <a:pt x="267" y="79"/>
                    </a:cubicBezTo>
                    <a:cubicBezTo>
                      <a:pt x="265" y="74"/>
                      <a:pt x="265" y="74"/>
                      <a:pt x="265" y="74"/>
                    </a:cubicBezTo>
                    <a:cubicBezTo>
                      <a:pt x="264" y="73"/>
                      <a:pt x="265" y="71"/>
                      <a:pt x="266" y="71"/>
                    </a:cubicBezTo>
                    <a:close/>
                    <a:moveTo>
                      <a:pt x="224" y="91"/>
                    </a:moveTo>
                    <a:cubicBezTo>
                      <a:pt x="229" y="88"/>
                      <a:pt x="229" y="88"/>
                      <a:pt x="229" y="88"/>
                    </a:cubicBezTo>
                    <a:cubicBezTo>
                      <a:pt x="231" y="87"/>
                      <a:pt x="232" y="88"/>
                      <a:pt x="233" y="89"/>
                    </a:cubicBezTo>
                    <a:cubicBezTo>
                      <a:pt x="236" y="94"/>
                      <a:pt x="236" y="94"/>
                      <a:pt x="236" y="94"/>
                    </a:cubicBezTo>
                    <a:cubicBezTo>
                      <a:pt x="236" y="95"/>
                      <a:pt x="236" y="97"/>
                      <a:pt x="235" y="98"/>
                    </a:cubicBezTo>
                    <a:cubicBezTo>
                      <a:pt x="230" y="100"/>
                      <a:pt x="230" y="100"/>
                      <a:pt x="230" y="100"/>
                    </a:cubicBezTo>
                    <a:cubicBezTo>
                      <a:pt x="228" y="101"/>
                      <a:pt x="227" y="101"/>
                      <a:pt x="226" y="99"/>
                    </a:cubicBezTo>
                    <a:cubicBezTo>
                      <a:pt x="223" y="95"/>
                      <a:pt x="223" y="95"/>
                      <a:pt x="223" y="95"/>
                    </a:cubicBezTo>
                    <a:cubicBezTo>
                      <a:pt x="223" y="93"/>
                      <a:pt x="223" y="92"/>
                      <a:pt x="224" y="91"/>
                    </a:cubicBezTo>
                    <a:close/>
                    <a:moveTo>
                      <a:pt x="48" y="393"/>
                    </a:moveTo>
                    <a:cubicBezTo>
                      <a:pt x="48" y="393"/>
                      <a:pt x="48" y="393"/>
                      <a:pt x="48" y="393"/>
                    </a:cubicBezTo>
                    <a:cubicBezTo>
                      <a:pt x="46" y="393"/>
                      <a:pt x="44" y="391"/>
                      <a:pt x="44" y="389"/>
                    </a:cubicBezTo>
                    <a:cubicBezTo>
                      <a:pt x="48" y="294"/>
                      <a:pt x="87" y="207"/>
                      <a:pt x="156" y="142"/>
                    </a:cubicBezTo>
                    <a:cubicBezTo>
                      <a:pt x="157" y="140"/>
                      <a:pt x="160" y="140"/>
                      <a:pt x="161" y="142"/>
                    </a:cubicBezTo>
                    <a:cubicBezTo>
                      <a:pt x="163" y="144"/>
                      <a:pt x="163" y="146"/>
                      <a:pt x="161" y="148"/>
                    </a:cubicBezTo>
                    <a:cubicBezTo>
                      <a:pt x="94" y="211"/>
                      <a:pt x="56" y="297"/>
                      <a:pt x="52" y="389"/>
                    </a:cubicBezTo>
                    <a:cubicBezTo>
                      <a:pt x="52" y="391"/>
                      <a:pt x="51" y="393"/>
                      <a:pt x="48" y="393"/>
                    </a:cubicBezTo>
                    <a:close/>
                    <a:moveTo>
                      <a:pt x="707" y="549"/>
                    </a:moveTo>
                    <a:cubicBezTo>
                      <a:pt x="691" y="582"/>
                      <a:pt x="669" y="613"/>
                      <a:pt x="642" y="641"/>
                    </a:cubicBezTo>
                    <a:cubicBezTo>
                      <a:pt x="611" y="672"/>
                      <a:pt x="576" y="695"/>
                      <a:pt x="538" y="711"/>
                    </a:cubicBezTo>
                    <a:cubicBezTo>
                      <a:pt x="545" y="726"/>
                      <a:pt x="545" y="726"/>
                      <a:pt x="545" y="726"/>
                    </a:cubicBezTo>
                    <a:cubicBezTo>
                      <a:pt x="532" y="731"/>
                      <a:pt x="520" y="736"/>
                      <a:pt x="507" y="740"/>
                    </a:cubicBezTo>
                    <a:cubicBezTo>
                      <a:pt x="503" y="725"/>
                      <a:pt x="503" y="725"/>
                      <a:pt x="503" y="725"/>
                    </a:cubicBezTo>
                    <a:cubicBezTo>
                      <a:pt x="387" y="761"/>
                      <a:pt x="255" y="733"/>
                      <a:pt x="164" y="641"/>
                    </a:cubicBezTo>
                    <a:cubicBezTo>
                      <a:pt x="143" y="620"/>
                      <a:pt x="126" y="598"/>
                      <a:pt x="112" y="574"/>
                    </a:cubicBezTo>
                    <a:cubicBezTo>
                      <a:pt x="98" y="582"/>
                      <a:pt x="98" y="582"/>
                      <a:pt x="98" y="582"/>
                    </a:cubicBezTo>
                    <a:cubicBezTo>
                      <a:pt x="74" y="541"/>
                      <a:pt x="59" y="496"/>
                      <a:pt x="52" y="451"/>
                    </a:cubicBezTo>
                    <a:cubicBezTo>
                      <a:pt x="68" y="449"/>
                      <a:pt x="68" y="449"/>
                      <a:pt x="68" y="449"/>
                    </a:cubicBezTo>
                    <a:cubicBezTo>
                      <a:pt x="54" y="347"/>
                      <a:pt x="86" y="241"/>
                      <a:pt x="164" y="163"/>
                    </a:cubicBezTo>
                    <a:cubicBezTo>
                      <a:pt x="235" y="91"/>
                      <a:pt x="330" y="59"/>
                      <a:pt x="424" y="65"/>
                    </a:cubicBezTo>
                    <a:cubicBezTo>
                      <a:pt x="425" y="49"/>
                      <a:pt x="425" y="49"/>
                      <a:pt x="425" y="49"/>
                    </a:cubicBezTo>
                    <a:cubicBezTo>
                      <a:pt x="479" y="52"/>
                      <a:pt x="533" y="68"/>
                      <a:pt x="581" y="97"/>
                    </a:cubicBezTo>
                    <a:cubicBezTo>
                      <a:pt x="574" y="110"/>
                      <a:pt x="574" y="110"/>
                      <a:pt x="574" y="110"/>
                    </a:cubicBezTo>
                    <a:cubicBezTo>
                      <a:pt x="598" y="124"/>
                      <a:pt x="621" y="142"/>
                      <a:pt x="642" y="163"/>
                    </a:cubicBezTo>
                    <a:cubicBezTo>
                      <a:pt x="653" y="174"/>
                      <a:pt x="664" y="187"/>
                      <a:pt x="673" y="199"/>
                    </a:cubicBezTo>
                    <a:cubicBezTo>
                      <a:pt x="686" y="190"/>
                      <a:pt x="686" y="190"/>
                      <a:pt x="686" y="190"/>
                    </a:cubicBezTo>
                    <a:cubicBezTo>
                      <a:pt x="766" y="297"/>
                      <a:pt x="778" y="439"/>
                      <a:pt x="721" y="556"/>
                    </a:cubicBezTo>
                    <a:lnTo>
                      <a:pt x="707" y="549"/>
                    </a:lnTo>
                    <a:close/>
                  </a:path>
                </a:pathLst>
              </a:custGeom>
              <a:solidFill>
                <a:srgbClr val="00B4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26"/>
              <p:cNvSpPr>
                <a:spLocks/>
              </p:cNvSpPr>
              <p:nvPr/>
            </p:nvSpPr>
            <p:spPr bwMode="auto">
              <a:xfrm>
                <a:off x="6780213" y="2441575"/>
                <a:ext cx="539750" cy="996950"/>
              </a:xfrm>
              <a:custGeom>
                <a:avLst/>
                <a:gdLst>
                  <a:gd name="T0" fmla="*/ 16 w 169"/>
                  <a:gd name="T1" fmla="*/ 2 h 309"/>
                  <a:gd name="T2" fmla="*/ 15 w 169"/>
                  <a:gd name="T3" fmla="*/ 4 h 309"/>
                  <a:gd name="T4" fmla="*/ 165 w 169"/>
                  <a:gd name="T5" fmla="*/ 307 h 309"/>
                  <a:gd name="T6" fmla="*/ 167 w 169"/>
                  <a:gd name="T7" fmla="*/ 307 h 309"/>
                  <a:gd name="T8" fmla="*/ 167 w 169"/>
                  <a:gd name="T9" fmla="*/ 305 h 309"/>
                  <a:gd name="T10" fmla="*/ 146 w 169"/>
                  <a:gd name="T11" fmla="*/ 305 h 309"/>
                  <a:gd name="T12" fmla="*/ 146 w 169"/>
                  <a:gd name="T13" fmla="*/ 307 h 309"/>
                  <a:gd name="T14" fmla="*/ 148 w 169"/>
                  <a:gd name="T15" fmla="*/ 307 h 309"/>
                  <a:gd name="T16" fmla="*/ 4 w 169"/>
                  <a:gd name="T17" fmla="*/ 18 h 309"/>
                  <a:gd name="T18" fmla="*/ 3 w 169"/>
                  <a:gd name="T19" fmla="*/ 19 h 309"/>
                  <a:gd name="T20" fmla="*/ 5 w 169"/>
                  <a:gd name="T21" fmla="*/ 20 h 309"/>
                  <a:gd name="T22" fmla="*/ 18 w 169"/>
                  <a:gd name="T23" fmla="*/ 4 h 309"/>
                  <a:gd name="T24" fmla="*/ 16 w 169"/>
                  <a:gd name="T25" fmla="*/ 2 h 309"/>
                  <a:gd name="T26" fmla="*/ 15 w 169"/>
                  <a:gd name="T27" fmla="*/ 4 h 309"/>
                  <a:gd name="T28" fmla="*/ 16 w 169"/>
                  <a:gd name="T29" fmla="*/ 2 h 309"/>
                  <a:gd name="T30" fmla="*/ 14 w 169"/>
                  <a:gd name="T31" fmla="*/ 1 h 309"/>
                  <a:gd name="T32" fmla="*/ 0 w 169"/>
                  <a:gd name="T33" fmla="*/ 20 h 309"/>
                  <a:gd name="T34" fmla="*/ 2 w 169"/>
                  <a:gd name="T35" fmla="*/ 21 h 309"/>
                  <a:gd name="T36" fmla="*/ 144 w 169"/>
                  <a:gd name="T37" fmla="*/ 307 h 309"/>
                  <a:gd name="T38" fmla="*/ 144 w 169"/>
                  <a:gd name="T39" fmla="*/ 309 h 309"/>
                  <a:gd name="T40" fmla="*/ 169 w 169"/>
                  <a:gd name="T41" fmla="*/ 309 h 309"/>
                  <a:gd name="T42" fmla="*/ 169 w 169"/>
                  <a:gd name="T43" fmla="*/ 307 h 309"/>
                  <a:gd name="T44" fmla="*/ 17 w 169"/>
                  <a:gd name="T45" fmla="*/ 1 h 309"/>
                  <a:gd name="T46" fmla="*/ 16 w 169"/>
                  <a:gd name="T47" fmla="*/ 0 h 309"/>
                  <a:gd name="T48" fmla="*/ 14 w 169"/>
                  <a:gd name="T49" fmla="*/ 1 h 309"/>
                  <a:gd name="T50" fmla="*/ 16 w 169"/>
                  <a:gd name="T51" fmla="*/ 2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9" h="309">
                    <a:moveTo>
                      <a:pt x="16" y="2"/>
                    </a:moveTo>
                    <a:cubicBezTo>
                      <a:pt x="15" y="4"/>
                      <a:pt x="15" y="4"/>
                      <a:pt x="15" y="4"/>
                    </a:cubicBezTo>
                    <a:cubicBezTo>
                      <a:pt x="106" y="73"/>
                      <a:pt x="165" y="183"/>
                      <a:pt x="165" y="307"/>
                    </a:cubicBezTo>
                    <a:cubicBezTo>
                      <a:pt x="167" y="307"/>
                      <a:pt x="167" y="307"/>
                      <a:pt x="167" y="307"/>
                    </a:cubicBezTo>
                    <a:cubicBezTo>
                      <a:pt x="167" y="305"/>
                      <a:pt x="167" y="305"/>
                      <a:pt x="167" y="305"/>
                    </a:cubicBezTo>
                    <a:cubicBezTo>
                      <a:pt x="146" y="305"/>
                      <a:pt x="146" y="305"/>
                      <a:pt x="146" y="305"/>
                    </a:cubicBezTo>
                    <a:cubicBezTo>
                      <a:pt x="146" y="307"/>
                      <a:pt x="146" y="307"/>
                      <a:pt x="146" y="307"/>
                    </a:cubicBezTo>
                    <a:cubicBezTo>
                      <a:pt x="148" y="307"/>
                      <a:pt x="148" y="307"/>
                      <a:pt x="148" y="307"/>
                    </a:cubicBezTo>
                    <a:cubicBezTo>
                      <a:pt x="148" y="189"/>
                      <a:pt x="92" y="84"/>
                      <a:pt x="4" y="18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88" y="86"/>
                      <a:pt x="144" y="190"/>
                      <a:pt x="144" y="307"/>
                    </a:cubicBezTo>
                    <a:cubicBezTo>
                      <a:pt x="144" y="309"/>
                      <a:pt x="144" y="309"/>
                      <a:pt x="144" y="309"/>
                    </a:cubicBezTo>
                    <a:cubicBezTo>
                      <a:pt x="169" y="309"/>
                      <a:pt x="169" y="309"/>
                      <a:pt x="169" y="309"/>
                    </a:cubicBezTo>
                    <a:cubicBezTo>
                      <a:pt x="169" y="307"/>
                      <a:pt x="169" y="307"/>
                      <a:pt x="169" y="307"/>
                    </a:cubicBezTo>
                    <a:cubicBezTo>
                      <a:pt x="169" y="182"/>
                      <a:pt x="110" y="71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1"/>
                      <a:pt x="14" y="1"/>
                      <a:pt x="14" y="1"/>
                    </a:cubicBezTo>
                    <a:lnTo>
                      <a:pt x="16" y="2"/>
                    </a:lnTo>
                    <a:close/>
                  </a:path>
                </a:pathLst>
              </a:custGeom>
              <a:solidFill>
                <a:srgbClr val="00B4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27"/>
              <p:cNvSpPr>
                <a:spLocks/>
              </p:cNvSpPr>
              <p:nvPr/>
            </p:nvSpPr>
            <p:spPr bwMode="auto">
              <a:xfrm>
                <a:off x="6208713" y="4325938"/>
                <a:ext cx="665163" cy="330200"/>
              </a:xfrm>
              <a:custGeom>
                <a:avLst/>
                <a:gdLst>
                  <a:gd name="T0" fmla="*/ 208 w 208"/>
                  <a:gd name="T1" fmla="*/ 15 h 102"/>
                  <a:gd name="T2" fmla="*/ 2 w 208"/>
                  <a:gd name="T3" fmla="*/ 102 h 102"/>
                  <a:gd name="T4" fmla="*/ 0 w 208"/>
                  <a:gd name="T5" fmla="*/ 82 h 102"/>
                  <a:gd name="T6" fmla="*/ 196 w 208"/>
                  <a:gd name="T7" fmla="*/ 0 h 102"/>
                  <a:gd name="T8" fmla="*/ 208 w 208"/>
                  <a:gd name="T9" fmla="*/ 1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102">
                    <a:moveTo>
                      <a:pt x="208" y="15"/>
                    </a:moveTo>
                    <a:cubicBezTo>
                      <a:pt x="151" y="63"/>
                      <a:pt x="80" y="94"/>
                      <a:pt x="2" y="10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74" y="75"/>
                      <a:pt x="141" y="45"/>
                      <a:pt x="196" y="0"/>
                    </a:cubicBezTo>
                    <a:lnTo>
                      <a:pt x="208" y="15"/>
                    </a:lnTo>
                    <a:close/>
                  </a:path>
                </a:pathLst>
              </a:custGeom>
              <a:solidFill>
                <a:srgbClr val="00B4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28"/>
              <p:cNvSpPr>
                <a:spLocks noEditPoints="1"/>
              </p:cNvSpPr>
              <p:nvPr/>
            </p:nvSpPr>
            <p:spPr bwMode="auto">
              <a:xfrm>
                <a:off x="6243638" y="4354513"/>
                <a:ext cx="582613" cy="261938"/>
              </a:xfrm>
              <a:custGeom>
                <a:avLst/>
                <a:gdLst>
                  <a:gd name="T0" fmla="*/ 4 w 182"/>
                  <a:gd name="T1" fmla="*/ 73 h 81"/>
                  <a:gd name="T2" fmla="*/ 0 w 182"/>
                  <a:gd name="T3" fmla="*/ 73 h 81"/>
                  <a:gd name="T4" fmla="*/ 1 w 182"/>
                  <a:gd name="T5" fmla="*/ 81 h 81"/>
                  <a:gd name="T6" fmla="*/ 5 w 182"/>
                  <a:gd name="T7" fmla="*/ 81 h 81"/>
                  <a:gd name="T8" fmla="*/ 4 w 182"/>
                  <a:gd name="T9" fmla="*/ 73 h 81"/>
                  <a:gd name="T10" fmla="*/ 27 w 182"/>
                  <a:gd name="T11" fmla="*/ 69 h 81"/>
                  <a:gd name="T12" fmla="*/ 24 w 182"/>
                  <a:gd name="T13" fmla="*/ 70 h 81"/>
                  <a:gd name="T14" fmla="*/ 25 w 182"/>
                  <a:gd name="T15" fmla="*/ 77 h 81"/>
                  <a:gd name="T16" fmla="*/ 29 w 182"/>
                  <a:gd name="T17" fmla="*/ 77 h 81"/>
                  <a:gd name="T18" fmla="*/ 27 w 182"/>
                  <a:gd name="T19" fmla="*/ 69 h 81"/>
                  <a:gd name="T20" fmla="*/ 51 w 182"/>
                  <a:gd name="T21" fmla="*/ 63 h 81"/>
                  <a:gd name="T22" fmla="*/ 47 w 182"/>
                  <a:gd name="T23" fmla="*/ 64 h 81"/>
                  <a:gd name="T24" fmla="*/ 49 w 182"/>
                  <a:gd name="T25" fmla="*/ 72 h 81"/>
                  <a:gd name="T26" fmla="*/ 53 w 182"/>
                  <a:gd name="T27" fmla="*/ 71 h 81"/>
                  <a:gd name="T28" fmla="*/ 51 w 182"/>
                  <a:gd name="T29" fmla="*/ 63 h 81"/>
                  <a:gd name="T30" fmla="*/ 73 w 182"/>
                  <a:gd name="T31" fmla="*/ 56 h 81"/>
                  <a:gd name="T32" fmla="*/ 69 w 182"/>
                  <a:gd name="T33" fmla="*/ 57 h 81"/>
                  <a:gd name="T34" fmla="*/ 72 w 182"/>
                  <a:gd name="T35" fmla="*/ 65 h 81"/>
                  <a:gd name="T36" fmla="*/ 76 w 182"/>
                  <a:gd name="T37" fmla="*/ 64 h 81"/>
                  <a:gd name="T38" fmla="*/ 73 w 182"/>
                  <a:gd name="T39" fmla="*/ 56 h 81"/>
                  <a:gd name="T40" fmla="*/ 95 w 182"/>
                  <a:gd name="T41" fmla="*/ 48 h 81"/>
                  <a:gd name="T42" fmla="*/ 92 w 182"/>
                  <a:gd name="T43" fmla="*/ 49 h 81"/>
                  <a:gd name="T44" fmla="*/ 95 w 182"/>
                  <a:gd name="T45" fmla="*/ 57 h 81"/>
                  <a:gd name="T46" fmla="*/ 98 w 182"/>
                  <a:gd name="T47" fmla="*/ 55 h 81"/>
                  <a:gd name="T48" fmla="*/ 95 w 182"/>
                  <a:gd name="T49" fmla="*/ 48 h 81"/>
                  <a:gd name="T50" fmla="*/ 117 w 182"/>
                  <a:gd name="T51" fmla="*/ 38 h 81"/>
                  <a:gd name="T52" fmla="*/ 113 w 182"/>
                  <a:gd name="T53" fmla="*/ 39 h 81"/>
                  <a:gd name="T54" fmla="*/ 117 w 182"/>
                  <a:gd name="T55" fmla="*/ 47 h 81"/>
                  <a:gd name="T56" fmla="*/ 120 w 182"/>
                  <a:gd name="T57" fmla="*/ 45 h 81"/>
                  <a:gd name="T58" fmla="*/ 117 w 182"/>
                  <a:gd name="T59" fmla="*/ 38 h 81"/>
                  <a:gd name="T60" fmla="*/ 138 w 182"/>
                  <a:gd name="T61" fmla="*/ 26 h 81"/>
                  <a:gd name="T62" fmla="*/ 134 w 182"/>
                  <a:gd name="T63" fmla="*/ 28 h 81"/>
                  <a:gd name="T64" fmla="*/ 138 w 182"/>
                  <a:gd name="T65" fmla="*/ 35 h 81"/>
                  <a:gd name="T66" fmla="*/ 142 w 182"/>
                  <a:gd name="T67" fmla="*/ 33 h 81"/>
                  <a:gd name="T68" fmla="*/ 138 w 182"/>
                  <a:gd name="T69" fmla="*/ 26 h 81"/>
                  <a:gd name="T70" fmla="*/ 158 w 182"/>
                  <a:gd name="T71" fmla="*/ 14 h 81"/>
                  <a:gd name="T72" fmla="*/ 154 w 182"/>
                  <a:gd name="T73" fmla="*/ 16 h 81"/>
                  <a:gd name="T74" fmla="*/ 159 w 182"/>
                  <a:gd name="T75" fmla="*/ 22 h 81"/>
                  <a:gd name="T76" fmla="*/ 162 w 182"/>
                  <a:gd name="T77" fmla="*/ 20 h 81"/>
                  <a:gd name="T78" fmla="*/ 158 w 182"/>
                  <a:gd name="T79" fmla="*/ 14 h 81"/>
                  <a:gd name="T80" fmla="*/ 177 w 182"/>
                  <a:gd name="T81" fmla="*/ 0 h 81"/>
                  <a:gd name="T82" fmla="*/ 174 w 182"/>
                  <a:gd name="T83" fmla="*/ 2 h 81"/>
                  <a:gd name="T84" fmla="*/ 179 w 182"/>
                  <a:gd name="T85" fmla="*/ 8 h 81"/>
                  <a:gd name="T86" fmla="*/ 182 w 182"/>
                  <a:gd name="T87" fmla="*/ 6 h 81"/>
                  <a:gd name="T88" fmla="*/ 177 w 182"/>
                  <a:gd name="T8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2" h="81">
                    <a:moveTo>
                      <a:pt x="4" y="73"/>
                    </a:moveTo>
                    <a:cubicBezTo>
                      <a:pt x="3" y="73"/>
                      <a:pt x="1" y="73"/>
                      <a:pt x="0" y="73"/>
                    </a:cubicBezTo>
                    <a:cubicBezTo>
                      <a:pt x="1" y="81"/>
                      <a:pt x="1" y="81"/>
                      <a:pt x="1" y="81"/>
                    </a:cubicBezTo>
                    <a:cubicBezTo>
                      <a:pt x="3" y="81"/>
                      <a:pt x="4" y="81"/>
                      <a:pt x="5" y="81"/>
                    </a:cubicBezTo>
                    <a:cubicBezTo>
                      <a:pt x="4" y="73"/>
                      <a:pt x="4" y="73"/>
                      <a:pt x="4" y="73"/>
                    </a:cubicBezTo>
                    <a:close/>
                    <a:moveTo>
                      <a:pt x="27" y="69"/>
                    </a:moveTo>
                    <a:cubicBezTo>
                      <a:pt x="26" y="69"/>
                      <a:pt x="25" y="69"/>
                      <a:pt x="24" y="70"/>
                    </a:cubicBezTo>
                    <a:cubicBezTo>
                      <a:pt x="25" y="77"/>
                      <a:pt x="25" y="77"/>
                      <a:pt x="25" y="77"/>
                    </a:cubicBezTo>
                    <a:cubicBezTo>
                      <a:pt x="26" y="77"/>
                      <a:pt x="28" y="77"/>
                      <a:pt x="29" y="77"/>
                    </a:cubicBezTo>
                    <a:cubicBezTo>
                      <a:pt x="27" y="69"/>
                      <a:pt x="27" y="69"/>
                      <a:pt x="27" y="69"/>
                    </a:cubicBezTo>
                    <a:close/>
                    <a:moveTo>
                      <a:pt x="51" y="63"/>
                    </a:moveTo>
                    <a:cubicBezTo>
                      <a:pt x="49" y="64"/>
                      <a:pt x="48" y="64"/>
                      <a:pt x="47" y="64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0" y="72"/>
                      <a:pt x="51" y="71"/>
                      <a:pt x="53" y="71"/>
                    </a:cubicBezTo>
                    <a:cubicBezTo>
                      <a:pt x="51" y="63"/>
                      <a:pt x="51" y="63"/>
                      <a:pt x="51" y="63"/>
                    </a:cubicBezTo>
                    <a:close/>
                    <a:moveTo>
                      <a:pt x="73" y="56"/>
                    </a:moveTo>
                    <a:cubicBezTo>
                      <a:pt x="72" y="57"/>
                      <a:pt x="71" y="57"/>
                      <a:pt x="69" y="57"/>
                    </a:cubicBezTo>
                    <a:cubicBezTo>
                      <a:pt x="72" y="65"/>
                      <a:pt x="72" y="65"/>
                      <a:pt x="72" y="65"/>
                    </a:cubicBezTo>
                    <a:cubicBezTo>
                      <a:pt x="73" y="65"/>
                      <a:pt x="75" y="64"/>
                      <a:pt x="76" y="64"/>
                    </a:cubicBezTo>
                    <a:cubicBezTo>
                      <a:pt x="73" y="56"/>
                      <a:pt x="73" y="56"/>
                      <a:pt x="73" y="56"/>
                    </a:cubicBezTo>
                    <a:close/>
                    <a:moveTo>
                      <a:pt x="95" y="48"/>
                    </a:moveTo>
                    <a:cubicBezTo>
                      <a:pt x="94" y="48"/>
                      <a:pt x="93" y="49"/>
                      <a:pt x="92" y="49"/>
                    </a:cubicBezTo>
                    <a:cubicBezTo>
                      <a:pt x="95" y="57"/>
                      <a:pt x="95" y="57"/>
                      <a:pt x="95" y="57"/>
                    </a:cubicBezTo>
                    <a:cubicBezTo>
                      <a:pt x="96" y="56"/>
                      <a:pt x="97" y="56"/>
                      <a:pt x="98" y="55"/>
                    </a:cubicBezTo>
                    <a:cubicBezTo>
                      <a:pt x="95" y="48"/>
                      <a:pt x="95" y="48"/>
                      <a:pt x="95" y="48"/>
                    </a:cubicBezTo>
                    <a:close/>
                    <a:moveTo>
                      <a:pt x="117" y="38"/>
                    </a:moveTo>
                    <a:cubicBezTo>
                      <a:pt x="116" y="38"/>
                      <a:pt x="114" y="39"/>
                      <a:pt x="113" y="39"/>
                    </a:cubicBezTo>
                    <a:cubicBezTo>
                      <a:pt x="117" y="47"/>
                      <a:pt x="117" y="47"/>
                      <a:pt x="117" y="47"/>
                    </a:cubicBezTo>
                    <a:cubicBezTo>
                      <a:pt x="118" y="46"/>
                      <a:pt x="119" y="45"/>
                      <a:pt x="120" y="45"/>
                    </a:cubicBezTo>
                    <a:cubicBezTo>
                      <a:pt x="117" y="38"/>
                      <a:pt x="117" y="38"/>
                      <a:pt x="117" y="38"/>
                    </a:cubicBezTo>
                    <a:close/>
                    <a:moveTo>
                      <a:pt x="138" y="26"/>
                    </a:moveTo>
                    <a:cubicBezTo>
                      <a:pt x="136" y="27"/>
                      <a:pt x="135" y="28"/>
                      <a:pt x="134" y="28"/>
                    </a:cubicBezTo>
                    <a:cubicBezTo>
                      <a:pt x="138" y="35"/>
                      <a:pt x="138" y="35"/>
                      <a:pt x="138" y="35"/>
                    </a:cubicBezTo>
                    <a:cubicBezTo>
                      <a:pt x="139" y="34"/>
                      <a:pt x="141" y="34"/>
                      <a:pt x="142" y="33"/>
                    </a:cubicBezTo>
                    <a:cubicBezTo>
                      <a:pt x="138" y="26"/>
                      <a:pt x="138" y="26"/>
                      <a:pt x="138" y="26"/>
                    </a:cubicBezTo>
                    <a:close/>
                    <a:moveTo>
                      <a:pt x="158" y="14"/>
                    </a:moveTo>
                    <a:cubicBezTo>
                      <a:pt x="157" y="14"/>
                      <a:pt x="155" y="15"/>
                      <a:pt x="154" y="16"/>
                    </a:cubicBezTo>
                    <a:cubicBezTo>
                      <a:pt x="159" y="22"/>
                      <a:pt x="159" y="22"/>
                      <a:pt x="159" y="22"/>
                    </a:cubicBezTo>
                    <a:cubicBezTo>
                      <a:pt x="160" y="22"/>
                      <a:pt x="161" y="21"/>
                      <a:pt x="162" y="20"/>
                    </a:cubicBezTo>
                    <a:cubicBezTo>
                      <a:pt x="158" y="14"/>
                      <a:pt x="158" y="14"/>
                      <a:pt x="158" y="14"/>
                    </a:cubicBezTo>
                    <a:close/>
                    <a:moveTo>
                      <a:pt x="177" y="0"/>
                    </a:moveTo>
                    <a:cubicBezTo>
                      <a:pt x="176" y="0"/>
                      <a:pt x="175" y="1"/>
                      <a:pt x="174" y="2"/>
                    </a:cubicBezTo>
                    <a:cubicBezTo>
                      <a:pt x="179" y="8"/>
                      <a:pt x="179" y="8"/>
                      <a:pt x="179" y="8"/>
                    </a:cubicBezTo>
                    <a:cubicBezTo>
                      <a:pt x="180" y="7"/>
                      <a:pt x="181" y="7"/>
                      <a:pt x="182" y="6"/>
                    </a:cubicBezTo>
                    <a:cubicBezTo>
                      <a:pt x="177" y="0"/>
                      <a:pt x="177" y="0"/>
                      <a:pt x="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29"/>
              <p:cNvSpPr>
                <a:spLocks/>
              </p:cNvSpPr>
              <p:nvPr/>
            </p:nvSpPr>
            <p:spPr bwMode="auto">
              <a:xfrm>
                <a:off x="4897438" y="3560763"/>
                <a:ext cx="452438" cy="793750"/>
              </a:xfrm>
              <a:custGeom>
                <a:avLst/>
                <a:gdLst>
                  <a:gd name="T0" fmla="*/ 130 w 142"/>
                  <a:gd name="T1" fmla="*/ 244 h 246"/>
                  <a:gd name="T2" fmla="*/ 131 w 142"/>
                  <a:gd name="T3" fmla="*/ 242 h 246"/>
                  <a:gd name="T4" fmla="*/ 5 w 142"/>
                  <a:gd name="T5" fmla="*/ 3 h 246"/>
                  <a:gd name="T6" fmla="*/ 3 w 142"/>
                  <a:gd name="T7" fmla="*/ 4 h 246"/>
                  <a:gd name="T8" fmla="*/ 3 w 142"/>
                  <a:gd name="T9" fmla="*/ 6 h 246"/>
                  <a:gd name="T10" fmla="*/ 17 w 142"/>
                  <a:gd name="T11" fmla="*/ 4 h 246"/>
                  <a:gd name="T12" fmla="*/ 17 w 142"/>
                  <a:gd name="T13" fmla="*/ 2 h 246"/>
                  <a:gd name="T14" fmla="*/ 15 w 142"/>
                  <a:gd name="T15" fmla="*/ 2 h 246"/>
                  <a:gd name="T16" fmla="*/ 138 w 142"/>
                  <a:gd name="T17" fmla="*/ 234 h 246"/>
                  <a:gd name="T18" fmla="*/ 139 w 142"/>
                  <a:gd name="T19" fmla="*/ 232 h 246"/>
                  <a:gd name="T20" fmla="*/ 138 w 142"/>
                  <a:gd name="T21" fmla="*/ 231 h 246"/>
                  <a:gd name="T22" fmla="*/ 128 w 142"/>
                  <a:gd name="T23" fmla="*/ 242 h 246"/>
                  <a:gd name="T24" fmla="*/ 130 w 142"/>
                  <a:gd name="T25" fmla="*/ 244 h 246"/>
                  <a:gd name="T26" fmla="*/ 131 w 142"/>
                  <a:gd name="T27" fmla="*/ 242 h 246"/>
                  <a:gd name="T28" fmla="*/ 130 w 142"/>
                  <a:gd name="T29" fmla="*/ 244 h 246"/>
                  <a:gd name="T30" fmla="*/ 131 w 142"/>
                  <a:gd name="T31" fmla="*/ 245 h 246"/>
                  <a:gd name="T32" fmla="*/ 142 w 142"/>
                  <a:gd name="T33" fmla="*/ 232 h 246"/>
                  <a:gd name="T34" fmla="*/ 141 w 142"/>
                  <a:gd name="T35" fmla="*/ 231 h 246"/>
                  <a:gd name="T36" fmla="*/ 19 w 142"/>
                  <a:gd name="T37" fmla="*/ 2 h 246"/>
                  <a:gd name="T38" fmla="*/ 19 w 142"/>
                  <a:gd name="T39" fmla="*/ 0 h 246"/>
                  <a:gd name="T40" fmla="*/ 0 w 142"/>
                  <a:gd name="T41" fmla="*/ 2 h 246"/>
                  <a:gd name="T42" fmla="*/ 1 w 142"/>
                  <a:gd name="T43" fmla="*/ 4 h 246"/>
                  <a:gd name="T44" fmla="*/ 128 w 142"/>
                  <a:gd name="T45" fmla="*/ 245 h 246"/>
                  <a:gd name="T46" fmla="*/ 130 w 142"/>
                  <a:gd name="T47" fmla="*/ 246 h 246"/>
                  <a:gd name="T48" fmla="*/ 131 w 142"/>
                  <a:gd name="T49" fmla="*/ 245 h 246"/>
                  <a:gd name="T50" fmla="*/ 130 w 142"/>
                  <a:gd name="T51" fmla="*/ 244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2" h="246">
                    <a:moveTo>
                      <a:pt x="130" y="244"/>
                    </a:moveTo>
                    <a:cubicBezTo>
                      <a:pt x="131" y="242"/>
                      <a:pt x="131" y="242"/>
                      <a:pt x="131" y="242"/>
                    </a:cubicBezTo>
                    <a:cubicBezTo>
                      <a:pt x="62" y="183"/>
                      <a:pt x="16" y="98"/>
                      <a:pt x="5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26" y="94"/>
                      <a:pt x="71" y="176"/>
                      <a:pt x="138" y="234"/>
                    </a:cubicBezTo>
                    <a:cubicBezTo>
                      <a:pt x="139" y="232"/>
                      <a:pt x="139" y="232"/>
                      <a:pt x="139" y="232"/>
                    </a:cubicBezTo>
                    <a:cubicBezTo>
                      <a:pt x="138" y="231"/>
                      <a:pt x="138" y="231"/>
                      <a:pt x="138" y="231"/>
                    </a:cubicBezTo>
                    <a:cubicBezTo>
                      <a:pt x="128" y="242"/>
                      <a:pt x="128" y="242"/>
                      <a:pt x="128" y="242"/>
                    </a:cubicBezTo>
                    <a:cubicBezTo>
                      <a:pt x="130" y="244"/>
                      <a:pt x="130" y="244"/>
                      <a:pt x="130" y="244"/>
                    </a:cubicBezTo>
                    <a:cubicBezTo>
                      <a:pt x="131" y="242"/>
                      <a:pt x="131" y="242"/>
                      <a:pt x="131" y="242"/>
                    </a:cubicBezTo>
                    <a:cubicBezTo>
                      <a:pt x="130" y="244"/>
                      <a:pt x="130" y="244"/>
                      <a:pt x="130" y="244"/>
                    </a:cubicBezTo>
                    <a:cubicBezTo>
                      <a:pt x="131" y="245"/>
                      <a:pt x="131" y="245"/>
                      <a:pt x="131" y="245"/>
                    </a:cubicBezTo>
                    <a:cubicBezTo>
                      <a:pt x="142" y="232"/>
                      <a:pt x="142" y="232"/>
                      <a:pt x="142" y="232"/>
                    </a:cubicBezTo>
                    <a:cubicBezTo>
                      <a:pt x="141" y="231"/>
                      <a:pt x="141" y="231"/>
                      <a:pt x="141" y="231"/>
                    </a:cubicBezTo>
                    <a:cubicBezTo>
                      <a:pt x="75" y="174"/>
                      <a:pt x="30" y="93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2" y="100"/>
                      <a:pt x="59" y="185"/>
                      <a:pt x="128" y="245"/>
                    </a:cubicBezTo>
                    <a:cubicBezTo>
                      <a:pt x="130" y="246"/>
                      <a:pt x="130" y="246"/>
                      <a:pt x="130" y="246"/>
                    </a:cubicBezTo>
                    <a:cubicBezTo>
                      <a:pt x="131" y="245"/>
                      <a:pt x="131" y="245"/>
                      <a:pt x="131" y="245"/>
                    </a:cubicBezTo>
                    <a:lnTo>
                      <a:pt x="130" y="244"/>
                    </a:lnTo>
                    <a:close/>
                  </a:path>
                </a:pathLst>
              </a:custGeom>
              <a:solidFill>
                <a:srgbClr val="00B4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30"/>
              <p:cNvSpPr>
                <a:spLocks noEditPoints="1"/>
              </p:cNvSpPr>
              <p:nvPr/>
            </p:nvSpPr>
            <p:spPr bwMode="auto">
              <a:xfrm>
                <a:off x="4676776" y="1997075"/>
                <a:ext cx="2838450" cy="2871788"/>
              </a:xfrm>
              <a:custGeom>
                <a:avLst/>
                <a:gdLst>
                  <a:gd name="T0" fmla="*/ 449 w 889"/>
                  <a:gd name="T1" fmla="*/ 866 h 890"/>
                  <a:gd name="T2" fmla="*/ 452 w 889"/>
                  <a:gd name="T3" fmla="*/ 866 h 890"/>
                  <a:gd name="T4" fmla="*/ 347 w 889"/>
                  <a:gd name="T5" fmla="*/ 879 h 890"/>
                  <a:gd name="T6" fmla="*/ 549 w 889"/>
                  <a:gd name="T7" fmla="*/ 853 h 890"/>
                  <a:gd name="T8" fmla="*/ 549 w 889"/>
                  <a:gd name="T9" fmla="*/ 853 h 890"/>
                  <a:gd name="T10" fmla="*/ 348 w 889"/>
                  <a:gd name="T11" fmla="*/ 855 h 890"/>
                  <a:gd name="T12" fmla="*/ 558 w 889"/>
                  <a:gd name="T13" fmla="*/ 875 h 890"/>
                  <a:gd name="T14" fmla="*/ 246 w 889"/>
                  <a:gd name="T15" fmla="*/ 843 h 890"/>
                  <a:gd name="T16" fmla="*/ 643 w 889"/>
                  <a:gd name="T17" fmla="*/ 816 h 890"/>
                  <a:gd name="T18" fmla="*/ 213 w 889"/>
                  <a:gd name="T19" fmla="*/ 796 h 890"/>
                  <a:gd name="T20" fmla="*/ 213 w 889"/>
                  <a:gd name="T21" fmla="*/ 796 h 890"/>
                  <a:gd name="T22" fmla="*/ 657 w 889"/>
                  <a:gd name="T23" fmla="*/ 835 h 890"/>
                  <a:gd name="T24" fmla="*/ 197 w 889"/>
                  <a:gd name="T25" fmla="*/ 814 h 890"/>
                  <a:gd name="T26" fmla="*/ 689 w 889"/>
                  <a:gd name="T27" fmla="*/ 788 h 890"/>
                  <a:gd name="T28" fmla="*/ 136 w 889"/>
                  <a:gd name="T29" fmla="*/ 731 h 890"/>
                  <a:gd name="T30" fmla="*/ 136 w 889"/>
                  <a:gd name="T31" fmla="*/ 731 h 890"/>
                  <a:gd name="T32" fmla="*/ 744 w 889"/>
                  <a:gd name="T33" fmla="*/ 774 h 890"/>
                  <a:gd name="T34" fmla="*/ 85 w 889"/>
                  <a:gd name="T35" fmla="*/ 706 h 890"/>
                  <a:gd name="T36" fmla="*/ 792 w 889"/>
                  <a:gd name="T37" fmla="*/ 682 h 890"/>
                  <a:gd name="T38" fmla="*/ 792 w 889"/>
                  <a:gd name="T39" fmla="*/ 682 h 890"/>
                  <a:gd name="T40" fmla="*/ 77 w 889"/>
                  <a:gd name="T41" fmla="*/ 650 h 890"/>
                  <a:gd name="T42" fmla="*/ 839 w 889"/>
                  <a:gd name="T43" fmla="*/ 650 h 890"/>
                  <a:gd name="T44" fmla="*/ 54 w 889"/>
                  <a:gd name="T45" fmla="*/ 658 h 890"/>
                  <a:gd name="T46" fmla="*/ 819 w 889"/>
                  <a:gd name="T47" fmla="*/ 636 h 890"/>
                  <a:gd name="T48" fmla="*/ 16 w 889"/>
                  <a:gd name="T49" fmla="*/ 562 h 890"/>
                  <a:gd name="T50" fmla="*/ 39 w 889"/>
                  <a:gd name="T51" fmla="*/ 556 h 890"/>
                  <a:gd name="T52" fmla="*/ 878 w 889"/>
                  <a:gd name="T53" fmla="*/ 551 h 890"/>
                  <a:gd name="T54" fmla="*/ 38 w 889"/>
                  <a:gd name="T55" fmla="*/ 553 h 890"/>
                  <a:gd name="T56" fmla="*/ 854 w 889"/>
                  <a:gd name="T57" fmla="*/ 541 h 890"/>
                  <a:gd name="T58" fmla="*/ 0 w 889"/>
                  <a:gd name="T59" fmla="*/ 457 h 890"/>
                  <a:gd name="T60" fmla="*/ 889 w 889"/>
                  <a:gd name="T61" fmla="*/ 428 h 890"/>
                  <a:gd name="T62" fmla="*/ 887 w 889"/>
                  <a:gd name="T63" fmla="*/ 494 h 890"/>
                  <a:gd name="T64" fmla="*/ 0 w 889"/>
                  <a:gd name="T65" fmla="*/ 453 h 890"/>
                  <a:gd name="T66" fmla="*/ 2 w 889"/>
                  <a:gd name="T67" fmla="*/ 404 h 890"/>
                  <a:gd name="T68" fmla="*/ 884 w 889"/>
                  <a:gd name="T69" fmla="*/ 375 h 890"/>
                  <a:gd name="T70" fmla="*/ 33 w 889"/>
                  <a:gd name="T71" fmla="*/ 356 h 890"/>
                  <a:gd name="T72" fmla="*/ 883 w 889"/>
                  <a:gd name="T73" fmla="*/ 371 h 890"/>
                  <a:gd name="T74" fmla="*/ 34 w 889"/>
                  <a:gd name="T75" fmla="*/ 353 h 890"/>
                  <a:gd name="T76" fmla="*/ 848 w 889"/>
                  <a:gd name="T77" fmla="*/ 326 h 890"/>
                  <a:gd name="T78" fmla="*/ 25 w 889"/>
                  <a:gd name="T79" fmla="*/ 296 h 890"/>
                  <a:gd name="T80" fmla="*/ 810 w 889"/>
                  <a:gd name="T81" fmla="*/ 236 h 890"/>
                  <a:gd name="T82" fmla="*/ 71 w 889"/>
                  <a:gd name="T83" fmla="*/ 204 h 890"/>
                  <a:gd name="T84" fmla="*/ 91 w 889"/>
                  <a:gd name="T85" fmla="*/ 217 h 890"/>
                  <a:gd name="T86" fmla="*/ 829 w 889"/>
                  <a:gd name="T87" fmla="*/ 221 h 890"/>
                  <a:gd name="T88" fmla="*/ 93 w 889"/>
                  <a:gd name="T89" fmla="*/ 214 h 890"/>
                  <a:gd name="T90" fmla="*/ 750 w 889"/>
                  <a:gd name="T91" fmla="*/ 156 h 890"/>
                  <a:gd name="T92" fmla="*/ 139 w 889"/>
                  <a:gd name="T93" fmla="*/ 122 h 890"/>
                  <a:gd name="T94" fmla="*/ 728 w 889"/>
                  <a:gd name="T95" fmla="*/ 102 h 890"/>
                  <a:gd name="T96" fmla="*/ 765 w 889"/>
                  <a:gd name="T97" fmla="*/ 136 h 890"/>
                  <a:gd name="T98" fmla="*/ 158 w 889"/>
                  <a:gd name="T99" fmla="*/ 137 h 890"/>
                  <a:gd name="T100" fmla="*/ 710 w 889"/>
                  <a:gd name="T101" fmla="*/ 119 h 890"/>
                  <a:gd name="T102" fmla="*/ 224 w 889"/>
                  <a:gd name="T103" fmla="*/ 58 h 890"/>
                  <a:gd name="T104" fmla="*/ 639 w 889"/>
                  <a:gd name="T105" fmla="*/ 45 h 890"/>
                  <a:gd name="T106" fmla="*/ 639 w 889"/>
                  <a:gd name="T107" fmla="*/ 45 h 890"/>
                  <a:gd name="T108" fmla="*/ 282 w 889"/>
                  <a:gd name="T109" fmla="*/ 57 h 890"/>
                  <a:gd name="T110" fmla="*/ 635 w 889"/>
                  <a:gd name="T111" fmla="*/ 43 h 890"/>
                  <a:gd name="T112" fmla="*/ 285 w 889"/>
                  <a:gd name="T113" fmla="*/ 55 h 890"/>
                  <a:gd name="T114" fmla="*/ 578 w 889"/>
                  <a:gd name="T115" fmla="*/ 46 h 890"/>
                  <a:gd name="T116" fmla="*/ 327 w 889"/>
                  <a:gd name="T117" fmla="*/ 16 h 890"/>
                  <a:gd name="T118" fmla="*/ 483 w 889"/>
                  <a:gd name="T119" fmla="*/ 26 h 890"/>
                  <a:gd name="T120" fmla="*/ 428 w 889"/>
                  <a:gd name="T121" fmla="*/ 0 h 890"/>
                  <a:gd name="T122" fmla="*/ 444 w 889"/>
                  <a:gd name="T123" fmla="*/ 0 h 890"/>
                  <a:gd name="T124" fmla="*/ 481 w 889"/>
                  <a:gd name="T125" fmla="*/ 2 h 8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89" h="890">
                    <a:moveTo>
                      <a:pt x="402" y="863"/>
                    </a:moveTo>
                    <a:cubicBezTo>
                      <a:pt x="402" y="863"/>
                      <a:pt x="402" y="863"/>
                      <a:pt x="402" y="863"/>
                    </a:cubicBezTo>
                    <a:cubicBezTo>
                      <a:pt x="399" y="887"/>
                      <a:pt x="399" y="887"/>
                      <a:pt x="399" y="887"/>
                    </a:cubicBezTo>
                    <a:cubicBezTo>
                      <a:pt x="399" y="887"/>
                      <a:pt x="399" y="887"/>
                      <a:pt x="399" y="887"/>
                    </a:cubicBezTo>
                    <a:cubicBezTo>
                      <a:pt x="414" y="889"/>
                      <a:pt x="430" y="890"/>
                      <a:pt x="445" y="890"/>
                    </a:cubicBezTo>
                    <a:cubicBezTo>
                      <a:pt x="446" y="890"/>
                      <a:pt x="447" y="890"/>
                      <a:pt x="449" y="890"/>
                    </a:cubicBezTo>
                    <a:cubicBezTo>
                      <a:pt x="449" y="890"/>
                      <a:pt x="449" y="890"/>
                      <a:pt x="449" y="890"/>
                    </a:cubicBezTo>
                    <a:cubicBezTo>
                      <a:pt x="449" y="866"/>
                      <a:pt x="449" y="866"/>
                      <a:pt x="449" y="866"/>
                    </a:cubicBezTo>
                    <a:cubicBezTo>
                      <a:pt x="449" y="866"/>
                      <a:pt x="449" y="866"/>
                      <a:pt x="449" y="866"/>
                    </a:cubicBezTo>
                    <a:cubicBezTo>
                      <a:pt x="448" y="866"/>
                      <a:pt x="448" y="866"/>
                      <a:pt x="448" y="866"/>
                    </a:cubicBezTo>
                    <a:cubicBezTo>
                      <a:pt x="447" y="866"/>
                      <a:pt x="446" y="866"/>
                      <a:pt x="445" y="866"/>
                    </a:cubicBezTo>
                    <a:cubicBezTo>
                      <a:pt x="431" y="866"/>
                      <a:pt x="416" y="865"/>
                      <a:pt x="402" y="863"/>
                    </a:cubicBezTo>
                    <a:moveTo>
                      <a:pt x="499" y="862"/>
                    </a:moveTo>
                    <a:cubicBezTo>
                      <a:pt x="499" y="862"/>
                      <a:pt x="499" y="862"/>
                      <a:pt x="499" y="862"/>
                    </a:cubicBezTo>
                    <a:cubicBezTo>
                      <a:pt x="484" y="864"/>
                      <a:pt x="468" y="865"/>
                      <a:pt x="452" y="866"/>
                    </a:cubicBezTo>
                    <a:cubicBezTo>
                      <a:pt x="452" y="866"/>
                      <a:pt x="452" y="866"/>
                      <a:pt x="452" y="866"/>
                    </a:cubicBezTo>
                    <a:cubicBezTo>
                      <a:pt x="453" y="890"/>
                      <a:pt x="453" y="890"/>
                      <a:pt x="453" y="890"/>
                    </a:cubicBezTo>
                    <a:cubicBezTo>
                      <a:pt x="453" y="890"/>
                      <a:pt x="453" y="890"/>
                      <a:pt x="453" y="890"/>
                    </a:cubicBezTo>
                    <a:cubicBezTo>
                      <a:pt x="469" y="889"/>
                      <a:pt x="486" y="888"/>
                      <a:pt x="502" y="886"/>
                    </a:cubicBezTo>
                    <a:cubicBezTo>
                      <a:pt x="502" y="886"/>
                      <a:pt x="502" y="886"/>
                      <a:pt x="502" y="886"/>
                    </a:cubicBezTo>
                    <a:cubicBezTo>
                      <a:pt x="499" y="862"/>
                      <a:pt x="499" y="862"/>
                      <a:pt x="499" y="862"/>
                    </a:cubicBezTo>
                    <a:cubicBezTo>
                      <a:pt x="499" y="862"/>
                      <a:pt x="499" y="862"/>
                      <a:pt x="499" y="862"/>
                    </a:cubicBezTo>
                    <a:moveTo>
                      <a:pt x="352" y="855"/>
                    </a:moveTo>
                    <a:cubicBezTo>
                      <a:pt x="347" y="879"/>
                      <a:pt x="347" y="879"/>
                      <a:pt x="347" y="879"/>
                    </a:cubicBezTo>
                    <a:cubicBezTo>
                      <a:pt x="347" y="879"/>
                      <a:pt x="347" y="879"/>
                      <a:pt x="347" y="879"/>
                    </a:cubicBezTo>
                    <a:cubicBezTo>
                      <a:pt x="363" y="882"/>
                      <a:pt x="379" y="885"/>
                      <a:pt x="395" y="887"/>
                    </a:cubicBezTo>
                    <a:cubicBezTo>
                      <a:pt x="396" y="887"/>
                      <a:pt x="396" y="887"/>
                      <a:pt x="396" y="887"/>
                    </a:cubicBezTo>
                    <a:cubicBezTo>
                      <a:pt x="398" y="863"/>
                      <a:pt x="398" y="863"/>
                      <a:pt x="398" y="863"/>
                    </a:cubicBezTo>
                    <a:cubicBezTo>
                      <a:pt x="398" y="863"/>
                      <a:pt x="398" y="863"/>
                      <a:pt x="398" y="863"/>
                    </a:cubicBezTo>
                    <a:cubicBezTo>
                      <a:pt x="383" y="861"/>
                      <a:pt x="367" y="859"/>
                      <a:pt x="352" y="855"/>
                    </a:cubicBezTo>
                    <a:cubicBezTo>
                      <a:pt x="352" y="855"/>
                      <a:pt x="352" y="855"/>
                      <a:pt x="352" y="855"/>
                    </a:cubicBezTo>
                    <a:moveTo>
                      <a:pt x="549" y="853"/>
                    </a:moveTo>
                    <a:cubicBezTo>
                      <a:pt x="548" y="853"/>
                      <a:pt x="548" y="853"/>
                      <a:pt x="548" y="853"/>
                    </a:cubicBezTo>
                    <a:cubicBezTo>
                      <a:pt x="533" y="856"/>
                      <a:pt x="518" y="859"/>
                      <a:pt x="503" y="862"/>
                    </a:cubicBezTo>
                    <a:cubicBezTo>
                      <a:pt x="503" y="862"/>
                      <a:pt x="503" y="862"/>
                      <a:pt x="503" y="862"/>
                    </a:cubicBezTo>
                    <a:cubicBezTo>
                      <a:pt x="506" y="885"/>
                      <a:pt x="506" y="885"/>
                      <a:pt x="506" y="885"/>
                    </a:cubicBezTo>
                    <a:cubicBezTo>
                      <a:pt x="506" y="885"/>
                      <a:pt x="506" y="885"/>
                      <a:pt x="506" y="885"/>
                    </a:cubicBezTo>
                    <a:cubicBezTo>
                      <a:pt x="522" y="883"/>
                      <a:pt x="539" y="880"/>
                      <a:pt x="554" y="876"/>
                    </a:cubicBezTo>
                    <a:cubicBezTo>
                      <a:pt x="555" y="876"/>
                      <a:pt x="555" y="876"/>
                      <a:pt x="555" y="876"/>
                    </a:cubicBezTo>
                    <a:cubicBezTo>
                      <a:pt x="549" y="853"/>
                      <a:pt x="549" y="853"/>
                      <a:pt x="549" y="853"/>
                    </a:cubicBezTo>
                    <a:cubicBezTo>
                      <a:pt x="549" y="853"/>
                      <a:pt x="549" y="853"/>
                      <a:pt x="549" y="853"/>
                    </a:cubicBezTo>
                    <a:moveTo>
                      <a:pt x="303" y="841"/>
                    </a:moveTo>
                    <a:cubicBezTo>
                      <a:pt x="295" y="864"/>
                      <a:pt x="295" y="864"/>
                      <a:pt x="295" y="864"/>
                    </a:cubicBezTo>
                    <a:cubicBezTo>
                      <a:pt x="295" y="864"/>
                      <a:pt x="295" y="864"/>
                      <a:pt x="295" y="864"/>
                    </a:cubicBezTo>
                    <a:cubicBezTo>
                      <a:pt x="311" y="869"/>
                      <a:pt x="327" y="874"/>
                      <a:pt x="343" y="878"/>
                    </a:cubicBezTo>
                    <a:cubicBezTo>
                      <a:pt x="342" y="878"/>
                      <a:pt x="342" y="878"/>
                      <a:pt x="342" y="878"/>
                    </a:cubicBezTo>
                    <a:cubicBezTo>
                      <a:pt x="343" y="878"/>
                      <a:pt x="343" y="878"/>
                      <a:pt x="343" y="878"/>
                    </a:cubicBezTo>
                    <a:cubicBezTo>
                      <a:pt x="348" y="855"/>
                      <a:pt x="348" y="855"/>
                      <a:pt x="348" y="855"/>
                    </a:cubicBezTo>
                    <a:cubicBezTo>
                      <a:pt x="348" y="855"/>
                      <a:pt x="348" y="855"/>
                      <a:pt x="348" y="855"/>
                    </a:cubicBezTo>
                    <a:cubicBezTo>
                      <a:pt x="333" y="851"/>
                      <a:pt x="318" y="847"/>
                      <a:pt x="303" y="841"/>
                    </a:cubicBezTo>
                    <a:cubicBezTo>
                      <a:pt x="303" y="841"/>
                      <a:pt x="303" y="841"/>
                      <a:pt x="303" y="841"/>
                    </a:cubicBezTo>
                    <a:moveTo>
                      <a:pt x="597" y="837"/>
                    </a:moveTo>
                    <a:cubicBezTo>
                      <a:pt x="597" y="837"/>
                      <a:pt x="597" y="837"/>
                      <a:pt x="597" y="837"/>
                    </a:cubicBezTo>
                    <a:cubicBezTo>
                      <a:pt x="582" y="843"/>
                      <a:pt x="567" y="848"/>
                      <a:pt x="552" y="852"/>
                    </a:cubicBezTo>
                    <a:cubicBezTo>
                      <a:pt x="552" y="852"/>
                      <a:pt x="552" y="852"/>
                      <a:pt x="552" y="852"/>
                    </a:cubicBezTo>
                    <a:cubicBezTo>
                      <a:pt x="558" y="875"/>
                      <a:pt x="558" y="875"/>
                      <a:pt x="558" y="875"/>
                    </a:cubicBezTo>
                    <a:cubicBezTo>
                      <a:pt x="558" y="875"/>
                      <a:pt x="558" y="875"/>
                      <a:pt x="558" y="875"/>
                    </a:cubicBezTo>
                    <a:cubicBezTo>
                      <a:pt x="574" y="871"/>
                      <a:pt x="590" y="866"/>
                      <a:pt x="605" y="860"/>
                    </a:cubicBezTo>
                    <a:cubicBezTo>
                      <a:pt x="606" y="860"/>
                      <a:pt x="606" y="860"/>
                      <a:pt x="606" y="860"/>
                    </a:cubicBezTo>
                    <a:cubicBezTo>
                      <a:pt x="597" y="837"/>
                      <a:pt x="597" y="837"/>
                      <a:pt x="597" y="837"/>
                    </a:cubicBezTo>
                    <a:cubicBezTo>
                      <a:pt x="597" y="837"/>
                      <a:pt x="597" y="837"/>
                      <a:pt x="597" y="837"/>
                    </a:cubicBezTo>
                    <a:moveTo>
                      <a:pt x="257" y="821"/>
                    </a:moveTo>
                    <a:cubicBezTo>
                      <a:pt x="246" y="843"/>
                      <a:pt x="246" y="843"/>
                      <a:pt x="246" y="843"/>
                    </a:cubicBezTo>
                    <a:cubicBezTo>
                      <a:pt x="246" y="843"/>
                      <a:pt x="246" y="843"/>
                      <a:pt x="246" y="843"/>
                    </a:cubicBezTo>
                    <a:cubicBezTo>
                      <a:pt x="261" y="850"/>
                      <a:pt x="276" y="857"/>
                      <a:pt x="292" y="863"/>
                    </a:cubicBezTo>
                    <a:cubicBezTo>
                      <a:pt x="292" y="863"/>
                      <a:pt x="292" y="863"/>
                      <a:pt x="292" y="863"/>
                    </a:cubicBezTo>
                    <a:cubicBezTo>
                      <a:pt x="300" y="840"/>
                      <a:pt x="300" y="840"/>
                      <a:pt x="300" y="840"/>
                    </a:cubicBezTo>
                    <a:cubicBezTo>
                      <a:pt x="300" y="840"/>
                      <a:pt x="300" y="840"/>
                      <a:pt x="300" y="840"/>
                    </a:cubicBezTo>
                    <a:cubicBezTo>
                      <a:pt x="285" y="835"/>
                      <a:pt x="271" y="829"/>
                      <a:pt x="257" y="822"/>
                    </a:cubicBezTo>
                    <a:cubicBezTo>
                      <a:pt x="257" y="821"/>
                      <a:pt x="257" y="821"/>
                      <a:pt x="257" y="821"/>
                    </a:cubicBezTo>
                    <a:moveTo>
                      <a:pt x="643" y="816"/>
                    </a:moveTo>
                    <a:cubicBezTo>
                      <a:pt x="643" y="816"/>
                      <a:pt x="643" y="816"/>
                      <a:pt x="643" y="816"/>
                    </a:cubicBezTo>
                    <a:cubicBezTo>
                      <a:pt x="629" y="824"/>
                      <a:pt x="615" y="830"/>
                      <a:pt x="600" y="836"/>
                    </a:cubicBezTo>
                    <a:cubicBezTo>
                      <a:pt x="600" y="836"/>
                      <a:pt x="600" y="836"/>
                      <a:pt x="600" y="836"/>
                    </a:cubicBezTo>
                    <a:cubicBezTo>
                      <a:pt x="609" y="858"/>
                      <a:pt x="609" y="858"/>
                      <a:pt x="609" y="858"/>
                    </a:cubicBezTo>
                    <a:cubicBezTo>
                      <a:pt x="609" y="858"/>
                      <a:pt x="609" y="858"/>
                      <a:pt x="609" y="858"/>
                    </a:cubicBezTo>
                    <a:cubicBezTo>
                      <a:pt x="624" y="852"/>
                      <a:pt x="639" y="845"/>
                      <a:pt x="654" y="837"/>
                    </a:cubicBezTo>
                    <a:cubicBezTo>
                      <a:pt x="654" y="837"/>
                      <a:pt x="654" y="837"/>
                      <a:pt x="654" y="837"/>
                    </a:cubicBezTo>
                    <a:cubicBezTo>
                      <a:pt x="643" y="816"/>
                      <a:pt x="643" y="816"/>
                      <a:pt x="643" y="816"/>
                    </a:cubicBezTo>
                    <a:moveTo>
                      <a:pt x="213" y="796"/>
                    </a:moveTo>
                    <a:cubicBezTo>
                      <a:pt x="200" y="816"/>
                      <a:pt x="200" y="816"/>
                      <a:pt x="200" y="816"/>
                    </a:cubicBezTo>
                    <a:cubicBezTo>
                      <a:pt x="200" y="816"/>
                      <a:pt x="200" y="816"/>
                      <a:pt x="200" y="816"/>
                    </a:cubicBezTo>
                    <a:cubicBezTo>
                      <a:pt x="214" y="825"/>
                      <a:pt x="228" y="834"/>
                      <a:pt x="243" y="841"/>
                    </a:cubicBezTo>
                    <a:cubicBezTo>
                      <a:pt x="243" y="841"/>
                      <a:pt x="243" y="841"/>
                      <a:pt x="243" y="841"/>
                    </a:cubicBezTo>
                    <a:cubicBezTo>
                      <a:pt x="254" y="820"/>
                      <a:pt x="254" y="820"/>
                      <a:pt x="254" y="820"/>
                    </a:cubicBezTo>
                    <a:cubicBezTo>
                      <a:pt x="254" y="820"/>
                      <a:pt x="254" y="820"/>
                      <a:pt x="254" y="820"/>
                    </a:cubicBezTo>
                    <a:cubicBezTo>
                      <a:pt x="254" y="820"/>
                      <a:pt x="254" y="820"/>
                      <a:pt x="254" y="820"/>
                    </a:cubicBezTo>
                    <a:cubicBezTo>
                      <a:pt x="240" y="813"/>
                      <a:pt x="226" y="805"/>
                      <a:pt x="213" y="796"/>
                    </a:cubicBezTo>
                    <a:cubicBezTo>
                      <a:pt x="213" y="796"/>
                      <a:pt x="213" y="796"/>
                      <a:pt x="213" y="796"/>
                    </a:cubicBezTo>
                    <a:moveTo>
                      <a:pt x="686" y="790"/>
                    </a:moveTo>
                    <a:cubicBezTo>
                      <a:pt x="686" y="790"/>
                      <a:pt x="686" y="790"/>
                      <a:pt x="686" y="790"/>
                    </a:cubicBezTo>
                    <a:cubicBezTo>
                      <a:pt x="673" y="799"/>
                      <a:pt x="660" y="807"/>
                      <a:pt x="646" y="814"/>
                    </a:cubicBezTo>
                    <a:cubicBezTo>
                      <a:pt x="646" y="814"/>
                      <a:pt x="646" y="814"/>
                      <a:pt x="646" y="814"/>
                    </a:cubicBezTo>
                    <a:cubicBezTo>
                      <a:pt x="657" y="835"/>
                      <a:pt x="657" y="835"/>
                      <a:pt x="657" y="835"/>
                    </a:cubicBezTo>
                    <a:cubicBezTo>
                      <a:pt x="657" y="836"/>
                      <a:pt x="657" y="836"/>
                      <a:pt x="657" y="836"/>
                    </a:cubicBezTo>
                    <a:cubicBezTo>
                      <a:pt x="657" y="835"/>
                      <a:pt x="657" y="835"/>
                      <a:pt x="657" y="835"/>
                    </a:cubicBezTo>
                    <a:cubicBezTo>
                      <a:pt x="672" y="828"/>
                      <a:pt x="686" y="819"/>
                      <a:pt x="699" y="809"/>
                    </a:cubicBezTo>
                    <a:cubicBezTo>
                      <a:pt x="699" y="809"/>
                      <a:pt x="699" y="809"/>
                      <a:pt x="699" y="809"/>
                    </a:cubicBezTo>
                    <a:cubicBezTo>
                      <a:pt x="686" y="790"/>
                      <a:pt x="686" y="790"/>
                      <a:pt x="686" y="790"/>
                    </a:cubicBezTo>
                    <a:moveTo>
                      <a:pt x="173" y="766"/>
                    </a:moveTo>
                    <a:cubicBezTo>
                      <a:pt x="157" y="784"/>
                      <a:pt x="157" y="784"/>
                      <a:pt x="157" y="784"/>
                    </a:cubicBezTo>
                    <a:cubicBezTo>
                      <a:pt x="157" y="784"/>
                      <a:pt x="157" y="784"/>
                      <a:pt x="157" y="784"/>
                    </a:cubicBezTo>
                    <a:cubicBezTo>
                      <a:pt x="170" y="795"/>
                      <a:pt x="183" y="805"/>
                      <a:pt x="197" y="814"/>
                    </a:cubicBezTo>
                    <a:cubicBezTo>
                      <a:pt x="197" y="814"/>
                      <a:pt x="197" y="814"/>
                      <a:pt x="197" y="814"/>
                    </a:cubicBezTo>
                    <a:cubicBezTo>
                      <a:pt x="210" y="794"/>
                      <a:pt x="210" y="794"/>
                      <a:pt x="210" y="794"/>
                    </a:cubicBezTo>
                    <a:cubicBezTo>
                      <a:pt x="210" y="794"/>
                      <a:pt x="210" y="794"/>
                      <a:pt x="210" y="794"/>
                    </a:cubicBezTo>
                    <a:cubicBezTo>
                      <a:pt x="197" y="786"/>
                      <a:pt x="185" y="776"/>
                      <a:pt x="173" y="766"/>
                    </a:cubicBezTo>
                    <a:cubicBezTo>
                      <a:pt x="173" y="766"/>
                      <a:pt x="173" y="766"/>
                      <a:pt x="173" y="766"/>
                    </a:cubicBezTo>
                    <a:moveTo>
                      <a:pt x="725" y="758"/>
                    </a:moveTo>
                    <a:cubicBezTo>
                      <a:pt x="725" y="758"/>
                      <a:pt x="725" y="758"/>
                      <a:pt x="725" y="758"/>
                    </a:cubicBezTo>
                    <a:cubicBezTo>
                      <a:pt x="714" y="769"/>
                      <a:pt x="701" y="779"/>
                      <a:pt x="689" y="788"/>
                    </a:cubicBezTo>
                    <a:cubicBezTo>
                      <a:pt x="689" y="788"/>
                      <a:pt x="689" y="788"/>
                      <a:pt x="689" y="788"/>
                    </a:cubicBezTo>
                    <a:cubicBezTo>
                      <a:pt x="702" y="807"/>
                      <a:pt x="702" y="807"/>
                      <a:pt x="702" y="807"/>
                    </a:cubicBezTo>
                    <a:cubicBezTo>
                      <a:pt x="702" y="807"/>
                      <a:pt x="702" y="807"/>
                      <a:pt x="702" y="807"/>
                    </a:cubicBezTo>
                    <a:cubicBezTo>
                      <a:pt x="703" y="807"/>
                      <a:pt x="703" y="807"/>
                      <a:pt x="703" y="807"/>
                    </a:cubicBezTo>
                    <a:cubicBezTo>
                      <a:pt x="716" y="798"/>
                      <a:pt x="729" y="787"/>
                      <a:pt x="741" y="776"/>
                    </a:cubicBezTo>
                    <a:cubicBezTo>
                      <a:pt x="741" y="777"/>
                      <a:pt x="741" y="777"/>
                      <a:pt x="741" y="777"/>
                    </a:cubicBezTo>
                    <a:cubicBezTo>
                      <a:pt x="741" y="776"/>
                      <a:pt x="741" y="776"/>
                      <a:pt x="741" y="776"/>
                    </a:cubicBezTo>
                    <a:cubicBezTo>
                      <a:pt x="725" y="758"/>
                      <a:pt x="725" y="758"/>
                      <a:pt x="725" y="758"/>
                    </a:cubicBezTo>
                    <a:moveTo>
                      <a:pt x="136" y="731"/>
                    </a:moveTo>
                    <a:cubicBezTo>
                      <a:pt x="119" y="747"/>
                      <a:pt x="119" y="747"/>
                      <a:pt x="119" y="747"/>
                    </a:cubicBezTo>
                    <a:cubicBezTo>
                      <a:pt x="119" y="747"/>
                      <a:pt x="119" y="747"/>
                      <a:pt x="119" y="747"/>
                    </a:cubicBezTo>
                    <a:cubicBezTo>
                      <a:pt x="119" y="747"/>
                      <a:pt x="119" y="747"/>
                      <a:pt x="119" y="747"/>
                    </a:cubicBezTo>
                    <a:cubicBezTo>
                      <a:pt x="130" y="759"/>
                      <a:pt x="142" y="771"/>
                      <a:pt x="154" y="782"/>
                    </a:cubicBezTo>
                    <a:cubicBezTo>
                      <a:pt x="154" y="782"/>
                      <a:pt x="154" y="782"/>
                      <a:pt x="154" y="782"/>
                    </a:cubicBezTo>
                    <a:cubicBezTo>
                      <a:pt x="170" y="764"/>
                      <a:pt x="170" y="764"/>
                      <a:pt x="170" y="764"/>
                    </a:cubicBezTo>
                    <a:cubicBezTo>
                      <a:pt x="170" y="764"/>
                      <a:pt x="170" y="764"/>
                      <a:pt x="170" y="764"/>
                    </a:cubicBezTo>
                    <a:cubicBezTo>
                      <a:pt x="158" y="753"/>
                      <a:pt x="147" y="742"/>
                      <a:pt x="136" y="731"/>
                    </a:cubicBezTo>
                    <a:cubicBezTo>
                      <a:pt x="136" y="731"/>
                      <a:pt x="136" y="731"/>
                      <a:pt x="136" y="731"/>
                    </a:cubicBezTo>
                    <a:moveTo>
                      <a:pt x="761" y="722"/>
                    </a:moveTo>
                    <a:cubicBezTo>
                      <a:pt x="761" y="722"/>
                      <a:pt x="761" y="722"/>
                      <a:pt x="761" y="722"/>
                    </a:cubicBezTo>
                    <a:cubicBezTo>
                      <a:pt x="761" y="722"/>
                      <a:pt x="761" y="722"/>
                      <a:pt x="761" y="722"/>
                    </a:cubicBezTo>
                    <a:cubicBezTo>
                      <a:pt x="761" y="723"/>
                      <a:pt x="761" y="723"/>
                      <a:pt x="761" y="723"/>
                    </a:cubicBezTo>
                    <a:cubicBezTo>
                      <a:pt x="750" y="734"/>
                      <a:pt x="739" y="745"/>
                      <a:pt x="728" y="756"/>
                    </a:cubicBezTo>
                    <a:cubicBezTo>
                      <a:pt x="728" y="756"/>
                      <a:pt x="728" y="756"/>
                      <a:pt x="728" y="756"/>
                    </a:cubicBezTo>
                    <a:cubicBezTo>
                      <a:pt x="744" y="774"/>
                      <a:pt x="744" y="774"/>
                      <a:pt x="744" y="774"/>
                    </a:cubicBezTo>
                    <a:cubicBezTo>
                      <a:pt x="744" y="774"/>
                      <a:pt x="744" y="774"/>
                      <a:pt x="744" y="774"/>
                    </a:cubicBezTo>
                    <a:cubicBezTo>
                      <a:pt x="756" y="762"/>
                      <a:pt x="768" y="751"/>
                      <a:pt x="779" y="738"/>
                    </a:cubicBezTo>
                    <a:cubicBezTo>
                      <a:pt x="779" y="738"/>
                      <a:pt x="779" y="738"/>
                      <a:pt x="779" y="738"/>
                    </a:cubicBezTo>
                    <a:cubicBezTo>
                      <a:pt x="761" y="723"/>
                      <a:pt x="761" y="723"/>
                      <a:pt x="761" y="723"/>
                    </a:cubicBezTo>
                    <a:cubicBezTo>
                      <a:pt x="761" y="722"/>
                      <a:pt x="761" y="722"/>
                      <a:pt x="761" y="722"/>
                    </a:cubicBezTo>
                    <a:moveTo>
                      <a:pt x="104" y="692"/>
                    </a:moveTo>
                    <a:cubicBezTo>
                      <a:pt x="85" y="706"/>
                      <a:pt x="85" y="706"/>
                      <a:pt x="85" y="706"/>
                    </a:cubicBezTo>
                    <a:cubicBezTo>
                      <a:pt x="85" y="706"/>
                      <a:pt x="85" y="706"/>
                      <a:pt x="85" y="706"/>
                    </a:cubicBezTo>
                    <a:cubicBezTo>
                      <a:pt x="94" y="719"/>
                      <a:pt x="105" y="732"/>
                      <a:pt x="116" y="744"/>
                    </a:cubicBezTo>
                    <a:cubicBezTo>
                      <a:pt x="116" y="745"/>
                      <a:pt x="116" y="745"/>
                      <a:pt x="116" y="745"/>
                    </a:cubicBezTo>
                    <a:cubicBezTo>
                      <a:pt x="134" y="729"/>
                      <a:pt x="134" y="729"/>
                      <a:pt x="134" y="729"/>
                    </a:cubicBezTo>
                    <a:cubicBezTo>
                      <a:pt x="134" y="729"/>
                      <a:pt x="134" y="729"/>
                      <a:pt x="134" y="729"/>
                    </a:cubicBezTo>
                    <a:cubicBezTo>
                      <a:pt x="134" y="728"/>
                      <a:pt x="134" y="728"/>
                      <a:pt x="134" y="728"/>
                    </a:cubicBezTo>
                    <a:cubicBezTo>
                      <a:pt x="123" y="717"/>
                      <a:pt x="113" y="705"/>
                      <a:pt x="104" y="692"/>
                    </a:cubicBezTo>
                    <a:cubicBezTo>
                      <a:pt x="104" y="692"/>
                      <a:pt x="104" y="692"/>
                      <a:pt x="104" y="692"/>
                    </a:cubicBezTo>
                    <a:moveTo>
                      <a:pt x="792" y="682"/>
                    </a:moveTo>
                    <a:cubicBezTo>
                      <a:pt x="792" y="683"/>
                      <a:pt x="792" y="683"/>
                      <a:pt x="792" y="683"/>
                    </a:cubicBezTo>
                    <a:cubicBezTo>
                      <a:pt x="783" y="695"/>
                      <a:pt x="773" y="708"/>
                      <a:pt x="763" y="720"/>
                    </a:cubicBezTo>
                    <a:cubicBezTo>
                      <a:pt x="763" y="720"/>
                      <a:pt x="763" y="720"/>
                      <a:pt x="763" y="720"/>
                    </a:cubicBezTo>
                    <a:cubicBezTo>
                      <a:pt x="781" y="735"/>
                      <a:pt x="781" y="735"/>
                      <a:pt x="781" y="735"/>
                    </a:cubicBezTo>
                    <a:cubicBezTo>
                      <a:pt x="781" y="735"/>
                      <a:pt x="781" y="735"/>
                      <a:pt x="781" y="735"/>
                    </a:cubicBezTo>
                    <a:cubicBezTo>
                      <a:pt x="792" y="723"/>
                      <a:pt x="802" y="710"/>
                      <a:pt x="811" y="696"/>
                    </a:cubicBezTo>
                    <a:cubicBezTo>
                      <a:pt x="812" y="696"/>
                      <a:pt x="812" y="696"/>
                      <a:pt x="812" y="696"/>
                    </a:cubicBezTo>
                    <a:cubicBezTo>
                      <a:pt x="792" y="682"/>
                      <a:pt x="792" y="682"/>
                      <a:pt x="792" y="682"/>
                    </a:cubicBezTo>
                    <a:moveTo>
                      <a:pt x="77" y="649"/>
                    </a:moveTo>
                    <a:cubicBezTo>
                      <a:pt x="56" y="661"/>
                      <a:pt x="56" y="661"/>
                      <a:pt x="56" y="661"/>
                    </a:cubicBezTo>
                    <a:cubicBezTo>
                      <a:pt x="56" y="661"/>
                      <a:pt x="56" y="661"/>
                      <a:pt x="56" y="661"/>
                    </a:cubicBezTo>
                    <a:cubicBezTo>
                      <a:pt x="64" y="676"/>
                      <a:pt x="73" y="690"/>
                      <a:pt x="82" y="703"/>
                    </a:cubicBezTo>
                    <a:cubicBezTo>
                      <a:pt x="82" y="703"/>
                      <a:pt x="82" y="703"/>
                      <a:pt x="82" y="703"/>
                    </a:cubicBezTo>
                    <a:cubicBezTo>
                      <a:pt x="102" y="689"/>
                      <a:pt x="102" y="689"/>
                      <a:pt x="102" y="689"/>
                    </a:cubicBezTo>
                    <a:cubicBezTo>
                      <a:pt x="102" y="689"/>
                      <a:pt x="102" y="689"/>
                      <a:pt x="102" y="689"/>
                    </a:cubicBezTo>
                    <a:cubicBezTo>
                      <a:pt x="93" y="676"/>
                      <a:pt x="84" y="663"/>
                      <a:pt x="77" y="650"/>
                    </a:cubicBezTo>
                    <a:cubicBezTo>
                      <a:pt x="77" y="649"/>
                      <a:pt x="77" y="649"/>
                      <a:pt x="77" y="649"/>
                    </a:cubicBezTo>
                    <a:moveTo>
                      <a:pt x="818" y="639"/>
                    </a:moveTo>
                    <a:cubicBezTo>
                      <a:pt x="818" y="639"/>
                      <a:pt x="818" y="639"/>
                      <a:pt x="818" y="639"/>
                    </a:cubicBezTo>
                    <a:cubicBezTo>
                      <a:pt x="811" y="653"/>
                      <a:pt x="803" y="667"/>
                      <a:pt x="794" y="679"/>
                    </a:cubicBezTo>
                    <a:cubicBezTo>
                      <a:pt x="794" y="680"/>
                      <a:pt x="794" y="680"/>
                      <a:pt x="794" y="680"/>
                    </a:cubicBezTo>
                    <a:cubicBezTo>
                      <a:pt x="814" y="693"/>
                      <a:pt x="814" y="693"/>
                      <a:pt x="814" y="693"/>
                    </a:cubicBezTo>
                    <a:cubicBezTo>
                      <a:pt x="814" y="693"/>
                      <a:pt x="814" y="693"/>
                      <a:pt x="814" y="693"/>
                    </a:cubicBezTo>
                    <a:cubicBezTo>
                      <a:pt x="823" y="679"/>
                      <a:pt x="831" y="665"/>
                      <a:pt x="839" y="650"/>
                    </a:cubicBezTo>
                    <a:cubicBezTo>
                      <a:pt x="839" y="650"/>
                      <a:pt x="839" y="650"/>
                      <a:pt x="839" y="650"/>
                    </a:cubicBezTo>
                    <a:cubicBezTo>
                      <a:pt x="818" y="639"/>
                      <a:pt x="818" y="639"/>
                      <a:pt x="818" y="639"/>
                    </a:cubicBezTo>
                    <a:cubicBezTo>
                      <a:pt x="818" y="639"/>
                      <a:pt x="818" y="639"/>
                      <a:pt x="818" y="639"/>
                    </a:cubicBezTo>
                    <a:moveTo>
                      <a:pt x="55" y="604"/>
                    </a:moveTo>
                    <a:cubicBezTo>
                      <a:pt x="33" y="613"/>
                      <a:pt x="33" y="613"/>
                      <a:pt x="33" y="613"/>
                    </a:cubicBezTo>
                    <a:cubicBezTo>
                      <a:pt x="33" y="613"/>
                      <a:pt x="33" y="613"/>
                      <a:pt x="33" y="613"/>
                    </a:cubicBezTo>
                    <a:cubicBezTo>
                      <a:pt x="39" y="628"/>
                      <a:pt x="46" y="643"/>
                      <a:pt x="54" y="658"/>
                    </a:cubicBezTo>
                    <a:cubicBezTo>
                      <a:pt x="54" y="658"/>
                      <a:pt x="54" y="658"/>
                      <a:pt x="54" y="658"/>
                    </a:cubicBezTo>
                    <a:cubicBezTo>
                      <a:pt x="75" y="646"/>
                      <a:pt x="75" y="646"/>
                      <a:pt x="75" y="646"/>
                    </a:cubicBezTo>
                    <a:cubicBezTo>
                      <a:pt x="75" y="646"/>
                      <a:pt x="75" y="646"/>
                      <a:pt x="75" y="646"/>
                    </a:cubicBezTo>
                    <a:cubicBezTo>
                      <a:pt x="68" y="633"/>
                      <a:pt x="61" y="618"/>
                      <a:pt x="55" y="604"/>
                    </a:cubicBezTo>
                    <a:cubicBezTo>
                      <a:pt x="55" y="604"/>
                      <a:pt x="55" y="604"/>
                      <a:pt x="55" y="604"/>
                    </a:cubicBezTo>
                    <a:moveTo>
                      <a:pt x="838" y="593"/>
                    </a:moveTo>
                    <a:cubicBezTo>
                      <a:pt x="838" y="593"/>
                      <a:pt x="838" y="593"/>
                      <a:pt x="838" y="593"/>
                    </a:cubicBezTo>
                    <a:cubicBezTo>
                      <a:pt x="833" y="608"/>
                      <a:pt x="827" y="622"/>
                      <a:pt x="820" y="636"/>
                    </a:cubicBezTo>
                    <a:cubicBezTo>
                      <a:pt x="819" y="636"/>
                      <a:pt x="819" y="636"/>
                      <a:pt x="819" y="636"/>
                    </a:cubicBezTo>
                    <a:cubicBezTo>
                      <a:pt x="841" y="647"/>
                      <a:pt x="841" y="647"/>
                      <a:pt x="841" y="647"/>
                    </a:cubicBezTo>
                    <a:cubicBezTo>
                      <a:pt x="841" y="647"/>
                      <a:pt x="841" y="647"/>
                      <a:pt x="841" y="647"/>
                    </a:cubicBezTo>
                    <a:cubicBezTo>
                      <a:pt x="848" y="632"/>
                      <a:pt x="855" y="617"/>
                      <a:pt x="861" y="602"/>
                    </a:cubicBezTo>
                    <a:cubicBezTo>
                      <a:pt x="861" y="602"/>
                      <a:pt x="861" y="602"/>
                      <a:pt x="861" y="602"/>
                    </a:cubicBezTo>
                    <a:cubicBezTo>
                      <a:pt x="838" y="593"/>
                      <a:pt x="838" y="593"/>
                      <a:pt x="838" y="593"/>
                    </a:cubicBezTo>
                    <a:moveTo>
                      <a:pt x="39" y="556"/>
                    </a:moveTo>
                    <a:cubicBezTo>
                      <a:pt x="16" y="562"/>
                      <a:pt x="16" y="562"/>
                      <a:pt x="16" y="562"/>
                    </a:cubicBezTo>
                    <a:cubicBezTo>
                      <a:pt x="16" y="562"/>
                      <a:pt x="16" y="562"/>
                      <a:pt x="16" y="562"/>
                    </a:cubicBezTo>
                    <a:cubicBezTo>
                      <a:pt x="16" y="563"/>
                      <a:pt x="16" y="563"/>
                      <a:pt x="16" y="563"/>
                    </a:cubicBezTo>
                    <a:cubicBezTo>
                      <a:pt x="20" y="578"/>
                      <a:pt x="25" y="594"/>
                      <a:pt x="31" y="609"/>
                    </a:cubicBezTo>
                    <a:cubicBezTo>
                      <a:pt x="31" y="610"/>
                      <a:pt x="31" y="610"/>
                      <a:pt x="31" y="610"/>
                    </a:cubicBezTo>
                    <a:cubicBezTo>
                      <a:pt x="53" y="601"/>
                      <a:pt x="53" y="601"/>
                      <a:pt x="53" y="601"/>
                    </a:cubicBezTo>
                    <a:cubicBezTo>
                      <a:pt x="54" y="601"/>
                      <a:pt x="54" y="601"/>
                      <a:pt x="54" y="601"/>
                    </a:cubicBezTo>
                    <a:cubicBezTo>
                      <a:pt x="54" y="601"/>
                      <a:pt x="54" y="601"/>
                      <a:pt x="54" y="601"/>
                    </a:cubicBezTo>
                    <a:cubicBezTo>
                      <a:pt x="48" y="586"/>
                      <a:pt x="43" y="571"/>
                      <a:pt x="39" y="556"/>
                    </a:cubicBezTo>
                    <a:cubicBezTo>
                      <a:pt x="39" y="556"/>
                      <a:pt x="39" y="556"/>
                      <a:pt x="39" y="556"/>
                    </a:cubicBezTo>
                    <a:moveTo>
                      <a:pt x="853" y="545"/>
                    </a:moveTo>
                    <a:cubicBezTo>
                      <a:pt x="853" y="545"/>
                      <a:pt x="853" y="545"/>
                      <a:pt x="853" y="545"/>
                    </a:cubicBezTo>
                    <a:cubicBezTo>
                      <a:pt x="850" y="560"/>
                      <a:pt x="845" y="575"/>
                      <a:pt x="840" y="590"/>
                    </a:cubicBezTo>
                    <a:cubicBezTo>
                      <a:pt x="840" y="590"/>
                      <a:pt x="840" y="590"/>
                      <a:pt x="840" y="590"/>
                    </a:cubicBezTo>
                    <a:cubicBezTo>
                      <a:pt x="862" y="598"/>
                      <a:pt x="862" y="598"/>
                      <a:pt x="862" y="598"/>
                    </a:cubicBezTo>
                    <a:cubicBezTo>
                      <a:pt x="862" y="598"/>
                      <a:pt x="862" y="598"/>
                      <a:pt x="862" y="598"/>
                    </a:cubicBezTo>
                    <a:cubicBezTo>
                      <a:pt x="868" y="582"/>
                      <a:pt x="873" y="567"/>
                      <a:pt x="877" y="551"/>
                    </a:cubicBezTo>
                    <a:cubicBezTo>
                      <a:pt x="878" y="551"/>
                      <a:pt x="878" y="551"/>
                      <a:pt x="878" y="551"/>
                    </a:cubicBezTo>
                    <a:cubicBezTo>
                      <a:pt x="853" y="545"/>
                      <a:pt x="853" y="545"/>
                      <a:pt x="853" y="545"/>
                    </a:cubicBezTo>
                    <a:moveTo>
                      <a:pt x="28" y="507"/>
                    </a:moveTo>
                    <a:cubicBezTo>
                      <a:pt x="5" y="510"/>
                      <a:pt x="5" y="510"/>
                      <a:pt x="5" y="510"/>
                    </a:cubicBezTo>
                    <a:cubicBezTo>
                      <a:pt x="5" y="510"/>
                      <a:pt x="5" y="510"/>
                      <a:pt x="5" y="510"/>
                    </a:cubicBezTo>
                    <a:cubicBezTo>
                      <a:pt x="5" y="510"/>
                      <a:pt x="5" y="510"/>
                      <a:pt x="5" y="510"/>
                    </a:cubicBezTo>
                    <a:cubicBezTo>
                      <a:pt x="7" y="527"/>
                      <a:pt x="10" y="543"/>
                      <a:pt x="15" y="559"/>
                    </a:cubicBezTo>
                    <a:cubicBezTo>
                      <a:pt x="15" y="559"/>
                      <a:pt x="15" y="559"/>
                      <a:pt x="15" y="559"/>
                    </a:cubicBezTo>
                    <a:cubicBezTo>
                      <a:pt x="38" y="553"/>
                      <a:pt x="38" y="553"/>
                      <a:pt x="38" y="553"/>
                    </a:cubicBezTo>
                    <a:cubicBezTo>
                      <a:pt x="38" y="552"/>
                      <a:pt x="38" y="552"/>
                      <a:pt x="38" y="552"/>
                    </a:cubicBezTo>
                    <a:cubicBezTo>
                      <a:pt x="34" y="537"/>
                      <a:pt x="31" y="522"/>
                      <a:pt x="28" y="507"/>
                    </a:cubicBezTo>
                    <a:cubicBezTo>
                      <a:pt x="28" y="507"/>
                      <a:pt x="28" y="507"/>
                      <a:pt x="28" y="507"/>
                    </a:cubicBezTo>
                    <a:moveTo>
                      <a:pt x="863" y="495"/>
                    </a:moveTo>
                    <a:cubicBezTo>
                      <a:pt x="861" y="495"/>
                      <a:pt x="861" y="495"/>
                      <a:pt x="861" y="495"/>
                    </a:cubicBezTo>
                    <a:cubicBezTo>
                      <a:pt x="862" y="495"/>
                      <a:pt x="862" y="495"/>
                      <a:pt x="862" y="495"/>
                    </a:cubicBezTo>
                    <a:cubicBezTo>
                      <a:pt x="860" y="511"/>
                      <a:pt x="858" y="526"/>
                      <a:pt x="854" y="541"/>
                    </a:cubicBezTo>
                    <a:cubicBezTo>
                      <a:pt x="854" y="541"/>
                      <a:pt x="854" y="541"/>
                      <a:pt x="854" y="541"/>
                    </a:cubicBezTo>
                    <a:cubicBezTo>
                      <a:pt x="878" y="547"/>
                      <a:pt x="878" y="547"/>
                      <a:pt x="878" y="547"/>
                    </a:cubicBezTo>
                    <a:cubicBezTo>
                      <a:pt x="878" y="547"/>
                      <a:pt x="878" y="547"/>
                      <a:pt x="878" y="547"/>
                    </a:cubicBezTo>
                    <a:cubicBezTo>
                      <a:pt x="881" y="531"/>
                      <a:pt x="884" y="514"/>
                      <a:pt x="886" y="498"/>
                    </a:cubicBezTo>
                    <a:cubicBezTo>
                      <a:pt x="886" y="498"/>
                      <a:pt x="886" y="498"/>
                      <a:pt x="886" y="498"/>
                    </a:cubicBezTo>
                    <a:cubicBezTo>
                      <a:pt x="863" y="495"/>
                      <a:pt x="863" y="495"/>
                      <a:pt x="863" y="495"/>
                    </a:cubicBezTo>
                    <a:moveTo>
                      <a:pt x="24" y="456"/>
                    </a:moveTo>
                    <a:cubicBezTo>
                      <a:pt x="0" y="457"/>
                      <a:pt x="0" y="457"/>
                      <a:pt x="0" y="457"/>
                    </a:cubicBezTo>
                    <a:cubicBezTo>
                      <a:pt x="0" y="457"/>
                      <a:pt x="0" y="457"/>
                      <a:pt x="0" y="457"/>
                    </a:cubicBezTo>
                    <a:cubicBezTo>
                      <a:pt x="0" y="474"/>
                      <a:pt x="2" y="490"/>
                      <a:pt x="4" y="506"/>
                    </a:cubicBezTo>
                    <a:cubicBezTo>
                      <a:pt x="4" y="507"/>
                      <a:pt x="4" y="507"/>
                      <a:pt x="4" y="507"/>
                    </a:cubicBezTo>
                    <a:cubicBezTo>
                      <a:pt x="28" y="503"/>
                      <a:pt x="28" y="503"/>
                      <a:pt x="28" y="503"/>
                    </a:cubicBezTo>
                    <a:cubicBezTo>
                      <a:pt x="28" y="503"/>
                      <a:pt x="28" y="503"/>
                      <a:pt x="28" y="503"/>
                    </a:cubicBezTo>
                    <a:cubicBezTo>
                      <a:pt x="28" y="503"/>
                      <a:pt x="28" y="503"/>
                      <a:pt x="28" y="503"/>
                    </a:cubicBezTo>
                    <a:cubicBezTo>
                      <a:pt x="26" y="488"/>
                      <a:pt x="24" y="472"/>
                      <a:pt x="24" y="457"/>
                    </a:cubicBezTo>
                    <a:cubicBezTo>
                      <a:pt x="24" y="456"/>
                      <a:pt x="24" y="456"/>
                      <a:pt x="24" y="456"/>
                    </a:cubicBezTo>
                    <a:moveTo>
                      <a:pt x="889" y="428"/>
                    </a:moveTo>
                    <a:cubicBezTo>
                      <a:pt x="865" y="429"/>
                      <a:pt x="865" y="429"/>
                      <a:pt x="865" y="429"/>
                    </a:cubicBezTo>
                    <a:cubicBezTo>
                      <a:pt x="865" y="429"/>
                      <a:pt x="865" y="429"/>
                      <a:pt x="865" y="429"/>
                    </a:cubicBezTo>
                    <a:cubicBezTo>
                      <a:pt x="865" y="429"/>
                      <a:pt x="865" y="429"/>
                      <a:pt x="865" y="429"/>
                    </a:cubicBezTo>
                    <a:cubicBezTo>
                      <a:pt x="865" y="434"/>
                      <a:pt x="865" y="440"/>
                      <a:pt x="865" y="445"/>
                    </a:cubicBezTo>
                    <a:cubicBezTo>
                      <a:pt x="865" y="460"/>
                      <a:pt x="864" y="476"/>
                      <a:pt x="863" y="491"/>
                    </a:cubicBezTo>
                    <a:cubicBezTo>
                      <a:pt x="863" y="492"/>
                      <a:pt x="863" y="492"/>
                      <a:pt x="863" y="492"/>
                    </a:cubicBezTo>
                    <a:cubicBezTo>
                      <a:pt x="886" y="494"/>
                      <a:pt x="886" y="494"/>
                      <a:pt x="886" y="494"/>
                    </a:cubicBezTo>
                    <a:cubicBezTo>
                      <a:pt x="887" y="494"/>
                      <a:pt x="887" y="494"/>
                      <a:pt x="887" y="494"/>
                    </a:cubicBezTo>
                    <a:cubicBezTo>
                      <a:pt x="887" y="494"/>
                      <a:pt x="887" y="494"/>
                      <a:pt x="887" y="494"/>
                    </a:cubicBezTo>
                    <a:cubicBezTo>
                      <a:pt x="888" y="478"/>
                      <a:pt x="889" y="461"/>
                      <a:pt x="889" y="445"/>
                    </a:cubicBezTo>
                    <a:cubicBezTo>
                      <a:pt x="889" y="439"/>
                      <a:pt x="889" y="434"/>
                      <a:pt x="889" y="428"/>
                    </a:cubicBezTo>
                    <a:cubicBezTo>
                      <a:pt x="889" y="428"/>
                      <a:pt x="889" y="428"/>
                      <a:pt x="889" y="428"/>
                    </a:cubicBezTo>
                    <a:moveTo>
                      <a:pt x="2" y="404"/>
                    </a:moveTo>
                    <a:cubicBezTo>
                      <a:pt x="2" y="404"/>
                      <a:pt x="2" y="404"/>
                      <a:pt x="2" y="404"/>
                    </a:cubicBezTo>
                    <a:cubicBezTo>
                      <a:pt x="0" y="417"/>
                      <a:pt x="0" y="431"/>
                      <a:pt x="0" y="445"/>
                    </a:cubicBezTo>
                    <a:cubicBezTo>
                      <a:pt x="0" y="448"/>
                      <a:pt x="0" y="450"/>
                      <a:pt x="0" y="453"/>
                    </a:cubicBezTo>
                    <a:cubicBezTo>
                      <a:pt x="0" y="453"/>
                      <a:pt x="0" y="453"/>
                      <a:pt x="0" y="453"/>
                    </a:cubicBezTo>
                    <a:cubicBezTo>
                      <a:pt x="24" y="453"/>
                      <a:pt x="24" y="453"/>
                      <a:pt x="24" y="453"/>
                    </a:cubicBezTo>
                    <a:cubicBezTo>
                      <a:pt x="24" y="453"/>
                      <a:pt x="24" y="453"/>
                      <a:pt x="24" y="453"/>
                    </a:cubicBezTo>
                    <a:cubicBezTo>
                      <a:pt x="24" y="453"/>
                      <a:pt x="24" y="453"/>
                      <a:pt x="24" y="453"/>
                    </a:cubicBezTo>
                    <a:cubicBezTo>
                      <a:pt x="24" y="450"/>
                      <a:pt x="24" y="448"/>
                      <a:pt x="24" y="445"/>
                    </a:cubicBezTo>
                    <a:cubicBezTo>
                      <a:pt x="24" y="432"/>
                      <a:pt x="24" y="419"/>
                      <a:pt x="26" y="406"/>
                    </a:cubicBezTo>
                    <a:cubicBezTo>
                      <a:pt x="26" y="406"/>
                      <a:pt x="26" y="406"/>
                      <a:pt x="26" y="406"/>
                    </a:cubicBezTo>
                    <a:cubicBezTo>
                      <a:pt x="2" y="404"/>
                      <a:pt x="2" y="404"/>
                      <a:pt x="2" y="404"/>
                    </a:cubicBezTo>
                    <a:moveTo>
                      <a:pt x="884" y="375"/>
                    </a:moveTo>
                    <a:cubicBezTo>
                      <a:pt x="860" y="379"/>
                      <a:pt x="860" y="379"/>
                      <a:pt x="860" y="379"/>
                    </a:cubicBezTo>
                    <a:cubicBezTo>
                      <a:pt x="860" y="379"/>
                      <a:pt x="860" y="379"/>
                      <a:pt x="860" y="379"/>
                    </a:cubicBezTo>
                    <a:cubicBezTo>
                      <a:pt x="863" y="394"/>
                      <a:pt x="864" y="410"/>
                      <a:pt x="865" y="425"/>
                    </a:cubicBezTo>
                    <a:cubicBezTo>
                      <a:pt x="865" y="425"/>
                      <a:pt x="865" y="425"/>
                      <a:pt x="865" y="425"/>
                    </a:cubicBezTo>
                    <a:cubicBezTo>
                      <a:pt x="889" y="424"/>
                      <a:pt x="889" y="424"/>
                      <a:pt x="889" y="424"/>
                    </a:cubicBezTo>
                    <a:cubicBezTo>
                      <a:pt x="889" y="424"/>
                      <a:pt x="889" y="424"/>
                      <a:pt x="889" y="424"/>
                    </a:cubicBezTo>
                    <a:cubicBezTo>
                      <a:pt x="888" y="408"/>
                      <a:pt x="886" y="391"/>
                      <a:pt x="884" y="375"/>
                    </a:cubicBezTo>
                    <a:cubicBezTo>
                      <a:pt x="884" y="375"/>
                      <a:pt x="884" y="375"/>
                      <a:pt x="884" y="375"/>
                    </a:cubicBezTo>
                    <a:moveTo>
                      <a:pt x="10" y="351"/>
                    </a:moveTo>
                    <a:cubicBezTo>
                      <a:pt x="10" y="351"/>
                      <a:pt x="10" y="351"/>
                      <a:pt x="10" y="351"/>
                    </a:cubicBezTo>
                    <a:cubicBezTo>
                      <a:pt x="6" y="367"/>
                      <a:pt x="4" y="383"/>
                      <a:pt x="2" y="400"/>
                    </a:cubicBezTo>
                    <a:cubicBezTo>
                      <a:pt x="2" y="400"/>
                      <a:pt x="2" y="400"/>
                      <a:pt x="2" y="400"/>
                    </a:cubicBezTo>
                    <a:cubicBezTo>
                      <a:pt x="26" y="402"/>
                      <a:pt x="26" y="402"/>
                      <a:pt x="26" y="402"/>
                    </a:cubicBezTo>
                    <a:cubicBezTo>
                      <a:pt x="26" y="402"/>
                      <a:pt x="26" y="402"/>
                      <a:pt x="26" y="402"/>
                    </a:cubicBezTo>
                    <a:cubicBezTo>
                      <a:pt x="27" y="387"/>
                      <a:pt x="30" y="371"/>
                      <a:pt x="33" y="356"/>
                    </a:cubicBezTo>
                    <a:cubicBezTo>
                      <a:pt x="33" y="356"/>
                      <a:pt x="33" y="356"/>
                      <a:pt x="33" y="356"/>
                    </a:cubicBezTo>
                    <a:cubicBezTo>
                      <a:pt x="10" y="351"/>
                      <a:pt x="10" y="351"/>
                      <a:pt x="10" y="351"/>
                    </a:cubicBezTo>
                    <a:moveTo>
                      <a:pt x="872" y="323"/>
                    </a:moveTo>
                    <a:cubicBezTo>
                      <a:pt x="849" y="329"/>
                      <a:pt x="849" y="329"/>
                      <a:pt x="849" y="329"/>
                    </a:cubicBezTo>
                    <a:cubicBezTo>
                      <a:pt x="849" y="329"/>
                      <a:pt x="849" y="329"/>
                      <a:pt x="849" y="329"/>
                    </a:cubicBezTo>
                    <a:cubicBezTo>
                      <a:pt x="854" y="344"/>
                      <a:pt x="857" y="360"/>
                      <a:pt x="860" y="375"/>
                    </a:cubicBezTo>
                    <a:cubicBezTo>
                      <a:pt x="860" y="375"/>
                      <a:pt x="860" y="375"/>
                      <a:pt x="860" y="375"/>
                    </a:cubicBezTo>
                    <a:cubicBezTo>
                      <a:pt x="883" y="371"/>
                      <a:pt x="883" y="371"/>
                      <a:pt x="883" y="371"/>
                    </a:cubicBezTo>
                    <a:cubicBezTo>
                      <a:pt x="883" y="371"/>
                      <a:pt x="883" y="371"/>
                      <a:pt x="883" y="371"/>
                    </a:cubicBezTo>
                    <a:cubicBezTo>
                      <a:pt x="881" y="355"/>
                      <a:pt x="877" y="339"/>
                      <a:pt x="872" y="323"/>
                    </a:cubicBezTo>
                    <a:cubicBezTo>
                      <a:pt x="872" y="323"/>
                      <a:pt x="872" y="323"/>
                      <a:pt x="872" y="323"/>
                    </a:cubicBezTo>
                    <a:moveTo>
                      <a:pt x="24" y="299"/>
                    </a:moveTo>
                    <a:cubicBezTo>
                      <a:pt x="24" y="300"/>
                      <a:pt x="24" y="300"/>
                      <a:pt x="24" y="300"/>
                    </a:cubicBezTo>
                    <a:cubicBezTo>
                      <a:pt x="19" y="315"/>
                      <a:pt x="14" y="331"/>
                      <a:pt x="11" y="347"/>
                    </a:cubicBezTo>
                    <a:cubicBezTo>
                      <a:pt x="11" y="347"/>
                      <a:pt x="11" y="347"/>
                      <a:pt x="11" y="347"/>
                    </a:cubicBezTo>
                    <a:cubicBezTo>
                      <a:pt x="34" y="353"/>
                      <a:pt x="34" y="353"/>
                      <a:pt x="34" y="353"/>
                    </a:cubicBezTo>
                    <a:cubicBezTo>
                      <a:pt x="34" y="352"/>
                      <a:pt x="34" y="352"/>
                      <a:pt x="34" y="352"/>
                    </a:cubicBezTo>
                    <a:cubicBezTo>
                      <a:pt x="37" y="337"/>
                      <a:pt x="42" y="322"/>
                      <a:pt x="47" y="307"/>
                    </a:cubicBezTo>
                    <a:cubicBezTo>
                      <a:pt x="47" y="307"/>
                      <a:pt x="47" y="307"/>
                      <a:pt x="47" y="307"/>
                    </a:cubicBezTo>
                    <a:cubicBezTo>
                      <a:pt x="24" y="299"/>
                      <a:pt x="24" y="299"/>
                      <a:pt x="24" y="299"/>
                    </a:cubicBezTo>
                    <a:moveTo>
                      <a:pt x="855" y="272"/>
                    </a:moveTo>
                    <a:cubicBezTo>
                      <a:pt x="833" y="282"/>
                      <a:pt x="833" y="282"/>
                      <a:pt x="833" y="282"/>
                    </a:cubicBezTo>
                    <a:cubicBezTo>
                      <a:pt x="833" y="282"/>
                      <a:pt x="833" y="282"/>
                      <a:pt x="833" y="282"/>
                    </a:cubicBezTo>
                    <a:cubicBezTo>
                      <a:pt x="839" y="296"/>
                      <a:pt x="844" y="311"/>
                      <a:pt x="848" y="326"/>
                    </a:cubicBezTo>
                    <a:cubicBezTo>
                      <a:pt x="848" y="326"/>
                      <a:pt x="848" y="326"/>
                      <a:pt x="848" y="326"/>
                    </a:cubicBezTo>
                    <a:cubicBezTo>
                      <a:pt x="871" y="319"/>
                      <a:pt x="871" y="319"/>
                      <a:pt x="871" y="319"/>
                    </a:cubicBezTo>
                    <a:cubicBezTo>
                      <a:pt x="871" y="319"/>
                      <a:pt x="871" y="319"/>
                      <a:pt x="871" y="319"/>
                    </a:cubicBezTo>
                    <a:cubicBezTo>
                      <a:pt x="867" y="303"/>
                      <a:pt x="861" y="288"/>
                      <a:pt x="855" y="272"/>
                    </a:cubicBezTo>
                    <a:cubicBezTo>
                      <a:pt x="855" y="272"/>
                      <a:pt x="855" y="272"/>
                      <a:pt x="855" y="272"/>
                    </a:cubicBezTo>
                    <a:moveTo>
                      <a:pt x="45" y="250"/>
                    </a:moveTo>
                    <a:cubicBezTo>
                      <a:pt x="44" y="250"/>
                      <a:pt x="44" y="250"/>
                      <a:pt x="44" y="250"/>
                    </a:cubicBezTo>
                    <a:cubicBezTo>
                      <a:pt x="37" y="265"/>
                      <a:pt x="31" y="280"/>
                      <a:pt x="25" y="296"/>
                    </a:cubicBezTo>
                    <a:cubicBezTo>
                      <a:pt x="24" y="296"/>
                      <a:pt x="24" y="296"/>
                      <a:pt x="24" y="296"/>
                    </a:cubicBezTo>
                    <a:cubicBezTo>
                      <a:pt x="48" y="304"/>
                      <a:pt x="48" y="304"/>
                      <a:pt x="48" y="304"/>
                    </a:cubicBezTo>
                    <a:cubicBezTo>
                      <a:pt x="48" y="304"/>
                      <a:pt x="48" y="304"/>
                      <a:pt x="48" y="304"/>
                    </a:cubicBezTo>
                    <a:cubicBezTo>
                      <a:pt x="53" y="289"/>
                      <a:pt x="59" y="275"/>
                      <a:pt x="66" y="261"/>
                    </a:cubicBezTo>
                    <a:cubicBezTo>
                      <a:pt x="66" y="261"/>
                      <a:pt x="66" y="261"/>
                      <a:pt x="66" y="261"/>
                    </a:cubicBezTo>
                    <a:cubicBezTo>
                      <a:pt x="45" y="250"/>
                      <a:pt x="45" y="250"/>
                      <a:pt x="45" y="250"/>
                    </a:cubicBezTo>
                    <a:moveTo>
                      <a:pt x="831" y="224"/>
                    </a:moveTo>
                    <a:cubicBezTo>
                      <a:pt x="810" y="236"/>
                      <a:pt x="810" y="236"/>
                      <a:pt x="810" y="236"/>
                    </a:cubicBezTo>
                    <a:cubicBezTo>
                      <a:pt x="810" y="237"/>
                      <a:pt x="810" y="237"/>
                      <a:pt x="810" y="237"/>
                    </a:cubicBezTo>
                    <a:cubicBezTo>
                      <a:pt x="818" y="250"/>
                      <a:pt x="825" y="264"/>
                      <a:pt x="831" y="278"/>
                    </a:cubicBezTo>
                    <a:cubicBezTo>
                      <a:pt x="831" y="278"/>
                      <a:pt x="831" y="278"/>
                      <a:pt x="831" y="278"/>
                    </a:cubicBezTo>
                    <a:cubicBezTo>
                      <a:pt x="853" y="269"/>
                      <a:pt x="853" y="269"/>
                      <a:pt x="853" y="269"/>
                    </a:cubicBezTo>
                    <a:cubicBezTo>
                      <a:pt x="853" y="269"/>
                      <a:pt x="853" y="269"/>
                      <a:pt x="853" y="269"/>
                    </a:cubicBezTo>
                    <a:cubicBezTo>
                      <a:pt x="847" y="254"/>
                      <a:pt x="839" y="239"/>
                      <a:pt x="831" y="225"/>
                    </a:cubicBezTo>
                    <a:cubicBezTo>
                      <a:pt x="831" y="224"/>
                      <a:pt x="831" y="224"/>
                      <a:pt x="831" y="224"/>
                    </a:cubicBezTo>
                    <a:moveTo>
                      <a:pt x="71" y="204"/>
                    </a:moveTo>
                    <a:cubicBezTo>
                      <a:pt x="71" y="204"/>
                      <a:pt x="71" y="204"/>
                      <a:pt x="71" y="204"/>
                    </a:cubicBezTo>
                    <a:cubicBezTo>
                      <a:pt x="62" y="217"/>
                      <a:pt x="54" y="232"/>
                      <a:pt x="46" y="246"/>
                    </a:cubicBezTo>
                    <a:cubicBezTo>
                      <a:pt x="46" y="246"/>
                      <a:pt x="46" y="246"/>
                      <a:pt x="46" y="246"/>
                    </a:cubicBezTo>
                    <a:cubicBezTo>
                      <a:pt x="67" y="257"/>
                      <a:pt x="67" y="257"/>
                      <a:pt x="67" y="257"/>
                    </a:cubicBezTo>
                    <a:cubicBezTo>
                      <a:pt x="68" y="257"/>
                      <a:pt x="68" y="257"/>
                      <a:pt x="68" y="257"/>
                    </a:cubicBezTo>
                    <a:cubicBezTo>
                      <a:pt x="68" y="257"/>
                      <a:pt x="68" y="257"/>
                      <a:pt x="68" y="257"/>
                    </a:cubicBezTo>
                    <a:cubicBezTo>
                      <a:pt x="75" y="243"/>
                      <a:pt x="82" y="230"/>
                      <a:pt x="91" y="217"/>
                    </a:cubicBezTo>
                    <a:cubicBezTo>
                      <a:pt x="91" y="217"/>
                      <a:pt x="91" y="217"/>
                      <a:pt x="91" y="217"/>
                    </a:cubicBezTo>
                    <a:cubicBezTo>
                      <a:pt x="71" y="204"/>
                      <a:pt x="71" y="204"/>
                      <a:pt x="71" y="204"/>
                    </a:cubicBezTo>
                    <a:moveTo>
                      <a:pt x="802" y="180"/>
                    </a:moveTo>
                    <a:cubicBezTo>
                      <a:pt x="802" y="180"/>
                      <a:pt x="802" y="180"/>
                      <a:pt x="802" y="180"/>
                    </a:cubicBezTo>
                    <a:cubicBezTo>
                      <a:pt x="782" y="194"/>
                      <a:pt x="782" y="194"/>
                      <a:pt x="782" y="194"/>
                    </a:cubicBezTo>
                    <a:cubicBezTo>
                      <a:pt x="783" y="194"/>
                      <a:pt x="783" y="194"/>
                      <a:pt x="783" y="194"/>
                    </a:cubicBezTo>
                    <a:cubicBezTo>
                      <a:pt x="792" y="207"/>
                      <a:pt x="800" y="220"/>
                      <a:pt x="808" y="233"/>
                    </a:cubicBezTo>
                    <a:cubicBezTo>
                      <a:pt x="808" y="233"/>
                      <a:pt x="808" y="233"/>
                      <a:pt x="808" y="233"/>
                    </a:cubicBezTo>
                    <a:cubicBezTo>
                      <a:pt x="829" y="221"/>
                      <a:pt x="829" y="221"/>
                      <a:pt x="829" y="221"/>
                    </a:cubicBezTo>
                    <a:cubicBezTo>
                      <a:pt x="829" y="221"/>
                      <a:pt x="829" y="221"/>
                      <a:pt x="829" y="221"/>
                    </a:cubicBezTo>
                    <a:cubicBezTo>
                      <a:pt x="821" y="207"/>
                      <a:pt x="812" y="193"/>
                      <a:pt x="802" y="180"/>
                    </a:cubicBezTo>
                    <a:cubicBezTo>
                      <a:pt x="802" y="180"/>
                      <a:pt x="802" y="180"/>
                      <a:pt x="802" y="180"/>
                    </a:cubicBezTo>
                    <a:moveTo>
                      <a:pt x="102" y="161"/>
                    </a:moveTo>
                    <a:cubicBezTo>
                      <a:pt x="102" y="161"/>
                      <a:pt x="102" y="161"/>
                      <a:pt x="102" y="161"/>
                    </a:cubicBezTo>
                    <a:cubicBezTo>
                      <a:pt x="92" y="173"/>
                      <a:pt x="82" y="187"/>
                      <a:pt x="73" y="200"/>
                    </a:cubicBezTo>
                    <a:cubicBezTo>
                      <a:pt x="73" y="200"/>
                      <a:pt x="73" y="200"/>
                      <a:pt x="73" y="200"/>
                    </a:cubicBezTo>
                    <a:cubicBezTo>
                      <a:pt x="93" y="214"/>
                      <a:pt x="93" y="214"/>
                      <a:pt x="93" y="214"/>
                    </a:cubicBezTo>
                    <a:cubicBezTo>
                      <a:pt x="93" y="214"/>
                      <a:pt x="93" y="214"/>
                      <a:pt x="93" y="214"/>
                    </a:cubicBezTo>
                    <a:cubicBezTo>
                      <a:pt x="93" y="213"/>
                      <a:pt x="93" y="213"/>
                      <a:pt x="93" y="213"/>
                    </a:cubicBezTo>
                    <a:cubicBezTo>
                      <a:pt x="102" y="201"/>
                      <a:pt x="111" y="188"/>
                      <a:pt x="121" y="176"/>
                    </a:cubicBezTo>
                    <a:cubicBezTo>
                      <a:pt x="121" y="176"/>
                      <a:pt x="121" y="176"/>
                      <a:pt x="121" y="176"/>
                    </a:cubicBezTo>
                    <a:cubicBezTo>
                      <a:pt x="102" y="161"/>
                      <a:pt x="102" y="161"/>
                      <a:pt x="102" y="161"/>
                    </a:cubicBezTo>
                    <a:moveTo>
                      <a:pt x="767" y="139"/>
                    </a:moveTo>
                    <a:cubicBezTo>
                      <a:pt x="750" y="155"/>
                      <a:pt x="750" y="155"/>
                      <a:pt x="750" y="155"/>
                    </a:cubicBezTo>
                    <a:cubicBezTo>
                      <a:pt x="750" y="156"/>
                      <a:pt x="750" y="156"/>
                      <a:pt x="750" y="156"/>
                    </a:cubicBezTo>
                    <a:cubicBezTo>
                      <a:pt x="761" y="167"/>
                      <a:pt x="771" y="179"/>
                      <a:pt x="780" y="191"/>
                    </a:cubicBezTo>
                    <a:cubicBezTo>
                      <a:pt x="780" y="191"/>
                      <a:pt x="780" y="191"/>
                      <a:pt x="780" y="191"/>
                    </a:cubicBezTo>
                    <a:cubicBezTo>
                      <a:pt x="800" y="177"/>
                      <a:pt x="800" y="177"/>
                      <a:pt x="800" y="177"/>
                    </a:cubicBezTo>
                    <a:cubicBezTo>
                      <a:pt x="799" y="177"/>
                      <a:pt x="799" y="177"/>
                      <a:pt x="799" y="177"/>
                    </a:cubicBezTo>
                    <a:cubicBezTo>
                      <a:pt x="790" y="164"/>
                      <a:pt x="779" y="151"/>
                      <a:pt x="768" y="139"/>
                    </a:cubicBezTo>
                    <a:cubicBezTo>
                      <a:pt x="767" y="139"/>
                      <a:pt x="767" y="139"/>
                      <a:pt x="767" y="139"/>
                    </a:cubicBezTo>
                    <a:moveTo>
                      <a:pt x="139" y="122"/>
                    </a:moveTo>
                    <a:cubicBezTo>
                      <a:pt x="139" y="122"/>
                      <a:pt x="139" y="122"/>
                      <a:pt x="139" y="122"/>
                    </a:cubicBezTo>
                    <a:cubicBezTo>
                      <a:pt x="127" y="133"/>
                      <a:pt x="116" y="145"/>
                      <a:pt x="105" y="158"/>
                    </a:cubicBezTo>
                    <a:cubicBezTo>
                      <a:pt x="105" y="158"/>
                      <a:pt x="105" y="158"/>
                      <a:pt x="105" y="158"/>
                    </a:cubicBezTo>
                    <a:cubicBezTo>
                      <a:pt x="123" y="173"/>
                      <a:pt x="123" y="173"/>
                      <a:pt x="123" y="173"/>
                    </a:cubicBezTo>
                    <a:cubicBezTo>
                      <a:pt x="123" y="173"/>
                      <a:pt x="123" y="173"/>
                      <a:pt x="123" y="173"/>
                    </a:cubicBezTo>
                    <a:cubicBezTo>
                      <a:pt x="133" y="161"/>
                      <a:pt x="144" y="150"/>
                      <a:pt x="155" y="139"/>
                    </a:cubicBezTo>
                    <a:cubicBezTo>
                      <a:pt x="155" y="139"/>
                      <a:pt x="155" y="139"/>
                      <a:pt x="155" y="139"/>
                    </a:cubicBezTo>
                    <a:cubicBezTo>
                      <a:pt x="139" y="122"/>
                      <a:pt x="139" y="122"/>
                      <a:pt x="139" y="122"/>
                    </a:cubicBezTo>
                    <a:moveTo>
                      <a:pt x="728" y="102"/>
                    </a:moveTo>
                    <a:cubicBezTo>
                      <a:pt x="713" y="121"/>
                      <a:pt x="713" y="121"/>
                      <a:pt x="713" y="121"/>
                    </a:cubicBezTo>
                    <a:cubicBezTo>
                      <a:pt x="713" y="121"/>
                      <a:pt x="713" y="121"/>
                      <a:pt x="713" y="121"/>
                    </a:cubicBezTo>
                    <a:cubicBezTo>
                      <a:pt x="713" y="121"/>
                      <a:pt x="713" y="121"/>
                      <a:pt x="713" y="121"/>
                    </a:cubicBezTo>
                    <a:cubicBezTo>
                      <a:pt x="725" y="131"/>
                      <a:pt x="737" y="142"/>
                      <a:pt x="747" y="153"/>
                    </a:cubicBezTo>
                    <a:cubicBezTo>
                      <a:pt x="748" y="153"/>
                      <a:pt x="748" y="153"/>
                      <a:pt x="748" y="153"/>
                    </a:cubicBezTo>
                    <a:cubicBezTo>
                      <a:pt x="765" y="136"/>
                      <a:pt x="765" y="136"/>
                      <a:pt x="765" y="136"/>
                    </a:cubicBezTo>
                    <a:cubicBezTo>
                      <a:pt x="765" y="136"/>
                      <a:pt x="765" y="136"/>
                      <a:pt x="765" y="136"/>
                    </a:cubicBezTo>
                    <a:cubicBezTo>
                      <a:pt x="765" y="136"/>
                      <a:pt x="765" y="136"/>
                      <a:pt x="765" y="136"/>
                    </a:cubicBezTo>
                    <a:cubicBezTo>
                      <a:pt x="753" y="124"/>
                      <a:pt x="741" y="113"/>
                      <a:pt x="729" y="103"/>
                    </a:cubicBezTo>
                    <a:cubicBezTo>
                      <a:pt x="728" y="102"/>
                      <a:pt x="728" y="102"/>
                      <a:pt x="728" y="102"/>
                    </a:cubicBezTo>
                    <a:moveTo>
                      <a:pt x="180" y="87"/>
                    </a:moveTo>
                    <a:cubicBezTo>
                      <a:pt x="180" y="87"/>
                      <a:pt x="180" y="87"/>
                      <a:pt x="180" y="87"/>
                    </a:cubicBezTo>
                    <a:cubicBezTo>
                      <a:pt x="167" y="97"/>
                      <a:pt x="154" y="108"/>
                      <a:pt x="142" y="119"/>
                    </a:cubicBezTo>
                    <a:cubicBezTo>
                      <a:pt x="142" y="118"/>
                      <a:pt x="142" y="118"/>
                      <a:pt x="142" y="118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58" y="137"/>
                      <a:pt x="158" y="137"/>
                      <a:pt x="158" y="137"/>
                    </a:cubicBezTo>
                    <a:cubicBezTo>
                      <a:pt x="158" y="137"/>
                      <a:pt x="158" y="137"/>
                      <a:pt x="158" y="137"/>
                    </a:cubicBezTo>
                    <a:cubicBezTo>
                      <a:pt x="170" y="126"/>
                      <a:pt x="182" y="116"/>
                      <a:pt x="194" y="107"/>
                    </a:cubicBezTo>
                    <a:cubicBezTo>
                      <a:pt x="194" y="107"/>
                      <a:pt x="194" y="107"/>
                      <a:pt x="194" y="107"/>
                    </a:cubicBezTo>
                    <a:cubicBezTo>
                      <a:pt x="180" y="87"/>
                      <a:pt x="180" y="87"/>
                      <a:pt x="180" y="87"/>
                    </a:cubicBezTo>
                    <a:moveTo>
                      <a:pt x="685" y="71"/>
                    </a:moveTo>
                    <a:cubicBezTo>
                      <a:pt x="672" y="91"/>
                      <a:pt x="672" y="91"/>
                      <a:pt x="672" y="91"/>
                    </a:cubicBezTo>
                    <a:cubicBezTo>
                      <a:pt x="673" y="91"/>
                      <a:pt x="673" y="91"/>
                      <a:pt x="673" y="91"/>
                    </a:cubicBezTo>
                    <a:cubicBezTo>
                      <a:pt x="686" y="100"/>
                      <a:pt x="698" y="109"/>
                      <a:pt x="710" y="119"/>
                    </a:cubicBezTo>
                    <a:cubicBezTo>
                      <a:pt x="710" y="119"/>
                      <a:pt x="710" y="119"/>
                      <a:pt x="710" y="119"/>
                    </a:cubicBezTo>
                    <a:cubicBezTo>
                      <a:pt x="725" y="100"/>
                      <a:pt x="725" y="100"/>
                      <a:pt x="725" y="100"/>
                    </a:cubicBezTo>
                    <a:cubicBezTo>
                      <a:pt x="726" y="100"/>
                      <a:pt x="726" y="100"/>
                      <a:pt x="726" y="100"/>
                    </a:cubicBezTo>
                    <a:cubicBezTo>
                      <a:pt x="725" y="100"/>
                      <a:pt x="725" y="100"/>
                      <a:pt x="725" y="100"/>
                    </a:cubicBezTo>
                    <a:cubicBezTo>
                      <a:pt x="713" y="90"/>
                      <a:pt x="699" y="80"/>
                      <a:pt x="686" y="71"/>
                    </a:cubicBezTo>
                    <a:cubicBezTo>
                      <a:pt x="685" y="71"/>
                      <a:pt x="685" y="71"/>
                      <a:pt x="685" y="71"/>
                    </a:cubicBezTo>
                    <a:moveTo>
                      <a:pt x="225" y="58"/>
                    </a:moveTo>
                    <a:cubicBezTo>
                      <a:pt x="224" y="58"/>
                      <a:pt x="224" y="58"/>
                      <a:pt x="224" y="58"/>
                    </a:cubicBezTo>
                    <a:cubicBezTo>
                      <a:pt x="210" y="66"/>
                      <a:pt x="196" y="75"/>
                      <a:pt x="183" y="85"/>
                    </a:cubicBezTo>
                    <a:cubicBezTo>
                      <a:pt x="183" y="85"/>
                      <a:pt x="183" y="85"/>
                      <a:pt x="183" y="85"/>
                    </a:cubicBezTo>
                    <a:cubicBezTo>
                      <a:pt x="197" y="105"/>
                      <a:pt x="197" y="105"/>
                      <a:pt x="197" y="105"/>
                    </a:cubicBezTo>
                    <a:cubicBezTo>
                      <a:pt x="197" y="104"/>
                      <a:pt x="197" y="104"/>
                      <a:pt x="197" y="104"/>
                    </a:cubicBezTo>
                    <a:cubicBezTo>
                      <a:pt x="210" y="95"/>
                      <a:pt x="223" y="87"/>
                      <a:pt x="236" y="79"/>
                    </a:cubicBezTo>
                    <a:cubicBezTo>
                      <a:pt x="236" y="79"/>
                      <a:pt x="236" y="79"/>
                      <a:pt x="236" y="79"/>
                    </a:cubicBezTo>
                    <a:cubicBezTo>
                      <a:pt x="225" y="58"/>
                      <a:pt x="225" y="58"/>
                      <a:pt x="225" y="58"/>
                    </a:cubicBezTo>
                    <a:moveTo>
                      <a:pt x="639" y="45"/>
                    </a:moveTo>
                    <a:cubicBezTo>
                      <a:pt x="628" y="66"/>
                      <a:pt x="628" y="66"/>
                      <a:pt x="628" y="66"/>
                    </a:cubicBezTo>
                    <a:cubicBezTo>
                      <a:pt x="629" y="66"/>
                      <a:pt x="629" y="66"/>
                      <a:pt x="629" y="66"/>
                    </a:cubicBezTo>
                    <a:cubicBezTo>
                      <a:pt x="642" y="73"/>
                      <a:pt x="656" y="81"/>
                      <a:pt x="669" y="89"/>
                    </a:cubicBezTo>
                    <a:cubicBezTo>
                      <a:pt x="669" y="89"/>
                      <a:pt x="669" y="89"/>
                      <a:pt x="669" y="89"/>
                    </a:cubicBezTo>
                    <a:cubicBezTo>
                      <a:pt x="682" y="69"/>
                      <a:pt x="682" y="69"/>
                      <a:pt x="682" y="69"/>
                    </a:cubicBezTo>
                    <a:cubicBezTo>
                      <a:pt x="682" y="69"/>
                      <a:pt x="682" y="69"/>
                      <a:pt x="682" y="69"/>
                    </a:cubicBezTo>
                    <a:cubicBezTo>
                      <a:pt x="668" y="60"/>
                      <a:pt x="654" y="52"/>
                      <a:pt x="639" y="45"/>
                    </a:cubicBezTo>
                    <a:cubicBezTo>
                      <a:pt x="639" y="45"/>
                      <a:pt x="639" y="45"/>
                      <a:pt x="639" y="45"/>
                    </a:cubicBezTo>
                    <a:moveTo>
                      <a:pt x="272" y="35"/>
                    </a:moveTo>
                    <a:cubicBezTo>
                      <a:pt x="272" y="35"/>
                      <a:pt x="272" y="35"/>
                      <a:pt x="272" y="35"/>
                    </a:cubicBezTo>
                    <a:cubicBezTo>
                      <a:pt x="257" y="41"/>
                      <a:pt x="242" y="48"/>
                      <a:pt x="228" y="56"/>
                    </a:cubicBezTo>
                    <a:cubicBezTo>
                      <a:pt x="228" y="56"/>
                      <a:pt x="228" y="56"/>
                      <a:pt x="228" y="56"/>
                    </a:cubicBezTo>
                    <a:cubicBezTo>
                      <a:pt x="240" y="77"/>
                      <a:pt x="240" y="77"/>
                      <a:pt x="240" y="77"/>
                    </a:cubicBezTo>
                    <a:cubicBezTo>
                      <a:pt x="240" y="77"/>
                      <a:pt x="240" y="77"/>
                      <a:pt x="240" y="77"/>
                    </a:cubicBezTo>
                    <a:cubicBezTo>
                      <a:pt x="253" y="70"/>
                      <a:pt x="267" y="63"/>
                      <a:pt x="282" y="57"/>
                    </a:cubicBezTo>
                    <a:cubicBezTo>
                      <a:pt x="282" y="57"/>
                      <a:pt x="282" y="57"/>
                      <a:pt x="282" y="57"/>
                    </a:cubicBezTo>
                    <a:cubicBezTo>
                      <a:pt x="272" y="35"/>
                      <a:pt x="272" y="35"/>
                      <a:pt x="272" y="35"/>
                    </a:cubicBezTo>
                    <a:moveTo>
                      <a:pt x="589" y="24"/>
                    </a:moveTo>
                    <a:cubicBezTo>
                      <a:pt x="582" y="47"/>
                      <a:pt x="582" y="47"/>
                      <a:pt x="582" y="47"/>
                    </a:cubicBezTo>
                    <a:cubicBezTo>
                      <a:pt x="582" y="47"/>
                      <a:pt x="582" y="47"/>
                      <a:pt x="582" y="47"/>
                    </a:cubicBezTo>
                    <a:cubicBezTo>
                      <a:pt x="596" y="52"/>
                      <a:pt x="611" y="58"/>
                      <a:pt x="625" y="65"/>
                    </a:cubicBezTo>
                    <a:cubicBezTo>
                      <a:pt x="625" y="65"/>
                      <a:pt x="625" y="65"/>
                      <a:pt x="625" y="65"/>
                    </a:cubicBezTo>
                    <a:cubicBezTo>
                      <a:pt x="635" y="43"/>
                      <a:pt x="635" y="43"/>
                      <a:pt x="635" y="43"/>
                    </a:cubicBezTo>
                    <a:cubicBezTo>
                      <a:pt x="635" y="43"/>
                      <a:pt x="635" y="43"/>
                      <a:pt x="635" y="43"/>
                    </a:cubicBezTo>
                    <a:cubicBezTo>
                      <a:pt x="621" y="36"/>
                      <a:pt x="605" y="30"/>
                      <a:pt x="590" y="24"/>
                    </a:cubicBezTo>
                    <a:cubicBezTo>
                      <a:pt x="589" y="24"/>
                      <a:pt x="589" y="24"/>
                      <a:pt x="589" y="24"/>
                    </a:cubicBezTo>
                    <a:moveTo>
                      <a:pt x="323" y="17"/>
                    </a:moveTo>
                    <a:cubicBezTo>
                      <a:pt x="323" y="17"/>
                      <a:pt x="323" y="17"/>
                      <a:pt x="323" y="17"/>
                    </a:cubicBezTo>
                    <a:cubicBezTo>
                      <a:pt x="307" y="21"/>
                      <a:pt x="291" y="27"/>
                      <a:pt x="276" y="33"/>
                    </a:cubicBezTo>
                    <a:cubicBezTo>
                      <a:pt x="276" y="33"/>
                      <a:pt x="276" y="33"/>
                      <a:pt x="276" y="33"/>
                    </a:cubicBezTo>
                    <a:cubicBezTo>
                      <a:pt x="285" y="55"/>
                      <a:pt x="285" y="55"/>
                      <a:pt x="285" y="55"/>
                    </a:cubicBezTo>
                    <a:cubicBezTo>
                      <a:pt x="285" y="55"/>
                      <a:pt x="285" y="55"/>
                      <a:pt x="285" y="55"/>
                    </a:cubicBezTo>
                    <a:cubicBezTo>
                      <a:pt x="300" y="49"/>
                      <a:pt x="314" y="44"/>
                      <a:pt x="329" y="40"/>
                    </a:cubicBezTo>
                    <a:cubicBezTo>
                      <a:pt x="329" y="40"/>
                      <a:pt x="329" y="40"/>
                      <a:pt x="329" y="40"/>
                    </a:cubicBezTo>
                    <a:cubicBezTo>
                      <a:pt x="323" y="17"/>
                      <a:pt x="323" y="17"/>
                      <a:pt x="323" y="17"/>
                    </a:cubicBezTo>
                    <a:cubicBezTo>
                      <a:pt x="323" y="17"/>
                      <a:pt x="323" y="17"/>
                      <a:pt x="323" y="17"/>
                    </a:cubicBezTo>
                    <a:moveTo>
                      <a:pt x="538" y="8"/>
                    </a:moveTo>
                    <a:cubicBezTo>
                      <a:pt x="533" y="33"/>
                      <a:pt x="533" y="33"/>
                      <a:pt x="533" y="33"/>
                    </a:cubicBezTo>
                    <a:cubicBezTo>
                      <a:pt x="533" y="33"/>
                      <a:pt x="533" y="33"/>
                      <a:pt x="533" y="33"/>
                    </a:cubicBezTo>
                    <a:cubicBezTo>
                      <a:pt x="548" y="37"/>
                      <a:pt x="563" y="41"/>
                      <a:pt x="578" y="46"/>
                    </a:cubicBezTo>
                    <a:cubicBezTo>
                      <a:pt x="578" y="46"/>
                      <a:pt x="578" y="46"/>
                      <a:pt x="578" y="46"/>
                    </a:cubicBezTo>
                    <a:cubicBezTo>
                      <a:pt x="586" y="23"/>
                      <a:pt x="586" y="23"/>
                      <a:pt x="586" y="23"/>
                    </a:cubicBezTo>
                    <a:cubicBezTo>
                      <a:pt x="586" y="23"/>
                      <a:pt x="586" y="23"/>
                      <a:pt x="586" y="23"/>
                    </a:cubicBezTo>
                    <a:cubicBezTo>
                      <a:pt x="570" y="18"/>
                      <a:pt x="554" y="13"/>
                      <a:pt x="538" y="10"/>
                    </a:cubicBezTo>
                    <a:cubicBezTo>
                      <a:pt x="538" y="8"/>
                      <a:pt x="538" y="8"/>
                      <a:pt x="538" y="8"/>
                    </a:cubicBezTo>
                    <a:moveTo>
                      <a:pt x="375" y="5"/>
                    </a:moveTo>
                    <a:cubicBezTo>
                      <a:pt x="375" y="5"/>
                      <a:pt x="375" y="5"/>
                      <a:pt x="375" y="5"/>
                    </a:cubicBezTo>
                    <a:cubicBezTo>
                      <a:pt x="359" y="8"/>
                      <a:pt x="342" y="12"/>
                      <a:pt x="327" y="16"/>
                    </a:cubicBezTo>
                    <a:cubicBezTo>
                      <a:pt x="326" y="16"/>
                      <a:pt x="326" y="16"/>
                      <a:pt x="326" y="16"/>
                    </a:cubicBezTo>
                    <a:cubicBezTo>
                      <a:pt x="333" y="39"/>
                      <a:pt x="333" y="39"/>
                      <a:pt x="333" y="39"/>
                    </a:cubicBezTo>
                    <a:cubicBezTo>
                      <a:pt x="333" y="39"/>
                      <a:pt x="333" y="39"/>
                      <a:pt x="333" y="39"/>
                    </a:cubicBezTo>
                    <a:cubicBezTo>
                      <a:pt x="348" y="35"/>
                      <a:pt x="363" y="32"/>
                      <a:pt x="379" y="29"/>
                    </a:cubicBezTo>
                    <a:cubicBezTo>
                      <a:pt x="379" y="29"/>
                      <a:pt x="379" y="29"/>
                      <a:pt x="379" y="29"/>
                    </a:cubicBezTo>
                    <a:cubicBezTo>
                      <a:pt x="375" y="5"/>
                      <a:pt x="375" y="5"/>
                      <a:pt x="375" y="5"/>
                    </a:cubicBezTo>
                    <a:moveTo>
                      <a:pt x="485" y="2"/>
                    </a:moveTo>
                    <a:cubicBezTo>
                      <a:pt x="483" y="26"/>
                      <a:pt x="483" y="26"/>
                      <a:pt x="483" y="26"/>
                    </a:cubicBezTo>
                    <a:cubicBezTo>
                      <a:pt x="483" y="26"/>
                      <a:pt x="483" y="26"/>
                      <a:pt x="483" y="26"/>
                    </a:cubicBezTo>
                    <a:cubicBezTo>
                      <a:pt x="499" y="27"/>
                      <a:pt x="514" y="29"/>
                      <a:pt x="529" y="33"/>
                    </a:cubicBezTo>
                    <a:cubicBezTo>
                      <a:pt x="530" y="33"/>
                      <a:pt x="530" y="33"/>
                      <a:pt x="530" y="33"/>
                    </a:cubicBezTo>
                    <a:cubicBezTo>
                      <a:pt x="534" y="9"/>
                      <a:pt x="534" y="9"/>
                      <a:pt x="534" y="9"/>
                    </a:cubicBezTo>
                    <a:cubicBezTo>
                      <a:pt x="534" y="9"/>
                      <a:pt x="534" y="9"/>
                      <a:pt x="534" y="9"/>
                    </a:cubicBezTo>
                    <a:cubicBezTo>
                      <a:pt x="518" y="6"/>
                      <a:pt x="502" y="3"/>
                      <a:pt x="485" y="2"/>
                    </a:cubicBezTo>
                    <a:moveTo>
                      <a:pt x="428" y="0"/>
                    </a:moveTo>
                    <a:cubicBezTo>
                      <a:pt x="428" y="0"/>
                      <a:pt x="428" y="0"/>
                      <a:pt x="428" y="0"/>
                    </a:cubicBezTo>
                    <a:cubicBezTo>
                      <a:pt x="412" y="1"/>
                      <a:pt x="395" y="2"/>
                      <a:pt x="379" y="5"/>
                    </a:cubicBezTo>
                    <a:cubicBezTo>
                      <a:pt x="379" y="5"/>
                      <a:pt x="379" y="5"/>
                      <a:pt x="379" y="5"/>
                    </a:cubicBezTo>
                    <a:cubicBezTo>
                      <a:pt x="382" y="29"/>
                      <a:pt x="382" y="29"/>
                      <a:pt x="382" y="29"/>
                    </a:cubicBezTo>
                    <a:cubicBezTo>
                      <a:pt x="382" y="29"/>
                      <a:pt x="382" y="29"/>
                      <a:pt x="382" y="29"/>
                    </a:cubicBezTo>
                    <a:cubicBezTo>
                      <a:pt x="398" y="26"/>
                      <a:pt x="413" y="25"/>
                      <a:pt x="429" y="24"/>
                    </a:cubicBezTo>
                    <a:cubicBezTo>
                      <a:pt x="429" y="24"/>
                      <a:pt x="429" y="24"/>
                      <a:pt x="429" y="24"/>
                    </a:cubicBezTo>
                    <a:cubicBezTo>
                      <a:pt x="428" y="0"/>
                      <a:pt x="428" y="0"/>
                      <a:pt x="428" y="0"/>
                    </a:cubicBezTo>
                    <a:moveTo>
                      <a:pt x="444" y="0"/>
                    </a:moveTo>
                    <a:cubicBezTo>
                      <a:pt x="440" y="0"/>
                      <a:pt x="436" y="0"/>
                      <a:pt x="432" y="0"/>
                    </a:cubicBezTo>
                    <a:cubicBezTo>
                      <a:pt x="432" y="0"/>
                      <a:pt x="432" y="0"/>
                      <a:pt x="432" y="0"/>
                    </a:cubicBezTo>
                    <a:cubicBezTo>
                      <a:pt x="433" y="24"/>
                      <a:pt x="433" y="24"/>
                      <a:pt x="433" y="24"/>
                    </a:cubicBezTo>
                    <a:cubicBezTo>
                      <a:pt x="433" y="24"/>
                      <a:pt x="433" y="24"/>
                      <a:pt x="433" y="24"/>
                    </a:cubicBezTo>
                    <a:cubicBezTo>
                      <a:pt x="436" y="24"/>
                      <a:pt x="440" y="24"/>
                      <a:pt x="445" y="24"/>
                    </a:cubicBezTo>
                    <a:cubicBezTo>
                      <a:pt x="456" y="24"/>
                      <a:pt x="468" y="25"/>
                      <a:pt x="479" y="25"/>
                    </a:cubicBezTo>
                    <a:cubicBezTo>
                      <a:pt x="480" y="25"/>
                      <a:pt x="480" y="25"/>
                      <a:pt x="480" y="25"/>
                    </a:cubicBezTo>
                    <a:cubicBezTo>
                      <a:pt x="481" y="2"/>
                      <a:pt x="481" y="2"/>
                      <a:pt x="481" y="2"/>
                    </a:cubicBezTo>
                    <a:cubicBezTo>
                      <a:pt x="481" y="2"/>
                      <a:pt x="481" y="2"/>
                      <a:pt x="481" y="2"/>
                    </a:cubicBezTo>
                    <a:cubicBezTo>
                      <a:pt x="469" y="1"/>
                      <a:pt x="457" y="0"/>
                      <a:pt x="444" y="0"/>
                    </a:cubicBezTo>
                  </a:path>
                </a:pathLst>
              </a:custGeom>
              <a:solidFill>
                <a:srgbClr val="CCF0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31"/>
              <p:cNvSpPr>
                <a:spLocks/>
              </p:cNvSpPr>
              <p:nvPr/>
            </p:nvSpPr>
            <p:spPr bwMode="auto">
              <a:xfrm>
                <a:off x="6738938" y="4545013"/>
                <a:ext cx="169863" cy="149225"/>
              </a:xfrm>
              <a:custGeom>
                <a:avLst/>
                <a:gdLst>
                  <a:gd name="T0" fmla="*/ 11 w 53"/>
                  <a:gd name="T1" fmla="*/ 46 h 46"/>
                  <a:gd name="T2" fmla="*/ 11 w 53"/>
                  <a:gd name="T3" fmla="*/ 45 h 46"/>
                  <a:gd name="T4" fmla="*/ 0 w 53"/>
                  <a:gd name="T5" fmla="*/ 24 h 46"/>
                  <a:gd name="T6" fmla="*/ 0 w 53"/>
                  <a:gd name="T7" fmla="*/ 24 h 46"/>
                  <a:gd name="T8" fmla="*/ 40 w 53"/>
                  <a:gd name="T9" fmla="*/ 0 h 46"/>
                  <a:gd name="T10" fmla="*/ 40 w 53"/>
                  <a:gd name="T11" fmla="*/ 0 h 46"/>
                  <a:gd name="T12" fmla="*/ 53 w 53"/>
                  <a:gd name="T13" fmla="*/ 19 h 46"/>
                  <a:gd name="T14" fmla="*/ 53 w 53"/>
                  <a:gd name="T15" fmla="*/ 19 h 46"/>
                  <a:gd name="T16" fmla="*/ 11 w 53"/>
                  <a:gd name="T17" fmla="*/ 45 h 46"/>
                  <a:gd name="T18" fmla="*/ 11 w 53"/>
                  <a:gd name="T1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46">
                    <a:moveTo>
                      <a:pt x="11" y="46"/>
                    </a:moveTo>
                    <a:cubicBezTo>
                      <a:pt x="11" y="45"/>
                      <a:pt x="11" y="45"/>
                      <a:pt x="11" y="45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4" y="17"/>
                      <a:pt x="27" y="9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40" y="29"/>
                      <a:pt x="26" y="38"/>
                      <a:pt x="11" y="45"/>
                    </a:cubicBezTo>
                    <a:lnTo>
                      <a:pt x="11" y="46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32"/>
              <p:cNvSpPr>
                <a:spLocks/>
              </p:cNvSpPr>
              <p:nvPr/>
            </p:nvSpPr>
            <p:spPr bwMode="auto">
              <a:xfrm>
                <a:off x="6877051" y="4441825"/>
                <a:ext cx="165100" cy="158750"/>
              </a:xfrm>
              <a:custGeom>
                <a:avLst/>
                <a:gdLst>
                  <a:gd name="T0" fmla="*/ 13 w 52"/>
                  <a:gd name="T1" fmla="*/ 49 h 49"/>
                  <a:gd name="T2" fmla="*/ 13 w 52"/>
                  <a:gd name="T3" fmla="*/ 49 h 49"/>
                  <a:gd name="T4" fmla="*/ 0 w 52"/>
                  <a:gd name="T5" fmla="*/ 30 h 49"/>
                  <a:gd name="T6" fmla="*/ 0 w 52"/>
                  <a:gd name="T7" fmla="*/ 30 h 49"/>
                  <a:gd name="T8" fmla="*/ 36 w 52"/>
                  <a:gd name="T9" fmla="*/ 0 h 49"/>
                  <a:gd name="T10" fmla="*/ 36 w 52"/>
                  <a:gd name="T11" fmla="*/ 0 h 49"/>
                  <a:gd name="T12" fmla="*/ 52 w 52"/>
                  <a:gd name="T13" fmla="*/ 18 h 49"/>
                  <a:gd name="T14" fmla="*/ 52 w 52"/>
                  <a:gd name="T15" fmla="*/ 19 h 49"/>
                  <a:gd name="T16" fmla="*/ 52 w 52"/>
                  <a:gd name="T17" fmla="*/ 18 h 49"/>
                  <a:gd name="T18" fmla="*/ 14 w 52"/>
                  <a:gd name="T19" fmla="*/ 49 h 49"/>
                  <a:gd name="T20" fmla="*/ 13 w 52"/>
                  <a:gd name="T2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49">
                    <a:moveTo>
                      <a:pt x="13" y="49"/>
                    </a:moveTo>
                    <a:cubicBezTo>
                      <a:pt x="13" y="49"/>
                      <a:pt x="13" y="49"/>
                      <a:pt x="13" y="49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12" y="21"/>
                      <a:pt x="25" y="11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40" y="29"/>
                      <a:pt x="27" y="40"/>
                      <a:pt x="14" y="49"/>
                    </a:cubicBezTo>
                    <a:lnTo>
                      <a:pt x="13" y="49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33"/>
              <p:cNvSpPr>
                <a:spLocks/>
              </p:cNvSpPr>
              <p:nvPr/>
            </p:nvSpPr>
            <p:spPr bwMode="auto">
              <a:xfrm>
                <a:off x="7000876" y="4325938"/>
                <a:ext cx="163513" cy="168275"/>
              </a:xfrm>
              <a:custGeom>
                <a:avLst/>
                <a:gdLst>
                  <a:gd name="T0" fmla="*/ 16 w 51"/>
                  <a:gd name="T1" fmla="*/ 52 h 52"/>
                  <a:gd name="T2" fmla="*/ 0 w 51"/>
                  <a:gd name="T3" fmla="*/ 34 h 52"/>
                  <a:gd name="T4" fmla="*/ 0 w 51"/>
                  <a:gd name="T5" fmla="*/ 34 h 52"/>
                  <a:gd name="T6" fmla="*/ 33 w 51"/>
                  <a:gd name="T7" fmla="*/ 1 h 52"/>
                  <a:gd name="T8" fmla="*/ 33 w 51"/>
                  <a:gd name="T9" fmla="*/ 0 h 52"/>
                  <a:gd name="T10" fmla="*/ 33 w 51"/>
                  <a:gd name="T11" fmla="*/ 0 h 52"/>
                  <a:gd name="T12" fmla="*/ 33 w 51"/>
                  <a:gd name="T13" fmla="*/ 0 h 52"/>
                  <a:gd name="T14" fmla="*/ 33 w 51"/>
                  <a:gd name="T15" fmla="*/ 1 h 52"/>
                  <a:gd name="T16" fmla="*/ 51 w 51"/>
                  <a:gd name="T17" fmla="*/ 16 h 52"/>
                  <a:gd name="T18" fmla="*/ 51 w 51"/>
                  <a:gd name="T19" fmla="*/ 16 h 52"/>
                  <a:gd name="T20" fmla="*/ 16 w 51"/>
                  <a:gd name="T2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52">
                    <a:moveTo>
                      <a:pt x="16" y="52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1" y="23"/>
                      <a:pt x="22" y="12"/>
                      <a:pt x="33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40" y="29"/>
                      <a:pt x="28" y="40"/>
                      <a:pt x="16" y="52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34"/>
              <p:cNvSpPr>
                <a:spLocks/>
              </p:cNvSpPr>
              <p:nvPr/>
            </p:nvSpPr>
            <p:spPr bwMode="auto">
              <a:xfrm>
                <a:off x="7113588" y="4197350"/>
                <a:ext cx="155575" cy="171450"/>
              </a:xfrm>
              <a:custGeom>
                <a:avLst/>
                <a:gdLst>
                  <a:gd name="T0" fmla="*/ 18 w 49"/>
                  <a:gd name="T1" fmla="*/ 53 h 53"/>
                  <a:gd name="T2" fmla="*/ 0 w 49"/>
                  <a:gd name="T3" fmla="*/ 38 h 53"/>
                  <a:gd name="T4" fmla="*/ 0 w 49"/>
                  <a:gd name="T5" fmla="*/ 38 h 53"/>
                  <a:gd name="T6" fmla="*/ 29 w 49"/>
                  <a:gd name="T7" fmla="*/ 1 h 53"/>
                  <a:gd name="T8" fmla="*/ 29 w 49"/>
                  <a:gd name="T9" fmla="*/ 0 h 53"/>
                  <a:gd name="T10" fmla="*/ 49 w 49"/>
                  <a:gd name="T11" fmla="*/ 14 h 53"/>
                  <a:gd name="T12" fmla="*/ 48 w 49"/>
                  <a:gd name="T13" fmla="*/ 14 h 53"/>
                  <a:gd name="T14" fmla="*/ 18 w 49"/>
                  <a:gd name="T15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53">
                    <a:moveTo>
                      <a:pt x="18" y="53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0" y="26"/>
                      <a:pt x="20" y="13"/>
                      <a:pt x="29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9" y="28"/>
                      <a:pt x="29" y="41"/>
                      <a:pt x="18" y="53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35"/>
              <p:cNvSpPr>
                <a:spLocks/>
              </p:cNvSpPr>
              <p:nvPr/>
            </p:nvSpPr>
            <p:spPr bwMode="auto">
              <a:xfrm>
                <a:off x="7212013" y="4057650"/>
                <a:ext cx="144463" cy="174625"/>
              </a:xfrm>
              <a:custGeom>
                <a:avLst/>
                <a:gdLst>
                  <a:gd name="T0" fmla="*/ 20 w 45"/>
                  <a:gd name="T1" fmla="*/ 54 h 54"/>
                  <a:gd name="T2" fmla="*/ 0 w 45"/>
                  <a:gd name="T3" fmla="*/ 41 h 54"/>
                  <a:gd name="T4" fmla="*/ 0 w 45"/>
                  <a:gd name="T5" fmla="*/ 40 h 54"/>
                  <a:gd name="T6" fmla="*/ 24 w 45"/>
                  <a:gd name="T7" fmla="*/ 0 h 54"/>
                  <a:gd name="T8" fmla="*/ 24 w 45"/>
                  <a:gd name="T9" fmla="*/ 0 h 54"/>
                  <a:gd name="T10" fmla="*/ 24 w 45"/>
                  <a:gd name="T11" fmla="*/ 0 h 54"/>
                  <a:gd name="T12" fmla="*/ 45 w 45"/>
                  <a:gd name="T13" fmla="*/ 11 h 54"/>
                  <a:gd name="T14" fmla="*/ 45 w 45"/>
                  <a:gd name="T15" fmla="*/ 11 h 54"/>
                  <a:gd name="T16" fmla="*/ 20 w 45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54">
                    <a:moveTo>
                      <a:pt x="20" y="54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9" y="28"/>
                      <a:pt x="17" y="14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37" y="26"/>
                      <a:pt x="29" y="40"/>
                      <a:pt x="20" y="54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36"/>
              <p:cNvSpPr>
                <a:spLocks/>
              </p:cNvSpPr>
              <p:nvPr/>
            </p:nvSpPr>
            <p:spPr bwMode="auto">
              <a:xfrm>
                <a:off x="7291388" y="3910013"/>
                <a:ext cx="134938" cy="174625"/>
              </a:xfrm>
              <a:custGeom>
                <a:avLst/>
                <a:gdLst>
                  <a:gd name="T0" fmla="*/ 22 w 42"/>
                  <a:gd name="T1" fmla="*/ 54 h 54"/>
                  <a:gd name="T2" fmla="*/ 0 w 42"/>
                  <a:gd name="T3" fmla="*/ 43 h 54"/>
                  <a:gd name="T4" fmla="*/ 1 w 42"/>
                  <a:gd name="T5" fmla="*/ 43 h 54"/>
                  <a:gd name="T6" fmla="*/ 19 w 42"/>
                  <a:gd name="T7" fmla="*/ 0 h 54"/>
                  <a:gd name="T8" fmla="*/ 19 w 42"/>
                  <a:gd name="T9" fmla="*/ 0 h 54"/>
                  <a:gd name="T10" fmla="*/ 42 w 42"/>
                  <a:gd name="T11" fmla="*/ 9 h 54"/>
                  <a:gd name="T12" fmla="*/ 42 w 42"/>
                  <a:gd name="T13" fmla="*/ 9 h 54"/>
                  <a:gd name="T14" fmla="*/ 22 w 42"/>
                  <a:gd name="T1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54">
                    <a:moveTo>
                      <a:pt x="22" y="54"/>
                    </a:moveTo>
                    <a:cubicBezTo>
                      <a:pt x="0" y="43"/>
                      <a:pt x="0" y="43"/>
                      <a:pt x="0" y="43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8" y="29"/>
                      <a:pt x="14" y="15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36" y="24"/>
                      <a:pt x="29" y="39"/>
                      <a:pt x="22" y="54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37"/>
              <p:cNvSpPr>
                <a:spLocks/>
              </p:cNvSpPr>
              <p:nvPr/>
            </p:nvSpPr>
            <p:spPr bwMode="auto">
              <a:xfrm>
                <a:off x="7359651" y="3754438"/>
                <a:ext cx="120650" cy="171450"/>
              </a:xfrm>
              <a:custGeom>
                <a:avLst/>
                <a:gdLst>
                  <a:gd name="T0" fmla="*/ 22 w 38"/>
                  <a:gd name="T1" fmla="*/ 53 h 53"/>
                  <a:gd name="T2" fmla="*/ 0 w 38"/>
                  <a:gd name="T3" fmla="*/ 45 h 53"/>
                  <a:gd name="T4" fmla="*/ 0 w 38"/>
                  <a:gd name="T5" fmla="*/ 45 h 53"/>
                  <a:gd name="T6" fmla="*/ 13 w 38"/>
                  <a:gd name="T7" fmla="*/ 0 h 53"/>
                  <a:gd name="T8" fmla="*/ 13 w 38"/>
                  <a:gd name="T9" fmla="*/ 0 h 53"/>
                  <a:gd name="T10" fmla="*/ 38 w 38"/>
                  <a:gd name="T11" fmla="*/ 6 h 53"/>
                  <a:gd name="T12" fmla="*/ 37 w 38"/>
                  <a:gd name="T13" fmla="*/ 6 h 53"/>
                  <a:gd name="T14" fmla="*/ 22 w 38"/>
                  <a:gd name="T15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53">
                    <a:moveTo>
                      <a:pt x="22" y="53"/>
                    </a:move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5" y="30"/>
                      <a:pt x="10" y="15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3" y="22"/>
                      <a:pt x="28" y="37"/>
                      <a:pt x="22" y="53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38"/>
              <p:cNvSpPr>
                <a:spLocks/>
              </p:cNvSpPr>
              <p:nvPr/>
            </p:nvSpPr>
            <p:spPr bwMode="auto">
              <a:xfrm>
                <a:off x="7404101" y="3594100"/>
                <a:ext cx="101600" cy="166688"/>
              </a:xfrm>
              <a:custGeom>
                <a:avLst/>
                <a:gdLst>
                  <a:gd name="T0" fmla="*/ 24 w 32"/>
                  <a:gd name="T1" fmla="*/ 52 h 52"/>
                  <a:gd name="T2" fmla="*/ 0 w 32"/>
                  <a:gd name="T3" fmla="*/ 46 h 52"/>
                  <a:gd name="T4" fmla="*/ 0 w 32"/>
                  <a:gd name="T5" fmla="*/ 46 h 52"/>
                  <a:gd name="T6" fmla="*/ 8 w 32"/>
                  <a:gd name="T7" fmla="*/ 0 h 52"/>
                  <a:gd name="T8" fmla="*/ 7 w 32"/>
                  <a:gd name="T9" fmla="*/ 0 h 52"/>
                  <a:gd name="T10" fmla="*/ 9 w 32"/>
                  <a:gd name="T11" fmla="*/ 0 h 52"/>
                  <a:gd name="T12" fmla="*/ 32 w 32"/>
                  <a:gd name="T13" fmla="*/ 3 h 52"/>
                  <a:gd name="T14" fmla="*/ 32 w 32"/>
                  <a:gd name="T15" fmla="*/ 3 h 52"/>
                  <a:gd name="T16" fmla="*/ 24 w 32"/>
                  <a:gd name="T1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2">
                    <a:moveTo>
                      <a:pt x="24" y="52"/>
                    </a:move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4" y="31"/>
                      <a:pt x="6" y="16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0" y="19"/>
                      <a:pt x="27" y="36"/>
                      <a:pt x="24" y="52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39"/>
              <p:cNvSpPr>
                <a:spLocks/>
              </p:cNvSpPr>
              <p:nvPr/>
            </p:nvSpPr>
            <p:spPr bwMode="auto">
              <a:xfrm>
                <a:off x="7432676" y="3378200"/>
                <a:ext cx="82550" cy="212725"/>
              </a:xfrm>
              <a:custGeom>
                <a:avLst/>
                <a:gdLst>
                  <a:gd name="T0" fmla="*/ 24 w 26"/>
                  <a:gd name="T1" fmla="*/ 66 h 66"/>
                  <a:gd name="T2" fmla="*/ 23 w 26"/>
                  <a:gd name="T3" fmla="*/ 66 h 66"/>
                  <a:gd name="T4" fmla="*/ 0 w 26"/>
                  <a:gd name="T5" fmla="*/ 64 h 66"/>
                  <a:gd name="T6" fmla="*/ 0 w 26"/>
                  <a:gd name="T7" fmla="*/ 63 h 66"/>
                  <a:gd name="T8" fmla="*/ 2 w 26"/>
                  <a:gd name="T9" fmla="*/ 17 h 66"/>
                  <a:gd name="T10" fmla="*/ 2 w 26"/>
                  <a:gd name="T11" fmla="*/ 1 h 66"/>
                  <a:gd name="T12" fmla="*/ 2 w 26"/>
                  <a:gd name="T13" fmla="*/ 1 h 66"/>
                  <a:gd name="T14" fmla="*/ 2 w 26"/>
                  <a:gd name="T15" fmla="*/ 1 h 66"/>
                  <a:gd name="T16" fmla="*/ 26 w 26"/>
                  <a:gd name="T17" fmla="*/ 0 h 66"/>
                  <a:gd name="T18" fmla="*/ 26 w 26"/>
                  <a:gd name="T19" fmla="*/ 0 h 66"/>
                  <a:gd name="T20" fmla="*/ 26 w 26"/>
                  <a:gd name="T21" fmla="*/ 17 h 66"/>
                  <a:gd name="T22" fmla="*/ 24 w 26"/>
                  <a:gd name="T2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" h="66">
                    <a:moveTo>
                      <a:pt x="24" y="66"/>
                    </a:moveTo>
                    <a:cubicBezTo>
                      <a:pt x="23" y="66"/>
                      <a:pt x="23" y="66"/>
                      <a:pt x="23" y="66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1" y="48"/>
                      <a:pt x="2" y="32"/>
                      <a:pt x="2" y="17"/>
                    </a:cubicBezTo>
                    <a:cubicBezTo>
                      <a:pt x="2" y="12"/>
                      <a:pt x="2" y="6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6"/>
                      <a:pt x="26" y="11"/>
                      <a:pt x="26" y="17"/>
                    </a:cubicBezTo>
                    <a:cubicBezTo>
                      <a:pt x="26" y="33"/>
                      <a:pt x="25" y="50"/>
                      <a:pt x="24" y="66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40"/>
              <p:cNvSpPr>
                <a:spLocks/>
              </p:cNvSpPr>
              <p:nvPr/>
            </p:nvSpPr>
            <p:spPr bwMode="auto">
              <a:xfrm>
                <a:off x="7423151" y="3206750"/>
                <a:ext cx="92075" cy="160338"/>
              </a:xfrm>
              <a:custGeom>
                <a:avLst/>
                <a:gdLst>
                  <a:gd name="T0" fmla="*/ 5 w 29"/>
                  <a:gd name="T1" fmla="*/ 50 h 50"/>
                  <a:gd name="T2" fmla="*/ 5 w 29"/>
                  <a:gd name="T3" fmla="*/ 50 h 50"/>
                  <a:gd name="T4" fmla="*/ 0 w 29"/>
                  <a:gd name="T5" fmla="*/ 4 h 50"/>
                  <a:gd name="T6" fmla="*/ 0 w 29"/>
                  <a:gd name="T7" fmla="*/ 4 h 50"/>
                  <a:gd name="T8" fmla="*/ 24 w 29"/>
                  <a:gd name="T9" fmla="*/ 0 h 50"/>
                  <a:gd name="T10" fmla="*/ 24 w 29"/>
                  <a:gd name="T11" fmla="*/ 0 h 50"/>
                  <a:gd name="T12" fmla="*/ 29 w 29"/>
                  <a:gd name="T13" fmla="*/ 49 h 50"/>
                  <a:gd name="T14" fmla="*/ 29 w 29"/>
                  <a:gd name="T15" fmla="*/ 49 h 50"/>
                  <a:gd name="T16" fmla="*/ 5 w 29"/>
                  <a:gd name="T1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50">
                    <a:moveTo>
                      <a:pt x="5" y="50"/>
                    </a:moveTo>
                    <a:cubicBezTo>
                      <a:pt x="5" y="50"/>
                      <a:pt x="5" y="50"/>
                      <a:pt x="5" y="50"/>
                    </a:cubicBezTo>
                    <a:cubicBezTo>
                      <a:pt x="4" y="35"/>
                      <a:pt x="3" y="19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6" y="16"/>
                      <a:pt x="28" y="33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lnTo>
                      <a:pt x="5" y="50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41"/>
              <p:cNvSpPr>
                <a:spLocks/>
              </p:cNvSpPr>
              <p:nvPr/>
            </p:nvSpPr>
            <p:spPr bwMode="auto">
              <a:xfrm>
                <a:off x="7388226" y="3038475"/>
                <a:ext cx="107950" cy="168275"/>
              </a:xfrm>
              <a:custGeom>
                <a:avLst/>
                <a:gdLst>
                  <a:gd name="T0" fmla="*/ 11 w 34"/>
                  <a:gd name="T1" fmla="*/ 52 h 52"/>
                  <a:gd name="T2" fmla="*/ 11 w 34"/>
                  <a:gd name="T3" fmla="*/ 52 h 52"/>
                  <a:gd name="T4" fmla="*/ 0 w 34"/>
                  <a:gd name="T5" fmla="*/ 6 h 52"/>
                  <a:gd name="T6" fmla="*/ 0 w 34"/>
                  <a:gd name="T7" fmla="*/ 6 h 52"/>
                  <a:gd name="T8" fmla="*/ 23 w 34"/>
                  <a:gd name="T9" fmla="*/ 0 h 52"/>
                  <a:gd name="T10" fmla="*/ 23 w 34"/>
                  <a:gd name="T11" fmla="*/ 0 h 52"/>
                  <a:gd name="T12" fmla="*/ 34 w 34"/>
                  <a:gd name="T13" fmla="*/ 48 h 52"/>
                  <a:gd name="T14" fmla="*/ 34 w 34"/>
                  <a:gd name="T15" fmla="*/ 48 h 52"/>
                  <a:gd name="T16" fmla="*/ 11 w 34"/>
                  <a:gd name="T1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52">
                    <a:moveTo>
                      <a:pt x="11" y="52"/>
                    </a:moveTo>
                    <a:cubicBezTo>
                      <a:pt x="11" y="52"/>
                      <a:pt x="11" y="52"/>
                      <a:pt x="11" y="52"/>
                    </a:cubicBezTo>
                    <a:cubicBezTo>
                      <a:pt x="8" y="37"/>
                      <a:pt x="5" y="2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8" y="16"/>
                      <a:pt x="32" y="32"/>
                      <a:pt x="34" y="48"/>
                    </a:cubicBezTo>
                    <a:cubicBezTo>
                      <a:pt x="34" y="48"/>
                      <a:pt x="34" y="48"/>
                      <a:pt x="34" y="48"/>
                    </a:cubicBezTo>
                    <a:lnTo>
                      <a:pt x="11" y="52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42"/>
              <p:cNvSpPr>
                <a:spLocks/>
              </p:cNvSpPr>
              <p:nvPr/>
            </p:nvSpPr>
            <p:spPr bwMode="auto">
              <a:xfrm>
                <a:off x="7337426" y="2873375"/>
                <a:ext cx="120650" cy="174625"/>
              </a:xfrm>
              <a:custGeom>
                <a:avLst/>
                <a:gdLst>
                  <a:gd name="T0" fmla="*/ 15 w 38"/>
                  <a:gd name="T1" fmla="*/ 54 h 54"/>
                  <a:gd name="T2" fmla="*/ 15 w 38"/>
                  <a:gd name="T3" fmla="*/ 54 h 54"/>
                  <a:gd name="T4" fmla="*/ 0 w 38"/>
                  <a:gd name="T5" fmla="*/ 10 h 54"/>
                  <a:gd name="T6" fmla="*/ 0 w 38"/>
                  <a:gd name="T7" fmla="*/ 10 h 54"/>
                  <a:gd name="T8" fmla="*/ 22 w 38"/>
                  <a:gd name="T9" fmla="*/ 0 h 54"/>
                  <a:gd name="T10" fmla="*/ 22 w 38"/>
                  <a:gd name="T11" fmla="*/ 0 h 54"/>
                  <a:gd name="T12" fmla="*/ 38 w 38"/>
                  <a:gd name="T13" fmla="*/ 47 h 54"/>
                  <a:gd name="T14" fmla="*/ 38 w 38"/>
                  <a:gd name="T15" fmla="*/ 47 h 54"/>
                  <a:gd name="T16" fmla="*/ 15 w 38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54">
                    <a:moveTo>
                      <a:pt x="15" y="54"/>
                    </a:moveTo>
                    <a:cubicBezTo>
                      <a:pt x="15" y="54"/>
                      <a:pt x="15" y="54"/>
                      <a:pt x="15" y="54"/>
                    </a:cubicBezTo>
                    <a:cubicBezTo>
                      <a:pt x="11" y="39"/>
                      <a:pt x="6" y="24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8" y="16"/>
                      <a:pt x="34" y="31"/>
                      <a:pt x="38" y="47"/>
                    </a:cubicBezTo>
                    <a:cubicBezTo>
                      <a:pt x="38" y="47"/>
                      <a:pt x="38" y="47"/>
                      <a:pt x="38" y="47"/>
                    </a:cubicBezTo>
                    <a:lnTo>
                      <a:pt x="15" y="54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43"/>
              <p:cNvSpPr>
                <a:spLocks/>
              </p:cNvSpPr>
              <p:nvPr/>
            </p:nvSpPr>
            <p:spPr bwMode="auto">
              <a:xfrm>
                <a:off x="7262813" y="2719388"/>
                <a:ext cx="138113" cy="174625"/>
              </a:xfrm>
              <a:custGeom>
                <a:avLst/>
                <a:gdLst>
                  <a:gd name="T0" fmla="*/ 21 w 43"/>
                  <a:gd name="T1" fmla="*/ 54 h 54"/>
                  <a:gd name="T2" fmla="*/ 21 w 43"/>
                  <a:gd name="T3" fmla="*/ 54 h 54"/>
                  <a:gd name="T4" fmla="*/ 0 w 43"/>
                  <a:gd name="T5" fmla="*/ 13 h 54"/>
                  <a:gd name="T6" fmla="*/ 0 w 43"/>
                  <a:gd name="T7" fmla="*/ 12 h 54"/>
                  <a:gd name="T8" fmla="*/ 21 w 43"/>
                  <a:gd name="T9" fmla="*/ 0 h 54"/>
                  <a:gd name="T10" fmla="*/ 21 w 43"/>
                  <a:gd name="T11" fmla="*/ 1 h 54"/>
                  <a:gd name="T12" fmla="*/ 43 w 43"/>
                  <a:gd name="T13" fmla="*/ 45 h 54"/>
                  <a:gd name="T14" fmla="*/ 43 w 43"/>
                  <a:gd name="T15" fmla="*/ 45 h 54"/>
                  <a:gd name="T16" fmla="*/ 21 w 43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54">
                    <a:moveTo>
                      <a:pt x="21" y="54"/>
                    </a:moveTo>
                    <a:cubicBezTo>
                      <a:pt x="21" y="54"/>
                      <a:pt x="21" y="54"/>
                      <a:pt x="21" y="54"/>
                    </a:cubicBezTo>
                    <a:cubicBezTo>
                      <a:pt x="15" y="40"/>
                      <a:pt x="8" y="26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9" y="15"/>
                      <a:pt x="37" y="30"/>
                      <a:pt x="43" y="45"/>
                    </a:cubicBezTo>
                    <a:cubicBezTo>
                      <a:pt x="43" y="45"/>
                      <a:pt x="43" y="45"/>
                      <a:pt x="43" y="45"/>
                    </a:cubicBezTo>
                    <a:lnTo>
                      <a:pt x="21" y="54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44"/>
              <p:cNvSpPr>
                <a:spLocks/>
              </p:cNvSpPr>
              <p:nvPr/>
            </p:nvSpPr>
            <p:spPr bwMode="auto">
              <a:xfrm>
                <a:off x="7173913" y="2576513"/>
                <a:ext cx="149225" cy="171450"/>
              </a:xfrm>
              <a:custGeom>
                <a:avLst/>
                <a:gdLst>
                  <a:gd name="T0" fmla="*/ 26 w 47"/>
                  <a:gd name="T1" fmla="*/ 53 h 53"/>
                  <a:gd name="T2" fmla="*/ 26 w 47"/>
                  <a:gd name="T3" fmla="*/ 53 h 53"/>
                  <a:gd name="T4" fmla="*/ 1 w 47"/>
                  <a:gd name="T5" fmla="*/ 14 h 53"/>
                  <a:gd name="T6" fmla="*/ 0 w 47"/>
                  <a:gd name="T7" fmla="*/ 14 h 53"/>
                  <a:gd name="T8" fmla="*/ 20 w 47"/>
                  <a:gd name="T9" fmla="*/ 0 h 53"/>
                  <a:gd name="T10" fmla="*/ 20 w 47"/>
                  <a:gd name="T11" fmla="*/ 0 h 53"/>
                  <a:gd name="T12" fmla="*/ 20 w 47"/>
                  <a:gd name="T13" fmla="*/ 0 h 53"/>
                  <a:gd name="T14" fmla="*/ 47 w 47"/>
                  <a:gd name="T15" fmla="*/ 41 h 53"/>
                  <a:gd name="T16" fmla="*/ 47 w 47"/>
                  <a:gd name="T17" fmla="*/ 41 h 53"/>
                  <a:gd name="T18" fmla="*/ 26 w 47"/>
                  <a:gd name="T19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53">
                    <a:moveTo>
                      <a:pt x="26" y="53"/>
                    </a:moveTo>
                    <a:cubicBezTo>
                      <a:pt x="26" y="53"/>
                      <a:pt x="26" y="53"/>
                      <a:pt x="26" y="53"/>
                    </a:cubicBezTo>
                    <a:cubicBezTo>
                      <a:pt x="18" y="40"/>
                      <a:pt x="10" y="27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30" y="13"/>
                      <a:pt x="39" y="27"/>
                      <a:pt x="47" y="41"/>
                    </a:cubicBezTo>
                    <a:cubicBezTo>
                      <a:pt x="47" y="41"/>
                      <a:pt x="47" y="41"/>
                      <a:pt x="47" y="41"/>
                    </a:cubicBezTo>
                    <a:lnTo>
                      <a:pt x="26" y="53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45"/>
              <p:cNvSpPr>
                <a:spLocks/>
              </p:cNvSpPr>
              <p:nvPr/>
            </p:nvSpPr>
            <p:spPr bwMode="auto">
              <a:xfrm>
                <a:off x="7072313" y="2444750"/>
                <a:ext cx="158750" cy="168275"/>
              </a:xfrm>
              <a:custGeom>
                <a:avLst/>
                <a:gdLst>
                  <a:gd name="T0" fmla="*/ 30 w 50"/>
                  <a:gd name="T1" fmla="*/ 52 h 52"/>
                  <a:gd name="T2" fmla="*/ 30 w 50"/>
                  <a:gd name="T3" fmla="*/ 52 h 52"/>
                  <a:gd name="T4" fmla="*/ 0 w 50"/>
                  <a:gd name="T5" fmla="*/ 17 h 52"/>
                  <a:gd name="T6" fmla="*/ 0 w 50"/>
                  <a:gd name="T7" fmla="*/ 16 h 52"/>
                  <a:gd name="T8" fmla="*/ 17 w 50"/>
                  <a:gd name="T9" fmla="*/ 0 h 52"/>
                  <a:gd name="T10" fmla="*/ 18 w 50"/>
                  <a:gd name="T11" fmla="*/ 0 h 52"/>
                  <a:gd name="T12" fmla="*/ 49 w 50"/>
                  <a:gd name="T13" fmla="*/ 38 h 52"/>
                  <a:gd name="T14" fmla="*/ 50 w 50"/>
                  <a:gd name="T15" fmla="*/ 38 h 52"/>
                  <a:gd name="T16" fmla="*/ 30 w 50"/>
                  <a:gd name="T1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2">
                    <a:moveTo>
                      <a:pt x="30" y="52"/>
                    </a:moveTo>
                    <a:cubicBezTo>
                      <a:pt x="30" y="52"/>
                      <a:pt x="30" y="52"/>
                      <a:pt x="30" y="52"/>
                    </a:cubicBezTo>
                    <a:cubicBezTo>
                      <a:pt x="21" y="40"/>
                      <a:pt x="11" y="28"/>
                      <a:pt x="0" y="1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9" y="12"/>
                      <a:pt x="40" y="25"/>
                      <a:pt x="49" y="38"/>
                    </a:cubicBezTo>
                    <a:cubicBezTo>
                      <a:pt x="50" y="38"/>
                      <a:pt x="50" y="38"/>
                      <a:pt x="50" y="38"/>
                    </a:cubicBezTo>
                    <a:lnTo>
                      <a:pt x="30" y="52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46"/>
              <p:cNvSpPr>
                <a:spLocks/>
              </p:cNvSpPr>
              <p:nvPr/>
            </p:nvSpPr>
            <p:spPr bwMode="auto">
              <a:xfrm>
                <a:off x="6953251" y="2325688"/>
                <a:ext cx="166688" cy="165100"/>
              </a:xfrm>
              <a:custGeom>
                <a:avLst/>
                <a:gdLst>
                  <a:gd name="T0" fmla="*/ 35 w 52"/>
                  <a:gd name="T1" fmla="*/ 51 h 51"/>
                  <a:gd name="T2" fmla="*/ 34 w 52"/>
                  <a:gd name="T3" fmla="*/ 51 h 51"/>
                  <a:gd name="T4" fmla="*/ 0 w 52"/>
                  <a:gd name="T5" fmla="*/ 19 h 51"/>
                  <a:gd name="T6" fmla="*/ 0 w 52"/>
                  <a:gd name="T7" fmla="*/ 19 h 51"/>
                  <a:gd name="T8" fmla="*/ 0 w 52"/>
                  <a:gd name="T9" fmla="*/ 19 h 51"/>
                  <a:gd name="T10" fmla="*/ 15 w 52"/>
                  <a:gd name="T11" fmla="*/ 0 h 51"/>
                  <a:gd name="T12" fmla="*/ 16 w 52"/>
                  <a:gd name="T13" fmla="*/ 1 h 51"/>
                  <a:gd name="T14" fmla="*/ 52 w 52"/>
                  <a:gd name="T15" fmla="*/ 34 h 51"/>
                  <a:gd name="T16" fmla="*/ 52 w 52"/>
                  <a:gd name="T17" fmla="*/ 34 h 51"/>
                  <a:gd name="T18" fmla="*/ 52 w 52"/>
                  <a:gd name="T19" fmla="*/ 34 h 51"/>
                  <a:gd name="T20" fmla="*/ 35 w 52"/>
                  <a:gd name="T2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51">
                    <a:moveTo>
                      <a:pt x="35" y="51"/>
                    </a:moveTo>
                    <a:cubicBezTo>
                      <a:pt x="34" y="51"/>
                      <a:pt x="34" y="51"/>
                      <a:pt x="34" y="51"/>
                    </a:cubicBezTo>
                    <a:cubicBezTo>
                      <a:pt x="24" y="40"/>
                      <a:pt x="12" y="2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28" y="11"/>
                      <a:pt x="40" y="22"/>
                      <a:pt x="52" y="34"/>
                    </a:cubicBezTo>
                    <a:cubicBezTo>
                      <a:pt x="52" y="34"/>
                      <a:pt x="52" y="34"/>
                      <a:pt x="52" y="34"/>
                    </a:cubicBezTo>
                    <a:cubicBezTo>
                      <a:pt x="52" y="34"/>
                      <a:pt x="52" y="34"/>
                      <a:pt x="52" y="34"/>
                    </a:cubicBezTo>
                    <a:lnTo>
                      <a:pt x="35" y="51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47"/>
              <p:cNvSpPr>
                <a:spLocks/>
              </p:cNvSpPr>
              <p:nvPr/>
            </p:nvSpPr>
            <p:spPr bwMode="auto">
              <a:xfrm>
                <a:off x="5129213" y="2276475"/>
                <a:ext cx="166688" cy="161925"/>
              </a:xfrm>
              <a:custGeom>
                <a:avLst/>
                <a:gdLst>
                  <a:gd name="T0" fmla="*/ 16 w 52"/>
                  <a:gd name="T1" fmla="*/ 50 h 50"/>
                  <a:gd name="T2" fmla="*/ 0 w 52"/>
                  <a:gd name="T3" fmla="*/ 32 h 50"/>
                  <a:gd name="T4" fmla="*/ 0 w 52"/>
                  <a:gd name="T5" fmla="*/ 31 h 50"/>
                  <a:gd name="T6" fmla="*/ 0 w 52"/>
                  <a:gd name="T7" fmla="*/ 32 h 50"/>
                  <a:gd name="T8" fmla="*/ 38 w 52"/>
                  <a:gd name="T9" fmla="*/ 0 h 50"/>
                  <a:gd name="T10" fmla="*/ 38 w 52"/>
                  <a:gd name="T11" fmla="*/ 0 h 50"/>
                  <a:gd name="T12" fmla="*/ 52 w 52"/>
                  <a:gd name="T13" fmla="*/ 20 h 50"/>
                  <a:gd name="T14" fmla="*/ 52 w 52"/>
                  <a:gd name="T15" fmla="*/ 20 h 50"/>
                  <a:gd name="T16" fmla="*/ 16 w 52"/>
                  <a:gd name="T1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50">
                    <a:moveTo>
                      <a:pt x="16" y="5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2" y="21"/>
                      <a:pt x="25" y="1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40" y="29"/>
                      <a:pt x="28" y="39"/>
                      <a:pt x="16" y="50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48"/>
              <p:cNvSpPr>
                <a:spLocks/>
              </p:cNvSpPr>
              <p:nvPr/>
            </p:nvSpPr>
            <p:spPr bwMode="auto">
              <a:xfrm>
                <a:off x="6823076" y="2225675"/>
                <a:ext cx="171450" cy="153988"/>
              </a:xfrm>
              <a:custGeom>
                <a:avLst/>
                <a:gdLst>
                  <a:gd name="T0" fmla="*/ 38 w 54"/>
                  <a:gd name="T1" fmla="*/ 48 h 48"/>
                  <a:gd name="T2" fmla="*/ 38 w 54"/>
                  <a:gd name="T3" fmla="*/ 48 h 48"/>
                  <a:gd name="T4" fmla="*/ 1 w 54"/>
                  <a:gd name="T5" fmla="*/ 20 h 48"/>
                  <a:gd name="T6" fmla="*/ 0 w 54"/>
                  <a:gd name="T7" fmla="*/ 20 h 48"/>
                  <a:gd name="T8" fmla="*/ 13 w 54"/>
                  <a:gd name="T9" fmla="*/ 0 h 48"/>
                  <a:gd name="T10" fmla="*/ 14 w 54"/>
                  <a:gd name="T11" fmla="*/ 0 h 48"/>
                  <a:gd name="T12" fmla="*/ 53 w 54"/>
                  <a:gd name="T13" fmla="*/ 29 h 48"/>
                  <a:gd name="T14" fmla="*/ 54 w 54"/>
                  <a:gd name="T15" fmla="*/ 29 h 48"/>
                  <a:gd name="T16" fmla="*/ 53 w 54"/>
                  <a:gd name="T17" fmla="*/ 29 h 48"/>
                  <a:gd name="T18" fmla="*/ 38 w 54"/>
                  <a:gd name="T19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48">
                    <a:moveTo>
                      <a:pt x="38" y="48"/>
                    </a:moveTo>
                    <a:cubicBezTo>
                      <a:pt x="38" y="48"/>
                      <a:pt x="38" y="48"/>
                      <a:pt x="38" y="48"/>
                    </a:cubicBezTo>
                    <a:cubicBezTo>
                      <a:pt x="26" y="38"/>
                      <a:pt x="14" y="29"/>
                      <a:pt x="1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7" y="9"/>
                      <a:pt x="41" y="19"/>
                      <a:pt x="53" y="29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53" y="29"/>
                      <a:pt x="53" y="29"/>
                      <a:pt x="53" y="29"/>
                    </a:cubicBezTo>
                    <a:lnTo>
                      <a:pt x="38" y="48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49"/>
              <p:cNvSpPr>
                <a:spLocks/>
              </p:cNvSpPr>
              <p:nvPr/>
            </p:nvSpPr>
            <p:spPr bwMode="auto">
              <a:xfrm>
                <a:off x="5260976" y="2182813"/>
                <a:ext cx="169863" cy="152400"/>
              </a:xfrm>
              <a:custGeom>
                <a:avLst/>
                <a:gdLst>
                  <a:gd name="T0" fmla="*/ 14 w 53"/>
                  <a:gd name="T1" fmla="*/ 47 h 47"/>
                  <a:gd name="T2" fmla="*/ 0 w 53"/>
                  <a:gd name="T3" fmla="*/ 27 h 47"/>
                  <a:gd name="T4" fmla="*/ 0 w 53"/>
                  <a:gd name="T5" fmla="*/ 27 h 47"/>
                  <a:gd name="T6" fmla="*/ 41 w 53"/>
                  <a:gd name="T7" fmla="*/ 0 h 47"/>
                  <a:gd name="T8" fmla="*/ 42 w 53"/>
                  <a:gd name="T9" fmla="*/ 0 h 47"/>
                  <a:gd name="T10" fmla="*/ 53 w 53"/>
                  <a:gd name="T11" fmla="*/ 21 h 47"/>
                  <a:gd name="T12" fmla="*/ 53 w 53"/>
                  <a:gd name="T13" fmla="*/ 21 h 47"/>
                  <a:gd name="T14" fmla="*/ 14 w 53"/>
                  <a:gd name="T15" fmla="*/ 46 h 47"/>
                  <a:gd name="T16" fmla="*/ 14 w 53"/>
                  <a:gd name="T17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47">
                    <a:moveTo>
                      <a:pt x="14" y="47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3" y="17"/>
                      <a:pt x="27" y="8"/>
                      <a:pt x="41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40" y="29"/>
                      <a:pt x="27" y="37"/>
                      <a:pt x="14" y="46"/>
                    </a:cubicBezTo>
                    <a:lnTo>
                      <a:pt x="14" y="47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50"/>
              <p:cNvSpPr>
                <a:spLocks/>
              </p:cNvSpPr>
              <p:nvPr/>
            </p:nvSpPr>
            <p:spPr bwMode="auto">
              <a:xfrm>
                <a:off x="6681788" y="2141538"/>
                <a:ext cx="173038" cy="141288"/>
              </a:xfrm>
              <a:custGeom>
                <a:avLst/>
                <a:gdLst>
                  <a:gd name="T0" fmla="*/ 41 w 54"/>
                  <a:gd name="T1" fmla="*/ 44 h 44"/>
                  <a:gd name="T2" fmla="*/ 41 w 54"/>
                  <a:gd name="T3" fmla="*/ 44 h 44"/>
                  <a:gd name="T4" fmla="*/ 1 w 54"/>
                  <a:gd name="T5" fmla="*/ 21 h 44"/>
                  <a:gd name="T6" fmla="*/ 0 w 54"/>
                  <a:gd name="T7" fmla="*/ 21 h 44"/>
                  <a:gd name="T8" fmla="*/ 11 w 54"/>
                  <a:gd name="T9" fmla="*/ 0 h 44"/>
                  <a:gd name="T10" fmla="*/ 11 w 54"/>
                  <a:gd name="T11" fmla="*/ 0 h 44"/>
                  <a:gd name="T12" fmla="*/ 54 w 54"/>
                  <a:gd name="T13" fmla="*/ 24 h 44"/>
                  <a:gd name="T14" fmla="*/ 54 w 54"/>
                  <a:gd name="T15" fmla="*/ 24 h 44"/>
                  <a:gd name="T16" fmla="*/ 41 w 54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44">
                    <a:moveTo>
                      <a:pt x="41" y="44"/>
                    </a:moveTo>
                    <a:cubicBezTo>
                      <a:pt x="41" y="44"/>
                      <a:pt x="41" y="44"/>
                      <a:pt x="41" y="44"/>
                    </a:cubicBezTo>
                    <a:cubicBezTo>
                      <a:pt x="28" y="36"/>
                      <a:pt x="14" y="28"/>
                      <a:pt x="1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26" y="7"/>
                      <a:pt x="40" y="15"/>
                      <a:pt x="54" y="24"/>
                    </a:cubicBezTo>
                    <a:cubicBezTo>
                      <a:pt x="54" y="24"/>
                      <a:pt x="54" y="24"/>
                      <a:pt x="54" y="24"/>
                    </a:cubicBezTo>
                    <a:lnTo>
                      <a:pt x="41" y="44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51"/>
              <p:cNvSpPr>
                <a:spLocks/>
              </p:cNvSpPr>
              <p:nvPr/>
            </p:nvSpPr>
            <p:spPr bwMode="auto">
              <a:xfrm>
                <a:off x="5403851" y="2109788"/>
                <a:ext cx="173038" cy="134938"/>
              </a:xfrm>
              <a:custGeom>
                <a:avLst/>
                <a:gdLst>
                  <a:gd name="T0" fmla="*/ 12 w 54"/>
                  <a:gd name="T1" fmla="*/ 42 h 42"/>
                  <a:gd name="T2" fmla="*/ 0 w 54"/>
                  <a:gd name="T3" fmla="*/ 21 h 42"/>
                  <a:gd name="T4" fmla="*/ 0 w 54"/>
                  <a:gd name="T5" fmla="*/ 21 h 42"/>
                  <a:gd name="T6" fmla="*/ 44 w 54"/>
                  <a:gd name="T7" fmla="*/ 0 h 42"/>
                  <a:gd name="T8" fmla="*/ 44 w 54"/>
                  <a:gd name="T9" fmla="*/ 0 h 42"/>
                  <a:gd name="T10" fmla="*/ 54 w 54"/>
                  <a:gd name="T11" fmla="*/ 22 h 42"/>
                  <a:gd name="T12" fmla="*/ 54 w 54"/>
                  <a:gd name="T13" fmla="*/ 22 h 42"/>
                  <a:gd name="T14" fmla="*/ 12 w 54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" h="42">
                    <a:moveTo>
                      <a:pt x="12" y="42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4" y="13"/>
                      <a:pt x="29" y="6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39" y="28"/>
                      <a:pt x="25" y="35"/>
                      <a:pt x="12" y="42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52"/>
              <p:cNvSpPr>
                <a:spLocks/>
              </p:cNvSpPr>
              <p:nvPr/>
            </p:nvSpPr>
            <p:spPr bwMode="auto">
              <a:xfrm>
                <a:off x="6535738" y="2073275"/>
                <a:ext cx="168275" cy="133350"/>
              </a:xfrm>
              <a:custGeom>
                <a:avLst/>
                <a:gdLst>
                  <a:gd name="T0" fmla="*/ 43 w 53"/>
                  <a:gd name="T1" fmla="*/ 41 h 41"/>
                  <a:gd name="T2" fmla="*/ 43 w 53"/>
                  <a:gd name="T3" fmla="*/ 41 h 41"/>
                  <a:gd name="T4" fmla="*/ 0 w 53"/>
                  <a:gd name="T5" fmla="*/ 23 h 41"/>
                  <a:gd name="T6" fmla="*/ 0 w 53"/>
                  <a:gd name="T7" fmla="*/ 23 h 41"/>
                  <a:gd name="T8" fmla="*/ 7 w 53"/>
                  <a:gd name="T9" fmla="*/ 0 h 41"/>
                  <a:gd name="T10" fmla="*/ 8 w 53"/>
                  <a:gd name="T11" fmla="*/ 0 h 41"/>
                  <a:gd name="T12" fmla="*/ 53 w 53"/>
                  <a:gd name="T13" fmla="*/ 19 h 41"/>
                  <a:gd name="T14" fmla="*/ 53 w 53"/>
                  <a:gd name="T15" fmla="*/ 19 h 41"/>
                  <a:gd name="T16" fmla="*/ 43 w 53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41">
                    <a:moveTo>
                      <a:pt x="43" y="41"/>
                    </a:moveTo>
                    <a:cubicBezTo>
                      <a:pt x="43" y="41"/>
                      <a:pt x="43" y="41"/>
                      <a:pt x="43" y="41"/>
                    </a:cubicBezTo>
                    <a:cubicBezTo>
                      <a:pt x="29" y="34"/>
                      <a:pt x="14" y="28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23" y="6"/>
                      <a:pt x="39" y="12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lnTo>
                      <a:pt x="43" y="41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53"/>
              <p:cNvSpPr>
                <a:spLocks/>
              </p:cNvSpPr>
              <p:nvPr/>
            </p:nvSpPr>
            <p:spPr bwMode="auto">
              <a:xfrm>
                <a:off x="5557838" y="2051050"/>
                <a:ext cx="169863" cy="122238"/>
              </a:xfrm>
              <a:custGeom>
                <a:avLst/>
                <a:gdLst>
                  <a:gd name="T0" fmla="*/ 9 w 53"/>
                  <a:gd name="T1" fmla="*/ 38 h 38"/>
                  <a:gd name="T2" fmla="*/ 0 w 53"/>
                  <a:gd name="T3" fmla="*/ 16 h 38"/>
                  <a:gd name="T4" fmla="*/ 0 w 53"/>
                  <a:gd name="T5" fmla="*/ 16 h 38"/>
                  <a:gd name="T6" fmla="*/ 47 w 53"/>
                  <a:gd name="T7" fmla="*/ 0 h 38"/>
                  <a:gd name="T8" fmla="*/ 47 w 53"/>
                  <a:gd name="T9" fmla="*/ 0 h 38"/>
                  <a:gd name="T10" fmla="*/ 47 w 53"/>
                  <a:gd name="T11" fmla="*/ 0 h 38"/>
                  <a:gd name="T12" fmla="*/ 53 w 53"/>
                  <a:gd name="T13" fmla="*/ 23 h 38"/>
                  <a:gd name="T14" fmla="*/ 53 w 53"/>
                  <a:gd name="T15" fmla="*/ 23 h 38"/>
                  <a:gd name="T16" fmla="*/ 9 w 53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38">
                    <a:moveTo>
                      <a:pt x="9" y="38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5" y="10"/>
                      <a:pt x="31" y="4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3" y="23"/>
                      <a:pt x="53" y="23"/>
                      <a:pt x="53" y="23"/>
                    </a:cubicBezTo>
                    <a:cubicBezTo>
                      <a:pt x="53" y="23"/>
                      <a:pt x="53" y="23"/>
                      <a:pt x="53" y="23"/>
                    </a:cubicBezTo>
                    <a:cubicBezTo>
                      <a:pt x="38" y="27"/>
                      <a:pt x="24" y="32"/>
                      <a:pt x="9" y="38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54"/>
              <p:cNvSpPr>
                <a:spLocks/>
              </p:cNvSpPr>
              <p:nvPr/>
            </p:nvSpPr>
            <p:spPr bwMode="auto">
              <a:xfrm>
                <a:off x="6378576" y="2022475"/>
                <a:ext cx="169863" cy="122238"/>
              </a:xfrm>
              <a:custGeom>
                <a:avLst/>
                <a:gdLst>
                  <a:gd name="T0" fmla="*/ 45 w 53"/>
                  <a:gd name="T1" fmla="*/ 38 h 38"/>
                  <a:gd name="T2" fmla="*/ 45 w 53"/>
                  <a:gd name="T3" fmla="*/ 38 h 38"/>
                  <a:gd name="T4" fmla="*/ 0 w 53"/>
                  <a:gd name="T5" fmla="*/ 25 h 38"/>
                  <a:gd name="T6" fmla="*/ 0 w 53"/>
                  <a:gd name="T7" fmla="*/ 25 h 38"/>
                  <a:gd name="T8" fmla="*/ 5 w 53"/>
                  <a:gd name="T9" fmla="*/ 0 h 38"/>
                  <a:gd name="T10" fmla="*/ 5 w 53"/>
                  <a:gd name="T11" fmla="*/ 2 h 38"/>
                  <a:gd name="T12" fmla="*/ 53 w 53"/>
                  <a:gd name="T13" fmla="*/ 15 h 38"/>
                  <a:gd name="T14" fmla="*/ 53 w 53"/>
                  <a:gd name="T15" fmla="*/ 15 h 38"/>
                  <a:gd name="T16" fmla="*/ 45 w 53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38">
                    <a:moveTo>
                      <a:pt x="45" y="38"/>
                    </a:moveTo>
                    <a:cubicBezTo>
                      <a:pt x="45" y="38"/>
                      <a:pt x="45" y="38"/>
                      <a:pt x="45" y="38"/>
                    </a:cubicBezTo>
                    <a:cubicBezTo>
                      <a:pt x="30" y="33"/>
                      <a:pt x="15" y="2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1" y="5"/>
                      <a:pt x="37" y="10"/>
                      <a:pt x="53" y="15"/>
                    </a:cubicBezTo>
                    <a:cubicBezTo>
                      <a:pt x="53" y="15"/>
                      <a:pt x="53" y="15"/>
                      <a:pt x="53" y="15"/>
                    </a:cubicBezTo>
                    <a:lnTo>
                      <a:pt x="45" y="38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55"/>
              <p:cNvSpPr>
                <a:spLocks/>
              </p:cNvSpPr>
              <p:nvPr/>
            </p:nvSpPr>
            <p:spPr bwMode="auto">
              <a:xfrm>
                <a:off x="5718176" y="2012950"/>
                <a:ext cx="168275" cy="109538"/>
              </a:xfrm>
              <a:custGeom>
                <a:avLst/>
                <a:gdLst>
                  <a:gd name="T0" fmla="*/ 7 w 53"/>
                  <a:gd name="T1" fmla="*/ 34 h 34"/>
                  <a:gd name="T2" fmla="*/ 0 w 53"/>
                  <a:gd name="T3" fmla="*/ 11 h 34"/>
                  <a:gd name="T4" fmla="*/ 1 w 53"/>
                  <a:gd name="T5" fmla="*/ 11 h 34"/>
                  <a:gd name="T6" fmla="*/ 49 w 53"/>
                  <a:gd name="T7" fmla="*/ 0 h 34"/>
                  <a:gd name="T8" fmla="*/ 49 w 53"/>
                  <a:gd name="T9" fmla="*/ 0 h 34"/>
                  <a:gd name="T10" fmla="*/ 53 w 53"/>
                  <a:gd name="T11" fmla="*/ 24 h 34"/>
                  <a:gd name="T12" fmla="*/ 53 w 53"/>
                  <a:gd name="T13" fmla="*/ 24 h 34"/>
                  <a:gd name="T14" fmla="*/ 7 w 53"/>
                  <a:gd name="T1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34">
                    <a:moveTo>
                      <a:pt x="7" y="34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6" y="7"/>
                      <a:pt x="33" y="3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37" y="27"/>
                      <a:pt x="22" y="30"/>
                      <a:pt x="7" y="34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56"/>
              <p:cNvSpPr>
                <a:spLocks/>
              </p:cNvSpPr>
              <p:nvPr/>
            </p:nvSpPr>
            <p:spPr bwMode="auto">
              <a:xfrm>
                <a:off x="6218238" y="2003425"/>
                <a:ext cx="163513" cy="100013"/>
              </a:xfrm>
              <a:custGeom>
                <a:avLst/>
                <a:gdLst>
                  <a:gd name="T0" fmla="*/ 47 w 51"/>
                  <a:gd name="T1" fmla="*/ 31 h 31"/>
                  <a:gd name="T2" fmla="*/ 46 w 51"/>
                  <a:gd name="T3" fmla="*/ 31 h 31"/>
                  <a:gd name="T4" fmla="*/ 0 w 51"/>
                  <a:gd name="T5" fmla="*/ 24 h 31"/>
                  <a:gd name="T6" fmla="*/ 0 w 51"/>
                  <a:gd name="T7" fmla="*/ 24 h 31"/>
                  <a:gd name="T8" fmla="*/ 2 w 51"/>
                  <a:gd name="T9" fmla="*/ 0 h 31"/>
                  <a:gd name="T10" fmla="*/ 51 w 51"/>
                  <a:gd name="T11" fmla="*/ 7 h 31"/>
                  <a:gd name="T12" fmla="*/ 51 w 51"/>
                  <a:gd name="T13" fmla="*/ 7 h 31"/>
                  <a:gd name="T14" fmla="*/ 47 w 51"/>
                  <a:gd name="T1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" h="31">
                    <a:moveTo>
                      <a:pt x="47" y="31"/>
                    </a:moveTo>
                    <a:cubicBezTo>
                      <a:pt x="46" y="31"/>
                      <a:pt x="46" y="31"/>
                      <a:pt x="46" y="31"/>
                    </a:cubicBezTo>
                    <a:cubicBezTo>
                      <a:pt x="31" y="27"/>
                      <a:pt x="16" y="25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9" y="1"/>
                      <a:pt x="35" y="4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lnTo>
                      <a:pt x="47" y="31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57"/>
              <p:cNvSpPr>
                <a:spLocks/>
              </p:cNvSpPr>
              <p:nvPr/>
            </p:nvSpPr>
            <p:spPr bwMode="auto">
              <a:xfrm>
                <a:off x="5886451" y="1997075"/>
                <a:ext cx="160338" cy="93663"/>
              </a:xfrm>
              <a:custGeom>
                <a:avLst/>
                <a:gdLst>
                  <a:gd name="T0" fmla="*/ 3 w 50"/>
                  <a:gd name="T1" fmla="*/ 29 h 29"/>
                  <a:gd name="T2" fmla="*/ 0 w 50"/>
                  <a:gd name="T3" fmla="*/ 5 h 29"/>
                  <a:gd name="T4" fmla="*/ 0 w 50"/>
                  <a:gd name="T5" fmla="*/ 5 h 29"/>
                  <a:gd name="T6" fmla="*/ 49 w 50"/>
                  <a:gd name="T7" fmla="*/ 0 h 29"/>
                  <a:gd name="T8" fmla="*/ 49 w 50"/>
                  <a:gd name="T9" fmla="*/ 0 h 29"/>
                  <a:gd name="T10" fmla="*/ 50 w 50"/>
                  <a:gd name="T11" fmla="*/ 24 h 29"/>
                  <a:gd name="T12" fmla="*/ 50 w 50"/>
                  <a:gd name="T13" fmla="*/ 24 h 29"/>
                  <a:gd name="T14" fmla="*/ 3 w 50"/>
                  <a:gd name="T1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" h="29">
                    <a:moveTo>
                      <a:pt x="3" y="29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6" y="2"/>
                      <a:pt x="33" y="1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34" y="25"/>
                      <a:pt x="19" y="26"/>
                      <a:pt x="3" y="29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58"/>
              <p:cNvSpPr>
                <a:spLocks/>
              </p:cNvSpPr>
              <p:nvPr/>
            </p:nvSpPr>
            <p:spPr bwMode="auto">
              <a:xfrm>
                <a:off x="6056313" y="1997075"/>
                <a:ext cx="155575" cy="79375"/>
              </a:xfrm>
              <a:custGeom>
                <a:avLst/>
                <a:gdLst>
                  <a:gd name="T0" fmla="*/ 48 w 49"/>
                  <a:gd name="T1" fmla="*/ 25 h 25"/>
                  <a:gd name="T2" fmla="*/ 47 w 49"/>
                  <a:gd name="T3" fmla="*/ 25 h 25"/>
                  <a:gd name="T4" fmla="*/ 13 w 49"/>
                  <a:gd name="T5" fmla="*/ 24 h 25"/>
                  <a:gd name="T6" fmla="*/ 1 w 49"/>
                  <a:gd name="T7" fmla="*/ 24 h 25"/>
                  <a:gd name="T8" fmla="*/ 1 w 49"/>
                  <a:gd name="T9" fmla="*/ 24 h 25"/>
                  <a:gd name="T10" fmla="*/ 0 w 49"/>
                  <a:gd name="T11" fmla="*/ 0 h 25"/>
                  <a:gd name="T12" fmla="*/ 0 w 49"/>
                  <a:gd name="T13" fmla="*/ 0 h 25"/>
                  <a:gd name="T14" fmla="*/ 49 w 49"/>
                  <a:gd name="T15" fmla="*/ 2 h 25"/>
                  <a:gd name="T16" fmla="*/ 49 w 49"/>
                  <a:gd name="T17" fmla="*/ 2 h 25"/>
                  <a:gd name="T18" fmla="*/ 48 w 49"/>
                  <a:gd name="T1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25">
                    <a:moveTo>
                      <a:pt x="48" y="25"/>
                    </a:moveTo>
                    <a:cubicBezTo>
                      <a:pt x="47" y="25"/>
                      <a:pt x="47" y="25"/>
                      <a:pt x="47" y="25"/>
                    </a:cubicBezTo>
                    <a:cubicBezTo>
                      <a:pt x="36" y="25"/>
                      <a:pt x="24" y="24"/>
                      <a:pt x="13" y="24"/>
                    </a:cubicBezTo>
                    <a:cubicBezTo>
                      <a:pt x="8" y="24"/>
                      <a:pt x="4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7" y="0"/>
                      <a:pt x="33" y="0"/>
                      <a:pt x="49" y="2"/>
                    </a:cubicBezTo>
                    <a:cubicBezTo>
                      <a:pt x="49" y="2"/>
                      <a:pt x="49" y="2"/>
                      <a:pt x="49" y="2"/>
                    </a:cubicBezTo>
                    <a:lnTo>
                      <a:pt x="48" y="25"/>
                    </a:ln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59"/>
              <p:cNvSpPr>
                <a:spLocks/>
              </p:cNvSpPr>
              <p:nvPr/>
            </p:nvSpPr>
            <p:spPr bwMode="auto">
              <a:xfrm>
                <a:off x="4648201" y="2425700"/>
                <a:ext cx="407988" cy="1790700"/>
              </a:xfrm>
              <a:custGeom>
                <a:avLst/>
                <a:gdLst>
                  <a:gd name="T0" fmla="*/ 74 w 128"/>
                  <a:gd name="T1" fmla="*/ 553 h 555"/>
                  <a:gd name="T2" fmla="*/ 4 w 128"/>
                  <a:gd name="T3" fmla="*/ 312 h 555"/>
                  <a:gd name="T4" fmla="*/ 128 w 128"/>
                  <a:gd name="T5" fmla="*/ 2 h 555"/>
                  <a:gd name="T6" fmla="*/ 125 w 128"/>
                  <a:gd name="T7" fmla="*/ 0 h 555"/>
                  <a:gd name="T8" fmla="*/ 0 w 128"/>
                  <a:gd name="T9" fmla="*/ 312 h 555"/>
                  <a:gd name="T10" fmla="*/ 71 w 128"/>
                  <a:gd name="T11" fmla="*/ 555 h 555"/>
                  <a:gd name="T12" fmla="*/ 74 w 128"/>
                  <a:gd name="T13" fmla="*/ 553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555">
                    <a:moveTo>
                      <a:pt x="74" y="553"/>
                    </a:moveTo>
                    <a:cubicBezTo>
                      <a:pt x="30" y="483"/>
                      <a:pt x="4" y="401"/>
                      <a:pt x="4" y="312"/>
                    </a:cubicBezTo>
                    <a:cubicBezTo>
                      <a:pt x="4" y="192"/>
                      <a:pt x="51" y="83"/>
                      <a:pt x="128" y="2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48" y="81"/>
                      <a:pt x="0" y="191"/>
                      <a:pt x="0" y="312"/>
                    </a:cubicBezTo>
                    <a:cubicBezTo>
                      <a:pt x="0" y="401"/>
                      <a:pt x="26" y="485"/>
                      <a:pt x="71" y="555"/>
                    </a:cubicBezTo>
                    <a:cubicBezTo>
                      <a:pt x="74" y="553"/>
                      <a:pt x="74" y="553"/>
                      <a:pt x="74" y="5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60"/>
              <p:cNvSpPr>
                <a:spLocks/>
              </p:cNvSpPr>
              <p:nvPr/>
            </p:nvSpPr>
            <p:spPr bwMode="auto">
              <a:xfrm>
                <a:off x="4602163" y="3597275"/>
                <a:ext cx="285750" cy="644525"/>
              </a:xfrm>
              <a:custGeom>
                <a:avLst/>
                <a:gdLst>
                  <a:gd name="T0" fmla="*/ 67 w 89"/>
                  <a:gd name="T1" fmla="*/ 194 h 200"/>
                  <a:gd name="T2" fmla="*/ 69 w 89"/>
                  <a:gd name="T3" fmla="*/ 193 h 200"/>
                  <a:gd name="T4" fmla="*/ 4 w 89"/>
                  <a:gd name="T5" fmla="*/ 12 h 200"/>
                  <a:gd name="T6" fmla="*/ 4 w 89"/>
                  <a:gd name="T7" fmla="*/ 11 h 200"/>
                  <a:gd name="T8" fmla="*/ 9 w 89"/>
                  <a:gd name="T9" fmla="*/ 5 h 200"/>
                  <a:gd name="T10" fmla="*/ 20 w 89"/>
                  <a:gd name="T11" fmla="*/ 4 h 200"/>
                  <a:gd name="T12" fmla="*/ 19 w 89"/>
                  <a:gd name="T13" fmla="*/ 2 h 200"/>
                  <a:gd name="T14" fmla="*/ 17 w 89"/>
                  <a:gd name="T15" fmla="*/ 2 h 200"/>
                  <a:gd name="T16" fmla="*/ 85 w 89"/>
                  <a:gd name="T17" fmla="*/ 192 h 200"/>
                  <a:gd name="T18" fmla="*/ 87 w 89"/>
                  <a:gd name="T19" fmla="*/ 191 h 200"/>
                  <a:gd name="T20" fmla="*/ 86 w 89"/>
                  <a:gd name="T21" fmla="*/ 190 h 200"/>
                  <a:gd name="T22" fmla="*/ 77 w 89"/>
                  <a:gd name="T23" fmla="*/ 195 h 200"/>
                  <a:gd name="T24" fmla="*/ 74 w 89"/>
                  <a:gd name="T25" fmla="*/ 196 h 200"/>
                  <a:gd name="T26" fmla="*/ 69 w 89"/>
                  <a:gd name="T27" fmla="*/ 193 h 200"/>
                  <a:gd name="T28" fmla="*/ 67 w 89"/>
                  <a:gd name="T29" fmla="*/ 194 h 200"/>
                  <a:gd name="T30" fmla="*/ 65 w 89"/>
                  <a:gd name="T31" fmla="*/ 195 h 200"/>
                  <a:gd name="T32" fmla="*/ 74 w 89"/>
                  <a:gd name="T33" fmla="*/ 200 h 200"/>
                  <a:gd name="T34" fmla="*/ 79 w 89"/>
                  <a:gd name="T35" fmla="*/ 199 h 200"/>
                  <a:gd name="T36" fmla="*/ 89 w 89"/>
                  <a:gd name="T37" fmla="*/ 192 h 200"/>
                  <a:gd name="T38" fmla="*/ 88 w 89"/>
                  <a:gd name="T39" fmla="*/ 190 h 200"/>
                  <a:gd name="T40" fmla="*/ 21 w 89"/>
                  <a:gd name="T41" fmla="*/ 2 h 200"/>
                  <a:gd name="T42" fmla="*/ 21 w 89"/>
                  <a:gd name="T43" fmla="*/ 0 h 200"/>
                  <a:gd name="T44" fmla="*/ 9 w 89"/>
                  <a:gd name="T45" fmla="*/ 1 h 200"/>
                  <a:gd name="T46" fmla="*/ 0 w 89"/>
                  <a:gd name="T47" fmla="*/ 11 h 200"/>
                  <a:gd name="T48" fmla="*/ 0 w 89"/>
                  <a:gd name="T49" fmla="*/ 12 h 200"/>
                  <a:gd name="T50" fmla="*/ 65 w 89"/>
                  <a:gd name="T51" fmla="*/ 195 h 200"/>
                  <a:gd name="T52" fmla="*/ 67 w 89"/>
                  <a:gd name="T53" fmla="*/ 19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9" h="200">
                    <a:moveTo>
                      <a:pt x="67" y="194"/>
                    </a:moveTo>
                    <a:cubicBezTo>
                      <a:pt x="69" y="193"/>
                      <a:pt x="69" y="193"/>
                      <a:pt x="69" y="193"/>
                    </a:cubicBezTo>
                    <a:cubicBezTo>
                      <a:pt x="35" y="139"/>
                      <a:pt x="13" y="78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8"/>
                      <a:pt x="6" y="5"/>
                      <a:pt x="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25" y="71"/>
                      <a:pt x="49" y="136"/>
                      <a:pt x="85" y="192"/>
                    </a:cubicBezTo>
                    <a:cubicBezTo>
                      <a:pt x="87" y="191"/>
                      <a:pt x="87" y="191"/>
                      <a:pt x="87" y="191"/>
                    </a:cubicBezTo>
                    <a:cubicBezTo>
                      <a:pt x="86" y="190"/>
                      <a:pt x="86" y="190"/>
                      <a:pt x="86" y="190"/>
                    </a:cubicBezTo>
                    <a:cubicBezTo>
                      <a:pt x="77" y="195"/>
                      <a:pt x="77" y="195"/>
                      <a:pt x="77" y="195"/>
                    </a:cubicBezTo>
                    <a:cubicBezTo>
                      <a:pt x="76" y="196"/>
                      <a:pt x="75" y="196"/>
                      <a:pt x="74" y="196"/>
                    </a:cubicBezTo>
                    <a:cubicBezTo>
                      <a:pt x="72" y="196"/>
                      <a:pt x="70" y="195"/>
                      <a:pt x="69" y="193"/>
                    </a:cubicBezTo>
                    <a:cubicBezTo>
                      <a:pt x="67" y="194"/>
                      <a:pt x="67" y="194"/>
                      <a:pt x="67" y="194"/>
                    </a:cubicBezTo>
                    <a:cubicBezTo>
                      <a:pt x="65" y="195"/>
                      <a:pt x="65" y="195"/>
                      <a:pt x="65" y="195"/>
                    </a:cubicBezTo>
                    <a:cubicBezTo>
                      <a:pt x="67" y="198"/>
                      <a:pt x="70" y="200"/>
                      <a:pt x="74" y="200"/>
                    </a:cubicBezTo>
                    <a:cubicBezTo>
                      <a:pt x="75" y="200"/>
                      <a:pt x="77" y="200"/>
                      <a:pt x="79" y="199"/>
                    </a:cubicBezTo>
                    <a:cubicBezTo>
                      <a:pt x="89" y="192"/>
                      <a:pt x="89" y="192"/>
                      <a:pt x="89" y="192"/>
                    </a:cubicBezTo>
                    <a:cubicBezTo>
                      <a:pt x="88" y="190"/>
                      <a:pt x="88" y="190"/>
                      <a:pt x="88" y="190"/>
                    </a:cubicBezTo>
                    <a:cubicBezTo>
                      <a:pt x="53" y="134"/>
                      <a:pt x="29" y="70"/>
                      <a:pt x="21" y="2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4" y="2"/>
                      <a:pt x="0" y="6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9" y="79"/>
                      <a:pt x="32" y="141"/>
                      <a:pt x="65" y="195"/>
                    </a:cubicBezTo>
                    <a:lnTo>
                      <a:pt x="67" y="1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61"/>
              <p:cNvSpPr>
                <a:spLocks noEditPoints="1"/>
              </p:cNvSpPr>
              <p:nvPr/>
            </p:nvSpPr>
            <p:spPr bwMode="auto">
              <a:xfrm>
                <a:off x="4298951" y="1579563"/>
                <a:ext cx="3660775" cy="3221038"/>
              </a:xfrm>
              <a:custGeom>
                <a:avLst/>
                <a:gdLst>
                  <a:gd name="T0" fmla="*/ 950 w 1146"/>
                  <a:gd name="T1" fmla="*/ 889 h 998"/>
                  <a:gd name="T2" fmla="*/ 976 w 1146"/>
                  <a:gd name="T3" fmla="*/ 915 h 998"/>
                  <a:gd name="T4" fmla="*/ 1017 w 1146"/>
                  <a:gd name="T5" fmla="*/ 858 h 998"/>
                  <a:gd name="T6" fmla="*/ 1016 w 1146"/>
                  <a:gd name="T7" fmla="*/ 785 h 998"/>
                  <a:gd name="T8" fmla="*/ 1072 w 1146"/>
                  <a:gd name="T9" fmla="*/ 743 h 998"/>
                  <a:gd name="T10" fmla="*/ 1073 w 1146"/>
                  <a:gd name="T11" fmla="*/ 739 h 998"/>
                  <a:gd name="T12" fmla="*/ 1053 w 1146"/>
                  <a:gd name="T13" fmla="*/ 672 h 998"/>
                  <a:gd name="T14" fmla="*/ 1089 w 1146"/>
                  <a:gd name="T15" fmla="*/ 675 h 998"/>
                  <a:gd name="T16" fmla="*/ 1062 w 1146"/>
                  <a:gd name="T17" fmla="*/ 606 h 998"/>
                  <a:gd name="T18" fmla="*/ 1097 w 1146"/>
                  <a:gd name="T19" fmla="*/ 613 h 998"/>
                  <a:gd name="T20" fmla="*/ 1098 w 1146"/>
                  <a:gd name="T21" fmla="*/ 543 h 998"/>
                  <a:gd name="T22" fmla="*/ 30 w 1146"/>
                  <a:gd name="T23" fmla="*/ 509 h 998"/>
                  <a:gd name="T24" fmla="*/ 66 w 1146"/>
                  <a:gd name="T25" fmla="*/ 514 h 998"/>
                  <a:gd name="T26" fmla="*/ 1090 w 1146"/>
                  <a:gd name="T27" fmla="*/ 477 h 998"/>
                  <a:gd name="T28" fmla="*/ 42 w 1146"/>
                  <a:gd name="T29" fmla="*/ 444 h 998"/>
                  <a:gd name="T30" fmla="*/ 77 w 1146"/>
                  <a:gd name="T31" fmla="*/ 453 h 998"/>
                  <a:gd name="T32" fmla="*/ 1074 w 1146"/>
                  <a:gd name="T33" fmla="*/ 412 h 998"/>
                  <a:gd name="T34" fmla="*/ 95 w 1146"/>
                  <a:gd name="T35" fmla="*/ 394 h 998"/>
                  <a:gd name="T36" fmla="*/ 97 w 1146"/>
                  <a:gd name="T37" fmla="*/ 390 h 998"/>
                  <a:gd name="T38" fmla="*/ 1018 w 1146"/>
                  <a:gd name="T39" fmla="*/ 366 h 998"/>
                  <a:gd name="T40" fmla="*/ 1019 w 1146"/>
                  <a:gd name="T41" fmla="*/ 370 h 998"/>
                  <a:gd name="T42" fmla="*/ 92 w 1146"/>
                  <a:gd name="T43" fmla="*/ 317 h 998"/>
                  <a:gd name="T44" fmla="*/ 1019 w 1146"/>
                  <a:gd name="T45" fmla="*/ 292 h 998"/>
                  <a:gd name="T46" fmla="*/ 989 w 1146"/>
                  <a:gd name="T47" fmla="*/ 312 h 998"/>
                  <a:gd name="T48" fmla="*/ 127 w 1146"/>
                  <a:gd name="T49" fmla="*/ 261 h 998"/>
                  <a:gd name="T50" fmla="*/ 956 w 1146"/>
                  <a:gd name="T51" fmla="*/ 264 h 998"/>
                  <a:gd name="T52" fmla="*/ 983 w 1146"/>
                  <a:gd name="T53" fmla="*/ 240 h 998"/>
                  <a:gd name="T54" fmla="*/ 169 w 1146"/>
                  <a:gd name="T55" fmla="*/ 210 h 998"/>
                  <a:gd name="T56" fmla="*/ 914 w 1146"/>
                  <a:gd name="T57" fmla="*/ 218 h 998"/>
                  <a:gd name="T58" fmla="*/ 937 w 1146"/>
                  <a:gd name="T59" fmla="*/ 190 h 998"/>
                  <a:gd name="T60" fmla="*/ 236 w 1146"/>
                  <a:gd name="T61" fmla="*/ 194 h 998"/>
                  <a:gd name="T62" fmla="*/ 240 w 1146"/>
                  <a:gd name="T63" fmla="*/ 192 h 998"/>
                  <a:gd name="T64" fmla="*/ 865 w 1146"/>
                  <a:gd name="T65" fmla="*/ 175 h 998"/>
                  <a:gd name="T66" fmla="*/ 890 w 1146"/>
                  <a:gd name="T67" fmla="*/ 149 h 998"/>
                  <a:gd name="T68" fmla="*/ 270 w 1146"/>
                  <a:gd name="T69" fmla="*/ 124 h 998"/>
                  <a:gd name="T70" fmla="*/ 816 w 1146"/>
                  <a:gd name="T71" fmla="*/ 142 h 998"/>
                  <a:gd name="T72" fmla="*/ 835 w 1146"/>
                  <a:gd name="T73" fmla="*/ 112 h 998"/>
                  <a:gd name="T74" fmla="*/ 323 w 1146"/>
                  <a:gd name="T75" fmla="*/ 94 h 998"/>
                  <a:gd name="T76" fmla="*/ 339 w 1146"/>
                  <a:gd name="T77" fmla="*/ 126 h 998"/>
                  <a:gd name="T78" fmla="*/ 776 w 1146"/>
                  <a:gd name="T79" fmla="*/ 82 h 998"/>
                  <a:gd name="T80" fmla="*/ 396 w 1146"/>
                  <a:gd name="T81" fmla="*/ 102 h 998"/>
                  <a:gd name="T82" fmla="*/ 400 w 1146"/>
                  <a:gd name="T83" fmla="*/ 101 h 998"/>
                  <a:gd name="T84" fmla="*/ 700 w 1146"/>
                  <a:gd name="T85" fmla="*/ 93 h 998"/>
                  <a:gd name="T86" fmla="*/ 714 w 1146"/>
                  <a:gd name="T87" fmla="*/ 59 h 998"/>
                  <a:gd name="T88" fmla="*/ 452 w 1146"/>
                  <a:gd name="T89" fmla="*/ 49 h 998"/>
                  <a:gd name="T90" fmla="*/ 644 w 1146"/>
                  <a:gd name="T91" fmla="*/ 80 h 998"/>
                  <a:gd name="T92" fmla="*/ 645 w 1146"/>
                  <a:gd name="T93" fmla="*/ 44 h 998"/>
                  <a:gd name="T94" fmla="*/ 514 w 1146"/>
                  <a:gd name="T95" fmla="*/ 40 h 998"/>
                  <a:gd name="T96" fmla="*/ 516 w 1146"/>
                  <a:gd name="T97" fmla="*/ 76 h 998"/>
                  <a:gd name="T98" fmla="*/ 579 w 1146"/>
                  <a:gd name="T99" fmla="*/ 38 h 998"/>
                  <a:gd name="T100" fmla="*/ 560 w 1146"/>
                  <a:gd name="T101" fmla="*/ 0 h 998"/>
                  <a:gd name="T102" fmla="*/ 1031 w 1146"/>
                  <a:gd name="T103" fmla="*/ 574 h 998"/>
                  <a:gd name="T104" fmla="*/ 1146 w 1146"/>
                  <a:gd name="T105" fmla="*/ 574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146" h="998">
                    <a:moveTo>
                      <a:pt x="976" y="915"/>
                    </a:moveTo>
                    <a:cubicBezTo>
                      <a:pt x="948" y="893"/>
                      <a:pt x="948" y="893"/>
                      <a:pt x="948" y="893"/>
                    </a:cubicBezTo>
                    <a:cubicBezTo>
                      <a:pt x="948" y="892"/>
                      <a:pt x="948" y="892"/>
                      <a:pt x="948" y="892"/>
                    </a:cubicBezTo>
                    <a:cubicBezTo>
                      <a:pt x="949" y="892"/>
                      <a:pt x="949" y="891"/>
                      <a:pt x="950" y="891"/>
                    </a:cubicBezTo>
                    <a:cubicBezTo>
                      <a:pt x="950" y="890"/>
                      <a:pt x="950" y="890"/>
                      <a:pt x="951" y="890"/>
                    </a:cubicBezTo>
                    <a:cubicBezTo>
                      <a:pt x="950" y="889"/>
                      <a:pt x="950" y="889"/>
                      <a:pt x="950" y="889"/>
                    </a:cubicBezTo>
                    <a:cubicBezTo>
                      <a:pt x="951" y="889"/>
                      <a:pt x="951" y="889"/>
                      <a:pt x="951" y="889"/>
                    </a:cubicBezTo>
                    <a:cubicBezTo>
                      <a:pt x="951" y="889"/>
                      <a:pt x="951" y="889"/>
                      <a:pt x="951" y="889"/>
                    </a:cubicBezTo>
                    <a:cubicBezTo>
                      <a:pt x="979" y="912"/>
                      <a:pt x="979" y="912"/>
                      <a:pt x="979" y="912"/>
                    </a:cubicBezTo>
                    <a:cubicBezTo>
                      <a:pt x="978" y="913"/>
                      <a:pt x="978" y="913"/>
                      <a:pt x="978" y="913"/>
                    </a:cubicBezTo>
                    <a:cubicBezTo>
                      <a:pt x="978" y="914"/>
                      <a:pt x="977" y="914"/>
                      <a:pt x="976" y="915"/>
                    </a:cubicBezTo>
                    <a:cubicBezTo>
                      <a:pt x="976" y="915"/>
                      <a:pt x="976" y="915"/>
                      <a:pt x="976" y="915"/>
                    </a:cubicBezTo>
                    <a:moveTo>
                      <a:pt x="1015" y="862"/>
                    </a:moveTo>
                    <a:cubicBezTo>
                      <a:pt x="985" y="843"/>
                      <a:pt x="985" y="843"/>
                      <a:pt x="985" y="843"/>
                    </a:cubicBezTo>
                    <a:cubicBezTo>
                      <a:pt x="987" y="839"/>
                      <a:pt x="987" y="839"/>
                      <a:pt x="987" y="839"/>
                    </a:cubicBezTo>
                    <a:cubicBezTo>
                      <a:pt x="986" y="839"/>
                      <a:pt x="986" y="839"/>
                      <a:pt x="986" y="839"/>
                    </a:cubicBezTo>
                    <a:cubicBezTo>
                      <a:pt x="1017" y="858"/>
                      <a:pt x="1017" y="858"/>
                      <a:pt x="1017" y="858"/>
                    </a:cubicBezTo>
                    <a:cubicBezTo>
                      <a:pt x="1017" y="858"/>
                      <a:pt x="1017" y="858"/>
                      <a:pt x="1017" y="858"/>
                    </a:cubicBezTo>
                    <a:cubicBezTo>
                      <a:pt x="1017" y="859"/>
                      <a:pt x="1016" y="861"/>
                      <a:pt x="1015" y="862"/>
                    </a:cubicBezTo>
                    <a:cubicBezTo>
                      <a:pt x="1015" y="862"/>
                      <a:pt x="1015" y="862"/>
                      <a:pt x="1015" y="862"/>
                    </a:cubicBezTo>
                    <a:moveTo>
                      <a:pt x="1047" y="804"/>
                    </a:moveTo>
                    <a:cubicBezTo>
                      <a:pt x="1015" y="789"/>
                      <a:pt x="1015" y="789"/>
                      <a:pt x="1015" y="789"/>
                    </a:cubicBezTo>
                    <a:cubicBezTo>
                      <a:pt x="1015" y="788"/>
                      <a:pt x="1015" y="788"/>
                      <a:pt x="1015" y="788"/>
                    </a:cubicBezTo>
                    <a:cubicBezTo>
                      <a:pt x="1015" y="787"/>
                      <a:pt x="1016" y="786"/>
                      <a:pt x="1016" y="785"/>
                    </a:cubicBezTo>
                    <a:cubicBezTo>
                      <a:pt x="1016" y="785"/>
                      <a:pt x="1016" y="785"/>
                      <a:pt x="1016" y="785"/>
                    </a:cubicBezTo>
                    <a:cubicBezTo>
                      <a:pt x="1049" y="800"/>
                      <a:pt x="1049" y="800"/>
                      <a:pt x="1049" y="800"/>
                    </a:cubicBezTo>
                    <a:cubicBezTo>
                      <a:pt x="1049" y="800"/>
                      <a:pt x="1049" y="800"/>
                      <a:pt x="1049" y="800"/>
                    </a:cubicBezTo>
                    <a:cubicBezTo>
                      <a:pt x="1048" y="801"/>
                      <a:pt x="1048" y="803"/>
                      <a:pt x="1047" y="804"/>
                    </a:cubicBezTo>
                    <a:cubicBezTo>
                      <a:pt x="1047" y="804"/>
                      <a:pt x="1047" y="804"/>
                      <a:pt x="1047" y="804"/>
                    </a:cubicBezTo>
                    <a:moveTo>
                      <a:pt x="1072" y="743"/>
                    </a:moveTo>
                    <a:cubicBezTo>
                      <a:pt x="1038" y="731"/>
                      <a:pt x="1038" y="731"/>
                      <a:pt x="1038" y="731"/>
                    </a:cubicBezTo>
                    <a:cubicBezTo>
                      <a:pt x="1038" y="731"/>
                      <a:pt x="1038" y="731"/>
                      <a:pt x="1038" y="731"/>
                    </a:cubicBezTo>
                    <a:cubicBezTo>
                      <a:pt x="1038" y="730"/>
                      <a:pt x="1038" y="729"/>
                      <a:pt x="1039" y="727"/>
                    </a:cubicBezTo>
                    <a:cubicBezTo>
                      <a:pt x="1039" y="727"/>
                      <a:pt x="1039" y="727"/>
                      <a:pt x="1039" y="727"/>
                    </a:cubicBezTo>
                    <a:cubicBezTo>
                      <a:pt x="1039" y="727"/>
                      <a:pt x="1039" y="727"/>
                      <a:pt x="1039" y="727"/>
                    </a:cubicBezTo>
                    <a:cubicBezTo>
                      <a:pt x="1073" y="739"/>
                      <a:pt x="1073" y="739"/>
                      <a:pt x="1073" y="739"/>
                    </a:cubicBezTo>
                    <a:cubicBezTo>
                      <a:pt x="1073" y="739"/>
                      <a:pt x="1073" y="739"/>
                      <a:pt x="1073" y="739"/>
                    </a:cubicBezTo>
                    <a:cubicBezTo>
                      <a:pt x="1073" y="739"/>
                      <a:pt x="1073" y="740"/>
                      <a:pt x="1072" y="741"/>
                    </a:cubicBezTo>
                    <a:cubicBezTo>
                      <a:pt x="1072" y="741"/>
                      <a:pt x="1072" y="742"/>
                      <a:pt x="1072" y="742"/>
                    </a:cubicBezTo>
                    <a:cubicBezTo>
                      <a:pt x="1072" y="743"/>
                      <a:pt x="1072" y="743"/>
                      <a:pt x="1072" y="743"/>
                    </a:cubicBezTo>
                    <a:moveTo>
                      <a:pt x="1089" y="679"/>
                    </a:moveTo>
                    <a:cubicBezTo>
                      <a:pt x="1053" y="672"/>
                      <a:pt x="1053" y="672"/>
                      <a:pt x="1053" y="672"/>
                    </a:cubicBezTo>
                    <a:cubicBezTo>
                      <a:pt x="1053" y="671"/>
                      <a:pt x="1053" y="671"/>
                      <a:pt x="1053" y="671"/>
                    </a:cubicBezTo>
                    <a:cubicBezTo>
                      <a:pt x="1054" y="670"/>
                      <a:pt x="1054" y="669"/>
                      <a:pt x="1054" y="668"/>
                    </a:cubicBezTo>
                    <a:cubicBezTo>
                      <a:pt x="1053" y="667"/>
                      <a:pt x="1053" y="667"/>
                      <a:pt x="1053" y="667"/>
                    </a:cubicBezTo>
                    <a:cubicBezTo>
                      <a:pt x="1054" y="667"/>
                      <a:pt x="1054" y="667"/>
                      <a:pt x="1054" y="667"/>
                    </a:cubicBezTo>
                    <a:cubicBezTo>
                      <a:pt x="1089" y="674"/>
                      <a:pt x="1089" y="674"/>
                      <a:pt x="1089" y="674"/>
                    </a:cubicBezTo>
                    <a:cubicBezTo>
                      <a:pt x="1089" y="675"/>
                      <a:pt x="1089" y="675"/>
                      <a:pt x="1089" y="675"/>
                    </a:cubicBezTo>
                    <a:cubicBezTo>
                      <a:pt x="1089" y="676"/>
                      <a:pt x="1089" y="677"/>
                      <a:pt x="1089" y="678"/>
                    </a:cubicBezTo>
                    <a:cubicBezTo>
                      <a:pt x="1089" y="679"/>
                      <a:pt x="1089" y="679"/>
                      <a:pt x="1089" y="679"/>
                    </a:cubicBezTo>
                    <a:moveTo>
                      <a:pt x="1097" y="613"/>
                    </a:moveTo>
                    <a:cubicBezTo>
                      <a:pt x="1062" y="610"/>
                      <a:pt x="1062" y="610"/>
                      <a:pt x="1062" y="610"/>
                    </a:cubicBezTo>
                    <a:cubicBezTo>
                      <a:pt x="1062" y="609"/>
                      <a:pt x="1062" y="609"/>
                      <a:pt x="1062" y="609"/>
                    </a:cubicBezTo>
                    <a:cubicBezTo>
                      <a:pt x="1062" y="608"/>
                      <a:pt x="1062" y="607"/>
                      <a:pt x="1062" y="606"/>
                    </a:cubicBezTo>
                    <a:cubicBezTo>
                      <a:pt x="1062" y="606"/>
                      <a:pt x="1062" y="606"/>
                      <a:pt x="1062" y="606"/>
                    </a:cubicBezTo>
                    <a:cubicBezTo>
                      <a:pt x="1098" y="608"/>
                      <a:pt x="1098" y="608"/>
                      <a:pt x="1098" y="608"/>
                    </a:cubicBezTo>
                    <a:cubicBezTo>
                      <a:pt x="1098" y="609"/>
                      <a:pt x="1098" y="609"/>
                      <a:pt x="1098" y="609"/>
                    </a:cubicBezTo>
                    <a:cubicBezTo>
                      <a:pt x="1098" y="610"/>
                      <a:pt x="1098" y="611"/>
                      <a:pt x="1097" y="613"/>
                    </a:cubicBezTo>
                    <a:cubicBezTo>
                      <a:pt x="1097" y="613"/>
                      <a:pt x="1097" y="613"/>
                      <a:pt x="1097" y="613"/>
                    </a:cubicBezTo>
                    <a:cubicBezTo>
                      <a:pt x="1097" y="613"/>
                      <a:pt x="1097" y="613"/>
                      <a:pt x="1097" y="613"/>
                    </a:cubicBezTo>
                    <a:moveTo>
                      <a:pt x="1062" y="549"/>
                    </a:moveTo>
                    <a:cubicBezTo>
                      <a:pt x="1062" y="548"/>
                      <a:pt x="1062" y="548"/>
                      <a:pt x="1062" y="548"/>
                    </a:cubicBezTo>
                    <a:cubicBezTo>
                      <a:pt x="1062" y="547"/>
                      <a:pt x="1062" y="546"/>
                      <a:pt x="1062" y="545"/>
                    </a:cubicBezTo>
                    <a:cubicBezTo>
                      <a:pt x="1062" y="544"/>
                      <a:pt x="1062" y="544"/>
                      <a:pt x="1062" y="544"/>
                    </a:cubicBezTo>
                    <a:cubicBezTo>
                      <a:pt x="1098" y="542"/>
                      <a:pt x="1098" y="542"/>
                      <a:pt x="1098" y="542"/>
                    </a:cubicBezTo>
                    <a:cubicBezTo>
                      <a:pt x="1098" y="543"/>
                      <a:pt x="1098" y="543"/>
                      <a:pt x="1098" y="543"/>
                    </a:cubicBezTo>
                    <a:cubicBezTo>
                      <a:pt x="1098" y="544"/>
                      <a:pt x="1098" y="545"/>
                      <a:pt x="1098" y="547"/>
                    </a:cubicBezTo>
                    <a:cubicBezTo>
                      <a:pt x="1098" y="547"/>
                      <a:pt x="1098" y="547"/>
                      <a:pt x="1098" y="547"/>
                    </a:cubicBezTo>
                    <a:cubicBezTo>
                      <a:pt x="1062" y="549"/>
                      <a:pt x="1062" y="549"/>
                      <a:pt x="1062" y="549"/>
                    </a:cubicBezTo>
                    <a:moveTo>
                      <a:pt x="66" y="514"/>
                    </a:moveTo>
                    <a:cubicBezTo>
                      <a:pt x="30" y="509"/>
                      <a:pt x="30" y="509"/>
                      <a:pt x="30" y="509"/>
                    </a:cubicBezTo>
                    <a:cubicBezTo>
                      <a:pt x="30" y="509"/>
                      <a:pt x="30" y="509"/>
                      <a:pt x="30" y="509"/>
                    </a:cubicBezTo>
                    <a:cubicBezTo>
                      <a:pt x="30" y="508"/>
                      <a:pt x="30" y="507"/>
                      <a:pt x="31" y="505"/>
                    </a:cubicBezTo>
                    <a:cubicBezTo>
                      <a:pt x="31" y="505"/>
                      <a:pt x="31" y="505"/>
                      <a:pt x="31" y="505"/>
                    </a:cubicBezTo>
                    <a:cubicBezTo>
                      <a:pt x="66" y="509"/>
                      <a:pt x="66" y="509"/>
                      <a:pt x="66" y="509"/>
                    </a:cubicBezTo>
                    <a:cubicBezTo>
                      <a:pt x="66" y="510"/>
                      <a:pt x="66" y="510"/>
                      <a:pt x="66" y="510"/>
                    </a:cubicBezTo>
                    <a:cubicBezTo>
                      <a:pt x="66" y="510"/>
                      <a:pt x="66" y="511"/>
                      <a:pt x="66" y="512"/>
                    </a:cubicBezTo>
                    <a:cubicBezTo>
                      <a:pt x="66" y="514"/>
                      <a:pt x="66" y="514"/>
                      <a:pt x="66" y="514"/>
                    </a:cubicBezTo>
                    <a:moveTo>
                      <a:pt x="1055" y="487"/>
                    </a:moveTo>
                    <a:cubicBezTo>
                      <a:pt x="1055" y="487"/>
                      <a:pt x="1055" y="487"/>
                      <a:pt x="1055" y="487"/>
                    </a:cubicBezTo>
                    <a:cubicBezTo>
                      <a:pt x="1055" y="486"/>
                      <a:pt x="1055" y="485"/>
                      <a:pt x="1055" y="483"/>
                    </a:cubicBezTo>
                    <a:cubicBezTo>
                      <a:pt x="1055" y="483"/>
                      <a:pt x="1055" y="483"/>
                      <a:pt x="1055" y="483"/>
                    </a:cubicBezTo>
                    <a:cubicBezTo>
                      <a:pt x="1055" y="483"/>
                      <a:pt x="1055" y="483"/>
                      <a:pt x="1055" y="483"/>
                    </a:cubicBezTo>
                    <a:cubicBezTo>
                      <a:pt x="1090" y="477"/>
                      <a:pt x="1090" y="477"/>
                      <a:pt x="1090" y="477"/>
                    </a:cubicBezTo>
                    <a:cubicBezTo>
                      <a:pt x="1090" y="477"/>
                      <a:pt x="1090" y="477"/>
                      <a:pt x="1090" y="477"/>
                    </a:cubicBezTo>
                    <a:cubicBezTo>
                      <a:pt x="1091" y="481"/>
                      <a:pt x="1091" y="481"/>
                      <a:pt x="1091" y="481"/>
                    </a:cubicBezTo>
                    <a:cubicBezTo>
                      <a:pt x="1055" y="487"/>
                      <a:pt x="1055" y="487"/>
                      <a:pt x="1055" y="487"/>
                    </a:cubicBezTo>
                    <a:moveTo>
                      <a:pt x="77" y="453"/>
                    </a:moveTo>
                    <a:cubicBezTo>
                      <a:pt x="42" y="444"/>
                      <a:pt x="42" y="444"/>
                      <a:pt x="42" y="444"/>
                    </a:cubicBezTo>
                    <a:cubicBezTo>
                      <a:pt x="42" y="444"/>
                      <a:pt x="42" y="444"/>
                      <a:pt x="42" y="444"/>
                    </a:cubicBezTo>
                    <a:cubicBezTo>
                      <a:pt x="42" y="443"/>
                      <a:pt x="43" y="441"/>
                      <a:pt x="43" y="440"/>
                    </a:cubicBezTo>
                    <a:cubicBezTo>
                      <a:pt x="43" y="440"/>
                      <a:pt x="43" y="440"/>
                      <a:pt x="43" y="440"/>
                    </a:cubicBezTo>
                    <a:cubicBezTo>
                      <a:pt x="78" y="449"/>
                      <a:pt x="78" y="449"/>
                      <a:pt x="78" y="449"/>
                    </a:cubicBezTo>
                    <a:cubicBezTo>
                      <a:pt x="78" y="449"/>
                      <a:pt x="78" y="449"/>
                      <a:pt x="78" y="449"/>
                    </a:cubicBezTo>
                    <a:cubicBezTo>
                      <a:pt x="78" y="450"/>
                      <a:pt x="77" y="452"/>
                      <a:pt x="77" y="453"/>
                    </a:cubicBezTo>
                    <a:cubicBezTo>
                      <a:pt x="77" y="453"/>
                      <a:pt x="77" y="453"/>
                      <a:pt x="77" y="453"/>
                    </a:cubicBezTo>
                    <a:moveTo>
                      <a:pt x="1041" y="427"/>
                    </a:moveTo>
                    <a:cubicBezTo>
                      <a:pt x="1041" y="427"/>
                      <a:pt x="1041" y="427"/>
                      <a:pt x="1041" y="427"/>
                    </a:cubicBezTo>
                    <a:cubicBezTo>
                      <a:pt x="1041" y="426"/>
                      <a:pt x="1040" y="425"/>
                      <a:pt x="1040" y="424"/>
                    </a:cubicBezTo>
                    <a:cubicBezTo>
                      <a:pt x="1040" y="423"/>
                      <a:pt x="1040" y="423"/>
                      <a:pt x="1040" y="423"/>
                    </a:cubicBezTo>
                    <a:cubicBezTo>
                      <a:pt x="1040" y="423"/>
                      <a:pt x="1040" y="423"/>
                      <a:pt x="1040" y="423"/>
                    </a:cubicBezTo>
                    <a:cubicBezTo>
                      <a:pt x="1074" y="412"/>
                      <a:pt x="1074" y="412"/>
                      <a:pt x="1074" y="412"/>
                    </a:cubicBezTo>
                    <a:cubicBezTo>
                      <a:pt x="1074" y="413"/>
                      <a:pt x="1074" y="413"/>
                      <a:pt x="1074" y="413"/>
                    </a:cubicBezTo>
                    <a:cubicBezTo>
                      <a:pt x="1075" y="414"/>
                      <a:pt x="1075" y="415"/>
                      <a:pt x="1075" y="417"/>
                    </a:cubicBezTo>
                    <a:cubicBezTo>
                      <a:pt x="1075" y="417"/>
                      <a:pt x="1075" y="417"/>
                      <a:pt x="1075" y="417"/>
                    </a:cubicBezTo>
                    <a:cubicBezTo>
                      <a:pt x="1041" y="427"/>
                      <a:pt x="1041" y="427"/>
                      <a:pt x="1041" y="427"/>
                    </a:cubicBezTo>
                    <a:moveTo>
                      <a:pt x="95" y="394"/>
                    </a:moveTo>
                    <a:cubicBezTo>
                      <a:pt x="95" y="394"/>
                      <a:pt x="95" y="394"/>
                      <a:pt x="95" y="394"/>
                    </a:cubicBezTo>
                    <a:cubicBezTo>
                      <a:pt x="62" y="381"/>
                      <a:pt x="62" y="381"/>
                      <a:pt x="62" y="381"/>
                    </a:cubicBezTo>
                    <a:cubicBezTo>
                      <a:pt x="62" y="381"/>
                      <a:pt x="62" y="381"/>
                      <a:pt x="62" y="381"/>
                    </a:cubicBezTo>
                    <a:cubicBezTo>
                      <a:pt x="62" y="380"/>
                      <a:pt x="63" y="378"/>
                      <a:pt x="63" y="377"/>
                    </a:cubicBezTo>
                    <a:cubicBezTo>
                      <a:pt x="64" y="377"/>
                      <a:pt x="64" y="377"/>
                      <a:pt x="64" y="377"/>
                    </a:cubicBezTo>
                    <a:cubicBezTo>
                      <a:pt x="97" y="390"/>
                      <a:pt x="97" y="390"/>
                      <a:pt x="97" y="390"/>
                    </a:cubicBezTo>
                    <a:cubicBezTo>
                      <a:pt x="97" y="390"/>
                      <a:pt x="97" y="390"/>
                      <a:pt x="97" y="390"/>
                    </a:cubicBezTo>
                    <a:cubicBezTo>
                      <a:pt x="96" y="391"/>
                      <a:pt x="96" y="393"/>
                      <a:pt x="96" y="394"/>
                    </a:cubicBezTo>
                    <a:cubicBezTo>
                      <a:pt x="95" y="394"/>
                      <a:pt x="95" y="394"/>
                      <a:pt x="95" y="394"/>
                    </a:cubicBezTo>
                    <a:moveTo>
                      <a:pt x="1019" y="370"/>
                    </a:moveTo>
                    <a:cubicBezTo>
                      <a:pt x="1019" y="369"/>
                      <a:pt x="1019" y="369"/>
                      <a:pt x="1019" y="369"/>
                    </a:cubicBezTo>
                    <a:cubicBezTo>
                      <a:pt x="1019" y="368"/>
                      <a:pt x="1018" y="367"/>
                      <a:pt x="1018" y="366"/>
                    </a:cubicBezTo>
                    <a:cubicBezTo>
                      <a:pt x="1018" y="366"/>
                      <a:pt x="1018" y="366"/>
                      <a:pt x="1018" y="366"/>
                    </a:cubicBezTo>
                    <a:cubicBezTo>
                      <a:pt x="1050" y="351"/>
                      <a:pt x="1050" y="351"/>
                      <a:pt x="1050" y="351"/>
                    </a:cubicBezTo>
                    <a:cubicBezTo>
                      <a:pt x="1050" y="351"/>
                      <a:pt x="1050" y="351"/>
                      <a:pt x="1050" y="351"/>
                    </a:cubicBezTo>
                    <a:cubicBezTo>
                      <a:pt x="1051" y="352"/>
                      <a:pt x="1052" y="353"/>
                      <a:pt x="1052" y="355"/>
                    </a:cubicBezTo>
                    <a:cubicBezTo>
                      <a:pt x="1052" y="355"/>
                      <a:pt x="1052" y="355"/>
                      <a:pt x="1052" y="355"/>
                    </a:cubicBezTo>
                    <a:cubicBezTo>
                      <a:pt x="1052" y="355"/>
                      <a:pt x="1052" y="355"/>
                      <a:pt x="1052" y="355"/>
                    </a:cubicBezTo>
                    <a:cubicBezTo>
                      <a:pt x="1019" y="370"/>
                      <a:pt x="1019" y="370"/>
                      <a:pt x="1019" y="370"/>
                    </a:cubicBezTo>
                    <a:moveTo>
                      <a:pt x="121" y="338"/>
                    </a:moveTo>
                    <a:cubicBezTo>
                      <a:pt x="121" y="338"/>
                      <a:pt x="121" y="338"/>
                      <a:pt x="121" y="338"/>
                    </a:cubicBezTo>
                    <a:cubicBezTo>
                      <a:pt x="89" y="321"/>
                      <a:pt x="89" y="321"/>
                      <a:pt x="89" y="321"/>
                    </a:cubicBezTo>
                    <a:cubicBezTo>
                      <a:pt x="90" y="320"/>
                      <a:pt x="90" y="320"/>
                      <a:pt x="90" y="320"/>
                    </a:cubicBezTo>
                    <a:cubicBezTo>
                      <a:pt x="90" y="319"/>
                      <a:pt x="91" y="318"/>
                      <a:pt x="92" y="317"/>
                    </a:cubicBezTo>
                    <a:cubicBezTo>
                      <a:pt x="92" y="317"/>
                      <a:pt x="92" y="317"/>
                      <a:pt x="92" y="317"/>
                    </a:cubicBezTo>
                    <a:cubicBezTo>
                      <a:pt x="123" y="334"/>
                      <a:pt x="123" y="334"/>
                      <a:pt x="123" y="334"/>
                    </a:cubicBezTo>
                    <a:cubicBezTo>
                      <a:pt x="123" y="334"/>
                      <a:pt x="123" y="334"/>
                      <a:pt x="123" y="334"/>
                    </a:cubicBezTo>
                    <a:cubicBezTo>
                      <a:pt x="123" y="335"/>
                      <a:pt x="122" y="337"/>
                      <a:pt x="121" y="338"/>
                    </a:cubicBezTo>
                    <a:cubicBezTo>
                      <a:pt x="121" y="338"/>
                      <a:pt x="121" y="338"/>
                      <a:pt x="121" y="338"/>
                    </a:cubicBezTo>
                    <a:moveTo>
                      <a:pt x="988" y="312"/>
                    </a:moveTo>
                    <a:cubicBezTo>
                      <a:pt x="1019" y="292"/>
                      <a:pt x="1019" y="292"/>
                      <a:pt x="1019" y="292"/>
                    </a:cubicBezTo>
                    <a:cubicBezTo>
                      <a:pt x="1019" y="293"/>
                      <a:pt x="1019" y="293"/>
                      <a:pt x="1019" y="293"/>
                    </a:cubicBezTo>
                    <a:cubicBezTo>
                      <a:pt x="1020" y="294"/>
                      <a:pt x="1021" y="295"/>
                      <a:pt x="1021" y="296"/>
                    </a:cubicBezTo>
                    <a:cubicBezTo>
                      <a:pt x="1022" y="296"/>
                      <a:pt x="1022" y="296"/>
                      <a:pt x="1022" y="296"/>
                    </a:cubicBezTo>
                    <a:cubicBezTo>
                      <a:pt x="991" y="315"/>
                      <a:pt x="991" y="315"/>
                      <a:pt x="991" y="315"/>
                    </a:cubicBezTo>
                    <a:cubicBezTo>
                      <a:pt x="991" y="315"/>
                      <a:pt x="991" y="315"/>
                      <a:pt x="991" y="315"/>
                    </a:cubicBezTo>
                    <a:cubicBezTo>
                      <a:pt x="990" y="314"/>
                      <a:pt x="990" y="313"/>
                      <a:pt x="989" y="312"/>
                    </a:cubicBezTo>
                    <a:cubicBezTo>
                      <a:pt x="989" y="312"/>
                      <a:pt x="989" y="312"/>
                      <a:pt x="989" y="312"/>
                    </a:cubicBezTo>
                    <a:cubicBezTo>
                      <a:pt x="988" y="312"/>
                      <a:pt x="988" y="312"/>
                      <a:pt x="988" y="312"/>
                    </a:cubicBezTo>
                    <a:moveTo>
                      <a:pt x="154" y="285"/>
                    </a:moveTo>
                    <a:cubicBezTo>
                      <a:pt x="124" y="264"/>
                      <a:pt x="124" y="264"/>
                      <a:pt x="124" y="264"/>
                    </a:cubicBezTo>
                    <a:cubicBezTo>
                      <a:pt x="124" y="264"/>
                      <a:pt x="124" y="264"/>
                      <a:pt x="124" y="264"/>
                    </a:cubicBezTo>
                    <a:cubicBezTo>
                      <a:pt x="125" y="263"/>
                      <a:pt x="126" y="262"/>
                      <a:pt x="127" y="261"/>
                    </a:cubicBezTo>
                    <a:cubicBezTo>
                      <a:pt x="127" y="261"/>
                      <a:pt x="127" y="261"/>
                      <a:pt x="127" y="261"/>
                    </a:cubicBezTo>
                    <a:cubicBezTo>
                      <a:pt x="156" y="282"/>
                      <a:pt x="156" y="282"/>
                      <a:pt x="156" y="282"/>
                    </a:cubicBezTo>
                    <a:cubicBezTo>
                      <a:pt x="156" y="282"/>
                      <a:pt x="156" y="282"/>
                      <a:pt x="156" y="282"/>
                    </a:cubicBezTo>
                    <a:cubicBezTo>
                      <a:pt x="155" y="283"/>
                      <a:pt x="155" y="284"/>
                      <a:pt x="154" y="285"/>
                    </a:cubicBezTo>
                    <a:cubicBezTo>
                      <a:pt x="154" y="285"/>
                      <a:pt x="154" y="285"/>
                      <a:pt x="154" y="285"/>
                    </a:cubicBezTo>
                    <a:moveTo>
                      <a:pt x="956" y="264"/>
                    </a:moveTo>
                    <a:cubicBezTo>
                      <a:pt x="955" y="264"/>
                      <a:pt x="955" y="264"/>
                      <a:pt x="955" y="264"/>
                    </a:cubicBezTo>
                    <a:cubicBezTo>
                      <a:pt x="955" y="263"/>
                      <a:pt x="954" y="262"/>
                      <a:pt x="953" y="261"/>
                    </a:cubicBezTo>
                    <a:cubicBezTo>
                      <a:pt x="953" y="261"/>
                      <a:pt x="953" y="261"/>
                      <a:pt x="953" y="261"/>
                    </a:cubicBezTo>
                    <a:cubicBezTo>
                      <a:pt x="981" y="238"/>
                      <a:pt x="981" y="238"/>
                      <a:pt x="981" y="238"/>
                    </a:cubicBezTo>
                    <a:cubicBezTo>
                      <a:pt x="981" y="239"/>
                      <a:pt x="981" y="239"/>
                      <a:pt x="981" y="239"/>
                    </a:cubicBezTo>
                    <a:cubicBezTo>
                      <a:pt x="982" y="239"/>
                      <a:pt x="982" y="240"/>
                      <a:pt x="983" y="240"/>
                    </a:cubicBezTo>
                    <a:cubicBezTo>
                      <a:pt x="984" y="242"/>
                      <a:pt x="984" y="242"/>
                      <a:pt x="984" y="242"/>
                    </a:cubicBezTo>
                    <a:cubicBezTo>
                      <a:pt x="956" y="264"/>
                      <a:pt x="956" y="264"/>
                      <a:pt x="956" y="264"/>
                    </a:cubicBezTo>
                    <a:moveTo>
                      <a:pt x="192" y="237"/>
                    </a:move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7" y="212"/>
                      <a:pt x="168" y="211"/>
                      <a:pt x="169" y="210"/>
                    </a:cubicBezTo>
                    <a:cubicBezTo>
                      <a:pt x="169" y="210"/>
                      <a:pt x="169" y="210"/>
                      <a:pt x="169" y="210"/>
                    </a:cubicBezTo>
                    <a:cubicBezTo>
                      <a:pt x="195" y="234"/>
                      <a:pt x="195" y="234"/>
                      <a:pt x="195" y="234"/>
                    </a:cubicBezTo>
                    <a:cubicBezTo>
                      <a:pt x="195" y="234"/>
                      <a:pt x="195" y="234"/>
                      <a:pt x="195" y="234"/>
                    </a:cubicBezTo>
                    <a:cubicBezTo>
                      <a:pt x="194" y="235"/>
                      <a:pt x="193" y="236"/>
                      <a:pt x="192" y="237"/>
                    </a:cubicBezTo>
                    <a:cubicBezTo>
                      <a:pt x="192" y="237"/>
                      <a:pt x="192" y="237"/>
                      <a:pt x="192" y="237"/>
                    </a:cubicBezTo>
                    <a:moveTo>
                      <a:pt x="914" y="218"/>
                    </a:moveTo>
                    <a:cubicBezTo>
                      <a:pt x="914" y="218"/>
                      <a:pt x="914" y="218"/>
                      <a:pt x="914" y="218"/>
                    </a:cubicBezTo>
                    <a:cubicBezTo>
                      <a:pt x="913" y="217"/>
                      <a:pt x="912" y="216"/>
                      <a:pt x="912" y="215"/>
                    </a:cubicBezTo>
                    <a:cubicBezTo>
                      <a:pt x="911" y="215"/>
                      <a:pt x="911" y="215"/>
                      <a:pt x="911" y="215"/>
                    </a:cubicBezTo>
                    <a:cubicBezTo>
                      <a:pt x="912" y="215"/>
                      <a:pt x="912" y="215"/>
                      <a:pt x="912" y="215"/>
                    </a:cubicBezTo>
                    <a:cubicBezTo>
                      <a:pt x="937" y="189"/>
                      <a:pt x="937" y="189"/>
                      <a:pt x="937" y="189"/>
                    </a:cubicBezTo>
                    <a:cubicBezTo>
                      <a:pt x="937" y="190"/>
                      <a:pt x="937" y="190"/>
                      <a:pt x="937" y="190"/>
                    </a:cubicBezTo>
                    <a:cubicBezTo>
                      <a:pt x="937" y="190"/>
                      <a:pt x="938" y="191"/>
                      <a:pt x="939" y="192"/>
                    </a:cubicBezTo>
                    <a:cubicBezTo>
                      <a:pt x="940" y="193"/>
                      <a:pt x="940" y="193"/>
                      <a:pt x="940" y="193"/>
                    </a:cubicBezTo>
                    <a:cubicBezTo>
                      <a:pt x="940" y="193"/>
                      <a:pt x="940" y="193"/>
                      <a:pt x="940" y="193"/>
                    </a:cubicBezTo>
                    <a:cubicBezTo>
                      <a:pt x="914" y="218"/>
                      <a:pt x="914" y="218"/>
                      <a:pt x="914" y="218"/>
                    </a:cubicBezTo>
                    <a:moveTo>
                      <a:pt x="237" y="194"/>
                    </a:moveTo>
                    <a:cubicBezTo>
                      <a:pt x="236" y="194"/>
                      <a:pt x="236" y="194"/>
                      <a:pt x="236" y="194"/>
                    </a:cubicBezTo>
                    <a:cubicBezTo>
                      <a:pt x="213" y="167"/>
                      <a:pt x="213" y="167"/>
                      <a:pt x="213" y="167"/>
                    </a:cubicBezTo>
                    <a:cubicBezTo>
                      <a:pt x="213" y="167"/>
                      <a:pt x="213" y="167"/>
                      <a:pt x="213" y="167"/>
                    </a:cubicBezTo>
                    <a:cubicBezTo>
                      <a:pt x="214" y="166"/>
                      <a:pt x="215" y="165"/>
                      <a:pt x="216" y="164"/>
                    </a:cubicBezTo>
                    <a:cubicBezTo>
                      <a:pt x="217" y="164"/>
                      <a:pt x="217" y="164"/>
                      <a:pt x="217" y="164"/>
                    </a:cubicBezTo>
                    <a:cubicBezTo>
                      <a:pt x="240" y="191"/>
                      <a:pt x="240" y="191"/>
                      <a:pt x="240" y="191"/>
                    </a:cubicBezTo>
                    <a:cubicBezTo>
                      <a:pt x="240" y="192"/>
                      <a:pt x="240" y="192"/>
                      <a:pt x="240" y="192"/>
                    </a:cubicBezTo>
                    <a:cubicBezTo>
                      <a:pt x="239" y="192"/>
                      <a:pt x="238" y="193"/>
                      <a:pt x="237" y="194"/>
                    </a:cubicBezTo>
                    <a:cubicBezTo>
                      <a:pt x="237" y="194"/>
                      <a:pt x="237" y="194"/>
                      <a:pt x="237" y="194"/>
                    </a:cubicBezTo>
                    <a:moveTo>
                      <a:pt x="868" y="178"/>
                    </a:moveTo>
                    <a:cubicBezTo>
                      <a:pt x="868" y="177"/>
                      <a:pt x="868" y="177"/>
                      <a:pt x="868" y="177"/>
                    </a:cubicBezTo>
                    <a:cubicBezTo>
                      <a:pt x="867" y="177"/>
                      <a:pt x="866" y="176"/>
                      <a:pt x="865" y="175"/>
                    </a:cubicBezTo>
                    <a:cubicBezTo>
                      <a:pt x="865" y="175"/>
                      <a:pt x="865" y="175"/>
                      <a:pt x="865" y="175"/>
                    </a:cubicBezTo>
                    <a:cubicBezTo>
                      <a:pt x="865" y="175"/>
                      <a:pt x="865" y="175"/>
                      <a:pt x="865" y="175"/>
                    </a:cubicBezTo>
                    <a:cubicBezTo>
                      <a:pt x="886" y="146"/>
                      <a:pt x="886" y="146"/>
                      <a:pt x="886" y="146"/>
                    </a:cubicBezTo>
                    <a:cubicBezTo>
                      <a:pt x="887" y="146"/>
                      <a:pt x="887" y="146"/>
                      <a:pt x="887" y="146"/>
                    </a:cubicBezTo>
                    <a:cubicBezTo>
                      <a:pt x="888" y="147"/>
                      <a:pt x="889" y="148"/>
                      <a:pt x="890" y="149"/>
                    </a:cubicBezTo>
                    <a:cubicBezTo>
                      <a:pt x="890" y="149"/>
                      <a:pt x="890" y="149"/>
                      <a:pt x="890" y="149"/>
                    </a:cubicBezTo>
                    <a:cubicBezTo>
                      <a:pt x="890" y="149"/>
                      <a:pt x="890" y="149"/>
                      <a:pt x="890" y="149"/>
                    </a:cubicBezTo>
                    <a:cubicBezTo>
                      <a:pt x="868" y="178"/>
                      <a:pt x="868" y="178"/>
                      <a:pt x="868" y="178"/>
                    </a:cubicBezTo>
                    <a:moveTo>
                      <a:pt x="286" y="157"/>
                    </a:moveTo>
                    <a:cubicBezTo>
                      <a:pt x="266" y="127"/>
                      <a:pt x="266" y="127"/>
                      <a:pt x="266" y="127"/>
                    </a:cubicBezTo>
                    <a:cubicBezTo>
                      <a:pt x="267" y="127"/>
                      <a:pt x="267" y="127"/>
                      <a:pt x="267" y="127"/>
                    </a:cubicBezTo>
                    <a:cubicBezTo>
                      <a:pt x="268" y="126"/>
                      <a:pt x="268" y="125"/>
                      <a:pt x="269" y="125"/>
                    </a:cubicBezTo>
                    <a:cubicBezTo>
                      <a:pt x="270" y="124"/>
                      <a:pt x="270" y="124"/>
                      <a:pt x="270" y="124"/>
                    </a:cubicBezTo>
                    <a:cubicBezTo>
                      <a:pt x="289" y="155"/>
                      <a:pt x="289" y="155"/>
                      <a:pt x="289" y="155"/>
                    </a:cubicBezTo>
                    <a:cubicBezTo>
                      <a:pt x="289" y="155"/>
                      <a:pt x="289" y="155"/>
                      <a:pt x="289" y="155"/>
                    </a:cubicBezTo>
                    <a:cubicBezTo>
                      <a:pt x="288" y="155"/>
                      <a:pt x="288" y="156"/>
                      <a:pt x="287" y="156"/>
                    </a:cubicBezTo>
                    <a:cubicBezTo>
                      <a:pt x="286" y="157"/>
                      <a:pt x="286" y="157"/>
                      <a:pt x="286" y="157"/>
                    </a:cubicBezTo>
                    <a:moveTo>
                      <a:pt x="817" y="143"/>
                    </a:moveTo>
                    <a:cubicBezTo>
                      <a:pt x="816" y="142"/>
                      <a:pt x="816" y="142"/>
                      <a:pt x="816" y="142"/>
                    </a:cubicBezTo>
                    <a:cubicBezTo>
                      <a:pt x="815" y="142"/>
                      <a:pt x="814" y="141"/>
                      <a:pt x="813" y="141"/>
                    </a:cubicBezTo>
                    <a:cubicBezTo>
                      <a:pt x="813" y="141"/>
                      <a:pt x="813" y="141"/>
                      <a:pt x="813" y="141"/>
                    </a:cubicBezTo>
                    <a:cubicBezTo>
                      <a:pt x="813" y="141"/>
                      <a:pt x="813" y="141"/>
                      <a:pt x="813" y="141"/>
                    </a:cubicBezTo>
                    <a:cubicBezTo>
                      <a:pt x="831" y="110"/>
                      <a:pt x="831" y="110"/>
                      <a:pt x="831" y="110"/>
                    </a:cubicBezTo>
                    <a:cubicBezTo>
                      <a:pt x="833" y="110"/>
                      <a:pt x="833" y="110"/>
                      <a:pt x="833" y="110"/>
                    </a:cubicBezTo>
                    <a:cubicBezTo>
                      <a:pt x="833" y="111"/>
                      <a:pt x="834" y="111"/>
                      <a:pt x="835" y="112"/>
                    </a:cubicBezTo>
                    <a:cubicBezTo>
                      <a:pt x="835" y="112"/>
                      <a:pt x="835" y="112"/>
                      <a:pt x="835" y="112"/>
                    </a:cubicBezTo>
                    <a:cubicBezTo>
                      <a:pt x="817" y="143"/>
                      <a:pt x="817" y="143"/>
                      <a:pt x="817" y="143"/>
                    </a:cubicBezTo>
                    <a:moveTo>
                      <a:pt x="339" y="126"/>
                    </a:moveTo>
                    <a:cubicBezTo>
                      <a:pt x="339" y="126"/>
                      <a:pt x="339" y="126"/>
                      <a:pt x="339" y="126"/>
                    </a:cubicBezTo>
                    <a:cubicBezTo>
                      <a:pt x="323" y="94"/>
                      <a:pt x="323" y="94"/>
                      <a:pt x="323" y="94"/>
                    </a:cubicBezTo>
                    <a:cubicBezTo>
                      <a:pt x="323" y="94"/>
                      <a:pt x="323" y="94"/>
                      <a:pt x="323" y="94"/>
                    </a:cubicBezTo>
                    <a:cubicBezTo>
                      <a:pt x="325" y="93"/>
                      <a:pt x="326" y="92"/>
                      <a:pt x="327" y="92"/>
                    </a:cubicBezTo>
                    <a:cubicBezTo>
                      <a:pt x="327" y="92"/>
                      <a:pt x="327" y="92"/>
                      <a:pt x="327" y="92"/>
                    </a:cubicBezTo>
                    <a:cubicBezTo>
                      <a:pt x="343" y="124"/>
                      <a:pt x="343" y="124"/>
                      <a:pt x="343" y="124"/>
                    </a:cubicBezTo>
                    <a:cubicBezTo>
                      <a:pt x="343" y="124"/>
                      <a:pt x="343" y="124"/>
                      <a:pt x="343" y="124"/>
                    </a:cubicBezTo>
                    <a:cubicBezTo>
                      <a:pt x="342" y="125"/>
                      <a:pt x="340" y="125"/>
                      <a:pt x="339" y="126"/>
                    </a:cubicBezTo>
                    <a:cubicBezTo>
                      <a:pt x="339" y="126"/>
                      <a:pt x="339" y="126"/>
                      <a:pt x="339" y="126"/>
                    </a:cubicBezTo>
                    <a:moveTo>
                      <a:pt x="758" y="113"/>
                    </a:moveTo>
                    <a:cubicBezTo>
                      <a:pt x="758" y="113"/>
                      <a:pt x="758" y="113"/>
                      <a:pt x="758" y="113"/>
                    </a:cubicBezTo>
                    <a:cubicBezTo>
                      <a:pt x="772" y="80"/>
                      <a:pt x="772" y="80"/>
                      <a:pt x="772" y="80"/>
                    </a:cubicBezTo>
                    <a:cubicBezTo>
                      <a:pt x="773" y="80"/>
                      <a:pt x="773" y="80"/>
                      <a:pt x="773" y="80"/>
                    </a:cubicBezTo>
                    <a:cubicBezTo>
                      <a:pt x="774" y="81"/>
                      <a:pt x="775" y="81"/>
                      <a:pt x="776" y="82"/>
                    </a:cubicBezTo>
                    <a:cubicBezTo>
                      <a:pt x="776" y="82"/>
                      <a:pt x="776" y="82"/>
                      <a:pt x="776" y="82"/>
                    </a:cubicBezTo>
                    <a:cubicBezTo>
                      <a:pt x="776" y="82"/>
                      <a:pt x="776" y="82"/>
                      <a:pt x="776" y="82"/>
                    </a:cubicBezTo>
                    <a:cubicBezTo>
                      <a:pt x="762" y="115"/>
                      <a:pt x="762" y="115"/>
                      <a:pt x="762" y="115"/>
                    </a:cubicBezTo>
                    <a:cubicBezTo>
                      <a:pt x="762" y="115"/>
                      <a:pt x="762" y="115"/>
                      <a:pt x="762" y="115"/>
                    </a:cubicBezTo>
                    <a:cubicBezTo>
                      <a:pt x="761" y="114"/>
                      <a:pt x="759" y="114"/>
                      <a:pt x="758" y="113"/>
                    </a:cubicBezTo>
                    <a:cubicBezTo>
                      <a:pt x="758" y="113"/>
                      <a:pt x="758" y="113"/>
                      <a:pt x="758" y="113"/>
                    </a:cubicBezTo>
                    <a:moveTo>
                      <a:pt x="396" y="102"/>
                    </a:moveTo>
                    <a:cubicBezTo>
                      <a:pt x="384" y="68"/>
                      <a:pt x="384" y="68"/>
                      <a:pt x="384" y="68"/>
                    </a:cubicBezTo>
                    <a:cubicBezTo>
                      <a:pt x="384" y="68"/>
                      <a:pt x="384" y="68"/>
                      <a:pt x="384" y="68"/>
                    </a:cubicBezTo>
                    <a:cubicBezTo>
                      <a:pt x="385" y="67"/>
                      <a:pt x="387" y="67"/>
                      <a:pt x="388" y="67"/>
                    </a:cubicBezTo>
                    <a:cubicBezTo>
                      <a:pt x="388" y="66"/>
                      <a:pt x="388" y="66"/>
                      <a:pt x="388" y="66"/>
                    </a:cubicBezTo>
                    <a:cubicBezTo>
                      <a:pt x="388" y="67"/>
                      <a:pt x="388" y="67"/>
                      <a:pt x="388" y="67"/>
                    </a:cubicBezTo>
                    <a:cubicBezTo>
                      <a:pt x="400" y="101"/>
                      <a:pt x="400" y="101"/>
                      <a:pt x="400" y="101"/>
                    </a:cubicBezTo>
                    <a:cubicBezTo>
                      <a:pt x="400" y="101"/>
                      <a:pt x="400" y="101"/>
                      <a:pt x="400" y="101"/>
                    </a:cubicBezTo>
                    <a:cubicBezTo>
                      <a:pt x="399" y="101"/>
                      <a:pt x="397" y="101"/>
                      <a:pt x="396" y="102"/>
                    </a:cubicBezTo>
                    <a:cubicBezTo>
                      <a:pt x="396" y="102"/>
                      <a:pt x="396" y="102"/>
                      <a:pt x="396" y="102"/>
                    </a:cubicBezTo>
                    <a:moveTo>
                      <a:pt x="704" y="94"/>
                    </a:moveTo>
                    <a:cubicBezTo>
                      <a:pt x="704" y="94"/>
                      <a:pt x="704" y="94"/>
                      <a:pt x="704" y="94"/>
                    </a:cubicBezTo>
                    <a:cubicBezTo>
                      <a:pt x="702" y="93"/>
                      <a:pt x="701" y="93"/>
                      <a:pt x="700" y="93"/>
                    </a:cubicBezTo>
                    <a:cubicBezTo>
                      <a:pt x="700" y="93"/>
                      <a:pt x="700" y="93"/>
                      <a:pt x="700" y="93"/>
                    </a:cubicBezTo>
                    <a:cubicBezTo>
                      <a:pt x="710" y="58"/>
                      <a:pt x="710" y="58"/>
                      <a:pt x="710" y="58"/>
                    </a:cubicBezTo>
                    <a:cubicBezTo>
                      <a:pt x="710" y="58"/>
                      <a:pt x="710" y="58"/>
                      <a:pt x="710" y="58"/>
                    </a:cubicBezTo>
                    <a:cubicBezTo>
                      <a:pt x="711" y="58"/>
                      <a:pt x="712" y="59"/>
                      <a:pt x="714" y="59"/>
                    </a:cubicBezTo>
                    <a:cubicBezTo>
                      <a:pt x="714" y="59"/>
                      <a:pt x="714" y="59"/>
                      <a:pt x="714" y="59"/>
                    </a:cubicBezTo>
                    <a:cubicBezTo>
                      <a:pt x="714" y="59"/>
                      <a:pt x="714" y="59"/>
                      <a:pt x="714" y="59"/>
                    </a:cubicBezTo>
                    <a:cubicBezTo>
                      <a:pt x="704" y="94"/>
                      <a:pt x="704" y="94"/>
                      <a:pt x="704" y="94"/>
                    </a:cubicBezTo>
                    <a:moveTo>
                      <a:pt x="455" y="85"/>
                    </a:moveTo>
                    <a:cubicBezTo>
                      <a:pt x="455" y="85"/>
                      <a:pt x="455" y="85"/>
                      <a:pt x="455" y="85"/>
                    </a:cubicBezTo>
                    <a:cubicBezTo>
                      <a:pt x="448" y="50"/>
                      <a:pt x="448" y="50"/>
                      <a:pt x="448" y="50"/>
                    </a:cubicBezTo>
                    <a:cubicBezTo>
                      <a:pt x="448" y="50"/>
                      <a:pt x="448" y="50"/>
                      <a:pt x="448" y="50"/>
                    </a:cubicBezTo>
                    <a:cubicBezTo>
                      <a:pt x="449" y="50"/>
                      <a:pt x="451" y="49"/>
                      <a:pt x="452" y="49"/>
                    </a:cubicBezTo>
                    <a:cubicBezTo>
                      <a:pt x="452" y="49"/>
                      <a:pt x="452" y="49"/>
                      <a:pt x="452" y="49"/>
                    </a:cubicBezTo>
                    <a:cubicBezTo>
                      <a:pt x="459" y="84"/>
                      <a:pt x="459" y="84"/>
                      <a:pt x="459" y="84"/>
                    </a:cubicBezTo>
                    <a:cubicBezTo>
                      <a:pt x="459" y="84"/>
                      <a:pt x="459" y="84"/>
                      <a:pt x="459" y="84"/>
                    </a:cubicBezTo>
                    <a:cubicBezTo>
                      <a:pt x="458" y="84"/>
                      <a:pt x="457" y="85"/>
                      <a:pt x="455" y="85"/>
                    </a:cubicBezTo>
                    <a:cubicBezTo>
                      <a:pt x="455" y="85"/>
                      <a:pt x="455" y="85"/>
                      <a:pt x="455" y="85"/>
                    </a:cubicBezTo>
                    <a:moveTo>
                      <a:pt x="644" y="80"/>
                    </a:moveTo>
                    <a:cubicBezTo>
                      <a:pt x="643" y="80"/>
                      <a:pt x="643" y="80"/>
                      <a:pt x="643" y="80"/>
                    </a:cubicBezTo>
                    <a:cubicBezTo>
                      <a:pt x="642" y="80"/>
                      <a:pt x="641" y="80"/>
                      <a:pt x="640" y="79"/>
                    </a:cubicBezTo>
                    <a:cubicBezTo>
                      <a:pt x="639" y="79"/>
                      <a:pt x="639" y="79"/>
                      <a:pt x="639" y="79"/>
                    </a:cubicBezTo>
                    <a:cubicBezTo>
                      <a:pt x="639" y="79"/>
                      <a:pt x="639" y="79"/>
                      <a:pt x="639" y="79"/>
                    </a:cubicBezTo>
                    <a:cubicBezTo>
                      <a:pt x="645" y="44"/>
                      <a:pt x="645" y="44"/>
                      <a:pt x="645" y="44"/>
                    </a:cubicBezTo>
                    <a:cubicBezTo>
                      <a:pt x="645" y="44"/>
                      <a:pt x="645" y="44"/>
                      <a:pt x="645" y="44"/>
                    </a:cubicBezTo>
                    <a:cubicBezTo>
                      <a:pt x="647" y="44"/>
                      <a:pt x="648" y="44"/>
                      <a:pt x="649" y="44"/>
                    </a:cubicBezTo>
                    <a:cubicBezTo>
                      <a:pt x="649" y="45"/>
                      <a:pt x="649" y="45"/>
                      <a:pt x="649" y="45"/>
                    </a:cubicBezTo>
                    <a:cubicBezTo>
                      <a:pt x="644" y="80"/>
                      <a:pt x="644" y="80"/>
                      <a:pt x="644" y="80"/>
                    </a:cubicBezTo>
                    <a:moveTo>
                      <a:pt x="516" y="76"/>
                    </a:moveTo>
                    <a:cubicBezTo>
                      <a:pt x="513" y="40"/>
                      <a:pt x="513" y="40"/>
                      <a:pt x="513" y="40"/>
                    </a:cubicBezTo>
                    <a:cubicBezTo>
                      <a:pt x="514" y="40"/>
                      <a:pt x="514" y="40"/>
                      <a:pt x="514" y="40"/>
                    </a:cubicBezTo>
                    <a:cubicBezTo>
                      <a:pt x="515" y="40"/>
                      <a:pt x="516" y="39"/>
                      <a:pt x="517" y="39"/>
                    </a:cubicBezTo>
                    <a:cubicBezTo>
                      <a:pt x="518" y="39"/>
                      <a:pt x="518" y="39"/>
                      <a:pt x="518" y="39"/>
                    </a:cubicBezTo>
                    <a:cubicBezTo>
                      <a:pt x="521" y="75"/>
                      <a:pt x="521" y="75"/>
                      <a:pt x="521" y="75"/>
                    </a:cubicBezTo>
                    <a:cubicBezTo>
                      <a:pt x="520" y="75"/>
                      <a:pt x="520" y="75"/>
                      <a:pt x="520" y="75"/>
                    </a:cubicBezTo>
                    <a:cubicBezTo>
                      <a:pt x="519" y="75"/>
                      <a:pt x="518" y="75"/>
                      <a:pt x="517" y="76"/>
                    </a:cubicBezTo>
                    <a:cubicBezTo>
                      <a:pt x="516" y="76"/>
                      <a:pt x="516" y="76"/>
                      <a:pt x="516" y="76"/>
                    </a:cubicBezTo>
                    <a:moveTo>
                      <a:pt x="582" y="74"/>
                    </a:moveTo>
                    <a:cubicBezTo>
                      <a:pt x="581" y="74"/>
                      <a:pt x="579" y="74"/>
                      <a:pt x="578" y="74"/>
                    </a:cubicBezTo>
                    <a:cubicBezTo>
                      <a:pt x="578" y="74"/>
                      <a:pt x="578" y="74"/>
                      <a:pt x="578" y="74"/>
                    </a:cubicBezTo>
                    <a:cubicBezTo>
                      <a:pt x="578" y="74"/>
                      <a:pt x="578" y="74"/>
                      <a:pt x="578" y="74"/>
                    </a:cubicBezTo>
                    <a:cubicBezTo>
                      <a:pt x="579" y="38"/>
                      <a:pt x="579" y="38"/>
                      <a:pt x="579" y="38"/>
                    </a:cubicBezTo>
                    <a:cubicBezTo>
                      <a:pt x="579" y="38"/>
                      <a:pt x="579" y="38"/>
                      <a:pt x="579" y="38"/>
                    </a:cubicBezTo>
                    <a:cubicBezTo>
                      <a:pt x="581" y="38"/>
                      <a:pt x="582" y="38"/>
                      <a:pt x="583" y="38"/>
                    </a:cubicBezTo>
                    <a:cubicBezTo>
                      <a:pt x="584" y="38"/>
                      <a:pt x="584" y="38"/>
                      <a:pt x="584" y="38"/>
                    </a:cubicBezTo>
                    <a:cubicBezTo>
                      <a:pt x="582" y="74"/>
                      <a:pt x="582" y="74"/>
                      <a:pt x="582" y="74"/>
                    </a:cubicBezTo>
                    <a:cubicBezTo>
                      <a:pt x="582" y="74"/>
                      <a:pt x="582" y="74"/>
                      <a:pt x="582" y="74"/>
                    </a:cubicBezTo>
                    <a:moveTo>
                      <a:pt x="563" y="0"/>
                    </a:moveTo>
                    <a:cubicBezTo>
                      <a:pt x="562" y="0"/>
                      <a:pt x="561" y="0"/>
                      <a:pt x="560" y="0"/>
                    </a:cubicBezTo>
                    <a:cubicBezTo>
                      <a:pt x="552" y="0"/>
                      <a:pt x="543" y="0"/>
                      <a:pt x="534" y="1"/>
                    </a:cubicBezTo>
                    <a:cubicBezTo>
                      <a:pt x="534" y="12"/>
                      <a:pt x="534" y="12"/>
                      <a:pt x="534" y="12"/>
                    </a:cubicBezTo>
                    <a:cubicBezTo>
                      <a:pt x="237" y="27"/>
                      <a:pt x="0" y="273"/>
                      <a:pt x="0" y="574"/>
                    </a:cubicBezTo>
                    <a:cubicBezTo>
                      <a:pt x="94" y="574"/>
                      <a:pt x="94" y="574"/>
                      <a:pt x="94" y="574"/>
                    </a:cubicBezTo>
                    <a:cubicBezTo>
                      <a:pt x="94" y="315"/>
                      <a:pt x="304" y="105"/>
                      <a:pt x="563" y="105"/>
                    </a:cubicBezTo>
                    <a:cubicBezTo>
                      <a:pt x="822" y="105"/>
                      <a:pt x="1031" y="315"/>
                      <a:pt x="1031" y="574"/>
                    </a:cubicBezTo>
                    <a:cubicBezTo>
                      <a:pt x="1031" y="708"/>
                      <a:pt x="975" y="829"/>
                      <a:pt x="884" y="915"/>
                    </a:cubicBezTo>
                    <a:cubicBezTo>
                      <a:pt x="896" y="927"/>
                      <a:pt x="896" y="927"/>
                      <a:pt x="896" y="927"/>
                    </a:cubicBezTo>
                    <a:cubicBezTo>
                      <a:pt x="919" y="952"/>
                      <a:pt x="919" y="952"/>
                      <a:pt x="919" y="952"/>
                    </a:cubicBezTo>
                    <a:cubicBezTo>
                      <a:pt x="949" y="983"/>
                      <a:pt x="949" y="983"/>
                      <a:pt x="949" y="983"/>
                    </a:cubicBezTo>
                    <a:cubicBezTo>
                      <a:pt x="963" y="998"/>
                      <a:pt x="963" y="998"/>
                      <a:pt x="963" y="998"/>
                    </a:cubicBezTo>
                    <a:cubicBezTo>
                      <a:pt x="1075" y="892"/>
                      <a:pt x="1146" y="741"/>
                      <a:pt x="1146" y="574"/>
                    </a:cubicBezTo>
                    <a:cubicBezTo>
                      <a:pt x="1146" y="563"/>
                      <a:pt x="1145" y="553"/>
                      <a:pt x="1145" y="542"/>
                    </a:cubicBezTo>
                    <a:cubicBezTo>
                      <a:pt x="1124" y="543"/>
                      <a:pt x="1124" y="543"/>
                      <a:pt x="1124" y="543"/>
                    </a:cubicBezTo>
                    <a:cubicBezTo>
                      <a:pt x="1117" y="411"/>
                      <a:pt x="1065" y="292"/>
                      <a:pt x="982" y="199"/>
                    </a:cubicBezTo>
                    <a:cubicBezTo>
                      <a:pt x="991" y="192"/>
                      <a:pt x="991" y="192"/>
                      <a:pt x="991" y="192"/>
                    </a:cubicBezTo>
                    <a:cubicBezTo>
                      <a:pt x="886" y="74"/>
                      <a:pt x="733" y="0"/>
                      <a:pt x="563" y="0"/>
                    </a:cubicBezTo>
                  </a:path>
                </a:pathLst>
              </a:custGeom>
              <a:solidFill>
                <a:srgbClr val="7FD9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62"/>
              <p:cNvSpPr>
                <a:spLocks noEditPoints="1"/>
              </p:cNvSpPr>
              <p:nvPr/>
            </p:nvSpPr>
            <p:spPr bwMode="auto">
              <a:xfrm>
                <a:off x="5375276" y="2697163"/>
                <a:ext cx="1404938" cy="1471613"/>
              </a:xfrm>
              <a:custGeom>
                <a:avLst/>
                <a:gdLst>
                  <a:gd name="T0" fmla="*/ 427 w 440"/>
                  <a:gd name="T1" fmla="*/ 249 h 456"/>
                  <a:gd name="T2" fmla="*/ 424 w 440"/>
                  <a:gd name="T3" fmla="*/ 186 h 456"/>
                  <a:gd name="T4" fmla="*/ 353 w 440"/>
                  <a:gd name="T5" fmla="*/ 71 h 456"/>
                  <a:gd name="T6" fmla="*/ 361 w 440"/>
                  <a:gd name="T7" fmla="*/ 61 h 456"/>
                  <a:gd name="T8" fmla="*/ 292 w 440"/>
                  <a:gd name="T9" fmla="*/ 24 h 456"/>
                  <a:gd name="T10" fmla="*/ 82 w 440"/>
                  <a:gd name="T11" fmla="*/ 69 h 456"/>
                  <a:gd name="T12" fmla="*/ 16 w 440"/>
                  <a:gd name="T13" fmla="*/ 273 h 456"/>
                  <a:gd name="T14" fmla="*/ 160 w 440"/>
                  <a:gd name="T15" fmla="*/ 432 h 456"/>
                  <a:gd name="T16" fmla="*/ 370 w 440"/>
                  <a:gd name="T17" fmla="*/ 387 h 456"/>
                  <a:gd name="T18" fmla="*/ 440 w 440"/>
                  <a:gd name="T19" fmla="*/ 250 h 456"/>
                  <a:gd name="T20" fmla="*/ 427 w 440"/>
                  <a:gd name="T21" fmla="*/ 249 h 456"/>
                  <a:gd name="T22" fmla="*/ 353 w 440"/>
                  <a:gd name="T23" fmla="*/ 368 h 456"/>
                  <a:gd name="T24" fmla="*/ 298 w 440"/>
                  <a:gd name="T25" fmla="*/ 402 h 456"/>
                  <a:gd name="T26" fmla="*/ 302 w 440"/>
                  <a:gd name="T27" fmla="*/ 412 h 456"/>
                  <a:gd name="T28" fmla="*/ 165 w 440"/>
                  <a:gd name="T29" fmla="*/ 417 h 456"/>
                  <a:gd name="T30" fmla="*/ 32 w 440"/>
                  <a:gd name="T31" fmla="*/ 269 h 456"/>
                  <a:gd name="T32" fmla="*/ 28 w 440"/>
                  <a:gd name="T33" fmla="*/ 241 h 456"/>
                  <a:gd name="T34" fmla="*/ 38 w 440"/>
                  <a:gd name="T35" fmla="*/ 240 h 456"/>
                  <a:gd name="T36" fmla="*/ 100 w 440"/>
                  <a:gd name="T37" fmla="*/ 88 h 456"/>
                  <a:gd name="T38" fmla="*/ 169 w 440"/>
                  <a:gd name="T39" fmla="*/ 48 h 456"/>
                  <a:gd name="T40" fmla="*/ 166 w 440"/>
                  <a:gd name="T41" fmla="*/ 38 h 456"/>
                  <a:gd name="T42" fmla="*/ 199 w 440"/>
                  <a:gd name="T43" fmla="*/ 31 h 456"/>
                  <a:gd name="T44" fmla="*/ 200 w 440"/>
                  <a:gd name="T45" fmla="*/ 41 h 456"/>
                  <a:gd name="T46" fmla="*/ 233 w 440"/>
                  <a:gd name="T47" fmla="*/ 39 h 456"/>
                  <a:gd name="T48" fmla="*/ 233 w 440"/>
                  <a:gd name="T49" fmla="*/ 29 h 456"/>
                  <a:gd name="T50" fmla="*/ 287 w 440"/>
                  <a:gd name="T51" fmla="*/ 38 h 456"/>
                  <a:gd name="T52" fmla="*/ 296 w 440"/>
                  <a:gd name="T53" fmla="*/ 41 h 456"/>
                  <a:gd name="T54" fmla="*/ 292 w 440"/>
                  <a:gd name="T55" fmla="*/ 51 h 456"/>
                  <a:gd name="T56" fmla="*/ 411 w 440"/>
                  <a:gd name="T57" fmla="*/ 188 h 456"/>
                  <a:gd name="T58" fmla="*/ 353 w 440"/>
                  <a:gd name="T59" fmla="*/ 368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40" h="456">
                    <a:moveTo>
                      <a:pt x="427" y="249"/>
                    </a:moveTo>
                    <a:cubicBezTo>
                      <a:pt x="429" y="228"/>
                      <a:pt x="428" y="207"/>
                      <a:pt x="424" y="186"/>
                    </a:cubicBezTo>
                    <a:cubicBezTo>
                      <a:pt x="414" y="140"/>
                      <a:pt x="388" y="99"/>
                      <a:pt x="353" y="71"/>
                    </a:cubicBezTo>
                    <a:cubicBezTo>
                      <a:pt x="361" y="61"/>
                      <a:pt x="361" y="61"/>
                      <a:pt x="361" y="61"/>
                    </a:cubicBezTo>
                    <a:cubicBezTo>
                      <a:pt x="341" y="44"/>
                      <a:pt x="318" y="32"/>
                      <a:pt x="292" y="24"/>
                    </a:cubicBezTo>
                    <a:cubicBezTo>
                      <a:pt x="219" y="0"/>
                      <a:pt x="139" y="17"/>
                      <a:pt x="82" y="69"/>
                    </a:cubicBezTo>
                    <a:cubicBezTo>
                      <a:pt x="25" y="120"/>
                      <a:pt x="0" y="198"/>
                      <a:pt x="16" y="273"/>
                    </a:cubicBezTo>
                    <a:cubicBezTo>
                      <a:pt x="32" y="348"/>
                      <a:pt x="87" y="408"/>
                      <a:pt x="160" y="432"/>
                    </a:cubicBezTo>
                    <a:cubicBezTo>
                      <a:pt x="233" y="456"/>
                      <a:pt x="313" y="439"/>
                      <a:pt x="370" y="387"/>
                    </a:cubicBezTo>
                    <a:cubicBezTo>
                      <a:pt x="410" y="351"/>
                      <a:pt x="434" y="302"/>
                      <a:pt x="440" y="250"/>
                    </a:cubicBezTo>
                    <a:lnTo>
                      <a:pt x="427" y="249"/>
                    </a:lnTo>
                    <a:close/>
                    <a:moveTo>
                      <a:pt x="353" y="368"/>
                    </a:moveTo>
                    <a:cubicBezTo>
                      <a:pt x="336" y="383"/>
                      <a:pt x="318" y="394"/>
                      <a:pt x="298" y="402"/>
                    </a:cubicBezTo>
                    <a:cubicBezTo>
                      <a:pt x="302" y="412"/>
                      <a:pt x="302" y="412"/>
                      <a:pt x="302" y="412"/>
                    </a:cubicBezTo>
                    <a:cubicBezTo>
                      <a:pt x="259" y="430"/>
                      <a:pt x="210" y="432"/>
                      <a:pt x="165" y="417"/>
                    </a:cubicBezTo>
                    <a:cubicBezTo>
                      <a:pt x="97" y="395"/>
                      <a:pt x="46" y="339"/>
                      <a:pt x="32" y="269"/>
                    </a:cubicBezTo>
                    <a:cubicBezTo>
                      <a:pt x="29" y="260"/>
                      <a:pt x="28" y="250"/>
                      <a:pt x="28" y="241"/>
                    </a:cubicBezTo>
                    <a:cubicBezTo>
                      <a:pt x="38" y="240"/>
                      <a:pt x="38" y="240"/>
                      <a:pt x="38" y="240"/>
                    </a:cubicBezTo>
                    <a:cubicBezTo>
                      <a:pt x="34" y="183"/>
                      <a:pt x="56" y="127"/>
                      <a:pt x="100" y="88"/>
                    </a:cubicBezTo>
                    <a:cubicBezTo>
                      <a:pt x="120" y="69"/>
                      <a:pt x="144" y="56"/>
                      <a:pt x="169" y="48"/>
                    </a:cubicBezTo>
                    <a:cubicBezTo>
                      <a:pt x="166" y="38"/>
                      <a:pt x="166" y="38"/>
                      <a:pt x="166" y="38"/>
                    </a:cubicBezTo>
                    <a:cubicBezTo>
                      <a:pt x="177" y="35"/>
                      <a:pt x="188" y="32"/>
                      <a:pt x="199" y="31"/>
                    </a:cubicBezTo>
                    <a:cubicBezTo>
                      <a:pt x="200" y="41"/>
                      <a:pt x="200" y="41"/>
                      <a:pt x="200" y="41"/>
                    </a:cubicBezTo>
                    <a:cubicBezTo>
                      <a:pt x="211" y="39"/>
                      <a:pt x="222" y="39"/>
                      <a:pt x="233" y="39"/>
                    </a:cubicBezTo>
                    <a:cubicBezTo>
                      <a:pt x="233" y="29"/>
                      <a:pt x="233" y="29"/>
                      <a:pt x="233" y="29"/>
                    </a:cubicBezTo>
                    <a:cubicBezTo>
                      <a:pt x="251" y="30"/>
                      <a:pt x="270" y="33"/>
                      <a:pt x="287" y="38"/>
                    </a:cubicBezTo>
                    <a:cubicBezTo>
                      <a:pt x="290" y="39"/>
                      <a:pt x="293" y="40"/>
                      <a:pt x="296" y="41"/>
                    </a:cubicBezTo>
                    <a:cubicBezTo>
                      <a:pt x="292" y="51"/>
                      <a:pt x="292" y="51"/>
                      <a:pt x="292" y="51"/>
                    </a:cubicBezTo>
                    <a:cubicBezTo>
                      <a:pt x="352" y="73"/>
                      <a:pt x="397" y="125"/>
                      <a:pt x="411" y="188"/>
                    </a:cubicBezTo>
                    <a:cubicBezTo>
                      <a:pt x="425" y="254"/>
                      <a:pt x="403" y="323"/>
                      <a:pt x="353" y="368"/>
                    </a:cubicBezTo>
                    <a:close/>
                  </a:path>
                </a:pathLst>
              </a:custGeom>
              <a:solidFill>
                <a:srgbClr val="00B4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63"/>
              <p:cNvSpPr>
                <a:spLocks noEditPoints="1"/>
              </p:cNvSpPr>
              <p:nvPr/>
            </p:nvSpPr>
            <p:spPr bwMode="auto">
              <a:xfrm>
                <a:off x="3983038" y="1357313"/>
                <a:ext cx="4078288" cy="4130675"/>
              </a:xfrm>
              <a:custGeom>
                <a:avLst/>
                <a:gdLst>
                  <a:gd name="T0" fmla="*/ 1277 w 1277"/>
                  <a:gd name="T1" fmla="*/ 643 h 1280"/>
                  <a:gd name="T2" fmla="*/ 1101 w 1277"/>
                  <a:gd name="T3" fmla="*/ 212 h 1280"/>
                  <a:gd name="T4" fmla="*/ 1113 w 1277"/>
                  <a:gd name="T5" fmla="*/ 200 h 1280"/>
                  <a:gd name="T6" fmla="*/ 1146 w 1277"/>
                  <a:gd name="T7" fmla="*/ 168 h 1280"/>
                  <a:gd name="T8" fmla="*/ 1147 w 1277"/>
                  <a:gd name="T9" fmla="*/ 148 h 1280"/>
                  <a:gd name="T10" fmla="*/ 1099 w 1277"/>
                  <a:gd name="T11" fmla="*/ 106 h 1280"/>
                  <a:gd name="T12" fmla="*/ 1086 w 1277"/>
                  <a:gd name="T13" fmla="*/ 104 h 1280"/>
                  <a:gd name="T14" fmla="*/ 1040 w 1277"/>
                  <a:gd name="T15" fmla="*/ 123 h 1280"/>
                  <a:gd name="T16" fmla="*/ 665 w 1277"/>
                  <a:gd name="T17" fmla="*/ 0 h 1280"/>
                  <a:gd name="T18" fmla="*/ 664 w 1277"/>
                  <a:gd name="T19" fmla="*/ 28 h 1280"/>
                  <a:gd name="T20" fmla="*/ 662 w 1277"/>
                  <a:gd name="T21" fmla="*/ 28 h 1280"/>
                  <a:gd name="T22" fmla="*/ 285 w 1277"/>
                  <a:gd name="T23" fmla="*/ 156 h 1280"/>
                  <a:gd name="T24" fmla="*/ 268 w 1277"/>
                  <a:gd name="T25" fmla="*/ 134 h 1280"/>
                  <a:gd name="T26" fmla="*/ 104 w 1277"/>
                  <a:gd name="T27" fmla="*/ 323 h 1280"/>
                  <a:gd name="T28" fmla="*/ 112 w 1277"/>
                  <a:gd name="T29" fmla="*/ 365 h 1280"/>
                  <a:gd name="T30" fmla="*/ 46 w 1277"/>
                  <a:gd name="T31" fmla="*/ 643 h 1280"/>
                  <a:gd name="T32" fmla="*/ 65 w 1277"/>
                  <a:gd name="T33" fmla="*/ 792 h 1280"/>
                  <a:gd name="T34" fmla="*/ 0 w 1277"/>
                  <a:gd name="T35" fmla="*/ 799 h 1280"/>
                  <a:gd name="T36" fmla="*/ 37 w 1277"/>
                  <a:gd name="T37" fmla="*/ 911 h 1280"/>
                  <a:gd name="T38" fmla="*/ 78 w 1277"/>
                  <a:gd name="T39" fmla="*/ 914 h 1280"/>
                  <a:gd name="T40" fmla="*/ 368 w 1277"/>
                  <a:gd name="T41" fmla="*/ 1215 h 1280"/>
                  <a:gd name="T42" fmla="*/ 381 w 1277"/>
                  <a:gd name="T43" fmla="*/ 1190 h 1280"/>
                  <a:gd name="T44" fmla="*/ 662 w 1277"/>
                  <a:gd name="T45" fmla="*/ 1258 h 1280"/>
                  <a:gd name="T46" fmla="*/ 744 w 1277"/>
                  <a:gd name="T47" fmla="*/ 1253 h 1280"/>
                  <a:gd name="T48" fmla="*/ 746 w 1277"/>
                  <a:gd name="T49" fmla="*/ 1270 h 1280"/>
                  <a:gd name="T50" fmla="*/ 758 w 1277"/>
                  <a:gd name="T51" fmla="*/ 1279 h 1280"/>
                  <a:gd name="T52" fmla="*/ 1021 w 1277"/>
                  <a:gd name="T53" fmla="*/ 1176 h 1280"/>
                  <a:gd name="T54" fmla="*/ 1042 w 1277"/>
                  <a:gd name="T55" fmla="*/ 1161 h 1280"/>
                  <a:gd name="T56" fmla="*/ 1033 w 1277"/>
                  <a:gd name="T57" fmla="*/ 1134 h 1280"/>
                  <a:gd name="T58" fmla="*/ 1277 w 1277"/>
                  <a:gd name="T59" fmla="*/ 643 h 1280"/>
                  <a:gd name="T60" fmla="*/ 662 w 1277"/>
                  <a:gd name="T61" fmla="*/ 1241 h 1280"/>
                  <a:gd name="T62" fmla="*/ 64 w 1277"/>
                  <a:gd name="T63" fmla="*/ 643 h 1280"/>
                  <a:gd name="T64" fmla="*/ 662 w 1277"/>
                  <a:gd name="T65" fmla="*/ 45 h 1280"/>
                  <a:gd name="T66" fmla="*/ 1259 w 1277"/>
                  <a:gd name="T67" fmla="*/ 643 h 1280"/>
                  <a:gd name="T68" fmla="*/ 662 w 1277"/>
                  <a:gd name="T69" fmla="*/ 1241 h 1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77" h="1280">
                    <a:moveTo>
                      <a:pt x="1277" y="643"/>
                    </a:moveTo>
                    <a:cubicBezTo>
                      <a:pt x="1277" y="475"/>
                      <a:pt x="1210" y="323"/>
                      <a:pt x="1101" y="212"/>
                    </a:cubicBezTo>
                    <a:cubicBezTo>
                      <a:pt x="1113" y="200"/>
                      <a:pt x="1113" y="200"/>
                      <a:pt x="1113" y="200"/>
                    </a:cubicBezTo>
                    <a:cubicBezTo>
                      <a:pt x="1146" y="168"/>
                      <a:pt x="1146" y="168"/>
                      <a:pt x="1146" y="168"/>
                    </a:cubicBezTo>
                    <a:cubicBezTo>
                      <a:pt x="1152" y="163"/>
                      <a:pt x="1152" y="154"/>
                      <a:pt x="1147" y="148"/>
                    </a:cubicBezTo>
                    <a:cubicBezTo>
                      <a:pt x="1129" y="130"/>
                      <a:pt x="1121" y="122"/>
                      <a:pt x="1099" y="106"/>
                    </a:cubicBezTo>
                    <a:cubicBezTo>
                      <a:pt x="1095" y="103"/>
                      <a:pt x="1090" y="102"/>
                      <a:pt x="1086" y="104"/>
                    </a:cubicBezTo>
                    <a:cubicBezTo>
                      <a:pt x="1040" y="123"/>
                      <a:pt x="1040" y="123"/>
                      <a:pt x="1040" y="123"/>
                    </a:cubicBezTo>
                    <a:cubicBezTo>
                      <a:pt x="934" y="46"/>
                      <a:pt x="805" y="0"/>
                      <a:pt x="665" y="0"/>
                    </a:cubicBezTo>
                    <a:cubicBezTo>
                      <a:pt x="664" y="28"/>
                      <a:pt x="664" y="28"/>
                      <a:pt x="664" y="28"/>
                    </a:cubicBezTo>
                    <a:cubicBezTo>
                      <a:pt x="664" y="28"/>
                      <a:pt x="663" y="28"/>
                      <a:pt x="662" y="28"/>
                    </a:cubicBezTo>
                    <a:cubicBezTo>
                      <a:pt x="520" y="28"/>
                      <a:pt x="389" y="75"/>
                      <a:pt x="285" y="156"/>
                    </a:cubicBezTo>
                    <a:cubicBezTo>
                      <a:pt x="268" y="134"/>
                      <a:pt x="268" y="134"/>
                      <a:pt x="268" y="134"/>
                    </a:cubicBezTo>
                    <a:cubicBezTo>
                      <a:pt x="203" y="184"/>
                      <a:pt x="147" y="248"/>
                      <a:pt x="104" y="323"/>
                    </a:cubicBezTo>
                    <a:cubicBezTo>
                      <a:pt x="99" y="331"/>
                      <a:pt x="107" y="352"/>
                      <a:pt x="112" y="365"/>
                    </a:cubicBezTo>
                    <a:cubicBezTo>
                      <a:pt x="70" y="448"/>
                      <a:pt x="46" y="543"/>
                      <a:pt x="46" y="643"/>
                    </a:cubicBezTo>
                    <a:cubicBezTo>
                      <a:pt x="46" y="694"/>
                      <a:pt x="53" y="744"/>
                      <a:pt x="65" y="792"/>
                    </a:cubicBezTo>
                    <a:cubicBezTo>
                      <a:pt x="0" y="799"/>
                      <a:pt x="0" y="799"/>
                      <a:pt x="0" y="799"/>
                    </a:cubicBezTo>
                    <a:cubicBezTo>
                      <a:pt x="9" y="834"/>
                      <a:pt x="23" y="878"/>
                      <a:pt x="37" y="911"/>
                    </a:cubicBezTo>
                    <a:cubicBezTo>
                      <a:pt x="39" y="916"/>
                      <a:pt x="59" y="916"/>
                      <a:pt x="78" y="914"/>
                    </a:cubicBezTo>
                    <a:cubicBezTo>
                      <a:pt x="137" y="1039"/>
                      <a:pt x="236" y="1147"/>
                      <a:pt x="368" y="1215"/>
                    </a:cubicBezTo>
                    <a:cubicBezTo>
                      <a:pt x="381" y="1190"/>
                      <a:pt x="381" y="1190"/>
                      <a:pt x="381" y="1190"/>
                    </a:cubicBezTo>
                    <a:cubicBezTo>
                      <a:pt x="465" y="1234"/>
                      <a:pt x="560" y="1258"/>
                      <a:pt x="662" y="1258"/>
                    </a:cubicBezTo>
                    <a:cubicBezTo>
                      <a:pt x="689" y="1258"/>
                      <a:pt x="717" y="1256"/>
                      <a:pt x="744" y="1253"/>
                    </a:cubicBezTo>
                    <a:cubicBezTo>
                      <a:pt x="746" y="1270"/>
                      <a:pt x="746" y="1270"/>
                      <a:pt x="746" y="1270"/>
                    </a:cubicBezTo>
                    <a:cubicBezTo>
                      <a:pt x="747" y="1276"/>
                      <a:pt x="752" y="1280"/>
                      <a:pt x="758" y="1279"/>
                    </a:cubicBezTo>
                    <a:cubicBezTo>
                      <a:pt x="849" y="1265"/>
                      <a:pt x="939" y="1231"/>
                      <a:pt x="1021" y="1176"/>
                    </a:cubicBezTo>
                    <a:cubicBezTo>
                      <a:pt x="1031" y="1169"/>
                      <a:pt x="1032" y="1169"/>
                      <a:pt x="1042" y="1161"/>
                    </a:cubicBezTo>
                    <a:cubicBezTo>
                      <a:pt x="1033" y="1134"/>
                      <a:pt x="1033" y="1134"/>
                      <a:pt x="1033" y="1134"/>
                    </a:cubicBezTo>
                    <a:cubicBezTo>
                      <a:pt x="1181" y="1021"/>
                      <a:pt x="1277" y="843"/>
                      <a:pt x="1277" y="643"/>
                    </a:cubicBezTo>
                    <a:close/>
                    <a:moveTo>
                      <a:pt x="662" y="1241"/>
                    </a:moveTo>
                    <a:cubicBezTo>
                      <a:pt x="331" y="1241"/>
                      <a:pt x="64" y="973"/>
                      <a:pt x="64" y="643"/>
                    </a:cubicBezTo>
                    <a:cubicBezTo>
                      <a:pt x="64" y="313"/>
                      <a:pt x="331" y="45"/>
                      <a:pt x="662" y="45"/>
                    </a:cubicBezTo>
                    <a:cubicBezTo>
                      <a:pt x="992" y="45"/>
                      <a:pt x="1259" y="313"/>
                      <a:pt x="1259" y="643"/>
                    </a:cubicBezTo>
                    <a:cubicBezTo>
                      <a:pt x="1259" y="973"/>
                      <a:pt x="992" y="1241"/>
                      <a:pt x="662" y="1241"/>
                    </a:cubicBezTo>
                    <a:close/>
                  </a:path>
                </a:pathLst>
              </a:custGeom>
              <a:solidFill>
                <a:srgbClr val="00B4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92" name="等腰三角形 191"/>
          <p:cNvSpPr/>
          <p:nvPr/>
        </p:nvSpPr>
        <p:spPr>
          <a:xfrm>
            <a:off x="1669346" y="3305158"/>
            <a:ext cx="276225" cy="2381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等腰三角形 193"/>
          <p:cNvSpPr/>
          <p:nvPr/>
        </p:nvSpPr>
        <p:spPr>
          <a:xfrm>
            <a:off x="4006283" y="2981358"/>
            <a:ext cx="276225" cy="2381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等腰三角形 196"/>
          <p:cNvSpPr/>
          <p:nvPr/>
        </p:nvSpPr>
        <p:spPr>
          <a:xfrm>
            <a:off x="2317207" y="2724479"/>
            <a:ext cx="276225" cy="2381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等腰三角形 197"/>
          <p:cNvSpPr/>
          <p:nvPr/>
        </p:nvSpPr>
        <p:spPr>
          <a:xfrm>
            <a:off x="3522056" y="2625859"/>
            <a:ext cx="276225" cy="2381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Freeform 10"/>
          <p:cNvSpPr>
            <a:spLocks/>
          </p:cNvSpPr>
          <p:nvPr/>
        </p:nvSpPr>
        <p:spPr bwMode="auto">
          <a:xfrm>
            <a:off x="6383604" y="613224"/>
            <a:ext cx="1098936" cy="6032814"/>
          </a:xfrm>
          <a:custGeom>
            <a:avLst/>
            <a:gdLst>
              <a:gd name="T0" fmla="*/ 84 w 422"/>
              <a:gd name="T1" fmla="*/ 0 h 1750"/>
              <a:gd name="T2" fmla="*/ 84 w 422"/>
              <a:gd name="T3" fmla="*/ 1021 h 1750"/>
              <a:gd name="T4" fmla="*/ 0 w 422"/>
              <a:gd name="T5" fmla="*/ 1106 h 1750"/>
              <a:gd name="T6" fmla="*/ 0 w 422"/>
              <a:gd name="T7" fmla="*/ 1251 h 1750"/>
              <a:gd name="T8" fmla="*/ 71 w 422"/>
              <a:gd name="T9" fmla="*/ 1322 h 1750"/>
              <a:gd name="T10" fmla="*/ 71 w 422"/>
              <a:gd name="T11" fmla="*/ 1750 h 1750"/>
              <a:gd name="T12" fmla="*/ 422 w 422"/>
              <a:gd name="T13" fmla="*/ 1750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2" h="1750">
                <a:moveTo>
                  <a:pt x="84" y="0"/>
                </a:moveTo>
                <a:lnTo>
                  <a:pt x="84" y="1021"/>
                </a:lnTo>
                <a:lnTo>
                  <a:pt x="0" y="1106"/>
                </a:lnTo>
                <a:lnTo>
                  <a:pt x="0" y="1251"/>
                </a:lnTo>
                <a:lnTo>
                  <a:pt x="71" y="1322"/>
                </a:lnTo>
                <a:lnTo>
                  <a:pt x="71" y="1750"/>
                </a:lnTo>
                <a:lnTo>
                  <a:pt x="422" y="1750"/>
                </a:lnTo>
              </a:path>
            </a:pathLst>
          </a:custGeom>
          <a:noFill/>
          <a:ln w="12700" cap="flat">
            <a:solidFill>
              <a:srgbClr val="00B4E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AutoShape 2" descr="Image result for hadoo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Image result for hadoo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0" name="Picture 6" descr="Image result for hado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8" y="5719858"/>
            <a:ext cx="993462" cy="77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p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041" y="5735972"/>
            <a:ext cx="1051099" cy="55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wordcou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268" y="5781664"/>
            <a:ext cx="1302569" cy="68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rep command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" b="10468"/>
          <a:stretch/>
        </p:blipFill>
        <p:spPr bwMode="auto">
          <a:xfrm>
            <a:off x="5149504" y="5781664"/>
            <a:ext cx="1205833" cy="99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图片 16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79" y="750504"/>
            <a:ext cx="4873248" cy="577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6" grpId="0" animBg="1"/>
      <p:bldP spid="94" grpId="0" animBg="1"/>
      <p:bldP spid="192" grpId="0" animBg="1"/>
      <p:bldP spid="194" grpId="0" animBg="1"/>
      <p:bldP spid="197" grpId="0" animBg="1"/>
      <p:bldP spid="19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0878" y="270474"/>
            <a:ext cx="732925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Bandwidth </a:t>
            </a:r>
            <a:r>
              <a:rPr lang="en-US" altLang="zh-CN" sz="4000" b="1" dirty="0" smtClean="0">
                <a:solidFill>
                  <a:schemeClr val="bg1"/>
                </a:solidFill>
              </a:rPr>
              <a:t>Change </a:t>
            </a:r>
            <a:r>
              <a:rPr lang="en-US" altLang="zh-CN" sz="4000" b="1" dirty="0">
                <a:solidFill>
                  <a:schemeClr val="bg1"/>
                </a:solidFill>
              </a:rPr>
              <a:t>F</a:t>
            </a:r>
            <a:r>
              <a:rPr lang="en-US" altLang="zh-CN" sz="4000" b="1" dirty="0" smtClean="0">
                <a:solidFill>
                  <a:schemeClr val="bg1"/>
                </a:solidFill>
              </a:rPr>
              <a:t>ramework</a:t>
            </a:r>
            <a:endParaRPr lang="en-US" altLang="zh-CN" sz="4000" b="1" dirty="0">
              <a:solidFill>
                <a:schemeClr val="bg1"/>
              </a:solidFill>
            </a:endParaRPr>
          </a:p>
          <a:p>
            <a:r>
              <a:rPr lang="en-US" altLang="zh-CN" sz="4000" dirty="0"/>
              <a:t/>
            </a:r>
            <a:br>
              <a:rPr lang="en-US" altLang="zh-CN" sz="4000" dirty="0"/>
            </a:b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815" y="1025365"/>
            <a:ext cx="7231314" cy="559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9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梯形 191"/>
          <p:cNvSpPr/>
          <p:nvPr/>
        </p:nvSpPr>
        <p:spPr>
          <a:xfrm rot="5400000">
            <a:off x="4208088" y="3081160"/>
            <a:ext cx="5460658" cy="1391861"/>
          </a:xfrm>
          <a:prstGeom prst="trapezoid">
            <a:avLst>
              <a:gd name="adj" fmla="val 60585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454475" y="1046760"/>
            <a:ext cx="5787198" cy="546065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 rot="10800000" flipV="1">
            <a:off x="8396093" y="98862"/>
            <a:ext cx="2188565" cy="227361"/>
            <a:chOff x="2852738" y="1754188"/>
            <a:chExt cx="9117012" cy="1565275"/>
          </a:xfrm>
          <a:solidFill>
            <a:srgbClr val="00B4EB"/>
          </a:solidFill>
        </p:grpSpPr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8283575" y="2538413"/>
              <a:ext cx="1939925" cy="42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6159500" y="2811463"/>
              <a:ext cx="1939925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2852738" y="2811463"/>
              <a:ext cx="3019425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7974013" y="2538413"/>
              <a:ext cx="434975" cy="314325"/>
            </a:xfrm>
            <a:custGeom>
              <a:avLst/>
              <a:gdLst>
                <a:gd name="T0" fmla="*/ 0 w 274"/>
                <a:gd name="T1" fmla="*/ 198 h 198"/>
                <a:gd name="T2" fmla="*/ 195 w 274"/>
                <a:gd name="T3" fmla="*/ 0 h 198"/>
                <a:gd name="T4" fmla="*/ 274 w 274"/>
                <a:gd name="T5" fmla="*/ 0 h 198"/>
                <a:gd name="T6" fmla="*/ 79 w 274"/>
                <a:gd name="T7" fmla="*/ 198 h 198"/>
                <a:gd name="T8" fmla="*/ 0 w 274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198">
                  <a:moveTo>
                    <a:pt x="0" y="198"/>
                  </a:moveTo>
                  <a:lnTo>
                    <a:pt x="195" y="0"/>
                  </a:lnTo>
                  <a:lnTo>
                    <a:pt x="274" y="0"/>
                  </a:lnTo>
                  <a:lnTo>
                    <a:pt x="79" y="198"/>
                  </a:lnTo>
                  <a:lnTo>
                    <a:pt x="0" y="1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7935913" y="2351088"/>
              <a:ext cx="438150" cy="314325"/>
            </a:xfrm>
            <a:custGeom>
              <a:avLst/>
              <a:gdLst>
                <a:gd name="T0" fmla="*/ 0 w 276"/>
                <a:gd name="T1" fmla="*/ 198 h 198"/>
                <a:gd name="T2" fmla="*/ 197 w 276"/>
                <a:gd name="T3" fmla="*/ 0 h 198"/>
                <a:gd name="T4" fmla="*/ 276 w 276"/>
                <a:gd name="T5" fmla="*/ 0 h 198"/>
                <a:gd name="T6" fmla="*/ 79 w 276"/>
                <a:gd name="T7" fmla="*/ 198 h 198"/>
                <a:gd name="T8" fmla="*/ 0 w 276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98">
                  <a:moveTo>
                    <a:pt x="0" y="198"/>
                  </a:moveTo>
                  <a:lnTo>
                    <a:pt x="197" y="0"/>
                  </a:lnTo>
                  <a:lnTo>
                    <a:pt x="276" y="0"/>
                  </a:lnTo>
                  <a:lnTo>
                    <a:pt x="79" y="198"/>
                  </a:lnTo>
                  <a:lnTo>
                    <a:pt x="0" y="1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8134350" y="2943226"/>
              <a:ext cx="139700" cy="104775"/>
            </a:xfrm>
            <a:custGeom>
              <a:avLst/>
              <a:gdLst>
                <a:gd name="T0" fmla="*/ 0 w 88"/>
                <a:gd name="T1" fmla="*/ 66 h 66"/>
                <a:gd name="T2" fmla="*/ 64 w 88"/>
                <a:gd name="T3" fmla="*/ 0 h 66"/>
                <a:gd name="T4" fmla="*/ 88 w 88"/>
                <a:gd name="T5" fmla="*/ 0 h 66"/>
                <a:gd name="T6" fmla="*/ 24 w 88"/>
                <a:gd name="T7" fmla="*/ 66 h 66"/>
                <a:gd name="T8" fmla="*/ 0 w 88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66">
                  <a:moveTo>
                    <a:pt x="0" y="66"/>
                  </a:moveTo>
                  <a:lnTo>
                    <a:pt x="64" y="0"/>
                  </a:lnTo>
                  <a:lnTo>
                    <a:pt x="88" y="0"/>
                  </a:lnTo>
                  <a:lnTo>
                    <a:pt x="24" y="66"/>
                  </a:ln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8421688" y="3138488"/>
              <a:ext cx="123825" cy="119063"/>
            </a:xfrm>
            <a:custGeom>
              <a:avLst/>
              <a:gdLst>
                <a:gd name="T0" fmla="*/ 78 w 78"/>
                <a:gd name="T1" fmla="*/ 75 h 75"/>
                <a:gd name="T2" fmla="*/ 24 w 78"/>
                <a:gd name="T3" fmla="*/ 0 h 75"/>
                <a:gd name="T4" fmla="*/ 0 w 78"/>
                <a:gd name="T5" fmla="*/ 0 h 75"/>
                <a:gd name="T6" fmla="*/ 58 w 78"/>
                <a:gd name="T7" fmla="*/ 75 h 75"/>
                <a:gd name="T8" fmla="*/ 78 w 78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5">
                  <a:moveTo>
                    <a:pt x="78" y="75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58" y="75"/>
                  </a:lnTo>
                  <a:lnTo>
                    <a:pt x="78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10191750" y="1838326"/>
              <a:ext cx="735012" cy="742950"/>
            </a:xfrm>
            <a:custGeom>
              <a:avLst/>
              <a:gdLst>
                <a:gd name="T0" fmla="*/ 0 w 463"/>
                <a:gd name="T1" fmla="*/ 447 h 468"/>
                <a:gd name="T2" fmla="*/ 443 w 463"/>
                <a:gd name="T3" fmla="*/ 0 h 468"/>
                <a:gd name="T4" fmla="*/ 463 w 463"/>
                <a:gd name="T5" fmla="*/ 19 h 468"/>
                <a:gd name="T6" fmla="*/ 20 w 463"/>
                <a:gd name="T7" fmla="*/ 468 h 468"/>
                <a:gd name="T8" fmla="*/ 0 w 463"/>
                <a:gd name="T9" fmla="*/ 447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" h="468">
                  <a:moveTo>
                    <a:pt x="0" y="447"/>
                  </a:moveTo>
                  <a:lnTo>
                    <a:pt x="443" y="0"/>
                  </a:lnTo>
                  <a:lnTo>
                    <a:pt x="463" y="19"/>
                  </a:lnTo>
                  <a:lnTo>
                    <a:pt x="20" y="468"/>
                  </a:lnTo>
                  <a:lnTo>
                    <a:pt x="0" y="4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8277225" y="2351088"/>
              <a:ext cx="1704975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8235950" y="2943226"/>
              <a:ext cx="2909887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6592888" y="3024188"/>
              <a:ext cx="1579562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6877050" y="3138488"/>
              <a:ext cx="1582737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8513763" y="3232151"/>
              <a:ext cx="1579562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7269163" y="2641601"/>
              <a:ext cx="792162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7269163" y="2351088"/>
              <a:ext cx="1008062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7094538" y="2351088"/>
              <a:ext cx="69850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6586538" y="2351088"/>
              <a:ext cx="6667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6299200" y="2351088"/>
              <a:ext cx="220662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5715000" y="2351088"/>
              <a:ext cx="514350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7377113" y="2568576"/>
              <a:ext cx="684212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6643688" y="2568576"/>
              <a:ext cx="682625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7473950" y="2490788"/>
              <a:ext cx="679450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7170738" y="2490788"/>
              <a:ext cx="265112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7423150" y="2422526"/>
              <a:ext cx="7842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5173663" y="2422526"/>
              <a:ext cx="21939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6643688" y="2490788"/>
              <a:ext cx="48577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6305550" y="2490788"/>
              <a:ext cx="242887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5853113" y="2490788"/>
              <a:ext cx="241300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5399088" y="2490788"/>
              <a:ext cx="239712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4943475" y="2490788"/>
              <a:ext cx="242887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5737225" y="2641601"/>
              <a:ext cx="1423987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6251575" y="3024188"/>
              <a:ext cx="249237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4827588" y="3024188"/>
              <a:ext cx="1347787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4627563" y="3024188"/>
              <a:ext cx="127000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4429125" y="3024188"/>
              <a:ext cx="128587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3465513" y="3024188"/>
              <a:ext cx="877887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5695950" y="2882901"/>
              <a:ext cx="5202237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4043363" y="2882901"/>
              <a:ext cx="1162050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3076575" y="2882901"/>
              <a:ext cx="5683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8"/>
            <p:cNvSpPr>
              <a:spLocks/>
            </p:cNvSpPr>
            <p:nvPr/>
          </p:nvSpPr>
          <p:spPr bwMode="auto">
            <a:xfrm>
              <a:off x="11126788" y="2205038"/>
              <a:ext cx="754062" cy="762000"/>
            </a:xfrm>
            <a:custGeom>
              <a:avLst/>
              <a:gdLst>
                <a:gd name="T0" fmla="*/ 0 w 475"/>
                <a:gd name="T1" fmla="*/ 469 h 480"/>
                <a:gd name="T2" fmla="*/ 463 w 475"/>
                <a:gd name="T3" fmla="*/ 0 h 480"/>
                <a:gd name="T4" fmla="*/ 475 w 475"/>
                <a:gd name="T5" fmla="*/ 10 h 480"/>
                <a:gd name="T6" fmla="*/ 12 w 475"/>
                <a:gd name="T7" fmla="*/ 480 h 480"/>
                <a:gd name="T8" fmla="*/ 0 w 475"/>
                <a:gd name="T9" fmla="*/ 46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480">
                  <a:moveTo>
                    <a:pt x="0" y="469"/>
                  </a:moveTo>
                  <a:lnTo>
                    <a:pt x="463" y="0"/>
                  </a:lnTo>
                  <a:lnTo>
                    <a:pt x="475" y="10"/>
                  </a:lnTo>
                  <a:lnTo>
                    <a:pt x="12" y="480"/>
                  </a:lnTo>
                  <a:lnTo>
                    <a:pt x="0" y="4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9"/>
            <p:cNvSpPr>
              <a:spLocks/>
            </p:cNvSpPr>
            <p:nvPr/>
          </p:nvSpPr>
          <p:spPr bwMode="auto">
            <a:xfrm>
              <a:off x="10879138" y="2470151"/>
              <a:ext cx="430212" cy="434975"/>
            </a:xfrm>
            <a:custGeom>
              <a:avLst/>
              <a:gdLst>
                <a:gd name="T0" fmla="*/ 0 w 271"/>
                <a:gd name="T1" fmla="*/ 264 h 274"/>
                <a:gd name="T2" fmla="*/ 259 w 271"/>
                <a:gd name="T3" fmla="*/ 0 h 274"/>
                <a:gd name="T4" fmla="*/ 271 w 271"/>
                <a:gd name="T5" fmla="*/ 10 h 274"/>
                <a:gd name="T6" fmla="*/ 12 w 271"/>
                <a:gd name="T7" fmla="*/ 274 h 274"/>
                <a:gd name="T8" fmla="*/ 0 w 271"/>
                <a:gd name="T9" fmla="*/ 26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274">
                  <a:moveTo>
                    <a:pt x="0" y="264"/>
                  </a:moveTo>
                  <a:lnTo>
                    <a:pt x="259" y="0"/>
                  </a:lnTo>
                  <a:lnTo>
                    <a:pt x="271" y="10"/>
                  </a:lnTo>
                  <a:lnTo>
                    <a:pt x="12" y="274"/>
                  </a:lnTo>
                  <a:lnTo>
                    <a:pt x="0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Oval 50"/>
            <p:cNvSpPr>
              <a:spLocks noChangeArrowheads="1"/>
            </p:cNvSpPr>
            <p:nvPr/>
          </p:nvSpPr>
          <p:spPr bwMode="auto">
            <a:xfrm>
              <a:off x="11755438" y="2093913"/>
              <a:ext cx="214312" cy="2174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Oval 51"/>
            <p:cNvSpPr>
              <a:spLocks noChangeArrowheads="1"/>
            </p:cNvSpPr>
            <p:nvPr/>
          </p:nvSpPr>
          <p:spPr bwMode="auto">
            <a:xfrm>
              <a:off x="10801350" y="1754188"/>
              <a:ext cx="214312" cy="2174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Oval 52"/>
            <p:cNvSpPr>
              <a:spLocks noChangeArrowheads="1"/>
            </p:cNvSpPr>
            <p:nvPr/>
          </p:nvSpPr>
          <p:spPr bwMode="auto">
            <a:xfrm>
              <a:off x="11236325" y="2413001"/>
              <a:ext cx="146050" cy="147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Oval 53"/>
            <p:cNvSpPr>
              <a:spLocks noChangeArrowheads="1"/>
            </p:cNvSpPr>
            <p:nvPr/>
          </p:nvSpPr>
          <p:spPr bwMode="auto">
            <a:xfrm>
              <a:off x="10020300" y="3170238"/>
              <a:ext cx="149225" cy="149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Oval 54"/>
            <p:cNvSpPr>
              <a:spLocks noChangeArrowheads="1"/>
            </p:cNvSpPr>
            <p:nvPr/>
          </p:nvSpPr>
          <p:spPr bwMode="auto">
            <a:xfrm>
              <a:off x="9910763" y="2276476"/>
              <a:ext cx="179387" cy="1809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1137755" y="17380"/>
            <a:ext cx="981472" cy="994082"/>
            <a:chOff x="3983038" y="1357313"/>
            <a:chExt cx="4078288" cy="4130675"/>
          </a:xfrm>
          <a:solidFill>
            <a:schemeClr val="bg1">
              <a:alpha val="40000"/>
            </a:schemeClr>
          </a:solidFill>
        </p:grpSpPr>
        <p:sp>
          <p:nvSpPr>
            <p:cNvPr id="55" name="Freeform 5"/>
            <p:cNvSpPr>
              <a:spLocks noEditPoints="1"/>
            </p:cNvSpPr>
            <p:nvPr/>
          </p:nvSpPr>
          <p:spPr bwMode="auto">
            <a:xfrm>
              <a:off x="4152901" y="1466850"/>
              <a:ext cx="3886200" cy="3930650"/>
            </a:xfrm>
            <a:custGeom>
              <a:avLst/>
              <a:gdLst>
                <a:gd name="T0" fmla="*/ 1217 w 1217"/>
                <a:gd name="T1" fmla="*/ 609 h 1218"/>
                <a:gd name="T2" fmla="*/ 1217 w 1217"/>
                <a:gd name="T3" fmla="*/ 609 h 1218"/>
                <a:gd name="T4" fmla="*/ 1217 w 1217"/>
                <a:gd name="T5" fmla="*/ 609 h 1218"/>
                <a:gd name="T6" fmla="*/ 609 w 1217"/>
                <a:gd name="T7" fmla="*/ 0 h 1218"/>
                <a:gd name="T8" fmla="*/ 0 w 1217"/>
                <a:gd name="T9" fmla="*/ 609 h 1218"/>
                <a:gd name="T10" fmla="*/ 609 w 1217"/>
                <a:gd name="T11" fmla="*/ 1218 h 1218"/>
                <a:gd name="T12" fmla="*/ 1217 w 1217"/>
                <a:gd name="T13" fmla="*/ 609 h 1218"/>
                <a:gd name="T14" fmla="*/ 1215 w 1217"/>
                <a:gd name="T15" fmla="*/ 609 h 1218"/>
                <a:gd name="T16" fmla="*/ 1213 w 1217"/>
                <a:gd name="T17" fmla="*/ 609 h 1218"/>
                <a:gd name="T18" fmla="*/ 1036 w 1217"/>
                <a:gd name="T19" fmla="*/ 1036 h 1218"/>
                <a:gd name="T20" fmla="*/ 609 w 1217"/>
                <a:gd name="T21" fmla="*/ 1214 h 1218"/>
                <a:gd name="T22" fmla="*/ 181 w 1217"/>
                <a:gd name="T23" fmla="*/ 1036 h 1218"/>
                <a:gd name="T24" fmla="*/ 4 w 1217"/>
                <a:gd name="T25" fmla="*/ 609 h 1218"/>
                <a:gd name="T26" fmla="*/ 181 w 1217"/>
                <a:gd name="T27" fmla="*/ 181 h 1218"/>
                <a:gd name="T28" fmla="*/ 609 w 1217"/>
                <a:gd name="T29" fmla="*/ 4 h 1218"/>
                <a:gd name="T30" fmla="*/ 1036 w 1217"/>
                <a:gd name="T31" fmla="*/ 181 h 1218"/>
                <a:gd name="T32" fmla="*/ 1213 w 1217"/>
                <a:gd name="T33" fmla="*/ 609 h 1218"/>
                <a:gd name="T34" fmla="*/ 1215 w 1217"/>
                <a:gd name="T35" fmla="*/ 609 h 1218"/>
                <a:gd name="T36" fmla="*/ 1217 w 1217"/>
                <a:gd name="T37" fmla="*/ 609 h 1218"/>
                <a:gd name="T38" fmla="*/ 1217 w 1217"/>
                <a:gd name="T39" fmla="*/ 609 h 1218"/>
                <a:gd name="T40" fmla="*/ 609 w 1217"/>
                <a:gd name="T41" fmla="*/ 0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7" h="1218">
                  <a:moveTo>
                    <a:pt x="1217" y="609"/>
                  </a:moveTo>
                  <a:cubicBezTo>
                    <a:pt x="1217" y="609"/>
                    <a:pt x="1217" y="609"/>
                    <a:pt x="1217" y="609"/>
                  </a:cubicBezTo>
                  <a:cubicBezTo>
                    <a:pt x="1217" y="609"/>
                    <a:pt x="1217" y="609"/>
                    <a:pt x="1217" y="609"/>
                  </a:cubicBezTo>
                  <a:moveTo>
                    <a:pt x="609" y="0"/>
                  </a:moveTo>
                  <a:cubicBezTo>
                    <a:pt x="272" y="0"/>
                    <a:pt x="0" y="273"/>
                    <a:pt x="0" y="609"/>
                  </a:cubicBezTo>
                  <a:cubicBezTo>
                    <a:pt x="0" y="945"/>
                    <a:pt x="272" y="1218"/>
                    <a:pt x="609" y="1218"/>
                  </a:cubicBezTo>
                  <a:cubicBezTo>
                    <a:pt x="945" y="1218"/>
                    <a:pt x="1217" y="945"/>
                    <a:pt x="1217" y="609"/>
                  </a:cubicBezTo>
                  <a:cubicBezTo>
                    <a:pt x="1215" y="609"/>
                    <a:pt x="1215" y="609"/>
                    <a:pt x="1215" y="609"/>
                  </a:cubicBezTo>
                  <a:cubicBezTo>
                    <a:pt x="1213" y="609"/>
                    <a:pt x="1213" y="609"/>
                    <a:pt x="1213" y="609"/>
                  </a:cubicBezTo>
                  <a:cubicBezTo>
                    <a:pt x="1213" y="776"/>
                    <a:pt x="1146" y="927"/>
                    <a:pt x="1036" y="1036"/>
                  </a:cubicBezTo>
                  <a:cubicBezTo>
                    <a:pt x="927" y="1146"/>
                    <a:pt x="776" y="1214"/>
                    <a:pt x="609" y="1214"/>
                  </a:cubicBezTo>
                  <a:cubicBezTo>
                    <a:pt x="442" y="1214"/>
                    <a:pt x="290" y="1146"/>
                    <a:pt x="181" y="1036"/>
                  </a:cubicBezTo>
                  <a:cubicBezTo>
                    <a:pt x="72" y="927"/>
                    <a:pt x="4" y="776"/>
                    <a:pt x="4" y="609"/>
                  </a:cubicBezTo>
                  <a:cubicBezTo>
                    <a:pt x="4" y="442"/>
                    <a:pt x="72" y="291"/>
                    <a:pt x="181" y="181"/>
                  </a:cubicBezTo>
                  <a:cubicBezTo>
                    <a:pt x="290" y="72"/>
                    <a:pt x="442" y="4"/>
                    <a:pt x="609" y="4"/>
                  </a:cubicBezTo>
                  <a:cubicBezTo>
                    <a:pt x="776" y="4"/>
                    <a:pt x="927" y="72"/>
                    <a:pt x="1036" y="181"/>
                  </a:cubicBezTo>
                  <a:cubicBezTo>
                    <a:pt x="1146" y="291"/>
                    <a:pt x="1213" y="442"/>
                    <a:pt x="1213" y="609"/>
                  </a:cubicBezTo>
                  <a:cubicBezTo>
                    <a:pt x="1215" y="609"/>
                    <a:pt x="1215" y="609"/>
                    <a:pt x="1215" y="609"/>
                  </a:cubicBezTo>
                  <a:cubicBezTo>
                    <a:pt x="1217" y="609"/>
                    <a:pt x="1217" y="609"/>
                    <a:pt x="1217" y="609"/>
                  </a:cubicBezTo>
                  <a:cubicBezTo>
                    <a:pt x="1217" y="609"/>
                    <a:pt x="1217" y="609"/>
                    <a:pt x="1217" y="609"/>
                  </a:cubicBezTo>
                  <a:cubicBezTo>
                    <a:pt x="1217" y="273"/>
                    <a:pt x="945" y="0"/>
                    <a:pt x="6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2"/>
            <p:cNvSpPr>
              <a:spLocks noEditPoints="1"/>
            </p:cNvSpPr>
            <p:nvPr/>
          </p:nvSpPr>
          <p:spPr bwMode="auto">
            <a:xfrm>
              <a:off x="5372101" y="2700338"/>
              <a:ext cx="1447800" cy="815975"/>
            </a:xfrm>
            <a:custGeom>
              <a:avLst/>
              <a:gdLst>
                <a:gd name="T0" fmla="*/ 453 w 453"/>
                <a:gd name="T1" fmla="*/ 237 h 253"/>
                <a:gd name="T2" fmla="*/ 453 w 453"/>
                <a:gd name="T3" fmla="*/ 225 h 253"/>
                <a:gd name="T4" fmla="*/ 433 w 453"/>
                <a:gd name="T5" fmla="*/ 214 h 253"/>
                <a:gd name="T6" fmla="*/ 432 w 453"/>
                <a:gd name="T7" fmla="*/ 203 h 253"/>
                <a:gd name="T8" fmla="*/ 450 w 453"/>
                <a:gd name="T9" fmla="*/ 188 h 253"/>
                <a:gd name="T10" fmla="*/ 427 w 453"/>
                <a:gd name="T11" fmla="*/ 174 h 253"/>
                <a:gd name="T12" fmla="*/ 443 w 453"/>
                <a:gd name="T13" fmla="*/ 161 h 253"/>
                <a:gd name="T14" fmla="*/ 421 w 453"/>
                <a:gd name="T15" fmla="*/ 156 h 253"/>
                <a:gd name="T16" fmla="*/ 417 w 453"/>
                <a:gd name="T17" fmla="*/ 145 h 253"/>
                <a:gd name="T18" fmla="*/ 430 w 453"/>
                <a:gd name="T19" fmla="*/ 126 h 253"/>
                <a:gd name="T20" fmla="*/ 403 w 453"/>
                <a:gd name="T21" fmla="*/ 119 h 253"/>
                <a:gd name="T22" fmla="*/ 415 w 453"/>
                <a:gd name="T23" fmla="*/ 102 h 253"/>
                <a:gd name="T24" fmla="*/ 393 w 453"/>
                <a:gd name="T25" fmla="*/ 103 h 253"/>
                <a:gd name="T26" fmla="*/ 386 w 453"/>
                <a:gd name="T27" fmla="*/ 95 h 253"/>
                <a:gd name="T28" fmla="*/ 393 w 453"/>
                <a:gd name="T29" fmla="*/ 73 h 253"/>
                <a:gd name="T30" fmla="*/ 365 w 453"/>
                <a:gd name="T31" fmla="*/ 73 h 253"/>
                <a:gd name="T32" fmla="*/ 372 w 453"/>
                <a:gd name="T33" fmla="*/ 53 h 253"/>
                <a:gd name="T34" fmla="*/ 351 w 453"/>
                <a:gd name="T35" fmla="*/ 61 h 253"/>
                <a:gd name="T36" fmla="*/ 341 w 453"/>
                <a:gd name="T37" fmla="*/ 55 h 253"/>
                <a:gd name="T38" fmla="*/ 342 w 453"/>
                <a:gd name="T39" fmla="*/ 32 h 253"/>
                <a:gd name="T40" fmla="*/ 315 w 453"/>
                <a:gd name="T41" fmla="*/ 40 h 253"/>
                <a:gd name="T42" fmla="*/ 316 w 453"/>
                <a:gd name="T43" fmla="*/ 19 h 253"/>
                <a:gd name="T44" fmla="*/ 298 w 453"/>
                <a:gd name="T45" fmla="*/ 33 h 253"/>
                <a:gd name="T46" fmla="*/ 288 w 453"/>
                <a:gd name="T47" fmla="*/ 29 h 253"/>
                <a:gd name="T48" fmla="*/ 281 w 453"/>
                <a:gd name="T49" fmla="*/ 7 h 253"/>
                <a:gd name="T50" fmla="*/ 258 w 453"/>
                <a:gd name="T51" fmla="*/ 22 h 253"/>
                <a:gd name="T52" fmla="*/ 253 w 453"/>
                <a:gd name="T53" fmla="*/ 2 h 253"/>
                <a:gd name="T54" fmla="*/ 240 w 453"/>
                <a:gd name="T55" fmla="*/ 20 h 253"/>
                <a:gd name="T56" fmla="*/ 229 w 453"/>
                <a:gd name="T57" fmla="*/ 20 h 253"/>
                <a:gd name="T58" fmla="*/ 217 w 453"/>
                <a:gd name="T59" fmla="*/ 0 h 253"/>
                <a:gd name="T60" fmla="*/ 199 w 453"/>
                <a:gd name="T61" fmla="*/ 22 h 253"/>
                <a:gd name="T62" fmla="*/ 188 w 453"/>
                <a:gd name="T63" fmla="*/ 4 h 253"/>
                <a:gd name="T64" fmla="*/ 180 w 453"/>
                <a:gd name="T65" fmla="*/ 25 h 253"/>
                <a:gd name="T66" fmla="*/ 170 w 453"/>
                <a:gd name="T67" fmla="*/ 28 h 253"/>
                <a:gd name="T68" fmla="*/ 152 w 453"/>
                <a:gd name="T69" fmla="*/ 13 h 253"/>
                <a:gd name="T70" fmla="*/ 142 w 453"/>
                <a:gd name="T71" fmla="*/ 38 h 253"/>
                <a:gd name="T72" fmla="*/ 126 w 453"/>
                <a:gd name="T73" fmla="*/ 24 h 253"/>
                <a:gd name="T74" fmla="*/ 125 w 453"/>
                <a:gd name="T75" fmla="*/ 46 h 253"/>
                <a:gd name="T76" fmla="*/ 115 w 453"/>
                <a:gd name="T77" fmla="*/ 52 h 253"/>
                <a:gd name="T78" fmla="*/ 95 w 453"/>
                <a:gd name="T79" fmla="*/ 43 h 253"/>
                <a:gd name="T80" fmla="*/ 91 w 453"/>
                <a:gd name="T81" fmla="*/ 70 h 253"/>
                <a:gd name="T82" fmla="*/ 73 w 453"/>
                <a:gd name="T83" fmla="*/ 61 h 253"/>
                <a:gd name="T84" fmla="*/ 78 w 453"/>
                <a:gd name="T85" fmla="*/ 83 h 253"/>
                <a:gd name="T86" fmla="*/ 70 w 453"/>
                <a:gd name="T87" fmla="*/ 91 h 253"/>
                <a:gd name="T88" fmla="*/ 48 w 453"/>
                <a:gd name="T89" fmla="*/ 88 h 253"/>
                <a:gd name="T90" fmla="*/ 52 w 453"/>
                <a:gd name="T91" fmla="*/ 115 h 253"/>
                <a:gd name="T92" fmla="*/ 32 w 453"/>
                <a:gd name="T93" fmla="*/ 111 h 253"/>
                <a:gd name="T94" fmla="*/ 43 w 453"/>
                <a:gd name="T95" fmla="*/ 131 h 253"/>
                <a:gd name="T96" fmla="*/ 38 w 453"/>
                <a:gd name="T97" fmla="*/ 141 h 253"/>
                <a:gd name="T98" fmla="*/ 15 w 453"/>
                <a:gd name="T99" fmla="*/ 145 h 253"/>
                <a:gd name="T100" fmla="*/ 28 w 453"/>
                <a:gd name="T101" fmla="*/ 169 h 253"/>
                <a:gd name="T102" fmla="*/ 7 w 453"/>
                <a:gd name="T103" fmla="*/ 172 h 253"/>
                <a:gd name="T104" fmla="*/ 23 w 453"/>
                <a:gd name="T105" fmla="*/ 188 h 253"/>
                <a:gd name="T106" fmla="*/ 21 w 453"/>
                <a:gd name="T107" fmla="*/ 199 h 253"/>
                <a:gd name="T108" fmla="*/ 1 w 453"/>
                <a:gd name="T109" fmla="*/ 208 h 253"/>
                <a:gd name="T110" fmla="*/ 20 w 453"/>
                <a:gd name="T111" fmla="*/ 229 h 253"/>
                <a:gd name="T112" fmla="*/ 20 w 453"/>
                <a:gd name="T113" fmla="*/ 232 h 253"/>
                <a:gd name="T114" fmla="*/ 20 w 453"/>
                <a:gd name="T115" fmla="*/ 24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3" h="253">
                  <a:moveTo>
                    <a:pt x="433" y="240"/>
                  </a:moveTo>
                  <a:cubicBezTo>
                    <a:pt x="433" y="241"/>
                    <a:pt x="433" y="243"/>
                    <a:pt x="433" y="244"/>
                  </a:cubicBezTo>
                  <a:cubicBezTo>
                    <a:pt x="452" y="246"/>
                    <a:pt x="452" y="246"/>
                    <a:pt x="452" y="246"/>
                  </a:cubicBezTo>
                  <a:cubicBezTo>
                    <a:pt x="452" y="244"/>
                    <a:pt x="453" y="243"/>
                    <a:pt x="453" y="241"/>
                  </a:cubicBezTo>
                  <a:cubicBezTo>
                    <a:pt x="433" y="240"/>
                    <a:pt x="433" y="240"/>
                    <a:pt x="433" y="240"/>
                  </a:cubicBezTo>
                  <a:close/>
                  <a:moveTo>
                    <a:pt x="433" y="233"/>
                  </a:moveTo>
                  <a:cubicBezTo>
                    <a:pt x="433" y="234"/>
                    <a:pt x="433" y="235"/>
                    <a:pt x="433" y="236"/>
                  </a:cubicBezTo>
                  <a:cubicBezTo>
                    <a:pt x="453" y="237"/>
                    <a:pt x="453" y="237"/>
                    <a:pt x="453" y="237"/>
                  </a:cubicBezTo>
                  <a:cubicBezTo>
                    <a:pt x="453" y="236"/>
                    <a:pt x="453" y="235"/>
                    <a:pt x="453" y="233"/>
                  </a:cubicBezTo>
                  <a:cubicBezTo>
                    <a:pt x="433" y="233"/>
                    <a:pt x="433" y="233"/>
                    <a:pt x="433" y="233"/>
                  </a:cubicBezTo>
                  <a:close/>
                  <a:moveTo>
                    <a:pt x="434" y="225"/>
                  </a:moveTo>
                  <a:cubicBezTo>
                    <a:pt x="434" y="226"/>
                    <a:pt x="434" y="226"/>
                    <a:pt x="434" y="227"/>
                  </a:cubicBezTo>
                  <a:cubicBezTo>
                    <a:pt x="434" y="228"/>
                    <a:pt x="434" y="228"/>
                    <a:pt x="434" y="229"/>
                  </a:cubicBezTo>
                  <a:cubicBezTo>
                    <a:pt x="453" y="229"/>
                    <a:pt x="453" y="229"/>
                    <a:pt x="453" y="229"/>
                  </a:cubicBezTo>
                  <a:cubicBezTo>
                    <a:pt x="453" y="228"/>
                    <a:pt x="453" y="228"/>
                    <a:pt x="453" y="227"/>
                  </a:cubicBezTo>
                  <a:cubicBezTo>
                    <a:pt x="453" y="226"/>
                    <a:pt x="453" y="226"/>
                    <a:pt x="453" y="225"/>
                  </a:cubicBezTo>
                  <a:cubicBezTo>
                    <a:pt x="434" y="225"/>
                    <a:pt x="434" y="225"/>
                    <a:pt x="434" y="225"/>
                  </a:cubicBezTo>
                  <a:close/>
                  <a:moveTo>
                    <a:pt x="433" y="218"/>
                  </a:moveTo>
                  <a:cubicBezTo>
                    <a:pt x="433" y="219"/>
                    <a:pt x="433" y="220"/>
                    <a:pt x="433" y="222"/>
                  </a:cubicBezTo>
                  <a:cubicBezTo>
                    <a:pt x="453" y="221"/>
                    <a:pt x="453" y="221"/>
                    <a:pt x="453" y="221"/>
                  </a:cubicBezTo>
                  <a:cubicBezTo>
                    <a:pt x="453" y="220"/>
                    <a:pt x="453" y="218"/>
                    <a:pt x="453" y="217"/>
                  </a:cubicBezTo>
                  <a:lnTo>
                    <a:pt x="433" y="218"/>
                  </a:lnTo>
                  <a:close/>
                  <a:moveTo>
                    <a:pt x="433" y="210"/>
                  </a:moveTo>
                  <a:cubicBezTo>
                    <a:pt x="433" y="212"/>
                    <a:pt x="433" y="213"/>
                    <a:pt x="433" y="214"/>
                  </a:cubicBezTo>
                  <a:cubicBezTo>
                    <a:pt x="453" y="213"/>
                    <a:pt x="453" y="213"/>
                    <a:pt x="453" y="213"/>
                  </a:cubicBezTo>
                  <a:cubicBezTo>
                    <a:pt x="453" y="211"/>
                    <a:pt x="453" y="210"/>
                    <a:pt x="452" y="209"/>
                  </a:cubicBezTo>
                  <a:cubicBezTo>
                    <a:pt x="433" y="210"/>
                    <a:pt x="433" y="210"/>
                    <a:pt x="433" y="210"/>
                  </a:cubicBezTo>
                  <a:close/>
                  <a:moveTo>
                    <a:pt x="432" y="203"/>
                  </a:moveTo>
                  <a:cubicBezTo>
                    <a:pt x="432" y="204"/>
                    <a:pt x="432" y="205"/>
                    <a:pt x="433" y="207"/>
                  </a:cubicBezTo>
                  <a:cubicBezTo>
                    <a:pt x="452" y="205"/>
                    <a:pt x="452" y="205"/>
                    <a:pt x="452" y="205"/>
                  </a:cubicBezTo>
                  <a:cubicBezTo>
                    <a:pt x="452" y="203"/>
                    <a:pt x="452" y="202"/>
                    <a:pt x="452" y="201"/>
                  </a:cubicBezTo>
                  <a:cubicBezTo>
                    <a:pt x="432" y="203"/>
                    <a:pt x="432" y="203"/>
                    <a:pt x="432" y="203"/>
                  </a:cubicBezTo>
                  <a:close/>
                  <a:moveTo>
                    <a:pt x="431" y="195"/>
                  </a:moveTo>
                  <a:cubicBezTo>
                    <a:pt x="431" y="197"/>
                    <a:pt x="432" y="198"/>
                    <a:pt x="432" y="199"/>
                  </a:cubicBezTo>
                  <a:cubicBezTo>
                    <a:pt x="451" y="197"/>
                    <a:pt x="451" y="197"/>
                    <a:pt x="451" y="197"/>
                  </a:cubicBezTo>
                  <a:cubicBezTo>
                    <a:pt x="451" y="195"/>
                    <a:pt x="451" y="194"/>
                    <a:pt x="451" y="193"/>
                  </a:cubicBezTo>
                  <a:cubicBezTo>
                    <a:pt x="431" y="195"/>
                    <a:pt x="431" y="195"/>
                    <a:pt x="431" y="195"/>
                  </a:cubicBezTo>
                  <a:close/>
                  <a:moveTo>
                    <a:pt x="430" y="188"/>
                  </a:moveTo>
                  <a:cubicBezTo>
                    <a:pt x="430" y="189"/>
                    <a:pt x="430" y="191"/>
                    <a:pt x="431" y="192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0" y="187"/>
                    <a:pt x="449" y="186"/>
                    <a:pt x="449" y="184"/>
                  </a:cubicBezTo>
                  <a:lnTo>
                    <a:pt x="430" y="188"/>
                  </a:lnTo>
                  <a:close/>
                  <a:moveTo>
                    <a:pt x="428" y="181"/>
                  </a:moveTo>
                  <a:cubicBezTo>
                    <a:pt x="429" y="182"/>
                    <a:pt x="429" y="183"/>
                    <a:pt x="429" y="184"/>
                  </a:cubicBezTo>
                  <a:cubicBezTo>
                    <a:pt x="448" y="180"/>
                    <a:pt x="448" y="180"/>
                    <a:pt x="448" y="180"/>
                  </a:cubicBezTo>
                  <a:cubicBezTo>
                    <a:pt x="448" y="179"/>
                    <a:pt x="448" y="178"/>
                    <a:pt x="447" y="176"/>
                  </a:cubicBezTo>
                  <a:cubicBezTo>
                    <a:pt x="428" y="181"/>
                    <a:pt x="428" y="181"/>
                    <a:pt x="428" y="181"/>
                  </a:cubicBezTo>
                  <a:close/>
                  <a:moveTo>
                    <a:pt x="427" y="174"/>
                  </a:moveTo>
                  <a:cubicBezTo>
                    <a:pt x="427" y="175"/>
                    <a:pt x="427" y="176"/>
                    <a:pt x="428" y="177"/>
                  </a:cubicBezTo>
                  <a:cubicBezTo>
                    <a:pt x="447" y="172"/>
                    <a:pt x="447" y="172"/>
                    <a:pt x="447" y="172"/>
                  </a:cubicBezTo>
                  <a:cubicBezTo>
                    <a:pt x="446" y="171"/>
                    <a:pt x="446" y="170"/>
                    <a:pt x="446" y="168"/>
                  </a:cubicBezTo>
                  <a:cubicBezTo>
                    <a:pt x="427" y="174"/>
                    <a:pt x="427" y="174"/>
                    <a:pt x="427" y="174"/>
                  </a:cubicBezTo>
                  <a:close/>
                  <a:moveTo>
                    <a:pt x="425" y="166"/>
                  </a:moveTo>
                  <a:cubicBezTo>
                    <a:pt x="425" y="168"/>
                    <a:pt x="425" y="169"/>
                    <a:pt x="426" y="170"/>
                  </a:cubicBezTo>
                  <a:cubicBezTo>
                    <a:pt x="444" y="165"/>
                    <a:pt x="444" y="165"/>
                    <a:pt x="444" y="165"/>
                  </a:cubicBezTo>
                  <a:cubicBezTo>
                    <a:pt x="444" y="163"/>
                    <a:pt x="444" y="162"/>
                    <a:pt x="443" y="161"/>
                  </a:cubicBezTo>
                  <a:cubicBezTo>
                    <a:pt x="425" y="166"/>
                    <a:pt x="425" y="166"/>
                    <a:pt x="425" y="166"/>
                  </a:cubicBezTo>
                  <a:close/>
                  <a:moveTo>
                    <a:pt x="422" y="159"/>
                  </a:moveTo>
                  <a:cubicBezTo>
                    <a:pt x="423" y="160"/>
                    <a:pt x="423" y="162"/>
                    <a:pt x="423" y="163"/>
                  </a:cubicBezTo>
                  <a:cubicBezTo>
                    <a:pt x="442" y="157"/>
                    <a:pt x="442" y="157"/>
                    <a:pt x="442" y="157"/>
                  </a:cubicBezTo>
                  <a:cubicBezTo>
                    <a:pt x="442" y="155"/>
                    <a:pt x="441" y="154"/>
                    <a:pt x="441" y="153"/>
                  </a:cubicBezTo>
                  <a:cubicBezTo>
                    <a:pt x="422" y="159"/>
                    <a:pt x="422" y="159"/>
                    <a:pt x="422" y="159"/>
                  </a:cubicBezTo>
                  <a:close/>
                  <a:moveTo>
                    <a:pt x="420" y="152"/>
                  </a:moveTo>
                  <a:cubicBezTo>
                    <a:pt x="420" y="153"/>
                    <a:pt x="421" y="155"/>
                    <a:pt x="421" y="156"/>
                  </a:cubicBezTo>
                  <a:cubicBezTo>
                    <a:pt x="439" y="149"/>
                    <a:pt x="439" y="149"/>
                    <a:pt x="439" y="149"/>
                  </a:cubicBezTo>
                  <a:cubicBezTo>
                    <a:pt x="439" y="148"/>
                    <a:pt x="438" y="146"/>
                    <a:pt x="438" y="145"/>
                  </a:cubicBezTo>
                  <a:cubicBezTo>
                    <a:pt x="420" y="152"/>
                    <a:pt x="420" y="152"/>
                    <a:pt x="420" y="152"/>
                  </a:cubicBezTo>
                  <a:close/>
                  <a:moveTo>
                    <a:pt x="417" y="145"/>
                  </a:moveTo>
                  <a:cubicBezTo>
                    <a:pt x="417" y="146"/>
                    <a:pt x="418" y="148"/>
                    <a:pt x="418" y="149"/>
                  </a:cubicBezTo>
                  <a:cubicBezTo>
                    <a:pt x="436" y="141"/>
                    <a:pt x="436" y="141"/>
                    <a:pt x="436" y="141"/>
                  </a:cubicBezTo>
                  <a:cubicBezTo>
                    <a:pt x="436" y="140"/>
                    <a:pt x="435" y="139"/>
                    <a:pt x="435" y="138"/>
                  </a:cubicBezTo>
                  <a:cubicBezTo>
                    <a:pt x="417" y="145"/>
                    <a:pt x="417" y="145"/>
                    <a:pt x="417" y="145"/>
                  </a:cubicBezTo>
                  <a:close/>
                  <a:moveTo>
                    <a:pt x="414" y="139"/>
                  </a:moveTo>
                  <a:cubicBezTo>
                    <a:pt x="414" y="140"/>
                    <a:pt x="415" y="141"/>
                    <a:pt x="415" y="142"/>
                  </a:cubicBezTo>
                  <a:cubicBezTo>
                    <a:pt x="433" y="134"/>
                    <a:pt x="433" y="134"/>
                    <a:pt x="433" y="134"/>
                  </a:cubicBezTo>
                  <a:cubicBezTo>
                    <a:pt x="433" y="133"/>
                    <a:pt x="432" y="131"/>
                    <a:pt x="432" y="130"/>
                  </a:cubicBezTo>
                  <a:lnTo>
                    <a:pt x="414" y="139"/>
                  </a:lnTo>
                  <a:close/>
                  <a:moveTo>
                    <a:pt x="411" y="132"/>
                  </a:moveTo>
                  <a:cubicBezTo>
                    <a:pt x="411" y="133"/>
                    <a:pt x="412" y="134"/>
                    <a:pt x="412" y="135"/>
                  </a:cubicBezTo>
                  <a:cubicBezTo>
                    <a:pt x="430" y="126"/>
                    <a:pt x="430" y="126"/>
                    <a:pt x="430" y="126"/>
                  </a:cubicBezTo>
                  <a:cubicBezTo>
                    <a:pt x="429" y="125"/>
                    <a:pt x="429" y="124"/>
                    <a:pt x="428" y="123"/>
                  </a:cubicBezTo>
                  <a:lnTo>
                    <a:pt x="411" y="132"/>
                  </a:lnTo>
                  <a:close/>
                  <a:moveTo>
                    <a:pt x="407" y="125"/>
                  </a:moveTo>
                  <a:cubicBezTo>
                    <a:pt x="408" y="126"/>
                    <a:pt x="408" y="127"/>
                    <a:pt x="409" y="129"/>
                  </a:cubicBezTo>
                  <a:cubicBezTo>
                    <a:pt x="426" y="119"/>
                    <a:pt x="426" y="119"/>
                    <a:pt x="426" y="119"/>
                  </a:cubicBezTo>
                  <a:cubicBezTo>
                    <a:pt x="425" y="118"/>
                    <a:pt x="425" y="117"/>
                    <a:pt x="424" y="116"/>
                  </a:cubicBezTo>
                  <a:cubicBezTo>
                    <a:pt x="407" y="125"/>
                    <a:pt x="407" y="125"/>
                    <a:pt x="407" y="125"/>
                  </a:cubicBezTo>
                  <a:close/>
                  <a:moveTo>
                    <a:pt x="403" y="119"/>
                  </a:moveTo>
                  <a:cubicBezTo>
                    <a:pt x="404" y="120"/>
                    <a:pt x="404" y="121"/>
                    <a:pt x="405" y="122"/>
                  </a:cubicBezTo>
                  <a:cubicBezTo>
                    <a:pt x="422" y="112"/>
                    <a:pt x="422" y="112"/>
                    <a:pt x="422" y="112"/>
                  </a:cubicBezTo>
                  <a:cubicBezTo>
                    <a:pt x="421" y="111"/>
                    <a:pt x="421" y="110"/>
                    <a:pt x="420" y="109"/>
                  </a:cubicBezTo>
                  <a:cubicBezTo>
                    <a:pt x="403" y="119"/>
                    <a:pt x="403" y="119"/>
                    <a:pt x="403" y="119"/>
                  </a:cubicBezTo>
                  <a:close/>
                  <a:moveTo>
                    <a:pt x="399" y="113"/>
                  </a:moveTo>
                  <a:cubicBezTo>
                    <a:pt x="400" y="114"/>
                    <a:pt x="401" y="115"/>
                    <a:pt x="401" y="116"/>
                  </a:cubicBezTo>
                  <a:cubicBezTo>
                    <a:pt x="418" y="105"/>
                    <a:pt x="418" y="105"/>
                    <a:pt x="418" y="105"/>
                  </a:cubicBezTo>
                  <a:cubicBezTo>
                    <a:pt x="417" y="104"/>
                    <a:pt x="416" y="103"/>
                    <a:pt x="415" y="102"/>
                  </a:cubicBezTo>
                  <a:cubicBezTo>
                    <a:pt x="399" y="113"/>
                    <a:pt x="399" y="113"/>
                    <a:pt x="399" y="113"/>
                  </a:cubicBezTo>
                  <a:close/>
                  <a:moveTo>
                    <a:pt x="395" y="106"/>
                  </a:moveTo>
                  <a:cubicBezTo>
                    <a:pt x="396" y="107"/>
                    <a:pt x="396" y="108"/>
                    <a:pt x="397" y="109"/>
                  </a:cubicBezTo>
                  <a:cubicBezTo>
                    <a:pt x="413" y="98"/>
                    <a:pt x="413" y="98"/>
                    <a:pt x="413" y="98"/>
                  </a:cubicBezTo>
                  <a:cubicBezTo>
                    <a:pt x="412" y="97"/>
                    <a:pt x="412" y="96"/>
                    <a:pt x="411" y="95"/>
                  </a:cubicBezTo>
                  <a:cubicBezTo>
                    <a:pt x="395" y="106"/>
                    <a:pt x="395" y="106"/>
                    <a:pt x="395" y="106"/>
                  </a:cubicBezTo>
                  <a:close/>
                  <a:moveTo>
                    <a:pt x="390" y="100"/>
                  </a:moveTo>
                  <a:cubicBezTo>
                    <a:pt x="391" y="101"/>
                    <a:pt x="392" y="102"/>
                    <a:pt x="393" y="103"/>
                  </a:cubicBezTo>
                  <a:cubicBezTo>
                    <a:pt x="408" y="92"/>
                    <a:pt x="408" y="92"/>
                    <a:pt x="408" y="92"/>
                  </a:cubicBezTo>
                  <a:cubicBezTo>
                    <a:pt x="408" y="91"/>
                    <a:pt x="407" y="90"/>
                    <a:pt x="406" y="88"/>
                  </a:cubicBezTo>
                  <a:cubicBezTo>
                    <a:pt x="390" y="100"/>
                    <a:pt x="390" y="100"/>
                    <a:pt x="390" y="100"/>
                  </a:cubicBezTo>
                  <a:close/>
                  <a:moveTo>
                    <a:pt x="386" y="95"/>
                  </a:moveTo>
                  <a:cubicBezTo>
                    <a:pt x="387" y="96"/>
                    <a:pt x="387" y="97"/>
                    <a:pt x="388" y="97"/>
                  </a:cubicBezTo>
                  <a:cubicBezTo>
                    <a:pt x="403" y="85"/>
                    <a:pt x="403" y="85"/>
                    <a:pt x="403" y="85"/>
                  </a:cubicBezTo>
                  <a:cubicBezTo>
                    <a:pt x="403" y="84"/>
                    <a:pt x="402" y="83"/>
                    <a:pt x="401" y="82"/>
                  </a:cubicBezTo>
                  <a:cubicBezTo>
                    <a:pt x="386" y="95"/>
                    <a:pt x="386" y="95"/>
                    <a:pt x="386" y="95"/>
                  </a:cubicBezTo>
                  <a:close/>
                  <a:moveTo>
                    <a:pt x="381" y="89"/>
                  </a:moveTo>
                  <a:cubicBezTo>
                    <a:pt x="382" y="90"/>
                    <a:pt x="383" y="91"/>
                    <a:pt x="383" y="92"/>
                  </a:cubicBezTo>
                  <a:cubicBezTo>
                    <a:pt x="398" y="79"/>
                    <a:pt x="398" y="79"/>
                    <a:pt x="398" y="79"/>
                  </a:cubicBezTo>
                  <a:cubicBezTo>
                    <a:pt x="397" y="78"/>
                    <a:pt x="396" y="77"/>
                    <a:pt x="396" y="76"/>
                  </a:cubicBezTo>
                  <a:cubicBezTo>
                    <a:pt x="381" y="89"/>
                    <a:pt x="381" y="89"/>
                    <a:pt x="381" y="89"/>
                  </a:cubicBezTo>
                  <a:close/>
                  <a:moveTo>
                    <a:pt x="376" y="83"/>
                  </a:moveTo>
                  <a:cubicBezTo>
                    <a:pt x="377" y="84"/>
                    <a:pt x="378" y="85"/>
                    <a:pt x="378" y="86"/>
                  </a:cubicBezTo>
                  <a:cubicBezTo>
                    <a:pt x="393" y="73"/>
                    <a:pt x="393" y="73"/>
                    <a:pt x="393" y="73"/>
                  </a:cubicBezTo>
                  <a:cubicBezTo>
                    <a:pt x="392" y="72"/>
                    <a:pt x="391" y="71"/>
                    <a:pt x="390" y="70"/>
                  </a:cubicBezTo>
                  <a:cubicBezTo>
                    <a:pt x="376" y="83"/>
                    <a:pt x="376" y="83"/>
                    <a:pt x="376" y="83"/>
                  </a:cubicBezTo>
                  <a:close/>
                  <a:moveTo>
                    <a:pt x="371" y="78"/>
                  </a:moveTo>
                  <a:cubicBezTo>
                    <a:pt x="371" y="79"/>
                    <a:pt x="372" y="80"/>
                    <a:pt x="373" y="81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6" y="66"/>
                    <a:pt x="385" y="65"/>
                    <a:pt x="384" y="64"/>
                  </a:cubicBezTo>
                  <a:lnTo>
                    <a:pt x="371" y="78"/>
                  </a:lnTo>
                  <a:close/>
                  <a:moveTo>
                    <a:pt x="365" y="73"/>
                  </a:moveTo>
                  <a:cubicBezTo>
                    <a:pt x="366" y="74"/>
                    <a:pt x="367" y="75"/>
                    <a:pt x="368" y="76"/>
                  </a:cubicBezTo>
                  <a:cubicBezTo>
                    <a:pt x="381" y="61"/>
                    <a:pt x="381" y="61"/>
                    <a:pt x="381" y="61"/>
                  </a:cubicBezTo>
                  <a:cubicBezTo>
                    <a:pt x="380" y="60"/>
                    <a:pt x="379" y="59"/>
                    <a:pt x="378" y="59"/>
                  </a:cubicBezTo>
                  <a:cubicBezTo>
                    <a:pt x="365" y="73"/>
                    <a:pt x="365" y="73"/>
                    <a:pt x="365" y="73"/>
                  </a:cubicBezTo>
                  <a:close/>
                  <a:moveTo>
                    <a:pt x="359" y="68"/>
                  </a:moveTo>
                  <a:cubicBezTo>
                    <a:pt x="360" y="69"/>
                    <a:pt x="361" y="70"/>
                    <a:pt x="362" y="71"/>
                  </a:cubicBezTo>
                  <a:cubicBezTo>
                    <a:pt x="375" y="56"/>
                    <a:pt x="375" y="56"/>
                    <a:pt x="375" y="56"/>
                  </a:cubicBezTo>
                  <a:cubicBezTo>
                    <a:pt x="374" y="55"/>
                    <a:pt x="373" y="54"/>
                    <a:pt x="372" y="53"/>
                  </a:cubicBezTo>
                  <a:lnTo>
                    <a:pt x="359" y="68"/>
                  </a:lnTo>
                  <a:close/>
                  <a:moveTo>
                    <a:pt x="354" y="63"/>
                  </a:moveTo>
                  <a:cubicBezTo>
                    <a:pt x="355" y="64"/>
                    <a:pt x="356" y="65"/>
                    <a:pt x="357" y="66"/>
                  </a:cubicBezTo>
                  <a:cubicBezTo>
                    <a:pt x="369" y="51"/>
                    <a:pt x="369" y="51"/>
                    <a:pt x="369" y="51"/>
                  </a:cubicBezTo>
                  <a:cubicBezTo>
                    <a:pt x="368" y="50"/>
                    <a:pt x="367" y="49"/>
                    <a:pt x="366" y="48"/>
                  </a:cubicBezTo>
                  <a:cubicBezTo>
                    <a:pt x="354" y="63"/>
                    <a:pt x="354" y="63"/>
                    <a:pt x="354" y="63"/>
                  </a:cubicBezTo>
                  <a:close/>
                  <a:moveTo>
                    <a:pt x="348" y="59"/>
                  </a:moveTo>
                  <a:cubicBezTo>
                    <a:pt x="349" y="60"/>
                    <a:pt x="350" y="60"/>
                    <a:pt x="351" y="61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1" y="45"/>
                    <a:pt x="360" y="44"/>
                    <a:pt x="359" y="43"/>
                  </a:cubicBezTo>
                  <a:cubicBezTo>
                    <a:pt x="348" y="59"/>
                    <a:pt x="348" y="59"/>
                    <a:pt x="348" y="59"/>
                  </a:cubicBezTo>
                  <a:close/>
                  <a:moveTo>
                    <a:pt x="341" y="55"/>
                  </a:moveTo>
                  <a:cubicBezTo>
                    <a:pt x="343" y="55"/>
                    <a:pt x="344" y="56"/>
                    <a:pt x="345" y="57"/>
                  </a:cubicBezTo>
                  <a:cubicBezTo>
                    <a:pt x="356" y="41"/>
                    <a:pt x="356" y="41"/>
                    <a:pt x="356" y="41"/>
                  </a:cubicBezTo>
                  <a:cubicBezTo>
                    <a:pt x="355" y="40"/>
                    <a:pt x="354" y="39"/>
                    <a:pt x="352" y="38"/>
                  </a:cubicBezTo>
                  <a:cubicBezTo>
                    <a:pt x="341" y="55"/>
                    <a:pt x="341" y="55"/>
                    <a:pt x="341" y="55"/>
                  </a:cubicBezTo>
                  <a:close/>
                  <a:moveTo>
                    <a:pt x="335" y="51"/>
                  </a:moveTo>
                  <a:cubicBezTo>
                    <a:pt x="336" y="51"/>
                    <a:pt x="337" y="52"/>
                    <a:pt x="338" y="53"/>
                  </a:cubicBezTo>
                  <a:cubicBezTo>
                    <a:pt x="349" y="36"/>
                    <a:pt x="349" y="36"/>
                    <a:pt x="349" y="36"/>
                  </a:cubicBezTo>
                  <a:cubicBezTo>
                    <a:pt x="348" y="35"/>
                    <a:pt x="347" y="35"/>
                    <a:pt x="345" y="34"/>
                  </a:cubicBezTo>
                  <a:cubicBezTo>
                    <a:pt x="335" y="51"/>
                    <a:pt x="335" y="51"/>
                    <a:pt x="335" y="51"/>
                  </a:cubicBezTo>
                  <a:close/>
                  <a:moveTo>
                    <a:pt x="329" y="47"/>
                  </a:moveTo>
                  <a:cubicBezTo>
                    <a:pt x="330" y="47"/>
                    <a:pt x="331" y="48"/>
                    <a:pt x="332" y="49"/>
                  </a:cubicBezTo>
                  <a:cubicBezTo>
                    <a:pt x="342" y="32"/>
                    <a:pt x="342" y="32"/>
                    <a:pt x="342" y="32"/>
                  </a:cubicBezTo>
                  <a:cubicBezTo>
                    <a:pt x="341" y="31"/>
                    <a:pt x="340" y="30"/>
                    <a:pt x="338" y="30"/>
                  </a:cubicBezTo>
                  <a:cubicBezTo>
                    <a:pt x="329" y="47"/>
                    <a:pt x="329" y="47"/>
                    <a:pt x="329" y="47"/>
                  </a:cubicBezTo>
                  <a:close/>
                  <a:moveTo>
                    <a:pt x="322" y="43"/>
                  </a:moveTo>
                  <a:cubicBezTo>
                    <a:pt x="323" y="44"/>
                    <a:pt x="324" y="44"/>
                    <a:pt x="325" y="45"/>
                  </a:cubicBezTo>
                  <a:cubicBezTo>
                    <a:pt x="335" y="28"/>
                    <a:pt x="335" y="28"/>
                    <a:pt x="335" y="28"/>
                  </a:cubicBezTo>
                  <a:cubicBezTo>
                    <a:pt x="334" y="27"/>
                    <a:pt x="332" y="26"/>
                    <a:pt x="331" y="26"/>
                  </a:cubicBezTo>
                  <a:cubicBezTo>
                    <a:pt x="322" y="43"/>
                    <a:pt x="322" y="43"/>
                    <a:pt x="322" y="43"/>
                  </a:cubicBezTo>
                  <a:close/>
                  <a:moveTo>
                    <a:pt x="315" y="40"/>
                  </a:moveTo>
                  <a:cubicBezTo>
                    <a:pt x="317" y="40"/>
                    <a:pt x="318" y="41"/>
                    <a:pt x="319" y="42"/>
                  </a:cubicBezTo>
                  <a:cubicBezTo>
                    <a:pt x="328" y="24"/>
                    <a:pt x="328" y="24"/>
                    <a:pt x="328" y="24"/>
                  </a:cubicBezTo>
                  <a:cubicBezTo>
                    <a:pt x="326" y="23"/>
                    <a:pt x="325" y="23"/>
                    <a:pt x="324" y="22"/>
                  </a:cubicBezTo>
                  <a:cubicBezTo>
                    <a:pt x="315" y="40"/>
                    <a:pt x="315" y="40"/>
                    <a:pt x="315" y="40"/>
                  </a:cubicBezTo>
                  <a:close/>
                  <a:moveTo>
                    <a:pt x="309" y="37"/>
                  </a:moveTo>
                  <a:cubicBezTo>
                    <a:pt x="310" y="37"/>
                    <a:pt x="311" y="38"/>
                    <a:pt x="312" y="38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19"/>
                    <a:pt x="316" y="19"/>
                  </a:cubicBezTo>
                  <a:cubicBezTo>
                    <a:pt x="309" y="37"/>
                    <a:pt x="309" y="37"/>
                    <a:pt x="309" y="37"/>
                  </a:cubicBezTo>
                  <a:close/>
                  <a:moveTo>
                    <a:pt x="302" y="34"/>
                  </a:moveTo>
                  <a:cubicBezTo>
                    <a:pt x="303" y="34"/>
                    <a:pt x="304" y="35"/>
                    <a:pt x="305" y="35"/>
                  </a:cubicBezTo>
                  <a:cubicBezTo>
                    <a:pt x="313" y="17"/>
                    <a:pt x="313" y="17"/>
                    <a:pt x="313" y="17"/>
                  </a:cubicBezTo>
                  <a:cubicBezTo>
                    <a:pt x="311" y="17"/>
                    <a:pt x="310" y="16"/>
                    <a:pt x="309" y="16"/>
                  </a:cubicBezTo>
                  <a:cubicBezTo>
                    <a:pt x="302" y="34"/>
                    <a:pt x="302" y="34"/>
                    <a:pt x="302" y="34"/>
                  </a:cubicBezTo>
                  <a:close/>
                  <a:moveTo>
                    <a:pt x="295" y="31"/>
                  </a:moveTo>
                  <a:cubicBezTo>
                    <a:pt x="296" y="32"/>
                    <a:pt x="297" y="32"/>
                    <a:pt x="298" y="33"/>
                  </a:cubicBezTo>
                  <a:cubicBezTo>
                    <a:pt x="305" y="14"/>
                    <a:pt x="305" y="14"/>
                    <a:pt x="305" y="14"/>
                  </a:cubicBezTo>
                  <a:cubicBezTo>
                    <a:pt x="304" y="14"/>
                    <a:pt x="302" y="13"/>
                    <a:pt x="301" y="13"/>
                  </a:cubicBezTo>
                  <a:cubicBezTo>
                    <a:pt x="295" y="31"/>
                    <a:pt x="295" y="31"/>
                    <a:pt x="295" y="31"/>
                  </a:cubicBezTo>
                  <a:close/>
                  <a:moveTo>
                    <a:pt x="288" y="29"/>
                  </a:moveTo>
                  <a:cubicBezTo>
                    <a:pt x="289" y="29"/>
                    <a:pt x="290" y="30"/>
                    <a:pt x="291" y="30"/>
                  </a:cubicBezTo>
                  <a:cubicBezTo>
                    <a:pt x="297" y="12"/>
                    <a:pt x="297" y="12"/>
                    <a:pt x="297" y="12"/>
                  </a:cubicBezTo>
                  <a:cubicBezTo>
                    <a:pt x="296" y="11"/>
                    <a:pt x="295" y="11"/>
                    <a:pt x="293" y="10"/>
                  </a:cubicBezTo>
                  <a:cubicBezTo>
                    <a:pt x="288" y="29"/>
                    <a:pt x="288" y="29"/>
                    <a:pt x="288" y="29"/>
                  </a:cubicBezTo>
                  <a:close/>
                  <a:moveTo>
                    <a:pt x="280" y="27"/>
                  </a:moveTo>
                  <a:cubicBezTo>
                    <a:pt x="282" y="27"/>
                    <a:pt x="283" y="28"/>
                    <a:pt x="284" y="28"/>
                  </a:cubicBezTo>
                  <a:cubicBezTo>
                    <a:pt x="289" y="9"/>
                    <a:pt x="289" y="9"/>
                    <a:pt x="289" y="9"/>
                  </a:cubicBezTo>
                  <a:cubicBezTo>
                    <a:pt x="288" y="9"/>
                    <a:pt x="287" y="8"/>
                    <a:pt x="285" y="8"/>
                  </a:cubicBezTo>
                  <a:cubicBezTo>
                    <a:pt x="280" y="27"/>
                    <a:pt x="280" y="27"/>
                    <a:pt x="280" y="27"/>
                  </a:cubicBezTo>
                  <a:close/>
                  <a:moveTo>
                    <a:pt x="273" y="25"/>
                  </a:moveTo>
                  <a:cubicBezTo>
                    <a:pt x="274" y="25"/>
                    <a:pt x="276" y="26"/>
                    <a:pt x="277" y="26"/>
                  </a:cubicBezTo>
                  <a:cubicBezTo>
                    <a:pt x="281" y="7"/>
                    <a:pt x="281" y="7"/>
                    <a:pt x="281" y="7"/>
                  </a:cubicBezTo>
                  <a:cubicBezTo>
                    <a:pt x="280" y="7"/>
                    <a:pt x="279" y="6"/>
                    <a:pt x="278" y="6"/>
                  </a:cubicBezTo>
                  <a:cubicBezTo>
                    <a:pt x="273" y="25"/>
                    <a:pt x="273" y="25"/>
                    <a:pt x="273" y="25"/>
                  </a:cubicBezTo>
                  <a:close/>
                  <a:moveTo>
                    <a:pt x="266" y="24"/>
                  </a:moveTo>
                  <a:cubicBezTo>
                    <a:pt x="267" y="24"/>
                    <a:pt x="268" y="24"/>
                    <a:pt x="269" y="24"/>
                  </a:cubicBezTo>
                  <a:cubicBezTo>
                    <a:pt x="274" y="5"/>
                    <a:pt x="274" y="5"/>
                    <a:pt x="274" y="5"/>
                  </a:cubicBezTo>
                  <a:cubicBezTo>
                    <a:pt x="272" y="5"/>
                    <a:pt x="271" y="5"/>
                    <a:pt x="269" y="4"/>
                  </a:cubicBezTo>
                  <a:lnTo>
                    <a:pt x="266" y="24"/>
                  </a:lnTo>
                  <a:close/>
                  <a:moveTo>
                    <a:pt x="258" y="22"/>
                  </a:moveTo>
                  <a:cubicBezTo>
                    <a:pt x="260" y="22"/>
                    <a:pt x="261" y="23"/>
                    <a:pt x="262" y="23"/>
                  </a:cubicBezTo>
                  <a:cubicBezTo>
                    <a:pt x="265" y="4"/>
                    <a:pt x="265" y="4"/>
                    <a:pt x="265" y="4"/>
                  </a:cubicBezTo>
                  <a:cubicBezTo>
                    <a:pt x="264" y="3"/>
                    <a:pt x="263" y="3"/>
                    <a:pt x="261" y="3"/>
                  </a:cubicBezTo>
                  <a:lnTo>
                    <a:pt x="258" y="22"/>
                  </a:lnTo>
                  <a:close/>
                  <a:moveTo>
                    <a:pt x="251" y="21"/>
                  </a:moveTo>
                  <a:cubicBezTo>
                    <a:pt x="252" y="21"/>
                    <a:pt x="254" y="22"/>
                    <a:pt x="255" y="22"/>
                  </a:cubicBezTo>
                  <a:cubicBezTo>
                    <a:pt x="257" y="2"/>
                    <a:pt x="257" y="2"/>
                    <a:pt x="257" y="2"/>
                  </a:cubicBezTo>
                  <a:cubicBezTo>
                    <a:pt x="256" y="2"/>
                    <a:pt x="255" y="2"/>
                    <a:pt x="253" y="2"/>
                  </a:cubicBezTo>
                  <a:cubicBezTo>
                    <a:pt x="251" y="21"/>
                    <a:pt x="251" y="21"/>
                    <a:pt x="251" y="21"/>
                  </a:cubicBezTo>
                  <a:close/>
                  <a:moveTo>
                    <a:pt x="244" y="21"/>
                  </a:moveTo>
                  <a:cubicBezTo>
                    <a:pt x="245" y="21"/>
                    <a:pt x="246" y="21"/>
                    <a:pt x="247" y="21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8" y="1"/>
                    <a:pt x="247" y="1"/>
                    <a:pt x="245" y="1"/>
                  </a:cubicBezTo>
                  <a:cubicBezTo>
                    <a:pt x="244" y="21"/>
                    <a:pt x="244" y="21"/>
                    <a:pt x="244" y="21"/>
                  </a:cubicBezTo>
                  <a:close/>
                  <a:moveTo>
                    <a:pt x="236" y="20"/>
                  </a:moveTo>
                  <a:cubicBezTo>
                    <a:pt x="237" y="20"/>
                    <a:pt x="239" y="20"/>
                    <a:pt x="240" y="20"/>
                  </a:cubicBezTo>
                  <a:cubicBezTo>
                    <a:pt x="241" y="1"/>
                    <a:pt x="241" y="1"/>
                    <a:pt x="241" y="1"/>
                  </a:cubicBezTo>
                  <a:cubicBezTo>
                    <a:pt x="240" y="1"/>
                    <a:pt x="238" y="1"/>
                    <a:pt x="237" y="1"/>
                  </a:cubicBezTo>
                  <a:cubicBezTo>
                    <a:pt x="236" y="20"/>
                    <a:pt x="236" y="20"/>
                    <a:pt x="236" y="20"/>
                  </a:cubicBezTo>
                  <a:close/>
                  <a:moveTo>
                    <a:pt x="229" y="20"/>
                  </a:moveTo>
                  <a:cubicBezTo>
                    <a:pt x="230" y="20"/>
                    <a:pt x="231" y="20"/>
                    <a:pt x="232" y="20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32" y="0"/>
                    <a:pt x="230" y="0"/>
                    <a:pt x="229" y="0"/>
                  </a:cubicBezTo>
                  <a:cubicBezTo>
                    <a:pt x="229" y="20"/>
                    <a:pt x="229" y="20"/>
                    <a:pt x="229" y="20"/>
                  </a:cubicBezTo>
                  <a:close/>
                  <a:moveTo>
                    <a:pt x="221" y="20"/>
                  </a:moveTo>
                  <a:cubicBezTo>
                    <a:pt x="222" y="20"/>
                    <a:pt x="224" y="20"/>
                    <a:pt x="225" y="2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3" y="0"/>
                    <a:pt x="222" y="0"/>
                    <a:pt x="221" y="0"/>
                  </a:cubicBezTo>
                  <a:lnTo>
                    <a:pt x="221" y="20"/>
                  </a:lnTo>
                  <a:close/>
                  <a:moveTo>
                    <a:pt x="214" y="20"/>
                  </a:moveTo>
                  <a:cubicBezTo>
                    <a:pt x="215" y="20"/>
                    <a:pt x="216" y="20"/>
                    <a:pt x="217" y="2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5" y="1"/>
                    <a:pt x="214" y="1"/>
                    <a:pt x="213" y="1"/>
                  </a:cubicBezTo>
                  <a:cubicBezTo>
                    <a:pt x="214" y="20"/>
                    <a:pt x="214" y="20"/>
                    <a:pt x="214" y="20"/>
                  </a:cubicBezTo>
                  <a:close/>
                  <a:moveTo>
                    <a:pt x="206" y="21"/>
                  </a:moveTo>
                  <a:cubicBezTo>
                    <a:pt x="207" y="21"/>
                    <a:pt x="209" y="21"/>
                    <a:pt x="210" y="21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07" y="1"/>
                    <a:pt x="206" y="1"/>
                    <a:pt x="204" y="1"/>
                  </a:cubicBezTo>
                  <a:cubicBezTo>
                    <a:pt x="206" y="21"/>
                    <a:pt x="206" y="21"/>
                    <a:pt x="206" y="21"/>
                  </a:cubicBezTo>
                  <a:close/>
                  <a:moveTo>
                    <a:pt x="199" y="22"/>
                  </a:moveTo>
                  <a:cubicBezTo>
                    <a:pt x="200" y="22"/>
                    <a:pt x="201" y="21"/>
                    <a:pt x="203" y="21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199" y="2"/>
                    <a:pt x="198" y="2"/>
                    <a:pt x="196" y="2"/>
                  </a:cubicBezTo>
                  <a:lnTo>
                    <a:pt x="199" y="22"/>
                  </a:lnTo>
                  <a:close/>
                  <a:moveTo>
                    <a:pt x="191" y="23"/>
                  </a:moveTo>
                  <a:cubicBezTo>
                    <a:pt x="193" y="23"/>
                    <a:pt x="194" y="22"/>
                    <a:pt x="195" y="22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1" y="3"/>
                    <a:pt x="189" y="3"/>
                    <a:pt x="188" y="4"/>
                  </a:cubicBezTo>
                  <a:lnTo>
                    <a:pt x="191" y="23"/>
                  </a:lnTo>
                  <a:close/>
                  <a:moveTo>
                    <a:pt x="184" y="24"/>
                  </a:moveTo>
                  <a:cubicBezTo>
                    <a:pt x="185" y="24"/>
                    <a:pt x="187" y="24"/>
                    <a:pt x="188" y="23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3" y="5"/>
                    <a:pt x="181" y="5"/>
                    <a:pt x="180" y="5"/>
                  </a:cubicBezTo>
                  <a:cubicBezTo>
                    <a:pt x="184" y="24"/>
                    <a:pt x="184" y="24"/>
                    <a:pt x="184" y="24"/>
                  </a:cubicBezTo>
                  <a:close/>
                  <a:moveTo>
                    <a:pt x="177" y="26"/>
                  </a:moveTo>
                  <a:cubicBezTo>
                    <a:pt x="178" y="26"/>
                    <a:pt x="179" y="25"/>
                    <a:pt x="180" y="25"/>
                  </a:cubicBezTo>
                  <a:cubicBezTo>
                    <a:pt x="176" y="6"/>
                    <a:pt x="176" y="6"/>
                    <a:pt x="176" y="6"/>
                  </a:cubicBezTo>
                  <a:cubicBezTo>
                    <a:pt x="175" y="6"/>
                    <a:pt x="173" y="7"/>
                    <a:pt x="172" y="7"/>
                  </a:cubicBezTo>
                  <a:cubicBezTo>
                    <a:pt x="177" y="26"/>
                    <a:pt x="177" y="26"/>
                    <a:pt x="177" y="26"/>
                  </a:cubicBezTo>
                  <a:close/>
                  <a:moveTo>
                    <a:pt x="170" y="28"/>
                  </a:moveTo>
                  <a:cubicBezTo>
                    <a:pt x="171" y="27"/>
                    <a:pt x="172" y="27"/>
                    <a:pt x="173" y="27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7" y="8"/>
                    <a:pt x="166" y="9"/>
                    <a:pt x="164" y="9"/>
                  </a:cubicBezTo>
                  <a:cubicBezTo>
                    <a:pt x="170" y="28"/>
                    <a:pt x="170" y="28"/>
                    <a:pt x="170" y="28"/>
                  </a:cubicBezTo>
                  <a:close/>
                  <a:moveTo>
                    <a:pt x="162" y="30"/>
                  </a:moveTo>
                  <a:cubicBezTo>
                    <a:pt x="164" y="30"/>
                    <a:pt x="165" y="29"/>
                    <a:pt x="166" y="29"/>
                  </a:cubicBezTo>
                  <a:cubicBezTo>
                    <a:pt x="160" y="10"/>
                    <a:pt x="160" y="10"/>
                    <a:pt x="160" y="10"/>
                  </a:cubicBezTo>
                  <a:cubicBezTo>
                    <a:pt x="159" y="11"/>
                    <a:pt x="158" y="11"/>
                    <a:pt x="156" y="11"/>
                  </a:cubicBezTo>
                  <a:cubicBezTo>
                    <a:pt x="162" y="30"/>
                    <a:pt x="162" y="30"/>
                    <a:pt x="162" y="30"/>
                  </a:cubicBezTo>
                  <a:close/>
                  <a:moveTo>
                    <a:pt x="155" y="32"/>
                  </a:moveTo>
                  <a:cubicBezTo>
                    <a:pt x="157" y="32"/>
                    <a:pt x="158" y="32"/>
                    <a:pt x="159" y="31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1" y="13"/>
                    <a:pt x="150" y="14"/>
                    <a:pt x="149" y="14"/>
                  </a:cubicBezTo>
                  <a:cubicBezTo>
                    <a:pt x="155" y="32"/>
                    <a:pt x="155" y="32"/>
                    <a:pt x="155" y="32"/>
                  </a:cubicBezTo>
                  <a:close/>
                  <a:moveTo>
                    <a:pt x="148" y="35"/>
                  </a:moveTo>
                  <a:cubicBezTo>
                    <a:pt x="150" y="35"/>
                    <a:pt x="151" y="34"/>
                    <a:pt x="152" y="34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44" y="16"/>
                    <a:pt x="142" y="16"/>
                    <a:pt x="141" y="17"/>
                  </a:cubicBezTo>
                  <a:lnTo>
                    <a:pt x="148" y="35"/>
                  </a:lnTo>
                  <a:close/>
                  <a:moveTo>
                    <a:pt x="142" y="38"/>
                  </a:moveTo>
                  <a:cubicBezTo>
                    <a:pt x="143" y="38"/>
                    <a:pt x="144" y="37"/>
                    <a:pt x="145" y="37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136" y="19"/>
                    <a:pt x="135" y="20"/>
                    <a:pt x="134" y="20"/>
                  </a:cubicBezTo>
                  <a:cubicBezTo>
                    <a:pt x="142" y="38"/>
                    <a:pt x="142" y="38"/>
                    <a:pt x="142" y="38"/>
                  </a:cubicBezTo>
                  <a:close/>
                  <a:moveTo>
                    <a:pt x="135" y="41"/>
                  </a:moveTo>
                  <a:cubicBezTo>
                    <a:pt x="136" y="41"/>
                    <a:pt x="137" y="40"/>
                    <a:pt x="138" y="40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29" y="23"/>
                    <a:pt x="127" y="23"/>
                    <a:pt x="126" y="24"/>
                  </a:cubicBezTo>
                  <a:cubicBezTo>
                    <a:pt x="135" y="41"/>
                    <a:pt x="135" y="41"/>
                    <a:pt x="135" y="41"/>
                  </a:cubicBezTo>
                  <a:close/>
                  <a:moveTo>
                    <a:pt x="128" y="45"/>
                  </a:moveTo>
                  <a:cubicBezTo>
                    <a:pt x="129" y="44"/>
                    <a:pt x="130" y="43"/>
                    <a:pt x="131" y="43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1" y="26"/>
                    <a:pt x="120" y="27"/>
                    <a:pt x="119" y="27"/>
                  </a:cubicBezTo>
                  <a:cubicBezTo>
                    <a:pt x="128" y="45"/>
                    <a:pt x="128" y="45"/>
                    <a:pt x="128" y="45"/>
                  </a:cubicBezTo>
                  <a:close/>
                  <a:moveTo>
                    <a:pt x="122" y="48"/>
                  </a:moveTo>
                  <a:cubicBezTo>
                    <a:pt x="123" y="48"/>
                    <a:pt x="124" y="47"/>
                    <a:pt x="125" y="46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30"/>
                    <a:pt x="113" y="31"/>
                    <a:pt x="112" y="31"/>
                  </a:cubicBezTo>
                  <a:cubicBezTo>
                    <a:pt x="122" y="48"/>
                    <a:pt x="122" y="48"/>
                    <a:pt x="122" y="48"/>
                  </a:cubicBezTo>
                  <a:close/>
                  <a:moveTo>
                    <a:pt x="115" y="52"/>
                  </a:moveTo>
                  <a:cubicBezTo>
                    <a:pt x="116" y="52"/>
                    <a:pt x="117" y="51"/>
                    <a:pt x="119" y="50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7" y="34"/>
                    <a:pt x="106" y="35"/>
                    <a:pt x="105" y="36"/>
                  </a:cubicBezTo>
                  <a:cubicBezTo>
                    <a:pt x="115" y="52"/>
                    <a:pt x="115" y="52"/>
                    <a:pt x="115" y="52"/>
                  </a:cubicBezTo>
                  <a:close/>
                  <a:moveTo>
                    <a:pt x="109" y="56"/>
                  </a:moveTo>
                  <a:cubicBezTo>
                    <a:pt x="110" y="56"/>
                    <a:pt x="111" y="55"/>
                    <a:pt x="112" y="54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0" y="39"/>
                    <a:pt x="99" y="39"/>
                    <a:pt x="98" y="40"/>
                  </a:cubicBezTo>
                  <a:cubicBezTo>
                    <a:pt x="109" y="56"/>
                    <a:pt x="109" y="56"/>
                    <a:pt x="109" y="56"/>
                  </a:cubicBezTo>
                  <a:close/>
                  <a:moveTo>
                    <a:pt x="103" y="61"/>
                  </a:moveTo>
                  <a:cubicBezTo>
                    <a:pt x="104" y="60"/>
                    <a:pt x="105" y="59"/>
                    <a:pt x="106" y="5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4" y="43"/>
                    <a:pt x="92" y="44"/>
                    <a:pt x="91" y="45"/>
                  </a:cubicBezTo>
                  <a:cubicBezTo>
                    <a:pt x="103" y="61"/>
                    <a:pt x="103" y="61"/>
                    <a:pt x="103" y="61"/>
                  </a:cubicBezTo>
                  <a:close/>
                  <a:moveTo>
                    <a:pt x="97" y="65"/>
                  </a:moveTo>
                  <a:cubicBezTo>
                    <a:pt x="98" y="65"/>
                    <a:pt x="99" y="64"/>
                    <a:pt x="100" y="63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7" y="48"/>
                    <a:pt x="86" y="49"/>
                    <a:pt x="85" y="50"/>
                  </a:cubicBezTo>
                  <a:cubicBezTo>
                    <a:pt x="97" y="65"/>
                    <a:pt x="97" y="65"/>
                    <a:pt x="97" y="65"/>
                  </a:cubicBezTo>
                  <a:close/>
                  <a:moveTo>
                    <a:pt x="91" y="70"/>
                  </a:moveTo>
                  <a:cubicBezTo>
                    <a:pt x="92" y="69"/>
                    <a:pt x="93" y="68"/>
                    <a:pt x="94" y="68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1" y="53"/>
                    <a:pt x="80" y="54"/>
                    <a:pt x="79" y="55"/>
                  </a:cubicBezTo>
                  <a:cubicBezTo>
                    <a:pt x="91" y="70"/>
                    <a:pt x="91" y="70"/>
                    <a:pt x="91" y="70"/>
                  </a:cubicBezTo>
                  <a:close/>
                  <a:moveTo>
                    <a:pt x="86" y="75"/>
                  </a:moveTo>
                  <a:cubicBezTo>
                    <a:pt x="87" y="74"/>
                    <a:pt x="88" y="73"/>
                    <a:pt x="89" y="73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5" y="59"/>
                    <a:pt x="74" y="60"/>
                    <a:pt x="73" y="61"/>
                  </a:cubicBezTo>
                  <a:lnTo>
                    <a:pt x="86" y="75"/>
                  </a:lnTo>
                  <a:close/>
                  <a:moveTo>
                    <a:pt x="80" y="80"/>
                  </a:moveTo>
                  <a:cubicBezTo>
                    <a:pt x="81" y="79"/>
                    <a:pt x="82" y="78"/>
                    <a:pt x="83" y="78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69" y="64"/>
                    <a:pt x="68" y="65"/>
                    <a:pt x="67" y="66"/>
                  </a:cubicBezTo>
                  <a:cubicBezTo>
                    <a:pt x="80" y="80"/>
                    <a:pt x="80" y="80"/>
                    <a:pt x="80" y="80"/>
                  </a:cubicBezTo>
                  <a:close/>
                  <a:moveTo>
                    <a:pt x="75" y="86"/>
                  </a:moveTo>
                  <a:cubicBezTo>
                    <a:pt x="76" y="85"/>
                    <a:pt x="77" y="84"/>
                    <a:pt x="78" y="83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63" y="70"/>
                    <a:pt x="62" y="71"/>
                    <a:pt x="61" y="72"/>
                  </a:cubicBezTo>
                  <a:cubicBezTo>
                    <a:pt x="75" y="86"/>
                    <a:pt x="75" y="86"/>
                    <a:pt x="75" y="86"/>
                  </a:cubicBezTo>
                  <a:close/>
                  <a:moveTo>
                    <a:pt x="70" y="91"/>
                  </a:moveTo>
                  <a:cubicBezTo>
                    <a:pt x="71" y="90"/>
                    <a:pt x="72" y="89"/>
                    <a:pt x="73" y="88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7" y="76"/>
                    <a:pt x="56" y="77"/>
                    <a:pt x="55" y="78"/>
                  </a:cubicBezTo>
                  <a:cubicBezTo>
                    <a:pt x="70" y="91"/>
                    <a:pt x="70" y="91"/>
                    <a:pt x="70" y="91"/>
                  </a:cubicBezTo>
                  <a:close/>
                  <a:moveTo>
                    <a:pt x="65" y="97"/>
                  </a:moveTo>
                  <a:cubicBezTo>
                    <a:pt x="66" y="96"/>
                    <a:pt x="67" y="95"/>
                    <a:pt x="68" y="94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2" y="82"/>
                    <a:pt x="51" y="84"/>
                    <a:pt x="50" y="85"/>
                  </a:cubicBezTo>
                  <a:cubicBezTo>
                    <a:pt x="65" y="97"/>
                    <a:pt x="65" y="97"/>
                    <a:pt x="65" y="97"/>
                  </a:cubicBezTo>
                  <a:close/>
                  <a:moveTo>
                    <a:pt x="61" y="103"/>
                  </a:moveTo>
                  <a:cubicBezTo>
                    <a:pt x="62" y="102"/>
                    <a:pt x="62" y="101"/>
                    <a:pt x="63" y="10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61" y="103"/>
                    <a:pt x="61" y="103"/>
                    <a:pt x="61" y="103"/>
                  </a:cubicBezTo>
                  <a:close/>
                  <a:moveTo>
                    <a:pt x="56" y="109"/>
                  </a:moveTo>
                  <a:cubicBezTo>
                    <a:pt x="57" y="108"/>
                    <a:pt x="58" y="107"/>
                    <a:pt x="59" y="106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2" y="95"/>
                    <a:pt x="41" y="97"/>
                    <a:pt x="40" y="98"/>
                  </a:cubicBezTo>
                  <a:cubicBezTo>
                    <a:pt x="56" y="109"/>
                    <a:pt x="56" y="109"/>
                    <a:pt x="56" y="109"/>
                  </a:cubicBezTo>
                  <a:close/>
                  <a:moveTo>
                    <a:pt x="52" y="115"/>
                  </a:moveTo>
                  <a:cubicBezTo>
                    <a:pt x="53" y="114"/>
                    <a:pt x="54" y="113"/>
                    <a:pt x="54" y="112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7" y="102"/>
                    <a:pt x="37" y="103"/>
                    <a:pt x="36" y="105"/>
                  </a:cubicBezTo>
                  <a:cubicBezTo>
                    <a:pt x="52" y="115"/>
                    <a:pt x="52" y="115"/>
                    <a:pt x="52" y="115"/>
                  </a:cubicBezTo>
                  <a:close/>
                  <a:moveTo>
                    <a:pt x="48" y="121"/>
                  </a:moveTo>
                  <a:cubicBezTo>
                    <a:pt x="49" y="120"/>
                    <a:pt x="50" y="119"/>
                    <a:pt x="50" y="11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3" y="109"/>
                    <a:pt x="32" y="110"/>
                    <a:pt x="32" y="111"/>
                  </a:cubicBezTo>
                  <a:cubicBezTo>
                    <a:pt x="48" y="121"/>
                    <a:pt x="48" y="121"/>
                    <a:pt x="48" y="121"/>
                  </a:cubicBezTo>
                  <a:close/>
                  <a:moveTo>
                    <a:pt x="45" y="128"/>
                  </a:moveTo>
                  <a:cubicBezTo>
                    <a:pt x="45" y="127"/>
                    <a:pt x="46" y="126"/>
                    <a:pt x="46" y="125"/>
                  </a:cubicBezTo>
                  <a:cubicBezTo>
                    <a:pt x="29" y="115"/>
                    <a:pt x="29" y="115"/>
                    <a:pt x="29" y="115"/>
                  </a:cubicBezTo>
                  <a:cubicBezTo>
                    <a:pt x="29" y="116"/>
                    <a:pt x="28" y="117"/>
                    <a:pt x="27" y="119"/>
                  </a:cubicBezTo>
                  <a:cubicBezTo>
                    <a:pt x="45" y="128"/>
                    <a:pt x="45" y="128"/>
                    <a:pt x="45" y="128"/>
                  </a:cubicBezTo>
                  <a:close/>
                  <a:moveTo>
                    <a:pt x="41" y="135"/>
                  </a:moveTo>
                  <a:cubicBezTo>
                    <a:pt x="42" y="133"/>
                    <a:pt x="42" y="132"/>
                    <a:pt x="43" y="131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5" y="123"/>
                    <a:pt x="24" y="125"/>
                    <a:pt x="24" y="126"/>
                  </a:cubicBezTo>
                  <a:cubicBezTo>
                    <a:pt x="41" y="135"/>
                    <a:pt x="41" y="135"/>
                    <a:pt x="41" y="135"/>
                  </a:cubicBezTo>
                  <a:close/>
                  <a:moveTo>
                    <a:pt x="38" y="141"/>
                  </a:moveTo>
                  <a:cubicBezTo>
                    <a:pt x="39" y="140"/>
                    <a:pt x="39" y="139"/>
                    <a:pt x="40" y="138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21" y="131"/>
                    <a:pt x="21" y="132"/>
                    <a:pt x="20" y="133"/>
                  </a:cubicBezTo>
                  <a:lnTo>
                    <a:pt x="38" y="141"/>
                  </a:lnTo>
                  <a:close/>
                  <a:moveTo>
                    <a:pt x="35" y="148"/>
                  </a:moveTo>
                  <a:cubicBezTo>
                    <a:pt x="35" y="147"/>
                    <a:pt x="36" y="146"/>
                    <a:pt x="36" y="145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8" y="138"/>
                    <a:pt x="17" y="140"/>
                    <a:pt x="17" y="141"/>
                  </a:cubicBezTo>
                  <a:cubicBezTo>
                    <a:pt x="35" y="148"/>
                    <a:pt x="35" y="148"/>
                    <a:pt x="35" y="148"/>
                  </a:cubicBezTo>
                  <a:close/>
                  <a:moveTo>
                    <a:pt x="32" y="155"/>
                  </a:moveTo>
                  <a:cubicBezTo>
                    <a:pt x="33" y="154"/>
                    <a:pt x="33" y="153"/>
                    <a:pt x="34" y="152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5" y="146"/>
                    <a:pt x="14" y="147"/>
                    <a:pt x="14" y="148"/>
                  </a:cubicBezTo>
                  <a:cubicBezTo>
                    <a:pt x="32" y="155"/>
                    <a:pt x="32" y="155"/>
                    <a:pt x="32" y="155"/>
                  </a:cubicBezTo>
                  <a:close/>
                  <a:moveTo>
                    <a:pt x="30" y="162"/>
                  </a:moveTo>
                  <a:cubicBezTo>
                    <a:pt x="30" y="161"/>
                    <a:pt x="31" y="160"/>
                    <a:pt x="31" y="159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2" y="154"/>
                    <a:pt x="12" y="155"/>
                    <a:pt x="11" y="156"/>
                  </a:cubicBezTo>
                  <a:cubicBezTo>
                    <a:pt x="30" y="162"/>
                    <a:pt x="30" y="162"/>
                    <a:pt x="30" y="162"/>
                  </a:cubicBezTo>
                  <a:close/>
                  <a:moveTo>
                    <a:pt x="28" y="169"/>
                  </a:moveTo>
                  <a:cubicBezTo>
                    <a:pt x="28" y="168"/>
                    <a:pt x="28" y="167"/>
                    <a:pt x="29" y="166"/>
                  </a:cubicBezTo>
                  <a:cubicBezTo>
                    <a:pt x="10" y="160"/>
                    <a:pt x="10" y="160"/>
                    <a:pt x="10" y="160"/>
                  </a:cubicBezTo>
                  <a:cubicBezTo>
                    <a:pt x="10" y="161"/>
                    <a:pt x="9" y="163"/>
                    <a:pt x="9" y="164"/>
                  </a:cubicBezTo>
                  <a:cubicBezTo>
                    <a:pt x="28" y="169"/>
                    <a:pt x="28" y="169"/>
                    <a:pt x="28" y="169"/>
                  </a:cubicBezTo>
                  <a:close/>
                  <a:moveTo>
                    <a:pt x="26" y="177"/>
                  </a:moveTo>
                  <a:cubicBezTo>
                    <a:pt x="26" y="175"/>
                    <a:pt x="26" y="174"/>
                    <a:pt x="27" y="173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7" y="169"/>
                    <a:pt x="7" y="171"/>
                    <a:pt x="7" y="172"/>
                  </a:cubicBezTo>
                  <a:cubicBezTo>
                    <a:pt x="26" y="177"/>
                    <a:pt x="26" y="177"/>
                    <a:pt x="26" y="177"/>
                  </a:cubicBezTo>
                  <a:close/>
                  <a:moveTo>
                    <a:pt x="24" y="184"/>
                  </a:moveTo>
                  <a:cubicBezTo>
                    <a:pt x="24" y="183"/>
                    <a:pt x="25" y="182"/>
                    <a:pt x="25" y="180"/>
                  </a:cubicBezTo>
                  <a:cubicBezTo>
                    <a:pt x="6" y="176"/>
                    <a:pt x="6" y="176"/>
                    <a:pt x="6" y="176"/>
                  </a:cubicBezTo>
                  <a:cubicBezTo>
                    <a:pt x="5" y="177"/>
                    <a:pt x="5" y="179"/>
                    <a:pt x="5" y="180"/>
                  </a:cubicBezTo>
                  <a:cubicBezTo>
                    <a:pt x="24" y="184"/>
                    <a:pt x="24" y="184"/>
                    <a:pt x="24" y="184"/>
                  </a:cubicBezTo>
                  <a:close/>
                  <a:moveTo>
                    <a:pt x="23" y="191"/>
                  </a:moveTo>
                  <a:cubicBezTo>
                    <a:pt x="23" y="190"/>
                    <a:pt x="23" y="189"/>
                    <a:pt x="23" y="188"/>
                  </a:cubicBezTo>
                  <a:cubicBezTo>
                    <a:pt x="4" y="184"/>
                    <a:pt x="4" y="184"/>
                    <a:pt x="4" y="184"/>
                  </a:cubicBezTo>
                  <a:cubicBezTo>
                    <a:pt x="4" y="185"/>
                    <a:pt x="4" y="187"/>
                    <a:pt x="3" y="188"/>
                  </a:cubicBezTo>
                  <a:lnTo>
                    <a:pt x="23" y="191"/>
                  </a:lnTo>
                  <a:close/>
                  <a:moveTo>
                    <a:pt x="21" y="199"/>
                  </a:moveTo>
                  <a:cubicBezTo>
                    <a:pt x="22" y="197"/>
                    <a:pt x="22" y="196"/>
                    <a:pt x="22" y="195"/>
                  </a:cubicBezTo>
                  <a:cubicBezTo>
                    <a:pt x="3" y="192"/>
                    <a:pt x="3" y="192"/>
                    <a:pt x="3" y="192"/>
                  </a:cubicBezTo>
                  <a:cubicBezTo>
                    <a:pt x="2" y="193"/>
                    <a:pt x="2" y="195"/>
                    <a:pt x="2" y="196"/>
                  </a:cubicBezTo>
                  <a:cubicBezTo>
                    <a:pt x="21" y="199"/>
                    <a:pt x="21" y="199"/>
                    <a:pt x="21" y="199"/>
                  </a:cubicBezTo>
                  <a:close/>
                  <a:moveTo>
                    <a:pt x="21" y="206"/>
                  </a:moveTo>
                  <a:cubicBezTo>
                    <a:pt x="21" y="205"/>
                    <a:pt x="21" y="204"/>
                    <a:pt x="21" y="202"/>
                  </a:cubicBezTo>
                  <a:cubicBezTo>
                    <a:pt x="2" y="200"/>
                    <a:pt x="2" y="200"/>
                    <a:pt x="2" y="200"/>
                  </a:cubicBezTo>
                  <a:cubicBezTo>
                    <a:pt x="1" y="202"/>
                    <a:pt x="1" y="203"/>
                    <a:pt x="1" y="204"/>
                  </a:cubicBezTo>
                  <a:lnTo>
                    <a:pt x="21" y="206"/>
                  </a:lnTo>
                  <a:close/>
                  <a:moveTo>
                    <a:pt x="20" y="214"/>
                  </a:moveTo>
                  <a:cubicBezTo>
                    <a:pt x="20" y="212"/>
                    <a:pt x="20" y="211"/>
                    <a:pt x="20" y="210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10"/>
                    <a:pt x="1" y="211"/>
                    <a:pt x="0" y="212"/>
                  </a:cubicBezTo>
                  <a:cubicBezTo>
                    <a:pt x="20" y="214"/>
                    <a:pt x="20" y="214"/>
                    <a:pt x="20" y="214"/>
                  </a:cubicBezTo>
                  <a:close/>
                  <a:moveTo>
                    <a:pt x="20" y="221"/>
                  </a:moveTo>
                  <a:cubicBezTo>
                    <a:pt x="20" y="220"/>
                    <a:pt x="20" y="219"/>
                    <a:pt x="20" y="217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8"/>
                    <a:pt x="0" y="219"/>
                    <a:pt x="0" y="221"/>
                  </a:cubicBezTo>
                  <a:cubicBezTo>
                    <a:pt x="20" y="221"/>
                    <a:pt x="20" y="221"/>
                    <a:pt x="20" y="221"/>
                  </a:cubicBezTo>
                  <a:close/>
                  <a:moveTo>
                    <a:pt x="20" y="229"/>
                  </a:moveTo>
                  <a:cubicBezTo>
                    <a:pt x="20" y="228"/>
                    <a:pt x="20" y="227"/>
                    <a:pt x="20" y="227"/>
                  </a:cubicBezTo>
                  <a:cubicBezTo>
                    <a:pt x="20" y="226"/>
                    <a:pt x="20" y="225"/>
                    <a:pt x="20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25"/>
                    <a:pt x="0" y="226"/>
                    <a:pt x="0" y="227"/>
                  </a:cubicBezTo>
                  <a:cubicBezTo>
                    <a:pt x="0" y="227"/>
                    <a:pt x="0" y="228"/>
                    <a:pt x="0" y="229"/>
                  </a:cubicBezTo>
                  <a:cubicBezTo>
                    <a:pt x="20" y="229"/>
                    <a:pt x="20" y="229"/>
                    <a:pt x="20" y="229"/>
                  </a:cubicBezTo>
                  <a:close/>
                  <a:moveTo>
                    <a:pt x="20" y="236"/>
                  </a:moveTo>
                  <a:cubicBezTo>
                    <a:pt x="20" y="235"/>
                    <a:pt x="20" y="234"/>
                    <a:pt x="20" y="232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4"/>
                    <a:pt x="0" y="236"/>
                    <a:pt x="0" y="237"/>
                  </a:cubicBezTo>
                  <a:cubicBezTo>
                    <a:pt x="20" y="236"/>
                    <a:pt x="20" y="236"/>
                    <a:pt x="20" y="236"/>
                  </a:cubicBezTo>
                  <a:close/>
                  <a:moveTo>
                    <a:pt x="20" y="244"/>
                  </a:moveTo>
                  <a:cubicBezTo>
                    <a:pt x="20" y="242"/>
                    <a:pt x="20" y="241"/>
                    <a:pt x="20" y="240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1" y="242"/>
                    <a:pt x="1" y="244"/>
                    <a:pt x="1" y="245"/>
                  </a:cubicBezTo>
                  <a:cubicBezTo>
                    <a:pt x="20" y="244"/>
                    <a:pt x="20" y="244"/>
                    <a:pt x="20" y="244"/>
                  </a:cubicBezTo>
                  <a:close/>
                  <a:moveTo>
                    <a:pt x="21" y="251"/>
                  </a:moveTo>
                  <a:cubicBezTo>
                    <a:pt x="21" y="250"/>
                    <a:pt x="21" y="248"/>
                    <a:pt x="21" y="247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50"/>
                    <a:pt x="1" y="252"/>
                    <a:pt x="2" y="253"/>
                  </a:cubicBezTo>
                  <a:cubicBezTo>
                    <a:pt x="21" y="251"/>
                    <a:pt x="21" y="251"/>
                    <a:pt x="21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3"/>
            <p:cNvSpPr>
              <a:spLocks noEditPoints="1"/>
            </p:cNvSpPr>
            <p:nvPr/>
          </p:nvSpPr>
          <p:spPr bwMode="auto">
            <a:xfrm>
              <a:off x="5103813" y="2432050"/>
              <a:ext cx="1984375" cy="1997075"/>
            </a:xfrm>
            <a:custGeom>
              <a:avLst/>
              <a:gdLst>
                <a:gd name="T0" fmla="*/ 621 w 621"/>
                <a:gd name="T1" fmla="*/ 314 h 619"/>
                <a:gd name="T2" fmla="*/ 586 w 621"/>
                <a:gd name="T3" fmla="*/ 268 h 619"/>
                <a:gd name="T4" fmla="*/ 586 w 621"/>
                <a:gd name="T5" fmla="*/ 268 h 619"/>
                <a:gd name="T6" fmla="*/ 607 w 621"/>
                <a:gd name="T7" fmla="*/ 218 h 619"/>
                <a:gd name="T8" fmla="*/ 592 w 621"/>
                <a:gd name="T9" fmla="*/ 178 h 619"/>
                <a:gd name="T10" fmla="*/ 542 w 621"/>
                <a:gd name="T11" fmla="*/ 156 h 619"/>
                <a:gd name="T12" fmla="*/ 514 w 621"/>
                <a:gd name="T13" fmla="*/ 120 h 619"/>
                <a:gd name="T14" fmla="*/ 514 w 621"/>
                <a:gd name="T15" fmla="*/ 120 h 619"/>
                <a:gd name="T16" fmla="*/ 504 w 621"/>
                <a:gd name="T17" fmla="*/ 67 h 619"/>
                <a:gd name="T18" fmla="*/ 469 w 621"/>
                <a:gd name="T19" fmla="*/ 43 h 619"/>
                <a:gd name="T20" fmla="*/ 415 w 621"/>
                <a:gd name="T21" fmla="*/ 52 h 619"/>
                <a:gd name="T22" fmla="*/ 372 w 621"/>
                <a:gd name="T23" fmla="*/ 38 h 619"/>
                <a:gd name="T24" fmla="*/ 372 w 621"/>
                <a:gd name="T25" fmla="*/ 38 h 619"/>
                <a:gd name="T26" fmla="*/ 333 w 621"/>
                <a:gd name="T27" fmla="*/ 0 h 619"/>
                <a:gd name="T28" fmla="*/ 291 w 621"/>
                <a:gd name="T29" fmla="*/ 0 h 619"/>
                <a:gd name="T30" fmla="*/ 252 w 621"/>
                <a:gd name="T31" fmla="*/ 38 h 619"/>
                <a:gd name="T32" fmla="*/ 209 w 621"/>
                <a:gd name="T33" fmla="*/ 51 h 619"/>
                <a:gd name="T34" fmla="*/ 209 w 621"/>
                <a:gd name="T35" fmla="*/ 51 h 619"/>
                <a:gd name="T36" fmla="*/ 155 w 621"/>
                <a:gd name="T37" fmla="*/ 41 h 619"/>
                <a:gd name="T38" fmla="*/ 120 w 621"/>
                <a:gd name="T39" fmla="*/ 65 h 619"/>
                <a:gd name="T40" fmla="*/ 109 w 621"/>
                <a:gd name="T41" fmla="*/ 118 h 619"/>
                <a:gd name="T42" fmla="*/ 80 w 621"/>
                <a:gd name="T43" fmla="*/ 153 h 619"/>
                <a:gd name="T44" fmla="*/ 80 w 621"/>
                <a:gd name="T45" fmla="*/ 153 h 619"/>
                <a:gd name="T46" fmla="*/ 31 w 621"/>
                <a:gd name="T47" fmla="*/ 175 h 619"/>
                <a:gd name="T48" fmla="*/ 15 w 621"/>
                <a:gd name="T49" fmla="*/ 215 h 619"/>
                <a:gd name="T50" fmla="*/ 36 w 621"/>
                <a:gd name="T51" fmla="*/ 265 h 619"/>
                <a:gd name="T52" fmla="*/ 32 w 621"/>
                <a:gd name="T53" fmla="*/ 310 h 619"/>
                <a:gd name="T54" fmla="*/ 0 w 621"/>
                <a:gd name="T55" fmla="*/ 310 h 619"/>
                <a:gd name="T56" fmla="*/ 35 w 621"/>
                <a:gd name="T57" fmla="*/ 348 h 619"/>
                <a:gd name="T58" fmla="*/ 45 w 621"/>
                <a:gd name="T59" fmla="*/ 392 h 619"/>
                <a:gd name="T60" fmla="*/ 45 w 621"/>
                <a:gd name="T61" fmla="*/ 392 h 619"/>
                <a:gd name="T62" fmla="*/ 31 w 621"/>
                <a:gd name="T63" fmla="*/ 445 h 619"/>
                <a:gd name="T64" fmla="*/ 52 w 621"/>
                <a:gd name="T65" fmla="*/ 481 h 619"/>
                <a:gd name="T66" fmla="*/ 104 w 621"/>
                <a:gd name="T67" fmla="*/ 496 h 619"/>
                <a:gd name="T68" fmla="*/ 137 w 621"/>
                <a:gd name="T69" fmla="*/ 527 h 619"/>
                <a:gd name="T70" fmla="*/ 137 w 621"/>
                <a:gd name="T71" fmla="*/ 527 h 619"/>
                <a:gd name="T72" fmla="*/ 156 w 621"/>
                <a:gd name="T73" fmla="*/ 579 h 619"/>
                <a:gd name="T74" fmla="*/ 193 w 621"/>
                <a:gd name="T75" fmla="*/ 597 h 619"/>
                <a:gd name="T76" fmla="*/ 245 w 621"/>
                <a:gd name="T77" fmla="*/ 580 h 619"/>
                <a:gd name="T78" fmla="*/ 290 w 621"/>
                <a:gd name="T79" fmla="*/ 587 h 619"/>
                <a:gd name="T80" fmla="*/ 290 w 621"/>
                <a:gd name="T81" fmla="*/ 587 h 619"/>
                <a:gd name="T82" fmla="*/ 334 w 621"/>
                <a:gd name="T83" fmla="*/ 619 h 619"/>
                <a:gd name="T84" fmla="*/ 376 w 621"/>
                <a:gd name="T85" fmla="*/ 613 h 619"/>
                <a:gd name="T86" fmla="*/ 409 w 621"/>
                <a:gd name="T87" fmla="*/ 570 h 619"/>
                <a:gd name="T88" fmla="*/ 450 w 621"/>
                <a:gd name="T89" fmla="*/ 551 h 619"/>
                <a:gd name="T90" fmla="*/ 450 w 621"/>
                <a:gd name="T91" fmla="*/ 551 h 619"/>
                <a:gd name="T92" fmla="*/ 504 w 621"/>
                <a:gd name="T93" fmla="*/ 552 h 619"/>
                <a:gd name="T94" fmla="*/ 535 w 621"/>
                <a:gd name="T95" fmla="*/ 524 h 619"/>
                <a:gd name="T96" fmla="*/ 538 w 621"/>
                <a:gd name="T97" fmla="*/ 470 h 619"/>
                <a:gd name="T98" fmla="*/ 561 w 621"/>
                <a:gd name="T99" fmla="*/ 431 h 619"/>
                <a:gd name="T100" fmla="*/ 561 w 621"/>
                <a:gd name="T101" fmla="*/ 431 h 619"/>
                <a:gd name="T102" fmla="*/ 607 w 621"/>
                <a:gd name="T103" fmla="*/ 401 h 619"/>
                <a:gd name="T104" fmla="*/ 617 w 621"/>
                <a:gd name="T105" fmla="*/ 36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1" h="619">
                  <a:moveTo>
                    <a:pt x="589" y="309"/>
                  </a:moveTo>
                  <a:cubicBezTo>
                    <a:pt x="589" y="310"/>
                    <a:pt x="589" y="310"/>
                    <a:pt x="589" y="310"/>
                  </a:cubicBezTo>
                  <a:cubicBezTo>
                    <a:pt x="589" y="311"/>
                    <a:pt x="589" y="312"/>
                    <a:pt x="589" y="314"/>
                  </a:cubicBezTo>
                  <a:cubicBezTo>
                    <a:pt x="621" y="314"/>
                    <a:pt x="621" y="314"/>
                    <a:pt x="621" y="314"/>
                  </a:cubicBezTo>
                  <a:cubicBezTo>
                    <a:pt x="621" y="313"/>
                    <a:pt x="621" y="311"/>
                    <a:pt x="621" y="310"/>
                  </a:cubicBezTo>
                  <a:cubicBezTo>
                    <a:pt x="621" y="309"/>
                    <a:pt x="621" y="309"/>
                    <a:pt x="621" y="309"/>
                  </a:cubicBezTo>
                  <a:lnTo>
                    <a:pt x="589" y="309"/>
                  </a:lnTo>
                  <a:close/>
                  <a:moveTo>
                    <a:pt x="586" y="268"/>
                  </a:moveTo>
                  <a:cubicBezTo>
                    <a:pt x="586" y="269"/>
                    <a:pt x="586" y="270"/>
                    <a:pt x="586" y="272"/>
                  </a:cubicBezTo>
                  <a:cubicBezTo>
                    <a:pt x="618" y="267"/>
                    <a:pt x="618" y="267"/>
                    <a:pt x="618" y="267"/>
                  </a:cubicBezTo>
                  <a:cubicBezTo>
                    <a:pt x="618" y="266"/>
                    <a:pt x="617" y="264"/>
                    <a:pt x="617" y="263"/>
                  </a:cubicBezTo>
                  <a:lnTo>
                    <a:pt x="586" y="268"/>
                  </a:lnTo>
                  <a:close/>
                  <a:moveTo>
                    <a:pt x="576" y="227"/>
                  </a:moveTo>
                  <a:cubicBezTo>
                    <a:pt x="577" y="229"/>
                    <a:pt x="577" y="230"/>
                    <a:pt x="577" y="231"/>
                  </a:cubicBezTo>
                  <a:cubicBezTo>
                    <a:pt x="608" y="222"/>
                    <a:pt x="608" y="222"/>
                    <a:pt x="608" y="222"/>
                  </a:cubicBezTo>
                  <a:cubicBezTo>
                    <a:pt x="608" y="221"/>
                    <a:pt x="607" y="219"/>
                    <a:pt x="607" y="218"/>
                  </a:cubicBezTo>
                  <a:cubicBezTo>
                    <a:pt x="576" y="227"/>
                    <a:pt x="576" y="227"/>
                    <a:pt x="576" y="227"/>
                  </a:cubicBezTo>
                  <a:close/>
                  <a:moveTo>
                    <a:pt x="561" y="189"/>
                  </a:moveTo>
                  <a:cubicBezTo>
                    <a:pt x="562" y="190"/>
                    <a:pt x="562" y="191"/>
                    <a:pt x="563" y="192"/>
                  </a:cubicBezTo>
                  <a:cubicBezTo>
                    <a:pt x="592" y="178"/>
                    <a:pt x="592" y="178"/>
                    <a:pt x="592" y="178"/>
                  </a:cubicBezTo>
                  <a:cubicBezTo>
                    <a:pt x="591" y="177"/>
                    <a:pt x="590" y="176"/>
                    <a:pt x="590" y="175"/>
                  </a:cubicBezTo>
                  <a:cubicBezTo>
                    <a:pt x="561" y="189"/>
                    <a:pt x="561" y="189"/>
                    <a:pt x="561" y="189"/>
                  </a:cubicBezTo>
                  <a:close/>
                  <a:moveTo>
                    <a:pt x="540" y="153"/>
                  </a:moveTo>
                  <a:cubicBezTo>
                    <a:pt x="541" y="154"/>
                    <a:pt x="542" y="155"/>
                    <a:pt x="542" y="156"/>
                  </a:cubicBezTo>
                  <a:cubicBezTo>
                    <a:pt x="569" y="138"/>
                    <a:pt x="569" y="138"/>
                    <a:pt x="569" y="138"/>
                  </a:cubicBezTo>
                  <a:cubicBezTo>
                    <a:pt x="568" y="137"/>
                    <a:pt x="567" y="136"/>
                    <a:pt x="567" y="135"/>
                  </a:cubicBezTo>
                  <a:lnTo>
                    <a:pt x="540" y="153"/>
                  </a:lnTo>
                  <a:close/>
                  <a:moveTo>
                    <a:pt x="514" y="120"/>
                  </a:moveTo>
                  <a:cubicBezTo>
                    <a:pt x="515" y="121"/>
                    <a:pt x="516" y="122"/>
                    <a:pt x="517" y="123"/>
                  </a:cubicBezTo>
                  <a:cubicBezTo>
                    <a:pt x="540" y="102"/>
                    <a:pt x="540" y="102"/>
                    <a:pt x="540" y="102"/>
                  </a:cubicBezTo>
                  <a:cubicBezTo>
                    <a:pt x="540" y="101"/>
                    <a:pt x="539" y="100"/>
                    <a:pt x="538" y="98"/>
                  </a:cubicBezTo>
                  <a:cubicBezTo>
                    <a:pt x="514" y="120"/>
                    <a:pt x="514" y="120"/>
                    <a:pt x="514" y="120"/>
                  </a:cubicBezTo>
                  <a:close/>
                  <a:moveTo>
                    <a:pt x="484" y="92"/>
                  </a:moveTo>
                  <a:cubicBezTo>
                    <a:pt x="485" y="93"/>
                    <a:pt x="486" y="94"/>
                    <a:pt x="487" y="94"/>
                  </a:cubicBezTo>
                  <a:cubicBezTo>
                    <a:pt x="507" y="70"/>
                    <a:pt x="507" y="70"/>
                    <a:pt x="507" y="70"/>
                  </a:cubicBezTo>
                  <a:cubicBezTo>
                    <a:pt x="506" y="69"/>
                    <a:pt x="505" y="68"/>
                    <a:pt x="504" y="67"/>
                  </a:cubicBezTo>
                  <a:cubicBezTo>
                    <a:pt x="484" y="92"/>
                    <a:pt x="484" y="92"/>
                    <a:pt x="484" y="92"/>
                  </a:cubicBezTo>
                  <a:close/>
                  <a:moveTo>
                    <a:pt x="449" y="69"/>
                  </a:moveTo>
                  <a:cubicBezTo>
                    <a:pt x="450" y="69"/>
                    <a:pt x="451" y="70"/>
                    <a:pt x="453" y="71"/>
                  </a:cubicBezTo>
                  <a:cubicBezTo>
                    <a:pt x="469" y="43"/>
                    <a:pt x="469" y="43"/>
                    <a:pt x="469" y="43"/>
                  </a:cubicBezTo>
                  <a:cubicBezTo>
                    <a:pt x="468" y="42"/>
                    <a:pt x="467" y="42"/>
                    <a:pt x="465" y="41"/>
                  </a:cubicBezTo>
                  <a:cubicBezTo>
                    <a:pt x="449" y="69"/>
                    <a:pt x="449" y="69"/>
                    <a:pt x="449" y="69"/>
                  </a:cubicBezTo>
                  <a:close/>
                  <a:moveTo>
                    <a:pt x="412" y="51"/>
                  </a:moveTo>
                  <a:cubicBezTo>
                    <a:pt x="413" y="51"/>
                    <a:pt x="414" y="52"/>
                    <a:pt x="415" y="52"/>
                  </a:cubicBezTo>
                  <a:cubicBezTo>
                    <a:pt x="427" y="22"/>
                    <a:pt x="427" y="22"/>
                    <a:pt x="427" y="22"/>
                  </a:cubicBezTo>
                  <a:cubicBezTo>
                    <a:pt x="426" y="22"/>
                    <a:pt x="425" y="21"/>
                    <a:pt x="423" y="21"/>
                  </a:cubicBezTo>
                  <a:cubicBezTo>
                    <a:pt x="412" y="51"/>
                    <a:pt x="412" y="51"/>
                    <a:pt x="412" y="51"/>
                  </a:cubicBezTo>
                  <a:close/>
                  <a:moveTo>
                    <a:pt x="372" y="38"/>
                  </a:moveTo>
                  <a:cubicBezTo>
                    <a:pt x="373" y="39"/>
                    <a:pt x="375" y="39"/>
                    <a:pt x="376" y="39"/>
                  </a:cubicBezTo>
                  <a:cubicBezTo>
                    <a:pt x="383" y="8"/>
                    <a:pt x="383" y="8"/>
                    <a:pt x="383" y="8"/>
                  </a:cubicBezTo>
                  <a:cubicBezTo>
                    <a:pt x="382" y="8"/>
                    <a:pt x="380" y="8"/>
                    <a:pt x="379" y="7"/>
                  </a:cubicBezTo>
                  <a:lnTo>
                    <a:pt x="372" y="38"/>
                  </a:lnTo>
                  <a:close/>
                  <a:moveTo>
                    <a:pt x="331" y="32"/>
                  </a:moveTo>
                  <a:cubicBezTo>
                    <a:pt x="332" y="32"/>
                    <a:pt x="333" y="33"/>
                    <a:pt x="335" y="33"/>
                  </a:cubicBezTo>
                  <a:cubicBezTo>
                    <a:pt x="337" y="1"/>
                    <a:pt x="337" y="1"/>
                    <a:pt x="337" y="1"/>
                  </a:cubicBezTo>
                  <a:cubicBezTo>
                    <a:pt x="336" y="1"/>
                    <a:pt x="335" y="1"/>
                    <a:pt x="333" y="0"/>
                  </a:cubicBezTo>
                  <a:cubicBezTo>
                    <a:pt x="331" y="32"/>
                    <a:pt x="331" y="32"/>
                    <a:pt x="331" y="32"/>
                  </a:cubicBezTo>
                  <a:close/>
                  <a:moveTo>
                    <a:pt x="289" y="32"/>
                  </a:moveTo>
                  <a:cubicBezTo>
                    <a:pt x="291" y="32"/>
                    <a:pt x="292" y="32"/>
                    <a:pt x="293" y="32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0" y="0"/>
                    <a:pt x="288" y="0"/>
                    <a:pt x="287" y="1"/>
                  </a:cubicBezTo>
                  <a:lnTo>
                    <a:pt x="289" y="32"/>
                  </a:lnTo>
                  <a:close/>
                  <a:moveTo>
                    <a:pt x="248" y="39"/>
                  </a:moveTo>
                  <a:cubicBezTo>
                    <a:pt x="249" y="38"/>
                    <a:pt x="251" y="38"/>
                    <a:pt x="252" y="38"/>
                  </a:cubicBezTo>
                  <a:cubicBezTo>
                    <a:pt x="245" y="7"/>
                    <a:pt x="245" y="7"/>
                    <a:pt x="245" y="7"/>
                  </a:cubicBezTo>
                  <a:cubicBezTo>
                    <a:pt x="244" y="7"/>
                    <a:pt x="242" y="7"/>
                    <a:pt x="241" y="7"/>
                  </a:cubicBezTo>
                  <a:cubicBezTo>
                    <a:pt x="248" y="39"/>
                    <a:pt x="248" y="39"/>
                    <a:pt x="248" y="39"/>
                  </a:cubicBezTo>
                  <a:close/>
                  <a:moveTo>
                    <a:pt x="209" y="51"/>
                  </a:moveTo>
                  <a:cubicBezTo>
                    <a:pt x="210" y="50"/>
                    <a:pt x="211" y="50"/>
                    <a:pt x="212" y="50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199" y="20"/>
                    <a:pt x="198" y="21"/>
                    <a:pt x="197" y="21"/>
                  </a:cubicBezTo>
                  <a:cubicBezTo>
                    <a:pt x="209" y="51"/>
                    <a:pt x="209" y="51"/>
                    <a:pt x="209" y="51"/>
                  </a:cubicBezTo>
                  <a:close/>
                  <a:moveTo>
                    <a:pt x="171" y="69"/>
                  </a:moveTo>
                  <a:cubicBezTo>
                    <a:pt x="172" y="68"/>
                    <a:pt x="173" y="68"/>
                    <a:pt x="174" y="6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8" y="40"/>
                    <a:pt x="156" y="41"/>
                    <a:pt x="155" y="41"/>
                  </a:cubicBezTo>
                  <a:cubicBezTo>
                    <a:pt x="171" y="69"/>
                    <a:pt x="171" y="69"/>
                    <a:pt x="171" y="69"/>
                  </a:cubicBezTo>
                  <a:close/>
                  <a:moveTo>
                    <a:pt x="137" y="92"/>
                  </a:moveTo>
                  <a:cubicBezTo>
                    <a:pt x="138" y="92"/>
                    <a:pt x="139" y="91"/>
                    <a:pt x="140" y="90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19" y="66"/>
                    <a:pt x="118" y="67"/>
                    <a:pt x="117" y="68"/>
                  </a:cubicBezTo>
                  <a:cubicBezTo>
                    <a:pt x="137" y="92"/>
                    <a:pt x="137" y="92"/>
                    <a:pt x="137" y="92"/>
                  </a:cubicBezTo>
                  <a:close/>
                  <a:moveTo>
                    <a:pt x="106" y="121"/>
                  </a:moveTo>
                  <a:cubicBezTo>
                    <a:pt x="107" y="120"/>
                    <a:pt x="108" y="119"/>
                    <a:pt x="109" y="118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5" y="97"/>
                    <a:pt x="84" y="98"/>
                    <a:pt x="83" y="99"/>
                  </a:cubicBezTo>
                  <a:lnTo>
                    <a:pt x="106" y="121"/>
                  </a:lnTo>
                  <a:close/>
                  <a:moveTo>
                    <a:pt x="80" y="153"/>
                  </a:moveTo>
                  <a:cubicBezTo>
                    <a:pt x="81" y="152"/>
                    <a:pt x="82" y="151"/>
                    <a:pt x="83" y="150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6" y="133"/>
                    <a:pt x="55" y="134"/>
                    <a:pt x="54" y="135"/>
                  </a:cubicBezTo>
                  <a:cubicBezTo>
                    <a:pt x="80" y="153"/>
                    <a:pt x="80" y="153"/>
                    <a:pt x="80" y="153"/>
                  </a:cubicBezTo>
                  <a:close/>
                  <a:moveTo>
                    <a:pt x="60" y="189"/>
                  </a:moveTo>
                  <a:cubicBezTo>
                    <a:pt x="60" y="188"/>
                    <a:pt x="61" y="187"/>
                    <a:pt x="61" y="186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2" y="173"/>
                    <a:pt x="31" y="174"/>
                    <a:pt x="31" y="175"/>
                  </a:cubicBezTo>
                  <a:lnTo>
                    <a:pt x="60" y="189"/>
                  </a:lnTo>
                  <a:close/>
                  <a:moveTo>
                    <a:pt x="45" y="228"/>
                  </a:moveTo>
                  <a:cubicBezTo>
                    <a:pt x="45" y="227"/>
                    <a:pt x="45" y="226"/>
                    <a:pt x="46" y="224"/>
                  </a:cubicBezTo>
                  <a:cubicBezTo>
                    <a:pt x="15" y="215"/>
                    <a:pt x="15" y="215"/>
                    <a:pt x="15" y="215"/>
                  </a:cubicBezTo>
                  <a:cubicBezTo>
                    <a:pt x="15" y="216"/>
                    <a:pt x="14" y="217"/>
                    <a:pt x="14" y="219"/>
                  </a:cubicBezTo>
                  <a:lnTo>
                    <a:pt x="45" y="228"/>
                  </a:lnTo>
                  <a:close/>
                  <a:moveTo>
                    <a:pt x="35" y="269"/>
                  </a:moveTo>
                  <a:cubicBezTo>
                    <a:pt x="36" y="267"/>
                    <a:pt x="36" y="266"/>
                    <a:pt x="36" y="265"/>
                  </a:cubicBezTo>
                  <a:cubicBezTo>
                    <a:pt x="4" y="260"/>
                    <a:pt x="4" y="260"/>
                    <a:pt x="4" y="260"/>
                  </a:cubicBezTo>
                  <a:cubicBezTo>
                    <a:pt x="4" y="261"/>
                    <a:pt x="4" y="263"/>
                    <a:pt x="4" y="264"/>
                  </a:cubicBezTo>
                  <a:cubicBezTo>
                    <a:pt x="35" y="269"/>
                    <a:pt x="35" y="269"/>
                    <a:pt x="35" y="269"/>
                  </a:cubicBezTo>
                  <a:close/>
                  <a:moveTo>
                    <a:pt x="32" y="310"/>
                  </a:moveTo>
                  <a:cubicBezTo>
                    <a:pt x="32" y="310"/>
                    <a:pt x="32" y="310"/>
                    <a:pt x="32" y="310"/>
                  </a:cubicBezTo>
                  <a:cubicBezTo>
                    <a:pt x="32" y="309"/>
                    <a:pt x="32" y="308"/>
                    <a:pt x="32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lnTo>
                    <a:pt x="32" y="310"/>
                  </a:lnTo>
                  <a:close/>
                  <a:moveTo>
                    <a:pt x="35" y="352"/>
                  </a:moveTo>
                  <a:cubicBezTo>
                    <a:pt x="35" y="350"/>
                    <a:pt x="35" y="349"/>
                    <a:pt x="35" y="348"/>
                  </a:cubicBezTo>
                  <a:cubicBezTo>
                    <a:pt x="3" y="352"/>
                    <a:pt x="3" y="352"/>
                    <a:pt x="3" y="352"/>
                  </a:cubicBezTo>
                  <a:cubicBezTo>
                    <a:pt x="3" y="354"/>
                    <a:pt x="4" y="355"/>
                    <a:pt x="4" y="356"/>
                  </a:cubicBezTo>
                  <a:cubicBezTo>
                    <a:pt x="35" y="352"/>
                    <a:pt x="35" y="352"/>
                    <a:pt x="35" y="352"/>
                  </a:cubicBezTo>
                  <a:close/>
                  <a:moveTo>
                    <a:pt x="45" y="392"/>
                  </a:moveTo>
                  <a:cubicBezTo>
                    <a:pt x="44" y="391"/>
                    <a:pt x="44" y="390"/>
                    <a:pt x="44" y="388"/>
                  </a:cubicBezTo>
                  <a:cubicBezTo>
                    <a:pt x="13" y="398"/>
                    <a:pt x="13" y="398"/>
                    <a:pt x="13" y="398"/>
                  </a:cubicBezTo>
                  <a:cubicBezTo>
                    <a:pt x="13" y="399"/>
                    <a:pt x="14" y="400"/>
                    <a:pt x="14" y="402"/>
                  </a:cubicBezTo>
                  <a:cubicBezTo>
                    <a:pt x="45" y="392"/>
                    <a:pt x="45" y="392"/>
                    <a:pt x="45" y="392"/>
                  </a:cubicBezTo>
                  <a:close/>
                  <a:moveTo>
                    <a:pt x="60" y="431"/>
                  </a:moveTo>
                  <a:cubicBezTo>
                    <a:pt x="59" y="430"/>
                    <a:pt x="59" y="429"/>
                    <a:pt x="58" y="427"/>
                  </a:cubicBezTo>
                  <a:cubicBezTo>
                    <a:pt x="29" y="441"/>
                    <a:pt x="29" y="441"/>
                    <a:pt x="29" y="441"/>
                  </a:cubicBezTo>
                  <a:cubicBezTo>
                    <a:pt x="30" y="442"/>
                    <a:pt x="31" y="443"/>
                    <a:pt x="31" y="445"/>
                  </a:cubicBezTo>
                  <a:cubicBezTo>
                    <a:pt x="60" y="431"/>
                    <a:pt x="60" y="431"/>
                    <a:pt x="60" y="431"/>
                  </a:cubicBezTo>
                  <a:close/>
                  <a:moveTo>
                    <a:pt x="81" y="467"/>
                  </a:moveTo>
                  <a:cubicBezTo>
                    <a:pt x="80" y="466"/>
                    <a:pt x="79" y="465"/>
                    <a:pt x="79" y="464"/>
                  </a:cubicBezTo>
                  <a:cubicBezTo>
                    <a:pt x="52" y="481"/>
                    <a:pt x="52" y="481"/>
                    <a:pt x="52" y="481"/>
                  </a:cubicBezTo>
                  <a:cubicBezTo>
                    <a:pt x="53" y="482"/>
                    <a:pt x="54" y="484"/>
                    <a:pt x="54" y="485"/>
                  </a:cubicBezTo>
                  <a:cubicBezTo>
                    <a:pt x="81" y="467"/>
                    <a:pt x="81" y="467"/>
                    <a:pt x="81" y="467"/>
                  </a:cubicBezTo>
                  <a:close/>
                  <a:moveTo>
                    <a:pt x="107" y="499"/>
                  </a:moveTo>
                  <a:cubicBezTo>
                    <a:pt x="106" y="498"/>
                    <a:pt x="105" y="497"/>
                    <a:pt x="104" y="496"/>
                  </a:cubicBezTo>
                  <a:cubicBezTo>
                    <a:pt x="80" y="518"/>
                    <a:pt x="80" y="518"/>
                    <a:pt x="80" y="518"/>
                  </a:cubicBezTo>
                  <a:cubicBezTo>
                    <a:pt x="81" y="519"/>
                    <a:pt x="82" y="520"/>
                    <a:pt x="83" y="521"/>
                  </a:cubicBezTo>
                  <a:cubicBezTo>
                    <a:pt x="107" y="499"/>
                    <a:pt x="107" y="499"/>
                    <a:pt x="107" y="499"/>
                  </a:cubicBezTo>
                  <a:close/>
                  <a:moveTo>
                    <a:pt x="137" y="527"/>
                  </a:moveTo>
                  <a:cubicBezTo>
                    <a:pt x="136" y="527"/>
                    <a:pt x="135" y="526"/>
                    <a:pt x="134" y="525"/>
                  </a:cubicBezTo>
                  <a:cubicBezTo>
                    <a:pt x="114" y="550"/>
                    <a:pt x="114" y="550"/>
                    <a:pt x="114" y="550"/>
                  </a:cubicBezTo>
                  <a:cubicBezTo>
                    <a:pt x="115" y="551"/>
                    <a:pt x="116" y="552"/>
                    <a:pt x="117" y="552"/>
                  </a:cubicBezTo>
                  <a:cubicBezTo>
                    <a:pt x="137" y="527"/>
                    <a:pt x="137" y="527"/>
                    <a:pt x="137" y="527"/>
                  </a:cubicBezTo>
                  <a:close/>
                  <a:moveTo>
                    <a:pt x="172" y="551"/>
                  </a:moveTo>
                  <a:cubicBezTo>
                    <a:pt x="170" y="550"/>
                    <a:pt x="169" y="550"/>
                    <a:pt x="168" y="549"/>
                  </a:cubicBezTo>
                  <a:cubicBezTo>
                    <a:pt x="152" y="576"/>
                    <a:pt x="152" y="576"/>
                    <a:pt x="152" y="576"/>
                  </a:cubicBezTo>
                  <a:cubicBezTo>
                    <a:pt x="153" y="577"/>
                    <a:pt x="154" y="578"/>
                    <a:pt x="156" y="579"/>
                  </a:cubicBezTo>
                  <a:lnTo>
                    <a:pt x="172" y="551"/>
                  </a:lnTo>
                  <a:close/>
                  <a:moveTo>
                    <a:pt x="209" y="569"/>
                  </a:moveTo>
                  <a:cubicBezTo>
                    <a:pt x="208" y="569"/>
                    <a:pt x="207" y="568"/>
                    <a:pt x="206" y="568"/>
                  </a:cubicBezTo>
                  <a:cubicBezTo>
                    <a:pt x="193" y="597"/>
                    <a:pt x="193" y="597"/>
                    <a:pt x="193" y="597"/>
                  </a:cubicBezTo>
                  <a:cubicBezTo>
                    <a:pt x="195" y="598"/>
                    <a:pt x="196" y="598"/>
                    <a:pt x="197" y="599"/>
                  </a:cubicBezTo>
                  <a:cubicBezTo>
                    <a:pt x="209" y="569"/>
                    <a:pt x="209" y="569"/>
                    <a:pt x="209" y="569"/>
                  </a:cubicBezTo>
                  <a:close/>
                  <a:moveTo>
                    <a:pt x="249" y="581"/>
                  </a:moveTo>
                  <a:cubicBezTo>
                    <a:pt x="248" y="581"/>
                    <a:pt x="246" y="581"/>
                    <a:pt x="245" y="580"/>
                  </a:cubicBezTo>
                  <a:cubicBezTo>
                    <a:pt x="238" y="611"/>
                    <a:pt x="238" y="611"/>
                    <a:pt x="238" y="611"/>
                  </a:cubicBezTo>
                  <a:cubicBezTo>
                    <a:pt x="239" y="612"/>
                    <a:pt x="240" y="612"/>
                    <a:pt x="242" y="612"/>
                  </a:cubicBezTo>
                  <a:lnTo>
                    <a:pt x="249" y="581"/>
                  </a:lnTo>
                  <a:close/>
                  <a:moveTo>
                    <a:pt x="290" y="587"/>
                  </a:moveTo>
                  <a:cubicBezTo>
                    <a:pt x="289" y="587"/>
                    <a:pt x="287" y="587"/>
                    <a:pt x="286" y="587"/>
                  </a:cubicBezTo>
                  <a:cubicBezTo>
                    <a:pt x="283" y="619"/>
                    <a:pt x="283" y="619"/>
                    <a:pt x="283" y="619"/>
                  </a:cubicBezTo>
                  <a:cubicBezTo>
                    <a:pt x="285" y="619"/>
                    <a:pt x="286" y="619"/>
                    <a:pt x="288" y="619"/>
                  </a:cubicBezTo>
                  <a:cubicBezTo>
                    <a:pt x="290" y="587"/>
                    <a:pt x="290" y="587"/>
                    <a:pt x="290" y="587"/>
                  </a:cubicBezTo>
                  <a:close/>
                  <a:moveTo>
                    <a:pt x="332" y="587"/>
                  </a:moveTo>
                  <a:cubicBezTo>
                    <a:pt x="330" y="587"/>
                    <a:pt x="329" y="587"/>
                    <a:pt x="328" y="588"/>
                  </a:cubicBezTo>
                  <a:cubicBezTo>
                    <a:pt x="330" y="619"/>
                    <a:pt x="330" y="619"/>
                    <a:pt x="330" y="619"/>
                  </a:cubicBezTo>
                  <a:cubicBezTo>
                    <a:pt x="331" y="619"/>
                    <a:pt x="332" y="619"/>
                    <a:pt x="334" y="619"/>
                  </a:cubicBezTo>
                  <a:cubicBezTo>
                    <a:pt x="332" y="587"/>
                    <a:pt x="332" y="587"/>
                    <a:pt x="332" y="587"/>
                  </a:cubicBezTo>
                  <a:close/>
                  <a:moveTo>
                    <a:pt x="373" y="581"/>
                  </a:moveTo>
                  <a:cubicBezTo>
                    <a:pt x="371" y="581"/>
                    <a:pt x="370" y="582"/>
                    <a:pt x="369" y="582"/>
                  </a:cubicBezTo>
                  <a:cubicBezTo>
                    <a:pt x="376" y="613"/>
                    <a:pt x="376" y="613"/>
                    <a:pt x="376" y="613"/>
                  </a:cubicBezTo>
                  <a:cubicBezTo>
                    <a:pt x="377" y="613"/>
                    <a:pt x="378" y="613"/>
                    <a:pt x="380" y="612"/>
                  </a:cubicBezTo>
                  <a:cubicBezTo>
                    <a:pt x="373" y="581"/>
                    <a:pt x="373" y="581"/>
                    <a:pt x="373" y="581"/>
                  </a:cubicBezTo>
                  <a:close/>
                  <a:moveTo>
                    <a:pt x="412" y="569"/>
                  </a:moveTo>
                  <a:cubicBezTo>
                    <a:pt x="411" y="569"/>
                    <a:pt x="410" y="570"/>
                    <a:pt x="409" y="570"/>
                  </a:cubicBezTo>
                  <a:cubicBezTo>
                    <a:pt x="420" y="600"/>
                    <a:pt x="420" y="600"/>
                    <a:pt x="420" y="600"/>
                  </a:cubicBezTo>
                  <a:cubicBezTo>
                    <a:pt x="421" y="600"/>
                    <a:pt x="423" y="599"/>
                    <a:pt x="424" y="599"/>
                  </a:cubicBezTo>
                  <a:cubicBezTo>
                    <a:pt x="412" y="569"/>
                    <a:pt x="412" y="569"/>
                    <a:pt x="412" y="569"/>
                  </a:cubicBezTo>
                  <a:close/>
                  <a:moveTo>
                    <a:pt x="450" y="551"/>
                  </a:moveTo>
                  <a:cubicBezTo>
                    <a:pt x="449" y="551"/>
                    <a:pt x="448" y="552"/>
                    <a:pt x="446" y="553"/>
                  </a:cubicBezTo>
                  <a:cubicBezTo>
                    <a:pt x="462" y="581"/>
                    <a:pt x="462" y="581"/>
                    <a:pt x="462" y="581"/>
                  </a:cubicBezTo>
                  <a:cubicBezTo>
                    <a:pt x="463" y="580"/>
                    <a:pt x="465" y="579"/>
                    <a:pt x="466" y="579"/>
                  </a:cubicBezTo>
                  <a:lnTo>
                    <a:pt x="450" y="551"/>
                  </a:lnTo>
                  <a:close/>
                  <a:moveTo>
                    <a:pt x="484" y="527"/>
                  </a:moveTo>
                  <a:cubicBezTo>
                    <a:pt x="483" y="528"/>
                    <a:pt x="482" y="529"/>
                    <a:pt x="481" y="530"/>
                  </a:cubicBezTo>
                  <a:cubicBezTo>
                    <a:pt x="501" y="555"/>
                    <a:pt x="501" y="555"/>
                    <a:pt x="501" y="555"/>
                  </a:cubicBezTo>
                  <a:cubicBezTo>
                    <a:pt x="502" y="554"/>
                    <a:pt x="503" y="553"/>
                    <a:pt x="504" y="552"/>
                  </a:cubicBezTo>
                  <a:cubicBezTo>
                    <a:pt x="484" y="527"/>
                    <a:pt x="484" y="527"/>
                    <a:pt x="484" y="527"/>
                  </a:cubicBezTo>
                  <a:close/>
                  <a:moveTo>
                    <a:pt x="515" y="499"/>
                  </a:moveTo>
                  <a:cubicBezTo>
                    <a:pt x="514" y="500"/>
                    <a:pt x="513" y="501"/>
                    <a:pt x="512" y="502"/>
                  </a:cubicBezTo>
                  <a:cubicBezTo>
                    <a:pt x="535" y="524"/>
                    <a:pt x="535" y="524"/>
                    <a:pt x="535" y="524"/>
                  </a:cubicBezTo>
                  <a:cubicBezTo>
                    <a:pt x="536" y="523"/>
                    <a:pt x="537" y="522"/>
                    <a:pt x="538" y="521"/>
                  </a:cubicBezTo>
                  <a:lnTo>
                    <a:pt x="515" y="499"/>
                  </a:lnTo>
                  <a:close/>
                  <a:moveTo>
                    <a:pt x="540" y="467"/>
                  </a:moveTo>
                  <a:cubicBezTo>
                    <a:pt x="540" y="468"/>
                    <a:pt x="539" y="469"/>
                    <a:pt x="538" y="470"/>
                  </a:cubicBezTo>
                  <a:cubicBezTo>
                    <a:pt x="564" y="488"/>
                    <a:pt x="564" y="488"/>
                    <a:pt x="564" y="488"/>
                  </a:cubicBezTo>
                  <a:cubicBezTo>
                    <a:pt x="565" y="487"/>
                    <a:pt x="566" y="486"/>
                    <a:pt x="567" y="485"/>
                  </a:cubicBezTo>
                  <a:cubicBezTo>
                    <a:pt x="540" y="467"/>
                    <a:pt x="540" y="467"/>
                    <a:pt x="540" y="467"/>
                  </a:cubicBezTo>
                  <a:close/>
                  <a:moveTo>
                    <a:pt x="561" y="431"/>
                  </a:moveTo>
                  <a:cubicBezTo>
                    <a:pt x="561" y="432"/>
                    <a:pt x="560" y="433"/>
                    <a:pt x="560" y="434"/>
                  </a:cubicBezTo>
                  <a:cubicBezTo>
                    <a:pt x="588" y="448"/>
                    <a:pt x="588" y="448"/>
                    <a:pt x="588" y="448"/>
                  </a:cubicBezTo>
                  <a:cubicBezTo>
                    <a:pt x="589" y="447"/>
                    <a:pt x="590" y="446"/>
                    <a:pt x="590" y="444"/>
                  </a:cubicBezTo>
                  <a:lnTo>
                    <a:pt x="561" y="431"/>
                  </a:lnTo>
                  <a:close/>
                  <a:moveTo>
                    <a:pt x="577" y="392"/>
                  </a:moveTo>
                  <a:cubicBezTo>
                    <a:pt x="576" y="393"/>
                    <a:pt x="576" y="394"/>
                    <a:pt x="575" y="395"/>
                  </a:cubicBezTo>
                  <a:cubicBezTo>
                    <a:pt x="606" y="405"/>
                    <a:pt x="606" y="405"/>
                    <a:pt x="606" y="405"/>
                  </a:cubicBezTo>
                  <a:cubicBezTo>
                    <a:pt x="606" y="404"/>
                    <a:pt x="607" y="403"/>
                    <a:pt x="607" y="401"/>
                  </a:cubicBezTo>
                  <a:cubicBezTo>
                    <a:pt x="577" y="392"/>
                    <a:pt x="577" y="392"/>
                    <a:pt x="577" y="392"/>
                  </a:cubicBezTo>
                  <a:close/>
                  <a:moveTo>
                    <a:pt x="586" y="351"/>
                  </a:moveTo>
                  <a:cubicBezTo>
                    <a:pt x="586" y="353"/>
                    <a:pt x="585" y="354"/>
                    <a:pt x="585" y="355"/>
                  </a:cubicBezTo>
                  <a:cubicBezTo>
                    <a:pt x="617" y="360"/>
                    <a:pt x="617" y="360"/>
                    <a:pt x="617" y="360"/>
                  </a:cubicBezTo>
                  <a:cubicBezTo>
                    <a:pt x="617" y="359"/>
                    <a:pt x="617" y="357"/>
                    <a:pt x="617" y="356"/>
                  </a:cubicBezTo>
                  <a:cubicBezTo>
                    <a:pt x="586" y="351"/>
                    <a:pt x="586" y="351"/>
                    <a:pt x="586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4"/>
            <p:cNvSpPr>
              <a:spLocks noEditPoints="1"/>
            </p:cNvSpPr>
            <p:nvPr/>
          </p:nvSpPr>
          <p:spPr bwMode="auto">
            <a:xfrm>
              <a:off x="5129213" y="2457450"/>
              <a:ext cx="1933575" cy="1949450"/>
            </a:xfrm>
            <a:custGeom>
              <a:avLst/>
              <a:gdLst>
                <a:gd name="T0" fmla="*/ 588 w 605"/>
                <a:gd name="T1" fmla="*/ 282 h 604"/>
                <a:gd name="T2" fmla="*/ 586 w 605"/>
                <a:gd name="T3" fmla="*/ 259 h 604"/>
                <a:gd name="T4" fmla="*/ 582 w 605"/>
                <a:gd name="T5" fmla="*/ 238 h 604"/>
                <a:gd name="T6" fmla="*/ 584 w 605"/>
                <a:gd name="T7" fmla="*/ 191 h 604"/>
                <a:gd name="T8" fmla="*/ 575 w 605"/>
                <a:gd name="T9" fmla="*/ 170 h 604"/>
                <a:gd name="T10" fmla="*/ 540 w 605"/>
                <a:gd name="T11" fmla="*/ 142 h 604"/>
                <a:gd name="T12" fmla="*/ 526 w 605"/>
                <a:gd name="T13" fmla="*/ 123 h 604"/>
                <a:gd name="T14" fmla="*/ 512 w 605"/>
                <a:gd name="T15" fmla="*/ 107 h 604"/>
                <a:gd name="T16" fmla="*/ 491 w 605"/>
                <a:gd name="T17" fmla="*/ 65 h 604"/>
                <a:gd name="T18" fmla="*/ 472 w 605"/>
                <a:gd name="T19" fmla="*/ 52 h 604"/>
                <a:gd name="T20" fmla="*/ 428 w 605"/>
                <a:gd name="T21" fmla="*/ 45 h 604"/>
                <a:gd name="T22" fmla="*/ 407 w 605"/>
                <a:gd name="T23" fmla="*/ 35 h 604"/>
                <a:gd name="T24" fmla="*/ 386 w 605"/>
                <a:gd name="T25" fmla="*/ 28 h 604"/>
                <a:gd name="T26" fmla="*/ 347 w 605"/>
                <a:gd name="T27" fmla="*/ 3 h 604"/>
                <a:gd name="T28" fmla="*/ 325 w 605"/>
                <a:gd name="T29" fmla="*/ 0 h 604"/>
                <a:gd name="T30" fmla="*/ 302 w 605"/>
                <a:gd name="T31" fmla="*/ 16 h 604"/>
                <a:gd name="T32" fmla="*/ 257 w 605"/>
                <a:gd name="T33" fmla="*/ 3 h 604"/>
                <a:gd name="T34" fmla="*/ 235 w 605"/>
                <a:gd name="T35" fmla="*/ 7 h 604"/>
                <a:gd name="T36" fmla="*/ 199 w 605"/>
                <a:gd name="T37" fmla="*/ 35 h 604"/>
                <a:gd name="T38" fmla="*/ 178 w 605"/>
                <a:gd name="T39" fmla="*/ 44 h 604"/>
                <a:gd name="T40" fmla="*/ 159 w 605"/>
                <a:gd name="T41" fmla="*/ 54 h 604"/>
                <a:gd name="T42" fmla="*/ 114 w 605"/>
                <a:gd name="T43" fmla="*/ 66 h 604"/>
                <a:gd name="T44" fmla="*/ 97 w 605"/>
                <a:gd name="T45" fmla="*/ 80 h 604"/>
                <a:gd name="T46" fmla="*/ 80 w 605"/>
                <a:gd name="T47" fmla="*/ 122 h 604"/>
                <a:gd name="T48" fmla="*/ 66 w 605"/>
                <a:gd name="T49" fmla="*/ 141 h 604"/>
                <a:gd name="T50" fmla="*/ 54 w 605"/>
                <a:gd name="T51" fmla="*/ 159 h 604"/>
                <a:gd name="T52" fmla="*/ 21 w 605"/>
                <a:gd name="T53" fmla="*/ 192 h 604"/>
                <a:gd name="T54" fmla="*/ 14 w 605"/>
                <a:gd name="T55" fmla="*/ 213 h 604"/>
                <a:gd name="T56" fmla="*/ 20 w 605"/>
                <a:gd name="T57" fmla="*/ 258 h 604"/>
                <a:gd name="T58" fmla="*/ 17 w 605"/>
                <a:gd name="T59" fmla="*/ 281 h 604"/>
                <a:gd name="T60" fmla="*/ 0 w 605"/>
                <a:gd name="T61" fmla="*/ 302 h 604"/>
                <a:gd name="T62" fmla="*/ 19 w 605"/>
                <a:gd name="T63" fmla="*/ 343 h 604"/>
                <a:gd name="T64" fmla="*/ 24 w 605"/>
                <a:gd name="T65" fmla="*/ 366 h 604"/>
                <a:gd name="T66" fmla="*/ 29 w 605"/>
                <a:gd name="T67" fmla="*/ 386 h 604"/>
                <a:gd name="T68" fmla="*/ 30 w 605"/>
                <a:gd name="T69" fmla="*/ 433 h 604"/>
                <a:gd name="T70" fmla="*/ 41 w 605"/>
                <a:gd name="T71" fmla="*/ 453 h 604"/>
                <a:gd name="T72" fmla="*/ 78 w 605"/>
                <a:gd name="T73" fmla="*/ 479 h 604"/>
                <a:gd name="T74" fmla="*/ 93 w 605"/>
                <a:gd name="T75" fmla="*/ 497 h 604"/>
                <a:gd name="T76" fmla="*/ 108 w 605"/>
                <a:gd name="T77" fmla="*/ 512 h 604"/>
                <a:gd name="T78" fmla="*/ 132 w 605"/>
                <a:gd name="T79" fmla="*/ 552 h 604"/>
                <a:gd name="T80" fmla="*/ 152 w 605"/>
                <a:gd name="T81" fmla="*/ 564 h 604"/>
                <a:gd name="T82" fmla="*/ 198 w 605"/>
                <a:gd name="T83" fmla="*/ 568 h 604"/>
                <a:gd name="T84" fmla="*/ 218 w 605"/>
                <a:gd name="T85" fmla="*/ 575 h 604"/>
                <a:gd name="T86" fmla="*/ 236 w 605"/>
                <a:gd name="T87" fmla="*/ 597 h 604"/>
                <a:gd name="T88" fmla="*/ 278 w 605"/>
                <a:gd name="T89" fmla="*/ 603 h 604"/>
                <a:gd name="T90" fmla="*/ 303 w 605"/>
                <a:gd name="T91" fmla="*/ 588 h 604"/>
                <a:gd name="T92" fmla="*/ 325 w 605"/>
                <a:gd name="T93" fmla="*/ 603 h 604"/>
                <a:gd name="T94" fmla="*/ 368 w 605"/>
                <a:gd name="T95" fmla="*/ 597 h 604"/>
                <a:gd name="T96" fmla="*/ 387 w 605"/>
                <a:gd name="T97" fmla="*/ 575 h 604"/>
                <a:gd name="T98" fmla="*/ 427 w 605"/>
                <a:gd name="T99" fmla="*/ 560 h 604"/>
                <a:gd name="T100" fmla="*/ 446 w 605"/>
                <a:gd name="T101" fmla="*/ 550 h 604"/>
                <a:gd name="T102" fmla="*/ 473 w 605"/>
                <a:gd name="T103" fmla="*/ 552 h 604"/>
                <a:gd name="T104" fmla="*/ 507 w 605"/>
                <a:gd name="T105" fmla="*/ 525 h 604"/>
                <a:gd name="T106" fmla="*/ 512 w 605"/>
                <a:gd name="T107" fmla="*/ 497 h 604"/>
                <a:gd name="T108" fmla="*/ 539 w 605"/>
                <a:gd name="T109" fmla="*/ 463 h 604"/>
                <a:gd name="T110" fmla="*/ 550 w 605"/>
                <a:gd name="T111" fmla="*/ 445 h 604"/>
                <a:gd name="T112" fmla="*/ 575 w 605"/>
                <a:gd name="T113" fmla="*/ 433 h 604"/>
                <a:gd name="T114" fmla="*/ 591 w 605"/>
                <a:gd name="T115" fmla="*/ 393 h 604"/>
                <a:gd name="T116" fmla="*/ 582 w 605"/>
                <a:gd name="T117" fmla="*/ 366 h 604"/>
                <a:gd name="T118" fmla="*/ 586 w 605"/>
                <a:gd name="T119" fmla="*/ 34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5" h="604">
                  <a:moveTo>
                    <a:pt x="589" y="301"/>
                  </a:moveTo>
                  <a:cubicBezTo>
                    <a:pt x="589" y="302"/>
                    <a:pt x="589" y="302"/>
                    <a:pt x="589" y="302"/>
                  </a:cubicBezTo>
                  <a:cubicBezTo>
                    <a:pt x="589" y="302"/>
                    <a:pt x="589" y="303"/>
                    <a:pt x="589" y="304"/>
                  </a:cubicBezTo>
                  <a:cubicBezTo>
                    <a:pt x="605" y="304"/>
                    <a:pt x="605" y="304"/>
                    <a:pt x="605" y="304"/>
                  </a:cubicBezTo>
                  <a:cubicBezTo>
                    <a:pt x="605" y="303"/>
                    <a:pt x="605" y="303"/>
                    <a:pt x="605" y="302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589" y="301"/>
                    <a:pt x="589" y="301"/>
                    <a:pt x="589" y="301"/>
                  </a:cubicBezTo>
                  <a:close/>
                  <a:moveTo>
                    <a:pt x="589" y="301"/>
                  </a:moveTo>
                  <a:cubicBezTo>
                    <a:pt x="589" y="301"/>
                    <a:pt x="589" y="301"/>
                    <a:pt x="589" y="301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589" y="301"/>
                    <a:pt x="589" y="301"/>
                    <a:pt x="589" y="301"/>
                  </a:cubicBezTo>
                  <a:close/>
                  <a:moveTo>
                    <a:pt x="588" y="280"/>
                  </a:moveTo>
                  <a:cubicBezTo>
                    <a:pt x="588" y="281"/>
                    <a:pt x="588" y="281"/>
                    <a:pt x="588" y="282"/>
                  </a:cubicBezTo>
                  <a:cubicBezTo>
                    <a:pt x="604" y="281"/>
                    <a:pt x="604" y="281"/>
                    <a:pt x="604" y="281"/>
                  </a:cubicBezTo>
                  <a:cubicBezTo>
                    <a:pt x="604" y="280"/>
                    <a:pt x="604" y="279"/>
                    <a:pt x="604" y="279"/>
                  </a:cubicBezTo>
                  <a:cubicBezTo>
                    <a:pt x="588" y="280"/>
                    <a:pt x="588" y="280"/>
                    <a:pt x="588" y="280"/>
                  </a:cubicBezTo>
                  <a:close/>
                  <a:moveTo>
                    <a:pt x="588" y="280"/>
                  </a:moveTo>
                  <a:cubicBezTo>
                    <a:pt x="588" y="280"/>
                    <a:pt x="588" y="280"/>
                    <a:pt x="588" y="280"/>
                  </a:cubicBezTo>
                  <a:cubicBezTo>
                    <a:pt x="604" y="279"/>
                    <a:pt x="604" y="279"/>
                    <a:pt x="604" y="279"/>
                  </a:cubicBezTo>
                  <a:cubicBezTo>
                    <a:pt x="604" y="279"/>
                    <a:pt x="604" y="279"/>
                    <a:pt x="604" y="279"/>
                  </a:cubicBezTo>
                  <a:cubicBezTo>
                    <a:pt x="588" y="280"/>
                    <a:pt x="588" y="280"/>
                    <a:pt x="588" y="280"/>
                  </a:cubicBezTo>
                  <a:close/>
                  <a:moveTo>
                    <a:pt x="586" y="259"/>
                  </a:moveTo>
                  <a:cubicBezTo>
                    <a:pt x="586" y="259"/>
                    <a:pt x="586" y="260"/>
                    <a:pt x="586" y="261"/>
                  </a:cubicBezTo>
                  <a:cubicBezTo>
                    <a:pt x="602" y="258"/>
                    <a:pt x="602" y="258"/>
                    <a:pt x="602" y="258"/>
                  </a:cubicBezTo>
                  <a:cubicBezTo>
                    <a:pt x="602" y="258"/>
                    <a:pt x="601" y="257"/>
                    <a:pt x="601" y="256"/>
                  </a:cubicBezTo>
                  <a:cubicBezTo>
                    <a:pt x="586" y="259"/>
                    <a:pt x="586" y="259"/>
                    <a:pt x="586" y="259"/>
                  </a:cubicBezTo>
                  <a:close/>
                  <a:moveTo>
                    <a:pt x="586" y="259"/>
                  </a:moveTo>
                  <a:cubicBezTo>
                    <a:pt x="586" y="259"/>
                    <a:pt x="586" y="259"/>
                    <a:pt x="586" y="259"/>
                  </a:cubicBezTo>
                  <a:cubicBezTo>
                    <a:pt x="601" y="256"/>
                    <a:pt x="601" y="256"/>
                    <a:pt x="601" y="256"/>
                  </a:cubicBezTo>
                  <a:cubicBezTo>
                    <a:pt x="601" y="256"/>
                    <a:pt x="601" y="256"/>
                    <a:pt x="601" y="256"/>
                  </a:cubicBezTo>
                  <a:cubicBezTo>
                    <a:pt x="586" y="259"/>
                    <a:pt x="586" y="259"/>
                    <a:pt x="586" y="259"/>
                  </a:cubicBezTo>
                  <a:close/>
                  <a:moveTo>
                    <a:pt x="582" y="238"/>
                  </a:moveTo>
                  <a:cubicBezTo>
                    <a:pt x="582" y="238"/>
                    <a:pt x="582" y="239"/>
                    <a:pt x="582" y="240"/>
                  </a:cubicBezTo>
                  <a:cubicBezTo>
                    <a:pt x="598" y="236"/>
                    <a:pt x="598" y="236"/>
                    <a:pt x="598" y="236"/>
                  </a:cubicBezTo>
                  <a:cubicBezTo>
                    <a:pt x="597" y="235"/>
                    <a:pt x="597" y="235"/>
                    <a:pt x="597" y="234"/>
                  </a:cubicBezTo>
                  <a:cubicBezTo>
                    <a:pt x="582" y="238"/>
                    <a:pt x="582" y="238"/>
                    <a:pt x="582" y="238"/>
                  </a:cubicBezTo>
                  <a:close/>
                  <a:moveTo>
                    <a:pt x="582" y="238"/>
                  </a:moveTo>
                  <a:cubicBezTo>
                    <a:pt x="582" y="238"/>
                    <a:pt x="582" y="238"/>
                    <a:pt x="582" y="238"/>
                  </a:cubicBezTo>
                  <a:cubicBezTo>
                    <a:pt x="597" y="234"/>
                    <a:pt x="597" y="234"/>
                    <a:pt x="597" y="234"/>
                  </a:cubicBezTo>
                  <a:cubicBezTo>
                    <a:pt x="597" y="234"/>
                    <a:pt x="597" y="234"/>
                    <a:pt x="597" y="234"/>
                  </a:cubicBezTo>
                  <a:cubicBezTo>
                    <a:pt x="582" y="238"/>
                    <a:pt x="582" y="238"/>
                    <a:pt x="582" y="238"/>
                  </a:cubicBezTo>
                  <a:close/>
                  <a:moveTo>
                    <a:pt x="576" y="217"/>
                  </a:moveTo>
                  <a:cubicBezTo>
                    <a:pt x="576" y="218"/>
                    <a:pt x="576" y="218"/>
                    <a:pt x="577" y="219"/>
                  </a:cubicBezTo>
                  <a:cubicBezTo>
                    <a:pt x="592" y="214"/>
                    <a:pt x="592" y="214"/>
                    <a:pt x="592" y="214"/>
                  </a:cubicBezTo>
                  <a:cubicBezTo>
                    <a:pt x="592" y="214"/>
                    <a:pt x="591" y="213"/>
                    <a:pt x="591" y="212"/>
                  </a:cubicBezTo>
                  <a:cubicBezTo>
                    <a:pt x="576" y="217"/>
                    <a:pt x="576" y="217"/>
                    <a:pt x="576" y="217"/>
                  </a:cubicBezTo>
                  <a:close/>
                  <a:moveTo>
                    <a:pt x="576" y="217"/>
                  </a:moveTo>
                  <a:cubicBezTo>
                    <a:pt x="576" y="217"/>
                    <a:pt x="576" y="217"/>
                    <a:pt x="576" y="217"/>
                  </a:cubicBezTo>
                  <a:cubicBezTo>
                    <a:pt x="591" y="212"/>
                    <a:pt x="591" y="212"/>
                    <a:pt x="591" y="212"/>
                  </a:cubicBezTo>
                  <a:cubicBezTo>
                    <a:pt x="591" y="212"/>
                    <a:pt x="591" y="212"/>
                    <a:pt x="591" y="212"/>
                  </a:cubicBezTo>
                  <a:cubicBezTo>
                    <a:pt x="576" y="217"/>
                    <a:pt x="576" y="217"/>
                    <a:pt x="576" y="217"/>
                  </a:cubicBezTo>
                  <a:close/>
                  <a:moveTo>
                    <a:pt x="569" y="197"/>
                  </a:moveTo>
                  <a:cubicBezTo>
                    <a:pt x="569" y="197"/>
                    <a:pt x="569" y="198"/>
                    <a:pt x="570" y="199"/>
                  </a:cubicBezTo>
                  <a:cubicBezTo>
                    <a:pt x="585" y="193"/>
                    <a:pt x="585" y="193"/>
                    <a:pt x="585" y="193"/>
                  </a:cubicBezTo>
                  <a:cubicBezTo>
                    <a:pt x="584" y="192"/>
                    <a:pt x="584" y="192"/>
                    <a:pt x="584" y="191"/>
                  </a:cubicBezTo>
                  <a:cubicBezTo>
                    <a:pt x="569" y="197"/>
                    <a:pt x="569" y="197"/>
                    <a:pt x="569" y="197"/>
                  </a:cubicBezTo>
                  <a:close/>
                  <a:moveTo>
                    <a:pt x="569" y="197"/>
                  </a:moveTo>
                  <a:cubicBezTo>
                    <a:pt x="569" y="197"/>
                    <a:pt x="569" y="197"/>
                    <a:pt x="569" y="197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69" y="197"/>
                    <a:pt x="569" y="197"/>
                    <a:pt x="569" y="197"/>
                  </a:cubicBezTo>
                  <a:close/>
                  <a:moveTo>
                    <a:pt x="560" y="177"/>
                  </a:moveTo>
                  <a:cubicBezTo>
                    <a:pt x="561" y="178"/>
                    <a:pt x="561" y="178"/>
                    <a:pt x="561" y="179"/>
                  </a:cubicBezTo>
                  <a:cubicBezTo>
                    <a:pt x="576" y="172"/>
                    <a:pt x="576" y="172"/>
                    <a:pt x="576" y="172"/>
                  </a:cubicBezTo>
                  <a:cubicBezTo>
                    <a:pt x="575" y="171"/>
                    <a:pt x="575" y="171"/>
                    <a:pt x="575" y="170"/>
                  </a:cubicBezTo>
                  <a:cubicBezTo>
                    <a:pt x="560" y="177"/>
                    <a:pt x="560" y="177"/>
                    <a:pt x="560" y="177"/>
                  </a:cubicBezTo>
                  <a:close/>
                  <a:moveTo>
                    <a:pt x="560" y="177"/>
                  </a:moveTo>
                  <a:cubicBezTo>
                    <a:pt x="560" y="177"/>
                    <a:pt x="560" y="177"/>
                    <a:pt x="560" y="177"/>
                  </a:cubicBezTo>
                  <a:cubicBezTo>
                    <a:pt x="575" y="170"/>
                    <a:pt x="575" y="170"/>
                    <a:pt x="575" y="170"/>
                  </a:cubicBezTo>
                  <a:cubicBezTo>
                    <a:pt x="575" y="170"/>
                    <a:pt x="575" y="170"/>
                    <a:pt x="575" y="170"/>
                  </a:cubicBezTo>
                  <a:cubicBezTo>
                    <a:pt x="560" y="177"/>
                    <a:pt x="560" y="177"/>
                    <a:pt x="560" y="177"/>
                  </a:cubicBezTo>
                  <a:close/>
                  <a:moveTo>
                    <a:pt x="550" y="158"/>
                  </a:moveTo>
                  <a:cubicBezTo>
                    <a:pt x="551" y="159"/>
                    <a:pt x="551" y="159"/>
                    <a:pt x="551" y="160"/>
                  </a:cubicBezTo>
                  <a:cubicBezTo>
                    <a:pt x="565" y="152"/>
                    <a:pt x="565" y="152"/>
                    <a:pt x="565" y="152"/>
                  </a:cubicBezTo>
                  <a:cubicBezTo>
                    <a:pt x="565" y="151"/>
                    <a:pt x="564" y="151"/>
                    <a:pt x="564" y="150"/>
                  </a:cubicBezTo>
                  <a:lnTo>
                    <a:pt x="550" y="158"/>
                  </a:lnTo>
                  <a:close/>
                  <a:moveTo>
                    <a:pt x="550" y="158"/>
                  </a:moveTo>
                  <a:cubicBezTo>
                    <a:pt x="550" y="158"/>
                    <a:pt x="550" y="158"/>
                    <a:pt x="550" y="158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50" y="158"/>
                    <a:pt x="550" y="158"/>
                    <a:pt x="550" y="158"/>
                  </a:cubicBezTo>
                  <a:close/>
                  <a:moveTo>
                    <a:pt x="539" y="140"/>
                  </a:moveTo>
                  <a:cubicBezTo>
                    <a:pt x="539" y="141"/>
                    <a:pt x="540" y="141"/>
                    <a:pt x="540" y="142"/>
                  </a:cubicBezTo>
                  <a:cubicBezTo>
                    <a:pt x="553" y="133"/>
                    <a:pt x="553" y="133"/>
                    <a:pt x="553" y="133"/>
                  </a:cubicBezTo>
                  <a:cubicBezTo>
                    <a:pt x="553" y="132"/>
                    <a:pt x="552" y="132"/>
                    <a:pt x="552" y="131"/>
                  </a:cubicBezTo>
                  <a:cubicBezTo>
                    <a:pt x="539" y="140"/>
                    <a:pt x="539" y="140"/>
                    <a:pt x="539" y="140"/>
                  </a:cubicBezTo>
                  <a:close/>
                  <a:moveTo>
                    <a:pt x="539" y="140"/>
                  </a:moveTo>
                  <a:cubicBezTo>
                    <a:pt x="539" y="140"/>
                    <a:pt x="539" y="140"/>
                    <a:pt x="539" y="140"/>
                  </a:cubicBezTo>
                  <a:cubicBezTo>
                    <a:pt x="552" y="131"/>
                    <a:pt x="552" y="131"/>
                    <a:pt x="552" y="131"/>
                  </a:cubicBezTo>
                  <a:cubicBezTo>
                    <a:pt x="552" y="131"/>
                    <a:pt x="552" y="131"/>
                    <a:pt x="552" y="131"/>
                  </a:cubicBezTo>
                  <a:cubicBezTo>
                    <a:pt x="539" y="140"/>
                    <a:pt x="539" y="140"/>
                    <a:pt x="539" y="140"/>
                  </a:cubicBezTo>
                  <a:close/>
                  <a:moveTo>
                    <a:pt x="526" y="123"/>
                  </a:moveTo>
                  <a:cubicBezTo>
                    <a:pt x="527" y="124"/>
                    <a:pt x="527" y="124"/>
                    <a:pt x="527" y="125"/>
                  </a:cubicBezTo>
                  <a:cubicBezTo>
                    <a:pt x="540" y="115"/>
                    <a:pt x="540" y="115"/>
                    <a:pt x="540" y="115"/>
                  </a:cubicBezTo>
                  <a:cubicBezTo>
                    <a:pt x="539" y="114"/>
                    <a:pt x="539" y="114"/>
                    <a:pt x="539" y="113"/>
                  </a:cubicBezTo>
                  <a:cubicBezTo>
                    <a:pt x="526" y="123"/>
                    <a:pt x="526" y="123"/>
                    <a:pt x="526" y="123"/>
                  </a:cubicBezTo>
                  <a:close/>
                  <a:moveTo>
                    <a:pt x="526" y="123"/>
                  </a:moveTo>
                  <a:cubicBezTo>
                    <a:pt x="526" y="123"/>
                    <a:pt x="526" y="123"/>
                    <a:pt x="526" y="123"/>
                  </a:cubicBezTo>
                  <a:cubicBezTo>
                    <a:pt x="539" y="113"/>
                    <a:pt x="539" y="113"/>
                    <a:pt x="539" y="113"/>
                  </a:cubicBezTo>
                  <a:cubicBezTo>
                    <a:pt x="539" y="113"/>
                    <a:pt x="539" y="113"/>
                    <a:pt x="539" y="113"/>
                  </a:cubicBezTo>
                  <a:cubicBezTo>
                    <a:pt x="526" y="123"/>
                    <a:pt x="526" y="123"/>
                    <a:pt x="526" y="123"/>
                  </a:cubicBezTo>
                  <a:close/>
                  <a:moveTo>
                    <a:pt x="512" y="107"/>
                  </a:moveTo>
                  <a:cubicBezTo>
                    <a:pt x="513" y="107"/>
                    <a:pt x="513" y="108"/>
                    <a:pt x="513" y="108"/>
                  </a:cubicBezTo>
                  <a:cubicBezTo>
                    <a:pt x="525" y="97"/>
                    <a:pt x="525" y="97"/>
                    <a:pt x="525" y="97"/>
                  </a:cubicBezTo>
                  <a:cubicBezTo>
                    <a:pt x="525" y="97"/>
                    <a:pt x="524" y="96"/>
                    <a:pt x="524" y="96"/>
                  </a:cubicBezTo>
                  <a:cubicBezTo>
                    <a:pt x="512" y="107"/>
                    <a:pt x="512" y="107"/>
                    <a:pt x="512" y="107"/>
                  </a:cubicBezTo>
                  <a:close/>
                  <a:moveTo>
                    <a:pt x="512" y="107"/>
                  </a:moveTo>
                  <a:cubicBezTo>
                    <a:pt x="512" y="107"/>
                    <a:pt x="512" y="107"/>
                    <a:pt x="512" y="107"/>
                  </a:cubicBezTo>
                  <a:cubicBezTo>
                    <a:pt x="524" y="96"/>
                    <a:pt x="524" y="96"/>
                    <a:pt x="524" y="96"/>
                  </a:cubicBezTo>
                  <a:cubicBezTo>
                    <a:pt x="524" y="96"/>
                    <a:pt x="524" y="96"/>
                    <a:pt x="524" y="96"/>
                  </a:cubicBezTo>
                  <a:cubicBezTo>
                    <a:pt x="512" y="107"/>
                    <a:pt x="512" y="107"/>
                    <a:pt x="512" y="107"/>
                  </a:cubicBezTo>
                  <a:close/>
                  <a:moveTo>
                    <a:pt x="497" y="92"/>
                  </a:moveTo>
                  <a:cubicBezTo>
                    <a:pt x="497" y="92"/>
                    <a:pt x="498" y="93"/>
                    <a:pt x="498" y="93"/>
                  </a:cubicBezTo>
                  <a:cubicBezTo>
                    <a:pt x="509" y="81"/>
                    <a:pt x="509" y="81"/>
                    <a:pt x="509" y="81"/>
                  </a:cubicBezTo>
                  <a:cubicBezTo>
                    <a:pt x="509" y="81"/>
                    <a:pt x="508" y="80"/>
                    <a:pt x="508" y="80"/>
                  </a:cubicBezTo>
                  <a:cubicBezTo>
                    <a:pt x="497" y="92"/>
                    <a:pt x="497" y="92"/>
                    <a:pt x="497" y="92"/>
                  </a:cubicBezTo>
                  <a:close/>
                  <a:moveTo>
                    <a:pt x="497" y="92"/>
                  </a:moveTo>
                  <a:cubicBezTo>
                    <a:pt x="497" y="92"/>
                    <a:pt x="497" y="92"/>
                    <a:pt x="497" y="92"/>
                  </a:cubicBezTo>
                  <a:cubicBezTo>
                    <a:pt x="508" y="80"/>
                    <a:pt x="508" y="80"/>
                    <a:pt x="508" y="80"/>
                  </a:cubicBezTo>
                  <a:cubicBezTo>
                    <a:pt x="508" y="80"/>
                    <a:pt x="508" y="80"/>
                    <a:pt x="508" y="80"/>
                  </a:cubicBezTo>
                  <a:cubicBezTo>
                    <a:pt x="497" y="92"/>
                    <a:pt x="497" y="92"/>
                    <a:pt x="497" y="92"/>
                  </a:cubicBezTo>
                  <a:close/>
                  <a:moveTo>
                    <a:pt x="481" y="78"/>
                  </a:moveTo>
                  <a:cubicBezTo>
                    <a:pt x="481" y="78"/>
                    <a:pt x="482" y="79"/>
                    <a:pt x="482" y="79"/>
                  </a:cubicBezTo>
                  <a:cubicBezTo>
                    <a:pt x="492" y="67"/>
                    <a:pt x="492" y="67"/>
                    <a:pt x="492" y="67"/>
                  </a:cubicBezTo>
                  <a:cubicBezTo>
                    <a:pt x="492" y="66"/>
                    <a:pt x="491" y="66"/>
                    <a:pt x="491" y="65"/>
                  </a:cubicBezTo>
                  <a:lnTo>
                    <a:pt x="481" y="78"/>
                  </a:lnTo>
                  <a:close/>
                  <a:moveTo>
                    <a:pt x="481" y="78"/>
                  </a:moveTo>
                  <a:cubicBezTo>
                    <a:pt x="481" y="78"/>
                    <a:pt x="481" y="78"/>
                    <a:pt x="481" y="78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81" y="78"/>
                    <a:pt x="481" y="78"/>
                    <a:pt x="481" y="78"/>
                  </a:cubicBezTo>
                  <a:close/>
                  <a:moveTo>
                    <a:pt x="463" y="65"/>
                  </a:moveTo>
                  <a:cubicBezTo>
                    <a:pt x="464" y="65"/>
                    <a:pt x="465" y="66"/>
                    <a:pt x="465" y="66"/>
                  </a:cubicBezTo>
                  <a:cubicBezTo>
                    <a:pt x="474" y="53"/>
                    <a:pt x="474" y="53"/>
                    <a:pt x="474" y="53"/>
                  </a:cubicBezTo>
                  <a:cubicBezTo>
                    <a:pt x="474" y="53"/>
                    <a:pt x="473" y="52"/>
                    <a:pt x="472" y="52"/>
                  </a:cubicBezTo>
                  <a:cubicBezTo>
                    <a:pt x="463" y="65"/>
                    <a:pt x="463" y="65"/>
                    <a:pt x="463" y="65"/>
                  </a:cubicBezTo>
                  <a:close/>
                  <a:moveTo>
                    <a:pt x="463" y="65"/>
                  </a:moveTo>
                  <a:cubicBezTo>
                    <a:pt x="463" y="65"/>
                    <a:pt x="463" y="65"/>
                    <a:pt x="463" y="65"/>
                  </a:cubicBezTo>
                  <a:cubicBezTo>
                    <a:pt x="472" y="52"/>
                    <a:pt x="472" y="52"/>
                    <a:pt x="472" y="52"/>
                  </a:cubicBezTo>
                  <a:cubicBezTo>
                    <a:pt x="472" y="52"/>
                    <a:pt x="472" y="52"/>
                    <a:pt x="472" y="52"/>
                  </a:cubicBezTo>
                  <a:cubicBezTo>
                    <a:pt x="463" y="65"/>
                    <a:pt x="463" y="65"/>
                    <a:pt x="463" y="65"/>
                  </a:cubicBezTo>
                  <a:close/>
                  <a:moveTo>
                    <a:pt x="445" y="54"/>
                  </a:moveTo>
                  <a:cubicBezTo>
                    <a:pt x="446" y="54"/>
                    <a:pt x="446" y="54"/>
                    <a:pt x="447" y="55"/>
                  </a:cubicBezTo>
                  <a:cubicBezTo>
                    <a:pt x="455" y="41"/>
                    <a:pt x="455" y="41"/>
                    <a:pt x="455" y="41"/>
                  </a:cubicBezTo>
                  <a:cubicBezTo>
                    <a:pt x="455" y="41"/>
                    <a:pt x="454" y="40"/>
                    <a:pt x="453" y="40"/>
                  </a:cubicBezTo>
                  <a:cubicBezTo>
                    <a:pt x="445" y="54"/>
                    <a:pt x="445" y="54"/>
                    <a:pt x="445" y="54"/>
                  </a:cubicBezTo>
                  <a:close/>
                  <a:moveTo>
                    <a:pt x="445" y="54"/>
                  </a:moveTo>
                  <a:cubicBezTo>
                    <a:pt x="445" y="54"/>
                    <a:pt x="445" y="54"/>
                    <a:pt x="445" y="54"/>
                  </a:cubicBezTo>
                  <a:cubicBezTo>
                    <a:pt x="453" y="40"/>
                    <a:pt x="453" y="40"/>
                    <a:pt x="453" y="40"/>
                  </a:cubicBezTo>
                  <a:cubicBezTo>
                    <a:pt x="453" y="40"/>
                    <a:pt x="453" y="40"/>
                    <a:pt x="453" y="40"/>
                  </a:cubicBezTo>
                  <a:cubicBezTo>
                    <a:pt x="445" y="54"/>
                    <a:pt x="445" y="54"/>
                    <a:pt x="445" y="54"/>
                  </a:cubicBezTo>
                  <a:close/>
                  <a:moveTo>
                    <a:pt x="426" y="44"/>
                  </a:moveTo>
                  <a:cubicBezTo>
                    <a:pt x="427" y="44"/>
                    <a:pt x="428" y="44"/>
                    <a:pt x="428" y="45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4" y="30"/>
                    <a:pt x="433" y="29"/>
                  </a:cubicBezTo>
                  <a:cubicBezTo>
                    <a:pt x="426" y="44"/>
                    <a:pt x="426" y="44"/>
                    <a:pt x="426" y="44"/>
                  </a:cubicBezTo>
                  <a:close/>
                  <a:moveTo>
                    <a:pt x="426" y="44"/>
                  </a:moveTo>
                  <a:cubicBezTo>
                    <a:pt x="426" y="44"/>
                    <a:pt x="426" y="44"/>
                    <a:pt x="426" y="44"/>
                  </a:cubicBezTo>
                  <a:cubicBezTo>
                    <a:pt x="433" y="29"/>
                    <a:pt x="433" y="29"/>
                    <a:pt x="433" y="29"/>
                  </a:cubicBezTo>
                  <a:cubicBezTo>
                    <a:pt x="433" y="29"/>
                    <a:pt x="433" y="29"/>
                    <a:pt x="433" y="29"/>
                  </a:cubicBezTo>
                  <a:cubicBezTo>
                    <a:pt x="426" y="44"/>
                    <a:pt x="426" y="44"/>
                    <a:pt x="426" y="44"/>
                  </a:cubicBezTo>
                  <a:close/>
                  <a:moveTo>
                    <a:pt x="407" y="35"/>
                  </a:moveTo>
                  <a:cubicBezTo>
                    <a:pt x="407" y="35"/>
                    <a:pt x="408" y="36"/>
                    <a:pt x="409" y="36"/>
                  </a:cubicBezTo>
                  <a:cubicBezTo>
                    <a:pt x="415" y="21"/>
                    <a:pt x="415" y="21"/>
                    <a:pt x="415" y="21"/>
                  </a:cubicBezTo>
                  <a:cubicBezTo>
                    <a:pt x="414" y="21"/>
                    <a:pt x="413" y="21"/>
                    <a:pt x="413" y="20"/>
                  </a:cubicBezTo>
                  <a:cubicBezTo>
                    <a:pt x="407" y="35"/>
                    <a:pt x="407" y="35"/>
                    <a:pt x="407" y="35"/>
                  </a:cubicBezTo>
                  <a:close/>
                  <a:moveTo>
                    <a:pt x="407" y="35"/>
                  </a:moveTo>
                  <a:cubicBezTo>
                    <a:pt x="407" y="35"/>
                    <a:pt x="407" y="35"/>
                    <a:pt x="407" y="35"/>
                  </a:cubicBezTo>
                  <a:cubicBezTo>
                    <a:pt x="413" y="20"/>
                    <a:pt x="413" y="20"/>
                    <a:pt x="413" y="20"/>
                  </a:cubicBezTo>
                  <a:cubicBezTo>
                    <a:pt x="413" y="20"/>
                    <a:pt x="413" y="20"/>
                    <a:pt x="413" y="20"/>
                  </a:cubicBezTo>
                  <a:cubicBezTo>
                    <a:pt x="407" y="35"/>
                    <a:pt x="407" y="35"/>
                    <a:pt x="407" y="35"/>
                  </a:cubicBezTo>
                  <a:close/>
                  <a:moveTo>
                    <a:pt x="387" y="28"/>
                  </a:moveTo>
                  <a:cubicBezTo>
                    <a:pt x="387" y="28"/>
                    <a:pt x="388" y="29"/>
                    <a:pt x="388" y="29"/>
                  </a:cubicBezTo>
                  <a:cubicBezTo>
                    <a:pt x="393" y="13"/>
                    <a:pt x="393" y="13"/>
                    <a:pt x="393" y="13"/>
                  </a:cubicBezTo>
                  <a:cubicBezTo>
                    <a:pt x="393" y="13"/>
                    <a:pt x="392" y="13"/>
                    <a:pt x="391" y="13"/>
                  </a:cubicBezTo>
                  <a:cubicBezTo>
                    <a:pt x="387" y="28"/>
                    <a:pt x="387" y="28"/>
                    <a:pt x="387" y="28"/>
                  </a:cubicBezTo>
                  <a:close/>
                  <a:moveTo>
                    <a:pt x="386" y="28"/>
                  </a:moveTo>
                  <a:cubicBezTo>
                    <a:pt x="387" y="28"/>
                    <a:pt x="387" y="28"/>
                    <a:pt x="387" y="28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386" y="28"/>
                    <a:pt x="386" y="28"/>
                    <a:pt x="386" y="28"/>
                  </a:cubicBezTo>
                  <a:close/>
                  <a:moveTo>
                    <a:pt x="366" y="23"/>
                  </a:moveTo>
                  <a:cubicBezTo>
                    <a:pt x="366" y="23"/>
                    <a:pt x="367" y="23"/>
                    <a:pt x="368" y="23"/>
                  </a:cubicBezTo>
                  <a:cubicBezTo>
                    <a:pt x="371" y="7"/>
                    <a:pt x="371" y="7"/>
                    <a:pt x="371" y="7"/>
                  </a:cubicBezTo>
                  <a:cubicBezTo>
                    <a:pt x="371" y="7"/>
                    <a:pt x="370" y="7"/>
                    <a:pt x="369" y="7"/>
                  </a:cubicBezTo>
                  <a:cubicBezTo>
                    <a:pt x="366" y="23"/>
                    <a:pt x="366" y="23"/>
                    <a:pt x="366" y="23"/>
                  </a:cubicBezTo>
                  <a:close/>
                  <a:moveTo>
                    <a:pt x="366" y="23"/>
                  </a:moveTo>
                  <a:cubicBezTo>
                    <a:pt x="366" y="23"/>
                    <a:pt x="366" y="23"/>
                    <a:pt x="366" y="23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6" y="23"/>
                    <a:pt x="366" y="23"/>
                    <a:pt x="366" y="23"/>
                  </a:cubicBezTo>
                  <a:close/>
                  <a:moveTo>
                    <a:pt x="345" y="19"/>
                  </a:moveTo>
                  <a:cubicBezTo>
                    <a:pt x="345" y="19"/>
                    <a:pt x="346" y="19"/>
                    <a:pt x="347" y="19"/>
                  </a:cubicBezTo>
                  <a:cubicBezTo>
                    <a:pt x="349" y="3"/>
                    <a:pt x="349" y="3"/>
                    <a:pt x="349" y="3"/>
                  </a:cubicBezTo>
                  <a:cubicBezTo>
                    <a:pt x="349" y="3"/>
                    <a:pt x="348" y="3"/>
                    <a:pt x="347" y="3"/>
                  </a:cubicBezTo>
                  <a:cubicBezTo>
                    <a:pt x="345" y="19"/>
                    <a:pt x="345" y="19"/>
                    <a:pt x="345" y="19"/>
                  </a:cubicBezTo>
                  <a:close/>
                  <a:moveTo>
                    <a:pt x="345" y="19"/>
                  </a:moveTo>
                  <a:cubicBezTo>
                    <a:pt x="345" y="19"/>
                    <a:pt x="345" y="19"/>
                    <a:pt x="345" y="19"/>
                  </a:cubicBezTo>
                  <a:cubicBezTo>
                    <a:pt x="347" y="3"/>
                    <a:pt x="347" y="3"/>
                    <a:pt x="347" y="3"/>
                  </a:cubicBezTo>
                  <a:cubicBezTo>
                    <a:pt x="347" y="3"/>
                    <a:pt x="347" y="3"/>
                    <a:pt x="347" y="3"/>
                  </a:cubicBezTo>
                  <a:cubicBezTo>
                    <a:pt x="345" y="19"/>
                    <a:pt x="345" y="19"/>
                    <a:pt x="345" y="19"/>
                  </a:cubicBezTo>
                  <a:close/>
                  <a:moveTo>
                    <a:pt x="324" y="16"/>
                  </a:moveTo>
                  <a:cubicBezTo>
                    <a:pt x="324" y="16"/>
                    <a:pt x="325" y="16"/>
                    <a:pt x="325" y="17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26" y="1"/>
                    <a:pt x="325" y="0"/>
                    <a:pt x="325" y="0"/>
                  </a:cubicBezTo>
                  <a:cubicBezTo>
                    <a:pt x="324" y="16"/>
                    <a:pt x="324" y="16"/>
                    <a:pt x="324" y="16"/>
                  </a:cubicBezTo>
                  <a:close/>
                  <a:moveTo>
                    <a:pt x="323" y="16"/>
                  </a:moveTo>
                  <a:cubicBezTo>
                    <a:pt x="324" y="16"/>
                    <a:pt x="324" y="16"/>
                    <a:pt x="324" y="16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23" y="16"/>
                    <a:pt x="323" y="16"/>
                    <a:pt x="323" y="16"/>
                  </a:cubicBezTo>
                  <a:close/>
                  <a:moveTo>
                    <a:pt x="302" y="16"/>
                  </a:moveTo>
                  <a:cubicBezTo>
                    <a:pt x="303" y="16"/>
                    <a:pt x="303" y="16"/>
                    <a:pt x="303" y="16"/>
                  </a:cubicBezTo>
                  <a:cubicBezTo>
                    <a:pt x="303" y="16"/>
                    <a:pt x="304" y="16"/>
                    <a:pt x="304" y="16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304" y="0"/>
                    <a:pt x="303" y="0"/>
                    <a:pt x="303" y="0"/>
                  </a:cubicBezTo>
                  <a:cubicBezTo>
                    <a:pt x="302" y="0"/>
                    <a:pt x="302" y="0"/>
                    <a:pt x="302" y="0"/>
                  </a:cubicBezTo>
                  <a:lnTo>
                    <a:pt x="302" y="16"/>
                  </a:lnTo>
                  <a:close/>
                  <a:moveTo>
                    <a:pt x="302" y="16"/>
                  </a:moveTo>
                  <a:cubicBezTo>
                    <a:pt x="302" y="16"/>
                    <a:pt x="302" y="16"/>
                    <a:pt x="302" y="16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02" y="0"/>
                    <a:pt x="302" y="0"/>
                    <a:pt x="302" y="0"/>
                  </a:cubicBezTo>
                  <a:lnTo>
                    <a:pt x="302" y="16"/>
                  </a:lnTo>
                  <a:close/>
                  <a:moveTo>
                    <a:pt x="281" y="16"/>
                  </a:moveTo>
                  <a:cubicBezTo>
                    <a:pt x="281" y="16"/>
                    <a:pt x="282" y="16"/>
                    <a:pt x="283" y="16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1" y="0"/>
                    <a:pt x="280" y="0"/>
                    <a:pt x="280" y="0"/>
                  </a:cubicBezTo>
                  <a:cubicBezTo>
                    <a:pt x="281" y="16"/>
                    <a:pt x="281" y="16"/>
                    <a:pt x="281" y="16"/>
                  </a:cubicBezTo>
                  <a:close/>
                  <a:moveTo>
                    <a:pt x="281" y="16"/>
                  </a:moveTo>
                  <a:cubicBezTo>
                    <a:pt x="281" y="16"/>
                    <a:pt x="281" y="16"/>
                    <a:pt x="281" y="16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81" y="16"/>
                    <a:pt x="281" y="16"/>
                    <a:pt x="281" y="16"/>
                  </a:cubicBezTo>
                  <a:close/>
                  <a:moveTo>
                    <a:pt x="259" y="19"/>
                  </a:moveTo>
                  <a:cubicBezTo>
                    <a:pt x="260" y="19"/>
                    <a:pt x="261" y="19"/>
                    <a:pt x="261" y="19"/>
                  </a:cubicBezTo>
                  <a:cubicBezTo>
                    <a:pt x="259" y="3"/>
                    <a:pt x="259" y="3"/>
                    <a:pt x="259" y="3"/>
                  </a:cubicBezTo>
                  <a:cubicBezTo>
                    <a:pt x="258" y="3"/>
                    <a:pt x="258" y="3"/>
                    <a:pt x="257" y="3"/>
                  </a:cubicBezTo>
                  <a:cubicBezTo>
                    <a:pt x="259" y="19"/>
                    <a:pt x="259" y="19"/>
                    <a:pt x="259" y="19"/>
                  </a:cubicBezTo>
                  <a:close/>
                  <a:moveTo>
                    <a:pt x="259" y="19"/>
                  </a:moveTo>
                  <a:cubicBezTo>
                    <a:pt x="259" y="19"/>
                    <a:pt x="259" y="19"/>
                    <a:pt x="259" y="19"/>
                  </a:cubicBezTo>
                  <a:cubicBezTo>
                    <a:pt x="257" y="3"/>
                    <a:pt x="257" y="3"/>
                    <a:pt x="257" y="3"/>
                  </a:cubicBezTo>
                  <a:cubicBezTo>
                    <a:pt x="257" y="3"/>
                    <a:pt x="257" y="3"/>
                    <a:pt x="257" y="3"/>
                  </a:cubicBezTo>
                  <a:cubicBezTo>
                    <a:pt x="259" y="19"/>
                    <a:pt x="259" y="19"/>
                    <a:pt x="259" y="19"/>
                  </a:cubicBezTo>
                  <a:close/>
                  <a:moveTo>
                    <a:pt x="238" y="23"/>
                  </a:moveTo>
                  <a:cubicBezTo>
                    <a:pt x="239" y="23"/>
                    <a:pt x="240" y="23"/>
                    <a:pt x="240" y="22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6" y="7"/>
                    <a:pt x="236" y="7"/>
                    <a:pt x="235" y="7"/>
                  </a:cubicBezTo>
                  <a:cubicBezTo>
                    <a:pt x="238" y="23"/>
                    <a:pt x="238" y="23"/>
                    <a:pt x="238" y="23"/>
                  </a:cubicBezTo>
                  <a:close/>
                  <a:moveTo>
                    <a:pt x="238" y="23"/>
                  </a:moveTo>
                  <a:cubicBezTo>
                    <a:pt x="238" y="23"/>
                    <a:pt x="238" y="23"/>
                    <a:pt x="238" y="23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8" y="23"/>
                    <a:pt x="238" y="23"/>
                    <a:pt x="238" y="23"/>
                  </a:cubicBezTo>
                  <a:close/>
                  <a:moveTo>
                    <a:pt x="218" y="28"/>
                  </a:moveTo>
                  <a:cubicBezTo>
                    <a:pt x="218" y="28"/>
                    <a:pt x="219" y="28"/>
                    <a:pt x="220" y="28"/>
                  </a:cubicBezTo>
                  <a:cubicBezTo>
                    <a:pt x="215" y="12"/>
                    <a:pt x="215" y="12"/>
                    <a:pt x="215" y="12"/>
                  </a:cubicBezTo>
                  <a:cubicBezTo>
                    <a:pt x="214" y="13"/>
                    <a:pt x="214" y="13"/>
                    <a:pt x="213" y="13"/>
                  </a:cubicBezTo>
                  <a:cubicBezTo>
                    <a:pt x="218" y="28"/>
                    <a:pt x="218" y="28"/>
                    <a:pt x="218" y="28"/>
                  </a:cubicBezTo>
                  <a:close/>
                  <a:moveTo>
                    <a:pt x="218" y="28"/>
                  </a:moveTo>
                  <a:cubicBezTo>
                    <a:pt x="218" y="28"/>
                    <a:pt x="218" y="28"/>
                    <a:pt x="218" y="28"/>
                  </a:cubicBezTo>
                  <a:cubicBezTo>
                    <a:pt x="213" y="13"/>
                    <a:pt x="213" y="13"/>
                    <a:pt x="213" y="13"/>
                  </a:cubicBezTo>
                  <a:cubicBezTo>
                    <a:pt x="213" y="13"/>
                    <a:pt x="213" y="13"/>
                    <a:pt x="213" y="13"/>
                  </a:cubicBezTo>
                  <a:cubicBezTo>
                    <a:pt x="218" y="28"/>
                    <a:pt x="218" y="28"/>
                    <a:pt x="218" y="28"/>
                  </a:cubicBezTo>
                  <a:close/>
                  <a:moveTo>
                    <a:pt x="198" y="35"/>
                  </a:moveTo>
                  <a:cubicBezTo>
                    <a:pt x="198" y="35"/>
                    <a:pt x="199" y="35"/>
                    <a:pt x="199" y="35"/>
                  </a:cubicBezTo>
                  <a:cubicBezTo>
                    <a:pt x="194" y="20"/>
                    <a:pt x="194" y="20"/>
                    <a:pt x="194" y="20"/>
                  </a:cubicBezTo>
                  <a:cubicBezTo>
                    <a:pt x="193" y="20"/>
                    <a:pt x="192" y="20"/>
                    <a:pt x="192" y="21"/>
                  </a:cubicBezTo>
                  <a:cubicBezTo>
                    <a:pt x="198" y="35"/>
                    <a:pt x="198" y="35"/>
                    <a:pt x="198" y="35"/>
                  </a:cubicBezTo>
                  <a:close/>
                  <a:moveTo>
                    <a:pt x="198" y="35"/>
                  </a:moveTo>
                  <a:cubicBezTo>
                    <a:pt x="198" y="35"/>
                    <a:pt x="198" y="35"/>
                    <a:pt x="198" y="35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8" y="35"/>
                    <a:pt x="198" y="35"/>
                    <a:pt x="198" y="35"/>
                  </a:cubicBezTo>
                  <a:close/>
                  <a:moveTo>
                    <a:pt x="178" y="44"/>
                  </a:moveTo>
                  <a:cubicBezTo>
                    <a:pt x="179" y="44"/>
                    <a:pt x="179" y="43"/>
                    <a:pt x="180" y="43"/>
                  </a:cubicBezTo>
                  <a:cubicBezTo>
                    <a:pt x="173" y="29"/>
                    <a:pt x="173" y="29"/>
                    <a:pt x="173" y="29"/>
                  </a:cubicBezTo>
                  <a:cubicBezTo>
                    <a:pt x="172" y="29"/>
                    <a:pt x="172" y="29"/>
                    <a:pt x="171" y="30"/>
                  </a:cubicBezTo>
                  <a:cubicBezTo>
                    <a:pt x="178" y="44"/>
                    <a:pt x="178" y="44"/>
                    <a:pt x="178" y="44"/>
                  </a:cubicBezTo>
                  <a:close/>
                  <a:moveTo>
                    <a:pt x="178" y="44"/>
                  </a:moveTo>
                  <a:cubicBezTo>
                    <a:pt x="178" y="44"/>
                    <a:pt x="178" y="44"/>
                    <a:pt x="178" y="44"/>
                  </a:cubicBezTo>
                  <a:cubicBezTo>
                    <a:pt x="171" y="30"/>
                    <a:pt x="171" y="30"/>
                    <a:pt x="171" y="30"/>
                  </a:cubicBezTo>
                  <a:cubicBezTo>
                    <a:pt x="171" y="30"/>
                    <a:pt x="171" y="30"/>
                    <a:pt x="171" y="30"/>
                  </a:cubicBezTo>
                  <a:cubicBezTo>
                    <a:pt x="178" y="44"/>
                    <a:pt x="178" y="44"/>
                    <a:pt x="178" y="44"/>
                  </a:cubicBezTo>
                  <a:close/>
                  <a:moveTo>
                    <a:pt x="159" y="54"/>
                  </a:moveTo>
                  <a:cubicBezTo>
                    <a:pt x="160" y="54"/>
                    <a:pt x="160" y="53"/>
                    <a:pt x="161" y="53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52" y="40"/>
                    <a:pt x="152" y="40"/>
                    <a:pt x="151" y="40"/>
                  </a:cubicBezTo>
                  <a:cubicBezTo>
                    <a:pt x="159" y="54"/>
                    <a:pt x="159" y="54"/>
                    <a:pt x="159" y="54"/>
                  </a:cubicBezTo>
                  <a:close/>
                  <a:moveTo>
                    <a:pt x="159" y="54"/>
                  </a:moveTo>
                  <a:cubicBezTo>
                    <a:pt x="159" y="54"/>
                    <a:pt x="159" y="54"/>
                    <a:pt x="159" y="54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9" y="54"/>
                    <a:pt x="159" y="54"/>
                    <a:pt x="159" y="54"/>
                  </a:cubicBezTo>
                  <a:close/>
                  <a:moveTo>
                    <a:pt x="141" y="65"/>
                  </a:moveTo>
                  <a:cubicBezTo>
                    <a:pt x="142" y="65"/>
                    <a:pt x="142" y="65"/>
                    <a:pt x="143" y="64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3" y="52"/>
                    <a:pt x="133" y="52"/>
                    <a:pt x="132" y="52"/>
                  </a:cubicBezTo>
                  <a:cubicBezTo>
                    <a:pt x="141" y="65"/>
                    <a:pt x="141" y="65"/>
                    <a:pt x="141" y="65"/>
                  </a:cubicBezTo>
                  <a:close/>
                  <a:moveTo>
                    <a:pt x="141" y="65"/>
                  </a:moveTo>
                  <a:cubicBezTo>
                    <a:pt x="141" y="65"/>
                    <a:pt x="141" y="65"/>
                    <a:pt x="141" y="65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41" y="65"/>
                    <a:pt x="141" y="65"/>
                    <a:pt x="141" y="65"/>
                  </a:cubicBezTo>
                  <a:close/>
                  <a:moveTo>
                    <a:pt x="124" y="78"/>
                  </a:moveTo>
                  <a:cubicBezTo>
                    <a:pt x="124" y="78"/>
                    <a:pt x="125" y="77"/>
                    <a:pt x="125" y="77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65"/>
                    <a:pt x="114" y="65"/>
                    <a:pt x="114" y="66"/>
                  </a:cubicBezTo>
                  <a:cubicBezTo>
                    <a:pt x="124" y="78"/>
                    <a:pt x="124" y="78"/>
                    <a:pt x="124" y="78"/>
                  </a:cubicBezTo>
                  <a:close/>
                  <a:moveTo>
                    <a:pt x="124" y="78"/>
                  </a:moveTo>
                  <a:cubicBezTo>
                    <a:pt x="124" y="78"/>
                    <a:pt x="124" y="78"/>
                    <a:pt x="124" y="78"/>
                  </a:cubicBezTo>
                  <a:cubicBezTo>
                    <a:pt x="114" y="66"/>
                    <a:pt x="114" y="66"/>
                    <a:pt x="114" y="66"/>
                  </a:cubicBezTo>
                  <a:cubicBezTo>
                    <a:pt x="114" y="66"/>
                    <a:pt x="114" y="66"/>
                    <a:pt x="114" y="66"/>
                  </a:cubicBezTo>
                  <a:cubicBezTo>
                    <a:pt x="124" y="78"/>
                    <a:pt x="124" y="78"/>
                    <a:pt x="124" y="78"/>
                  </a:cubicBezTo>
                  <a:close/>
                  <a:moveTo>
                    <a:pt x="108" y="92"/>
                  </a:moveTo>
                  <a:cubicBezTo>
                    <a:pt x="108" y="92"/>
                    <a:pt x="109" y="91"/>
                    <a:pt x="109" y="91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98" y="80"/>
                    <a:pt x="97" y="80"/>
                    <a:pt x="97" y="80"/>
                  </a:cubicBezTo>
                  <a:cubicBezTo>
                    <a:pt x="108" y="92"/>
                    <a:pt x="108" y="92"/>
                    <a:pt x="108" y="92"/>
                  </a:cubicBezTo>
                  <a:close/>
                  <a:moveTo>
                    <a:pt x="108" y="92"/>
                  </a:moveTo>
                  <a:cubicBezTo>
                    <a:pt x="108" y="92"/>
                    <a:pt x="108" y="92"/>
                    <a:pt x="108" y="92"/>
                  </a:cubicBezTo>
                  <a:cubicBezTo>
                    <a:pt x="97" y="80"/>
                    <a:pt x="97" y="80"/>
                    <a:pt x="97" y="80"/>
                  </a:cubicBezTo>
                  <a:cubicBezTo>
                    <a:pt x="97" y="81"/>
                    <a:pt x="97" y="81"/>
                    <a:pt x="97" y="81"/>
                  </a:cubicBezTo>
                  <a:cubicBezTo>
                    <a:pt x="108" y="92"/>
                    <a:pt x="108" y="92"/>
                    <a:pt x="108" y="92"/>
                  </a:cubicBezTo>
                  <a:close/>
                  <a:moveTo>
                    <a:pt x="93" y="107"/>
                  </a:moveTo>
                  <a:cubicBezTo>
                    <a:pt x="93" y="107"/>
                    <a:pt x="93" y="106"/>
                    <a:pt x="94" y="106"/>
                  </a:cubicBezTo>
                  <a:cubicBezTo>
                    <a:pt x="82" y="95"/>
                    <a:pt x="82" y="95"/>
                    <a:pt x="82" y="95"/>
                  </a:cubicBezTo>
                  <a:cubicBezTo>
                    <a:pt x="82" y="95"/>
                    <a:pt x="81" y="96"/>
                    <a:pt x="81" y="96"/>
                  </a:cubicBezTo>
                  <a:lnTo>
                    <a:pt x="93" y="107"/>
                  </a:lnTo>
                  <a:close/>
                  <a:moveTo>
                    <a:pt x="93" y="107"/>
                  </a:moveTo>
                  <a:cubicBezTo>
                    <a:pt x="93" y="107"/>
                    <a:pt x="93" y="107"/>
                    <a:pt x="93" y="107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93" y="107"/>
                    <a:pt x="93" y="107"/>
                    <a:pt x="93" y="107"/>
                  </a:cubicBezTo>
                  <a:close/>
                  <a:moveTo>
                    <a:pt x="79" y="124"/>
                  </a:moveTo>
                  <a:cubicBezTo>
                    <a:pt x="79" y="123"/>
                    <a:pt x="79" y="123"/>
                    <a:pt x="80" y="12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7" y="113"/>
                    <a:pt x="67" y="113"/>
                    <a:pt x="66" y="114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79" y="124"/>
                  </a:moveTo>
                  <a:cubicBezTo>
                    <a:pt x="79" y="124"/>
                    <a:pt x="79" y="124"/>
                    <a:pt x="79" y="124"/>
                  </a:cubicBezTo>
                  <a:cubicBezTo>
                    <a:pt x="66" y="114"/>
                    <a:pt x="66" y="114"/>
                    <a:pt x="66" y="114"/>
                  </a:cubicBezTo>
                  <a:cubicBezTo>
                    <a:pt x="66" y="114"/>
                    <a:pt x="66" y="114"/>
                    <a:pt x="66" y="114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66" y="141"/>
                  </a:moveTo>
                  <a:cubicBezTo>
                    <a:pt x="66" y="140"/>
                    <a:pt x="67" y="140"/>
                    <a:pt x="67" y="139"/>
                  </a:cubicBezTo>
                  <a:cubicBezTo>
                    <a:pt x="54" y="130"/>
                    <a:pt x="54" y="130"/>
                    <a:pt x="54" y="130"/>
                  </a:cubicBezTo>
                  <a:cubicBezTo>
                    <a:pt x="53" y="131"/>
                    <a:pt x="53" y="131"/>
                    <a:pt x="53" y="132"/>
                  </a:cubicBezTo>
                  <a:cubicBezTo>
                    <a:pt x="66" y="141"/>
                    <a:pt x="66" y="141"/>
                    <a:pt x="66" y="141"/>
                  </a:cubicBezTo>
                  <a:close/>
                  <a:moveTo>
                    <a:pt x="66" y="141"/>
                  </a:moveTo>
                  <a:cubicBezTo>
                    <a:pt x="66" y="141"/>
                    <a:pt x="66" y="141"/>
                    <a:pt x="66" y="141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66" y="141"/>
                    <a:pt x="66" y="141"/>
                    <a:pt x="66" y="141"/>
                  </a:cubicBezTo>
                  <a:close/>
                  <a:moveTo>
                    <a:pt x="55" y="159"/>
                  </a:moveTo>
                  <a:cubicBezTo>
                    <a:pt x="55" y="158"/>
                    <a:pt x="55" y="158"/>
                    <a:pt x="55" y="157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1" y="150"/>
                    <a:pt x="41" y="150"/>
                    <a:pt x="41" y="151"/>
                  </a:cubicBezTo>
                  <a:cubicBezTo>
                    <a:pt x="55" y="159"/>
                    <a:pt x="55" y="159"/>
                    <a:pt x="55" y="159"/>
                  </a:cubicBezTo>
                  <a:close/>
                  <a:moveTo>
                    <a:pt x="54" y="159"/>
                  </a:moveTo>
                  <a:cubicBezTo>
                    <a:pt x="55" y="159"/>
                    <a:pt x="55" y="159"/>
                    <a:pt x="55" y="159"/>
                  </a:cubicBezTo>
                  <a:cubicBezTo>
                    <a:pt x="41" y="151"/>
                    <a:pt x="41" y="151"/>
                    <a:pt x="41" y="151"/>
                  </a:cubicBezTo>
                  <a:cubicBezTo>
                    <a:pt x="41" y="151"/>
                    <a:pt x="41" y="151"/>
                    <a:pt x="41" y="151"/>
                  </a:cubicBezTo>
                  <a:cubicBezTo>
                    <a:pt x="54" y="159"/>
                    <a:pt x="54" y="159"/>
                    <a:pt x="54" y="159"/>
                  </a:cubicBezTo>
                  <a:close/>
                  <a:moveTo>
                    <a:pt x="45" y="178"/>
                  </a:moveTo>
                  <a:cubicBezTo>
                    <a:pt x="45" y="177"/>
                    <a:pt x="45" y="177"/>
                    <a:pt x="45" y="176"/>
                  </a:cubicBezTo>
                  <a:cubicBezTo>
                    <a:pt x="31" y="169"/>
                    <a:pt x="31" y="169"/>
                    <a:pt x="31" y="169"/>
                  </a:cubicBezTo>
                  <a:cubicBezTo>
                    <a:pt x="31" y="170"/>
                    <a:pt x="30" y="170"/>
                    <a:pt x="30" y="171"/>
                  </a:cubicBezTo>
                  <a:cubicBezTo>
                    <a:pt x="45" y="178"/>
                    <a:pt x="45" y="178"/>
                    <a:pt x="45" y="178"/>
                  </a:cubicBezTo>
                  <a:close/>
                  <a:moveTo>
                    <a:pt x="44" y="178"/>
                  </a:moveTo>
                  <a:cubicBezTo>
                    <a:pt x="45" y="178"/>
                    <a:pt x="45" y="178"/>
                    <a:pt x="45" y="178"/>
                  </a:cubicBezTo>
                  <a:cubicBezTo>
                    <a:pt x="30" y="171"/>
                    <a:pt x="30" y="171"/>
                    <a:pt x="30" y="171"/>
                  </a:cubicBezTo>
                  <a:cubicBezTo>
                    <a:pt x="30" y="171"/>
                    <a:pt x="30" y="171"/>
                    <a:pt x="30" y="171"/>
                  </a:cubicBezTo>
                  <a:cubicBezTo>
                    <a:pt x="44" y="178"/>
                    <a:pt x="44" y="178"/>
                    <a:pt x="44" y="178"/>
                  </a:cubicBezTo>
                  <a:close/>
                  <a:moveTo>
                    <a:pt x="36" y="198"/>
                  </a:moveTo>
                  <a:cubicBezTo>
                    <a:pt x="36" y="197"/>
                    <a:pt x="36" y="196"/>
                    <a:pt x="37" y="196"/>
                  </a:cubicBezTo>
                  <a:cubicBezTo>
                    <a:pt x="22" y="190"/>
                    <a:pt x="22" y="190"/>
                    <a:pt x="22" y="190"/>
                  </a:cubicBezTo>
                  <a:cubicBezTo>
                    <a:pt x="22" y="190"/>
                    <a:pt x="21" y="191"/>
                    <a:pt x="21" y="192"/>
                  </a:cubicBezTo>
                  <a:cubicBezTo>
                    <a:pt x="36" y="198"/>
                    <a:pt x="36" y="198"/>
                    <a:pt x="36" y="198"/>
                  </a:cubicBezTo>
                  <a:close/>
                  <a:moveTo>
                    <a:pt x="36" y="198"/>
                  </a:moveTo>
                  <a:cubicBezTo>
                    <a:pt x="36" y="198"/>
                    <a:pt x="36" y="198"/>
                    <a:pt x="36" y="198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36" y="198"/>
                    <a:pt x="36" y="198"/>
                    <a:pt x="36" y="198"/>
                  </a:cubicBezTo>
                  <a:close/>
                  <a:moveTo>
                    <a:pt x="29" y="218"/>
                  </a:moveTo>
                  <a:cubicBezTo>
                    <a:pt x="29" y="217"/>
                    <a:pt x="29" y="217"/>
                    <a:pt x="29" y="216"/>
                  </a:cubicBezTo>
                  <a:cubicBezTo>
                    <a:pt x="14" y="211"/>
                    <a:pt x="14" y="211"/>
                    <a:pt x="14" y="211"/>
                  </a:cubicBezTo>
                  <a:cubicBezTo>
                    <a:pt x="14" y="212"/>
                    <a:pt x="14" y="212"/>
                    <a:pt x="14" y="213"/>
                  </a:cubicBezTo>
                  <a:cubicBezTo>
                    <a:pt x="29" y="218"/>
                    <a:pt x="29" y="218"/>
                    <a:pt x="29" y="218"/>
                  </a:cubicBezTo>
                  <a:close/>
                  <a:moveTo>
                    <a:pt x="29" y="218"/>
                  </a:moveTo>
                  <a:cubicBezTo>
                    <a:pt x="29" y="218"/>
                    <a:pt x="29" y="218"/>
                    <a:pt x="29" y="218"/>
                  </a:cubicBezTo>
                  <a:cubicBezTo>
                    <a:pt x="14" y="213"/>
                    <a:pt x="14" y="213"/>
                    <a:pt x="14" y="213"/>
                  </a:cubicBezTo>
                  <a:cubicBezTo>
                    <a:pt x="14" y="213"/>
                    <a:pt x="14" y="213"/>
                    <a:pt x="14" y="213"/>
                  </a:cubicBezTo>
                  <a:cubicBezTo>
                    <a:pt x="29" y="218"/>
                    <a:pt x="29" y="218"/>
                    <a:pt x="29" y="218"/>
                  </a:cubicBezTo>
                  <a:close/>
                  <a:moveTo>
                    <a:pt x="23" y="238"/>
                  </a:moveTo>
                  <a:cubicBezTo>
                    <a:pt x="24" y="238"/>
                    <a:pt x="24" y="237"/>
                    <a:pt x="24" y="23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8" y="234"/>
                    <a:pt x="8" y="234"/>
                    <a:pt x="8" y="235"/>
                  </a:cubicBezTo>
                  <a:cubicBezTo>
                    <a:pt x="23" y="238"/>
                    <a:pt x="23" y="238"/>
                    <a:pt x="23" y="238"/>
                  </a:cubicBezTo>
                  <a:close/>
                  <a:moveTo>
                    <a:pt x="23" y="238"/>
                  </a:moveTo>
                  <a:cubicBezTo>
                    <a:pt x="23" y="238"/>
                    <a:pt x="23" y="238"/>
                    <a:pt x="23" y="238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23" y="238"/>
                    <a:pt x="23" y="238"/>
                    <a:pt x="23" y="238"/>
                  </a:cubicBezTo>
                  <a:close/>
                  <a:moveTo>
                    <a:pt x="19" y="259"/>
                  </a:moveTo>
                  <a:cubicBezTo>
                    <a:pt x="20" y="259"/>
                    <a:pt x="20" y="258"/>
                    <a:pt x="20" y="258"/>
                  </a:cubicBezTo>
                  <a:cubicBezTo>
                    <a:pt x="4" y="255"/>
                    <a:pt x="4" y="255"/>
                    <a:pt x="4" y="255"/>
                  </a:cubicBezTo>
                  <a:cubicBezTo>
                    <a:pt x="4" y="256"/>
                    <a:pt x="4" y="256"/>
                    <a:pt x="4" y="257"/>
                  </a:cubicBezTo>
                  <a:lnTo>
                    <a:pt x="19" y="259"/>
                  </a:lnTo>
                  <a:close/>
                  <a:moveTo>
                    <a:pt x="19" y="259"/>
                  </a:moveTo>
                  <a:cubicBezTo>
                    <a:pt x="19" y="259"/>
                    <a:pt x="19" y="259"/>
                    <a:pt x="19" y="259"/>
                  </a:cubicBezTo>
                  <a:cubicBezTo>
                    <a:pt x="4" y="257"/>
                    <a:pt x="4" y="257"/>
                    <a:pt x="4" y="257"/>
                  </a:cubicBezTo>
                  <a:cubicBezTo>
                    <a:pt x="4" y="257"/>
                    <a:pt x="4" y="257"/>
                    <a:pt x="4" y="257"/>
                  </a:cubicBezTo>
                  <a:cubicBezTo>
                    <a:pt x="19" y="259"/>
                    <a:pt x="19" y="259"/>
                    <a:pt x="19" y="259"/>
                  </a:cubicBezTo>
                  <a:close/>
                  <a:moveTo>
                    <a:pt x="17" y="281"/>
                  </a:moveTo>
                  <a:cubicBezTo>
                    <a:pt x="17" y="280"/>
                    <a:pt x="17" y="279"/>
                    <a:pt x="17" y="279"/>
                  </a:cubicBezTo>
                  <a:cubicBezTo>
                    <a:pt x="1" y="278"/>
                    <a:pt x="1" y="278"/>
                    <a:pt x="1" y="278"/>
                  </a:cubicBezTo>
                  <a:cubicBezTo>
                    <a:pt x="1" y="278"/>
                    <a:pt x="1" y="279"/>
                    <a:pt x="1" y="280"/>
                  </a:cubicBezTo>
                  <a:lnTo>
                    <a:pt x="17" y="281"/>
                  </a:lnTo>
                  <a:close/>
                  <a:moveTo>
                    <a:pt x="17" y="281"/>
                  </a:moveTo>
                  <a:cubicBezTo>
                    <a:pt x="17" y="281"/>
                    <a:pt x="17" y="281"/>
                    <a:pt x="17" y="281"/>
                  </a:cubicBezTo>
                  <a:cubicBezTo>
                    <a:pt x="1" y="280"/>
                    <a:pt x="1" y="280"/>
                    <a:pt x="1" y="280"/>
                  </a:cubicBezTo>
                  <a:cubicBezTo>
                    <a:pt x="1" y="280"/>
                    <a:pt x="1" y="280"/>
                    <a:pt x="1" y="280"/>
                  </a:cubicBezTo>
                  <a:cubicBezTo>
                    <a:pt x="17" y="281"/>
                    <a:pt x="17" y="281"/>
                    <a:pt x="17" y="281"/>
                  </a:cubicBezTo>
                  <a:close/>
                  <a:moveTo>
                    <a:pt x="16" y="302"/>
                  </a:moveTo>
                  <a:cubicBezTo>
                    <a:pt x="16" y="302"/>
                    <a:pt x="16" y="302"/>
                    <a:pt x="16" y="302"/>
                  </a:cubicBezTo>
                  <a:cubicBezTo>
                    <a:pt x="16" y="301"/>
                    <a:pt x="16" y="301"/>
                    <a:pt x="16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6" y="302"/>
                    <a:pt x="16" y="302"/>
                    <a:pt x="16" y="302"/>
                  </a:cubicBezTo>
                  <a:close/>
                  <a:moveTo>
                    <a:pt x="16" y="302"/>
                  </a:moveTo>
                  <a:cubicBezTo>
                    <a:pt x="16" y="302"/>
                    <a:pt x="16" y="302"/>
                    <a:pt x="16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6" y="302"/>
                    <a:pt x="16" y="302"/>
                    <a:pt x="16" y="302"/>
                  </a:cubicBezTo>
                  <a:close/>
                  <a:moveTo>
                    <a:pt x="17" y="324"/>
                  </a:moveTo>
                  <a:cubicBezTo>
                    <a:pt x="17" y="323"/>
                    <a:pt x="17" y="322"/>
                    <a:pt x="17" y="322"/>
                  </a:cubicBezTo>
                  <a:cubicBezTo>
                    <a:pt x="1" y="323"/>
                    <a:pt x="1" y="323"/>
                    <a:pt x="1" y="323"/>
                  </a:cubicBezTo>
                  <a:cubicBezTo>
                    <a:pt x="1" y="323"/>
                    <a:pt x="1" y="324"/>
                    <a:pt x="1" y="325"/>
                  </a:cubicBezTo>
                  <a:cubicBezTo>
                    <a:pt x="17" y="324"/>
                    <a:pt x="17" y="324"/>
                    <a:pt x="17" y="324"/>
                  </a:cubicBezTo>
                  <a:close/>
                  <a:moveTo>
                    <a:pt x="17" y="324"/>
                  </a:moveTo>
                  <a:cubicBezTo>
                    <a:pt x="17" y="324"/>
                    <a:pt x="17" y="324"/>
                    <a:pt x="17" y="324"/>
                  </a:cubicBezTo>
                  <a:cubicBezTo>
                    <a:pt x="1" y="325"/>
                    <a:pt x="1" y="325"/>
                    <a:pt x="1" y="325"/>
                  </a:cubicBezTo>
                  <a:cubicBezTo>
                    <a:pt x="1" y="325"/>
                    <a:pt x="1" y="325"/>
                    <a:pt x="1" y="325"/>
                  </a:cubicBezTo>
                  <a:cubicBezTo>
                    <a:pt x="17" y="324"/>
                    <a:pt x="17" y="324"/>
                    <a:pt x="17" y="324"/>
                  </a:cubicBezTo>
                  <a:close/>
                  <a:moveTo>
                    <a:pt x="20" y="345"/>
                  </a:moveTo>
                  <a:cubicBezTo>
                    <a:pt x="19" y="344"/>
                    <a:pt x="19" y="343"/>
                    <a:pt x="19" y="343"/>
                  </a:cubicBezTo>
                  <a:cubicBezTo>
                    <a:pt x="3" y="345"/>
                    <a:pt x="3" y="345"/>
                    <a:pt x="3" y="345"/>
                  </a:cubicBezTo>
                  <a:cubicBezTo>
                    <a:pt x="4" y="346"/>
                    <a:pt x="4" y="346"/>
                    <a:pt x="4" y="347"/>
                  </a:cubicBezTo>
                  <a:cubicBezTo>
                    <a:pt x="20" y="345"/>
                    <a:pt x="20" y="345"/>
                    <a:pt x="20" y="345"/>
                  </a:cubicBezTo>
                  <a:close/>
                  <a:moveTo>
                    <a:pt x="20" y="345"/>
                  </a:moveTo>
                  <a:cubicBezTo>
                    <a:pt x="20" y="345"/>
                    <a:pt x="20" y="345"/>
                    <a:pt x="20" y="345"/>
                  </a:cubicBezTo>
                  <a:cubicBezTo>
                    <a:pt x="4" y="347"/>
                    <a:pt x="4" y="347"/>
                    <a:pt x="4" y="347"/>
                  </a:cubicBezTo>
                  <a:cubicBezTo>
                    <a:pt x="4" y="347"/>
                    <a:pt x="4" y="347"/>
                    <a:pt x="4" y="347"/>
                  </a:cubicBezTo>
                  <a:cubicBezTo>
                    <a:pt x="20" y="345"/>
                    <a:pt x="20" y="345"/>
                    <a:pt x="20" y="345"/>
                  </a:cubicBezTo>
                  <a:close/>
                  <a:moveTo>
                    <a:pt x="24" y="366"/>
                  </a:moveTo>
                  <a:cubicBezTo>
                    <a:pt x="23" y="365"/>
                    <a:pt x="23" y="365"/>
                    <a:pt x="23" y="364"/>
                  </a:cubicBezTo>
                  <a:cubicBezTo>
                    <a:pt x="7" y="367"/>
                    <a:pt x="7" y="367"/>
                    <a:pt x="7" y="367"/>
                  </a:cubicBezTo>
                  <a:cubicBezTo>
                    <a:pt x="8" y="368"/>
                    <a:pt x="8" y="369"/>
                    <a:pt x="8" y="369"/>
                  </a:cubicBezTo>
                  <a:cubicBezTo>
                    <a:pt x="24" y="366"/>
                    <a:pt x="24" y="366"/>
                    <a:pt x="24" y="366"/>
                  </a:cubicBezTo>
                  <a:close/>
                  <a:moveTo>
                    <a:pt x="24" y="366"/>
                  </a:moveTo>
                  <a:cubicBezTo>
                    <a:pt x="24" y="366"/>
                    <a:pt x="24" y="366"/>
                    <a:pt x="24" y="366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24" y="366"/>
                    <a:pt x="24" y="366"/>
                    <a:pt x="24" y="366"/>
                  </a:cubicBezTo>
                  <a:close/>
                  <a:moveTo>
                    <a:pt x="29" y="386"/>
                  </a:moveTo>
                  <a:cubicBezTo>
                    <a:pt x="29" y="386"/>
                    <a:pt x="29" y="385"/>
                    <a:pt x="28" y="385"/>
                  </a:cubicBezTo>
                  <a:cubicBezTo>
                    <a:pt x="13" y="389"/>
                    <a:pt x="13" y="389"/>
                    <a:pt x="13" y="389"/>
                  </a:cubicBezTo>
                  <a:cubicBezTo>
                    <a:pt x="13" y="390"/>
                    <a:pt x="14" y="391"/>
                    <a:pt x="14" y="391"/>
                  </a:cubicBezTo>
                  <a:lnTo>
                    <a:pt x="29" y="386"/>
                  </a:lnTo>
                  <a:close/>
                  <a:moveTo>
                    <a:pt x="29" y="386"/>
                  </a:moveTo>
                  <a:cubicBezTo>
                    <a:pt x="29" y="386"/>
                    <a:pt x="29" y="386"/>
                    <a:pt x="29" y="386"/>
                  </a:cubicBezTo>
                  <a:cubicBezTo>
                    <a:pt x="14" y="391"/>
                    <a:pt x="14" y="391"/>
                    <a:pt x="14" y="391"/>
                  </a:cubicBezTo>
                  <a:cubicBezTo>
                    <a:pt x="14" y="391"/>
                    <a:pt x="14" y="391"/>
                    <a:pt x="14" y="391"/>
                  </a:cubicBezTo>
                  <a:cubicBezTo>
                    <a:pt x="29" y="386"/>
                    <a:pt x="29" y="386"/>
                    <a:pt x="29" y="386"/>
                  </a:cubicBezTo>
                  <a:close/>
                  <a:moveTo>
                    <a:pt x="36" y="407"/>
                  </a:moveTo>
                  <a:cubicBezTo>
                    <a:pt x="36" y="406"/>
                    <a:pt x="36" y="405"/>
                    <a:pt x="35" y="405"/>
                  </a:cubicBezTo>
                  <a:cubicBezTo>
                    <a:pt x="21" y="411"/>
                    <a:pt x="21" y="411"/>
                    <a:pt x="21" y="411"/>
                  </a:cubicBezTo>
                  <a:cubicBezTo>
                    <a:pt x="21" y="411"/>
                    <a:pt x="21" y="412"/>
                    <a:pt x="21" y="413"/>
                  </a:cubicBezTo>
                  <a:cubicBezTo>
                    <a:pt x="36" y="407"/>
                    <a:pt x="36" y="407"/>
                    <a:pt x="36" y="407"/>
                  </a:cubicBezTo>
                  <a:close/>
                  <a:moveTo>
                    <a:pt x="36" y="407"/>
                  </a:moveTo>
                  <a:cubicBezTo>
                    <a:pt x="36" y="407"/>
                    <a:pt x="36" y="407"/>
                    <a:pt x="36" y="407"/>
                  </a:cubicBezTo>
                  <a:cubicBezTo>
                    <a:pt x="21" y="413"/>
                    <a:pt x="21" y="413"/>
                    <a:pt x="21" y="413"/>
                  </a:cubicBezTo>
                  <a:cubicBezTo>
                    <a:pt x="21" y="413"/>
                    <a:pt x="21" y="413"/>
                    <a:pt x="21" y="413"/>
                  </a:cubicBezTo>
                  <a:cubicBezTo>
                    <a:pt x="36" y="407"/>
                    <a:pt x="36" y="407"/>
                    <a:pt x="36" y="407"/>
                  </a:cubicBezTo>
                  <a:close/>
                  <a:moveTo>
                    <a:pt x="45" y="426"/>
                  </a:moveTo>
                  <a:cubicBezTo>
                    <a:pt x="44" y="426"/>
                    <a:pt x="44" y="425"/>
                    <a:pt x="44" y="424"/>
                  </a:cubicBezTo>
                  <a:cubicBezTo>
                    <a:pt x="29" y="431"/>
                    <a:pt x="29" y="431"/>
                    <a:pt x="29" y="431"/>
                  </a:cubicBezTo>
                  <a:cubicBezTo>
                    <a:pt x="30" y="432"/>
                    <a:pt x="30" y="433"/>
                    <a:pt x="30" y="433"/>
                  </a:cubicBezTo>
                  <a:cubicBezTo>
                    <a:pt x="45" y="426"/>
                    <a:pt x="45" y="426"/>
                    <a:pt x="45" y="426"/>
                  </a:cubicBezTo>
                  <a:close/>
                  <a:moveTo>
                    <a:pt x="45" y="426"/>
                  </a:moveTo>
                  <a:cubicBezTo>
                    <a:pt x="45" y="426"/>
                    <a:pt x="45" y="426"/>
                    <a:pt x="45" y="426"/>
                  </a:cubicBezTo>
                  <a:cubicBezTo>
                    <a:pt x="30" y="433"/>
                    <a:pt x="30" y="433"/>
                    <a:pt x="30" y="433"/>
                  </a:cubicBezTo>
                  <a:cubicBezTo>
                    <a:pt x="30" y="433"/>
                    <a:pt x="30" y="433"/>
                    <a:pt x="30" y="433"/>
                  </a:cubicBezTo>
                  <a:cubicBezTo>
                    <a:pt x="45" y="426"/>
                    <a:pt x="45" y="426"/>
                    <a:pt x="45" y="426"/>
                  </a:cubicBezTo>
                  <a:close/>
                  <a:moveTo>
                    <a:pt x="55" y="445"/>
                  </a:moveTo>
                  <a:cubicBezTo>
                    <a:pt x="54" y="445"/>
                    <a:pt x="54" y="444"/>
                    <a:pt x="54" y="443"/>
                  </a:cubicBezTo>
                  <a:cubicBezTo>
                    <a:pt x="40" y="451"/>
                    <a:pt x="40" y="451"/>
                    <a:pt x="40" y="451"/>
                  </a:cubicBezTo>
                  <a:cubicBezTo>
                    <a:pt x="40" y="452"/>
                    <a:pt x="41" y="453"/>
                    <a:pt x="41" y="453"/>
                  </a:cubicBezTo>
                  <a:cubicBezTo>
                    <a:pt x="55" y="445"/>
                    <a:pt x="55" y="445"/>
                    <a:pt x="55" y="445"/>
                  </a:cubicBezTo>
                  <a:close/>
                  <a:moveTo>
                    <a:pt x="55" y="445"/>
                  </a:moveTo>
                  <a:cubicBezTo>
                    <a:pt x="55" y="445"/>
                    <a:pt x="55" y="445"/>
                    <a:pt x="55" y="445"/>
                  </a:cubicBezTo>
                  <a:cubicBezTo>
                    <a:pt x="41" y="453"/>
                    <a:pt x="41" y="453"/>
                    <a:pt x="41" y="453"/>
                  </a:cubicBezTo>
                  <a:cubicBezTo>
                    <a:pt x="41" y="453"/>
                    <a:pt x="41" y="453"/>
                    <a:pt x="41" y="453"/>
                  </a:cubicBezTo>
                  <a:cubicBezTo>
                    <a:pt x="55" y="445"/>
                    <a:pt x="55" y="445"/>
                    <a:pt x="55" y="445"/>
                  </a:cubicBezTo>
                  <a:close/>
                  <a:moveTo>
                    <a:pt x="66" y="463"/>
                  </a:moveTo>
                  <a:cubicBezTo>
                    <a:pt x="66" y="463"/>
                    <a:pt x="65" y="462"/>
                    <a:pt x="65" y="462"/>
                  </a:cubicBezTo>
                  <a:cubicBezTo>
                    <a:pt x="52" y="471"/>
                    <a:pt x="52" y="471"/>
                    <a:pt x="52" y="471"/>
                  </a:cubicBezTo>
                  <a:cubicBezTo>
                    <a:pt x="52" y="471"/>
                    <a:pt x="53" y="472"/>
                    <a:pt x="53" y="472"/>
                  </a:cubicBezTo>
                  <a:lnTo>
                    <a:pt x="66" y="463"/>
                  </a:lnTo>
                  <a:close/>
                  <a:moveTo>
                    <a:pt x="66" y="463"/>
                  </a:moveTo>
                  <a:cubicBezTo>
                    <a:pt x="66" y="463"/>
                    <a:pt x="66" y="463"/>
                    <a:pt x="66" y="463"/>
                  </a:cubicBezTo>
                  <a:cubicBezTo>
                    <a:pt x="53" y="472"/>
                    <a:pt x="53" y="472"/>
                    <a:pt x="53" y="472"/>
                  </a:cubicBezTo>
                  <a:cubicBezTo>
                    <a:pt x="53" y="472"/>
                    <a:pt x="53" y="472"/>
                    <a:pt x="53" y="472"/>
                  </a:cubicBezTo>
                  <a:cubicBezTo>
                    <a:pt x="66" y="463"/>
                    <a:pt x="66" y="463"/>
                    <a:pt x="66" y="463"/>
                  </a:cubicBezTo>
                  <a:close/>
                  <a:moveTo>
                    <a:pt x="79" y="480"/>
                  </a:moveTo>
                  <a:cubicBezTo>
                    <a:pt x="78" y="480"/>
                    <a:pt x="78" y="479"/>
                    <a:pt x="78" y="479"/>
                  </a:cubicBezTo>
                  <a:cubicBezTo>
                    <a:pt x="65" y="489"/>
                    <a:pt x="65" y="489"/>
                    <a:pt x="65" y="489"/>
                  </a:cubicBezTo>
                  <a:cubicBezTo>
                    <a:pt x="65" y="489"/>
                    <a:pt x="66" y="490"/>
                    <a:pt x="66" y="490"/>
                  </a:cubicBezTo>
                  <a:lnTo>
                    <a:pt x="79" y="480"/>
                  </a:lnTo>
                  <a:close/>
                  <a:moveTo>
                    <a:pt x="79" y="480"/>
                  </a:moveTo>
                  <a:cubicBezTo>
                    <a:pt x="79" y="480"/>
                    <a:pt x="79" y="480"/>
                    <a:pt x="79" y="480"/>
                  </a:cubicBezTo>
                  <a:cubicBezTo>
                    <a:pt x="66" y="490"/>
                    <a:pt x="66" y="490"/>
                    <a:pt x="66" y="490"/>
                  </a:cubicBezTo>
                  <a:cubicBezTo>
                    <a:pt x="66" y="490"/>
                    <a:pt x="66" y="490"/>
                    <a:pt x="66" y="490"/>
                  </a:cubicBezTo>
                  <a:cubicBezTo>
                    <a:pt x="79" y="480"/>
                    <a:pt x="79" y="480"/>
                    <a:pt x="79" y="480"/>
                  </a:cubicBezTo>
                  <a:close/>
                  <a:moveTo>
                    <a:pt x="93" y="497"/>
                  </a:moveTo>
                  <a:cubicBezTo>
                    <a:pt x="92" y="496"/>
                    <a:pt x="92" y="496"/>
                    <a:pt x="91" y="495"/>
                  </a:cubicBezTo>
                  <a:cubicBezTo>
                    <a:pt x="80" y="506"/>
                    <a:pt x="80" y="506"/>
                    <a:pt x="80" y="506"/>
                  </a:cubicBezTo>
                  <a:cubicBezTo>
                    <a:pt x="80" y="506"/>
                    <a:pt x="81" y="507"/>
                    <a:pt x="81" y="507"/>
                  </a:cubicBezTo>
                  <a:cubicBezTo>
                    <a:pt x="93" y="497"/>
                    <a:pt x="93" y="497"/>
                    <a:pt x="93" y="497"/>
                  </a:cubicBezTo>
                  <a:close/>
                  <a:moveTo>
                    <a:pt x="93" y="497"/>
                  </a:moveTo>
                  <a:cubicBezTo>
                    <a:pt x="93" y="497"/>
                    <a:pt x="93" y="497"/>
                    <a:pt x="93" y="497"/>
                  </a:cubicBezTo>
                  <a:cubicBezTo>
                    <a:pt x="81" y="507"/>
                    <a:pt x="81" y="507"/>
                    <a:pt x="81" y="507"/>
                  </a:cubicBezTo>
                  <a:cubicBezTo>
                    <a:pt x="81" y="508"/>
                    <a:pt x="81" y="508"/>
                    <a:pt x="81" y="508"/>
                  </a:cubicBezTo>
                  <a:cubicBezTo>
                    <a:pt x="93" y="497"/>
                    <a:pt x="93" y="497"/>
                    <a:pt x="93" y="497"/>
                  </a:cubicBezTo>
                  <a:close/>
                  <a:moveTo>
                    <a:pt x="108" y="512"/>
                  </a:moveTo>
                  <a:cubicBezTo>
                    <a:pt x="107" y="511"/>
                    <a:pt x="107" y="511"/>
                    <a:pt x="107" y="510"/>
                  </a:cubicBezTo>
                  <a:cubicBezTo>
                    <a:pt x="96" y="522"/>
                    <a:pt x="96" y="522"/>
                    <a:pt x="96" y="522"/>
                  </a:cubicBezTo>
                  <a:cubicBezTo>
                    <a:pt x="96" y="523"/>
                    <a:pt x="97" y="523"/>
                    <a:pt x="97" y="523"/>
                  </a:cubicBezTo>
                  <a:lnTo>
                    <a:pt x="108" y="512"/>
                  </a:lnTo>
                  <a:close/>
                  <a:moveTo>
                    <a:pt x="108" y="512"/>
                  </a:moveTo>
                  <a:cubicBezTo>
                    <a:pt x="108" y="512"/>
                    <a:pt x="108" y="512"/>
                    <a:pt x="108" y="512"/>
                  </a:cubicBezTo>
                  <a:cubicBezTo>
                    <a:pt x="97" y="523"/>
                    <a:pt x="97" y="523"/>
                    <a:pt x="97" y="523"/>
                  </a:cubicBezTo>
                  <a:cubicBezTo>
                    <a:pt x="97" y="523"/>
                    <a:pt x="97" y="523"/>
                    <a:pt x="97" y="523"/>
                  </a:cubicBezTo>
                  <a:cubicBezTo>
                    <a:pt x="108" y="512"/>
                    <a:pt x="108" y="512"/>
                    <a:pt x="108" y="512"/>
                  </a:cubicBezTo>
                  <a:close/>
                  <a:moveTo>
                    <a:pt x="124" y="526"/>
                  </a:moveTo>
                  <a:cubicBezTo>
                    <a:pt x="124" y="525"/>
                    <a:pt x="123" y="525"/>
                    <a:pt x="123" y="524"/>
                  </a:cubicBezTo>
                  <a:cubicBezTo>
                    <a:pt x="113" y="537"/>
                    <a:pt x="113" y="537"/>
                    <a:pt x="113" y="537"/>
                  </a:cubicBezTo>
                  <a:cubicBezTo>
                    <a:pt x="113" y="537"/>
                    <a:pt x="114" y="538"/>
                    <a:pt x="114" y="538"/>
                  </a:cubicBezTo>
                  <a:cubicBezTo>
                    <a:pt x="124" y="526"/>
                    <a:pt x="124" y="526"/>
                    <a:pt x="124" y="526"/>
                  </a:cubicBezTo>
                  <a:close/>
                  <a:moveTo>
                    <a:pt x="124" y="526"/>
                  </a:moveTo>
                  <a:cubicBezTo>
                    <a:pt x="124" y="526"/>
                    <a:pt x="124" y="526"/>
                    <a:pt x="124" y="526"/>
                  </a:cubicBezTo>
                  <a:cubicBezTo>
                    <a:pt x="114" y="538"/>
                    <a:pt x="114" y="538"/>
                    <a:pt x="114" y="538"/>
                  </a:cubicBezTo>
                  <a:cubicBezTo>
                    <a:pt x="114" y="538"/>
                    <a:pt x="114" y="538"/>
                    <a:pt x="114" y="538"/>
                  </a:cubicBezTo>
                  <a:cubicBezTo>
                    <a:pt x="124" y="526"/>
                    <a:pt x="124" y="526"/>
                    <a:pt x="124" y="526"/>
                  </a:cubicBezTo>
                  <a:close/>
                  <a:moveTo>
                    <a:pt x="141" y="538"/>
                  </a:moveTo>
                  <a:cubicBezTo>
                    <a:pt x="141" y="538"/>
                    <a:pt x="140" y="538"/>
                    <a:pt x="140" y="537"/>
                  </a:cubicBezTo>
                  <a:cubicBezTo>
                    <a:pt x="131" y="550"/>
                    <a:pt x="131" y="550"/>
                    <a:pt x="131" y="550"/>
                  </a:cubicBezTo>
                  <a:cubicBezTo>
                    <a:pt x="131" y="551"/>
                    <a:pt x="132" y="551"/>
                    <a:pt x="132" y="552"/>
                  </a:cubicBezTo>
                  <a:lnTo>
                    <a:pt x="141" y="538"/>
                  </a:lnTo>
                  <a:close/>
                  <a:moveTo>
                    <a:pt x="141" y="538"/>
                  </a:moveTo>
                  <a:cubicBezTo>
                    <a:pt x="141" y="538"/>
                    <a:pt x="141" y="538"/>
                    <a:pt x="141" y="538"/>
                  </a:cubicBezTo>
                  <a:cubicBezTo>
                    <a:pt x="132" y="552"/>
                    <a:pt x="132" y="552"/>
                    <a:pt x="132" y="552"/>
                  </a:cubicBezTo>
                  <a:cubicBezTo>
                    <a:pt x="132" y="552"/>
                    <a:pt x="132" y="552"/>
                    <a:pt x="132" y="552"/>
                  </a:cubicBezTo>
                  <a:cubicBezTo>
                    <a:pt x="141" y="538"/>
                    <a:pt x="141" y="538"/>
                    <a:pt x="141" y="538"/>
                  </a:cubicBezTo>
                  <a:close/>
                  <a:moveTo>
                    <a:pt x="160" y="550"/>
                  </a:moveTo>
                  <a:cubicBezTo>
                    <a:pt x="159" y="549"/>
                    <a:pt x="158" y="549"/>
                    <a:pt x="158" y="549"/>
                  </a:cubicBezTo>
                  <a:cubicBezTo>
                    <a:pt x="150" y="563"/>
                    <a:pt x="150" y="563"/>
                    <a:pt x="150" y="563"/>
                  </a:cubicBezTo>
                  <a:cubicBezTo>
                    <a:pt x="150" y="563"/>
                    <a:pt x="151" y="563"/>
                    <a:pt x="152" y="564"/>
                  </a:cubicBezTo>
                  <a:cubicBezTo>
                    <a:pt x="160" y="550"/>
                    <a:pt x="160" y="550"/>
                    <a:pt x="160" y="550"/>
                  </a:cubicBezTo>
                  <a:close/>
                  <a:moveTo>
                    <a:pt x="160" y="550"/>
                  </a:moveTo>
                  <a:cubicBezTo>
                    <a:pt x="160" y="550"/>
                    <a:pt x="160" y="550"/>
                    <a:pt x="160" y="550"/>
                  </a:cubicBezTo>
                  <a:cubicBezTo>
                    <a:pt x="152" y="564"/>
                    <a:pt x="152" y="564"/>
                    <a:pt x="152" y="564"/>
                  </a:cubicBezTo>
                  <a:cubicBezTo>
                    <a:pt x="152" y="564"/>
                    <a:pt x="152" y="564"/>
                    <a:pt x="152" y="564"/>
                  </a:cubicBezTo>
                  <a:cubicBezTo>
                    <a:pt x="160" y="550"/>
                    <a:pt x="160" y="550"/>
                    <a:pt x="160" y="550"/>
                  </a:cubicBezTo>
                  <a:close/>
                  <a:moveTo>
                    <a:pt x="178" y="560"/>
                  </a:moveTo>
                  <a:cubicBezTo>
                    <a:pt x="178" y="560"/>
                    <a:pt x="177" y="559"/>
                    <a:pt x="177" y="559"/>
                  </a:cubicBezTo>
                  <a:cubicBezTo>
                    <a:pt x="170" y="573"/>
                    <a:pt x="170" y="573"/>
                    <a:pt x="170" y="573"/>
                  </a:cubicBezTo>
                  <a:cubicBezTo>
                    <a:pt x="170" y="574"/>
                    <a:pt x="171" y="574"/>
                    <a:pt x="172" y="574"/>
                  </a:cubicBezTo>
                  <a:cubicBezTo>
                    <a:pt x="178" y="560"/>
                    <a:pt x="178" y="560"/>
                    <a:pt x="178" y="560"/>
                  </a:cubicBezTo>
                  <a:close/>
                  <a:moveTo>
                    <a:pt x="179" y="560"/>
                  </a:moveTo>
                  <a:cubicBezTo>
                    <a:pt x="178" y="560"/>
                    <a:pt x="178" y="560"/>
                    <a:pt x="178" y="560"/>
                  </a:cubicBezTo>
                  <a:cubicBezTo>
                    <a:pt x="172" y="574"/>
                    <a:pt x="172" y="574"/>
                    <a:pt x="172" y="574"/>
                  </a:cubicBezTo>
                  <a:cubicBezTo>
                    <a:pt x="172" y="574"/>
                    <a:pt x="172" y="574"/>
                    <a:pt x="172" y="574"/>
                  </a:cubicBezTo>
                  <a:cubicBezTo>
                    <a:pt x="178" y="560"/>
                    <a:pt x="178" y="560"/>
                    <a:pt x="178" y="560"/>
                  </a:cubicBezTo>
                  <a:lnTo>
                    <a:pt x="179" y="560"/>
                  </a:lnTo>
                  <a:close/>
                  <a:moveTo>
                    <a:pt x="198" y="568"/>
                  </a:moveTo>
                  <a:cubicBezTo>
                    <a:pt x="197" y="568"/>
                    <a:pt x="197" y="568"/>
                    <a:pt x="196" y="568"/>
                  </a:cubicBezTo>
                  <a:cubicBezTo>
                    <a:pt x="190" y="583"/>
                    <a:pt x="190" y="583"/>
                    <a:pt x="190" y="583"/>
                  </a:cubicBezTo>
                  <a:cubicBezTo>
                    <a:pt x="191" y="583"/>
                    <a:pt x="192" y="583"/>
                    <a:pt x="192" y="583"/>
                  </a:cubicBezTo>
                  <a:cubicBezTo>
                    <a:pt x="198" y="568"/>
                    <a:pt x="198" y="568"/>
                    <a:pt x="198" y="568"/>
                  </a:cubicBezTo>
                  <a:close/>
                  <a:moveTo>
                    <a:pt x="198" y="568"/>
                  </a:moveTo>
                  <a:cubicBezTo>
                    <a:pt x="198" y="568"/>
                    <a:pt x="198" y="568"/>
                    <a:pt x="198" y="568"/>
                  </a:cubicBezTo>
                  <a:cubicBezTo>
                    <a:pt x="192" y="583"/>
                    <a:pt x="192" y="583"/>
                    <a:pt x="192" y="583"/>
                  </a:cubicBezTo>
                  <a:cubicBezTo>
                    <a:pt x="192" y="583"/>
                    <a:pt x="192" y="583"/>
                    <a:pt x="192" y="583"/>
                  </a:cubicBezTo>
                  <a:cubicBezTo>
                    <a:pt x="198" y="568"/>
                    <a:pt x="198" y="568"/>
                    <a:pt x="198" y="568"/>
                  </a:cubicBezTo>
                  <a:close/>
                  <a:moveTo>
                    <a:pt x="218" y="575"/>
                  </a:moveTo>
                  <a:cubicBezTo>
                    <a:pt x="218" y="575"/>
                    <a:pt x="217" y="575"/>
                    <a:pt x="216" y="575"/>
                  </a:cubicBezTo>
                  <a:cubicBezTo>
                    <a:pt x="212" y="590"/>
                    <a:pt x="212" y="590"/>
                    <a:pt x="212" y="590"/>
                  </a:cubicBezTo>
                  <a:cubicBezTo>
                    <a:pt x="212" y="590"/>
                    <a:pt x="213" y="591"/>
                    <a:pt x="214" y="591"/>
                  </a:cubicBezTo>
                  <a:cubicBezTo>
                    <a:pt x="218" y="575"/>
                    <a:pt x="218" y="575"/>
                    <a:pt x="218" y="575"/>
                  </a:cubicBezTo>
                  <a:close/>
                  <a:moveTo>
                    <a:pt x="218" y="575"/>
                  </a:moveTo>
                  <a:cubicBezTo>
                    <a:pt x="218" y="575"/>
                    <a:pt x="218" y="575"/>
                    <a:pt x="218" y="575"/>
                  </a:cubicBezTo>
                  <a:cubicBezTo>
                    <a:pt x="214" y="591"/>
                    <a:pt x="214" y="591"/>
                    <a:pt x="214" y="591"/>
                  </a:cubicBezTo>
                  <a:cubicBezTo>
                    <a:pt x="214" y="591"/>
                    <a:pt x="214" y="591"/>
                    <a:pt x="214" y="591"/>
                  </a:cubicBezTo>
                  <a:cubicBezTo>
                    <a:pt x="218" y="575"/>
                    <a:pt x="218" y="575"/>
                    <a:pt x="218" y="575"/>
                  </a:cubicBezTo>
                  <a:close/>
                  <a:moveTo>
                    <a:pt x="239" y="581"/>
                  </a:moveTo>
                  <a:cubicBezTo>
                    <a:pt x="238" y="581"/>
                    <a:pt x="238" y="581"/>
                    <a:pt x="237" y="581"/>
                  </a:cubicBezTo>
                  <a:cubicBezTo>
                    <a:pt x="233" y="596"/>
                    <a:pt x="233" y="596"/>
                    <a:pt x="233" y="596"/>
                  </a:cubicBezTo>
                  <a:cubicBezTo>
                    <a:pt x="234" y="596"/>
                    <a:pt x="235" y="596"/>
                    <a:pt x="235" y="597"/>
                  </a:cubicBezTo>
                  <a:cubicBezTo>
                    <a:pt x="239" y="581"/>
                    <a:pt x="239" y="581"/>
                    <a:pt x="239" y="581"/>
                  </a:cubicBezTo>
                  <a:close/>
                  <a:moveTo>
                    <a:pt x="239" y="581"/>
                  </a:moveTo>
                  <a:cubicBezTo>
                    <a:pt x="239" y="581"/>
                    <a:pt x="239" y="581"/>
                    <a:pt x="239" y="581"/>
                  </a:cubicBezTo>
                  <a:cubicBezTo>
                    <a:pt x="235" y="597"/>
                    <a:pt x="235" y="597"/>
                    <a:pt x="235" y="597"/>
                  </a:cubicBezTo>
                  <a:cubicBezTo>
                    <a:pt x="236" y="597"/>
                    <a:pt x="236" y="597"/>
                    <a:pt x="236" y="597"/>
                  </a:cubicBezTo>
                  <a:cubicBezTo>
                    <a:pt x="239" y="581"/>
                    <a:pt x="239" y="581"/>
                    <a:pt x="239" y="581"/>
                  </a:cubicBezTo>
                  <a:close/>
                  <a:moveTo>
                    <a:pt x="260" y="585"/>
                  </a:moveTo>
                  <a:cubicBezTo>
                    <a:pt x="259" y="585"/>
                    <a:pt x="259" y="585"/>
                    <a:pt x="258" y="585"/>
                  </a:cubicBezTo>
                  <a:cubicBezTo>
                    <a:pt x="256" y="600"/>
                    <a:pt x="256" y="600"/>
                    <a:pt x="256" y="600"/>
                  </a:cubicBezTo>
                  <a:cubicBezTo>
                    <a:pt x="256" y="601"/>
                    <a:pt x="257" y="601"/>
                    <a:pt x="258" y="601"/>
                  </a:cubicBezTo>
                  <a:cubicBezTo>
                    <a:pt x="260" y="585"/>
                    <a:pt x="260" y="585"/>
                    <a:pt x="260" y="585"/>
                  </a:cubicBezTo>
                  <a:close/>
                  <a:moveTo>
                    <a:pt x="260" y="585"/>
                  </a:moveTo>
                  <a:cubicBezTo>
                    <a:pt x="260" y="585"/>
                    <a:pt x="260" y="585"/>
                    <a:pt x="260" y="585"/>
                  </a:cubicBezTo>
                  <a:cubicBezTo>
                    <a:pt x="258" y="601"/>
                    <a:pt x="258" y="601"/>
                    <a:pt x="258" y="601"/>
                  </a:cubicBezTo>
                  <a:cubicBezTo>
                    <a:pt x="258" y="601"/>
                    <a:pt x="258" y="601"/>
                    <a:pt x="258" y="601"/>
                  </a:cubicBezTo>
                  <a:cubicBezTo>
                    <a:pt x="260" y="585"/>
                    <a:pt x="260" y="585"/>
                    <a:pt x="260" y="585"/>
                  </a:cubicBezTo>
                  <a:close/>
                  <a:moveTo>
                    <a:pt x="281" y="587"/>
                  </a:moveTo>
                  <a:cubicBezTo>
                    <a:pt x="281" y="587"/>
                    <a:pt x="280" y="587"/>
                    <a:pt x="279" y="587"/>
                  </a:cubicBezTo>
                  <a:cubicBezTo>
                    <a:pt x="278" y="603"/>
                    <a:pt x="278" y="603"/>
                    <a:pt x="278" y="603"/>
                  </a:cubicBezTo>
                  <a:cubicBezTo>
                    <a:pt x="279" y="603"/>
                    <a:pt x="279" y="603"/>
                    <a:pt x="280" y="603"/>
                  </a:cubicBezTo>
                  <a:lnTo>
                    <a:pt x="281" y="587"/>
                  </a:lnTo>
                  <a:close/>
                  <a:moveTo>
                    <a:pt x="281" y="587"/>
                  </a:moveTo>
                  <a:cubicBezTo>
                    <a:pt x="281" y="587"/>
                    <a:pt x="281" y="587"/>
                    <a:pt x="281" y="587"/>
                  </a:cubicBezTo>
                  <a:cubicBezTo>
                    <a:pt x="280" y="603"/>
                    <a:pt x="280" y="603"/>
                    <a:pt x="280" y="603"/>
                  </a:cubicBezTo>
                  <a:cubicBezTo>
                    <a:pt x="280" y="603"/>
                    <a:pt x="280" y="603"/>
                    <a:pt x="280" y="603"/>
                  </a:cubicBezTo>
                  <a:cubicBezTo>
                    <a:pt x="281" y="587"/>
                    <a:pt x="281" y="587"/>
                    <a:pt x="281" y="587"/>
                  </a:cubicBezTo>
                  <a:close/>
                  <a:moveTo>
                    <a:pt x="303" y="588"/>
                  </a:moveTo>
                  <a:cubicBezTo>
                    <a:pt x="303" y="588"/>
                    <a:pt x="303" y="588"/>
                    <a:pt x="303" y="588"/>
                  </a:cubicBezTo>
                  <a:cubicBezTo>
                    <a:pt x="302" y="588"/>
                    <a:pt x="301" y="588"/>
                    <a:pt x="301" y="588"/>
                  </a:cubicBezTo>
                  <a:cubicBezTo>
                    <a:pt x="301" y="604"/>
                    <a:pt x="301" y="604"/>
                    <a:pt x="301" y="604"/>
                  </a:cubicBezTo>
                  <a:cubicBezTo>
                    <a:pt x="301" y="604"/>
                    <a:pt x="302" y="604"/>
                    <a:pt x="303" y="604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588"/>
                    <a:pt x="303" y="588"/>
                    <a:pt x="303" y="588"/>
                  </a:cubicBezTo>
                  <a:close/>
                  <a:moveTo>
                    <a:pt x="303" y="588"/>
                  </a:moveTo>
                  <a:cubicBezTo>
                    <a:pt x="303" y="588"/>
                    <a:pt x="303" y="588"/>
                    <a:pt x="303" y="588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588"/>
                    <a:pt x="303" y="588"/>
                    <a:pt x="303" y="588"/>
                  </a:cubicBezTo>
                  <a:close/>
                  <a:moveTo>
                    <a:pt x="324" y="587"/>
                  </a:moveTo>
                  <a:cubicBezTo>
                    <a:pt x="323" y="587"/>
                    <a:pt x="323" y="587"/>
                    <a:pt x="322" y="587"/>
                  </a:cubicBezTo>
                  <a:cubicBezTo>
                    <a:pt x="323" y="603"/>
                    <a:pt x="323" y="603"/>
                    <a:pt x="323" y="603"/>
                  </a:cubicBezTo>
                  <a:cubicBezTo>
                    <a:pt x="324" y="603"/>
                    <a:pt x="325" y="603"/>
                    <a:pt x="325" y="603"/>
                  </a:cubicBezTo>
                  <a:cubicBezTo>
                    <a:pt x="324" y="587"/>
                    <a:pt x="324" y="587"/>
                    <a:pt x="324" y="587"/>
                  </a:cubicBezTo>
                  <a:close/>
                  <a:moveTo>
                    <a:pt x="324" y="587"/>
                  </a:moveTo>
                  <a:cubicBezTo>
                    <a:pt x="324" y="587"/>
                    <a:pt x="324" y="587"/>
                    <a:pt x="324" y="587"/>
                  </a:cubicBezTo>
                  <a:cubicBezTo>
                    <a:pt x="325" y="603"/>
                    <a:pt x="325" y="603"/>
                    <a:pt x="325" y="603"/>
                  </a:cubicBezTo>
                  <a:cubicBezTo>
                    <a:pt x="325" y="603"/>
                    <a:pt x="325" y="603"/>
                    <a:pt x="325" y="603"/>
                  </a:cubicBezTo>
                  <a:cubicBezTo>
                    <a:pt x="324" y="587"/>
                    <a:pt x="324" y="587"/>
                    <a:pt x="324" y="587"/>
                  </a:cubicBezTo>
                  <a:close/>
                  <a:moveTo>
                    <a:pt x="345" y="585"/>
                  </a:moveTo>
                  <a:cubicBezTo>
                    <a:pt x="345" y="585"/>
                    <a:pt x="344" y="585"/>
                    <a:pt x="343" y="585"/>
                  </a:cubicBezTo>
                  <a:cubicBezTo>
                    <a:pt x="346" y="601"/>
                    <a:pt x="346" y="601"/>
                    <a:pt x="346" y="601"/>
                  </a:cubicBezTo>
                  <a:cubicBezTo>
                    <a:pt x="346" y="601"/>
                    <a:pt x="347" y="601"/>
                    <a:pt x="348" y="601"/>
                  </a:cubicBezTo>
                  <a:lnTo>
                    <a:pt x="345" y="585"/>
                  </a:lnTo>
                  <a:close/>
                  <a:moveTo>
                    <a:pt x="345" y="585"/>
                  </a:moveTo>
                  <a:cubicBezTo>
                    <a:pt x="345" y="585"/>
                    <a:pt x="345" y="585"/>
                    <a:pt x="345" y="585"/>
                  </a:cubicBezTo>
                  <a:cubicBezTo>
                    <a:pt x="348" y="601"/>
                    <a:pt x="348" y="601"/>
                    <a:pt x="348" y="601"/>
                  </a:cubicBezTo>
                  <a:cubicBezTo>
                    <a:pt x="348" y="601"/>
                    <a:pt x="348" y="601"/>
                    <a:pt x="348" y="601"/>
                  </a:cubicBezTo>
                  <a:cubicBezTo>
                    <a:pt x="345" y="585"/>
                    <a:pt x="345" y="585"/>
                    <a:pt x="345" y="585"/>
                  </a:cubicBezTo>
                  <a:close/>
                  <a:moveTo>
                    <a:pt x="366" y="581"/>
                  </a:moveTo>
                  <a:cubicBezTo>
                    <a:pt x="366" y="581"/>
                    <a:pt x="365" y="581"/>
                    <a:pt x="364" y="581"/>
                  </a:cubicBezTo>
                  <a:cubicBezTo>
                    <a:pt x="368" y="597"/>
                    <a:pt x="368" y="597"/>
                    <a:pt x="368" y="597"/>
                  </a:cubicBezTo>
                  <a:cubicBezTo>
                    <a:pt x="369" y="597"/>
                    <a:pt x="369" y="597"/>
                    <a:pt x="370" y="597"/>
                  </a:cubicBezTo>
                  <a:cubicBezTo>
                    <a:pt x="366" y="581"/>
                    <a:pt x="366" y="581"/>
                    <a:pt x="366" y="581"/>
                  </a:cubicBezTo>
                  <a:close/>
                  <a:moveTo>
                    <a:pt x="366" y="581"/>
                  </a:moveTo>
                  <a:cubicBezTo>
                    <a:pt x="366" y="581"/>
                    <a:pt x="366" y="581"/>
                    <a:pt x="366" y="581"/>
                  </a:cubicBezTo>
                  <a:cubicBezTo>
                    <a:pt x="370" y="597"/>
                    <a:pt x="370" y="597"/>
                    <a:pt x="370" y="597"/>
                  </a:cubicBezTo>
                  <a:cubicBezTo>
                    <a:pt x="370" y="597"/>
                    <a:pt x="370" y="597"/>
                    <a:pt x="370" y="597"/>
                  </a:cubicBezTo>
                  <a:cubicBezTo>
                    <a:pt x="366" y="581"/>
                    <a:pt x="366" y="581"/>
                    <a:pt x="366" y="581"/>
                  </a:cubicBezTo>
                  <a:close/>
                  <a:moveTo>
                    <a:pt x="387" y="575"/>
                  </a:moveTo>
                  <a:cubicBezTo>
                    <a:pt x="386" y="576"/>
                    <a:pt x="386" y="576"/>
                    <a:pt x="385" y="576"/>
                  </a:cubicBezTo>
                  <a:cubicBezTo>
                    <a:pt x="390" y="591"/>
                    <a:pt x="390" y="591"/>
                    <a:pt x="390" y="591"/>
                  </a:cubicBezTo>
                  <a:cubicBezTo>
                    <a:pt x="390" y="591"/>
                    <a:pt x="391" y="591"/>
                    <a:pt x="392" y="591"/>
                  </a:cubicBezTo>
                  <a:cubicBezTo>
                    <a:pt x="387" y="575"/>
                    <a:pt x="387" y="575"/>
                    <a:pt x="387" y="575"/>
                  </a:cubicBezTo>
                  <a:close/>
                  <a:moveTo>
                    <a:pt x="387" y="575"/>
                  </a:moveTo>
                  <a:cubicBezTo>
                    <a:pt x="387" y="575"/>
                    <a:pt x="387" y="575"/>
                    <a:pt x="387" y="575"/>
                  </a:cubicBezTo>
                  <a:cubicBezTo>
                    <a:pt x="392" y="591"/>
                    <a:pt x="392" y="591"/>
                    <a:pt x="392" y="591"/>
                  </a:cubicBezTo>
                  <a:cubicBezTo>
                    <a:pt x="392" y="591"/>
                    <a:pt x="392" y="591"/>
                    <a:pt x="392" y="591"/>
                  </a:cubicBezTo>
                  <a:cubicBezTo>
                    <a:pt x="387" y="575"/>
                    <a:pt x="387" y="575"/>
                    <a:pt x="387" y="575"/>
                  </a:cubicBezTo>
                  <a:close/>
                  <a:moveTo>
                    <a:pt x="407" y="568"/>
                  </a:moveTo>
                  <a:cubicBezTo>
                    <a:pt x="407" y="569"/>
                    <a:pt x="406" y="569"/>
                    <a:pt x="405" y="569"/>
                  </a:cubicBezTo>
                  <a:cubicBezTo>
                    <a:pt x="411" y="584"/>
                    <a:pt x="411" y="584"/>
                    <a:pt x="411" y="584"/>
                  </a:cubicBezTo>
                  <a:cubicBezTo>
                    <a:pt x="412" y="584"/>
                    <a:pt x="412" y="583"/>
                    <a:pt x="413" y="583"/>
                  </a:cubicBezTo>
                  <a:lnTo>
                    <a:pt x="407" y="568"/>
                  </a:lnTo>
                  <a:close/>
                  <a:moveTo>
                    <a:pt x="407" y="568"/>
                  </a:moveTo>
                  <a:cubicBezTo>
                    <a:pt x="407" y="568"/>
                    <a:pt x="407" y="568"/>
                    <a:pt x="407" y="568"/>
                  </a:cubicBezTo>
                  <a:cubicBezTo>
                    <a:pt x="413" y="583"/>
                    <a:pt x="413" y="583"/>
                    <a:pt x="413" y="583"/>
                  </a:cubicBezTo>
                  <a:cubicBezTo>
                    <a:pt x="413" y="583"/>
                    <a:pt x="413" y="583"/>
                    <a:pt x="413" y="583"/>
                  </a:cubicBezTo>
                  <a:cubicBezTo>
                    <a:pt x="407" y="568"/>
                    <a:pt x="407" y="568"/>
                    <a:pt x="407" y="568"/>
                  </a:cubicBezTo>
                  <a:close/>
                  <a:moveTo>
                    <a:pt x="427" y="560"/>
                  </a:moveTo>
                  <a:cubicBezTo>
                    <a:pt x="426" y="560"/>
                    <a:pt x="426" y="560"/>
                    <a:pt x="425" y="561"/>
                  </a:cubicBezTo>
                  <a:cubicBezTo>
                    <a:pt x="432" y="575"/>
                    <a:pt x="432" y="575"/>
                    <a:pt x="432" y="575"/>
                  </a:cubicBezTo>
                  <a:cubicBezTo>
                    <a:pt x="433" y="575"/>
                    <a:pt x="433" y="574"/>
                    <a:pt x="434" y="574"/>
                  </a:cubicBezTo>
                  <a:cubicBezTo>
                    <a:pt x="427" y="560"/>
                    <a:pt x="427" y="560"/>
                    <a:pt x="427" y="560"/>
                  </a:cubicBezTo>
                  <a:close/>
                  <a:moveTo>
                    <a:pt x="427" y="560"/>
                  </a:moveTo>
                  <a:cubicBezTo>
                    <a:pt x="427" y="560"/>
                    <a:pt x="427" y="560"/>
                    <a:pt x="427" y="560"/>
                  </a:cubicBezTo>
                  <a:cubicBezTo>
                    <a:pt x="434" y="574"/>
                    <a:pt x="434" y="574"/>
                    <a:pt x="434" y="574"/>
                  </a:cubicBezTo>
                  <a:cubicBezTo>
                    <a:pt x="434" y="574"/>
                    <a:pt x="434" y="574"/>
                    <a:pt x="434" y="574"/>
                  </a:cubicBezTo>
                  <a:cubicBezTo>
                    <a:pt x="427" y="560"/>
                    <a:pt x="427" y="560"/>
                    <a:pt x="427" y="560"/>
                  </a:cubicBezTo>
                  <a:close/>
                  <a:moveTo>
                    <a:pt x="446" y="550"/>
                  </a:moveTo>
                  <a:cubicBezTo>
                    <a:pt x="445" y="550"/>
                    <a:pt x="445" y="550"/>
                    <a:pt x="444" y="551"/>
                  </a:cubicBezTo>
                  <a:cubicBezTo>
                    <a:pt x="452" y="565"/>
                    <a:pt x="452" y="565"/>
                    <a:pt x="452" y="565"/>
                  </a:cubicBezTo>
                  <a:cubicBezTo>
                    <a:pt x="453" y="564"/>
                    <a:pt x="453" y="564"/>
                    <a:pt x="454" y="564"/>
                  </a:cubicBezTo>
                  <a:cubicBezTo>
                    <a:pt x="446" y="550"/>
                    <a:pt x="446" y="550"/>
                    <a:pt x="446" y="550"/>
                  </a:cubicBezTo>
                  <a:close/>
                  <a:moveTo>
                    <a:pt x="446" y="550"/>
                  </a:moveTo>
                  <a:cubicBezTo>
                    <a:pt x="446" y="550"/>
                    <a:pt x="446" y="550"/>
                    <a:pt x="446" y="550"/>
                  </a:cubicBezTo>
                  <a:cubicBezTo>
                    <a:pt x="454" y="564"/>
                    <a:pt x="454" y="564"/>
                    <a:pt x="454" y="564"/>
                  </a:cubicBezTo>
                  <a:cubicBezTo>
                    <a:pt x="454" y="564"/>
                    <a:pt x="454" y="564"/>
                    <a:pt x="454" y="564"/>
                  </a:cubicBezTo>
                  <a:cubicBezTo>
                    <a:pt x="446" y="550"/>
                    <a:pt x="446" y="550"/>
                    <a:pt x="446" y="550"/>
                  </a:cubicBezTo>
                  <a:close/>
                  <a:moveTo>
                    <a:pt x="464" y="538"/>
                  </a:moveTo>
                  <a:cubicBezTo>
                    <a:pt x="463" y="539"/>
                    <a:pt x="463" y="539"/>
                    <a:pt x="462" y="539"/>
                  </a:cubicBezTo>
                  <a:cubicBezTo>
                    <a:pt x="471" y="553"/>
                    <a:pt x="471" y="553"/>
                    <a:pt x="471" y="553"/>
                  </a:cubicBezTo>
                  <a:cubicBezTo>
                    <a:pt x="472" y="552"/>
                    <a:pt x="472" y="552"/>
                    <a:pt x="473" y="552"/>
                  </a:cubicBezTo>
                  <a:cubicBezTo>
                    <a:pt x="464" y="538"/>
                    <a:pt x="464" y="538"/>
                    <a:pt x="464" y="538"/>
                  </a:cubicBezTo>
                  <a:close/>
                  <a:moveTo>
                    <a:pt x="464" y="538"/>
                  </a:moveTo>
                  <a:cubicBezTo>
                    <a:pt x="464" y="538"/>
                    <a:pt x="464" y="538"/>
                    <a:pt x="464" y="538"/>
                  </a:cubicBezTo>
                  <a:cubicBezTo>
                    <a:pt x="473" y="552"/>
                    <a:pt x="473" y="552"/>
                    <a:pt x="473" y="552"/>
                  </a:cubicBezTo>
                  <a:cubicBezTo>
                    <a:pt x="473" y="552"/>
                    <a:pt x="473" y="552"/>
                    <a:pt x="473" y="552"/>
                  </a:cubicBezTo>
                  <a:lnTo>
                    <a:pt x="464" y="538"/>
                  </a:lnTo>
                  <a:close/>
                  <a:moveTo>
                    <a:pt x="481" y="526"/>
                  </a:moveTo>
                  <a:cubicBezTo>
                    <a:pt x="480" y="526"/>
                    <a:pt x="480" y="526"/>
                    <a:pt x="479" y="527"/>
                  </a:cubicBezTo>
                  <a:cubicBezTo>
                    <a:pt x="489" y="539"/>
                    <a:pt x="489" y="539"/>
                    <a:pt x="489" y="539"/>
                  </a:cubicBezTo>
                  <a:cubicBezTo>
                    <a:pt x="490" y="539"/>
                    <a:pt x="490" y="539"/>
                    <a:pt x="491" y="538"/>
                  </a:cubicBezTo>
                  <a:cubicBezTo>
                    <a:pt x="481" y="526"/>
                    <a:pt x="481" y="526"/>
                    <a:pt x="481" y="526"/>
                  </a:cubicBezTo>
                  <a:close/>
                  <a:moveTo>
                    <a:pt x="481" y="526"/>
                  </a:moveTo>
                  <a:cubicBezTo>
                    <a:pt x="481" y="526"/>
                    <a:pt x="481" y="526"/>
                    <a:pt x="481" y="526"/>
                  </a:cubicBezTo>
                  <a:cubicBezTo>
                    <a:pt x="491" y="538"/>
                    <a:pt x="491" y="538"/>
                    <a:pt x="491" y="538"/>
                  </a:cubicBezTo>
                  <a:cubicBezTo>
                    <a:pt x="491" y="538"/>
                    <a:pt x="491" y="538"/>
                    <a:pt x="491" y="538"/>
                  </a:cubicBezTo>
                  <a:cubicBezTo>
                    <a:pt x="481" y="526"/>
                    <a:pt x="481" y="526"/>
                    <a:pt x="481" y="526"/>
                  </a:cubicBezTo>
                  <a:close/>
                  <a:moveTo>
                    <a:pt x="497" y="512"/>
                  </a:moveTo>
                  <a:cubicBezTo>
                    <a:pt x="497" y="512"/>
                    <a:pt x="496" y="513"/>
                    <a:pt x="496" y="513"/>
                  </a:cubicBezTo>
                  <a:cubicBezTo>
                    <a:pt x="507" y="525"/>
                    <a:pt x="507" y="525"/>
                    <a:pt x="507" y="525"/>
                  </a:cubicBezTo>
                  <a:cubicBezTo>
                    <a:pt x="507" y="524"/>
                    <a:pt x="508" y="524"/>
                    <a:pt x="508" y="523"/>
                  </a:cubicBezTo>
                  <a:cubicBezTo>
                    <a:pt x="497" y="512"/>
                    <a:pt x="497" y="512"/>
                    <a:pt x="497" y="512"/>
                  </a:cubicBezTo>
                  <a:close/>
                  <a:moveTo>
                    <a:pt x="497" y="512"/>
                  </a:moveTo>
                  <a:cubicBezTo>
                    <a:pt x="497" y="512"/>
                    <a:pt x="497" y="512"/>
                    <a:pt x="497" y="512"/>
                  </a:cubicBezTo>
                  <a:cubicBezTo>
                    <a:pt x="508" y="523"/>
                    <a:pt x="508" y="523"/>
                    <a:pt x="508" y="523"/>
                  </a:cubicBezTo>
                  <a:cubicBezTo>
                    <a:pt x="508" y="523"/>
                    <a:pt x="508" y="523"/>
                    <a:pt x="508" y="523"/>
                  </a:cubicBezTo>
                  <a:cubicBezTo>
                    <a:pt x="497" y="512"/>
                    <a:pt x="497" y="512"/>
                    <a:pt x="497" y="512"/>
                  </a:cubicBezTo>
                  <a:close/>
                  <a:moveTo>
                    <a:pt x="512" y="497"/>
                  </a:moveTo>
                  <a:cubicBezTo>
                    <a:pt x="512" y="497"/>
                    <a:pt x="511" y="497"/>
                    <a:pt x="511" y="498"/>
                  </a:cubicBezTo>
                  <a:cubicBezTo>
                    <a:pt x="523" y="509"/>
                    <a:pt x="523" y="509"/>
                    <a:pt x="523" y="509"/>
                  </a:cubicBezTo>
                  <a:cubicBezTo>
                    <a:pt x="523" y="508"/>
                    <a:pt x="524" y="508"/>
                    <a:pt x="524" y="507"/>
                  </a:cubicBezTo>
                  <a:cubicBezTo>
                    <a:pt x="512" y="497"/>
                    <a:pt x="512" y="497"/>
                    <a:pt x="512" y="497"/>
                  </a:cubicBezTo>
                  <a:close/>
                  <a:moveTo>
                    <a:pt x="512" y="497"/>
                  </a:moveTo>
                  <a:cubicBezTo>
                    <a:pt x="512" y="497"/>
                    <a:pt x="512" y="497"/>
                    <a:pt x="512" y="497"/>
                  </a:cubicBezTo>
                  <a:cubicBezTo>
                    <a:pt x="524" y="507"/>
                    <a:pt x="524" y="507"/>
                    <a:pt x="524" y="507"/>
                  </a:cubicBezTo>
                  <a:cubicBezTo>
                    <a:pt x="524" y="507"/>
                    <a:pt x="524" y="507"/>
                    <a:pt x="524" y="507"/>
                  </a:cubicBezTo>
                  <a:cubicBezTo>
                    <a:pt x="512" y="497"/>
                    <a:pt x="512" y="497"/>
                    <a:pt x="512" y="497"/>
                  </a:cubicBezTo>
                  <a:close/>
                  <a:moveTo>
                    <a:pt x="526" y="480"/>
                  </a:moveTo>
                  <a:cubicBezTo>
                    <a:pt x="526" y="481"/>
                    <a:pt x="526" y="481"/>
                    <a:pt x="525" y="482"/>
                  </a:cubicBezTo>
                  <a:cubicBezTo>
                    <a:pt x="538" y="492"/>
                    <a:pt x="538" y="492"/>
                    <a:pt x="538" y="492"/>
                  </a:cubicBezTo>
                  <a:cubicBezTo>
                    <a:pt x="538" y="491"/>
                    <a:pt x="538" y="491"/>
                    <a:pt x="539" y="490"/>
                  </a:cubicBezTo>
                  <a:cubicBezTo>
                    <a:pt x="526" y="480"/>
                    <a:pt x="526" y="480"/>
                    <a:pt x="526" y="480"/>
                  </a:cubicBezTo>
                  <a:close/>
                  <a:moveTo>
                    <a:pt x="526" y="480"/>
                  </a:moveTo>
                  <a:cubicBezTo>
                    <a:pt x="526" y="480"/>
                    <a:pt x="526" y="480"/>
                    <a:pt x="526" y="480"/>
                  </a:cubicBezTo>
                  <a:cubicBezTo>
                    <a:pt x="539" y="490"/>
                    <a:pt x="539" y="490"/>
                    <a:pt x="539" y="490"/>
                  </a:cubicBezTo>
                  <a:cubicBezTo>
                    <a:pt x="539" y="490"/>
                    <a:pt x="539" y="490"/>
                    <a:pt x="539" y="490"/>
                  </a:cubicBezTo>
                  <a:cubicBezTo>
                    <a:pt x="526" y="480"/>
                    <a:pt x="526" y="480"/>
                    <a:pt x="526" y="480"/>
                  </a:cubicBezTo>
                  <a:close/>
                  <a:moveTo>
                    <a:pt x="539" y="463"/>
                  </a:moveTo>
                  <a:cubicBezTo>
                    <a:pt x="539" y="464"/>
                    <a:pt x="538" y="464"/>
                    <a:pt x="538" y="465"/>
                  </a:cubicBezTo>
                  <a:cubicBezTo>
                    <a:pt x="551" y="474"/>
                    <a:pt x="551" y="474"/>
                    <a:pt x="551" y="474"/>
                  </a:cubicBezTo>
                  <a:cubicBezTo>
                    <a:pt x="551" y="473"/>
                    <a:pt x="552" y="473"/>
                    <a:pt x="552" y="472"/>
                  </a:cubicBezTo>
                  <a:cubicBezTo>
                    <a:pt x="539" y="463"/>
                    <a:pt x="539" y="463"/>
                    <a:pt x="539" y="463"/>
                  </a:cubicBezTo>
                  <a:close/>
                  <a:moveTo>
                    <a:pt x="539" y="463"/>
                  </a:moveTo>
                  <a:cubicBezTo>
                    <a:pt x="539" y="463"/>
                    <a:pt x="539" y="463"/>
                    <a:pt x="539" y="463"/>
                  </a:cubicBezTo>
                  <a:cubicBezTo>
                    <a:pt x="552" y="472"/>
                    <a:pt x="552" y="472"/>
                    <a:pt x="552" y="472"/>
                  </a:cubicBezTo>
                  <a:cubicBezTo>
                    <a:pt x="552" y="472"/>
                    <a:pt x="552" y="472"/>
                    <a:pt x="552" y="472"/>
                  </a:cubicBezTo>
                  <a:cubicBezTo>
                    <a:pt x="539" y="463"/>
                    <a:pt x="539" y="463"/>
                    <a:pt x="539" y="463"/>
                  </a:cubicBezTo>
                  <a:close/>
                  <a:moveTo>
                    <a:pt x="550" y="445"/>
                  </a:moveTo>
                  <a:cubicBezTo>
                    <a:pt x="550" y="446"/>
                    <a:pt x="550" y="446"/>
                    <a:pt x="549" y="447"/>
                  </a:cubicBezTo>
                  <a:cubicBezTo>
                    <a:pt x="563" y="455"/>
                    <a:pt x="563" y="455"/>
                    <a:pt x="563" y="455"/>
                  </a:cubicBezTo>
                  <a:cubicBezTo>
                    <a:pt x="564" y="454"/>
                    <a:pt x="564" y="454"/>
                    <a:pt x="564" y="453"/>
                  </a:cubicBezTo>
                  <a:cubicBezTo>
                    <a:pt x="550" y="445"/>
                    <a:pt x="550" y="445"/>
                    <a:pt x="550" y="445"/>
                  </a:cubicBezTo>
                  <a:close/>
                  <a:moveTo>
                    <a:pt x="550" y="445"/>
                  </a:moveTo>
                  <a:cubicBezTo>
                    <a:pt x="550" y="445"/>
                    <a:pt x="550" y="445"/>
                    <a:pt x="550" y="445"/>
                  </a:cubicBezTo>
                  <a:cubicBezTo>
                    <a:pt x="564" y="453"/>
                    <a:pt x="564" y="453"/>
                    <a:pt x="564" y="453"/>
                  </a:cubicBezTo>
                  <a:cubicBezTo>
                    <a:pt x="564" y="453"/>
                    <a:pt x="564" y="453"/>
                    <a:pt x="564" y="453"/>
                  </a:cubicBezTo>
                  <a:cubicBezTo>
                    <a:pt x="550" y="445"/>
                    <a:pt x="550" y="445"/>
                    <a:pt x="550" y="445"/>
                  </a:cubicBezTo>
                  <a:close/>
                  <a:moveTo>
                    <a:pt x="560" y="426"/>
                  </a:moveTo>
                  <a:cubicBezTo>
                    <a:pt x="560" y="427"/>
                    <a:pt x="560" y="427"/>
                    <a:pt x="560" y="428"/>
                  </a:cubicBezTo>
                  <a:cubicBezTo>
                    <a:pt x="574" y="435"/>
                    <a:pt x="574" y="435"/>
                    <a:pt x="574" y="435"/>
                  </a:cubicBezTo>
                  <a:cubicBezTo>
                    <a:pt x="574" y="434"/>
                    <a:pt x="575" y="434"/>
                    <a:pt x="575" y="433"/>
                  </a:cubicBezTo>
                  <a:cubicBezTo>
                    <a:pt x="560" y="426"/>
                    <a:pt x="560" y="426"/>
                    <a:pt x="560" y="426"/>
                  </a:cubicBezTo>
                  <a:close/>
                  <a:moveTo>
                    <a:pt x="561" y="426"/>
                  </a:moveTo>
                  <a:cubicBezTo>
                    <a:pt x="560" y="426"/>
                    <a:pt x="560" y="426"/>
                    <a:pt x="560" y="426"/>
                  </a:cubicBezTo>
                  <a:cubicBezTo>
                    <a:pt x="575" y="433"/>
                    <a:pt x="575" y="433"/>
                    <a:pt x="575" y="433"/>
                  </a:cubicBezTo>
                  <a:cubicBezTo>
                    <a:pt x="575" y="433"/>
                    <a:pt x="575" y="433"/>
                    <a:pt x="575" y="433"/>
                  </a:cubicBezTo>
                  <a:cubicBezTo>
                    <a:pt x="561" y="426"/>
                    <a:pt x="561" y="426"/>
                    <a:pt x="561" y="426"/>
                  </a:cubicBezTo>
                  <a:close/>
                  <a:moveTo>
                    <a:pt x="569" y="406"/>
                  </a:moveTo>
                  <a:cubicBezTo>
                    <a:pt x="569" y="407"/>
                    <a:pt x="569" y="408"/>
                    <a:pt x="568" y="408"/>
                  </a:cubicBezTo>
                  <a:cubicBezTo>
                    <a:pt x="583" y="414"/>
                    <a:pt x="583" y="414"/>
                    <a:pt x="583" y="414"/>
                  </a:cubicBezTo>
                  <a:cubicBezTo>
                    <a:pt x="583" y="414"/>
                    <a:pt x="584" y="413"/>
                    <a:pt x="584" y="412"/>
                  </a:cubicBezTo>
                  <a:cubicBezTo>
                    <a:pt x="569" y="406"/>
                    <a:pt x="569" y="406"/>
                    <a:pt x="569" y="406"/>
                  </a:cubicBezTo>
                  <a:close/>
                  <a:moveTo>
                    <a:pt x="569" y="406"/>
                  </a:moveTo>
                  <a:cubicBezTo>
                    <a:pt x="569" y="406"/>
                    <a:pt x="569" y="406"/>
                    <a:pt x="569" y="406"/>
                  </a:cubicBezTo>
                  <a:cubicBezTo>
                    <a:pt x="584" y="412"/>
                    <a:pt x="584" y="412"/>
                    <a:pt x="584" y="412"/>
                  </a:cubicBezTo>
                  <a:cubicBezTo>
                    <a:pt x="584" y="412"/>
                    <a:pt x="584" y="412"/>
                    <a:pt x="584" y="412"/>
                  </a:cubicBezTo>
                  <a:cubicBezTo>
                    <a:pt x="569" y="406"/>
                    <a:pt x="569" y="406"/>
                    <a:pt x="569" y="406"/>
                  </a:cubicBezTo>
                  <a:close/>
                  <a:moveTo>
                    <a:pt x="576" y="386"/>
                  </a:moveTo>
                  <a:cubicBezTo>
                    <a:pt x="576" y="387"/>
                    <a:pt x="576" y="387"/>
                    <a:pt x="576" y="388"/>
                  </a:cubicBezTo>
                  <a:cubicBezTo>
                    <a:pt x="591" y="393"/>
                    <a:pt x="591" y="393"/>
                    <a:pt x="591" y="393"/>
                  </a:cubicBezTo>
                  <a:cubicBezTo>
                    <a:pt x="591" y="392"/>
                    <a:pt x="591" y="392"/>
                    <a:pt x="591" y="391"/>
                  </a:cubicBezTo>
                  <a:cubicBezTo>
                    <a:pt x="576" y="386"/>
                    <a:pt x="576" y="386"/>
                    <a:pt x="576" y="386"/>
                  </a:cubicBezTo>
                  <a:close/>
                  <a:moveTo>
                    <a:pt x="576" y="386"/>
                  </a:moveTo>
                  <a:cubicBezTo>
                    <a:pt x="576" y="386"/>
                    <a:pt x="576" y="386"/>
                    <a:pt x="576" y="386"/>
                  </a:cubicBezTo>
                  <a:cubicBezTo>
                    <a:pt x="591" y="391"/>
                    <a:pt x="591" y="391"/>
                    <a:pt x="591" y="391"/>
                  </a:cubicBezTo>
                  <a:cubicBezTo>
                    <a:pt x="591" y="391"/>
                    <a:pt x="591" y="391"/>
                    <a:pt x="591" y="391"/>
                  </a:cubicBezTo>
                  <a:cubicBezTo>
                    <a:pt x="576" y="386"/>
                    <a:pt x="576" y="386"/>
                    <a:pt x="576" y="386"/>
                  </a:cubicBezTo>
                  <a:close/>
                  <a:moveTo>
                    <a:pt x="582" y="366"/>
                  </a:moveTo>
                  <a:cubicBezTo>
                    <a:pt x="582" y="366"/>
                    <a:pt x="581" y="367"/>
                    <a:pt x="581" y="367"/>
                  </a:cubicBezTo>
                  <a:cubicBezTo>
                    <a:pt x="597" y="371"/>
                    <a:pt x="597" y="371"/>
                    <a:pt x="597" y="371"/>
                  </a:cubicBezTo>
                  <a:cubicBezTo>
                    <a:pt x="597" y="370"/>
                    <a:pt x="597" y="370"/>
                    <a:pt x="597" y="369"/>
                  </a:cubicBezTo>
                  <a:cubicBezTo>
                    <a:pt x="582" y="366"/>
                    <a:pt x="582" y="366"/>
                    <a:pt x="582" y="366"/>
                  </a:cubicBezTo>
                  <a:close/>
                  <a:moveTo>
                    <a:pt x="582" y="365"/>
                  </a:moveTo>
                  <a:cubicBezTo>
                    <a:pt x="582" y="366"/>
                    <a:pt x="582" y="366"/>
                    <a:pt x="582" y="366"/>
                  </a:cubicBezTo>
                  <a:cubicBezTo>
                    <a:pt x="597" y="369"/>
                    <a:pt x="597" y="369"/>
                    <a:pt x="597" y="369"/>
                  </a:cubicBezTo>
                  <a:cubicBezTo>
                    <a:pt x="597" y="369"/>
                    <a:pt x="597" y="369"/>
                    <a:pt x="597" y="369"/>
                  </a:cubicBezTo>
                  <a:cubicBezTo>
                    <a:pt x="582" y="365"/>
                    <a:pt x="582" y="365"/>
                    <a:pt x="582" y="365"/>
                  </a:cubicBezTo>
                  <a:close/>
                  <a:moveTo>
                    <a:pt x="586" y="344"/>
                  </a:moveTo>
                  <a:cubicBezTo>
                    <a:pt x="586" y="345"/>
                    <a:pt x="585" y="346"/>
                    <a:pt x="585" y="346"/>
                  </a:cubicBezTo>
                  <a:cubicBezTo>
                    <a:pt x="601" y="349"/>
                    <a:pt x="601" y="349"/>
                    <a:pt x="601" y="349"/>
                  </a:cubicBezTo>
                  <a:cubicBezTo>
                    <a:pt x="601" y="348"/>
                    <a:pt x="601" y="348"/>
                    <a:pt x="601" y="347"/>
                  </a:cubicBezTo>
                  <a:cubicBezTo>
                    <a:pt x="586" y="344"/>
                    <a:pt x="586" y="344"/>
                    <a:pt x="586" y="344"/>
                  </a:cubicBezTo>
                  <a:close/>
                  <a:moveTo>
                    <a:pt x="586" y="344"/>
                  </a:moveTo>
                  <a:cubicBezTo>
                    <a:pt x="586" y="344"/>
                    <a:pt x="586" y="344"/>
                    <a:pt x="586" y="344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586" y="344"/>
                    <a:pt x="586" y="344"/>
                    <a:pt x="586" y="344"/>
                  </a:cubicBezTo>
                  <a:close/>
                  <a:moveTo>
                    <a:pt x="588" y="323"/>
                  </a:moveTo>
                  <a:cubicBezTo>
                    <a:pt x="588" y="324"/>
                    <a:pt x="588" y="325"/>
                    <a:pt x="588" y="325"/>
                  </a:cubicBezTo>
                  <a:cubicBezTo>
                    <a:pt x="604" y="326"/>
                    <a:pt x="604" y="326"/>
                    <a:pt x="604" y="326"/>
                  </a:cubicBezTo>
                  <a:cubicBezTo>
                    <a:pt x="604" y="326"/>
                    <a:pt x="604" y="325"/>
                    <a:pt x="604" y="324"/>
                  </a:cubicBezTo>
                  <a:lnTo>
                    <a:pt x="588" y="323"/>
                  </a:lnTo>
                  <a:close/>
                  <a:moveTo>
                    <a:pt x="588" y="323"/>
                  </a:moveTo>
                  <a:cubicBezTo>
                    <a:pt x="588" y="323"/>
                    <a:pt x="588" y="323"/>
                    <a:pt x="588" y="323"/>
                  </a:cubicBezTo>
                  <a:cubicBezTo>
                    <a:pt x="604" y="324"/>
                    <a:pt x="604" y="324"/>
                    <a:pt x="604" y="324"/>
                  </a:cubicBezTo>
                  <a:cubicBezTo>
                    <a:pt x="604" y="324"/>
                    <a:pt x="604" y="324"/>
                    <a:pt x="604" y="324"/>
                  </a:cubicBezTo>
                  <a:cubicBezTo>
                    <a:pt x="588" y="323"/>
                    <a:pt x="588" y="323"/>
                    <a:pt x="588" y="3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5"/>
            <p:cNvSpPr>
              <a:spLocks noEditPoints="1"/>
            </p:cNvSpPr>
            <p:nvPr/>
          </p:nvSpPr>
          <p:spPr bwMode="auto">
            <a:xfrm>
              <a:off x="4810126" y="2135188"/>
              <a:ext cx="2571750" cy="2593975"/>
            </a:xfrm>
            <a:custGeom>
              <a:avLst/>
              <a:gdLst>
                <a:gd name="T0" fmla="*/ 143 w 805"/>
                <a:gd name="T1" fmla="*/ 143 h 804"/>
                <a:gd name="T2" fmla="*/ 662 w 805"/>
                <a:gd name="T3" fmla="*/ 661 h 804"/>
                <a:gd name="T4" fmla="*/ 397 w 805"/>
                <a:gd name="T5" fmla="*/ 46 h 804"/>
                <a:gd name="T6" fmla="*/ 405 w 805"/>
                <a:gd name="T7" fmla="*/ 43 h 804"/>
                <a:gd name="T8" fmla="*/ 408 w 805"/>
                <a:gd name="T9" fmla="*/ 52 h 804"/>
                <a:gd name="T10" fmla="*/ 400 w 805"/>
                <a:gd name="T11" fmla="*/ 54 h 804"/>
                <a:gd name="T12" fmla="*/ 397 w 805"/>
                <a:gd name="T13" fmla="*/ 46 h 804"/>
                <a:gd name="T14" fmla="*/ 355 w 805"/>
                <a:gd name="T15" fmla="*/ 47 h 804"/>
                <a:gd name="T16" fmla="*/ 363 w 805"/>
                <a:gd name="T17" fmla="*/ 49 h 804"/>
                <a:gd name="T18" fmla="*/ 363 w 805"/>
                <a:gd name="T19" fmla="*/ 56 h 804"/>
                <a:gd name="T20" fmla="*/ 356 w 805"/>
                <a:gd name="T21" fmla="*/ 58 h 804"/>
                <a:gd name="T22" fmla="*/ 352 w 805"/>
                <a:gd name="T23" fmla="*/ 50 h 804"/>
                <a:gd name="T24" fmla="*/ 310 w 805"/>
                <a:gd name="T25" fmla="*/ 56 h 804"/>
                <a:gd name="T26" fmla="*/ 319 w 805"/>
                <a:gd name="T27" fmla="*/ 57 h 804"/>
                <a:gd name="T28" fmla="*/ 320 w 805"/>
                <a:gd name="T29" fmla="*/ 64 h 804"/>
                <a:gd name="T30" fmla="*/ 313 w 805"/>
                <a:gd name="T31" fmla="*/ 67 h 804"/>
                <a:gd name="T32" fmla="*/ 308 w 805"/>
                <a:gd name="T33" fmla="*/ 60 h 804"/>
                <a:gd name="T34" fmla="*/ 271 w 805"/>
                <a:gd name="T35" fmla="*/ 69 h 804"/>
                <a:gd name="T36" fmla="*/ 277 w 805"/>
                <a:gd name="T37" fmla="*/ 75 h 804"/>
                <a:gd name="T38" fmla="*/ 270 w 805"/>
                <a:gd name="T39" fmla="*/ 81 h 804"/>
                <a:gd name="T40" fmla="*/ 265 w 805"/>
                <a:gd name="T41" fmla="*/ 74 h 804"/>
                <a:gd name="T42" fmla="*/ 224 w 805"/>
                <a:gd name="T43" fmla="*/ 91 h 804"/>
                <a:gd name="T44" fmla="*/ 233 w 805"/>
                <a:gd name="T45" fmla="*/ 89 h 804"/>
                <a:gd name="T46" fmla="*/ 235 w 805"/>
                <a:gd name="T47" fmla="*/ 98 h 804"/>
                <a:gd name="T48" fmla="*/ 226 w 805"/>
                <a:gd name="T49" fmla="*/ 99 h 804"/>
                <a:gd name="T50" fmla="*/ 224 w 805"/>
                <a:gd name="T51" fmla="*/ 91 h 804"/>
                <a:gd name="T52" fmla="*/ 48 w 805"/>
                <a:gd name="T53" fmla="*/ 393 h 804"/>
                <a:gd name="T54" fmla="*/ 156 w 805"/>
                <a:gd name="T55" fmla="*/ 142 h 804"/>
                <a:gd name="T56" fmla="*/ 161 w 805"/>
                <a:gd name="T57" fmla="*/ 148 h 804"/>
                <a:gd name="T58" fmla="*/ 48 w 805"/>
                <a:gd name="T59" fmla="*/ 393 h 804"/>
                <a:gd name="T60" fmla="*/ 642 w 805"/>
                <a:gd name="T61" fmla="*/ 641 h 804"/>
                <a:gd name="T62" fmla="*/ 545 w 805"/>
                <a:gd name="T63" fmla="*/ 726 h 804"/>
                <a:gd name="T64" fmla="*/ 503 w 805"/>
                <a:gd name="T65" fmla="*/ 725 h 804"/>
                <a:gd name="T66" fmla="*/ 112 w 805"/>
                <a:gd name="T67" fmla="*/ 574 h 804"/>
                <a:gd name="T68" fmla="*/ 52 w 805"/>
                <a:gd name="T69" fmla="*/ 451 h 804"/>
                <a:gd name="T70" fmla="*/ 164 w 805"/>
                <a:gd name="T71" fmla="*/ 163 h 804"/>
                <a:gd name="T72" fmla="*/ 425 w 805"/>
                <a:gd name="T73" fmla="*/ 49 h 804"/>
                <a:gd name="T74" fmla="*/ 574 w 805"/>
                <a:gd name="T75" fmla="*/ 110 h 804"/>
                <a:gd name="T76" fmla="*/ 673 w 805"/>
                <a:gd name="T77" fmla="*/ 199 h 804"/>
                <a:gd name="T78" fmla="*/ 721 w 805"/>
                <a:gd name="T79" fmla="*/ 556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05" h="804">
                  <a:moveTo>
                    <a:pt x="662" y="143"/>
                  </a:moveTo>
                  <a:cubicBezTo>
                    <a:pt x="519" y="0"/>
                    <a:pt x="287" y="0"/>
                    <a:pt x="143" y="143"/>
                  </a:cubicBezTo>
                  <a:cubicBezTo>
                    <a:pt x="0" y="286"/>
                    <a:pt x="0" y="518"/>
                    <a:pt x="143" y="661"/>
                  </a:cubicBezTo>
                  <a:cubicBezTo>
                    <a:pt x="287" y="804"/>
                    <a:pt x="519" y="804"/>
                    <a:pt x="662" y="661"/>
                  </a:cubicBezTo>
                  <a:cubicBezTo>
                    <a:pt x="805" y="518"/>
                    <a:pt x="805" y="286"/>
                    <a:pt x="662" y="143"/>
                  </a:cubicBezTo>
                  <a:close/>
                  <a:moveTo>
                    <a:pt x="397" y="46"/>
                  </a:moveTo>
                  <a:cubicBezTo>
                    <a:pt x="397" y="45"/>
                    <a:pt x="398" y="43"/>
                    <a:pt x="400" y="43"/>
                  </a:cubicBezTo>
                  <a:cubicBezTo>
                    <a:pt x="405" y="43"/>
                    <a:pt x="405" y="43"/>
                    <a:pt x="405" y="43"/>
                  </a:cubicBezTo>
                  <a:cubicBezTo>
                    <a:pt x="407" y="43"/>
                    <a:pt x="408" y="45"/>
                    <a:pt x="408" y="46"/>
                  </a:cubicBezTo>
                  <a:cubicBezTo>
                    <a:pt x="408" y="52"/>
                    <a:pt x="408" y="52"/>
                    <a:pt x="408" y="52"/>
                  </a:cubicBezTo>
                  <a:cubicBezTo>
                    <a:pt x="408" y="53"/>
                    <a:pt x="407" y="54"/>
                    <a:pt x="405" y="54"/>
                  </a:cubicBezTo>
                  <a:cubicBezTo>
                    <a:pt x="400" y="54"/>
                    <a:pt x="400" y="54"/>
                    <a:pt x="400" y="54"/>
                  </a:cubicBezTo>
                  <a:cubicBezTo>
                    <a:pt x="398" y="54"/>
                    <a:pt x="397" y="53"/>
                    <a:pt x="397" y="52"/>
                  </a:cubicBezTo>
                  <a:lnTo>
                    <a:pt x="397" y="46"/>
                  </a:lnTo>
                  <a:close/>
                  <a:moveTo>
                    <a:pt x="352" y="50"/>
                  </a:moveTo>
                  <a:cubicBezTo>
                    <a:pt x="352" y="49"/>
                    <a:pt x="353" y="47"/>
                    <a:pt x="355" y="47"/>
                  </a:cubicBezTo>
                  <a:cubicBezTo>
                    <a:pt x="360" y="46"/>
                    <a:pt x="360" y="46"/>
                    <a:pt x="360" y="46"/>
                  </a:cubicBezTo>
                  <a:cubicBezTo>
                    <a:pt x="362" y="46"/>
                    <a:pt x="363" y="47"/>
                    <a:pt x="363" y="49"/>
                  </a:cubicBezTo>
                  <a:cubicBezTo>
                    <a:pt x="364" y="54"/>
                    <a:pt x="364" y="54"/>
                    <a:pt x="364" y="54"/>
                  </a:cubicBezTo>
                  <a:cubicBezTo>
                    <a:pt x="364" y="55"/>
                    <a:pt x="364" y="56"/>
                    <a:pt x="363" y="56"/>
                  </a:cubicBezTo>
                  <a:cubicBezTo>
                    <a:pt x="363" y="57"/>
                    <a:pt x="362" y="57"/>
                    <a:pt x="361" y="57"/>
                  </a:cubicBezTo>
                  <a:cubicBezTo>
                    <a:pt x="356" y="58"/>
                    <a:pt x="356" y="58"/>
                    <a:pt x="356" y="58"/>
                  </a:cubicBezTo>
                  <a:cubicBezTo>
                    <a:pt x="354" y="58"/>
                    <a:pt x="353" y="57"/>
                    <a:pt x="353" y="56"/>
                  </a:cubicBezTo>
                  <a:lnTo>
                    <a:pt x="352" y="50"/>
                  </a:lnTo>
                  <a:close/>
                  <a:moveTo>
                    <a:pt x="308" y="60"/>
                  </a:moveTo>
                  <a:cubicBezTo>
                    <a:pt x="308" y="58"/>
                    <a:pt x="309" y="57"/>
                    <a:pt x="310" y="56"/>
                  </a:cubicBezTo>
                  <a:cubicBezTo>
                    <a:pt x="315" y="55"/>
                    <a:pt x="315" y="55"/>
                    <a:pt x="315" y="55"/>
                  </a:cubicBezTo>
                  <a:cubicBezTo>
                    <a:pt x="317" y="55"/>
                    <a:pt x="318" y="55"/>
                    <a:pt x="319" y="57"/>
                  </a:cubicBezTo>
                  <a:cubicBezTo>
                    <a:pt x="320" y="62"/>
                    <a:pt x="320" y="62"/>
                    <a:pt x="320" y="62"/>
                  </a:cubicBezTo>
                  <a:cubicBezTo>
                    <a:pt x="320" y="63"/>
                    <a:pt x="320" y="64"/>
                    <a:pt x="320" y="64"/>
                  </a:cubicBezTo>
                  <a:cubicBezTo>
                    <a:pt x="319" y="65"/>
                    <a:pt x="319" y="65"/>
                    <a:pt x="318" y="66"/>
                  </a:cubicBezTo>
                  <a:cubicBezTo>
                    <a:pt x="313" y="67"/>
                    <a:pt x="313" y="67"/>
                    <a:pt x="313" y="67"/>
                  </a:cubicBezTo>
                  <a:cubicBezTo>
                    <a:pt x="311" y="67"/>
                    <a:pt x="310" y="66"/>
                    <a:pt x="309" y="65"/>
                  </a:cubicBezTo>
                  <a:lnTo>
                    <a:pt x="308" y="60"/>
                  </a:lnTo>
                  <a:close/>
                  <a:moveTo>
                    <a:pt x="266" y="71"/>
                  </a:moveTo>
                  <a:cubicBezTo>
                    <a:pt x="271" y="69"/>
                    <a:pt x="271" y="69"/>
                    <a:pt x="271" y="69"/>
                  </a:cubicBezTo>
                  <a:cubicBezTo>
                    <a:pt x="273" y="68"/>
                    <a:pt x="274" y="69"/>
                    <a:pt x="275" y="70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8" y="77"/>
                    <a:pt x="277" y="78"/>
                    <a:pt x="276" y="79"/>
                  </a:cubicBezTo>
                  <a:cubicBezTo>
                    <a:pt x="270" y="81"/>
                    <a:pt x="270" y="81"/>
                    <a:pt x="270" y="81"/>
                  </a:cubicBezTo>
                  <a:cubicBezTo>
                    <a:pt x="269" y="82"/>
                    <a:pt x="267" y="81"/>
                    <a:pt x="267" y="79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64" y="73"/>
                    <a:pt x="265" y="71"/>
                    <a:pt x="266" y="71"/>
                  </a:cubicBezTo>
                  <a:close/>
                  <a:moveTo>
                    <a:pt x="224" y="91"/>
                  </a:moveTo>
                  <a:cubicBezTo>
                    <a:pt x="229" y="88"/>
                    <a:pt x="229" y="88"/>
                    <a:pt x="229" y="88"/>
                  </a:cubicBezTo>
                  <a:cubicBezTo>
                    <a:pt x="231" y="87"/>
                    <a:pt x="232" y="88"/>
                    <a:pt x="233" y="89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6" y="95"/>
                    <a:pt x="236" y="97"/>
                    <a:pt x="235" y="98"/>
                  </a:cubicBezTo>
                  <a:cubicBezTo>
                    <a:pt x="230" y="100"/>
                    <a:pt x="230" y="100"/>
                    <a:pt x="230" y="100"/>
                  </a:cubicBezTo>
                  <a:cubicBezTo>
                    <a:pt x="228" y="101"/>
                    <a:pt x="227" y="101"/>
                    <a:pt x="226" y="99"/>
                  </a:cubicBezTo>
                  <a:cubicBezTo>
                    <a:pt x="223" y="95"/>
                    <a:pt x="223" y="95"/>
                    <a:pt x="223" y="95"/>
                  </a:cubicBezTo>
                  <a:cubicBezTo>
                    <a:pt x="223" y="93"/>
                    <a:pt x="223" y="92"/>
                    <a:pt x="224" y="91"/>
                  </a:cubicBezTo>
                  <a:close/>
                  <a:moveTo>
                    <a:pt x="48" y="393"/>
                  </a:moveTo>
                  <a:cubicBezTo>
                    <a:pt x="48" y="393"/>
                    <a:pt x="48" y="393"/>
                    <a:pt x="48" y="393"/>
                  </a:cubicBezTo>
                  <a:cubicBezTo>
                    <a:pt x="46" y="393"/>
                    <a:pt x="44" y="391"/>
                    <a:pt x="44" y="389"/>
                  </a:cubicBezTo>
                  <a:cubicBezTo>
                    <a:pt x="48" y="294"/>
                    <a:pt x="87" y="207"/>
                    <a:pt x="156" y="142"/>
                  </a:cubicBezTo>
                  <a:cubicBezTo>
                    <a:pt x="157" y="140"/>
                    <a:pt x="160" y="140"/>
                    <a:pt x="161" y="142"/>
                  </a:cubicBezTo>
                  <a:cubicBezTo>
                    <a:pt x="163" y="144"/>
                    <a:pt x="163" y="146"/>
                    <a:pt x="161" y="148"/>
                  </a:cubicBezTo>
                  <a:cubicBezTo>
                    <a:pt x="94" y="211"/>
                    <a:pt x="56" y="297"/>
                    <a:pt x="52" y="389"/>
                  </a:cubicBezTo>
                  <a:cubicBezTo>
                    <a:pt x="52" y="391"/>
                    <a:pt x="51" y="393"/>
                    <a:pt x="48" y="393"/>
                  </a:cubicBezTo>
                  <a:close/>
                  <a:moveTo>
                    <a:pt x="707" y="549"/>
                  </a:moveTo>
                  <a:cubicBezTo>
                    <a:pt x="691" y="582"/>
                    <a:pt x="669" y="613"/>
                    <a:pt x="642" y="641"/>
                  </a:cubicBezTo>
                  <a:cubicBezTo>
                    <a:pt x="611" y="672"/>
                    <a:pt x="576" y="695"/>
                    <a:pt x="538" y="711"/>
                  </a:cubicBezTo>
                  <a:cubicBezTo>
                    <a:pt x="545" y="726"/>
                    <a:pt x="545" y="726"/>
                    <a:pt x="545" y="726"/>
                  </a:cubicBezTo>
                  <a:cubicBezTo>
                    <a:pt x="532" y="731"/>
                    <a:pt x="520" y="736"/>
                    <a:pt x="507" y="740"/>
                  </a:cubicBezTo>
                  <a:cubicBezTo>
                    <a:pt x="503" y="725"/>
                    <a:pt x="503" y="725"/>
                    <a:pt x="503" y="725"/>
                  </a:cubicBezTo>
                  <a:cubicBezTo>
                    <a:pt x="387" y="761"/>
                    <a:pt x="255" y="733"/>
                    <a:pt x="164" y="641"/>
                  </a:cubicBezTo>
                  <a:cubicBezTo>
                    <a:pt x="143" y="620"/>
                    <a:pt x="126" y="598"/>
                    <a:pt x="112" y="574"/>
                  </a:cubicBezTo>
                  <a:cubicBezTo>
                    <a:pt x="98" y="582"/>
                    <a:pt x="98" y="582"/>
                    <a:pt x="98" y="582"/>
                  </a:cubicBezTo>
                  <a:cubicBezTo>
                    <a:pt x="74" y="541"/>
                    <a:pt x="59" y="496"/>
                    <a:pt x="52" y="451"/>
                  </a:cubicBezTo>
                  <a:cubicBezTo>
                    <a:pt x="68" y="449"/>
                    <a:pt x="68" y="449"/>
                    <a:pt x="68" y="449"/>
                  </a:cubicBezTo>
                  <a:cubicBezTo>
                    <a:pt x="54" y="347"/>
                    <a:pt x="86" y="241"/>
                    <a:pt x="164" y="163"/>
                  </a:cubicBezTo>
                  <a:cubicBezTo>
                    <a:pt x="235" y="91"/>
                    <a:pt x="330" y="59"/>
                    <a:pt x="424" y="65"/>
                  </a:cubicBezTo>
                  <a:cubicBezTo>
                    <a:pt x="425" y="49"/>
                    <a:pt x="425" y="49"/>
                    <a:pt x="425" y="49"/>
                  </a:cubicBezTo>
                  <a:cubicBezTo>
                    <a:pt x="479" y="52"/>
                    <a:pt x="533" y="68"/>
                    <a:pt x="581" y="97"/>
                  </a:cubicBezTo>
                  <a:cubicBezTo>
                    <a:pt x="574" y="110"/>
                    <a:pt x="574" y="110"/>
                    <a:pt x="574" y="110"/>
                  </a:cubicBezTo>
                  <a:cubicBezTo>
                    <a:pt x="598" y="124"/>
                    <a:pt x="621" y="142"/>
                    <a:pt x="642" y="163"/>
                  </a:cubicBezTo>
                  <a:cubicBezTo>
                    <a:pt x="653" y="174"/>
                    <a:pt x="664" y="187"/>
                    <a:pt x="673" y="199"/>
                  </a:cubicBezTo>
                  <a:cubicBezTo>
                    <a:pt x="686" y="190"/>
                    <a:pt x="686" y="190"/>
                    <a:pt x="686" y="190"/>
                  </a:cubicBezTo>
                  <a:cubicBezTo>
                    <a:pt x="766" y="297"/>
                    <a:pt x="778" y="439"/>
                    <a:pt x="721" y="556"/>
                  </a:cubicBezTo>
                  <a:lnTo>
                    <a:pt x="707" y="5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6"/>
            <p:cNvSpPr>
              <a:spLocks/>
            </p:cNvSpPr>
            <p:nvPr/>
          </p:nvSpPr>
          <p:spPr bwMode="auto">
            <a:xfrm>
              <a:off x="6780213" y="2441575"/>
              <a:ext cx="539750" cy="996950"/>
            </a:xfrm>
            <a:custGeom>
              <a:avLst/>
              <a:gdLst>
                <a:gd name="T0" fmla="*/ 16 w 169"/>
                <a:gd name="T1" fmla="*/ 2 h 309"/>
                <a:gd name="T2" fmla="*/ 15 w 169"/>
                <a:gd name="T3" fmla="*/ 4 h 309"/>
                <a:gd name="T4" fmla="*/ 165 w 169"/>
                <a:gd name="T5" fmla="*/ 307 h 309"/>
                <a:gd name="T6" fmla="*/ 167 w 169"/>
                <a:gd name="T7" fmla="*/ 307 h 309"/>
                <a:gd name="T8" fmla="*/ 167 w 169"/>
                <a:gd name="T9" fmla="*/ 305 h 309"/>
                <a:gd name="T10" fmla="*/ 146 w 169"/>
                <a:gd name="T11" fmla="*/ 305 h 309"/>
                <a:gd name="T12" fmla="*/ 146 w 169"/>
                <a:gd name="T13" fmla="*/ 307 h 309"/>
                <a:gd name="T14" fmla="*/ 148 w 169"/>
                <a:gd name="T15" fmla="*/ 307 h 309"/>
                <a:gd name="T16" fmla="*/ 4 w 169"/>
                <a:gd name="T17" fmla="*/ 18 h 309"/>
                <a:gd name="T18" fmla="*/ 3 w 169"/>
                <a:gd name="T19" fmla="*/ 19 h 309"/>
                <a:gd name="T20" fmla="*/ 5 w 169"/>
                <a:gd name="T21" fmla="*/ 20 h 309"/>
                <a:gd name="T22" fmla="*/ 18 w 169"/>
                <a:gd name="T23" fmla="*/ 4 h 309"/>
                <a:gd name="T24" fmla="*/ 16 w 169"/>
                <a:gd name="T25" fmla="*/ 2 h 309"/>
                <a:gd name="T26" fmla="*/ 15 w 169"/>
                <a:gd name="T27" fmla="*/ 4 h 309"/>
                <a:gd name="T28" fmla="*/ 16 w 169"/>
                <a:gd name="T29" fmla="*/ 2 h 309"/>
                <a:gd name="T30" fmla="*/ 14 w 169"/>
                <a:gd name="T31" fmla="*/ 1 h 309"/>
                <a:gd name="T32" fmla="*/ 0 w 169"/>
                <a:gd name="T33" fmla="*/ 20 h 309"/>
                <a:gd name="T34" fmla="*/ 2 w 169"/>
                <a:gd name="T35" fmla="*/ 21 h 309"/>
                <a:gd name="T36" fmla="*/ 144 w 169"/>
                <a:gd name="T37" fmla="*/ 307 h 309"/>
                <a:gd name="T38" fmla="*/ 144 w 169"/>
                <a:gd name="T39" fmla="*/ 309 h 309"/>
                <a:gd name="T40" fmla="*/ 169 w 169"/>
                <a:gd name="T41" fmla="*/ 309 h 309"/>
                <a:gd name="T42" fmla="*/ 169 w 169"/>
                <a:gd name="T43" fmla="*/ 307 h 309"/>
                <a:gd name="T44" fmla="*/ 17 w 169"/>
                <a:gd name="T45" fmla="*/ 1 h 309"/>
                <a:gd name="T46" fmla="*/ 16 w 169"/>
                <a:gd name="T47" fmla="*/ 0 h 309"/>
                <a:gd name="T48" fmla="*/ 14 w 169"/>
                <a:gd name="T49" fmla="*/ 1 h 309"/>
                <a:gd name="T50" fmla="*/ 16 w 169"/>
                <a:gd name="T51" fmla="*/ 2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9" h="309">
                  <a:moveTo>
                    <a:pt x="16" y="2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06" y="73"/>
                    <a:pt x="165" y="183"/>
                    <a:pt x="165" y="307"/>
                  </a:cubicBezTo>
                  <a:cubicBezTo>
                    <a:pt x="167" y="307"/>
                    <a:pt x="167" y="307"/>
                    <a:pt x="167" y="307"/>
                  </a:cubicBezTo>
                  <a:cubicBezTo>
                    <a:pt x="167" y="305"/>
                    <a:pt x="167" y="305"/>
                    <a:pt x="167" y="305"/>
                  </a:cubicBezTo>
                  <a:cubicBezTo>
                    <a:pt x="146" y="305"/>
                    <a:pt x="146" y="305"/>
                    <a:pt x="146" y="305"/>
                  </a:cubicBezTo>
                  <a:cubicBezTo>
                    <a:pt x="146" y="307"/>
                    <a:pt x="146" y="307"/>
                    <a:pt x="146" y="307"/>
                  </a:cubicBezTo>
                  <a:cubicBezTo>
                    <a:pt x="148" y="307"/>
                    <a:pt x="148" y="307"/>
                    <a:pt x="148" y="307"/>
                  </a:cubicBezTo>
                  <a:cubicBezTo>
                    <a:pt x="148" y="189"/>
                    <a:pt x="92" y="84"/>
                    <a:pt x="4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88" y="86"/>
                    <a:pt x="144" y="190"/>
                    <a:pt x="144" y="307"/>
                  </a:cubicBezTo>
                  <a:cubicBezTo>
                    <a:pt x="144" y="309"/>
                    <a:pt x="144" y="309"/>
                    <a:pt x="144" y="309"/>
                  </a:cubicBezTo>
                  <a:cubicBezTo>
                    <a:pt x="169" y="309"/>
                    <a:pt x="169" y="309"/>
                    <a:pt x="169" y="309"/>
                  </a:cubicBezTo>
                  <a:cubicBezTo>
                    <a:pt x="169" y="307"/>
                    <a:pt x="169" y="307"/>
                    <a:pt x="169" y="307"/>
                  </a:cubicBezTo>
                  <a:cubicBezTo>
                    <a:pt x="169" y="182"/>
                    <a:pt x="110" y="71"/>
                    <a:pt x="17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4" y="1"/>
                    <a:pt x="14" y="1"/>
                  </a:cubicBez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7"/>
            <p:cNvSpPr>
              <a:spLocks/>
            </p:cNvSpPr>
            <p:nvPr/>
          </p:nvSpPr>
          <p:spPr bwMode="auto">
            <a:xfrm>
              <a:off x="6208713" y="4325938"/>
              <a:ext cx="665163" cy="330200"/>
            </a:xfrm>
            <a:custGeom>
              <a:avLst/>
              <a:gdLst>
                <a:gd name="T0" fmla="*/ 208 w 208"/>
                <a:gd name="T1" fmla="*/ 15 h 102"/>
                <a:gd name="T2" fmla="*/ 2 w 208"/>
                <a:gd name="T3" fmla="*/ 102 h 102"/>
                <a:gd name="T4" fmla="*/ 0 w 208"/>
                <a:gd name="T5" fmla="*/ 82 h 102"/>
                <a:gd name="T6" fmla="*/ 196 w 208"/>
                <a:gd name="T7" fmla="*/ 0 h 102"/>
                <a:gd name="T8" fmla="*/ 208 w 208"/>
                <a:gd name="T9" fmla="*/ 1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02">
                  <a:moveTo>
                    <a:pt x="208" y="15"/>
                  </a:moveTo>
                  <a:cubicBezTo>
                    <a:pt x="151" y="63"/>
                    <a:pt x="80" y="94"/>
                    <a:pt x="2" y="10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74" y="75"/>
                    <a:pt x="141" y="45"/>
                    <a:pt x="196" y="0"/>
                  </a:cubicBezTo>
                  <a:lnTo>
                    <a:pt x="208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8"/>
            <p:cNvSpPr>
              <a:spLocks noEditPoints="1"/>
            </p:cNvSpPr>
            <p:nvPr/>
          </p:nvSpPr>
          <p:spPr bwMode="auto">
            <a:xfrm>
              <a:off x="6243638" y="4354513"/>
              <a:ext cx="582613" cy="261938"/>
            </a:xfrm>
            <a:custGeom>
              <a:avLst/>
              <a:gdLst>
                <a:gd name="T0" fmla="*/ 4 w 182"/>
                <a:gd name="T1" fmla="*/ 73 h 81"/>
                <a:gd name="T2" fmla="*/ 0 w 182"/>
                <a:gd name="T3" fmla="*/ 73 h 81"/>
                <a:gd name="T4" fmla="*/ 1 w 182"/>
                <a:gd name="T5" fmla="*/ 81 h 81"/>
                <a:gd name="T6" fmla="*/ 5 w 182"/>
                <a:gd name="T7" fmla="*/ 81 h 81"/>
                <a:gd name="T8" fmla="*/ 4 w 182"/>
                <a:gd name="T9" fmla="*/ 73 h 81"/>
                <a:gd name="T10" fmla="*/ 27 w 182"/>
                <a:gd name="T11" fmla="*/ 69 h 81"/>
                <a:gd name="T12" fmla="*/ 24 w 182"/>
                <a:gd name="T13" fmla="*/ 70 h 81"/>
                <a:gd name="T14" fmla="*/ 25 w 182"/>
                <a:gd name="T15" fmla="*/ 77 h 81"/>
                <a:gd name="T16" fmla="*/ 29 w 182"/>
                <a:gd name="T17" fmla="*/ 77 h 81"/>
                <a:gd name="T18" fmla="*/ 27 w 182"/>
                <a:gd name="T19" fmla="*/ 69 h 81"/>
                <a:gd name="T20" fmla="*/ 51 w 182"/>
                <a:gd name="T21" fmla="*/ 63 h 81"/>
                <a:gd name="T22" fmla="*/ 47 w 182"/>
                <a:gd name="T23" fmla="*/ 64 h 81"/>
                <a:gd name="T24" fmla="*/ 49 w 182"/>
                <a:gd name="T25" fmla="*/ 72 h 81"/>
                <a:gd name="T26" fmla="*/ 53 w 182"/>
                <a:gd name="T27" fmla="*/ 71 h 81"/>
                <a:gd name="T28" fmla="*/ 51 w 182"/>
                <a:gd name="T29" fmla="*/ 63 h 81"/>
                <a:gd name="T30" fmla="*/ 73 w 182"/>
                <a:gd name="T31" fmla="*/ 56 h 81"/>
                <a:gd name="T32" fmla="*/ 69 w 182"/>
                <a:gd name="T33" fmla="*/ 57 h 81"/>
                <a:gd name="T34" fmla="*/ 72 w 182"/>
                <a:gd name="T35" fmla="*/ 65 h 81"/>
                <a:gd name="T36" fmla="*/ 76 w 182"/>
                <a:gd name="T37" fmla="*/ 64 h 81"/>
                <a:gd name="T38" fmla="*/ 73 w 182"/>
                <a:gd name="T39" fmla="*/ 56 h 81"/>
                <a:gd name="T40" fmla="*/ 95 w 182"/>
                <a:gd name="T41" fmla="*/ 48 h 81"/>
                <a:gd name="T42" fmla="*/ 92 w 182"/>
                <a:gd name="T43" fmla="*/ 49 h 81"/>
                <a:gd name="T44" fmla="*/ 95 w 182"/>
                <a:gd name="T45" fmla="*/ 57 h 81"/>
                <a:gd name="T46" fmla="*/ 98 w 182"/>
                <a:gd name="T47" fmla="*/ 55 h 81"/>
                <a:gd name="T48" fmla="*/ 95 w 182"/>
                <a:gd name="T49" fmla="*/ 48 h 81"/>
                <a:gd name="T50" fmla="*/ 117 w 182"/>
                <a:gd name="T51" fmla="*/ 38 h 81"/>
                <a:gd name="T52" fmla="*/ 113 w 182"/>
                <a:gd name="T53" fmla="*/ 39 h 81"/>
                <a:gd name="T54" fmla="*/ 117 w 182"/>
                <a:gd name="T55" fmla="*/ 47 h 81"/>
                <a:gd name="T56" fmla="*/ 120 w 182"/>
                <a:gd name="T57" fmla="*/ 45 h 81"/>
                <a:gd name="T58" fmla="*/ 117 w 182"/>
                <a:gd name="T59" fmla="*/ 38 h 81"/>
                <a:gd name="T60" fmla="*/ 138 w 182"/>
                <a:gd name="T61" fmla="*/ 26 h 81"/>
                <a:gd name="T62" fmla="*/ 134 w 182"/>
                <a:gd name="T63" fmla="*/ 28 h 81"/>
                <a:gd name="T64" fmla="*/ 138 w 182"/>
                <a:gd name="T65" fmla="*/ 35 h 81"/>
                <a:gd name="T66" fmla="*/ 142 w 182"/>
                <a:gd name="T67" fmla="*/ 33 h 81"/>
                <a:gd name="T68" fmla="*/ 138 w 182"/>
                <a:gd name="T69" fmla="*/ 26 h 81"/>
                <a:gd name="T70" fmla="*/ 158 w 182"/>
                <a:gd name="T71" fmla="*/ 14 h 81"/>
                <a:gd name="T72" fmla="*/ 154 w 182"/>
                <a:gd name="T73" fmla="*/ 16 h 81"/>
                <a:gd name="T74" fmla="*/ 159 w 182"/>
                <a:gd name="T75" fmla="*/ 22 h 81"/>
                <a:gd name="T76" fmla="*/ 162 w 182"/>
                <a:gd name="T77" fmla="*/ 20 h 81"/>
                <a:gd name="T78" fmla="*/ 158 w 182"/>
                <a:gd name="T79" fmla="*/ 14 h 81"/>
                <a:gd name="T80" fmla="*/ 177 w 182"/>
                <a:gd name="T81" fmla="*/ 0 h 81"/>
                <a:gd name="T82" fmla="*/ 174 w 182"/>
                <a:gd name="T83" fmla="*/ 2 h 81"/>
                <a:gd name="T84" fmla="*/ 179 w 182"/>
                <a:gd name="T85" fmla="*/ 8 h 81"/>
                <a:gd name="T86" fmla="*/ 182 w 182"/>
                <a:gd name="T87" fmla="*/ 6 h 81"/>
                <a:gd name="T88" fmla="*/ 177 w 182"/>
                <a:gd name="T8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" h="81">
                  <a:moveTo>
                    <a:pt x="4" y="73"/>
                  </a:moveTo>
                  <a:cubicBezTo>
                    <a:pt x="3" y="73"/>
                    <a:pt x="1" y="73"/>
                    <a:pt x="0" y="73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3" y="81"/>
                    <a:pt x="4" y="81"/>
                    <a:pt x="5" y="81"/>
                  </a:cubicBezTo>
                  <a:cubicBezTo>
                    <a:pt x="4" y="73"/>
                    <a:pt x="4" y="73"/>
                    <a:pt x="4" y="73"/>
                  </a:cubicBezTo>
                  <a:close/>
                  <a:moveTo>
                    <a:pt x="27" y="69"/>
                  </a:moveTo>
                  <a:cubicBezTo>
                    <a:pt x="26" y="69"/>
                    <a:pt x="25" y="69"/>
                    <a:pt x="24" y="70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6" y="77"/>
                    <a:pt x="28" y="77"/>
                    <a:pt x="29" y="77"/>
                  </a:cubicBezTo>
                  <a:cubicBezTo>
                    <a:pt x="27" y="69"/>
                    <a:pt x="27" y="69"/>
                    <a:pt x="27" y="69"/>
                  </a:cubicBezTo>
                  <a:close/>
                  <a:moveTo>
                    <a:pt x="51" y="63"/>
                  </a:moveTo>
                  <a:cubicBezTo>
                    <a:pt x="49" y="64"/>
                    <a:pt x="48" y="64"/>
                    <a:pt x="47" y="64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1" y="71"/>
                    <a:pt x="53" y="71"/>
                  </a:cubicBezTo>
                  <a:cubicBezTo>
                    <a:pt x="51" y="63"/>
                    <a:pt x="51" y="63"/>
                    <a:pt x="51" y="63"/>
                  </a:cubicBezTo>
                  <a:close/>
                  <a:moveTo>
                    <a:pt x="73" y="56"/>
                  </a:moveTo>
                  <a:cubicBezTo>
                    <a:pt x="72" y="57"/>
                    <a:pt x="71" y="57"/>
                    <a:pt x="69" y="5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3" y="65"/>
                    <a:pt x="75" y="64"/>
                    <a:pt x="76" y="64"/>
                  </a:cubicBezTo>
                  <a:cubicBezTo>
                    <a:pt x="73" y="56"/>
                    <a:pt x="73" y="56"/>
                    <a:pt x="73" y="56"/>
                  </a:cubicBezTo>
                  <a:close/>
                  <a:moveTo>
                    <a:pt x="95" y="48"/>
                  </a:moveTo>
                  <a:cubicBezTo>
                    <a:pt x="94" y="48"/>
                    <a:pt x="93" y="49"/>
                    <a:pt x="92" y="49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6" y="56"/>
                    <a:pt x="97" y="56"/>
                    <a:pt x="98" y="55"/>
                  </a:cubicBezTo>
                  <a:cubicBezTo>
                    <a:pt x="95" y="48"/>
                    <a:pt x="95" y="48"/>
                    <a:pt x="95" y="48"/>
                  </a:cubicBezTo>
                  <a:close/>
                  <a:moveTo>
                    <a:pt x="117" y="38"/>
                  </a:moveTo>
                  <a:cubicBezTo>
                    <a:pt x="116" y="38"/>
                    <a:pt x="114" y="39"/>
                    <a:pt x="113" y="39"/>
                  </a:cubicBezTo>
                  <a:cubicBezTo>
                    <a:pt x="117" y="47"/>
                    <a:pt x="117" y="47"/>
                    <a:pt x="117" y="47"/>
                  </a:cubicBezTo>
                  <a:cubicBezTo>
                    <a:pt x="118" y="46"/>
                    <a:pt x="119" y="45"/>
                    <a:pt x="120" y="45"/>
                  </a:cubicBezTo>
                  <a:cubicBezTo>
                    <a:pt x="117" y="38"/>
                    <a:pt x="117" y="38"/>
                    <a:pt x="117" y="38"/>
                  </a:cubicBezTo>
                  <a:close/>
                  <a:moveTo>
                    <a:pt x="138" y="26"/>
                  </a:moveTo>
                  <a:cubicBezTo>
                    <a:pt x="136" y="27"/>
                    <a:pt x="135" y="28"/>
                    <a:pt x="134" y="28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9" y="34"/>
                    <a:pt x="141" y="34"/>
                    <a:pt x="142" y="33"/>
                  </a:cubicBezTo>
                  <a:cubicBezTo>
                    <a:pt x="138" y="26"/>
                    <a:pt x="138" y="26"/>
                    <a:pt x="138" y="26"/>
                  </a:cubicBezTo>
                  <a:close/>
                  <a:moveTo>
                    <a:pt x="158" y="14"/>
                  </a:moveTo>
                  <a:cubicBezTo>
                    <a:pt x="157" y="14"/>
                    <a:pt x="155" y="15"/>
                    <a:pt x="154" y="16"/>
                  </a:cubicBezTo>
                  <a:cubicBezTo>
                    <a:pt x="159" y="22"/>
                    <a:pt x="159" y="22"/>
                    <a:pt x="159" y="22"/>
                  </a:cubicBezTo>
                  <a:cubicBezTo>
                    <a:pt x="160" y="22"/>
                    <a:pt x="161" y="21"/>
                    <a:pt x="162" y="20"/>
                  </a:cubicBezTo>
                  <a:cubicBezTo>
                    <a:pt x="158" y="14"/>
                    <a:pt x="158" y="14"/>
                    <a:pt x="158" y="14"/>
                  </a:cubicBezTo>
                  <a:close/>
                  <a:moveTo>
                    <a:pt x="177" y="0"/>
                  </a:moveTo>
                  <a:cubicBezTo>
                    <a:pt x="176" y="0"/>
                    <a:pt x="175" y="1"/>
                    <a:pt x="174" y="2"/>
                  </a:cubicBezTo>
                  <a:cubicBezTo>
                    <a:pt x="179" y="8"/>
                    <a:pt x="179" y="8"/>
                    <a:pt x="179" y="8"/>
                  </a:cubicBezTo>
                  <a:cubicBezTo>
                    <a:pt x="180" y="7"/>
                    <a:pt x="181" y="7"/>
                    <a:pt x="182" y="6"/>
                  </a:cubicBezTo>
                  <a:cubicBezTo>
                    <a:pt x="177" y="0"/>
                    <a:pt x="177" y="0"/>
                    <a:pt x="1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9"/>
            <p:cNvSpPr>
              <a:spLocks/>
            </p:cNvSpPr>
            <p:nvPr/>
          </p:nvSpPr>
          <p:spPr bwMode="auto">
            <a:xfrm>
              <a:off x="4897438" y="3560763"/>
              <a:ext cx="452438" cy="793750"/>
            </a:xfrm>
            <a:custGeom>
              <a:avLst/>
              <a:gdLst>
                <a:gd name="T0" fmla="*/ 130 w 142"/>
                <a:gd name="T1" fmla="*/ 244 h 246"/>
                <a:gd name="T2" fmla="*/ 131 w 142"/>
                <a:gd name="T3" fmla="*/ 242 h 246"/>
                <a:gd name="T4" fmla="*/ 5 w 142"/>
                <a:gd name="T5" fmla="*/ 3 h 246"/>
                <a:gd name="T6" fmla="*/ 3 w 142"/>
                <a:gd name="T7" fmla="*/ 4 h 246"/>
                <a:gd name="T8" fmla="*/ 3 w 142"/>
                <a:gd name="T9" fmla="*/ 6 h 246"/>
                <a:gd name="T10" fmla="*/ 17 w 142"/>
                <a:gd name="T11" fmla="*/ 4 h 246"/>
                <a:gd name="T12" fmla="*/ 17 w 142"/>
                <a:gd name="T13" fmla="*/ 2 h 246"/>
                <a:gd name="T14" fmla="*/ 15 w 142"/>
                <a:gd name="T15" fmla="*/ 2 h 246"/>
                <a:gd name="T16" fmla="*/ 138 w 142"/>
                <a:gd name="T17" fmla="*/ 234 h 246"/>
                <a:gd name="T18" fmla="*/ 139 w 142"/>
                <a:gd name="T19" fmla="*/ 232 h 246"/>
                <a:gd name="T20" fmla="*/ 138 w 142"/>
                <a:gd name="T21" fmla="*/ 231 h 246"/>
                <a:gd name="T22" fmla="*/ 128 w 142"/>
                <a:gd name="T23" fmla="*/ 242 h 246"/>
                <a:gd name="T24" fmla="*/ 130 w 142"/>
                <a:gd name="T25" fmla="*/ 244 h 246"/>
                <a:gd name="T26" fmla="*/ 131 w 142"/>
                <a:gd name="T27" fmla="*/ 242 h 246"/>
                <a:gd name="T28" fmla="*/ 130 w 142"/>
                <a:gd name="T29" fmla="*/ 244 h 246"/>
                <a:gd name="T30" fmla="*/ 131 w 142"/>
                <a:gd name="T31" fmla="*/ 245 h 246"/>
                <a:gd name="T32" fmla="*/ 142 w 142"/>
                <a:gd name="T33" fmla="*/ 232 h 246"/>
                <a:gd name="T34" fmla="*/ 141 w 142"/>
                <a:gd name="T35" fmla="*/ 231 h 246"/>
                <a:gd name="T36" fmla="*/ 19 w 142"/>
                <a:gd name="T37" fmla="*/ 2 h 246"/>
                <a:gd name="T38" fmla="*/ 19 w 142"/>
                <a:gd name="T39" fmla="*/ 0 h 246"/>
                <a:gd name="T40" fmla="*/ 0 w 142"/>
                <a:gd name="T41" fmla="*/ 2 h 246"/>
                <a:gd name="T42" fmla="*/ 1 w 142"/>
                <a:gd name="T43" fmla="*/ 4 h 246"/>
                <a:gd name="T44" fmla="*/ 128 w 142"/>
                <a:gd name="T45" fmla="*/ 245 h 246"/>
                <a:gd name="T46" fmla="*/ 130 w 142"/>
                <a:gd name="T47" fmla="*/ 246 h 246"/>
                <a:gd name="T48" fmla="*/ 131 w 142"/>
                <a:gd name="T49" fmla="*/ 245 h 246"/>
                <a:gd name="T50" fmla="*/ 130 w 142"/>
                <a:gd name="T51" fmla="*/ 2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2" h="246">
                  <a:moveTo>
                    <a:pt x="130" y="244"/>
                  </a:moveTo>
                  <a:cubicBezTo>
                    <a:pt x="131" y="242"/>
                    <a:pt x="131" y="242"/>
                    <a:pt x="131" y="242"/>
                  </a:cubicBezTo>
                  <a:cubicBezTo>
                    <a:pt x="62" y="183"/>
                    <a:pt x="16" y="98"/>
                    <a:pt x="5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26" y="94"/>
                    <a:pt x="71" y="176"/>
                    <a:pt x="138" y="234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28" y="242"/>
                    <a:pt x="128" y="242"/>
                    <a:pt x="128" y="242"/>
                  </a:cubicBezTo>
                  <a:cubicBezTo>
                    <a:pt x="130" y="244"/>
                    <a:pt x="130" y="244"/>
                    <a:pt x="130" y="244"/>
                  </a:cubicBezTo>
                  <a:cubicBezTo>
                    <a:pt x="131" y="242"/>
                    <a:pt x="131" y="242"/>
                    <a:pt x="131" y="242"/>
                  </a:cubicBezTo>
                  <a:cubicBezTo>
                    <a:pt x="130" y="244"/>
                    <a:pt x="130" y="244"/>
                    <a:pt x="130" y="244"/>
                  </a:cubicBezTo>
                  <a:cubicBezTo>
                    <a:pt x="131" y="245"/>
                    <a:pt x="131" y="245"/>
                    <a:pt x="131" y="245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75" y="174"/>
                    <a:pt x="30" y="93"/>
                    <a:pt x="19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2" y="100"/>
                    <a:pt x="59" y="185"/>
                    <a:pt x="128" y="245"/>
                  </a:cubicBezTo>
                  <a:cubicBezTo>
                    <a:pt x="130" y="246"/>
                    <a:pt x="130" y="246"/>
                    <a:pt x="130" y="246"/>
                  </a:cubicBezTo>
                  <a:cubicBezTo>
                    <a:pt x="131" y="245"/>
                    <a:pt x="131" y="245"/>
                    <a:pt x="131" y="245"/>
                  </a:cubicBezTo>
                  <a:lnTo>
                    <a:pt x="130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30"/>
            <p:cNvSpPr>
              <a:spLocks noEditPoints="1"/>
            </p:cNvSpPr>
            <p:nvPr/>
          </p:nvSpPr>
          <p:spPr bwMode="auto">
            <a:xfrm>
              <a:off x="4676776" y="1997075"/>
              <a:ext cx="2838450" cy="2871788"/>
            </a:xfrm>
            <a:custGeom>
              <a:avLst/>
              <a:gdLst>
                <a:gd name="T0" fmla="*/ 449 w 889"/>
                <a:gd name="T1" fmla="*/ 866 h 890"/>
                <a:gd name="T2" fmla="*/ 452 w 889"/>
                <a:gd name="T3" fmla="*/ 866 h 890"/>
                <a:gd name="T4" fmla="*/ 347 w 889"/>
                <a:gd name="T5" fmla="*/ 879 h 890"/>
                <a:gd name="T6" fmla="*/ 549 w 889"/>
                <a:gd name="T7" fmla="*/ 853 h 890"/>
                <a:gd name="T8" fmla="*/ 549 w 889"/>
                <a:gd name="T9" fmla="*/ 853 h 890"/>
                <a:gd name="T10" fmla="*/ 348 w 889"/>
                <a:gd name="T11" fmla="*/ 855 h 890"/>
                <a:gd name="T12" fmla="*/ 558 w 889"/>
                <a:gd name="T13" fmla="*/ 875 h 890"/>
                <a:gd name="T14" fmla="*/ 246 w 889"/>
                <a:gd name="T15" fmla="*/ 843 h 890"/>
                <a:gd name="T16" fmla="*/ 643 w 889"/>
                <a:gd name="T17" fmla="*/ 816 h 890"/>
                <a:gd name="T18" fmla="*/ 213 w 889"/>
                <a:gd name="T19" fmla="*/ 796 h 890"/>
                <a:gd name="T20" fmla="*/ 213 w 889"/>
                <a:gd name="T21" fmla="*/ 796 h 890"/>
                <a:gd name="T22" fmla="*/ 657 w 889"/>
                <a:gd name="T23" fmla="*/ 835 h 890"/>
                <a:gd name="T24" fmla="*/ 197 w 889"/>
                <a:gd name="T25" fmla="*/ 814 h 890"/>
                <a:gd name="T26" fmla="*/ 689 w 889"/>
                <a:gd name="T27" fmla="*/ 788 h 890"/>
                <a:gd name="T28" fmla="*/ 136 w 889"/>
                <a:gd name="T29" fmla="*/ 731 h 890"/>
                <a:gd name="T30" fmla="*/ 136 w 889"/>
                <a:gd name="T31" fmla="*/ 731 h 890"/>
                <a:gd name="T32" fmla="*/ 744 w 889"/>
                <a:gd name="T33" fmla="*/ 774 h 890"/>
                <a:gd name="T34" fmla="*/ 85 w 889"/>
                <a:gd name="T35" fmla="*/ 706 h 890"/>
                <a:gd name="T36" fmla="*/ 792 w 889"/>
                <a:gd name="T37" fmla="*/ 682 h 890"/>
                <a:gd name="T38" fmla="*/ 792 w 889"/>
                <a:gd name="T39" fmla="*/ 682 h 890"/>
                <a:gd name="T40" fmla="*/ 77 w 889"/>
                <a:gd name="T41" fmla="*/ 650 h 890"/>
                <a:gd name="T42" fmla="*/ 839 w 889"/>
                <a:gd name="T43" fmla="*/ 650 h 890"/>
                <a:gd name="T44" fmla="*/ 54 w 889"/>
                <a:gd name="T45" fmla="*/ 658 h 890"/>
                <a:gd name="T46" fmla="*/ 819 w 889"/>
                <a:gd name="T47" fmla="*/ 636 h 890"/>
                <a:gd name="T48" fmla="*/ 16 w 889"/>
                <a:gd name="T49" fmla="*/ 562 h 890"/>
                <a:gd name="T50" fmla="*/ 39 w 889"/>
                <a:gd name="T51" fmla="*/ 556 h 890"/>
                <a:gd name="T52" fmla="*/ 878 w 889"/>
                <a:gd name="T53" fmla="*/ 551 h 890"/>
                <a:gd name="T54" fmla="*/ 38 w 889"/>
                <a:gd name="T55" fmla="*/ 553 h 890"/>
                <a:gd name="T56" fmla="*/ 854 w 889"/>
                <a:gd name="T57" fmla="*/ 541 h 890"/>
                <a:gd name="T58" fmla="*/ 0 w 889"/>
                <a:gd name="T59" fmla="*/ 457 h 890"/>
                <a:gd name="T60" fmla="*/ 889 w 889"/>
                <a:gd name="T61" fmla="*/ 428 h 890"/>
                <a:gd name="T62" fmla="*/ 887 w 889"/>
                <a:gd name="T63" fmla="*/ 494 h 890"/>
                <a:gd name="T64" fmla="*/ 0 w 889"/>
                <a:gd name="T65" fmla="*/ 453 h 890"/>
                <a:gd name="T66" fmla="*/ 2 w 889"/>
                <a:gd name="T67" fmla="*/ 404 h 890"/>
                <a:gd name="T68" fmla="*/ 884 w 889"/>
                <a:gd name="T69" fmla="*/ 375 h 890"/>
                <a:gd name="T70" fmla="*/ 33 w 889"/>
                <a:gd name="T71" fmla="*/ 356 h 890"/>
                <a:gd name="T72" fmla="*/ 883 w 889"/>
                <a:gd name="T73" fmla="*/ 371 h 890"/>
                <a:gd name="T74" fmla="*/ 34 w 889"/>
                <a:gd name="T75" fmla="*/ 353 h 890"/>
                <a:gd name="T76" fmla="*/ 848 w 889"/>
                <a:gd name="T77" fmla="*/ 326 h 890"/>
                <a:gd name="T78" fmla="*/ 25 w 889"/>
                <a:gd name="T79" fmla="*/ 296 h 890"/>
                <a:gd name="T80" fmla="*/ 810 w 889"/>
                <a:gd name="T81" fmla="*/ 236 h 890"/>
                <a:gd name="T82" fmla="*/ 71 w 889"/>
                <a:gd name="T83" fmla="*/ 204 h 890"/>
                <a:gd name="T84" fmla="*/ 91 w 889"/>
                <a:gd name="T85" fmla="*/ 217 h 890"/>
                <a:gd name="T86" fmla="*/ 829 w 889"/>
                <a:gd name="T87" fmla="*/ 221 h 890"/>
                <a:gd name="T88" fmla="*/ 93 w 889"/>
                <a:gd name="T89" fmla="*/ 214 h 890"/>
                <a:gd name="T90" fmla="*/ 750 w 889"/>
                <a:gd name="T91" fmla="*/ 156 h 890"/>
                <a:gd name="T92" fmla="*/ 139 w 889"/>
                <a:gd name="T93" fmla="*/ 122 h 890"/>
                <a:gd name="T94" fmla="*/ 728 w 889"/>
                <a:gd name="T95" fmla="*/ 102 h 890"/>
                <a:gd name="T96" fmla="*/ 765 w 889"/>
                <a:gd name="T97" fmla="*/ 136 h 890"/>
                <a:gd name="T98" fmla="*/ 158 w 889"/>
                <a:gd name="T99" fmla="*/ 137 h 890"/>
                <a:gd name="T100" fmla="*/ 710 w 889"/>
                <a:gd name="T101" fmla="*/ 119 h 890"/>
                <a:gd name="T102" fmla="*/ 224 w 889"/>
                <a:gd name="T103" fmla="*/ 58 h 890"/>
                <a:gd name="T104" fmla="*/ 639 w 889"/>
                <a:gd name="T105" fmla="*/ 45 h 890"/>
                <a:gd name="T106" fmla="*/ 639 w 889"/>
                <a:gd name="T107" fmla="*/ 45 h 890"/>
                <a:gd name="T108" fmla="*/ 282 w 889"/>
                <a:gd name="T109" fmla="*/ 57 h 890"/>
                <a:gd name="T110" fmla="*/ 635 w 889"/>
                <a:gd name="T111" fmla="*/ 43 h 890"/>
                <a:gd name="T112" fmla="*/ 285 w 889"/>
                <a:gd name="T113" fmla="*/ 55 h 890"/>
                <a:gd name="T114" fmla="*/ 578 w 889"/>
                <a:gd name="T115" fmla="*/ 46 h 890"/>
                <a:gd name="T116" fmla="*/ 327 w 889"/>
                <a:gd name="T117" fmla="*/ 16 h 890"/>
                <a:gd name="T118" fmla="*/ 483 w 889"/>
                <a:gd name="T119" fmla="*/ 26 h 890"/>
                <a:gd name="T120" fmla="*/ 428 w 889"/>
                <a:gd name="T121" fmla="*/ 0 h 890"/>
                <a:gd name="T122" fmla="*/ 444 w 889"/>
                <a:gd name="T123" fmla="*/ 0 h 890"/>
                <a:gd name="T124" fmla="*/ 481 w 889"/>
                <a:gd name="T125" fmla="*/ 2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9" h="890">
                  <a:moveTo>
                    <a:pt x="402" y="863"/>
                  </a:moveTo>
                  <a:cubicBezTo>
                    <a:pt x="402" y="863"/>
                    <a:pt x="402" y="863"/>
                    <a:pt x="402" y="863"/>
                  </a:cubicBezTo>
                  <a:cubicBezTo>
                    <a:pt x="399" y="887"/>
                    <a:pt x="399" y="887"/>
                    <a:pt x="399" y="887"/>
                  </a:cubicBezTo>
                  <a:cubicBezTo>
                    <a:pt x="399" y="887"/>
                    <a:pt x="399" y="887"/>
                    <a:pt x="399" y="887"/>
                  </a:cubicBezTo>
                  <a:cubicBezTo>
                    <a:pt x="414" y="889"/>
                    <a:pt x="430" y="890"/>
                    <a:pt x="445" y="890"/>
                  </a:cubicBezTo>
                  <a:cubicBezTo>
                    <a:pt x="446" y="890"/>
                    <a:pt x="447" y="890"/>
                    <a:pt x="449" y="890"/>
                  </a:cubicBezTo>
                  <a:cubicBezTo>
                    <a:pt x="449" y="890"/>
                    <a:pt x="449" y="890"/>
                    <a:pt x="449" y="890"/>
                  </a:cubicBezTo>
                  <a:cubicBezTo>
                    <a:pt x="449" y="866"/>
                    <a:pt x="449" y="866"/>
                    <a:pt x="449" y="866"/>
                  </a:cubicBezTo>
                  <a:cubicBezTo>
                    <a:pt x="449" y="866"/>
                    <a:pt x="449" y="866"/>
                    <a:pt x="449" y="866"/>
                  </a:cubicBezTo>
                  <a:cubicBezTo>
                    <a:pt x="448" y="866"/>
                    <a:pt x="448" y="866"/>
                    <a:pt x="448" y="866"/>
                  </a:cubicBezTo>
                  <a:cubicBezTo>
                    <a:pt x="447" y="866"/>
                    <a:pt x="446" y="866"/>
                    <a:pt x="445" y="866"/>
                  </a:cubicBezTo>
                  <a:cubicBezTo>
                    <a:pt x="431" y="866"/>
                    <a:pt x="416" y="865"/>
                    <a:pt x="402" y="863"/>
                  </a:cubicBezTo>
                  <a:moveTo>
                    <a:pt x="499" y="862"/>
                  </a:moveTo>
                  <a:cubicBezTo>
                    <a:pt x="499" y="862"/>
                    <a:pt x="499" y="862"/>
                    <a:pt x="499" y="862"/>
                  </a:cubicBezTo>
                  <a:cubicBezTo>
                    <a:pt x="484" y="864"/>
                    <a:pt x="468" y="865"/>
                    <a:pt x="452" y="866"/>
                  </a:cubicBezTo>
                  <a:cubicBezTo>
                    <a:pt x="452" y="866"/>
                    <a:pt x="452" y="866"/>
                    <a:pt x="452" y="866"/>
                  </a:cubicBezTo>
                  <a:cubicBezTo>
                    <a:pt x="453" y="890"/>
                    <a:pt x="453" y="890"/>
                    <a:pt x="453" y="890"/>
                  </a:cubicBezTo>
                  <a:cubicBezTo>
                    <a:pt x="453" y="890"/>
                    <a:pt x="453" y="890"/>
                    <a:pt x="453" y="890"/>
                  </a:cubicBezTo>
                  <a:cubicBezTo>
                    <a:pt x="469" y="889"/>
                    <a:pt x="486" y="888"/>
                    <a:pt x="502" y="886"/>
                  </a:cubicBezTo>
                  <a:cubicBezTo>
                    <a:pt x="502" y="886"/>
                    <a:pt x="502" y="886"/>
                    <a:pt x="502" y="886"/>
                  </a:cubicBezTo>
                  <a:cubicBezTo>
                    <a:pt x="499" y="862"/>
                    <a:pt x="499" y="862"/>
                    <a:pt x="499" y="862"/>
                  </a:cubicBezTo>
                  <a:cubicBezTo>
                    <a:pt x="499" y="862"/>
                    <a:pt x="499" y="862"/>
                    <a:pt x="499" y="862"/>
                  </a:cubicBezTo>
                  <a:moveTo>
                    <a:pt x="352" y="855"/>
                  </a:moveTo>
                  <a:cubicBezTo>
                    <a:pt x="347" y="879"/>
                    <a:pt x="347" y="879"/>
                    <a:pt x="347" y="879"/>
                  </a:cubicBezTo>
                  <a:cubicBezTo>
                    <a:pt x="347" y="879"/>
                    <a:pt x="347" y="879"/>
                    <a:pt x="347" y="879"/>
                  </a:cubicBezTo>
                  <a:cubicBezTo>
                    <a:pt x="363" y="882"/>
                    <a:pt x="379" y="885"/>
                    <a:pt x="395" y="887"/>
                  </a:cubicBezTo>
                  <a:cubicBezTo>
                    <a:pt x="396" y="887"/>
                    <a:pt x="396" y="887"/>
                    <a:pt x="396" y="887"/>
                  </a:cubicBezTo>
                  <a:cubicBezTo>
                    <a:pt x="398" y="863"/>
                    <a:pt x="398" y="863"/>
                    <a:pt x="398" y="863"/>
                  </a:cubicBezTo>
                  <a:cubicBezTo>
                    <a:pt x="398" y="863"/>
                    <a:pt x="398" y="863"/>
                    <a:pt x="398" y="863"/>
                  </a:cubicBezTo>
                  <a:cubicBezTo>
                    <a:pt x="383" y="861"/>
                    <a:pt x="367" y="859"/>
                    <a:pt x="352" y="855"/>
                  </a:cubicBezTo>
                  <a:cubicBezTo>
                    <a:pt x="352" y="855"/>
                    <a:pt x="352" y="855"/>
                    <a:pt x="352" y="855"/>
                  </a:cubicBezTo>
                  <a:moveTo>
                    <a:pt x="549" y="853"/>
                  </a:moveTo>
                  <a:cubicBezTo>
                    <a:pt x="548" y="853"/>
                    <a:pt x="548" y="853"/>
                    <a:pt x="548" y="853"/>
                  </a:cubicBezTo>
                  <a:cubicBezTo>
                    <a:pt x="533" y="856"/>
                    <a:pt x="518" y="859"/>
                    <a:pt x="503" y="862"/>
                  </a:cubicBezTo>
                  <a:cubicBezTo>
                    <a:pt x="503" y="862"/>
                    <a:pt x="503" y="862"/>
                    <a:pt x="503" y="862"/>
                  </a:cubicBezTo>
                  <a:cubicBezTo>
                    <a:pt x="506" y="885"/>
                    <a:pt x="506" y="885"/>
                    <a:pt x="506" y="885"/>
                  </a:cubicBezTo>
                  <a:cubicBezTo>
                    <a:pt x="506" y="885"/>
                    <a:pt x="506" y="885"/>
                    <a:pt x="506" y="885"/>
                  </a:cubicBezTo>
                  <a:cubicBezTo>
                    <a:pt x="522" y="883"/>
                    <a:pt x="539" y="880"/>
                    <a:pt x="554" y="876"/>
                  </a:cubicBezTo>
                  <a:cubicBezTo>
                    <a:pt x="555" y="876"/>
                    <a:pt x="555" y="876"/>
                    <a:pt x="555" y="876"/>
                  </a:cubicBezTo>
                  <a:cubicBezTo>
                    <a:pt x="549" y="853"/>
                    <a:pt x="549" y="853"/>
                    <a:pt x="549" y="853"/>
                  </a:cubicBezTo>
                  <a:cubicBezTo>
                    <a:pt x="549" y="853"/>
                    <a:pt x="549" y="853"/>
                    <a:pt x="549" y="853"/>
                  </a:cubicBezTo>
                  <a:moveTo>
                    <a:pt x="303" y="841"/>
                  </a:moveTo>
                  <a:cubicBezTo>
                    <a:pt x="295" y="864"/>
                    <a:pt x="295" y="864"/>
                    <a:pt x="295" y="864"/>
                  </a:cubicBezTo>
                  <a:cubicBezTo>
                    <a:pt x="295" y="864"/>
                    <a:pt x="295" y="864"/>
                    <a:pt x="295" y="864"/>
                  </a:cubicBezTo>
                  <a:cubicBezTo>
                    <a:pt x="311" y="869"/>
                    <a:pt x="327" y="874"/>
                    <a:pt x="343" y="878"/>
                  </a:cubicBezTo>
                  <a:cubicBezTo>
                    <a:pt x="342" y="878"/>
                    <a:pt x="342" y="878"/>
                    <a:pt x="342" y="878"/>
                  </a:cubicBezTo>
                  <a:cubicBezTo>
                    <a:pt x="343" y="878"/>
                    <a:pt x="343" y="878"/>
                    <a:pt x="343" y="878"/>
                  </a:cubicBezTo>
                  <a:cubicBezTo>
                    <a:pt x="348" y="855"/>
                    <a:pt x="348" y="855"/>
                    <a:pt x="348" y="855"/>
                  </a:cubicBezTo>
                  <a:cubicBezTo>
                    <a:pt x="348" y="855"/>
                    <a:pt x="348" y="855"/>
                    <a:pt x="348" y="855"/>
                  </a:cubicBezTo>
                  <a:cubicBezTo>
                    <a:pt x="333" y="851"/>
                    <a:pt x="318" y="847"/>
                    <a:pt x="303" y="841"/>
                  </a:cubicBezTo>
                  <a:cubicBezTo>
                    <a:pt x="303" y="841"/>
                    <a:pt x="303" y="841"/>
                    <a:pt x="303" y="841"/>
                  </a:cubicBezTo>
                  <a:moveTo>
                    <a:pt x="597" y="837"/>
                  </a:moveTo>
                  <a:cubicBezTo>
                    <a:pt x="597" y="837"/>
                    <a:pt x="597" y="837"/>
                    <a:pt x="597" y="837"/>
                  </a:cubicBezTo>
                  <a:cubicBezTo>
                    <a:pt x="582" y="843"/>
                    <a:pt x="567" y="848"/>
                    <a:pt x="552" y="852"/>
                  </a:cubicBezTo>
                  <a:cubicBezTo>
                    <a:pt x="552" y="852"/>
                    <a:pt x="552" y="852"/>
                    <a:pt x="552" y="852"/>
                  </a:cubicBezTo>
                  <a:cubicBezTo>
                    <a:pt x="558" y="875"/>
                    <a:pt x="558" y="875"/>
                    <a:pt x="558" y="875"/>
                  </a:cubicBezTo>
                  <a:cubicBezTo>
                    <a:pt x="558" y="875"/>
                    <a:pt x="558" y="875"/>
                    <a:pt x="558" y="875"/>
                  </a:cubicBezTo>
                  <a:cubicBezTo>
                    <a:pt x="574" y="871"/>
                    <a:pt x="590" y="866"/>
                    <a:pt x="605" y="860"/>
                  </a:cubicBezTo>
                  <a:cubicBezTo>
                    <a:pt x="606" y="860"/>
                    <a:pt x="606" y="860"/>
                    <a:pt x="606" y="860"/>
                  </a:cubicBezTo>
                  <a:cubicBezTo>
                    <a:pt x="597" y="837"/>
                    <a:pt x="597" y="837"/>
                    <a:pt x="597" y="837"/>
                  </a:cubicBezTo>
                  <a:cubicBezTo>
                    <a:pt x="597" y="837"/>
                    <a:pt x="597" y="837"/>
                    <a:pt x="597" y="837"/>
                  </a:cubicBezTo>
                  <a:moveTo>
                    <a:pt x="257" y="821"/>
                  </a:moveTo>
                  <a:cubicBezTo>
                    <a:pt x="246" y="843"/>
                    <a:pt x="246" y="843"/>
                    <a:pt x="246" y="843"/>
                  </a:cubicBezTo>
                  <a:cubicBezTo>
                    <a:pt x="246" y="843"/>
                    <a:pt x="246" y="843"/>
                    <a:pt x="246" y="843"/>
                  </a:cubicBezTo>
                  <a:cubicBezTo>
                    <a:pt x="261" y="850"/>
                    <a:pt x="276" y="857"/>
                    <a:pt x="292" y="863"/>
                  </a:cubicBezTo>
                  <a:cubicBezTo>
                    <a:pt x="292" y="863"/>
                    <a:pt x="292" y="863"/>
                    <a:pt x="292" y="863"/>
                  </a:cubicBezTo>
                  <a:cubicBezTo>
                    <a:pt x="300" y="840"/>
                    <a:pt x="300" y="840"/>
                    <a:pt x="300" y="840"/>
                  </a:cubicBezTo>
                  <a:cubicBezTo>
                    <a:pt x="300" y="840"/>
                    <a:pt x="300" y="840"/>
                    <a:pt x="300" y="840"/>
                  </a:cubicBezTo>
                  <a:cubicBezTo>
                    <a:pt x="285" y="835"/>
                    <a:pt x="271" y="829"/>
                    <a:pt x="257" y="822"/>
                  </a:cubicBezTo>
                  <a:cubicBezTo>
                    <a:pt x="257" y="821"/>
                    <a:pt x="257" y="821"/>
                    <a:pt x="257" y="821"/>
                  </a:cubicBezTo>
                  <a:moveTo>
                    <a:pt x="643" y="816"/>
                  </a:moveTo>
                  <a:cubicBezTo>
                    <a:pt x="643" y="816"/>
                    <a:pt x="643" y="816"/>
                    <a:pt x="643" y="816"/>
                  </a:cubicBezTo>
                  <a:cubicBezTo>
                    <a:pt x="629" y="824"/>
                    <a:pt x="615" y="830"/>
                    <a:pt x="600" y="836"/>
                  </a:cubicBezTo>
                  <a:cubicBezTo>
                    <a:pt x="600" y="836"/>
                    <a:pt x="600" y="836"/>
                    <a:pt x="600" y="836"/>
                  </a:cubicBezTo>
                  <a:cubicBezTo>
                    <a:pt x="609" y="858"/>
                    <a:pt x="609" y="858"/>
                    <a:pt x="609" y="858"/>
                  </a:cubicBezTo>
                  <a:cubicBezTo>
                    <a:pt x="609" y="858"/>
                    <a:pt x="609" y="858"/>
                    <a:pt x="609" y="858"/>
                  </a:cubicBezTo>
                  <a:cubicBezTo>
                    <a:pt x="624" y="852"/>
                    <a:pt x="639" y="845"/>
                    <a:pt x="654" y="837"/>
                  </a:cubicBezTo>
                  <a:cubicBezTo>
                    <a:pt x="654" y="837"/>
                    <a:pt x="654" y="837"/>
                    <a:pt x="654" y="837"/>
                  </a:cubicBezTo>
                  <a:cubicBezTo>
                    <a:pt x="643" y="816"/>
                    <a:pt x="643" y="816"/>
                    <a:pt x="643" y="816"/>
                  </a:cubicBezTo>
                  <a:moveTo>
                    <a:pt x="213" y="796"/>
                  </a:moveTo>
                  <a:cubicBezTo>
                    <a:pt x="200" y="816"/>
                    <a:pt x="200" y="816"/>
                    <a:pt x="200" y="816"/>
                  </a:cubicBezTo>
                  <a:cubicBezTo>
                    <a:pt x="200" y="816"/>
                    <a:pt x="200" y="816"/>
                    <a:pt x="200" y="816"/>
                  </a:cubicBezTo>
                  <a:cubicBezTo>
                    <a:pt x="214" y="825"/>
                    <a:pt x="228" y="834"/>
                    <a:pt x="243" y="841"/>
                  </a:cubicBezTo>
                  <a:cubicBezTo>
                    <a:pt x="243" y="841"/>
                    <a:pt x="243" y="841"/>
                    <a:pt x="243" y="841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40" y="813"/>
                    <a:pt x="226" y="805"/>
                    <a:pt x="213" y="796"/>
                  </a:cubicBezTo>
                  <a:cubicBezTo>
                    <a:pt x="213" y="796"/>
                    <a:pt x="213" y="796"/>
                    <a:pt x="213" y="796"/>
                  </a:cubicBezTo>
                  <a:moveTo>
                    <a:pt x="686" y="790"/>
                  </a:moveTo>
                  <a:cubicBezTo>
                    <a:pt x="686" y="790"/>
                    <a:pt x="686" y="790"/>
                    <a:pt x="686" y="790"/>
                  </a:cubicBezTo>
                  <a:cubicBezTo>
                    <a:pt x="673" y="799"/>
                    <a:pt x="660" y="807"/>
                    <a:pt x="646" y="814"/>
                  </a:cubicBezTo>
                  <a:cubicBezTo>
                    <a:pt x="646" y="814"/>
                    <a:pt x="646" y="814"/>
                    <a:pt x="646" y="814"/>
                  </a:cubicBezTo>
                  <a:cubicBezTo>
                    <a:pt x="657" y="835"/>
                    <a:pt x="657" y="835"/>
                    <a:pt x="657" y="835"/>
                  </a:cubicBezTo>
                  <a:cubicBezTo>
                    <a:pt x="657" y="836"/>
                    <a:pt x="657" y="836"/>
                    <a:pt x="657" y="836"/>
                  </a:cubicBezTo>
                  <a:cubicBezTo>
                    <a:pt x="657" y="835"/>
                    <a:pt x="657" y="835"/>
                    <a:pt x="657" y="835"/>
                  </a:cubicBezTo>
                  <a:cubicBezTo>
                    <a:pt x="672" y="828"/>
                    <a:pt x="686" y="819"/>
                    <a:pt x="699" y="809"/>
                  </a:cubicBezTo>
                  <a:cubicBezTo>
                    <a:pt x="699" y="809"/>
                    <a:pt x="699" y="809"/>
                    <a:pt x="699" y="809"/>
                  </a:cubicBezTo>
                  <a:cubicBezTo>
                    <a:pt x="686" y="790"/>
                    <a:pt x="686" y="790"/>
                    <a:pt x="686" y="790"/>
                  </a:cubicBezTo>
                  <a:moveTo>
                    <a:pt x="173" y="766"/>
                  </a:moveTo>
                  <a:cubicBezTo>
                    <a:pt x="157" y="784"/>
                    <a:pt x="157" y="784"/>
                    <a:pt x="157" y="784"/>
                  </a:cubicBezTo>
                  <a:cubicBezTo>
                    <a:pt x="157" y="784"/>
                    <a:pt x="157" y="784"/>
                    <a:pt x="157" y="784"/>
                  </a:cubicBezTo>
                  <a:cubicBezTo>
                    <a:pt x="170" y="795"/>
                    <a:pt x="183" y="805"/>
                    <a:pt x="197" y="814"/>
                  </a:cubicBezTo>
                  <a:cubicBezTo>
                    <a:pt x="197" y="814"/>
                    <a:pt x="197" y="814"/>
                    <a:pt x="197" y="814"/>
                  </a:cubicBezTo>
                  <a:cubicBezTo>
                    <a:pt x="210" y="794"/>
                    <a:pt x="210" y="794"/>
                    <a:pt x="210" y="794"/>
                  </a:cubicBezTo>
                  <a:cubicBezTo>
                    <a:pt x="210" y="794"/>
                    <a:pt x="210" y="794"/>
                    <a:pt x="210" y="794"/>
                  </a:cubicBezTo>
                  <a:cubicBezTo>
                    <a:pt x="197" y="786"/>
                    <a:pt x="185" y="776"/>
                    <a:pt x="173" y="766"/>
                  </a:cubicBezTo>
                  <a:cubicBezTo>
                    <a:pt x="173" y="766"/>
                    <a:pt x="173" y="766"/>
                    <a:pt x="173" y="766"/>
                  </a:cubicBezTo>
                  <a:moveTo>
                    <a:pt x="725" y="758"/>
                  </a:moveTo>
                  <a:cubicBezTo>
                    <a:pt x="725" y="758"/>
                    <a:pt x="725" y="758"/>
                    <a:pt x="725" y="758"/>
                  </a:cubicBezTo>
                  <a:cubicBezTo>
                    <a:pt x="714" y="769"/>
                    <a:pt x="701" y="779"/>
                    <a:pt x="689" y="788"/>
                  </a:cubicBezTo>
                  <a:cubicBezTo>
                    <a:pt x="689" y="788"/>
                    <a:pt x="689" y="788"/>
                    <a:pt x="689" y="788"/>
                  </a:cubicBezTo>
                  <a:cubicBezTo>
                    <a:pt x="702" y="807"/>
                    <a:pt x="702" y="807"/>
                    <a:pt x="702" y="807"/>
                  </a:cubicBezTo>
                  <a:cubicBezTo>
                    <a:pt x="702" y="807"/>
                    <a:pt x="702" y="807"/>
                    <a:pt x="702" y="807"/>
                  </a:cubicBezTo>
                  <a:cubicBezTo>
                    <a:pt x="703" y="807"/>
                    <a:pt x="703" y="807"/>
                    <a:pt x="703" y="807"/>
                  </a:cubicBezTo>
                  <a:cubicBezTo>
                    <a:pt x="716" y="798"/>
                    <a:pt x="729" y="787"/>
                    <a:pt x="741" y="776"/>
                  </a:cubicBezTo>
                  <a:cubicBezTo>
                    <a:pt x="741" y="777"/>
                    <a:pt x="741" y="777"/>
                    <a:pt x="741" y="777"/>
                  </a:cubicBezTo>
                  <a:cubicBezTo>
                    <a:pt x="741" y="776"/>
                    <a:pt x="741" y="776"/>
                    <a:pt x="741" y="776"/>
                  </a:cubicBezTo>
                  <a:cubicBezTo>
                    <a:pt x="725" y="758"/>
                    <a:pt x="725" y="758"/>
                    <a:pt x="725" y="758"/>
                  </a:cubicBezTo>
                  <a:moveTo>
                    <a:pt x="136" y="731"/>
                  </a:moveTo>
                  <a:cubicBezTo>
                    <a:pt x="119" y="747"/>
                    <a:pt x="119" y="747"/>
                    <a:pt x="119" y="747"/>
                  </a:cubicBezTo>
                  <a:cubicBezTo>
                    <a:pt x="119" y="747"/>
                    <a:pt x="119" y="747"/>
                    <a:pt x="119" y="747"/>
                  </a:cubicBezTo>
                  <a:cubicBezTo>
                    <a:pt x="119" y="747"/>
                    <a:pt x="119" y="747"/>
                    <a:pt x="119" y="747"/>
                  </a:cubicBezTo>
                  <a:cubicBezTo>
                    <a:pt x="130" y="759"/>
                    <a:pt x="142" y="771"/>
                    <a:pt x="154" y="782"/>
                  </a:cubicBezTo>
                  <a:cubicBezTo>
                    <a:pt x="154" y="782"/>
                    <a:pt x="154" y="782"/>
                    <a:pt x="154" y="782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58" y="753"/>
                    <a:pt x="147" y="742"/>
                    <a:pt x="136" y="731"/>
                  </a:cubicBezTo>
                  <a:cubicBezTo>
                    <a:pt x="136" y="731"/>
                    <a:pt x="136" y="731"/>
                    <a:pt x="136" y="731"/>
                  </a:cubicBezTo>
                  <a:moveTo>
                    <a:pt x="761" y="722"/>
                  </a:moveTo>
                  <a:cubicBezTo>
                    <a:pt x="761" y="722"/>
                    <a:pt x="761" y="722"/>
                    <a:pt x="761" y="722"/>
                  </a:cubicBezTo>
                  <a:cubicBezTo>
                    <a:pt x="761" y="722"/>
                    <a:pt x="761" y="722"/>
                    <a:pt x="761" y="722"/>
                  </a:cubicBezTo>
                  <a:cubicBezTo>
                    <a:pt x="761" y="723"/>
                    <a:pt x="761" y="723"/>
                    <a:pt x="761" y="723"/>
                  </a:cubicBezTo>
                  <a:cubicBezTo>
                    <a:pt x="750" y="734"/>
                    <a:pt x="739" y="745"/>
                    <a:pt x="728" y="756"/>
                  </a:cubicBezTo>
                  <a:cubicBezTo>
                    <a:pt x="728" y="756"/>
                    <a:pt x="728" y="756"/>
                    <a:pt x="728" y="756"/>
                  </a:cubicBezTo>
                  <a:cubicBezTo>
                    <a:pt x="744" y="774"/>
                    <a:pt x="744" y="774"/>
                    <a:pt x="744" y="774"/>
                  </a:cubicBezTo>
                  <a:cubicBezTo>
                    <a:pt x="744" y="774"/>
                    <a:pt x="744" y="774"/>
                    <a:pt x="744" y="774"/>
                  </a:cubicBezTo>
                  <a:cubicBezTo>
                    <a:pt x="756" y="762"/>
                    <a:pt x="768" y="751"/>
                    <a:pt x="779" y="738"/>
                  </a:cubicBezTo>
                  <a:cubicBezTo>
                    <a:pt x="779" y="738"/>
                    <a:pt x="779" y="738"/>
                    <a:pt x="779" y="738"/>
                  </a:cubicBezTo>
                  <a:cubicBezTo>
                    <a:pt x="761" y="723"/>
                    <a:pt x="761" y="723"/>
                    <a:pt x="761" y="723"/>
                  </a:cubicBezTo>
                  <a:cubicBezTo>
                    <a:pt x="761" y="722"/>
                    <a:pt x="761" y="722"/>
                    <a:pt x="761" y="722"/>
                  </a:cubicBezTo>
                  <a:moveTo>
                    <a:pt x="104" y="692"/>
                  </a:moveTo>
                  <a:cubicBezTo>
                    <a:pt x="85" y="706"/>
                    <a:pt x="85" y="706"/>
                    <a:pt x="85" y="706"/>
                  </a:cubicBezTo>
                  <a:cubicBezTo>
                    <a:pt x="85" y="706"/>
                    <a:pt x="85" y="706"/>
                    <a:pt x="85" y="706"/>
                  </a:cubicBezTo>
                  <a:cubicBezTo>
                    <a:pt x="94" y="719"/>
                    <a:pt x="105" y="732"/>
                    <a:pt x="116" y="744"/>
                  </a:cubicBezTo>
                  <a:cubicBezTo>
                    <a:pt x="116" y="745"/>
                    <a:pt x="116" y="745"/>
                    <a:pt x="116" y="745"/>
                  </a:cubicBezTo>
                  <a:cubicBezTo>
                    <a:pt x="134" y="729"/>
                    <a:pt x="134" y="729"/>
                    <a:pt x="134" y="729"/>
                  </a:cubicBezTo>
                  <a:cubicBezTo>
                    <a:pt x="134" y="729"/>
                    <a:pt x="134" y="729"/>
                    <a:pt x="134" y="729"/>
                  </a:cubicBezTo>
                  <a:cubicBezTo>
                    <a:pt x="134" y="728"/>
                    <a:pt x="134" y="728"/>
                    <a:pt x="134" y="728"/>
                  </a:cubicBezTo>
                  <a:cubicBezTo>
                    <a:pt x="123" y="717"/>
                    <a:pt x="113" y="705"/>
                    <a:pt x="104" y="692"/>
                  </a:cubicBezTo>
                  <a:cubicBezTo>
                    <a:pt x="104" y="692"/>
                    <a:pt x="104" y="692"/>
                    <a:pt x="104" y="692"/>
                  </a:cubicBezTo>
                  <a:moveTo>
                    <a:pt x="792" y="682"/>
                  </a:moveTo>
                  <a:cubicBezTo>
                    <a:pt x="792" y="683"/>
                    <a:pt x="792" y="683"/>
                    <a:pt x="792" y="683"/>
                  </a:cubicBezTo>
                  <a:cubicBezTo>
                    <a:pt x="783" y="695"/>
                    <a:pt x="773" y="708"/>
                    <a:pt x="763" y="720"/>
                  </a:cubicBezTo>
                  <a:cubicBezTo>
                    <a:pt x="763" y="720"/>
                    <a:pt x="763" y="720"/>
                    <a:pt x="763" y="720"/>
                  </a:cubicBezTo>
                  <a:cubicBezTo>
                    <a:pt x="781" y="735"/>
                    <a:pt x="781" y="735"/>
                    <a:pt x="781" y="735"/>
                  </a:cubicBezTo>
                  <a:cubicBezTo>
                    <a:pt x="781" y="735"/>
                    <a:pt x="781" y="735"/>
                    <a:pt x="781" y="735"/>
                  </a:cubicBezTo>
                  <a:cubicBezTo>
                    <a:pt x="792" y="723"/>
                    <a:pt x="802" y="710"/>
                    <a:pt x="811" y="696"/>
                  </a:cubicBezTo>
                  <a:cubicBezTo>
                    <a:pt x="812" y="696"/>
                    <a:pt x="812" y="696"/>
                    <a:pt x="812" y="696"/>
                  </a:cubicBezTo>
                  <a:cubicBezTo>
                    <a:pt x="792" y="682"/>
                    <a:pt x="792" y="682"/>
                    <a:pt x="792" y="682"/>
                  </a:cubicBezTo>
                  <a:moveTo>
                    <a:pt x="77" y="649"/>
                  </a:moveTo>
                  <a:cubicBezTo>
                    <a:pt x="56" y="661"/>
                    <a:pt x="56" y="661"/>
                    <a:pt x="56" y="661"/>
                  </a:cubicBezTo>
                  <a:cubicBezTo>
                    <a:pt x="56" y="661"/>
                    <a:pt x="56" y="661"/>
                    <a:pt x="56" y="661"/>
                  </a:cubicBezTo>
                  <a:cubicBezTo>
                    <a:pt x="64" y="676"/>
                    <a:pt x="73" y="690"/>
                    <a:pt x="82" y="703"/>
                  </a:cubicBezTo>
                  <a:cubicBezTo>
                    <a:pt x="82" y="703"/>
                    <a:pt x="82" y="703"/>
                    <a:pt x="82" y="703"/>
                  </a:cubicBezTo>
                  <a:cubicBezTo>
                    <a:pt x="102" y="689"/>
                    <a:pt x="102" y="689"/>
                    <a:pt x="102" y="689"/>
                  </a:cubicBezTo>
                  <a:cubicBezTo>
                    <a:pt x="102" y="689"/>
                    <a:pt x="102" y="689"/>
                    <a:pt x="102" y="689"/>
                  </a:cubicBezTo>
                  <a:cubicBezTo>
                    <a:pt x="93" y="676"/>
                    <a:pt x="84" y="663"/>
                    <a:pt x="77" y="650"/>
                  </a:cubicBezTo>
                  <a:cubicBezTo>
                    <a:pt x="77" y="649"/>
                    <a:pt x="77" y="649"/>
                    <a:pt x="77" y="649"/>
                  </a:cubicBezTo>
                  <a:moveTo>
                    <a:pt x="818" y="639"/>
                  </a:moveTo>
                  <a:cubicBezTo>
                    <a:pt x="818" y="639"/>
                    <a:pt x="818" y="639"/>
                    <a:pt x="818" y="639"/>
                  </a:cubicBezTo>
                  <a:cubicBezTo>
                    <a:pt x="811" y="653"/>
                    <a:pt x="803" y="667"/>
                    <a:pt x="794" y="679"/>
                  </a:cubicBezTo>
                  <a:cubicBezTo>
                    <a:pt x="794" y="680"/>
                    <a:pt x="794" y="680"/>
                    <a:pt x="794" y="680"/>
                  </a:cubicBezTo>
                  <a:cubicBezTo>
                    <a:pt x="814" y="693"/>
                    <a:pt x="814" y="693"/>
                    <a:pt x="814" y="693"/>
                  </a:cubicBezTo>
                  <a:cubicBezTo>
                    <a:pt x="814" y="693"/>
                    <a:pt x="814" y="693"/>
                    <a:pt x="814" y="693"/>
                  </a:cubicBezTo>
                  <a:cubicBezTo>
                    <a:pt x="823" y="679"/>
                    <a:pt x="831" y="665"/>
                    <a:pt x="839" y="650"/>
                  </a:cubicBezTo>
                  <a:cubicBezTo>
                    <a:pt x="839" y="650"/>
                    <a:pt x="839" y="650"/>
                    <a:pt x="839" y="650"/>
                  </a:cubicBezTo>
                  <a:cubicBezTo>
                    <a:pt x="818" y="639"/>
                    <a:pt x="818" y="639"/>
                    <a:pt x="818" y="639"/>
                  </a:cubicBezTo>
                  <a:cubicBezTo>
                    <a:pt x="818" y="639"/>
                    <a:pt x="818" y="639"/>
                    <a:pt x="818" y="639"/>
                  </a:cubicBezTo>
                  <a:moveTo>
                    <a:pt x="55" y="604"/>
                  </a:moveTo>
                  <a:cubicBezTo>
                    <a:pt x="33" y="613"/>
                    <a:pt x="33" y="613"/>
                    <a:pt x="33" y="613"/>
                  </a:cubicBezTo>
                  <a:cubicBezTo>
                    <a:pt x="33" y="613"/>
                    <a:pt x="33" y="613"/>
                    <a:pt x="33" y="613"/>
                  </a:cubicBezTo>
                  <a:cubicBezTo>
                    <a:pt x="39" y="628"/>
                    <a:pt x="46" y="643"/>
                    <a:pt x="54" y="658"/>
                  </a:cubicBezTo>
                  <a:cubicBezTo>
                    <a:pt x="54" y="658"/>
                    <a:pt x="54" y="658"/>
                    <a:pt x="54" y="658"/>
                  </a:cubicBezTo>
                  <a:cubicBezTo>
                    <a:pt x="75" y="646"/>
                    <a:pt x="75" y="646"/>
                    <a:pt x="75" y="646"/>
                  </a:cubicBezTo>
                  <a:cubicBezTo>
                    <a:pt x="75" y="646"/>
                    <a:pt x="75" y="646"/>
                    <a:pt x="75" y="646"/>
                  </a:cubicBezTo>
                  <a:cubicBezTo>
                    <a:pt x="68" y="633"/>
                    <a:pt x="61" y="618"/>
                    <a:pt x="55" y="604"/>
                  </a:cubicBezTo>
                  <a:cubicBezTo>
                    <a:pt x="55" y="604"/>
                    <a:pt x="55" y="604"/>
                    <a:pt x="55" y="604"/>
                  </a:cubicBezTo>
                  <a:moveTo>
                    <a:pt x="838" y="593"/>
                  </a:moveTo>
                  <a:cubicBezTo>
                    <a:pt x="838" y="593"/>
                    <a:pt x="838" y="593"/>
                    <a:pt x="838" y="593"/>
                  </a:cubicBezTo>
                  <a:cubicBezTo>
                    <a:pt x="833" y="608"/>
                    <a:pt x="827" y="622"/>
                    <a:pt x="820" y="636"/>
                  </a:cubicBezTo>
                  <a:cubicBezTo>
                    <a:pt x="819" y="636"/>
                    <a:pt x="819" y="636"/>
                    <a:pt x="819" y="636"/>
                  </a:cubicBezTo>
                  <a:cubicBezTo>
                    <a:pt x="841" y="647"/>
                    <a:pt x="841" y="647"/>
                    <a:pt x="841" y="647"/>
                  </a:cubicBezTo>
                  <a:cubicBezTo>
                    <a:pt x="841" y="647"/>
                    <a:pt x="841" y="647"/>
                    <a:pt x="841" y="647"/>
                  </a:cubicBezTo>
                  <a:cubicBezTo>
                    <a:pt x="848" y="632"/>
                    <a:pt x="855" y="617"/>
                    <a:pt x="861" y="602"/>
                  </a:cubicBezTo>
                  <a:cubicBezTo>
                    <a:pt x="861" y="602"/>
                    <a:pt x="861" y="602"/>
                    <a:pt x="861" y="602"/>
                  </a:cubicBezTo>
                  <a:cubicBezTo>
                    <a:pt x="838" y="593"/>
                    <a:pt x="838" y="593"/>
                    <a:pt x="838" y="593"/>
                  </a:cubicBezTo>
                  <a:moveTo>
                    <a:pt x="39" y="556"/>
                  </a:moveTo>
                  <a:cubicBezTo>
                    <a:pt x="16" y="562"/>
                    <a:pt x="16" y="562"/>
                    <a:pt x="16" y="562"/>
                  </a:cubicBezTo>
                  <a:cubicBezTo>
                    <a:pt x="16" y="562"/>
                    <a:pt x="16" y="562"/>
                    <a:pt x="16" y="562"/>
                  </a:cubicBezTo>
                  <a:cubicBezTo>
                    <a:pt x="16" y="563"/>
                    <a:pt x="16" y="563"/>
                    <a:pt x="16" y="563"/>
                  </a:cubicBezTo>
                  <a:cubicBezTo>
                    <a:pt x="20" y="578"/>
                    <a:pt x="25" y="594"/>
                    <a:pt x="31" y="609"/>
                  </a:cubicBezTo>
                  <a:cubicBezTo>
                    <a:pt x="31" y="610"/>
                    <a:pt x="31" y="610"/>
                    <a:pt x="31" y="610"/>
                  </a:cubicBezTo>
                  <a:cubicBezTo>
                    <a:pt x="53" y="601"/>
                    <a:pt x="53" y="601"/>
                    <a:pt x="53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48" y="586"/>
                    <a:pt x="43" y="571"/>
                    <a:pt x="39" y="556"/>
                  </a:cubicBezTo>
                  <a:cubicBezTo>
                    <a:pt x="39" y="556"/>
                    <a:pt x="39" y="556"/>
                    <a:pt x="39" y="556"/>
                  </a:cubicBezTo>
                  <a:moveTo>
                    <a:pt x="853" y="545"/>
                  </a:moveTo>
                  <a:cubicBezTo>
                    <a:pt x="853" y="545"/>
                    <a:pt x="853" y="545"/>
                    <a:pt x="853" y="545"/>
                  </a:cubicBezTo>
                  <a:cubicBezTo>
                    <a:pt x="850" y="560"/>
                    <a:pt x="845" y="575"/>
                    <a:pt x="840" y="590"/>
                  </a:cubicBezTo>
                  <a:cubicBezTo>
                    <a:pt x="840" y="590"/>
                    <a:pt x="840" y="590"/>
                    <a:pt x="840" y="590"/>
                  </a:cubicBezTo>
                  <a:cubicBezTo>
                    <a:pt x="862" y="598"/>
                    <a:pt x="862" y="598"/>
                    <a:pt x="862" y="598"/>
                  </a:cubicBezTo>
                  <a:cubicBezTo>
                    <a:pt x="862" y="598"/>
                    <a:pt x="862" y="598"/>
                    <a:pt x="862" y="598"/>
                  </a:cubicBezTo>
                  <a:cubicBezTo>
                    <a:pt x="868" y="582"/>
                    <a:pt x="873" y="567"/>
                    <a:pt x="877" y="551"/>
                  </a:cubicBezTo>
                  <a:cubicBezTo>
                    <a:pt x="878" y="551"/>
                    <a:pt x="878" y="551"/>
                    <a:pt x="878" y="551"/>
                  </a:cubicBezTo>
                  <a:cubicBezTo>
                    <a:pt x="853" y="545"/>
                    <a:pt x="853" y="545"/>
                    <a:pt x="853" y="545"/>
                  </a:cubicBezTo>
                  <a:moveTo>
                    <a:pt x="28" y="507"/>
                  </a:moveTo>
                  <a:cubicBezTo>
                    <a:pt x="5" y="510"/>
                    <a:pt x="5" y="510"/>
                    <a:pt x="5" y="510"/>
                  </a:cubicBezTo>
                  <a:cubicBezTo>
                    <a:pt x="5" y="510"/>
                    <a:pt x="5" y="510"/>
                    <a:pt x="5" y="510"/>
                  </a:cubicBezTo>
                  <a:cubicBezTo>
                    <a:pt x="5" y="510"/>
                    <a:pt x="5" y="510"/>
                    <a:pt x="5" y="510"/>
                  </a:cubicBezTo>
                  <a:cubicBezTo>
                    <a:pt x="7" y="527"/>
                    <a:pt x="10" y="543"/>
                    <a:pt x="15" y="559"/>
                  </a:cubicBezTo>
                  <a:cubicBezTo>
                    <a:pt x="15" y="559"/>
                    <a:pt x="15" y="559"/>
                    <a:pt x="15" y="559"/>
                  </a:cubicBezTo>
                  <a:cubicBezTo>
                    <a:pt x="38" y="553"/>
                    <a:pt x="38" y="553"/>
                    <a:pt x="38" y="553"/>
                  </a:cubicBezTo>
                  <a:cubicBezTo>
                    <a:pt x="38" y="552"/>
                    <a:pt x="38" y="552"/>
                    <a:pt x="38" y="552"/>
                  </a:cubicBezTo>
                  <a:cubicBezTo>
                    <a:pt x="34" y="537"/>
                    <a:pt x="31" y="522"/>
                    <a:pt x="28" y="507"/>
                  </a:cubicBezTo>
                  <a:cubicBezTo>
                    <a:pt x="28" y="507"/>
                    <a:pt x="28" y="507"/>
                    <a:pt x="28" y="507"/>
                  </a:cubicBezTo>
                  <a:moveTo>
                    <a:pt x="863" y="495"/>
                  </a:moveTo>
                  <a:cubicBezTo>
                    <a:pt x="861" y="495"/>
                    <a:pt x="861" y="495"/>
                    <a:pt x="861" y="495"/>
                  </a:cubicBezTo>
                  <a:cubicBezTo>
                    <a:pt x="862" y="495"/>
                    <a:pt x="862" y="495"/>
                    <a:pt x="862" y="495"/>
                  </a:cubicBezTo>
                  <a:cubicBezTo>
                    <a:pt x="860" y="511"/>
                    <a:pt x="858" y="526"/>
                    <a:pt x="854" y="541"/>
                  </a:cubicBezTo>
                  <a:cubicBezTo>
                    <a:pt x="854" y="541"/>
                    <a:pt x="854" y="541"/>
                    <a:pt x="854" y="541"/>
                  </a:cubicBezTo>
                  <a:cubicBezTo>
                    <a:pt x="878" y="547"/>
                    <a:pt x="878" y="547"/>
                    <a:pt x="878" y="547"/>
                  </a:cubicBezTo>
                  <a:cubicBezTo>
                    <a:pt x="878" y="547"/>
                    <a:pt x="878" y="547"/>
                    <a:pt x="878" y="547"/>
                  </a:cubicBezTo>
                  <a:cubicBezTo>
                    <a:pt x="881" y="531"/>
                    <a:pt x="884" y="514"/>
                    <a:pt x="886" y="498"/>
                  </a:cubicBezTo>
                  <a:cubicBezTo>
                    <a:pt x="886" y="498"/>
                    <a:pt x="886" y="498"/>
                    <a:pt x="886" y="498"/>
                  </a:cubicBezTo>
                  <a:cubicBezTo>
                    <a:pt x="863" y="495"/>
                    <a:pt x="863" y="495"/>
                    <a:pt x="863" y="495"/>
                  </a:cubicBezTo>
                  <a:moveTo>
                    <a:pt x="24" y="456"/>
                  </a:moveTo>
                  <a:cubicBezTo>
                    <a:pt x="0" y="457"/>
                    <a:pt x="0" y="457"/>
                    <a:pt x="0" y="457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0" y="474"/>
                    <a:pt x="2" y="490"/>
                    <a:pt x="4" y="506"/>
                  </a:cubicBezTo>
                  <a:cubicBezTo>
                    <a:pt x="4" y="507"/>
                    <a:pt x="4" y="507"/>
                    <a:pt x="4" y="507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6" y="488"/>
                    <a:pt x="24" y="472"/>
                    <a:pt x="24" y="457"/>
                  </a:cubicBezTo>
                  <a:cubicBezTo>
                    <a:pt x="24" y="456"/>
                    <a:pt x="24" y="456"/>
                    <a:pt x="24" y="456"/>
                  </a:cubicBezTo>
                  <a:moveTo>
                    <a:pt x="889" y="428"/>
                  </a:moveTo>
                  <a:cubicBezTo>
                    <a:pt x="865" y="429"/>
                    <a:pt x="865" y="429"/>
                    <a:pt x="865" y="429"/>
                  </a:cubicBezTo>
                  <a:cubicBezTo>
                    <a:pt x="865" y="429"/>
                    <a:pt x="865" y="429"/>
                    <a:pt x="865" y="429"/>
                  </a:cubicBezTo>
                  <a:cubicBezTo>
                    <a:pt x="865" y="429"/>
                    <a:pt x="865" y="429"/>
                    <a:pt x="865" y="429"/>
                  </a:cubicBezTo>
                  <a:cubicBezTo>
                    <a:pt x="865" y="434"/>
                    <a:pt x="865" y="440"/>
                    <a:pt x="865" y="445"/>
                  </a:cubicBezTo>
                  <a:cubicBezTo>
                    <a:pt x="865" y="460"/>
                    <a:pt x="864" y="476"/>
                    <a:pt x="863" y="491"/>
                  </a:cubicBezTo>
                  <a:cubicBezTo>
                    <a:pt x="863" y="492"/>
                    <a:pt x="863" y="492"/>
                    <a:pt x="863" y="492"/>
                  </a:cubicBezTo>
                  <a:cubicBezTo>
                    <a:pt x="886" y="494"/>
                    <a:pt x="886" y="494"/>
                    <a:pt x="886" y="494"/>
                  </a:cubicBezTo>
                  <a:cubicBezTo>
                    <a:pt x="887" y="494"/>
                    <a:pt x="887" y="494"/>
                    <a:pt x="887" y="494"/>
                  </a:cubicBezTo>
                  <a:cubicBezTo>
                    <a:pt x="887" y="494"/>
                    <a:pt x="887" y="494"/>
                    <a:pt x="887" y="494"/>
                  </a:cubicBezTo>
                  <a:cubicBezTo>
                    <a:pt x="888" y="478"/>
                    <a:pt x="889" y="461"/>
                    <a:pt x="889" y="445"/>
                  </a:cubicBezTo>
                  <a:cubicBezTo>
                    <a:pt x="889" y="439"/>
                    <a:pt x="889" y="434"/>
                    <a:pt x="889" y="428"/>
                  </a:cubicBezTo>
                  <a:cubicBezTo>
                    <a:pt x="889" y="428"/>
                    <a:pt x="889" y="428"/>
                    <a:pt x="889" y="428"/>
                  </a:cubicBezTo>
                  <a:moveTo>
                    <a:pt x="2" y="404"/>
                  </a:moveTo>
                  <a:cubicBezTo>
                    <a:pt x="2" y="404"/>
                    <a:pt x="2" y="404"/>
                    <a:pt x="2" y="404"/>
                  </a:cubicBezTo>
                  <a:cubicBezTo>
                    <a:pt x="0" y="417"/>
                    <a:pt x="0" y="431"/>
                    <a:pt x="0" y="445"/>
                  </a:cubicBezTo>
                  <a:cubicBezTo>
                    <a:pt x="0" y="448"/>
                    <a:pt x="0" y="450"/>
                    <a:pt x="0" y="453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0"/>
                    <a:pt x="24" y="448"/>
                    <a:pt x="24" y="445"/>
                  </a:cubicBezTo>
                  <a:cubicBezTo>
                    <a:pt x="24" y="432"/>
                    <a:pt x="24" y="419"/>
                    <a:pt x="26" y="406"/>
                  </a:cubicBezTo>
                  <a:cubicBezTo>
                    <a:pt x="26" y="406"/>
                    <a:pt x="26" y="406"/>
                    <a:pt x="26" y="406"/>
                  </a:cubicBezTo>
                  <a:cubicBezTo>
                    <a:pt x="2" y="404"/>
                    <a:pt x="2" y="404"/>
                    <a:pt x="2" y="404"/>
                  </a:cubicBezTo>
                  <a:moveTo>
                    <a:pt x="884" y="375"/>
                  </a:moveTo>
                  <a:cubicBezTo>
                    <a:pt x="860" y="379"/>
                    <a:pt x="860" y="379"/>
                    <a:pt x="860" y="379"/>
                  </a:cubicBezTo>
                  <a:cubicBezTo>
                    <a:pt x="860" y="379"/>
                    <a:pt x="860" y="379"/>
                    <a:pt x="860" y="379"/>
                  </a:cubicBezTo>
                  <a:cubicBezTo>
                    <a:pt x="863" y="394"/>
                    <a:pt x="864" y="410"/>
                    <a:pt x="865" y="425"/>
                  </a:cubicBezTo>
                  <a:cubicBezTo>
                    <a:pt x="865" y="425"/>
                    <a:pt x="865" y="425"/>
                    <a:pt x="865" y="425"/>
                  </a:cubicBezTo>
                  <a:cubicBezTo>
                    <a:pt x="889" y="424"/>
                    <a:pt x="889" y="424"/>
                    <a:pt x="889" y="424"/>
                  </a:cubicBezTo>
                  <a:cubicBezTo>
                    <a:pt x="889" y="424"/>
                    <a:pt x="889" y="424"/>
                    <a:pt x="889" y="424"/>
                  </a:cubicBezTo>
                  <a:cubicBezTo>
                    <a:pt x="888" y="408"/>
                    <a:pt x="886" y="391"/>
                    <a:pt x="884" y="375"/>
                  </a:cubicBezTo>
                  <a:cubicBezTo>
                    <a:pt x="884" y="375"/>
                    <a:pt x="884" y="375"/>
                    <a:pt x="884" y="375"/>
                  </a:cubicBezTo>
                  <a:moveTo>
                    <a:pt x="10" y="351"/>
                  </a:moveTo>
                  <a:cubicBezTo>
                    <a:pt x="10" y="351"/>
                    <a:pt x="10" y="351"/>
                    <a:pt x="10" y="351"/>
                  </a:cubicBezTo>
                  <a:cubicBezTo>
                    <a:pt x="6" y="367"/>
                    <a:pt x="4" y="383"/>
                    <a:pt x="2" y="400"/>
                  </a:cubicBezTo>
                  <a:cubicBezTo>
                    <a:pt x="2" y="400"/>
                    <a:pt x="2" y="400"/>
                    <a:pt x="2" y="400"/>
                  </a:cubicBezTo>
                  <a:cubicBezTo>
                    <a:pt x="26" y="402"/>
                    <a:pt x="26" y="402"/>
                    <a:pt x="26" y="402"/>
                  </a:cubicBezTo>
                  <a:cubicBezTo>
                    <a:pt x="26" y="402"/>
                    <a:pt x="26" y="402"/>
                    <a:pt x="26" y="402"/>
                  </a:cubicBezTo>
                  <a:cubicBezTo>
                    <a:pt x="27" y="387"/>
                    <a:pt x="30" y="371"/>
                    <a:pt x="33" y="356"/>
                  </a:cubicBezTo>
                  <a:cubicBezTo>
                    <a:pt x="33" y="356"/>
                    <a:pt x="33" y="356"/>
                    <a:pt x="33" y="356"/>
                  </a:cubicBezTo>
                  <a:cubicBezTo>
                    <a:pt x="10" y="351"/>
                    <a:pt x="10" y="351"/>
                    <a:pt x="10" y="351"/>
                  </a:cubicBezTo>
                  <a:moveTo>
                    <a:pt x="872" y="323"/>
                  </a:moveTo>
                  <a:cubicBezTo>
                    <a:pt x="849" y="329"/>
                    <a:pt x="849" y="329"/>
                    <a:pt x="849" y="329"/>
                  </a:cubicBezTo>
                  <a:cubicBezTo>
                    <a:pt x="849" y="329"/>
                    <a:pt x="849" y="329"/>
                    <a:pt x="849" y="329"/>
                  </a:cubicBezTo>
                  <a:cubicBezTo>
                    <a:pt x="854" y="344"/>
                    <a:pt x="857" y="360"/>
                    <a:pt x="860" y="375"/>
                  </a:cubicBezTo>
                  <a:cubicBezTo>
                    <a:pt x="860" y="375"/>
                    <a:pt x="860" y="375"/>
                    <a:pt x="860" y="375"/>
                  </a:cubicBezTo>
                  <a:cubicBezTo>
                    <a:pt x="883" y="371"/>
                    <a:pt x="883" y="371"/>
                    <a:pt x="883" y="371"/>
                  </a:cubicBezTo>
                  <a:cubicBezTo>
                    <a:pt x="883" y="371"/>
                    <a:pt x="883" y="371"/>
                    <a:pt x="883" y="371"/>
                  </a:cubicBezTo>
                  <a:cubicBezTo>
                    <a:pt x="881" y="355"/>
                    <a:pt x="877" y="339"/>
                    <a:pt x="872" y="323"/>
                  </a:cubicBezTo>
                  <a:cubicBezTo>
                    <a:pt x="872" y="323"/>
                    <a:pt x="872" y="323"/>
                    <a:pt x="872" y="323"/>
                  </a:cubicBezTo>
                  <a:moveTo>
                    <a:pt x="24" y="299"/>
                  </a:moveTo>
                  <a:cubicBezTo>
                    <a:pt x="24" y="300"/>
                    <a:pt x="24" y="300"/>
                    <a:pt x="24" y="300"/>
                  </a:cubicBezTo>
                  <a:cubicBezTo>
                    <a:pt x="19" y="315"/>
                    <a:pt x="14" y="331"/>
                    <a:pt x="11" y="347"/>
                  </a:cubicBezTo>
                  <a:cubicBezTo>
                    <a:pt x="11" y="347"/>
                    <a:pt x="11" y="347"/>
                    <a:pt x="11" y="347"/>
                  </a:cubicBezTo>
                  <a:cubicBezTo>
                    <a:pt x="34" y="353"/>
                    <a:pt x="34" y="353"/>
                    <a:pt x="34" y="353"/>
                  </a:cubicBezTo>
                  <a:cubicBezTo>
                    <a:pt x="34" y="352"/>
                    <a:pt x="34" y="352"/>
                    <a:pt x="34" y="352"/>
                  </a:cubicBezTo>
                  <a:cubicBezTo>
                    <a:pt x="37" y="337"/>
                    <a:pt x="42" y="322"/>
                    <a:pt x="47" y="307"/>
                  </a:cubicBezTo>
                  <a:cubicBezTo>
                    <a:pt x="47" y="307"/>
                    <a:pt x="47" y="307"/>
                    <a:pt x="47" y="307"/>
                  </a:cubicBezTo>
                  <a:cubicBezTo>
                    <a:pt x="24" y="299"/>
                    <a:pt x="24" y="299"/>
                    <a:pt x="24" y="299"/>
                  </a:cubicBezTo>
                  <a:moveTo>
                    <a:pt x="855" y="272"/>
                  </a:moveTo>
                  <a:cubicBezTo>
                    <a:pt x="833" y="282"/>
                    <a:pt x="833" y="282"/>
                    <a:pt x="833" y="282"/>
                  </a:cubicBezTo>
                  <a:cubicBezTo>
                    <a:pt x="833" y="282"/>
                    <a:pt x="833" y="282"/>
                    <a:pt x="833" y="282"/>
                  </a:cubicBezTo>
                  <a:cubicBezTo>
                    <a:pt x="839" y="296"/>
                    <a:pt x="844" y="311"/>
                    <a:pt x="848" y="326"/>
                  </a:cubicBezTo>
                  <a:cubicBezTo>
                    <a:pt x="848" y="326"/>
                    <a:pt x="848" y="326"/>
                    <a:pt x="848" y="326"/>
                  </a:cubicBezTo>
                  <a:cubicBezTo>
                    <a:pt x="871" y="319"/>
                    <a:pt x="871" y="319"/>
                    <a:pt x="871" y="319"/>
                  </a:cubicBezTo>
                  <a:cubicBezTo>
                    <a:pt x="871" y="319"/>
                    <a:pt x="871" y="319"/>
                    <a:pt x="871" y="319"/>
                  </a:cubicBezTo>
                  <a:cubicBezTo>
                    <a:pt x="867" y="303"/>
                    <a:pt x="861" y="288"/>
                    <a:pt x="855" y="272"/>
                  </a:cubicBezTo>
                  <a:cubicBezTo>
                    <a:pt x="855" y="272"/>
                    <a:pt x="855" y="272"/>
                    <a:pt x="855" y="272"/>
                  </a:cubicBezTo>
                  <a:moveTo>
                    <a:pt x="45" y="250"/>
                  </a:moveTo>
                  <a:cubicBezTo>
                    <a:pt x="44" y="250"/>
                    <a:pt x="44" y="250"/>
                    <a:pt x="44" y="250"/>
                  </a:cubicBezTo>
                  <a:cubicBezTo>
                    <a:pt x="37" y="265"/>
                    <a:pt x="31" y="280"/>
                    <a:pt x="25" y="296"/>
                  </a:cubicBezTo>
                  <a:cubicBezTo>
                    <a:pt x="24" y="296"/>
                    <a:pt x="24" y="296"/>
                    <a:pt x="24" y="296"/>
                  </a:cubicBezTo>
                  <a:cubicBezTo>
                    <a:pt x="48" y="304"/>
                    <a:pt x="48" y="304"/>
                    <a:pt x="48" y="304"/>
                  </a:cubicBezTo>
                  <a:cubicBezTo>
                    <a:pt x="48" y="304"/>
                    <a:pt x="48" y="304"/>
                    <a:pt x="48" y="304"/>
                  </a:cubicBezTo>
                  <a:cubicBezTo>
                    <a:pt x="53" y="289"/>
                    <a:pt x="59" y="275"/>
                    <a:pt x="66" y="261"/>
                  </a:cubicBezTo>
                  <a:cubicBezTo>
                    <a:pt x="66" y="261"/>
                    <a:pt x="66" y="261"/>
                    <a:pt x="66" y="261"/>
                  </a:cubicBezTo>
                  <a:cubicBezTo>
                    <a:pt x="45" y="250"/>
                    <a:pt x="45" y="250"/>
                    <a:pt x="45" y="250"/>
                  </a:cubicBezTo>
                  <a:moveTo>
                    <a:pt x="831" y="224"/>
                  </a:moveTo>
                  <a:cubicBezTo>
                    <a:pt x="810" y="236"/>
                    <a:pt x="810" y="236"/>
                    <a:pt x="810" y="236"/>
                  </a:cubicBezTo>
                  <a:cubicBezTo>
                    <a:pt x="810" y="237"/>
                    <a:pt x="810" y="237"/>
                    <a:pt x="810" y="237"/>
                  </a:cubicBezTo>
                  <a:cubicBezTo>
                    <a:pt x="818" y="250"/>
                    <a:pt x="825" y="264"/>
                    <a:pt x="831" y="278"/>
                  </a:cubicBezTo>
                  <a:cubicBezTo>
                    <a:pt x="831" y="278"/>
                    <a:pt x="831" y="278"/>
                    <a:pt x="831" y="278"/>
                  </a:cubicBezTo>
                  <a:cubicBezTo>
                    <a:pt x="853" y="269"/>
                    <a:pt x="853" y="269"/>
                    <a:pt x="853" y="269"/>
                  </a:cubicBezTo>
                  <a:cubicBezTo>
                    <a:pt x="853" y="269"/>
                    <a:pt x="853" y="269"/>
                    <a:pt x="853" y="269"/>
                  </a:cubicBezTo>
                  <a:cubicBezTo>
                    <a:pt x="847" y="254"/>
                    <a:pt x="839" y="239"/>
                    <a:pt x="831" y="225"/>
                  </a:cubicBezTo>
                  <a:cubicBezTo>
                    <a:pt x="831" y="224"/>
                    <a:pt x="831" y="224"/>
                    <a:pt x="831" y="224"/>
                  </a:cubicBezTo>
                  <a:moveTo>
                    <a:pt x="71" y="204"/>
                  </a:moveTo>
                  <a:cubicBezTo>
                    <a:pt x="71" y="204"/>
                    <a:pt x="71" y="204"/>
                    <a:pt x="71" y="204"/>
                  </a:cubicBezTo>
                  <a:cubicBezTo>
                    <a:pt x="62" y="217"/>
                    <a:pt x="54" y="232"/>
                    <a:pt x="46" y="246"/>
                  </a:cubicBezTo>
                  <a:cubicBezTo>
                    <a:pt x="46" y="246"/>
                    <a:pt x="46" y="246"/>
                    <a:pt x="46" y="246"/>
                  </a:cubicBezTo>
                  <a:cubicBezTo>
                    <a:pt x="67" y="257"/>
                    <a:pt x="67" y="257"/>
                    <a:pt x="67" y="257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75" y="243"/>
                    <a:pt x="82" y="230"/>
                    <a:pt x="91" y="217"/>
                  </a:cubicBezTo>
                  <a:cubicBezTo>
                    <a:pt x="91" y="217"/>
                    <a:pt x="91" y="217"/>
                    <a:pt x="91" y="217"/>
                  </a:cubicBezTo>
                  <a:cubicBezTo>
                    <a:pt x="71" y="204"/>
                    <a:pt x="71" y="204"/>
                    <a:pt x="71" y="204"/>
                  </a:cubicBezTo>
                  <a:moveTo>
                    <a:pt x="802" y="180"/>
                  </a:moveTo>
                  <a:cubicBezTo>
                    <a:pt x="802" y="180"/>
                    <a:pt x="802" y="180"/>
                    <a:pt x="802" y="180"/>
                  </a:cubicBezTo>
                  <a:cubicBezTo>
                    <a:pt x="782" y="194"/>
                    <a:pt x="782" y="194"/>
                    <a:pt x="782" y="194"/>
                  </a:cubicBezTo>
                  <a:cubicBezTo>
                    <a:pt x="783" y="194"/>
                    <a:pt x="783" y="194"/>
                    <a:pt x="783" y="194"/>
                  </a:cubicBezTo>
                  <a:cubicBezTo>
                    <a:pt x="792" y="207"/>
                    <a:pt x="800" y="220"/>
                    <a:pt x="808" y="233"/>
                  </a:cubicBezTo>
                  <a:cubicBezTo>
                    <a:pt x="808" y="233"/>
                    <a:pt x="808" y="233"/>
                    <a:pt x="808" y="233"/>
                  </a:cubicBezTo>
                  <a:cubicBezTo>
                    <a:pt x="829" y="221"/>
                    <a:pt x="829" y="221"/>
                    <a:pt x="829" y="221"/>
                  </a:cubicBezTo>
                  <a:cubicBezTo>
                    <a:pt x="829" y="221"/>
                    <a:pt x="829" y="221"/>
                    <a:pt x="829" y="221"/>
                  </a:cubicBezTo>
                  <a:cubicBezTo>
                    <a:pt x="821" y="207"/>
                    <a:pt x="812" y="193"/>
                    <a:pt x="802" y="180"/>
                  </a:cubicBezTo>
                  <a:cubicBezTo>
                    <a:pt x="802" y="180"/>
                    <a:pt x="802" y="180"/>
                    <a:pt x="802" y="180"/>
                  </a:cubicBezTo>
                  <a:moveTo>
                    <a:pt x="102" y="161"/>
                  </a:moveTo>
                  <a:cubicBezTo>
                    <a:pt x="102" y="161"/>
                    <a:pt x="102" y="161"/>
                    <a:pt x="102" y="161"/>
                  </a:cubicBezTo>
                  <a:cubicBezTo>
                    <a:pt x="92" y="173"/>
                    <a:pt x="82" y="187"/>
                    <a:pt x="73" y="200"/>
                  </a:cubicBezTo>
                  <a:cubicBezTo>
                    <a:pt x="73" y="200"/>
                    <a:pt x="73" y="200"/>
                    <a:pt x="73" y="200"/>
                  </a:cubicBezTo>
                  <a:cubicBezTo>
                    <a:pt x="93" y="214"/>
                    <a:pt x="93" y="214"/>
                    <a:pt x="93" y="214"/>
                  </a:cubicBezTo>
                  <a:cubicBezTo>
                    <a:pt x="93" y="214"/>
                    <a:pt x="93" y="214"/>
                    <a:pt x="93" y="214"/>
                  </a:cubicBezTo>
                  <a:cubicBezTo>
                    <a:pt x="93" y="213"/>
                    <a:pt x="93" y="213"/>
                    <a:pt x="93" y="213"/>
                  </a:cubicBezTo>
                  <a:cubicBezTo>
                    <a:pt x="102" y="201"/>
                    <a:pt x="111" y="188"/>
                    <a:pt x="121" y="176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02" y="161"/>
                    <a:pt x="102" y="161"/>
                    <a:pt x="102" y="161"/>
                  </a:cubicBezTo>
                  <a:moveTo>
                    <a:pt x="767" y="139"/>
                  </a:moveTo>
                  <a:cubicBezTo>
                    <a:pt x="750" y="155"/>
                    <a:pt x="750" y="155"/>
                    <a:pt x="750" y="155"/>
                  </a:cubicBezTo>
                  <a:cubicBezTo>
                    <a:pt x="750" y="156"/>
                    <a:pt x="750" y="156"/>
                    <a:pt x="750" y="156"/>
                  </a:cubicBezTo>
                  <a:cubicBezTo>
                    <a:pt x="761" y="167"/>
                    <a:pt x="771" y="179"/>
                    <a:pt x="780" y="191"/>
                  </a:cubicBezTo>
                  <a:cubicBezTo>
                    <a:pt x="780" y="191"/>
                    <a:pt x="780" y="191"/>
                    <a:pt x="780" y="191"/>
                  </a:cubicBezTo>
                  <a:cubicBezTo>
                    <a:pt x="800" y="177"/>
                    <a:pt x="800" y="177"/>
                    <a:pt x="800" y="177"/>
                  </a:cubicBezTo>
                  <a:cubicBezTo>
                    <a:pt x="799" y="177"/>
                    <a:pt x="799" y="177"/>
                    <a:pt x="799" y="177"/>
                  </a:cubicBezTo>
                  <a:cubicBezTo>
                    <a:pt x="790" y="164"/>
                    <a:pt x="779" y="151"/>
                    <a:pt x="768" y="139"/>
                  </a:cubicBezTo>
                  <a:cubicBezTo>
                    <a:pt x="767" y="139"/>
                    <a:pt x="767" y="139"/>
                    <a:pt x="767" y="139"/>
                  </a:cubicBezTo>
                  <a:moveTo>
                    <a:pt x="139" y="122"/>
                  </a:moveTo>
                  <a:cubicBezTo>
                    <a:pt x="139" y="122"/>
                    <a:pt x="139" y="122"/>
                    <a:pt x="139" y="122"/>
                  </a:cubicBezTo>
                  <a:cubicBezTo>
                    <a:pt x="127" y="133"/>
                    <a:pt x="116" y="145"/>
                    <a:pt x="105" y="158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23" y="173"/>
                    <a:pt x="123" y="173"/>
                    <a:pt x="123" y="173"/>
                  </a:cubicBezTo>
                  <a:cubicBezTo>
                    <a:pt x="123" y="173"/>
                    <a:pt x="123" y="173"/>
                    <a:pt x="123" y="173"/>
                  </a:cubicBezTo>
                  <a:cubicBezTo>
                    <a:pt x="133" y="161"/>
                    <a:pt x="144" y="150"/>
                    <a:pt x="155" y="139"/>
                  </a:cubicBezTo>
                  <a:cubicBezTo>
                    <a:pt x="155" y="139"/>
                    <a:pt x="155" y="139"/>
                    <a:pt x="155" y="139"/>
                  </a:cubicBezTo>
                  <a:cubicBezTo>
                    <a:pt x="139" y="122"/>
                    <a:pt x="139" y="122"/>
                    <a:pt x="139" y="122"/>
                  </a:cubicBezTo>
                  <a:moveTo>
                    <a:pt x="728" y="102"/>
                  </a:moveTo>
                  <a:cubicBezTo>
                    <a:pt x="713" y="121"/>
                    <a:pt x="713" y="121"/>
                    <a:pt x="713" y="121"/>
                  </a:cubicBezTo>
                  <a:cubicBezTo>
                    <a:pt x="713" y="121"/>
                    <a:pt x="713" y="121"/>
                    <a:pt x="713" y="121"/>
                  </a:cubicBezTo>
                  <a:cubicBezTo>
                    <a:pt x="713" y="121"/>
                    <a:pt x="713" y="121"/>
                    <a:pt x="713" y="121"/>
                  </a:cubicBezTo>
                  <a:cubicBezTo>
                    <a:pt x="725" y="131"/>
                    <a:pt x="737" y="142"/>
                    <a:pt x="747" y="153"/>
                  </a:cubicBezTo>
                  <a:cubicBezTo>
                    <a:pt x="748" y="153"/>
                    <a:pt x="748" y="153"/>
                    <a:pt x="748" y="153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53" y="124"/>
                    <a:pt x="741" y="113"/>
                    <a:pt x="729" y="103"/>
                  </a:cubicBezTo>
                  <a:cubicBezTo>
                    <a:pt x="728" y="102"/>
                    <a:pt x="728" y="102"/>
                    <a:pt x="728" y="102"/>
                  </a:cubicBezTo>
                  <a:moveTo>
                    <a:pt x="180" y="87"/>
                  </a:moveTo>
                  <a:cubicBezTo>
                    <a:pt x="180" y="87"/>
                    <a:pt x="180" y="87"/>
                    <a:pt x="180" y="87"/>
                  </a:cubicBezTo>
                  <a:cubicBezTo>
                    <a:pt x="167" y="97"/>
                    <a:pt x="154" y="108"/>
                    <a:pt x="142" y="119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70" y="126"/>
                    <a:pt x="182" y="116"/>
                    <a:pt x="194" y="107"/>
                  </a:cubicBezTo>
                  <a:cubicBezTo>
                    <a:pt x="194" y="107"/>
                    <a:pt x="194" y="107"/>
                    <a:pt x="194" y="107"/>
                  </a:cubicBezTo>
                  <a:cubicBezTo>
                    <a:pt x="180" y="87"/>
                    <a:pt x="180" y="87"/>
                    <a:pt x="180" y="87"/>
                  </a:cubicBezTo>
                  <a:moveTo>
                    <a:pt x="685" y="71"/>
                  </a:moveTo>
                  <a:cubicBezTo>
                    <a:pt x="672" y="91"/>
                    <a:pt x="672" y="91"/>
                    <a:pt x="672" y="91"/>
                  </a:cubicBezTo>
                  <a:cubicBezTo>
                    <a:pt x="673" y="91"/>
                    <a:pt x="673" y="91"/>
                    <a:pt x="673" y="91"/>
                  </a:cubicBezTo>
                  <a:cubicBezTo>
                    <a:pt x="686" y="100"/>
                    <a:pt x="698" y="109"/>
                    <a:pt x="710" y="119"/>
                  </a:cubicBezTo>
                  <a:cubicBezTo>
                    <a:pt x="710" y="119"/>
                    <a:pt x="710" y="119"/>
                    <a:pt x="710" y="119"/>
                  </a:cubicBezTo>
                  <a:cubicBezTo>
                    <a:pt x="725" y="100"/>
                    <a:pt x="725" y="100"/>
                    <a:pt x="725" y="100"/>
                  </a:cubicBezTo>
                  <a:cubicBezTo>
                    <a:pt x="726" y="100"/>
                    <a:pt x="726" y="100"/>
                    <a:pt x="726" y="100"/>
                  </a:cubicBezTo>
                  <a:cubicBezTo>
                    <a:pt x="725" y="100"/>
                    <a:pt x="725" y="100"/>
                    <a:pt x="725" y="100"/>
                  </a:cubicBezTo>
                  <a:cubicBezTo>
                    <a:pt x="713" y="90"/>
                    <a:pt x="699" y="80"/>
                    <a:pt x="686" y="71"/>
                  </a:cubicBezTo>
                  <a:cubicBezTo>
                    <a:pt x="685" y="71"/>
                    <a:pt x="685" y="71"/>
                    <a:pt x="685" y="71"/>
                  </a:cubicBezTo>
                  <a:moveTo>
                    <a:pt x="225" y="58"/>
                  </a:moveTo>
                  <a:cubicBezTo>
                    <a:pt x="224" y="58"/>
                    <a:pt x="224" y="58"/>
                    <a:pt x="224" y="58"/>
                  </a:cubicBezTo>
                  <a:cubicBezTo>
                    <a:pt x="210" y="66"/>
                    <a:pt x="196" y="75"/>
                    <a:pt x="183" y="85"/>
                  </a:cubicBezTo>
                  <a:cubicBezTo>
                    <a:pt x="183" y="85"/>
                    <a:pt x="183" y="85"/>
                    <a:pt x="183" y="85"/>
                  </a:cubicBezTo>
                  <a:cubicBezTo>
                    <a:pt x="197" y="105"/>
                    <a:pt x="197" y="105"/>
                    <a:pt x="197" y="105"/>
                  </a:cubicBezTo>
                  <a:cubicBezTo>
                    <a:pt x="197" y="104"/>
                    <a:pt x="197" y="104"/>
                    <a:pt x="197" y="104"/>
                  </a:cubicBezTo>
                  <a:cubicBezTo>
                    <a:pt x="210" y="95"/>
                    <a:pt x="223" y="87"/>
                    <a:pt x="236" y="79"/>
                  </a:cubicBezTo>
                  <a:cubicBezTo>
                    <a:pt x="236" y="79"/>
                    <a:pt x="236" y="79"/>
                    <a:pt x="236" y="79"/>
                  </a:cubicBezTo>
                  <a:cubicBezTo>
                    <a:pt x="225" y="58"/>
                    <a:pt x="225" y="58"/>
                    <a:pt x="225" y="58"/>
                  </a:cubicBezTo>
                  <a:moveTo>
                    <a:pt x="639" y="45"/>
                  </a:moveTo>
                  <a:cubicBezTo>
                    <a:pt x="628" y="66"/>
                    <a:pt x="628" y="66"/>
                    <a:pt x="628" y="66"/>
                  </a:cubicBezTo>
                  <a:cubicBezTo>
                    <a:pt x="629" y="66"/>
                    <a:pt x="629" y="66"/>
                    <a:pt x="629" y="66"/>
                  </a:cubicBezTo>
                  <a:cubicBezTo>
                    <a:pt x="642" y="73"/>
                    <a:pt x="656" y="81"/>
                    <a:pt x="669" y="89"/>
                  </a:cubicBezTo>
                  <a:cubicBezTo>
                    <a:pt x="669" y="89"/>
                    <a:pt x="669" y="89"/>
                    <a:pt x="669" y="89"/>
                  </a:cubicBezTo>
                  <a:cubicBezTo>
                    <a:pt x="682" y="69"/>
                    <a:pt x="682" y="69"/>
                    <a:pt x="682" y="69"/>
                  </a:cubicBezTo>
                  <a:cubicBezTo>
                    <a:pt x="682" y="69"/>
                    <a:pt x="682" y="69"/>
                    <a:pt x="682" y="69"/>
                  </a:cubicBezTo>
                  <a:cubicBezTo>
                    <a:pt x="668" y="60"/>
                    <a:pt x="654" y="52"/>
                    <a:pt x="639" y="45"/>
                  </a:cubicBezTo>
                  <a:cubicBezTo>
                    <a:pt x="639" y="45"/>
                    <a:pt x="639" y="45"/>
                    <a:pt x="639" y="45"/>
                  </a:cubicBezTo>
                  <a:moveTo>
                    <a:pt x="272" y="35"/>
                  </a:moveTo>
                  <a:cubicBezTo>
                    <a:pt x="272" y="35"/>
                    <a:pt x="272" y="35"/>
                    <a:pt x="272" y="35"/>
                  </a:cubicBezTo>
                  <a:cubicBezTo>
                    <a:pt x="257" y="41"/>
                    <a:pt x="242" y="48"/>
                    <a:pt x="228" y="56"/>
                  </a:cubicBezTo>
                  <a:cubicBezTo>
                    <a:pt x="228" y="56"/>
                    <a:pt x="228" y="56"/>
                    <a:pt x="228" y="56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53" y="70"/>
                    <a:pt x="267" y="63"/>
                    <a:pt x="282" y="57"/>
                  </a:cubicBezTo>
                  <a:cubicBezTo>
                    <a:pt x="282" y="57"/>
                    <a:pt x="282" y="57"/>
                    <a:pt x="282" y="57"/>
                  </a:cubicBezTo>
                  <a:cubicBezTo>
                    <a:pt x="272" y="35"/>
                    <a:pt x="272" y="35"/>
                    <a:pt x="272" y="35"/>
                  </a:cubicBezTo>
                  <a:moveTo>
                    <a:pt x="589" y="24"/>
                  </a:moveTo>
                  <a:cubicBezTo>
                    <a:pt x="582" y="47"/>
                    <a:pt x="582" y="47"/>
                    <a:pt x="582" y="47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96" y="52"/>
                    <a:pt x="611" y="58"/>
                    <a:pt x="625" y="65"/>
                  </a:cubicBezTo>
                  <a:cubicBezTo>
                    <a:pt x="625" y="65"/>
                    <a:pt x="625" y="65"/>
                    <a:pt x="625" y="65"/>
                  </a:cubicBezTo>
                  <a:cubicBezTo>
                    <a:pt x="635" y="43"/>
                    <a:pt x="635" y="43"/>
                    <a:pt x="635" y="43"/>
                  </a:cubicBezTo>
                  <a:cubicBezTo>
                    <a:pt x="635" y="43"/>
                    <a:pt x="635" y="43"/>
                    <a:pt x="635" y="43"/>
                  </a:cubicBezTo>
                  <a:cubicBezTo>
                    <a:pt x="621" y="36"/>
                    <a:pt x="605" y="30"/>
                    <a:pt x="590" y="24"/>
                  </a:cubicBezTo>
                  <a:cubicBezTo>
                    <a:pt x="589" y="24"/>
                    <a:pt x="589" y="24"/>
                    <a:pt x="589" y="24"/>
                  </a:cubicBezTo>
                  <a:moveTo>
                    <a:pt x="323" y="17"/>
                  </a:moveTo>
                  <a:cubicBezTo>
                    <a:pt x="323" y="17"/>
                    <a:pt x="323" y="17"/>
                    <a:pt x="323" y="17"/>
                  </a:cubicBezTo>
                  <a:cubicBezTo>
                    <a:pt x="307" y="21"/>
                    <a:pt x="291" y="27"/>
                    <a:pt x="276" y="33"/>
                  </a:cubicBezTo>
                  <a:cubicBezTo>
                    <a:pt x="276" y="33"/>
                    <a:pt x="276" y="33"/>
                    <a:pt x="276" y="33"/>
                  </a:cubicBezTo>
                  <a:cubicBezTo>
                    <a:pt x="285" y="55"/>
                    <a:pt x="285" y="55"/>
                    <a:pt x="285" y="55"/>
                  </a:cubicBezTo>
                  <a:cubicBezTo>
                    <a:pt x="285" y="55"/>
                    <a:pt x="285" y="55"/>
                    <a:pt x="285" y="55"/>
                  </a:cubicBezTo>
                  <a:cubicBezTo>
                    <a:pt x="300" y="49"/>
                    <a:pt x="314" y="44"/>
                    <a:pt x="329" y="40"/>
                  </a:cubicBezTo>
                  <a:cubicBezTo>
                    <a:pt x="329" y="40"/>
                    <a:pt x="329" y="40"/>
                    <a:pt x="329" y="40"/>
                  </a:cubicBezTo>
                  <a:cubicBezTo>
                    <a:pt x="323" y="17"/>
                    <a:pt x="323" y="17"/>
                    <a:pt x="323" y="17"/>
                  </a:cubicBezTo>
                  <a:cubicBezTo>
                    <a:pt x="323" y="17"/>
                    <a:pt x="323" y="17"/>
                    <a:pt x="323" y="17"/>
                  </a:cubicBezTo>
                  <a:moveTo>
                    <a:pt x="538" y="8"/>
                  </a:moveTo>
                  <a:cubicBezTo>
                    <a:pt x="533" y="33"/>
                    <a:pt x="533" y="33"/>
                    <a:pt x="533" y="33"/>
                  </a:cubicBezTo>
                  <a:cubicBezTo>
                    <a:pt x="533" y="33"/>
                    <a:pt x="533" y="33"/>
                    <a:pt x="533" y="33"/>
                  </a:cubicBezTo>
                  <a:cubicBezTo>
                    <a:pt x="548" y="37"/>
                    <a:pt x="563" y="41"/>
                    <a:pt x="578" y="46"/>
                  </a:cubicBezTo>
                  <a:cubicBezTo>
                    <a:pt x="578" y="46"/>
                    <a:pt x="578" y="46"/>
                    <a:pt x="578" y="46"/>
                  </a:cubicBezTo>
                  <a:cubicBezTo>
                    <a:pt x="586" y="23"/>
                    <a:pt x="586" y="23"/>
                    <a:pt x="586" y="23"/>
                  </a:cubicBezTo>
                  <a:cubicBezTo>
                    <a:pt x="586" y="23"/>
                    <a:pt x="586" y="23"/>
                    <a:pt x="586" y="23"/>
                  </a:cubicBezTo>
                  <a:cubicBezTo>
                    <a:pt x="570" y="18"/>
                    <a:pt x="554" y="13"/>
                    <a:pt x="538" y="10"/>
                  </a:cubicBezTo>
                  <a:cubicBezTo>
                    <a:pt x="538" y="8"/>
                    <a:pt x="538" y="8"/>
                    <a:pt x="538" y="8"/>
                  </a:cubicBezTo>
                  <a:moveTo>
                    <a:pt x="375" y="5"/>
                  </a:moveTo>
                  <a:cubicBezTo>
                    <a:pt x="375" y="5"/>
                    <a:pt x="375" y="5"/>
                    <a:pt x="375" y="5"/>
                  </a:cubicBezTo>
                  <a:cubicBezTo>
                    <a:pt x="359" y="8"/>
                    <a:pt x="342" y="12"/>
                    <a:pt x="327" y="16"/>
                  </a:cubicBezTo>
                  <a:cubicBezTo>
                    <a:pt x="326" y="16"/>
                    <a:pt x="326" y="16"/>
                    <a:pt x="326" y="16"/>
                  </a:cubicBezTo>
                  <a:cubicBezTo>
                    <a:pt x="333" y="39"/>
                    <a:pt x="333" y="39"/>
                    <a:pt x="333" y="39"/>
                  </a:cubicBezTo>
                  <a:cubicBezTo>
                    <a:pt x="333" y="39"/>
                    <a:pt x="333" y="39"/>
                    <a:pt x="333" y="39"/>
                  </a:cubicBezTo>
                  <a:cubicBezTo>
                    <a:pt x="348" y="35"/>
                    <a:pt x="363" y="32"/>
                    <a:pt x="379" y="29"/>
                  </a:cubicBezTo>
                  <a:cubicBezTo>
                    <a:pt x="379" y="29"/>
                    <a:pt x="379" y="29"/>
                    <a:pt x="379" y="29"/>
                  </a:cubicBezTo>
                  <a:cubicBezTo>
                    <a:pt x="375" y="5"/>
                    <a:pt x="375" y="5"/>
                    <a:pt x="375" y="5"/>
                  </a:cubicBezTo>
                  <a:moveTo>
                    <a:pt x="485" y="2"/>
                  </a:moveTo>
                  <a:cubicBezTo>
                    <a:pt x="483" y="26"/>
                    <a:pt x="483" y="26"/>
                    <a:pt x="483" y="26"/>
                  </a:cubicBezTo>
                  <a:cubicBezTo>
                    <a:pt x="483" y="26"/>
                    <a:pt x="483" y="26"/>
                    <a:pt x="483" y="26"/>
                  </a:cubicBezTo>
                  <a:cubicBezTo>
                    <a:pt x="499" y="27"/>
                    <a:pt x="514" y="29"/>
                    <a:pt x="529" y="33"/>
                  </a:cubicBezTo>
                  <a:cubicBezTo>
                    <a:pt x="530" y="33"/>
                    <a:pt x="530" y="33"/>
                    <a:pt x="530" y="33"/>
                  </a:cubicBezTo>
                  <a:cubicBezTo>
                    <a:pt x="534" y="9"/>
                    <a:pt x="534" y="9"/>
                    <a:pt x="534" y="9"/>
                  </a:cubicBezTo>
                  <a:cubicBezTo>
                    <a:pt x="534" y="9"/>
                    <a:pt x="534" y="9"/>
                    <a:pt x="534" y="9"/>
                  </a:cubicBezTo>
                  <a:cubicBezTo>
                    <a:pt x="518" y="6"/>
                    <a:pt x="502" y="3"/>
                    <a:pt x="485" y="2"/>
                  </a:cubicBezTo>
                  <a:moveTo>
                    <a:pt x="428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12" y="1"/>
                    <a:pt x="395" y="2"/>
                    <a:pt x="379" y="5"/>
                  </a:cubicBezTo>
                  <a:cubicBezTo>
                    <a:pt x="379" y="5"/>
                    <a:pt x="379" y="5"/>
                    <a:pt x="379" y="5"/>
                  </a:cubicBezTo>
                  <a:cubicBezTo>
                    <a:pt x="382" y="29"/>
                    <a:pt x="382" y="29"/>
                    <a:pt x="382" y="29"/>
                  </a:cubicBezTo>
                  <a:cubicBezTo>
                    <a:pt x="382" y="29"/>
                    <a:pt x="382" y="29"/>
                    <a:pt x="382" y="29"/>
                  </a:cubicBezTo>
                  <a:cubicBezTo>
                    <a:pt x="398" y="26"/>
                    <a:pt x="413" y="25"/>
                    <a:pt x="429" y="24"/>
                  </a:cubicBezTo>
                  <a:cubicBezTo>
                    <a:pt x="429" y="24"/>
                    <a:pt x="429" y="24"/>
                    <a:pt x="429" y="24"/>
                  </a:cubicBezTo>
                  <a:cubicBezTo>
                    <a:pt x="428" y="0"/>
                    <a:pt x="428" y="0"/>
                    <a:pt x="428" y="0"/>
                  </a:cubicBezTo>
                  <a:moveTo>
                    <a:pt x="444" y="0"/>
                  </a:moveTo>
                  <a:cubicBezTo>
                    <a:pt x="440" y="0"/>
                    <a:pt x="436" y="0"/>
                    <a:pt x="432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33" y="24"/>
                    <a:pt x="433" y="24"/>
                    <a:pt x="433" y="24"/>
                  </a:cubicBezTo>
                  <a:cubicBezTo>
                    <a:pt x="433" y="24"/>
                    <a:pt x="433" y="24"/>
                    <a:pt x="433" y="24"/>
                  </a:cubicBezTo>
                  <a:cubicBezTo>
                    <a:pt x="436" y="24"/>
                    <a:pt x="440" y="24"/>
                    <a:pt x="445" y="24"/>
                  </a:cubicBezTo>
                  <a:cubicBezTo>
                    <a:pt x="456" y="24"/>
                    <a:pt x="468" y="25"/>
                    <a:pt x="479" y="25"/>
                  </a:cubicBezTo>
                  <a:cubicBezTo>
                    <a:pt x="480" y="25"/>
                    <a:pt x="480" y="25"/>
                    <a:pt x="480" y="25"/>
                  </a:cubicBezTo>
                  <a:cubicBezTo>
                    <a:pt x="481" y="2"/>
                    <a:pt x="481" y="2"/>
                    <a:pt x="481" y="2"/>
                  </a:cubicBezTo>
                  <a:cubicBezTo>
                    <a:pt x="481" y="2"/>
                    <a:pt x="481" y="2"/>
                    <a:pt x="481" y="2"/>
                  </a:cubicBezTo>
                  <a:cubicBezTo>
                    <a:pt x="469" y="1"/>
                    <a:pt x="457" y="0"/>
                    <a:pt x="4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31"/>
            <p:cNvSpPr>
              <a:spLocks/>
            </p:cNvSpPr>
            <p:nvPr/>
          </p:nvSpPr>
          <p:spPr bwMode="auto">
            <a:xfrm>
              <a:off x="6738938" y="4545013"/>
              <a:ext cx="169863" cy="149225"/>
            </a:xfrm>
            <a:custGeom>
              <a:avLst/>
              <a:gdLst>
                <a:gd name="T0" fmla="*/ 11 w 53"/>
                <a:gd name="T1" fmla="*/ 46 h 46"/>
                <a:gd name="T2" fmla="*/ 11 w 53"/>
                <a:gd name="T3" fmla="*/ 45 h 46"/>
                <a:gd name="T4" fmla="*/ 0 w 53"/>
                <a:gd name="T5" fmla="*/ 24 h 46"/>
                <a:gd name="T6" fmla="*/ 0 w 53"/>
                <a:gd name="T7" fmla="*/ 24 h 46"/>
                <a:gd name="T8" fmla="*/ 40 w 53"/>
                <a:gd name="T9" fmla="*/ 0 h 46"/>
                <a:gd name="T10" fmla="*/ 40 w 53"/>
                <a:gd name="T11" fmla="*/ 0 h 46"/>
                <a:gd name="T12" fmla="*/ 53 w 53"/>
                <a:gd name="T13" fmla="*/ 19 h 46"/>
                <a:gd name="T14" fmla="*/ 53 w 53"/>
                <a:gd name="T15" fmla="*/ 19 h 46"/>
                <a:gd name="T16" fmla="*/ 11 w 53"/>
                <a:gd name="T17" fmla="*/ 45 h 46"/>
                <a:gd name="T18" fmla="*/ 11 w 53"/>
                <a:gd name="T1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46">
                  <a:moveTo>
                    <a:pt x="11" y="46"/>
                  </a:moveTo>
                  <a:cubicBezTo>
                    <a:pt x="11" y="45"/>
                    <a:pt x="11" y="45"/>
                    <a:pt x="11" y="4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4" y="17"/>
                    <a:pt x="27" y="9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40" y="29"/>
                    <a:pt x="26" y="38"/>
                    <a:pt x="11" y="45"/>
                  </a:cubicBezTo>
                  <a:lnTo>
                    <a:pt x="11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32"/>
            <p:cNvSpPr>
              <a:spLocks/>
            </p:cNvSpPr>
            <p:nvPr/>
          </p:nvSpPr>
          <p:spPr bwMode="auto">
            <a:xfrm>
              <a:off x="6877051" y="4441825"/>
              <a:ext cx="165100" cy="158750"/>
            </a:xfrm>
            <a:custGeom>
              <a:avLst/>
              <a:gdLst>
                <a:gd name="T0" fmla="*/ 13 w 52"/>
                <a:gd name="T1" fmla="*/ 49 h 49"/>
                <a:gd name="T2" fmla="*/ 13 w 52"/>
                <a:gd name="T3" fmla="*/ 49 h 49"/>
                <a:gd name="T4" fmla="*/ 0 w 52"/>
                <a:gd name="T5" fmla="*/ 30 h 49"/>
                <a:gd name="T6" fmla="*/ 0 w 52"/>
                <a:gd name="T7" fmla="*/ 30 h 49"/>
                <a:gd name="T8" fmla="*/ 36 w 52"/>
                <a:gd name="T9" fmla="*/ 0 h 49"/>
                <a:gd name="T10" fmla="*/ 36 w 52"/>
                <a:gd name="T11" fmla="*/ 0 h 49"/>
                <a:gd name="T12" fmla="*/ 52 w 52"/>
                <a:gd name="T13" fmla="*/ 18 h 49"/>
                <a:gd name="T14" fmla="*/ 52 w 52"/>
                <a:gd name="T15" fmla="*/ 19 h 49"/>
                <a:gd name="T16" fmla="*/ 52 w 52"/>
                <a:gd name="T17" fmla="*/ 18 h 49"/>
                <a:gd name="T18" fmla="*/ 14 w 52"/>
                <a:gd name="T19" fmla="*/ 49 h 49"/>
                <a:gd name="T20" fmla="*/ 13 w 52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49">
                  <a:moveTo>
                    <a:pt x="13" y="49"/>
                  </a:moveTo>
                  <a:cubicBezTo>
                    <a:pt x="13" y="49"/>
                    <a:pt x="13" y="49"/>
                    <a:pt x="13" y="4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2" y="21"/>
                    <a:pt x="25" y="11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40" y="29"/>
                    <a:pt x="27" y="40"/>
                    <a:pt x="14" y="49"/>
                  </a:cubicBezTo>
                  <a:lnTo>
                    <a:pt x="13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33"/>
            <p:cNvSpPr>
              <a:spLocks/>
            </p:cNvSpPr>
            <p:nvPr/>
          </p:nvSpPr>
          <p:spPr bwMode="auto">
            <a:xfrm>
              <a:off x="7000876" y="4325938"/>
              <a:ext cx="163513" cy="168275"/>
            </a:xfrm>
            <a:custGeom>
              <a:avLst/>
              <a:gdLst>
                <a:gd name="T0" fmla="*/ 16 w 51"/>
                <a:gd name="T1" fmla="*/ 52 h 52"/>
                <a:gd name="T2" fmla="*/ 0 w 51"/>
                <a:gd name="T3" fmla="*/ 34 h 52"/>
                <a:gd name="T4" fmla="*/ 0 w 51"/>
                <a:gd name="T5" fmla="*/ 34 h 52"/>
                <a:gd name="T6" fmla="*/ 33 w 51"/>
                <a:gd name="T7" fmla="*/ 1 h 52"/>
                <a:gd name="T8" fmla="*/ 33 w 51"/>
                <a:gd name="T9" fmla="*/ 0 h 52"/>
                <a:gd name="T10" fmla="*/ 33 w 51"/>
                <a:gd name="T11" fmla="*/ 0 h 52"/>
                <a:gd name="T12" fmla="*/ 33 w 51"/>
                <a:gd name="T13" fmla="*/ 0 h 52"/>
                <a:gd name="T14" fmla="*/ 33 w 51"/>
                <a:gd name="T15" fmla="*/ 1 h 52"/>
                <a:gd name="T16" fmla="*/ 51 w 51"/>
                <a:gd name="T17" fmla="*/ 16 h 52"/>
                <a:gd name="T18" fmla="*/ 51 w 51"/>
                <a:gd name="T19" fmla="*/ 16 h 52"/>
                <a:gd name="T20" fmla="*/ 16 w 51"/>
                <a:gd name="T2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52">
                  <a:moveTo>
                    <a:pt x="16" y="52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1" y="23"/>
                    <a:pt x="22" y="12"/>
                    <a:pt x="33" y="1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0" y="29"/>
                    <a:pt x="28" y="40"/>
                    <a:pt x="16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34"/>
            <p:cNvSpPr>
              <a:spLocks/>
            </p:cNvSpPr>
            <p:nvPr/>
          </p:nvSpPr>
          <p:spPr bwMode="auto">
            <a:xfrm>
              <a:off x="7113588" y="4197350"/>
              <a:ext cx="155575" cy="171450"/>
            </a:xfrm>
            <a:custGeom>
              <a:avLst/>
              <a:gdLst>
                <a:gd name="T0" fmla="*/ 18 w 49"/>
                <a:gd name="T1" fmla="*/ 53 h 53"/>
                <a:gd name="T2" fmla="*/ 0 w 49"/>
                <a:gd name="T3" fmla="*/ 38 h 53"/>
                <a:gd name="T4" fmla="*/ 0 w 49"/>
                <a:gd name="T5" fmla="*/ 38 h 53"/>
                <a:gd name="T6" fmla="*/ 29 w 49"/>
                <a:gd name="T7" fmla="*/ 1 h 53"/>
                <a:gd name="T8" fmla="*/ 29 w 49"/>
                <a:gd name="T9" fmla="*/ 0 h 53"/>
                <a:gd name="T10" fmla="*/ 49 w 49"/>
                <a:gd name="T11" fmla="*/ 14 h 53"/>
                <a:gd name="T12" fmla="*/ 48 w 49"/>
                <a:gd name="T13" fmla="*/ 14 h 53"/>
                <a:gd name="T14" fmla="*/ 18 w 49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3">
                  <a:moveTo>
                    <a:pt x="18" y="53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0" y="26"/>
                    <a:pt x="20" y="13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39" y="28"/>
                    <a:pt x="29" y="41"/>
                    <a:pt x="1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35"/>
            <p:cNvSpPr>
              <a:spLocks/>
            </p:cNvSpPr>
            <p:nvPr/>
          </p:nvSpPr>
          <p:spPr bwMode="auto">
            <a:xfrm>
              <a:off x="7212013" y="4057650"/>
              <a:ext cx="144463" cy="174625"/>
            </a:xfrm>
            <a:custGeom>
              <a:avLst/>
              <a:gdLst>
                <a:gd name="T0" fmla="*/ 20 w 45"/>
                <a:gd name="T1" fmla="*/ 54 h 54"/>
                <a:gd name="T2" fmla="*/ 0 w 45"/>
                <a:gd name="T3" fmla="*/ 41 h 54"/>
                <a:gd name="T4" fmla="*/ 0 w 45"/>
                <a:gd name="T5" fmla="*/ 40 h 54"/>
                <a:gd name="T6" fmla="*/ 24 w 45"/>
                <a:gd name="T7" fmla="*/ 0 h 54"/>
                <a:gd name="T8" fmla="*/ 24 w 45"/>
                <a:gd name="T9" fmla="*/ 0 h 54"/>
                <a:gd name="T10" fmla="*/ 24 w 45"/>
                <a:gd name="T11" fmla="*/ 0 h 54"/>
                <a:gd name="T12" fmla="*/ 45 w 45"/>
                <a:gd name="T13" fmla="*/ 11 h 54"/>
                <a:gd name="T14" fmla="*/ 45 w 45"/>
                <a:gd name="T15" fmla="*/ 11 h 54"/>
                <a:gd name="T16" fmla="*/ 20 w 45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54">
                  <a:moveTo>
                    <a:pt x="20" y="54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9" y="28"/>
                    <a:pt x="17" y="14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37" y="26"/>
                    <a:pt x="29" y="40"/>
                    <a:pt x="2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36"/>
            <p:cNvSpPr>
              <a:spLocks/>
            </p:cNvSpPr>
            <p:nvPr/>
          </p:nvSpPr>
          <p:spPr bwMode="auto">
            <a:xfrm>
              <a:off x="7291388" y="3910013"/>
              <a:ext cx="134938" cy="174625"/>
            </a:xfrm>
            <a:custGeom>
              <a:avLst/>
              <a:gdLst>
                <a:gd name="T0" fmla="*/ 22 w 42"/>
                <a:gd name="T1" fmla="*/ 54 h 54"/>
                <a:gd name="T2" fmla="*/ 0 w 42"/>
                <a:gd name="T3" fmla="*/ 43 h 54"/>
                <a:gd name="T4" fmla="*/ 1 w 42"/>
                <a:gd name="T5" fmla="*/ 43 h 54"/>
                <a:gd name="T6" fmla="*/ 19 w 42"/>
                <a:gd name="T7" fmla="*/ 0 h 54"/>
                <a:gd name="T8" fmla="*/ 19 w 42"/>
                <a:gd name="T9" fmla="*/ 0 h 54"/>
                <a:gd name="T10" fmla="*/ 42 w 42"/>
                <a:gd name="T11" fmla="*/ 9 h 54"/>
                <a:gd name="T12" fmla="*/ 42 w 42"/>
                <a:gd name="T13" fmla="*/ 9 h 54"/>
                <a:gd name="T14" fmla="*/ 22 w 42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4">
                  <a:moveTo>
                    <a:pt x="22" y="54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8" y="29"/>
                    <a:pt x="14" y="15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36" y="24"/>
                    <a:pt x="29" y="39"/>
                    <a:pt x="2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37"/>
            <p:cNvSpPr>
              <a:spLocks/>
            </p:cNvSpPr>
            <p:nvPr/>
          </p:nvSpPr>
          <p:spPr bwMode="auto">
            <a:xfrm>
              <a:off x="7359651" y="3754438"/>
              <a:ext cx="120650" cy="171450"/>
            </a:xfrm>
            <a:custGeom>
              <a:avLst/>
              <a:gdLst>
                <a:gd name="T0" fmla="*/ 22 w 38"/>
                <a:gd name="T1" fmla="*/ 53 h 53"/>
                <a:gd name="T2" fmla="*/ 0 w 38"/>
                <a:gd name="T3" fmla="*/ 45 h 53"/>
                <a:gd name="T4" fmla="*/ 0 w 38"/>
                <a:gd name="T5" fmla="*/ 45 h 53"/>
                <a:gd name="T6" fmla="*/ 13 w 38"/>
                <a:gd name="T7" fmla="*/ 0 h 53"/>
                <a:gd name="T8" fmla="*/ 13 w 38"/>
                <a:gd name="T9" fmla="*/ 0 h 53"/>
                <a:gd name="T10" fmla="*/ 38 w 38"/>
                <a:gd name="T11" fmla="*/ 6 h 53"/>
                <a:gd name="T12" fmla="*/ 37 w 38"/>
                <a:gd name="T13" fmla="*/ 6 h 53"/>
                <a:gd name="T14" fmla="*/ 22 w 38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53">
                  <a:moveTo>
                    <a:pt x="22" y="53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5" y="30"/>
                    <a:pt x="10" y="15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3" y="22"/>
                    <a:pt x="28" y="37"/>
                    <a:pt x="22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38"/>
            <p:cNvSpPr>
              <a:spLocks/>
            </p:cNvSpPr>
            <p:nvPr/>
          </p:nvSpPr>
          <p:spPr bwMode="auto">
            <a:xfrm>
              <a:off x="7404101" y="3594100"/>
              <a:ext cx="101600" cy="166688"/>
            </a:xfrm>
            <a:custGeom>
              <a:avLst/>
              <a:gdLst>
                <a:gd name="T0" fmla="*/ 24 w 32"/>
                <a:gd name="T1" fmla="*/ 52 h 52"/>
                <a:gd name="T2" fmla="*/ 0 w 32"/>
                <a:gd name="T3" fmla="*/ 46 h 52"/>
                <a:gd name="T4" fmla="*/ 0 w 32"/>
                <a:gd name="T5" fmla="*/ 46 h 52"/>
                <a:gd name="T6" fmla="*/ 8 w 32"/>
                <a:gd name="T7" fmla="*/ 0 h 52"/>
                <a:gd name="T8" fmla="*/ 7 w 32"/>
                <a:gd name="T9" fmla="*/ 0 h 52"/>
                <a:gd name="T10" fmla="*/ 9 w 32"/>
                <a:gd name="T11" fmla="*/ 0 h 52"/>
                <a:gd name="T12" fmla="*/ 32 w 32"/>
                <a:gd name="T13" fmla="*/ 3 h 52"/>
                <a:gd name="T14" fmla="*/ 32 w 32"/>
                <a:gd name="T15" fmla="*/ 3 h 52"/>
                <a:gd name="T16" fmla="*/ 24 w 32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52">
                  <a:moveTo>
                    <a:pt x="24" y="52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4" y="31"/>
                    <a:pt x="6" y="16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0" y="19"/>
                    <a:pt x="27" y="36"/>
                    <a:pt x="2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39"/>
            <p:cNvSpPr>
              <a:spLocks/>
            </p:cNvSpPr>
            <p:nvPr/>
          </p:nvSpPr>
          <p:spPr bwMode="auto">
            <a:xfrm>
              <a:off x="7432676" y="3378200"/>
              <a:ext cx="82550" cy="212725"/>
            </a:xfrm>
            <a:custGeom>
              <a:avLst/>
              <a:gdLst>
                <a:gd name="T0" fmla="*/ 24 w 26"/>
                <a:gd name="T1" fmla="*/ 66 h 66"/>
                <a:gd name="T2" fmla="*/ 23 w 26"/>
                <a:gd name="T3" fmla="*/ 66 h 66"/>
                <a:gd name="T4" fmla="*/ 0 w 26"/>
                <a:gd name="T5" fmla="*/ 64 h 66"/>
                <a:gd name="T6" fmla="*/ 0 w 26"/>
                <a:gd name="T7" fmla="*/ 63 h 66"/>
                <a:gd name="T8" fmla="*/ 2 w 26"/>
                <a:gd name="T9" fmla="*/ 17 h 66"/>
                <a:gd name="T10" fmla="*/ 2 w 26"/>
                <a:gd name="T11" fmla="*/ 1 h 66"/>
                <a:gd name="T12" fmla="*/ 2 w 26"/>
                <a:gd name="T13" fmla="*/ 1 h 66"/>
                <a:gd name="T14" fmla="*/ 2 w 26"/>
                <a:gd name="T15" fmla="*/ 1 h 66"/>
                <a:gd name="T16" fmla="*/ 26 w 26"/>
                <a:gd name="T17" fmla="*/ 0 h 66"/>
                <a:gd name="T18" fmla="*/ 26 w 26"/>
                <a:gd name="T19" fmla="*/ 0 h 66"/>
                <a:gd name="T20" fmla="*/ 26 w 26"/>
                <a:gd name="T21" fmla="*/ 17 h 66"/>
                <a:gd name="T22" fmla="*/ 24 w 26"/>
                <a:gd name="T2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66">
                  <a:moveTo>
                    <a:pt x="24" y="66"/>
                  </a:moveTo>
                  <a:cubicBezTo>
                    <a:pt x="23" y="66"/>
                    <a:pt x="23" y="66"/>
                    <a:pt x="23" y="6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48"/>
                    <a:pt x="2" y="32"/>
                    <a:pt x="2" y="17"/>
                  </a:cubicBezTo>
                  <a:cubicBezTo>
                    <a:pt x="2" y="12"/>
                    <a:pt x="2" y="6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26" y="33"/>
                    <a:pt x="25" y="50"/>
                    <a:pt x="24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40"/>
            <p:cNvSpPr>
              <a:spLocks/>
            </p:cNvSpPr>
            <p:nvPr/>
          </p:nvSpPr>
          <p:spPr bwMode="auto">
            <a:xfrm>
              <a:off x="7423151" y="3206750"/>
              <a:ext cx="92075" cy="160338"/>
            </a:xfrm>
            <a:custGeom>
              <a:avLst/>
              <a:gdLst>
                <a:gd name="T0" fmla="*/ 5 w 29"/>
                <a:gd name="T1" fmla="*/ 50 h 50"/>
                <a:gd name="T2" fmla="*/ 5 w 29"/>
                <a:gd name="T3" fmla="*/ 50 h 50"/>
                <a:gd name="T4" fmla="*/ 0 w 29"/>
                <a:gd name="T5" fmla="*/ 4 h 50"/>
                <a:gd name="T6" fmla="*/ 0 w 29"/>
                <a:gd name="T7" fmla="*/ 4 h 50"/>
                <a:gd name="T8" fmla="*/ 24 w 29"/>
                <a:gd name="T9" fmla="*/ 0 h 50"/>
                <a:gd name="T10" fmla="*/ 24 w 29"/>
                <a:gd name="T11" fmla="*/ 0 h 50"/>
                <a:gd name="T12" fmla="*/ 29 w 29"/>
                <a:gd name="T13" fmla="*/ 49 h 50"/>
                <a:gd name="T14" fmla="*/ 29 w 29"/>
                <a:gd name="T15" fmla="*/ 49 h 50"/>
                <a:gd name="T16" fmla="*/ 5 w 29"/>
                <a:gd name="T1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50"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4" y="35"/>
                    <a:pt x="3" y="19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6"/>
                    <a:pt x="28" y="33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lnTo>
                    <a:pt x="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41"/>
            <p:cNvSpPr>
              <a:spLocks/>
            </p:cNvSpPr>
            <p:nvPr/>
          </p:nvSpPr>
          <p:spPr bwMode="auto">
            <a:xfrm>
              <a:off x="7388226" y="3038475"/>
              <a:ext cx="107950" cy="168275"/>
            </a:xfrm>
            <a:custGeom>
              <a:avLst/>
              <a:gdLst>
                <a:gd name="T0" fmla="*/ 11 w 34"/>
                <a:gd name="T1" fmla="*/ 52 h 52"/>
                <a:gd name="T2" fmla="*/ 11 w 34"/>
                <a:gd name="T3" fmla="*/ 52 h 52"/>
                <a:gd name="T4" fmla="*/ 0 w 34"/>
                <a:gd name="T5" fmla="*/ 6 h 52"/>
                <a:gd name="T6" fmla="*/ 0 w 34"/>
                <a:gd name="T7" fmla="*/ 6 h 52"/>
                <a:gd name="T8" fmla="*/ 23 w 34"/>
                <a:gd name="T9" fmla="*/ 0 h 52"/>
                <a:gd name="T10" fmla="*/ 23 w 34"/>
                <a:gd name="T11" fmla="*/ 0 h 52"/>
                <a:gd name="T12" fmla="*/ 34 w 34"/>
                <a:gd name="T13" fmla="*/ 48 h 52"/>
                <a:gd name="T14" fmla="*/ 34 w 34"/>
                <a:gd name="T15" fmla="*/ 48 h 52"/>
                <a:gd name="T16" fmla="*/ 11 w 34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11" y="52"/>
                  </a:moveTo>
                  <a:cubicBezTo>
                    <a:pt x="11" y="52"/>
                    <a:pt x="11" y="52"/>
                    <a:pt x="11" y="52"/>
                  </a:cubicBezTo>
                  <a:cubicBezTo>
                    <a:pt x="8" y="37"/>
                    <a:pt x="5" y="21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16"/>
                    <a:pt x="32" y="32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42"/>
            <p:cNvSpPr>
              <a:spLocks/>
            </p:cNvSpPr>
            <p:nvPr/>
          </p:nvSpPr>
          <p:spPr bwMode="auto">
            <a:xfrm>
              <a:off x="7337426" y="2873375"/>
              <a:ext cx="120650" cy="174625"/>
            </a:xfrm>
            <a:custGeom>
              <a:avLst/>
              <a:gdLst>
                <a:gd name="T0" fmla="*/ 15 w 38"/>
                <a:gd name="T1" fmla="*/ 54 h 54"/>
                <a:gd name="T2" fmla="*/ 15 w 38"/>
                <a:gd name="T3" fmla="*/ 54 h 54"/>
                <a:gd name="T4" fmla="*/ 0 w 38"/>
                <a:gd name="T5" fmla="*/ 10 h 54"/>
                <a:gd name="T6" fmla="*/ 0 w 38"/>
                <a:gd name="T7" fmla="*/ 10 h 54"/>
                <a:gd name="T8" fmla="*/ 22 w 38"/>
                <a:gd name="T9" fmla="*/ 0 h 54"/>
                <a:gd name="T10" fmla="*/ 22 w 38"/>
                <a:gd name="T11" fmla="*/ 0 h 54"/>
                <a:gd name="T12" fmla="*/ 38 w 38"/>
                <a:gd name="T13" fmla="*/ 47 h 54"/>
                <a:gd name="T14" fmla="*/ 38 w 38"/>
                <a:gd name="T15" fmla="*/ 47 h 54"/>
                <a:gd name="T16" fmla="*/ 15 w 38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54">
                  <a:moveTo>
                    <a:pt x="15" y="54"/>
                  </a:moveTo>
                  <a:cubicBezTo>
                    <a:pt x="15" y="54"/>
                    <a:pt x="15" y="54"/>
                    <a:pt x="15" y="54"/>
                  </a:cubicBezTo>
                  <a:cubicBezTo>
                    <a:pt x="11" y="39"/>
                    <a:pt x="6" y="24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8" y="16"/>
                    <a:pt x="34" y="31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15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43"/>
            <p:cNvSpPr>
              <a:spLocks/>
            </p:cNvSpPr>
            <p:nvPr/>
          </p:nvSpPr>
          <p:spPr bwMode="auto">
            <a:xfrm>
              <a:off x="7262813" y="2719388"/>
              <a:ext cx="138113" cy="174625"/>
            </a:xfrm>
            <a:custGeom>
              <a:avLst/>
              <a:gdLst>
                <a:gd name="T0" fmla="*/ 21 w 43"/>
                <a:gd name="T1" fmla="*/ 54 h 54"/>
                <a:gd name="T2" fmla="*/ 21 w 43"/>
                <a:gd name="T3" fmla="*/ 54 h 54"/>
                <a:gd name="T4" fmla="*/ 0 w 43"/>
                <a:gd name="T5" fmla="*/ 13 h 54"/>
                <a:gd name="T6" fmla="*/ 0 w 43"/>
                <a:gd name="T7" fmla="*/ 12 h 54"/>
                <a:gd name="T8" fmla="*/ 21 w 43"/>
                <a:gd name="T9" fmla="*/ 0 h 54"/>
                <a:gd name="T10" fmla="*/ 21 w 43"/>
                <a:gd name="T11" fmla="*/ 1 h 54"/>
                <a:gd name="T12" fmla="*/ 43 w 43"/>
                <a:gd name="T13" fmla="*/ 45 h 54"/>
                <a:gd name="T14" fmla="*/ 43 w 43"/>
                <a:gd name="T15" fmla="*/ 45 h 54"/>
                <a:gd name="T16" fmla="*/ 21 w 43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54">
                  <a:moveTo>
                    <a:pt x="21" y="54"/>
                  </a:moveTo>
                  <a:cubicBezTo>
                    <a:pt x="21" y="54"/>
                    <a:pt x="21" y="54"/>
                    <a:pt x="21" y="54"/>
                  </a:cubicBezTo>
                  <a:cubicBezTo>
                    <a:pt x="15" y="40"/>
                    <a:pt x="8" y="26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9" y="15"/>
                    <a:pt x="37" y="30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lnTo>
                    <a:pt x="21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44"/>
            <p:cNvSpPr>
              <a:spLocks/>
            </p:cNvSpPr>
            <p:nvPr/>
          </p:nvSpPr>
          <p:spPr bwMode="auto">
            <a:xfrm>
              <a:off x="7173913" y="2576513"/>
              <a:ext cx="149225" cy="171450"/>
            </a:xfrm>
            <a:custGeom>
              <a:avLst/>
              <a:gdLst>
                <a:gd name="T0" fmla="*/ 26 w 47"/>
                <a:gd name="T1" fmla="*/ 53 h 53"/>
                <a:gd name="T2" fmla="*/ 26 w 47"/>
                <a:gd name="T3" fmla="*/ 53 h 53"/>
                <a:gd name="T4" fmla="*/ 1 w 47"/>
                <a:gd name="T5" fmla="*/ 14 h 53"/>
                <a:gd name="T6" fmla="*/ 0 w 47"/>
                <a:gd name="T7" fmla="*/ 14 h 53"/>
                <a:gd name="T8" fmla="*/ 20 w 47"/>
                <a:gd name="T9" fmla="*/ 0 h 53"/>
                <a:gd name="T10" fmla="*/ 20 w 47"/>
                <a:gd name="T11" fmla="*/ 0 h 53"/>
                <a:gd name="T12" fmla="*/ 20 w 47"/>
                <a:gd name="T13" fmla="*/ 0 h 53"/>
                <a:gd name="T14" fmla="*/ 47 w 47"/>
                <a:gd name="T15" fmla="*/ 41 h 53"/>
                <a:gd name="T16" fmla="*/ 47 w 47"/>
                <a:gd name="T17" fmla="*/ 41 h 53"/>
                <a:gd name="T18" fmla="*/ 26 w 47"/>
                <a:gd name="T1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53">
                  <a:moveTo>
                    <a:pt x="26" y="53"/>
                  </a:moveTo>
                  <a:cubicBezTo>
                    <a:pt x="26" y="53"/>
                    <a:pt x="26" y="53"/>
                    <a:pt x="26" y="53"/>
                  </a:cubicBezTo>
                  <a:cubicBezTo>
                    <a:pt x="18" y="40"/>
                    <a:pt x="10" y="27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0" y="13"/>
                    <a:pt x="39" y="27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26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45"/>
            <p:cNvSpPr>
              <a:spLocks/>
            </p:cNvSpPr>
            <p:nvPr/>
          </p:nvSpPr>
          <p:spPr bwMode="auto">
            <a:xfrm>
              <a:off x="7072313" y="2444750"/>
              <a:ext cx="158750" cy="168275"/>
            </a:xfrm>
            <a:custGeom>
              <a:avLst/>
              <a:gdLst>
                <a:gd name="T0" fmla="*/ 30 w 50"/>
                <a:gd name="T1" fmla="*/ 52 h 52"/>
                <a:gd name="T2" fmla="*/ 30 w 50"/>
                <a:gd name="T3" fmla="*/ 52 h 52"/>
                <a:gd name="T4" fmla="*/ 0 w 50"/>
                <a:gd name="T5" fmla="*/ 17 h 52"/>
                <a:gd name="T6" fmla="*/ 0 w 50"/>
                <a:gd name="T7" fmla="*/ 16 h 52"/>
                <a:gd name="T8" fmla="*/ 17 w 50"/>
                <a:gd name="T9" fmla="*/ 0 h 52"/>
                <a:gd name="T10" fmla="*/ 18 w 50"/>
                <a:gd name="T11" fmla="*/ 0 h 52"/>
                <a:gd name="T12" fmla="*/ 49 w 50"/>
                <a:gd name="T13" fmla="*/ 38 h 52"/>
                <a:gd name="T14" fmla="*/ 50 w 50"/>
                <a:gd name="T15" fmla="*/ 38 h 52"/>
                <a:gd name="T16" fmla="*/ 30 w 50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52">
                  <a:moveTo>
                    <a:pt x="30" y="52"/>
                  </a:moveTo>
                  <a:cubicBezTo>
                    <a:pt x="30" y="52"/>
                    <a:pt x="30" y="52"/>
                    <a:pt x="30" y="52"/>
                  </a:cubicBezTo>
                  <a:cubicBezTo>
                    <a:pt x="21" y="40"/>
                    <a:pt x="11" y="28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9" y="12"/>
                    <a:pt x="40" y="25"/>
                    <a:pt x="49" y="38"/>
                  </a:cubicBezTo>
                  <a:cubicBezTo>
                    <a:pt x="50" y="38"/>
                    <a:pt x="50" y="38"/>
                    <a:pt x="50" y="38"/>
                  </a:cubicBezTo>
                  <a:lnTo>
                    <a:pt x="30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46"/>
            <p:cNvSpPr>
              <a:spLocks/>
            </p:cNvSpPr>
            <p:nvPr/>
          </p:nvSpPr>
          <p:spPr bwMode="auto">
            <a:xfrm>
              <a:off x="6953251" y="2325688"/>
              <a:ext cx="166688" cy="165100"/>
            </a:xfrm>
            <a:custGeom>
              <a:avLst/>
              <a:gdLst>
                <a:gd name="T0" fmla="*/ 35 w 52"/>
                <a:gd name="T1" fmla="*/ 51 h 51"/>
                <a:gd name="T2" fmla="*/ 34 w 52"/>
                <a:gd name="T3" fmla="*/ 51 h 51"/>
                <a:gd name="T4" fmla="*/ 0 w 52"/>
                <a:gd name="T5" fmla="*/ 19 h 51"/>
                <a:gd name="T6" fmla="*/ 0 w 52"/>
                <a:gd name="T7" fmla="*/ 19 h 51"/>
                <a:gd name="T8" fmla="*/ 0 w 52"/>
                <a:gd name="T9" fmla="*/ 19 h 51"/>
                <a:gd name="T10" fmla="*/ 15 w 52"/>
                <a:gd name="T11" fmla="*/ 0 h 51"/>
                <a:gd name="T12" fmla="*/ 16 w 52"/>
                <a:gd name="T13" fmla="*/ 1 h 51"/>
                <a:gd name="T14" fmla="*/ 52 w 52"/>
                <a:gd name="T15" fmla="*/ 34 h 51"/>
                <a:gd name="T16" fmla="*/ 52 w 52"/>
                <a:gd name="T17" fmla="*/ 34 h 51"/>
                <a:gd name="T18" fmla="*/ 52 w 52"/>
                <a:gd name="T19" fmla="*/ 34 h 51"/>
                <a:gd name="T20" fmla="*/ 35 w 52"/>
                <a:gd name="T2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1">
                  <a:moveTo>
                    <a:pt x="35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24" y="40"/>
                    <a:pt x="12" y="2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8" y="11"/>
                    <a:pt x="40" y="22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35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47"/>
            <p:cNvSpPr>
              <a:spLocks/>
            </p:cNvSpPr>
            <p:nvPr/>
          </p:nvSpPr>
          <p:spPr bwMode="auto">
            <a:xfrm>
              <a:off x="5129213" y="2276475"/>
              <a:ext cx="166688" cy="161925"/>
            </a:xfrm>
            <a:custGeom>
              <a:avLst/>
              <a:gdLst>
                <a:gd name="T0" fmla="*/ 16 w 52"/>
                <a:gd name="T1" fmla="*/ 50 h 50"/>
                <a:gd name="T2" fmla="*/ 0 w 52"/>
                <a:gd name="T3" fmla="*/ 32 h 50"/>
                <a:gd name="T4" fmla="*/ 0 w 52"/>
                <a:gd name="T5" fmla="*/ 31 h 50"/>
                <a:gd name="T6" fmla="*/ 0 w 52"/>
                <a:gd name="T7" fmla="*/ 32 h 50"/>
                <a:gd name="T8" fmla="*/ 38 w 52"/>
                <a:gd name="T9" fmla="*/ 0 h 50"/>
                <a:gd name="T10" fmla="*/ 38 w 52"/>
                <a:gd name="T11" fmla="*/ 0 h 50"/>
                <a:gd name="T12" fmla="*/ 52 w 52"/>
                <a:gd name="T13" fmla="*/ 20 h 50"/>
                <a:gd name="T14" fmla="*/ 52 w 52"/>
                <a:gd name="T15" fmla="*/ 20 h 50"/>
                <a:gd name="T16" fmla="*/ 16 w 52"/>
                <a:gd name="T1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0">
                  <a:moveTo>
                    <a:pt x="16" y="5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2" y="21"/>
                    <a:pt x="25" y="1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0" y="29"/>
                    <a:pt x="28" y="39"/>
                    <a:pt x="16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48"/>
            <p:cNvSpPr>
              <a:spLocks/>
            </p:cNvSpPr>
            <p:nvPr/>
          </p:nvSpPr>
          <p:spPr bwMode="auto">
            <a:xfrm>
              <a:off x="6823076" y="2225675"/>
              <a:ext cx="171450" cy="153988"/>
            </a:xfrm>
            <a:custGeom>
              <a:avLst/>
              <a:gdLst>
                <a:gd name="T0" fmla="*/ 38 w 54"/>
                <a:gd name="T1" fmla="*/ 48 h 48"/>
                <a:gd name="T2" fmla="*/ 38 w 54"/>
                <a:gd name="T3" fmla="*/ 48 h 48"/>
                <a:gd name="T4" fmla="*/ 1 w 54"/>
                <a:gd name="T5" fmla="*/ 20 h 48"/>
                <a:gd name="T6" fmla="*/ 0 w 54"/>
                <a:gd name="T7" fmla="*/ 20 h 48"/>
                <a:gd name="T8" fmla="*/ 13 w 54"/>
                <a:gd name="T9" fmla="*/ 0 h 48"/>
                <a:gd name="T10" fmla="*/ 14 w 54"/>
                <a:gd name="T11" fmla="*/ 0 h 48"/>
                <a:gd name="T12" fmla="*/ 53 w 54"/>
                <a:gd name="T13" fmla="*/ 29 h 48"/>
                <a:gd name="T14" fmla="*/ 54 w 54"/>
                <a:gd name="T15" fmla="*/ 29 h 48"/>
                <a:gd name="T16" fmla="*/ 53 w 54"/>
                <a:gd name="T17" fmla="*/ 29 h 48"/>
                <a:gd name="T18" fmla="*/ 38 w 54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48">
                  <a:moveTo>
                    <a:pt x="38" y="48"/>
                  </a:moveTo>
                  <a:cubicBezTo>
                    <a:pt x="38" y="48"/>
                    <a:pt x="38" y="48"/>
                    <a:pt x="38" y="48"/>
                  </a:cubicBezTo>
                  <a:cubicBezTo>
                    <a:pt x="26" y="38"/>
                    <a:pt x="14" y="29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7" y="9"/>
                    <a:pt x="41" y="19"/>
                    <a:pt x="5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3" y="29"/>
                    <a:pt x="53" y="29"/>
                    <a:pt x="53" y="29"/>
                  </a:cubicBezTo>
                  <a:lnTo>
                    <a:pt x="3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49"/>
            <p:cNvSpPr>
              <a:spLocks/>
            </p:cNvSpPr>
            <p:nvPr/>
          </p:nvSpPr>
          <p:spPr bwMode="auto">
            <a:xfrm>
              <a:off x="5260976" y="2182813"/>
              <a:ext cx="169863" cy="152400"/>
            </a:xfrm>
            <a:custGeom>
              <a:avLst/>
              <a:gdLst>
                <a:gd name="T0" fmla="*/ 14 w 53"/>
                <a:gd name="T1" fmla="*/ 47 h 47"/>
                <a:gd name="T2" fmla="*/ 0 w 53"/>
                <a:gd name="T3" fmla="*/ 27 h 47"/>
                <a:gd name="T4" fmla="*/ 0 w 53"/>
                <a:gd name="T5" fmla="*/ 27 h 47"/>
                <a:gd name="T6" fmla="*/ 41 w 53"/>
                <a:gd name="T7" fmla="*/ 0 h 47"/>
                <a:gd name="T8" fmla="*/ 42 w 53"/>
                <a:gd name="T9" fmla="*/ 0 h 47"/>
                <a:gd name="T10" fmla="*/ 53 w 53"/>
                <a:gd name="T11" fmla="*/ 21 h 47"/>
                <a:gd name="T12" fmla="*/ 53 w 53"/>
                <a:gd name="T13" fmla="*/ 21 h 47"/>
                <a:gd name="T14" fmla="*/ 14 w 53"/>
                <a:gd name="T15" fmla="*/ 46 h 47"/>
                <a:gd name="T16" fmla="*/ 14 w 53"/>
                <a:gd name="T1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7">
                  <a:moveTo>
                    <a:pt x="14" y="4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3" y="17"/>
                    <a:pt x="27" y="8"/>
                    <a:pt x="4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0" y="29"/>
                    <a:pt x="27" y="37"/>
                    <a:pt x="14" y="46"/>
                  </a:cubicBezTo>
                  <a:lnTo>
                    <a:pt x="14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50"/>
            <p:cNvSpPr>
              <a:spLocks/>
            </p:cNvSpPr>
            <p:nvPr/>
          </p:nvSpPr>
          <p:spPr bwMode="auto">
            <a:xfrm>
              <a:off x="6681788" y="2141538"/>
              <a:ext cx="173038" cy="141288"/>
            </a:xfrm>
            <a:custGeom>
              <a:avLst/>
              <a:gdLst>
                <a:gd name="T0" fmla="*/ 41 w 54"/>
                <a:gd name="T1" fmla="*/ 44 h 44"/>
                <a:gd name="T2" fmla="*/ 41 w 54"/>
                <a:gd name="T3" fmla="*/ 44 h 44"/>
                <a:gd name="T4" fmla="*/ 1 w 54"/>
                <a:gd name="T5" fmla="*/ 21 h 44"/>
                <a:gd name="T6" fmla="*/ 0 w 54"/>
                <a:gd name="T7" fmla="*/ 21 h 44"/>
                <a:gd name="T8" fmla="*/ 11 w 54"/>
                <a:gd name="T9" fmla="*/ 0 h 44"/>
                <a:gd name="T10" fmla="*/ 11 w 54"/>
                <a:gd name="T11" fmla="*/ 0 h 44"/>
                <a:gd name="T12" fmla="*/ 54 w 54"/>
                <a:gd name="T13" fmla="*/ 24 h 44"/>
                <a:gd name="T14" fmla="*/ 54 w 54"/>
                <a:gd name="T15" fmla="*/ 24 h 44"/>
                <a:gd name="T16" fmla="*/ 41 w 54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44">
                  <a:moveTo>
                    <a:pt x="41" y="44"/>
                  </a:moveTo>
                  <a:cubicBezTo>
                    <a:pt x="41" y="44"/>
                    <a:pt x="41" y="44"/>
                    <a:pt x="41" y="44"/>
                  </a:cubicBezTo>
                  <a:cubicBezTo>
                    <a:pt x="28" y="36"/>
                    <a:pt x="14" y="28"/>
                    <a:pt x="1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6" y="7"/>
                    <a:pt x="40" y="15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lnTo>
                    <a:pt x="4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51"/>
            <p:cNvSpPr>
              <a:spLocks/>
            </p:cNvSpPr>
            <p:nvPr/>
          </p:nvSpPr>
          <p:spPr bwMode="auto">
            <a:xfrm>
              <a:off x="5403851" y="2109788"/>
              <a:ext cx="173038" cy="134938"/>
            </a:xfrm>
            <a:custGeom>
              <a:avLst/>
              <a:gdLst>
                <a:gd name="T0" fmla="*/ 12 w 54"/>
                <a:gd name="T1" fmla="*/ 42 h 42"/>
                <a:gd name="T2" fmla="*/ 0 w 54"/>
                <a:gd name="T3" fmla="*/ 21 h 42"/>
                <a:gd name="T4" fmla="*/ 0 w 54"/>
                <a:gd name="T5" fmla="*/ 21 h 42"/>
                <a:gd name="T6" fmla="*/ 44 w 54"/>
                <a:gd name="T7" fmla="*/ 0 h 42"/>
                <a:gd name="T8" fmla="*/ 44 w 54"/>
                <a:gd name="T9" fmla="*/ 0 h 42"/>
                <a:gd name="T10" fmla="*/ 54 w 54"/>
                <a:gd name="T11" fmla="*/ 22 h 42"/>
                <a:gd name="T12" fmla="*/ 54 w 54"/>
                <a:gd name="T13" fmla="*/ 22 h 42"/>
                <a:gd name="T14" fmla="*/ 12 w 54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42">
                  <a:moveTo>
                    <a:pt x="12" y="42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4" y="13"/>
                    <a:pt x="29" y="6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39" y="28"/>
                    <a:pt x="25" y="35"/>
                    <a:pt x="12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52"/>
            <p:cNvSpPr>
              <a:spLocks/>
            </p:cNvSpPr>
            <p:nvPr/>
          </p:nvSpPr>
          <p:spPr bwMode="auto">
            <a:xfrm>
              <a:off x="6535738" y="2073275"/>
              <a:ext cx="168275" cy="133350"/>
            </a:xfrm>
            <a:custGeom>
              <a:avLst/>
              <a:gdLst>
                <a:gd name="T0" fmla="*/ 43 w 53"/>
                <a:gd name="T1" fmla="*/ 41 h 41"/>
                <a:gd name="T2" fmla="*/ 43 w 53"/>
                <a:gd name="T3" fmla="*/ 41 h 41"/>
                <a:gd name="T4" fmla="*/ 0 w 53"/>
                <a:gd name="T5" fmla="*/ 23 h 41"/>
                <a:gd name="T6" fmla="*/ 0 w 53"/>
                <a:gd name="T7" fmla="*/ 23 h 41"/>
                <a:gd name="T8" fmla="*/ 7 w 53"/>
                <a:gd name="T9" fmla="*/ 0 h 41"/>
                <a:gd name="T10" fmla="*/ 8 w 53"/>
                <a:gd name="T11" fmla="*/ 0 h 41"/>
                <a:gd name="T12" fmla="*/ 53 w 53"/>
                <a:gd name="T13" fmla="*/ 19 h 41"/>
                <a:gd name="T14" fmla="*/ 53 w 53"/>
                <a:gd name="T15" fmla="*/ 19 h 41"/>
                <a:gd name="T16" fmla="*/ 43 w 53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1"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29" y="34"/>
                    <a:pt x="14" y="28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6"/>
                    <a:pt x="39" y="12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lnTo>
                    <a:pt x="43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53"/>
            <p:cNvSpPr>
              <a:spLocks/>
            </p:cNvSpPr>
            <p:nvPr/>
          </p:nvSpPr>
          <p:spPr bwMode="auto">
            <a:xfrm>
              <a:off x="5557838" y="2051050"/>
              <a:ext cx="169863" cy="122238"/>
            </a:xfrm>
            <a:custGeom>
              <a:avLst/>
              <a:gdLst>
                <a:gd name="T0" fmla="*/ 9 w 53"/>
                <a:gd name="T1" fmla="*/ 38 h 38"/>
                <a:gd name="T2" fmla="*/ 0 w 53"/>
                <a:gd name="T3" fmla="*/ 16 h 38"/>
                <a:gd name="T4" fmla="*/ 0 w 53"/>
                <a:gd name="T5" fmla="*/ 16 h 38"/>
                <a:gd name="T6" fmla="*/ 47 w 53"/>
                <a:gd name="T7" fmla="*/ 0 h 38"/>
                <a:gd name="T8" fmla="*/ 47 w 53"/>
                <a:gd name="T9" fmla="*/ 0 h 38"/>
                <a:gd name="T10" fmla="*/ 47 w 53"/>
                <a:gd name="T11" fmla="*/ 0 h 38"/>
                <a:gd name="T12" fmla="*/ 53 w 53"/>
                <a:gd name="T13" fmla="*/ 23 h 38"/>
                <a:gd name="T14" fmla="*/ 53 w 53"/>
                <a:gd name="T15" fmla="*/ 23 h 38"/>
                <a:gd name="T16" fmla="*/ 9 w 53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8">
                  <a:moveTo>
                    <a:pt x="9" y="38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5" y="10"/>
                    <a:pt x="31" y="4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38" y="27"/>
                    <a:pt x="24" y="32"/>
                    <a:pt x="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54"/>
            <p:cNvSpPr>
              <a:spLocks/>
            </p:cNvSpPr>
            <p:nvPr/>
          </p:nvSpPr>
          <p:spPr bwMode="auto">
            <a:xfrm>
              <a:off x="6378576" y="2022475"/>
              <a:ext cx="169863" cy="122238"/>
            </a:xfrm>
            <a:custGeom>
              <a:avLst/>
              <a:gdLst>
                <a:gd name="T0" fmla="*/ 45 w 53"/>
                <a:gd name="T1" fmla="*/ 38 h 38"/>
                <a:gd name="T2" fmla="*/ 45 w 53"/>
                <a:gd name="T3" fmla="*/ 38 h 38"/>
                <a:gd name="T4" fmla="*/ 0 w 53"/>
                <a:gd name="T5" fmla="*/ 25 h 38"/>
                <a:gd name="T6" fmla="*/ 0 w 53"/>
                <a:gd name="T7" fmla="*/ 25 h 38"/>
                <a:gd name="T8" fmla="*/ 5 w 53"/>
                <a:gd name="T9" fmla="*/ 0 h 38"/>
                <a:gd name="T10" fmla="*/ 5 w 53"/>
                <a:gd name="T11" fmla="*/ 2 h 38"/>
                <a:gd name="T12" fmla="*/ 53 w 53"/>
                <a:gd name="T13" fmla="*/ 15 h 38"/>
                <a:gd name="T14" fmla="*/ 53 w 53"/>
                <a:gd name="T15" fmla="*/ 15 h 38"/>
                <a:gd name="T16" fmla="*/ 45 w 53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8">
                  <a:moveTo>
                    <a:pt x="45" y="38"/>
                  </a:moveTo>
                  <a:cubicBezTo>
                    <a:pt x="45" y="38"/>
                    <a:pt x="45" y="38"/>
                    <a:pt x="45" y="38"/>
                  </a:cubicBezTo>
                  <a:cubicBezTo>
                    <a:pt x="30" y="33"/>
                    <a:pt x="15" y="29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1" y="5"/>
                    <a:pt x="37" y="10"/>
                    <a:pt x="53" y="15"/>
                  </a:cubicBezTo>
                  <a:cubicBezTo>
                    <a:pt x="53" y="15"/>
                    <a:pt x="53" y="15"/>
                    <a:pt x="53" y="15"/>
                  </a:cubicBezTo>
                  <a:lnTo>
                    <a:pt x="45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55"/>
            <p:cNvSpPr>
              <a:spLocks/>
            </p:cNvSpPr>
            <p:nvPr/>
          </p:nvSpPr>
          <p:spPr bwMode="auto">
            <a:xfrm>
              <a:off x="5718176" y="2012950"/>
              <a:ext cx="168275" cy="109538"/>
            </a:xfrm>
            <a:custGeom>
              <a:avLst/>
              <a:gdLst>
                <a:gd name="T0" fmla="*/ 7 w 53"/>
                <a:gd name="T1" fmla="*/ 34 h 34"/>
                <a:gd name="T2" fmla="*/ 0 w 53"/>
                <a:gd name="T3" fmla="*/ 11 h 34"/>
                <a:gd name="T4" fmla="*/ 1 w 53"/>
                <a:gd name="T5" fmla="*/ 11 h 34"/>
                <a:gd name="T6" fmla="*/ 49 w 53"/>
                <a:gd name="T7" fmla="*/ 0 h 34"/>
                <a:gd name="T8" fmla="*/ 49 w 53"/>
                <a:gd name="T9" fmla="*/ 0 h 34"/>
                <a:gd name="T10" fmla="*/ 53 w 53"/>
                <a:gd name="T11" fmla="*/ 24 h 34"/>
                <a:gd name="T12" fmla="*/ 53 w 53"/>
                <a:gd name="T13" fmla="*/ 24 h 34"/>
                <a:gd name="T14" fmla="*/ 7 w 53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34">
                  <a:moveTo>
                    <a:pt x="7" y="34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6" y="7"/>
                    <a:pt x="33" y="3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37" y="27"/>
                    <a:pt x="22" y="30"/>
                    <a:pt x="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56"/>
            <p:cNvSpPr>
              <a:spLocks/>
            </p:cNvSpPr>
            <p:nvPr/>
          </p:nvSpPr>
          <p:spPr bwMode="auto">
            <a:xfrm>
              <a:off x="6218238" y="2003425"/>
              <a:ext cx="163513" cy="100013"/>
            </a:xfrm>
            <a:custGeom>
              <a:avLst/>
              <a:gdLst>
                <a:gd name="T0" fmla="*/ 47 w 51"/>
                <a:gd name="T1" fmla="*/ 31 h 31"/>
                <a:gd name="T2" fmla="*/ 46 w 51"/>
                <a:gd name="T3" fmla="*/ 31 h 31"/>
                <a:gd name="T4" fmla="*/ 0 w 51"/>
                <a:gd name="T5" fmla="*/ 24 h 31"/>
                <a:gd name="T6" fmla="*/ 0 w 51"/>
                <a:gd name="T7" fmla="*/ 24 h 31"/>
                <a:gd name="T8" fmla="*/ 2 w 51"/>
                <a:gd name="T9" fmla="*/ 0 h 31"/>
                <a:gd name="T10" fmla="*/ 51 w 51"/>
                <a:gd name="T11" fmla="*/ 7 h 31"/>
                <a:gd name="T12" fmla="*/ 51 w 51"/>
                <a:gd name="T13" fmla="*/ 7 h 31"/>
                <a:gd name="T14" fmla="*/ 47 w 51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31">
                  <a:moveTo>
                    <a:pt x="47" y="31"/>
                  </a:moveTo>
                  <a:cubicBezTo>
                    <a:pt x="46" y="31"/>
                    <a:pt x="46" y="31"/>
                    <a:pt x="46" y="31"/>
                  </a:cubicBezTo>
                  <a:cubicBezTo>
                    <a:pt x="31" y="27"/>
                    <a:pt x="16" y="25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9" y="1"/>
                    <a:pt x="35" y="4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lnTo>
                    <a:pt x="4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57"/>
            <p:cNvSpPr>
              <a:spLocks/>
            </p:cNvSpPr>
            <p:nvPr/>
          </p:nvSpPr>
          <p:spPr bwMode="auto">
            <a:xfrm>
              <a:off x="5886451" y="1997075"/>
              <a:ext cx="160338" cy="93663"/>
            </a:xfrm>
            <a:custGeom>
              <a:avLst/>
              <a:gdLst>
                <a:gd name="T0" fmla="*/ 3 w 50"/>
                <a:gd name="T1" fmla="*/ 29 h 29"/>
                <a:gd name="T2" fmla="*/ 0 w 50"/>
                <a:gd name="T3" fmla="*/ 5 h 29"/>
                <a:gd name="T4" fmla="*/ 0 w 50"/>
                <a:gd name="T5" fmla="*/ 5 h 29"/>
                <a:gd name="T6" fmla="*/ 49 w 50"/>
                <a:gd name="T7" fmla="*/ 0 h 29"/>
                <a:gd name="T8" fmla="*/ 49 w 50"/>
                <a:gd name="T9" fmla="*/ 0 h 29"/>
                <a:gd name="T10" fmla="*/ 50 w 50"/>
                <a:gd name="T11" fmla="*/ 24 h 29"/>
                <a:gd name="T12" fmla="*/ 50 w 50"/>
                <a:gd name="T13" fmla="*/ 24 h 29"/>
                <a:gd name="T14" fmla="*/ 3 w 5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9">
                  <a:moveTo>
                    <a:pt x="3" y="29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6" y="2"/>
                    <a:pt x="33" y="1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34" y="25"/>
                    <a:pt x="19" y="26"/>
                    <a:pt x="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58"/>
            <p:cNvSpPr>
              <a:spLocks/>
            </p:cNvSpPr>
            <p:nvPr/>
          </p:nvSpPr>
          <p:spPr bwMode="auto">
            <a:xfrm>
              <a:off x="6056313" y="1997075"/>
              <a:ext cx="155575" cy="79375"/>
            </a:xfrm>
            <a:custGeom>
              <a:avLst/>
              <a:gdLst>
                <a:gd name="T0" fmla="*/ 48 w 49"/>
                <a:gd name="T1" fmla="*/ 25 h 25"/>
                <a:gd name="T2" fmla="*/ 47 w 49"/>
                <a:gd name="T3" fmla="*/ 25 h 25"/>
                <a:gd name="T4" fmla="*/ 13 w 49"/>
                <a:gd name="T5" fmla="*/ 24 h 25"/>
                <a:gd name="T6" fmla="*/ 1 w 49"/>
                <a:gd name="T7" fmla="*/ 24 h 25"/>
                <a:gd name="T8" fmla="*/ 1 w 49"/>
                <a:gd name="T9" fmla="*/ 24 h 25"/>
                <a:gd name="T10" fmla="*/ 0 w 49"/>
                <a:gd name="T11" fmla="*/ 0 h 25"/>
                <a:gd name="T12" fmla="*/ 0 w 49"/>
                <a:gd name="T13" fmla="*/ 0 h 25"/>
                <a:gd name="T14" fmla="*/ 49 w 49"/>
                <a:gd name="T15" fmla="*/ 2 h 25"/>
                <a:gd name="T16" fmla="*/ 49 w 49"/>
                <a:gd name="T17" fmla="*/ 2 h 25"/>
                <a:gd name="T18" fmla="*/ 48 w 49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25">
                  <a:moveTo>
                    <a:pt x="48" y="25"/>
                  </a:moveTo>
                  <a:cubicBezTo>
                    <a:pt x="47" y="25"/>
                    <a:pt x="47" y="25"/>
                    <a:pt x="47" y="25"/>
                  </a:cubicBezTo>
                  <a:cubicBezTo>
                    <a:pt x="36" y="25"/>
                    <a:pt x="24" y="24"/>
                    <a:pt x="13" y="24"/>
                  </a:cubicBezTo>
                  <a:cubicBezTo>
                    <a:pt x="8" y="24"/>
                    <a:pt x="4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33" y="0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lnTo>
                    <a:pt x="48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59"/>
            <p:cNvSpPr>
              <a:spLocks/>
            </p:cNvSpPr>
            <p:nvPr/>
          </p:nvSpPr>
          <p:spPr bwMode="auto">
            <a:xfrm>
              <a:off x="4648201" y="2425700"/>
              <a:ext cx="407988" cy="1790700"/>
            </a:xfrm>
            <a:custGeom>
              <a:avLst/>
              <a:gdLst>
                <a:gd name="T0" fmla="*/ 74 w 128"/>
                <a:gd name="T1" fmla="*/ 553 h 555"/>
                <a:gd name="T2" fmla="*/ 4 w 128"/>
                <a:gd name="T3" fmla="*/ 312 h 555"/>
                <a:gd name="T4" fmla="*/ 128 w 128"/>
                <a:gd name="T5" fmla="*/ 2 h 555"/>
                <a:gd name="T6" fmla="*/ 125 w 128"/>
                <a:gd name="T7" fmla="*/ 0 h 555"/>
                <a:gd name="T8" fmla="*/ 0 w 128"/>
                <a:gd name="T9" fmla="*/ 312 h 555"/>
                <a:gd name="T10" fmla="*/ 71 w 128"/>
                <a:gd name="T11" fmla="*/ 555 h 555"/>
                <a:gd name="T12" fmla="*/ 74 w 128"/>
                <a:gd name="T13" fmla="*/ 553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555">
                  <a:moveTo>
                    <a:pt x="74" y="553"/>
                  </a:moveTo>
                  <a:cubicBezTo>
                    <a:pt x="30" y="483"/>
                    <a:pt x="4" y="401"/>
                    <a:pt x="4" y="312"/>
                  </a:cubicBezTo>
                  <a:cubicBezTo>
                    <a:pt x="4" y="192"/>
                    <a:pt x="51" y="83"/>
                    <a:pt x="128" y="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48" y="81"/>
                    <a:pt x="0" y="191"/>
                    <a:pt x="0" y="312"/>
                  </a:cubicBezTo>
                  <a:cubicBezTo>
                    <a:pt x="0" y="401"/>
                    <a:pt x="26" y="485"/>
                    <a:pt x="71" y="555"/>
                  </a:cubicBezTo>
                  <a:cubicBezTo>
                    <a:pt x="74" y="553"/>
                    <a:pt x="74" y="553"/>
                    <a:pt x="74" y="5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60"/>
            <p:cNvSpPr>
              <a:spLocks/>
            </p:cNvSpPr>
            <p:nvPr/>
          </p:nvSpPr>
          <p:spPr bwMode="auto">
            <a:xfrm>
              <a:off x="4602163" y="3597275"/>
              <a:ext cx="285750" cy="644525"/>
            </a:xfrm>
            <a:custGeom>
              <a:avLst/>
              <a:gdLst>
                <a:gd name="T0" fmla="*/ 67 w 89"/>
                <a:gd name="T1" fmla="*/ 194 h 200"/>
                <a:gd name="T2" fmla="*/ 69 w 89"/>
                <a:gd name="T3" fmla="*/ 193 h 200"/>
                <a:gd name="T4" fmla="*/ 4 w 89"/>
                <a:gd name="T5" fmla="*/ 12 h 200"/>
                <a:gd name="T6" fmla="*/ 4 w 89"/>
                <a:gd name="T7" fmla="*/ 11 h 200"/>
                <a:gd name="T8" fmla="*/ 9 w 89"/>
                <a:gd name="T9" fmla="*/ 5 h 200"/>
                <a:gd name="T10" fmla="*/ 20 w 89"/>
                <a:gd name="T11" fmla="*/ 4 h 200"/>
                <a:gd name="T12" fmla="*/ 19 w 89"/>
                <a:gd name="T13" fmla="*/ 2 h 200"/>
                <a:gd name="T14" fmla="*/ 17 w 89"/>
                <a:gd name="T15" fmla="*/ 2 h 200"/>
                <a:gd name="T16" fmla="*/ 85 w 89"/>
                <a:gd name="T17" fmla="*/ 192 h 200"/>
                <a:gd name="T18" fmla="*/ 87 w 89"/>
                <a:gd name="T19" fmla="*/ 191 h 200"/>
                <a:gd name="T20" fmla="*/ 86 w 89"/>
                <a:gd name="T21" fmla="*/ 190 h 200"/>
                <a:gd name="T22" fmla="*/ 77 w 89"/>
                <a:gd name="T23" fmla="*/ 195 h 200"/>
                <a:gd name="T24" fmla="*/ 74 w 89"/>
                <a:gd name="T25" fmla="*/ 196 h 200"/>
                <a:gd name="T26" fmla="*/ 69 w 89"/>
                <a:gd name="T27" fmla="*/ 193 h 200"/>
                <a:gd name="T28" fmla="*/ 67 w 89"/>
                <a:gd name="T29" fmla="*/ 194 h 200"/>
                <a:gd name="T30" fmla="*/ 65 w 89"/>
                <a:gd name="T31" fmla="*/ 195 h 200"/>
                <a:gd name="T32" fmla="*/ 74 w 89"/>
                <a:gd name="T33" fmla="*/ 200 h 200"/>
                <a:gd name="T34" fmla="*/ 79 w 89"/>
                <a:gd name="T35" fmla="*/ 199 h 200"/>
                <a:gd name="T36" fmla="*/ 89 w 89"/>
                <a:gd name="T37" fmla="*/ 192 h 200"/>
                <a:gd name="T38" fmla="*/ 88 w 89"/>
                <a:gd name="T39" fmla="*/ 190 h 200"/>
                <a:gd name="T40" fmla="*/ 21 w 89"/>
                <a:gd name="T41" fmla="*/ 2 h 200"/>
                <a:gd name="T42" fmla="*/ 21 w 89"/>
                <a:gd name="T43" fmla="*/ 0 h 200"/>
                <a:gd name="T44" fmla="*/ 9 w 89"/>
                <a:gd name="T45" fmla="*/ 1 h 200"/>
                <a:gd name="T46" fmla="*/ 0 w 89"/>
                <a:gd name="T47" fmla="*/ 11 h 200"/>
                <a:gd name="T48" fmla="*/ 0 w 89"/>
                <a:gd name="T49" fmla="*/ 12 h 200"/>
                <a:gd name="T50" fmla="*/ 65 w 89"/>
                <a:gd name="T51" fmla="*/ 195 h 200"/>
                <a:gd name="T52" fmla="*/ 67 w 89"/>
                <a:gd name="T53" fmla="*/ 19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200">
                  <a:moveTo>
                    <a:pt x="67" y="194"/>
                  </a:moveTo>
                  <a:cubicBezTo>
                    <a:pt x="69" y="193"/>
                    <a:pt x="69" y="193"/>
                    <a:pt x="69" y="193"/>
                  </a:cubicBezTo>
                  <a:cubicBezTo>
                    <a:pt x="35" y="139"/>
                    <a:pt x="13" y="78"/>
                    <a:pt x="4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8"/>
                    <a:pt x="6" y="5"/>
                    <a:pt x="9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25" y="71"/>
                    <a:pt x="49" y="136"/>
                    <a:pt x="85" y="192"/>
                  </a:cubicBezTo>
                  <a:cubicBezTo>
                    <a:pt x="87" y="191"/>
                    <a:pt x="87" y="191"/>
                    <a:pt x="87" y="191"/>
                  </a:cubicBezTo>
                  <a:cubicBezTo>
                    <a:pt x="86" y="190"/>
                    <a:pt x="86" y="190"/>
                    <a:pt x="86" y="190"/>
                  </a:cubicBezTo>
                  <a:cubicBezTo>
                    <a:pt x="77" y="195"/>
                    <a:pt x="77" y="195"/>
                    <a:pt x="77" y="195"/>
                  </a:cubicBezTo>
                  <a:cubicBezTo>
                    <a:pt x="76" y="196"/>
                    <a:pt x="75" y="196"/>
                    <a:pt x="74" y="196"/>
                  </a:cubicBezTo>
                  <a:cubicBezTo>
                    <a:pt x="72" y="196"/>
                    <a:pt x="70" y="195"/>
                    <a:pt x="69" y="193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67" y="198"/>
                    <a:pt x="70" y="200"/>
                    <a:pt x="74" y="200"/>
                  </a:cubicBezTo>
                  <a:cubicBezTo>
                    <a:pt x="75" y="200"/>
                    <a:pt x="77" y="200"/>
                    <a:pt x="79" y="199"/>
                  </a:cubicBezTo>
                  <a:cubicBezTo>
                    <a:pt x="89" y="192"/>
                    <a:pt x="89" y="192"/>
                    <a:pt x="89" y="192"/>
                  </a:cubicBezTo>
                  <a:cubicBezTo>
                    <a:pt x="88" y="190"/>
                    <a:pt x="88" y="190"/>
                    <a:pt x="88" y="190"/>
                  </a:cubicBezTo>
                  <a:cubicBezTo>
                    <a:pt x="53" y="134"/>
                    <a:pt x="29" y="70"/>
                    <a:pt x="21" y="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4" y="2"/>
                    <a:pt x="0" y="6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9" y="79"/>
                    <a:pt x="32" y="141"/>
                    <a:pt x="65" y="195"/>
                  </a:cubicBezTo>
                  <a:lnTo>
                    <a:pt x="67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61"/>
            <p:cNvSpPr>
              <a:spLocks noEditPoints="1"/>
            </p:cNvSpPr>
            <p:nvPr/>
          </p:nvSpPr>
          <p:spPr bwMode="auto">
            <a:xfrm>
              <a:off x="4298951" y="1579563"/>
              <a:ext cx="3660775" cy="3221038"/>
            </a:xfrm>
            <a:custGeom>
              <a:avLst/>
              <a:gdLst>
                <a:gd name="T0" fmla="*/ 950 w 1146"/>
                <a:gd name="T1" fmla="*/ 889 h 998"/>
                <a:gd name="T2" fmla="*/ 976 w 1146"/>
                <a:gd name="T3" fmla="*/ 915 h 998"/>
                <a:gd name="T4" fmla="*/ 1017 w 1146"/>
                <a:gd name="T5" fmla="*/ 858 h 998"/>
                <a:gd name="T6" fmla="*/ 1016 w 1146"/>
                <a:gd name="T7" fmla="*/ 785 h 998"/>
                <a:gd name="T8" fmla="*/ 1072 w 1146"/>
                <a:gd name="T9" fmla="*/ 743 h 998"/>
                <a:gd name="T10" fmla="*/ 1073 w 1146"/>
                <a:gd name="T11" fmla="*/ 739 h 998"/>
                <a:gd name="T12" fmla="*/ 1053 w 1146"/>
                <a:gd name="T13" fmla="*/ 672 h 998"/>
                <a:gd name="T14" fmla="*/ 1089 w 1146"/>
                <a:gd name="T15" fmla="*/ 675 h 998"/>
                <a:gd name="T16" fmla="*/ 1062 w 1146"/>
                <a:gd name="T17" fmla="*/ 606 h 998"/>
                <a:gd name="T18" fmla="*/ 1097 w 1146"/>
                <a:gd name="T19" fmla="*/ 613 h 998"/>
                <a:gd name="T20" fmla="*/ 1098 w 1146"/>
                <a:gd name="T21" fmla="*/ 543 h 998"/>
                <a:gd name="T22" fmla="*/ 30 w 1146"/>
                <a:gd name="T23" fmla="*/ 509 h 998"/>
                <a:gd name="T24" fmla="*/ 66 w 1146"/>
                <a:gd name="T25" fmla="*/ 514 h 998"/>
                <a:gd name="T26" fmla="*/ 1090 w 1146"/>
                <a:gd name="T27" fmla="*/ 477 h 998"/>
                <a:gd name="T28" fmla="*/ 42 w 1146"/>
                <a:gd name="T29" fmla="*/ 444 h 998"/>
                <a:gd name="T30" fmla="*/ 77 w 1146"/>
                <a:gd name="T31" fmla="*/ 453 h 998"/>
                <a:gd name="T32" fmla="*/ 1074 w 1146"/>
                <a:gd name="T33" fmla="*/ 412 h 998"/>
                <a:gd name="T34" fmla="*/ 95 w 1146"/>
                <a:gd name="T35" fmla="*/ 394 h 998"/>
                <a:gd name="T36" fmla="*/ 97 w 1146"/>
                <a:gd name="T37" fmla="*/ 390 h 998"/>
                <a:gd name="T38" fmla="*/ 1018 w 1146"/>
                <a:gd name="T39" fmla="*/ 366 h 998"/>
                <a:gd name="T40" fmla="*/ 1019 w 1146"/>
                <a:gd name="T41" fmla="*/ 370 h 998"/>
                <a:gd name="T42" fmla="*/ 92 w 1146"/>
                <a:gd name="T43" fmla="*/ 317 h 998"/>
                <a:gd name="T44" fmla="*/ 1019 w 1146"/>
                <a:gd name="T45" fmla="*/ 292 h 998"/>
                <a:gd name="T46" fmla="*/ 989 w 1146"/>
                <a:gd name="T47" fmla="*/ 312 h 998"/>
                <a:gd name="T48" fmla="*/ 127 w 1146"/>
                <a:gd name="T49" fmla="*/ 261 h 998"/>
                <a:gd name="T50" fmla="*/ 956 w 1146"/>
                <a:gd name="T51" fmla="*/ 264 h 998"/>
                <a:gd name="T52" fmla="*/ 983 w 1146"/>
                <a:gd name="T53" fmla="*/ 240 h 998"/>
                <a:gd name="T54" fmla="*/ 169 w 1146"/>
                <a:gd name="T55" fmla="*/ 210 h 998"/>
                <a:gd name="T56" fmla="*/ 914 w 1146"/>
                <a:gd name="T57" fmla="*/ 218 h 998"/>
                <a:gd name="T58" fmla="*/ 937 w 1146"/>
                <a:gd name="T59" fmla="*/ 190 h 998"/>
                <a:gd name="T60" fmla="*/ 236 w 1146"/>
                <a:gd name="T61" fmla="*/ 194 h 998"/>
                <a:gd name="T62" fmla="*/ 240 w 1146"/>
                <a:gd name="T63" fmla="*/ 192 h 998"/>
                <a:gd name="T64" fmla="*/ 865 w 1146"/>
                <a:gd name="T65" fmla="*/ 175 h 998"/>
                <a:gd name="T66" fmla="*/ 890 w 1146"/>
                <a:gd name="T67" fmla="*/ 149 h 998"/>
                <a:gd name="T68" fmla="*/ 270 w 1146"/>
                <a:gd name="T69" fmla="*/ 124 h 998"/>
                <a:gd name="T70" fmla="*/ 816 w 1146"/>
                <a:gd name="T71" fmla="*/ 142 h 998"/>
                <a:gd name="T72" fmla="*/ 835 w 1146"/>
                <a:gd name="T73" fmla="*/ 112 h 998"/>
                <a:gd name="T74" fmla="*/ 323 w 1146"/>
                <a:gd name="T75" fmla="*/ 94 h 998"/>
                <a:gd name="T76" fmla="*/ 339 w 1146"/>
                <a:gd name="T77" fmla="*/ 126 h 998"/>
                <a:gd name="T78" fmla="*/ 776 w 1146"/>
                <a:gd name="T79" fmla="*/ 82 h 998"/>
                <a:gd name="T80" fmla="*/ 396 w 1146"/>
                <a:gd name="T81" fmla="*/ 102 h 998"/>
                <a:gd name="T82" fmla="*/ 400 w 1146"/>
                <a:gd name="T83" fmla="*/ 101 h 998"/>
                <a:gd name="T84" fmla="*/ 700 w 1146"/>
                <a:gd name="T85" fmla="*/ 93 h 998"/>
                <a:gd name="T86" fmla="*/ 714 w 1146"/>
                <a:gd name="T87" fmla="*/ 59 h 998"/>
                <a:gd name="T88" fmla="*/ 452 w 1146"/>
                <a:gd name="T89" fmla="*/ 49 h 998"/>
                <a:gd name="T90" fmla="*/ 644 w 1146"/>
                <a:gd name="T91" fmla="*/ 80 h 998"/>
                <a:gd name="T92" fmla="*/ 645 w 1146"/>
                <a:gd name="T93" fmla="*/ 44 h 998"/>
                <a:gd name="T94" fmla="*/ 514 w 1146"/>
                <a:gd name="T95" fmla="*/ 40 h 998"/>
                <a:gd name="T96" fmla="*/ 516 w 1146"/>
                <a:gd name="T97" fmla="*/ 76 h 998"/>
                <a:gd name="T98" fmla="*/ 579 w 1146"/>
                <a:gd name="T99" fmla="*/ 38 h 998"/>
                <a:gd name="T100" fmla="*/ 560 w 1146"/>
                <a:gd name="T101" fmla="*/ 0 h 998"/>
                <a:gd name="T102" fmla="*/ 1031 w 1146"/>
                <a:gd name="T103" fmla="*/ 574 h 998"/>
                <a:gd name="T104" fmla="*/ 1146 w 1146"/>
                <a:gd name="T105" fmla="*/ 574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46" h="998">
                  <a:moveTo>
                    <a:pt x="976" y="915"/>
                  </a:moveTo>
                  <a:cubicBezTo>
                    <a:pt x="948" y="893"/>
                    <a:pt x="948" y="893"/>
                    <a:pt x="948" y="893"/>
                  </a:cubicBezTo>
                  <a:cubicBezTo>
                    <a:pt x="948" y="892"/>
                    <a:pt x="948" y="892"/>
                    <a:pt x="948" y="892"/>
                  </a:cubicBezTo>
                  <a:cubicBezTo>
                    <a:pt x="949" y="892"/>
                    <a:pt x="949" y="891"/>
                    <a:pt x="950" y="891"/>
                  </a:cubicBezTo>
                  <a:cubicBezTo>
                    <a:pt x="950" y="890"/>
                    <a:pt x="950" y="890"/>
                    <a:pt x="951" y="890"/>
                  </a:cubicBezTo>
                  <a:cubicBezTo>
                    <a:pt x="950" y="889"/>
                    <a:pt x="950" y="889"/>
                    <a:pt x="950" y="889"/>
                  </a:cubicBezTo>
                  <a:cubicBezTo>
                    <a:pt x="951" y="889"/>
                    <a:pt x="951" y="889"/>
                    <a:pt x="951" y="889"/>
                  </a:cubicBezTo>
                  <a:cubicBezTo>
                    <a:pt x="951" y="889"/>
                    <a:pt x="951" y="889"/>
                    <a:pt x="951" y="889"/>
                  </a:cubicBezTo>
                  <a:cubicBezTo>
                    <a:pt x="979" y="912"/>
                    <a:pt x="979" y="912"/>
                    <a:pt x="979" y="912"/>
                  </a:cubicBezTo>
                  <a:cubicBezTo>
                    <a:pt x="978" y="913"/>
                    <a:pt x="978" y="913"/>
                    <a:pt x="978" y="913"/>
                  </a:cubicBezTo>
                  <a:cubicBezTo>
                    <a:pt x="978" y="914"/>
                    <a:pt x="977" y="914"/>
                    <a:pt x="976" y="915"/>
                  </a:cubicBezTo>
                  <a:cubicBezTo>
                    <a:pt x="976" y="915"/>
                    <a:pt x="976" y="915"/>
                    <a:pt x="976" y="915"/>
                  </a:cubicBezTo>
                  <a:moveTo>
                    <a:pt x="1015" y="862"/>
                  </a:moveTo>
                  <a:cubicBezTo>
                    <a:pt x="985" y="843"/>
                    <a:pt x="985" y="843"/>
                    <a:pt x="985" y="843"/>
                  </a:cubicBezTo>
                  <a:cubicBezTo>
                    <a:pt x="987" y="839"/>
                    <a:pt x="987" y="839"/>
                    <a:pt x="987" y="839"/>
                  </a:cubicBezTo>
                  <a:cubicBezTo>
                    <a:pt x="986" y="839"/>
                    <a:pt x="986" y="839"/>
                    <a:pt x="986" y="839"/>
                  </a:cubicBezTo>
                  <a:cubicBezTo>
                    <a:pt x="1017" y="858"/>
                    <a:pt x="1017" y="858"/>
                    <a:pt x="1017" y="858"/>
                  </a:cubicBezTo>
                  <a:cubicBezTo>
                    <a:pt x="1017" y="858"/>
                    <a:pt x="1017" y="858"/>
                    <a:pt x="1017" y="858"/>
                  </a:cubicBezTo>
                  <a:cubicBezTo>
                    <a:pt x="1017" y="859"/>
                    <a:pt x="1016" y="861"/>
                    <a:pt x="1015" y="862"/>
                  </a:cubicBezTo>
                  <a:cubicBezTo>
                    <a:pt x="1015" y="862"/>
                    <a:pt x="1015" y="862"/>
                    <a:pt x="1015" y="862"/>
                  </a:cubicBezTo>
                  <a:moveTo>
                    <a:pt x="1047" y="804"/>
                  </a:moveTo>
                  <a:cubicBezTo>
                    <a:pt x="1015" y="789"/>
                    <a:pt x="1015" y="789"/>
                    <a:pt x="1015" y="789"/>
                  </a:cubicBezTo>
                  <a:cubicBezTo>
                    <a:pt x="1015" y="788"/>
                    <a:pt x="1015" y="788"/>
                    <a:pt x="1015" y="788"/>
                  </a:cubicBezTo>
                  <a:cubicBezTo>
                    <a:pt x="1015" y="787"/>
                    <a:pt x="1016" y="786"/>
                    <a:pt x="1016" y="785"/>
                  </a:cubicBezTo>
                  <a:cubicBezTo>
                    <a:pt x="1016" y="785"/>
                    <a:pt x="1016" y="785"/>
                    <a:pt x="1016" y="785"/>
                  </a:cubicBezTo>
                  <a:cubicBezTo>
                    <a:pt x="1049" y="800"/>
                    <a:pt x="1049" y="800"/>
                    <a:pt x="1049" y="800"/>
                  </a:cubicBezTo>
                  <a:cubicBezTo>
                    <a:pt x="1049" y="800"/>
                    <a:pt x="1049" y="800"/>
                    <a:pt x="1049" y="800"/>
                  </a:cubicBezTo>
                  <a:cubicBezTo>
                    <a:pt x="1048" y="801"/>
                    <a:pt x="1048" y="803"/>
                    <a:pt x="1047" y="804"/>
                  </a:cubicBezTo>
                  <a:cubicBezTo>
                    <a:pt x="1047" y="804"/>
                    <a:pt x="1047" y="804"/>
                    <a:pt x="1047" y="804"/>
                  </a:cubicBezTo>
                  <a:moveTo>
                    <a:pt x="1072" y="743"/>
                  </a:moveTo>
                  <a:cubicBezTo>
                    <a:pt x="1038" y="731"/>
                    <a:pt x="1038" y="731"/>
                    <a:pt x="1038" y="731"/>
                  </a:cubicBezTo>
                  <a:cubicBezTo>
                    <a:pt x="1038" y="731"/>
                    <a:pt x="1038" y="731"/>
                    <a:pt x="1038" y="731"/>
                  </a:cubicBezTo>
                  <a:cubicBezTo>
                    <a:pt x="1038" y="730"/>
                    <a:pt x="1038" y="729"/>
                    <a:pt x="1039" y="727"/>
                  </a:cubicBezTo>
                  <a:cubicBezTo>
                    <a:pt x="1039" y="727"/>
                    <a:pt x="1039" y="727"/>
                    <a:pt x="1039" y="727"/>
                  </a:cubicBezTo>
                  <a:cubicBezTo>
                    <a:pt x="1039" y="727"/>
                    <a:pt x="1039" y="727"/>
                    <a:pt x="1039" y="727"/>
                  </a:cubicBezTo>
                  <a:cubicBezTo>
                    <a:pt x="1073" y="739"/>
                    <a:pt x="1073" y="739"/>
                    <a:pt x="1073" y="739"/>
                  </a:cubicBezTo>
                  <a:cubicBezTo>
                    <a:pt x="1073" y="739"/>
                    <a:pt x="1073" y="739"/>
                    <a:pt x="1073" y="739"/>
                  </a:cubicBezTo>
                  <a:cubicBezTo>
                    <a:pt x="1073" y="739"/>
                    <a:pt x="1073" y="740"/>
                    <a:pt x="1072" y="741"/>
                  </a:cubicBezTo>
                  <a:cubicBezTo>
                    <a:pt x="1072" y="741"/>
                    <a:pt x="1072" y="742"/>
                    <a:pt x="1072" y="742"/>
                  </a:cubicBezTo>
                  <a:cubicBezTo>
                    <a:pt x="1072" y="743"/>
                    <a:pt x="1072" y="743"/>
                    <a:pt x="1072" y="743"/>
                  </a:cubicBezTo>
                  <a:moveTo>
                    <a:pt x="1089" y="679"/>
                  </a:moveTo>
                  <a:cubicBezTo>
                    <a:pt x="1053" y="672"/>
                    <a:pt x="1053" y="672"/>
                    <a:pt x="1053" y="672"/>
                  </a:cubicBezTo>
                  <a:cubicBezTo>
                    <a:pt x="1053" y="671"/>
                    <a:pt x="1053" y="671"/>
                    <a:pt x="1053" y="671"/>
                  </a:cubicBezTo>
                  <a:cubicBezTo>
                    <a:pt x="1054" y="670"/>
                    <a:pt x="1054" y="669"/>
                    <a:pt x="1054" y="668"/>
                  </a:cubicBezTo>
                  <a:cubicBezTo>
                    <a:pt x="1053" y="667"/>
                    <a:pt x="1053" y="667"/>
                    <a:pt x="1053" y="667"/>
                  </a:cubicBezTo>
                  <a:cubicBezTo>
                    <a:pt x="1054" y="667"/>
                    <a:pt x="1054" y="667"/>
                    <a:pt x="1054" y="667"/>
                  </a:cubicBezTo>
                  <a:cubicBezTo>
                    <a:pt x="1089" y="674"/>
                    <a:pt x="1089" y="674"/>
                    <a:pt x="1089" y="674"/>
                  </a:cubicBezTo>
                  <a:cubicBezTo>
                    <a:pt x="1089" y="675"/>
                    <a:pt x="1089" y="675"/>
                    <a:pt x="1089" y="675"/>
                  </a:cubicBezTo>
                  <a:cubicBezTo>
                    <a:pt x="1089" y="676"/>
                    <a:pt x="1089" y="677"/>
                    <a:pt x="1089" y="678"/>
                  </a:cubicBezTo>
                  <a:cubicBezTo>
                    <a:pt x="1089" y="679"/>
                    <a:pt x="1089" y="679"/>
                    <a:pt x="1089" y="679"/>
                  </a:cubicBezTo>
                  <a:moveTo>
                    <a:pt x="1097" y="613"/>
                  </a:moveTo>
                  <a:cubicBezTo>
                    <a:pt x="1062" y="610"/>
                    <a:pt x="1062" y="610"/>
                    <a:pt x="1062" y="610"/>
                  </a:cubicBezTo>
                  <a:cubicBezTo>
                    <a:pt x="1062" y="609"/>
                    <a:pt x="1062" y="609"/>
                    <a:pt x="1062" y="609"/>
                  </a:cubicBezTo>
                  <a:cubicBezTo>
                    <a:pt x="1062" y="608"/>
                    <a:pt x="1062" y="607"/>
                    <a:pt x="1062" y="606"/>
                  </a:cubicBezTo>
                  <a:cubicBezTo>
                    <a:pt x="1062" y="606"/>
                    <a:pt x="1062" y="606"/>
                    <a:pt x="1062" y="606"/>
                  </a:cubicBezTo>
                  <a:cubicBezTo>
                    <a:pt x="1098" y="608"/>
                    <a:pt x="1098" y="608"/>
                    <a:pt x="1098" y="608"/>
                  </a:cubicBezTo>
                  <a:cubicBezTo>
                    <a:pt x="1098" y="609"/>
                    <a:pt x="1098" y="609"/>
                    <a:pt x="1098" y="609"/>
                  </a:cubicBezTo>
                  <a:cubicBezTo>
                    <a:pt x="1098" y="610"/>
                    <a:pt x="1098" y="611"/>
                    <a:pt x="1097" y="613"/>
                  </a:cubicBezTo>
                  <a:cubicBezTo>
                    <a:pt x="1097" y="613"/>
                    <a:pt x="1097" y="613"/>
                    <a:pt x="1097" y="613"/>
                  </a:cubicBezTo>
                  <a:cubicBezTo>
                    <a:pt x="1097" y="613"/>
                    <a:pt x="1097" y="613"/>
                    <a:pt x="1097" y="613"/>
                  </a:cubicBezTo>
                  <a:moveTo>
                    <a:pt x="1062" y="549"/>
                  </a:moveTo>
                  <a:cubicBezTo>
                    <a:pt x="1062" y="548"/>
                    <a:pt x="1062" y="548"/>
                    <a:pt x="1062" y="548"/>
                  </a:cubicBezTo>
                  <a:cubicBezTo>
                    <a:pt x="1062" y="547"/>
                    <a:pt x="1062" y="546"/>
                    <a:pt x="1062" y="545"/>
                  </a:cubicBezTo>
                  <a:cubicBezTo>
                    <a:pt x="1062" y="544"/>
                    <a:pt x="1062" y="544"/>
                    <a:pt x="1062" y="544"/>
                  </a:cubicBezTo>
                  <a:cubicBezTo>
                    <a:pt x="1098" y="542"/>
                    <a:pt x="1098" y="542"/>
                    <a:pt x="1098" y="542"/>
                  </a:cubicBezTo>
                  <a:cubicBezTo>
                    <a:pt x="1098" y="543"/>
                    <a:pt x="1098" y="543"/>
                    <a:pt x="1098" y="543"/>
                  </a:cubicBezTo>
                  <a:cubicBezTo>
                    <a:pt x="1098" y="544"/>
                    <a:pt x="1098" y="545"/>
                    <a:pt x="1098" y="547"/>
                  </a:cubicBezTo>
                  <a:cubicBezTo>
                    <a:pt x="1098" y="547"/>
                    <a:pt x="1098" y="547"/>
                    <a:pt x="1098" y="547"/>
                  </a:cubicBezTo>
                  <a:cubicBezTo>
                    <a:pt x="1062" y="549"/>
                    <a:pt x="1062" y="549"/>
                    <a:pt x="1062" y="549"/>
                  </a:cubicBezTo>
                  <a:moveTo>
                    <a:pt x="66" y="514"/>
                  </a:moveTo>
                  <a:cubicBezTo>
                    <a:pt x="30" y="509"/>
                    <a:pt x="30" y="509"/>
                    <a:pt x="30" y="509"/>
                  </a:cubicBezTo>
                  <a:cubicBezTo>
                    <a:pt x="30" y="509"/>
                    <a:pt x="30" y="509"/>
                    <a:pt x="30" y="509"/>
                  </a:cubicBezTo>
                  <a:cubicBezTo>
                    <a:pt x="30" y="508"/>
                    <a:pt x="30" y="507"/>
                    <a:pt x="31" y="505"/>
                  </a:cubicBezTo>
                  <a:cubicBezTo>
                    <a:pt x="31" y="505"/>
                    <a:pt x="31" y="505"/>
                    <a:pt x="31" y="505"/>
                  </a:cubicBezTo>
                  <a:cubicBezTo>
                    <a:pt x="66" y="509"/>
                    <a:pt x="66" y="509"/>
                    <a:pt x="66" y="509"/>
                  </a:cubicBezTo>
                  <a:cubicBezTo>
                    <a:pt x="66" y="510"/>
                    <a:pt x="66" y="510"/>
                    <a:pt x="66" y="510"/>
                  </a:cubicBezTo>
                  <a:cubicBezTo>
                    <a:pt x="66" y="510"/>
                    <a:pt x="66" y="511"/>
                    <a:pt x="66" y="512"/>
                  </a:cubicBezTo>
                  <a:cubicBezTo>
                    <a:pt x="66" y="514"/>
                    <a:pt x="66" y="514"/>
                    <a:pt x="66" y="514"/>
                  </a:cubicBezTo>
                  <a:moveTo>
                    <a:pt x="1055" y="487"/>
                  </a:moveTo>
                  <a:cubicBezTo>
                    <a:pt x="1055" y="487"/>
                    <a:pt x="1055" y="487"/>
                    <a:pt x="1055" y="487"/>
                  </a:cubicBezTo>
                  <a:cubicBezTo>
                    <a:pt x="1055" y="486"/>
                    <a:pt x="1055" y="485"/>
                    <a:pt x="1055" y="483"/>
                  </a:cubicBezTo>
                  <a:cubicBezTo>
                    <a:pt x="1055" y="483"/>
                    <a:pt x="1055" y="483"/>
                    <a:pt x="1055" y="483"/>
                  </a:cubicBezTo>
                  <a:cubicBezTo>
                    <a:pt x="1055" y="483"/>
                    <a:pt x="1055" y="483"/>
                    <a:pt x="1055" y="483"/>
                  </a:cubicBezTo>
                  <a:cubicBezTo>
                    <a:pt x="1090" y="477"/>
                    <a:pt x="1090" y="477"/>
                    <a:pt x="1090" y="477"/>
                  </a:cubicBezTo>
                  <a:cubicBezTo>
                    <a:pt x="1090" y="477"/>
                    <a:pt x="1090" y="477"/>
                    <a:pt x="1090" y="477"/>
                  </a:cubicBezTo>
                  <a:cubicBezTo>
                    <a:pt x="1091" y="481"/>
                    <a:pt x="1091" y="481"/>
                    <a:pt x="1091" y="481"/>
                  </a:cubicBezTo>
                  <a:cubicBezTo>
                    <a:pt x="1055" y="487"/>
                    <a:pt x="1055" y="487"/>
                    <a:pt x="1055" y="487"/>
                  </a:cubicBezTo>
                  <a:moveTo>
                    <a:pt x="77" y="453"/>
                  </a:moveTo>
                  <a:cubicBezTo>
                    <a:pt x="42" y="444"/>
                    <a:pt x="42" y="444"/>
                    <a:pt x="42" y="444"/>
                  </a:cubicBezTo>
                  <a:cubicBezTo>
                    <a:pt x="42" y="444"/>
                    <a:pt x="42" y="444"/>
                    <a:pt x="42" y="444"/>
                  </a:cubicBezTo>
                  <a:cubicBezTo>
                    <a:pt x="42" y="443"/>
                    <a:pt x="43" y="441"/>
                    <a:pt x="43" y="440"/>
                  </a:cubicBezTo>
                  <a:cubicBezTo>
                    <a:pt x="43" y="440"/>
                    <a:pt x="43" y="440"/>
                    <a:pt x="43" y="440"/>
                  </a:cubicBezTo>
                  <a:cubicBezTo>
                    <a:pt x="78" y="449"/>
                    <a:pt x="78" y="449"/>
                    <a:pt x="78" y="449"/>
                  </a:cubicBezTo>
                  <a:cubicBezTo>
                    <a:pt x="78" y="449"/>
                    <a:pt x="78" y="449"/>
                    <a:pt x="78" y="449"/>
                  </a:cubicBezTo>
                  <a:cubicBezTo>
                    <a:pt x="78" y="450"/>
                    <a:pt x="77" y="452"/>
                    <a:pt x="77" y="453"/>
                  </a:cubicBezTo>
                  <a:cubicBezTo>
                    <a:pt x="77" y="453"/>
                    <a:pt x="77" y="453"/>
                    <a:pt x="77" y="453"/>
                  </a:cubicBezTo>
                  <a:moveTo>
                    <a:pt x="1041" y="427"/>
                  </a:moveTo>
                  <a:cubicBezTo>
                    <a:pt x="1041" y="427"/>
                    <a:pt x="1041" y="427"/>
                    <a:pt x="1041" y="427"/>
                  </a:cubicBezTo>
                  <a:cubicBezTo>
                    <a:pt x="1041" y="426"/>
                    <a:pt x="1040" y="425"/>
                    <a:pt x="1040" y="424"/>
                  </a:cubicBezTo>
                  <a:cubicBezTo>
                    <a:pt x="1040" y="423"/>
                    <a:pt x="1040" y="423"/>
                    <a:pt x="1040" y="423"/>
                  </a:cubicBezTo>
                  <a:cubicBezTo>
                    <a:pt x="1040" y="423"/>
                    <a:pt x="1040" y="423"/>
                    <a:pt x="1040" y="423"/>
                  </a:cubicBezTo>
                  <a:cubicBezTo>
                    <a:pt x="1074" y="412"/>
                    <a:pt x="1074" y="412"/>
                    <a:pt x="1074" y="412"/>
                  </a:cubicBezTo>
                  <a:cubicBezTo>
                    <a:pt x="1074" y="413"/>
                    <a:pt x="1074" y="413"/>
                    <a:pt x="1074" y="413"/>
                  </a:cubicBezTo>
                  <a:cubicBezTo>
                    <a:pt x="1075" y="414"/>
                    <a:pt x="1075" y="415"/>
                    <a:pt x="1075" y="417"/>
                  </a:cubicBezTo>
                  <a:cubicBezTo>
                    <a:pt x="1075" y="417"/>
                    <a:pt x="1075" y="417"/>
                    <a:pt x="1075" y="417"/>
                  </a:cubicBezTo>
                  <a:cubicBezTo>
                    <a:pt x="1041" y="427"/>
                    <a:pt x="1041" y="427"/>
                    <a:pt x="1041" y="427"/>
                  </a:cubicBezTo>
                  <a:moveTo>
                    <a:pt x="95" y="394"/>
                  </a:moveTo>
                  <a:cubicBezTo>
                    <a:pt x="95" y="394"/>
                    <a:pt x="95" y="394"/>
                    <a:pt x="95" y="394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80"/>
                    <a:pt x="63" y="378"/>
                    <a:pt x="63" y="377"/>
                  </a:cubicBezTo>
                  <a:cubicBezTo>
                    <a:pt x="64" y="377"/>
                    <a:pt x="64" y="377"/>
                    <a:pt x="64" y="377"/>
                  </a:cubicBezTo>
                  <a:cubicBezTo>
                    <a:pt x="97" y="390"/>
                    <a:pt x="97" y="390"/>
                    <a:pt x="97" y="390"/>
                  </a:cubicBezTo>
                  <a:cubicBezTo>
                    <a:pt x="97" y="390"/>
                    <a:pt x="97" y="390"/>
                    <a:pt x="97" y="390"/>
                  </a:cubicBezTo>
                  <a:cubicBezTo>
                    <a:pt x="96" y="391"/>
                    <a:pt x="96" y="393"/>
                    <a:pt x="96" y="394"/>
                  </a:cubicBezTo>
                  <a:cubicBezTo>
                    <a:pt x="95" y="394"/>
                    <a:pt x="95" y="394"/>
                    <a:pt x="95" y="394"/>
                  </a:cubicBezTo>
                  <a:moveTo>
                    <a:pt x="1019" y="370"/>
                  </a:moveTo>
                  <a:cubicBezTo>
                    <a:pt x="1019" y="369"/>
                    <a:pt x="1019" y="369"/>
                    <a:pt x="1019" y="369"/>
                  </a:cubicBezTo>
                  <a:cubicBezTo>
                    <a:pt x="1019" y="368"/>
                    <a:pt x="1018" y="367"/>
                    <a:pt x="1018" y="366"/>
                  </a:cubicBezTo>
                  <a:cubicBezTo>
                    <a:pt x="1018" y="366"/>
                    <a:pt x="1018" y="366"/>
                    <a:pt x="1018" y="366"/>
                  </a:cubicBezTo>
                  <a:cubicBezTo>
                    <a:pt x="1050" y="351"/>
                    <a:pt x="1050" y="351"/>
                    <a:pt x="1050" y="351"/>
                  </a:cubicBezTo>
                  <a:cubicBezTo>
                    <a:pt x="1050" y="351"/>
                    <a:pt x="1050" y="351"/>
                    <a:pt x="1050" y="351"/>
                  </a:cubicBezTo>
                  <a:cubicBezTo>
                    <a:pt x="1051" y="352"/>
                    <a:pt x="1052" y="353"/>
                    <a:pt x="1052" y="355"/>
                  </a:cubicBezTo>
                  <a:cubicBezTo>
                    <a:pt x="1052" y="355"/>
                    <a:pt x="1052" y="355"/>
                    <a:pt x="1052" y="355"/>
                  </a:cubicBezTo>
                  <a:cubicBezTo>
                    <a:pt x="1052" y="355"/>
                    <a:pt x="1052" y="355"/>
                    <a:pt x="1052" y="355"/>
                  </a:cubicBezTo>
                  <a:cubicBezTo>
                    <a:pt x="1019" y="370"/>
                    <a:pt x="1019" y="370"/>
                    <a:pt x="1019" y="370"/>
                  </a:cubicBezTo>
                  <a:moveTo>
                    <a:pt x="121" y="338"/>
                  </a:moveTo>
                  <a:cubicBezTo>
                    <a:pt x="121" y="338"/>
                    <a:pt x="121" y="338"/>
                    <a:pt x="121" y="338"/>
                  </a:cubicBezTo>
                  <a:cubicBezTo>
                    <a:pt x="89" y="321"/>
                    <a:pt x="89" y="321"/>
                    <a:pt x="89" y="321"/>
                  </a:cubicBezTo>
                  <a:cubicBezTo>
                    <a:pt x="90" y="320"/>
                    <a:pt x="90" y="320"/>
                    <a:pt x="90" y="320"/>
                  </a:cubicBezTo>
                  <a:cubicBezTo>
                    <a:pt x="90" y="319"/>
                    <a:pt x="91" y="318"/>
                    <a:pt x="92" y="317"/>
                  </a:cubicBezTo>
                  <a:cubicBezTo>
                    <a:pt x="92" y="317"/>
                    <a:pt x="92" y="317"/>
                    <a:pt x="92" y="317"/>
                  </a:cubicBezTo>
                  <a:cubicBezTo>
                    <a:pt x="123" y="334"/>
                    <a:pt x="123" y="334"/>
                    <a:pt x="123" y="334"/>
                  </a:cubicBezTo>
                  <a:cubicBezTo>
                    <a:pt x="123" y="334"/>
                    <a:pt x="123" y="334"/>
                    <a:pt x="123" y="334"/>
                  </a:cubicBezTo>
                  <a:cubicBezTo>
                    <a:pt x="123" y="335"/>
                    <a:pt x="122" y="337"/>
                    <a:pt x="121" y="338"/>
                  </a:cubicBezTo>
                  <a:cubicBezTo>
                    <a:pt x="121" y="338"/>
                    <a:pt x="121" y="338"/>
                    <a:pt x="121" y="338"/>
                  </a:cubicBezTo>
                  <a:moveTo>
                    <a:pt x="988" y="312"/>
                  </a:moveTo>
                  <a:cubicBezTo>
                    <a:pt x="1019" y="292"/>
                    <a:pt x="1019" y="292"/>
                    <a:pt x="1019" y="292"/>
                  </a:cubicBezTo>
                  <a:cubicBezTo>
                    <a:pt x="1019" y="293"/>
                    <a:pt x="1019" y="293"/>
                    <a:pt x="1019" y="293"/>
                  </a:cubicBezTo>
                  <a:cubicBezTo>
                    <a:pt x="1020" y="294"/>
                    <a:pt x="1021" y="295"/>
                    <a:pt x="1021" y="296"/>
                  </a:cubicBezTo>
                  <a:cubicBezTo>
                    <a:pt x="1022" y="296"/>
                    <a:pt x="1022" y="296"/>
                    <a:pt x="1022" y="296"/>
                  </a:cubicBezTo>
                  <a:cubicBezTo>
                    <a:pt x="991" y="315"/>
                    <a:pt x="991" y="315"/>
                    <a:pt x="991" y="315"/>
                  </a:cubicBezTo>
                  <a:cubicBezTo>
                    <a:pt x="991" y="315"/>
                    <a:pt x="991" y="315"/>
                    <a:pt x="991" y="315"/>
                  </a:cubicBezTo>
                  <a:cubicBezTo>
                    <a:pt x="990" y="314"/>
                    <a:pt x="990" y="313"/>
                    <a:pt x="989" y="312"/>
                  </a:cubicBezTo>
                  <a:cubicBezTo>
                    <a:pt x="989" y="312"/>
                    <a:pt x="989" y="312"/>
                    <a:pt x="989" y="312"/>
                  </a:cubicBezTo>
                  <a:cubicBezTo>
                    <a:pt x="988" y="312"/>
                    <a:pt x="988" y="312"/>
                    <a:pt x="988" y="312"/>
                  </a:cubicBezTo>
                  <a:moveTo>
                    <a:pt x="154" y="285"/>
                  </a:moveTo>
                  <a:cubicBezTo>
                    <a:pt x="124" y="264"/>
                    <a:pt x="124" y="264"/>
                    <a:pt x="124" y="264"/>
                  </a:cubicBezTo>
                  <a:cubicBezTo>
                    <a:pt x="124" y="264"/>
                    <a:pt x="124" y="264"/>
                    <a:pt x="124" y="264"/>
                  </a:cubicBezTo>
                  <a:cubicBezTo>
                    <a:pt x="125" y="263"/>
                    <a:pt x="126" y="262"/>
                    <a:pt x="127" y="261"/>
                  </a:cubicBezTo>
                  <a:cubicBezTo>
                    <a:pt x="127" y="261"/>
                    <a:pt x="127" y="261"/>
                    <a:pt x="127" y="261"/>
                  </a:cubicBezTo>
                  <a:cubicBezTo>
                    <a:pt x="156" y="282"/>
                    <a:pt x="156" y="282"/>
                    <a:pt x="156" y="282"/>
                  </a:cubicBezTo>
                  <a:cubicBezTo>
                    <a:pt x="156" y="282"/>
                    <a:pt x="156" y="282"/>
                    <a:pt x="156" y="282"/>
                  </a:cubicBezTo>
                  <a:cubicBezTo>
                    <a:pt x="155" y="283"/>
                    <a:pt x="155" y="284"/>
                    <a:pt x="154" y="285"/>
                  </a:cubicBezTo>
                  <a:cubicBezTo>
                    <a:pt x="154" y="285"/>
                    <a:pt x="154" y="285"/>
                    <a:pt x="154" y="285"/>
                  </a:cubicBezTo>
                  <a:moveTo>
                    <a:pt x="956" y="264"/>
                  </a:moveTo>
                  <a:cubicBezTo>
                    <a:pt x="955" y="264"/>
                    <a:pt x="955" y="264"/>
                    <a:pt x="955" y="264"/>
                  </a:cubicBezTo>
                  <a:cubicBezTo>
                    <a:pt x="955" y="263"/>
                    <a:pt x="954" y="262"/>
                    <a:pt x="953" y="261"/>
                  </a:cubicBezTo>
                  <a:cubicBezTo>
                    <a:pt x="953" y="261"/>
                    <a:pt x="953" y="261"/>
                    <a:pt x="953" y="261"/>
                  </a:cubicBezTo>
                  <a:cubicBezTo>
                    <a:pt x="981" y="238"/>
                    <a:pt x="981" y="238"/>
                    <a:pt x="981" y="238"/>
                  </a:cubicBezTo>
                  <a:cubicBezTo>
                    <a:pt x="981" y="239"/>
                    <a:pt x="981" y="239"/>
                    <a:pt x="981" y="239"/>
                  </a:cubicBezTo>
                  <a:cubicBezTo>
                    <a:pt x="982" y="239"/>
                    <a:pt x="982" y="240"/>
                    <a:pt x="983" y="240"/>
                  </a:cubicBezTo>
                  <a:cubicBezTo>
                    <a:pt x="984" y="242"/>
                    <a:pt x="984" y="242"/>
                    <a:pt x="984" y="242"/>
                  </a:cubicBezTo>
                  <a:cubicBezTo>
                    <a:pt x="956" y="264"/>
                    <a:pt x="956" y="264"/>
                    <a:pt x="956" y="264"/>
                  </a:cubicBezTo>
                  <a:moveTo>
                    <a:pt x="192" y="237"/>
                  </a:moveTo>
                  <a:cubicBezTo>
                    <a:pt x="166" y="213"/>
                    <a:pt x="166" y="213"/>
                    <a:pt x="166" y="213"/>
                  </a:cubicBezTo>
                  <a:cubicBezTo>
                    <a:pt x="166" y="213"/>
                    <a:pt x="166" y="213"/>
                    <a:pt x="166" y="213"/>
                  </a:cubicBezTo>
                  <a:cubicBezTo>
                    <a:pt x="167" y="212"/>
                    <a:pt x="168" y="211"/>
                    <a:pt x="169" y="210"/>
                  </a:cubicBezTo>
                  <a:cubicBezTo>
                    <a:pt x="169" y="210"/>
                    <a:pt x="169" y="210"/>
                    <a:pt x="169" y="210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4" y="235"/>
                    <a:pt x="193" y="236"/>
                    <a:pt x="192" y="237"/>
                  </a:cubicBezTo>
                  <a:cubicBezTo>
                    <a:pt x="192" y="237"/>
                    <a:pt x="192" y="237"/>
                    <a:pt x="192" y="237"/>
                  </a:cubicBezTo>
                  <a:moveTo>
                    <a:pt x="914" y="218"/>
                  </a:moveTo>
                  <a:cubicBezTo>
                    <a:pt x="914" y="218"/>
                    <a:pt x="914" y="218"/>
                    <a:pt x="914" y="218"/>
                  </a:cubicBezTo>
                  <a:cubicBezTo>
                    <a:pt x="913" y="217"/>
                    <a:pt x="912" y="216"/>
                    <a:pt x="912" y="215"/>
                  </a:cubicBezTo>
                  <a:cubicBezTo>
                    <a:pt x="911" y="215"/>
                    <a:pt x="911" y="215"/>
                    <a:pt x="911" y="215"/>
                  </a:cubicBezTo>
                  <a:cubicBezTo>
                    <a:pt x="912" y="215"/>
                    <a:pt x="912" y="215"/>
                    <a:pt x="912" y="215"/>
                  </a:cubicBezTo>
                  <a:cubicBezTo>
                    <a:pt x="937" y="189"/>
                    <a:pt x="937" y="189"/>
                    <a:pt x="937" y="189"/>
                  </a:cubicBezTo>
                  <a:cubicBezTo>
                    <a:pt x="937" y="190"/>
                    <a:pt x="937" y="190"/>
                    <a:pt x="937" y="190"/>
                  </a:cubicBezTo>
                  <a:cubicBezTo>
                    <a:pt x="937" y="190"/>
                    <a:pt x="938" y="191"/>
                    <a:pt x="939" y="192"/>
                  </a:cubicBezTo>
                  <a:cubicBezTo>
                    <a:pt x="940" y="193"/>
                    <a:pt x="940" y="193"/>
                    <a:pt x="940" y="193"/>
                  </a:cubicBezTo>
                  <a:cubicBezTo>
                    <a:pt x="940" y="193"/>
                    <a:pt x="940" y="193"/>
                    <a:pt x="940" y="193"/>
                  </a:cubicBezTo>
                  <a:cubicBezTo>
                    <a:pt x="914" y="218"/>
                    <a:pt x="914" y="218"/>
                    <a:pt x="914" y="218"/>
                  </a:cubicBezTo>
                  <a:moveTo>
                    <a:pt x="237" y="194"/>
                  </a:moveTo>
                  <a:cubicBezTo>
                    <a:pt x="236" y="194"/>
                    <a:pt x="236" y="194"/>
                    <a:pt x="236" y="194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14" y="166"/>
                    <a:pt x="215" y="165"/>
                    <a:pt x="216" y="164"/>
                  </a:cubicBezTo>
                  <a:cubicBezTo>
                    <a:pt x="217" y="164"/>
                    <a:pt x="217" y="164"/>
                    <a:pt x="217" y="164"/>
                  </a:cubicBezTo>
                  <a:cubicBezTo>
                    <a:pt x="240" y="191"/>
                    <a:pt x="240" y="191"/>
                    <a:pt x="240" y="191"/>
                  </a:cubicBezTo>
                  <a:cubicBezTo>
                    <a:pt x="240" y="192"/>
                    <a:pt x="240" y="192"/>
                    <a:pt x="240" y="192"/>
                  </a:cubicBezTo>
                  <a:cubicBezTo>
                    <a:pt x="239" y="192"/>
                    <a:pt x="238" y="193"/>
                    <a:pt x="237" y="194"/>
                  </a:cubicBezTo>
                  <a:cubicBezTo>
                    <a:pt x="237" y="194"/>
                    <a:pt x="237" y="194"/>
                    <a:pt x="237" y="194"/>
                  </a:cubicBezTo>
                  <a:moveTo>
                    <a:pt x="868" y="178"/>
                  </a:moveTo>
                  <a:cubicBezTo>
                    <a:pt x="868" y="177"/>
                    <a:pt x="868" y="177"/>
                    <a:pt x="868" y="177"/>
                  </a:cubicBezTo>
                  <a:cubicBezTo>
                    <a:pt x="867" y="177"/>
                    <a:pt x="866" y="176"/>
                    <a:pt x="865" y="175"/>
                  </a:cubicBezTo>
                  <a:cubicBezTo>
                    <a:pt x="865" y="175"/>
                    <a:pt x="865" y="175"/>
                    <a:pt x="865" y="175"/>
                  </a:cubicBezTo>
                  <a:cubicBezTo>
                    <a:pt x="865" y="175"/>
                    <a:pt x="865" y="175"/>
                    <a:pt x="865" y="175"/>
                  </a:cubicBezTo>
                  <a:cubicBezTo>
                    <a:pt x="886" y="146"/>
                    <a:pt x="886" y="146"/>
                    <a:pt x="886" y="146"/>
                  </a:cubicBezTo>
                  <a:cubicBezTo>
                    <a:pt x="887" y="146"/>
                    <a:pt x="887" y="146"/>
                    <a:pt x="887" y="146"/>
                  </a:cubicBezTo>
                  <a:cubicBezTo>
                    <a:pt x="888" y="147"/>
                    <a:pt x="889" y="148"/>
                    <a:pt x="890" y="149"/>
                  </a:cubicBezTo>
                  <a:cubicBezTo>
                    <a:pt x="890" y="149"/>
                    <a:pt x="890" y="149"/>
                    <a:pt x="890" y="149"/>
                  </a:cubicBezTo>
                  <a:cubicBezTo>
                    <a:pt x="890" y="149"/>
                    <a:pt x="890" y="149"/>
                    <a:pt x="890" y="149"/>
                  </a:cubicBezTo>
                  <a:cubicBezTo>
                    <a:pt x="868" y="178"/>
                    <a:pt x="868" y="178"/>
                    <a:pt x="868" y="178"/>
                  </a:cubicBezTo>
                  <a:moveTo>
                    <a:pt x="286" y="157"/>
                  </a:moveTo>
                  <a:cubicBezTo>
                    <a:pt x="266" y="127"/>
                    <a:pt x="266" y="127"/>
                    <a:pt x="266" y="127"/>
                  </a:cubicBezTo>
                  <a:cubicBezTo>
                    <a:pt x="267" y="127"/>
                    <a:pt x="267" y="127"/>
                    <a:pt x="267" y="127"/>
                  </a:cubicBezTo>
                  <a:cubicBezTo>
                    <a:pt x="268" y="126"/>
                    <a:pt x="268" y="125"/>
                    <a:pt x="269" y="125"/>
                  </a:cubicBezTo>
                  <a:cubicBezTo>
                    <a:pt x="270" y="124"/>
                    <a:pt x="270" y="124"/>
                    <a:pt x="270" y="124"/>
                  </a:cubicBezTo>
                  <a:cubicBezTo>
                    <a:pt x="289" y="155"/>
                    <a:pt x="289" y="155"/>
                    <a:pt x="289" y="155"/>
                  </a:cubicBezTo>
                  <a:cubicBezTo>
                    <a:pt x="289" y="155"/>
                    <a:pt x="289" y="155"/>
                    <a:pt x="289" y="155"/>
                  </a:cubicBezTo>
                  <a:cubicBezTo>
                    <a:pt x="288" y="155"/>
                    <a:pt x="288" y="156"/>
                    <a:pt x="287" y="156"/>
                  </a:cubicBezTo>
                  <a:cubicBezTo>
                    <a:pt x="286" y="157"/>
                    <a:pt x="286" y="157"/>
                    <a:pt x="286" y="157"/>
                  </a:cubicBezTo>
                  <a:moveTo>
                    <a:pt x="817" y="143"/>
                  </a:moveTo>
                  <a:cubicBezTo>
                    <a:pt x="816" y="142"/>
                    <a:pt x="816" y="142"/>
                    <a:pt x="816" y="142"/>
                  </a:cubicBezTo>
                  <a:cubicBezTo>
                    <a:pt x="815" y="142"/>
                    <a:pt x="814" y="141"/>
                    <a:pt x="813" y="141"/>
                  </a:cubicBezTo>
                  <a:cubicBezTo>
                    <a:pt x="813" y="141"/>
                    <a:pt x="813" y="141"/>
                    <a:pt x="813" y="141"/>
                  </a:cubicBezTo>
                  <a:cubicBezTo>
                    <a:pt x="813" y="141"/>
                    <a:pt x="813" y="141"/>
                    <a:pt x="813" y="141"/>
                  </a:cubicBezTo>
                  <a:cubicBezTo>
                    <a:pt x="831" y="110"/>
                    <a:pt x="831" y="110"/>
                    <a:pt x="831" y="110"/>
                  </a:cubicBezTo>
                  <a:cubicBezTo>
                    <a:pt x="833" y="110"/>
                    <a:pt x="833" y="110"/>
                    <a:pt x="833" y="110"/>
                  </a:cubicBezTo>
                  <a:cubicBezTo>
                    <a:pt x="833" y="111"/>
                    <a:pt x="834" y="111"/>
                    <a:pt x="835" y="112"/>
                  </a:cubicBezTo>
                  <a:cubicBezTo>
                    <a:pt x="835" y="112"/>
                    <a:pt x="835" y="112"/>
                    <a:pt x="835" y="112"/>
                  </a:cubicBezTo>
                  <a:cubicBezTo>
                    <a:pt x="817" y="143"/>
                    <a:pt x="817" y="143"/>
                    <a:pt x="817" y="143"/>
                  </a:cubicBezTo>
                  <a:moveTo>
                    <a:pt x="339" y="126"/>
                  </a:moveTo>
                  <a:cubicBezTo>
                    <a:pt x="339" y="126"/>
                    <a:pt x="339" y="126"/>
                    <a:pt x="339" y="126"/>
                  </a:cubicBezTo>
                  <a:cubicBezTo>
                    <a:pt x="323" y="94"/>
                    <a:pt x="323" y="94"/>
                    <a:pt x="323" y="94"/>
                  </a:cubicBezTo>
                  <a:cubicBezTo>
                    <a:pt x="323" y="94"/>
                    <a:pt x="323" y="94"/>
                    <a:pt x="323" y="94"/>
                  </a:cubicBezTo>
                  <a:cubicBezTo>
                    <a:pt x="325" y="93"/>
                    <a:pt x="326" y="92"/>
                    <a:pt x="327" y="92"/>
                  </a:cubicBezTo>
                  <a:cubicBezTo>
                    <a:pt x="327" y="92"/>
                    <a:pt x="327" y="92"/>
                    <a:pt x="327" y="92"/>
                  </a:cubicBezTo>
                  <a:cubicBezTo>
                    <a:pt x="343" y="124"/>
                    <a:pt x="343" y="124"/>
                    <a:pt x="343" y="124"/>
                  </a:cubicBezTo>
                  <a:cubicBezTo>
                    <a:pt x="343" y="124"/>
                    <a:pt x="343" y="124"/>
                    <a:pt x="343" y="124"/>
                  </a:cubicBezTo>
                  <a:cubicBezTo>
                    <a:pt x="342" y="125"/>
                    <a:pt x="340" y="125"/>
                    <a:pt x="339" y="126"/>
                  </a:cubicBezTo>
                  <a:cubicBezTo>
                    <a:pt x="339" y="126"/>
                    <a:pt x="339" y="126"/>
                    <a:pt x="339" y="126"/>
                  </a:cubicBezTo>
                  <a:moveTo>
                    <a:pt x="758" y="113"/>
                  </a:moveTo>
                  <a:cubicBezTo>
                    <a:pt x="758" y="113"/>
                    <a:pt x="758" y="113"/>
                    <a:pt x="758" y="113"/>
                  </a:cubicBezTo>
                  <a:cubicBezTo>
                    <a:pt x="772" y="80"/>
                    <a:pt x="772" y="80"/>
                    <a:pt x="772" y="80"/>
                  </a:cubicBezTo>
                  <a:cubicBezTo>
                    <a:pt x="773" y="80"/>
                    <a:pt x="773" y="80"/>
                    <a:pt x="773" y="80"/>
                  </a:cubicBezTo>
                  <a:cubicBezTo>
                    <a:pt x="774" y="81"/>
                    <a:pt x="775" y="81"/>
                    <a:pt x="776" y="82"/>
                  </a:cubicBezTo>
                  <a:cubicBezTo>
                    <a:pt x="776" y="82"/>
                    <a:pt x="776" y="82"/>
                    <a:pt x="776" y="82"/>
                  </a:cubicBezTo>
                  <a:cubicBezTo>
                    <a:pt x="776" y="82"/>
                    <a:pt x="776" y="82"/>
                    <a:pt x="776" y="82"/>
                  </a:cubicBezTo>
                  <a:cubicBezTo>
                    <a:pt x="762" y="115"/>
                    <a:pt x="762" y="115"/>
                    <a:pt x="762" y="115"/>
                  </a:cubicBezTo>
                  <a:cubicBezTo>
                    <a:pt x="762" y="115"/>
                    <a:pt x="762" y="115"/>
                    <a:pt x="762" y="115"/>
                  </a:cubicBezTo>
                  <a:cubicBezTo>
                    <a:pt x="761" y="114"/>
                    <a:pt x="759" y="114"/>
                    <a:pt x="758" y="113"/>
                  </a:cubicBezTo>
                  <a:cubicBezTo>
                    <a:pt x="758" y="113"/>
                    <a:pt x="758" y="113"/>
                    <a:pt x="758" y="113"/>
                  </a:cubicBezTo>
                  <a:moveTo>
                    <a:pt x="396" y="102"/>
                  </a:moveTo>
                  <a:cubicBezTo>
                    <a:pt x="384" y="68"/>
                    <a:pt x="384" y="68"/>
                    <a:pt x="384" y="68"/>
                  </a:cubicBezTo>
                  <a:cubicBezTo>
                    <a:pt x="384" y="68"/>
                    <a:pt x="384" y="68"/>
                    <a:pt x="384" y="68"/>
                  </a:cubicBezTo>
                  <a:cubicBezTo>
                    <a:pt x="385" y="67"/>
                    <a:pt x="387" y="67"/>
                    <a:pt x="388" y="67"/>
                  </a:cubicBezTo>
                  <a:cubicBezTo>
                    <a:pt x="388" y="66"/>
                    <a:pt x="388" y="66"/>
                    <a:pt x="388" y="66"/>
                  </a:cubicBezTo>
                  <a:cubicBezTo>
                    <a:pt x="388" y="67"/>
                    <a:pt x="388" y="67"/>
                    <a:pt x="388" y="67"/>
                  </a:cubicBezTo>
                  <a:cubicBezTo>
                    <a:pt x="400" y="101"/>
                    <a:pt x="400" y="101"/>
                    <a:pt x="400" y="101"/>
                  </a:cubicBezTo>
                  <a:cubicBezTo>
                    <a:pt x="400" y="101"/>
                    <a:pt x="400" y="101"/>
                    <a:pt x="400" y="101"/>
                  </a:cubicBezTo>
                  <a:cubicBezTo>
                    <a:pt x="399" y="101"/>
                    <a:pt x="397" y="101"/>
                    <a:pt x="396" y="102"/>
                  </a:cubicBezTo>
                  <a:cubicBezTo>
                    <a:pt x="396" y="102"/>
                    <a:pt x="396" y="102"/>
                    <a:pt x="396" y="102"/>
                  </a:cubicBezTo>
                  <a:moveTo>
                    <a:pt x="704" y="94"/>
                  </a:moveTo>
                  <a:cubicBezTo>
                    <a:pt x="704" y="94"/>
                    <a:pt x="704" y="94"/>
                    <a:pt x="704" y="94"/>
                  </a:cubicBezTo>
                  <a:cubicBezTo>
                    <a:pt x="702" y="93"/>
                    <a:pt x="701" y="93"/>
                    <a:pt x="700" y="93"/>
                  </a:cubicBezTo>
                  <a:cubicBezTo>
                    <a:pt x="700" y="93"/>
                    <a:pt x="700" y="93"/>
                    <a:pt x="700" y="93"/>
                  </a:cubicBezTo>
                  <a:cubicBezTo>
                    <a:pt x="710" y="58"/>
                    <a:pt x="710" y="58"/>
                    <a:pt x="710" y="58"/>
                  </a:cubicBezTo>
                  <a:cubicBezTo>
                    <a:pt x="710" y="58"/>
                    <a:pt x="710" y="58"/>
                    <a:pt x="710" y="58"/>
                  </a:cubicBezTo>
                  <a:cubicBezTo>
                    <a:pt x="711" y="58"/>
                    <a:pt x="712" y="59"/>
                    <a:pt x="714" y="59"/>
                  </a:cubicBezTo>
                  <a:cubicBezTo>
                    <a:pt x="714" y="59"/>
                    <a:pt x="714" y="59"/>
                    <a:pt x="714" y="59"/>
                  </a:cubicBezTo>
                  <a:cubicBezTo>
                    <a:pt x="714" y="59"/>
                    <a:pt x="714" y="59"/>
                    <a:pt x="714" y="59"/>
                  </a:cubicBezTo>
                  <a:cubicBezTo>
                    <a:pt x="704" y="94"/>
                    <a:pt x="704" y="94"/>
                    <a:pt x="704" y="94"/>
                  </a:cubicBezTo>
                  <a:moveTo>
                    <a:pt x="455" y="85"/>
                  </a:moveTo>
                  <a:cubicBezTo>
                    <a:pt x="455" y="85"/>
                    <a:pt x="455" y="85"/>
                    <a:pt x="455" y="85"/>
                  </a:cubicBezTo>
                  <a:cubicBezTo>
                    <a:pt x="448" y="50"/>
                    <a:pt x="448" y="50"/>
                    <a:pt x="448" y="50"/>
                  </a:cubicBezTo>
                  <a:cubicBezTo>
                    <a:pt x="448" y="50"/>
                    <a:pt x="448" y="50"/>
                    <a:pt x="448" y="50"/>
                  </a:cubicBezTo>
                  <a:cubicBezTo>
                    <a:pt x="449" y="50"/>
                    <a:pt x="451" y="49"/>
                    <a:pt x="452" y="49"/>
                  </a:cubicBezTo>
                  <a:cubicBezTo>
                    <a:pt x="452" y="49"/>
                    <a:pt x="452" y="49"/>
                    <a:pt x="452" y="49"/>
                  </a:cubicBezTo>
                  <a:cubicBezTo>
                    <a:pt x="459" y="84"/>
                    <a:pt x="459" y="84"/>
                    <a:pt x="459" y="84"/>
                  </a:cubicBezTo>
                  <a:cubicBezTo>
                    <a:pt x="459" y="84"/>
                    <a:pt x="459" y="84"/>
                    <a:pt x="459" y="84"/>
                  </a:cubicBezTo>
                  <a:cubicBezTo>
                    <a:pt x="458" y="84"/>
                    <a:pt x="457" y="85"/>
                    <a:pt x="455" y="85"/>
                  </a:cubicBezTo>
                  <a:cubicBezTo>
                    <a:pt x="455" y="85"/>
                    <a:pt x="455" y="85"/>
                    <a:pt x="455" y="85"/>
                  </a:cubicBezTo>
                  <a:moveTo>
                    <a:pt x="644" y="80"/>
                  </a:moveTo>
                  <a:cubicBezTo>
                    <a:pt x="643" y="80"/>
                    <a:pt x="643" y="80"/>
                    <a:pt x="643" y="80"/>
                  </a:cubicBezTo>
                  <a:cubicBezTo>
                    <a:pt x="642" y="80"/>
                    <a:pt x="641" y="80"/>
                    <a:pt x="640" y="79"/>
                  </a:cubicBezTo>
                  <a:cubicBezTo>
                    <a:pt x="639" y="79"/>
                    <a:pt x="639" y="79"/>
                    <a:pt x="639" y="79"/>
                  </a:cubicBezTo>
                  <a:cubicBezTo>
                    <a:pt x="639" y="79"/>
                    <a:pt x="639" y="79"/>
                    <a:pt x="639" y="79"/>
                  </a:cubicBezTo>
                  <a:cubicBezTo>
                    <a:pt x="645" y="44"/>
                    <a:pt x="645" y="44"/>
                    <a:pt x="645" y="44"/>
                  </a:cubicBezTo>
                  <a:cubicBezTo>
                    <a:pt x="645" y="44"/>
                    <a:pt x="645" y="44"/>
                    <a:pt x="645" y="44"/>
                  </a:cubicBezTo>
                  <a:cubicBezTo>
                    <a:pt x="647" y="44"/>
                    <a:pt x="648" y="44"/>
                    <a:pt x="649" y="44"/>
                  </a:cubicBezTo>
                  <a:cubicBezTo>
                    <a:pt x="649" y="45"/>
                    <a:pt x="649" y="45"/>
                    <a:pt x="649" y="45"/>
                  </a:cubicBezTo>
                  <a:cubicBezTo>
                    <a:pt x="644" y="80"/>
                    <a:pt x="644" y="80"/>
                    <a:pt x="644" y="80"/>
                  </a:cubicBezTo>
                  <a:moveTo>
                    <a:pt x="516" y="76"/>
                  </a:moveTo>
                  <a:cubicBezTo>
                    <a:pt x="513" y="40"/>
                    <a:pt x="513" y="40"/>
                    <a:pt x="513" y="40"/>
                  </a:cubicBezTo>
                  <a:cubicBezTo>
                    <a:pt x="514" y="40"/>
                    <a:pt x="514" y="40"/>
                    <a:pt x="514" y="40"/>
                  </a:cubicBezTo>
                  <a:cubicBezTo>
                    <a:pt x="515" y="40"/>
                    <a:pt x="516" y="39"/>
                    <a:pt x="517" y="39"/>
                  </a:cubicBezTo>
                  <a:cubicBezTo>
                    <a:pt x="518" y="39"/>
                    <a:pt x="518" y="39"/>
                    <a:pt x="518" y="39"/>
                  </a:cubicBezTo>
                  <a:cubicBezTo>
                    <a:pt x="521" y="75"/>
                    <a:pt x="521" y="75"/>
                    <a:pt x="521" y="75"/>
                  </a:cubicBezTo>
                  <a:cubicBezTo>
                    <a:pt x="520" y="75"/>
                    <a:pt x="520" y="75"/>
                    <a:pt x="520" y="75"/>
                  </a:cubicBezTo>
                  <a:cubicBezTo>
                    <a:pt x="519" y="75"/>
                    <a:pt x="518" y="75"/>
                    <a:pt x="517" y="76"/>
                  </a:cubicBezTo>
                  <a:cubicBezTo>
                    <a:pt x="516" y="76"/>
                    <a:pt x="516" y="76"/>
                    <a:pt x="516" y="76"/>
                  </a:cubicBezTo>
                  <a:moveTo>
                    <a:pt x="582" y="74"/>
                  </a:moveTo>
                  <a:cubicBezTo>
                    <a:pt x="581" y="74"/>
                    <a:pt x="579" y="74"/>
                    <a:pt x="578" y="74"/>
                  </a:cubicBezTo>
                  <a:cubicBezTo>
                    <a:pt x="578" y="74"/>
                    <a:pt x="578" y="74"/>
                    <a:pt x="578" y="74"/>
                  </a:cubicBezTo>
                  <a:cubicBezTo>
                    <a:pt x="578" y="74"/>
                    <a:pt x="578" y="74"/>
                    <a:pt x="578" y="74"/>
                  </a:cubicBezTo>
                  <a:cubicBezTo>
                    <a:pt x="579" y="38"/>
                    <a:pt x="579" y="38"/>
                    <a:pt x="579" y="38"/>
                  </a:cubicBezTo>
                  <a:cubicBezTo>
                    <a:pt x="579" y="38"/>
                    <a:pt x="579" y="38"/>
                    <a:pt x="579" y="38"/>
                  </a:cubicBezTo>
                  <a:cubicBezTo>
                    <a:pt x="581" y="38"/>
                    <a:pt x="582" y="38"/>
                    <a:pt x="583" y="38"/>
                  </a:cubicBezTo>
                  <a:cubicBezTo>
                    <a:pt x="584" y="38"/>
                    <a:pt x="584" y="38"/>
                    <a:pt x="584" y="38"/>
                  </a:cubicBezTo>
                  <a:cubicBezTo>
                    <a:pt x="582" y="74"/>
                    <a:pt x="582" y="74"/>
                    <a:pt x="582" y="74"/>
                  </a:cubicBezTo>
                  <a:cubicBezTo>
                    <a:pt x="582" y="74"/>
                    <a:pt x="582" y="74"/>
                    <a:pt x="582" y="74"/>
                  </a:cubicBezTo>
                  <a:moveTo>
                    <a:pt x="563" y="0"/>
                  </a:moveTo>
                  <a:cubicBezTo>
                    <a:pt x="562" y="0"/>
                    <a:pt x="561" y="0"/>
                    <a:pt x="560" y="0"/>
                  </a:cubicBezTo>
                  <a:cubicBezTo>
                    <a:pt x="552" y="0"/>
                    <a:pt x="543" y="0"/>
                    <a:pt x="534" y="1"/>
                  </a:cubicBezTo>
                  <a:cubicBezTo>
                    <a:pt x="534" y="12"/>
                    <a:pt x="534" y="12"/>
                    <a:pt x="534" y="12"/>
                  </a:cubicBezTo>
                  <a:cubicBezTo>
                    <a:pt x="237" y="27"/>
                    <a:pt x="0" y="273"/>
                    <a:pt x="0" y="574"/>
                  </a:cubicBezTo>
                  <a:cubicBezTo>
                    <a:pt x="94" y="574"/>
                    <a:pt x="94" y="574"/>
                    <a:pt x="94" y="574"/>
                  </a:cubicBezTo>
                  <a:cubicBezTo>
                    <a:pt x="94" y="315"/>
                    <a:pt x="304" y="105"/>
                    <a:pt x="563" y="105"/>
                  </a:cubicBezTo>
                  <a:cubicBezTo>
                    <a:pt x="822" y="105"/>
                    <a:pt x="1031" y="315"/>
                    <a:pt x="1031" y="574"/>
                  </a:cubicBezTo>
                  <a:cubicBezTo>
                    <a:pt x="1031" y="708"/>
                    <a:pt x="975" y="829"/>
                    <a:pt x="884" y="915"/>
                  </a:cubicBezTo>
                  <a:cubicBezTo>
                    <a:pt x="896" y="927"/>
                    <a:pt x="896" y="927"/>
                    <a:pt x="896" y="927"/>
                  </a:cubicBezTo>
                  <a:cubicBezTo>
                    <a:pt x="919" y="952"/>
                    <a:pt x="919" y="952"/>
                    <a:pt x="919" y="952"/>
                  </a:cubicBezTo>
                  <a:cubicBezTo>
                    <a:pt x="949" y="983"/>
                    <a:pt x="949" y="983"/>
                    <a:pt x="949" y="983"/>
                  </a:cubicBezTo>
                  <a:cubicBezTo>
                    <a:pt x="963" y="998"/>
                    <a:pt x="963" y="998"/>
                    <a:pt x="963" y="998"/>
                  </a:cubicBezTo>
                  <a:cubicBezTo>
                    <a:pt x="1075" y="892"/>
                    <a:pt x="1146" y="741"/>
                    <a:pt x="1146" y="574"/>
                  </a:cubicBezTo>
                  <a:cubicBezTo>
                    <a:pt x="1146" y="563"/>
                    <a:pt x="1145" y="553"/>
                    <a:pt x="1145" y="542"/>
                  </a:cubicBezTo>
                  <a:cubicBezTo>
                    <a:pt x="1124" y="543"/>
                    <a:pt x="1124" y="543"/>
                    <a:pt x="1124" y="543"/>
                  </a:cubicBezTo>
                  <a:cubicBezTo>
                    <a:pt x="1117" y="411"/>
                    <a:pt x="1065" y="292"/>
                    <a:pt x="982" y="199"/>
                  </a:cubicBezTo>
                  <a:cubicBezTo>
                    <a:pt x="991" y="192"/>
                    <a:pt x="991" y="192"/>
                    <a:pt x="991" y="192"/>
                  </a:cubicBezTo>
                  <a:cubicBezTo>
                    <a:pt x="886" y="74"/>
                    <a:pt x="733" y="0"/>
                    <a:pt x="5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62"/>
            <p:cNvSpPr>
              <a:spLocks noEditPoints="1"/>
            </p:cNvSpPr>
            <p:nvPr/>
          </p:nvSpPr>
          <p:spPr bwMode="auto">
            <a:xfrm>
              <a:off x="5375276" y="2697163"/>
              <a:ext cx="1404938" cy="1471613"/>
            </a:xfrm>
            <a:custGeom>
              <a:avLst/>
              <a:gdLst>
                <a:gd name="T0" fmla="*/ 427 w 440"/>
                <a:gd name="T1" fmla="*/ 249 h 456"/>
                <a:gd name="T2" fmla="*/ 424 w 440"/>
                <a:gd name="T3" fmla="*/ 186 h 456"/>
                <a:gd name="T4" fmla="*/ 353 w 440"/>
                <a:gd name="T5" fmla="*/ 71 h 456"/>
                <a:gd name="T6" fmla="*/ 361 w 440"/>
                <a:gd name="T7" fmla="*/ 61 h 456"/>
                <a:gd name="T8" fmla="*/ 292 w 440"/>
                <a:gd name="T9" fmla="*/ 24 h 456"/>
                <a:gd name="T10" fmla="*/ 82 w 440"/>
                <a:gd name="T11" fmla="*/ 69 h 456"/>
                <a:gd name="T12" fmla="*/ 16 w 440"/>
                <a:gd name="T13" fmla="*/ 273 h 456"/>
                <a:gd name="T14" fmla="*/ 160 w 440"/>
                <a:gd name="T15" fmla="*/ 432 h 456"/>
                <a:gd name="T16" fmla="*/ 370 w 440"/>
                <a:gd name="T17" fmla="*/ 387 h 456"/>
                <a:gd name="T18" fmla="*/ 440 w 440"/>
                <a:gd name="T19" fmla="*/ 250 h 456"/>
                <a:gd name="T20" fmla="*/ 427 w 440"/>
                <a:gd name="T21" fmla="*/ 249 h 456"/>
                <a:gd name="T22" fmla="*/ 353 w 440"/>
                <a:gd name="T23" fmla="*/ 368 h 456"/>
                <a:gd name="T24" fmla="*/ 298 w 440"/>
                <a:gd name="T25" fmla="*/ 402 h 456"/>
                <a:gd name="T26" fmla="*/ 302 w 440"/>
                <a:gd name="T27" fmla="*/ 412 h 456"/>
                <a:gd name="T28" fmla="*/ 165 w 440"/>
                <a:gd name="T29" fmla="*/ 417 h 456"/>
                <a:gd name="T30" fmla="*/ 32 w 440"/>
                <a:gd name="T31" fmla="*/ 269 h 456"/>
                <a:gd name="T32" fmla="*/ 28 w 440"/>
                <a:gd name="T33" fmla="*/ 241 h 456"/>
                <a:gd name="T34" fmla="*/ 38 w 440"/>
                <a:gd name="T35" fmla="*/ 240 h 456"/>
                <a:gd name="T36" fmla="*/ 100 w 440"/>
                <a:gd name="T37" fmla="*/ 88 h 456"/>
                <a:gd name="T38" fmla="*/ 169 w 440"/>
                <a:gd name="T39" fmla="*/ 48 h 456"/>
                <a:gd name="T40" fmla="*/ 166 w 440"/>
                <a:gd name="T41" fmla="*/ 38 h 456"/>
                <a:gd name="T42" fmla="*/ 199 w 440"/>
                <a:gd name="T43" fmla="*/ 31 h 456"/>
                <a:gd name="T44" fmla="*/ 200 w 440"/>
                <a:gd name="T45" fmla="*/ 41 h 456"/>
                <a:gd name="T46" fmla="*/ 233 w 440"/>
                <a:gd name="T47" fmla="*/ 39 h 456"/>
                <a:gd name="T48" fmla="*/ 233 w 440"/>
                <a:gd name="T49" fmla="*/ 29 h 456"/>
                <a:gd name="T50" fmla="*/ 287 w 440"/>
                <a:gd name="T51" fmla="*/ 38 h 456"/>
                <a:gd name="T52" fmla="*/ 296 w 440"/>
                <a:gd name="T53" fmla="*/ 41 h 456"/>
                <a:gd name="T54" fmla="*/ 292 w 440"/>
                <a:gd name="T55" fmla="*/ 51 h 456"/>
                <a:gd name="T56" fmla="*/ 411 w 440"/>
                <a:gd name="T57" fmla="*/ 188 h 456"/>
                <a:gd name="T58" fmla="*/ 353 w 440"/>
                <a:gd name="T59" fmla="*/ 36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40" h="456">
                  <a:moveTo>
                    <a:pt x="427" y="249"/>
                  </a:moveTo>
                  <a:cubicBezTo>
                    <a:pt x="429" y="228"/>
                    <a:pt x="428" y="207"/>
                    <a:pt x="424" y="186"/>
                  </a:cubicBezTo>
                  <a:cubicBezTo>
                    <a:pt x="414" y="140"/>
                    <a:pt x="388" y="99"/>
                    <a:pt x="353" y="71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41" y="44"/>
                    <a:pt x="318" y="32"/>
                    <a:pt x="292" y="24"/>
                  </a:cubicBezTo>
                  <a:cubicBezTo>
                    <a:pt x="219" y="0"/>
                    <a:pt x="139" y="17"/>
                    <a:pt x="82" y="69"/>
                  </a:cubicBezTo>
                  <a:cubicBezTo>
                    <a:pt x="25" y="120"/>
                    <a:pt x="0" y="198"/>
                    <a:pt x="16" y="273"/>
                  </a:cubicBezTo>
                  <a:cubicBezTo>
                    <a:pt x="32" y="348"/>
                    <a:pt x="87" y="408"/>
                    <a:pt x="160" y="432"/>
                  </a:cubicBezTo>
                  <a:cubicBezTo>
                    <a:pt x="233" y="456"/>
                    <a:pt x="313" y="439"/>
                    <a:pt x="370" y="387"/>
                  </a:cubicBezTo>
                  <a:cubicBezTo>
                    <a:pt x="410" y="351"/>
                    <a:pt x="434" y="302"/>
                    <a:pt x="440" y="250"/>
                  </a:cubicBezTo>
                  <a:lnTo>
                    <a:pt x="427" y="249"/>
                  </a:lnTo>
                  <a:close/>
                  <a:moveTo>
                    <a:pt x="353" y="368"/>
                  </a:moveTo>
                  <a:cubicBezTo>
                    <a:pt x="336" y="383"/>
                    <a:pt x="318" y="394"/>
                    <a:pt x="298" y="402"/>
                  </a:cubicBezTo>
                  <a:cubicBezTo>
                    <a:pt x="302" y="412"/>
                    <a:pt x="302" y="412"/>
                    <a:pt x="302" y="412"/>
                  </a:cubicBezTo>
                  <a:cubicBezTo>
                    <a:pt x="259" y="430"/>
                    <a:pt x="210" y="432"/>
                    <a:pt x="165" y="417"/>
                  </a:cubicBezTo>
                  <a:cubicBezTo>
                    <a:pt x="97" y="395"/>
                    <a:pt x="46" y="339"/>
                    <a:pt x="32" y="269"/>
                  </a:cubicBezTo>
                  <a:cubicBezTo>
                    <a:pt x="29" y="260"/>
                    <a:pt x="28" y="250"/>
                    <a:pt x="28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34" y="183"/>
                    <a:pt x="56" y="127"/>
                    <a:pt x="100" y="88"/>
                  </a:cubicBezTo>
                  <a:cubicBezTo>
                    <a:pt x="120" y="69"/>
                    <a:pt x="144" y="56"/>
                    <a:pt x="169" y="48"/>
                  </a:cubicBezTo>
                  <a:cubicBezTo>
                    <a:pt x="166" y="38"/>
                    <a:pt x="166" y="38"/>
                    <a:pt x="166" y="38"/>
                  </a:cubicBezTo>
                  <a:cubicBezTo>
                    <a:pt x="177" y="35"/>
                    <a:pt x="188" y="32"/>
                    <a:pt x="199" y="31"/>
                  </a:cubicBezTo>
                  <a:cubicBezTo>
                    <a:pt x="200" y="41"/>
                    <a:pt x="200" y="41"/>
                    <a:pt x="200" y="41"/>
                  </a:cubicBezTo>
                  <a:cubicBezTo>
                    <a:pt x="211" y="39"/>
                    <a:pt x="222" y="39"/>
                    <a:pt x="233" y="39"/>
                  </a:cubicBezTo>
                  <a:cubicBezTo>
                    <a:pt x="233" y="29"/>
                    <a:pt x="233" y="29"/>
                    <a:pt x="233" y="29"/>
                  </a:cubicBezTo>
                  <a:cubicBezTo>
                    <a:pt x="251" y="30"/>
                    <a:pt x="270" y="33"/>
                    <a:pt x="287" y="38"/>
                  </a:cubicBezTo>
                  <a:cubicBezTo>
                    <a:pt x="290" y="39"/>
                    <a:pt x="293" y="40"/>
                    <a:pt x="296" y="41"/>
                  </a:cubicBezTo>
                  <a:cubicBezTo>
                    <a:pt x="292" y="51"/>
                    <a:pt x="292" y="51"/>
                    <a:pt x="292" y="51"/>
                  </a:cubicBezTo>
                  <a:cubicBezTo>
                    <a:pt x="352" y="73"/>
                    <a:pt x="397" y="125"/>
                    <a:pt x="411" y="188"/>
                  </a:cubicBezTo>
                  <a:cubicBezTo>
                    <a:pt x="425" y="254"/>
                    <a:pt x="403" y="323"/>
                    <a:pt x="353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63"/>
            <p:cNvSpPr>
              <a:spLocks noEditPoints="1"/>
            </p:cNvSpPr>
            <p:nvPr/>
          </p:nvSpPr>
          <p:spPr bwMode="auto">
            <a:xfrm>
              <a:off x="3983038" y="1357313"/>
              <a:ext cx="4078288" cy="4130675"/>
            </a:xfrm>
            <a:custGeom>
              <a:avLst/>
              <a:gdLst>
                <a:gd name="T0" fmla="*/ 1277 w 1277"/>
                <a:gd name="T1" fmla="*/ 643 h 1280"/>
                <a:gd name="T2" fmla="*/ 1101 w 1277"/>
                <a:gd name="T3" fmla="*/ 212 h 1280"/>
                <a:gd name="T4" fmla="*/ 1113 w 1277"/>
                <a:gd name="T5" fmla="*/ 200 h 1280"/>
                <a:gd name="T6" fmla="*/ 1146 w 1277"/>
                <a:gd name="T7" fmla="*/ 168 h 1280"/>
                <a:gd name="T8" fmla="*/ 1147 w 1277"/>
                <a:gd name="T9" fmla="*/ 148 h 1280"/>
                <a:gd name="T10" fmla="*/ 1099 w 1277"/>
                <a:gd name="T11" fmla="*/ 106 h 1280"/>
                <a:gd name="T12" fmla="*/ 1086 w 1277"/>
                <a:gd name="T13" fmla="*/ 104 h 1280"/>
                <a:gd name="T14" fmla="*/ 1040 w 1277"/>
                <a:gd name="T15" fmla="*/ 123 h 1280"/>
                <a:gd name="T16" fmla="*/ 665 w 1277"/>
                <a:gd name="T17" fmla="*/ 0 h 1280"/>
                <a:gd name="T18" fmla="*/ 664 w 1277"/>
                <a:gd name="T19" fmla="*/ 28 h 1280"/>
                <a:gd name="T20" fmla="*/ 662 w 1277"/>
                <a:gd name="T21" fmla="*/ 28 h 1280"/>
                <a:gd name="T22" fmla="*/ 285 w 1277"/>
                <a:gd name="T23" fmla="*/ 156 h 1280"/>
                <a:gd name="T24" fmla="*/ 268 w 1277"/>
                <a:gd name="T25" fmla="*/ 134 h 1280"/>
                <a:gd name="T26" fmla="*/ 104 w 1277"/>
                <a:gd name="T27" fmla="*/ 323 h 1280"/>
                <a:gd name="T28" fmla="*/ 112 w 1277"/>
                <a:gd name="T29" fmla="*/ 365 h 1280"/>
                <a:gd name="T30" fmla="*/ 46 w 1277"/>
                <a:gd name="T31" fmla="*/ 643 h 1280"/>
                <a:gd name="T32" fmla="*/ 65 w 1277"/>
                <a:gd name="T33" fmla="*/ 792 h 1280"/>
                <a:gd name="T34" fmla="*/ 0 w 1277"/>
                <a:gd name="T35" fmla="*/ 799 h 1280"/>
                <a:gd name="T36" fmla="*/ 37 w 1277"/>
                <a:gd name="T37" fmla="*/ 911 h 1280"/>
                <a:gd name="T38" fmla="*/ 78 w 1277"/>
                <a:gd name="T39" fmla="*/ 914 h 1280"/>
                <a:gd name="T40" fmla="*/ 368 w 1277"/>
                <a:gd name="T41" fmla="*/ 1215 h 1280"/>
                <a:gd name="T42" fmla="*/ 381 w 1277"/>
                <a:gd name="T43" fmla="*/ 1190 h 1280"/>
                <a:gd name="T44" fmla="*/ 662 w 1277"/>
                <a:gd name="T45" fmla="*/ 1258 h 1280"/>
                <a:gd name="T46" fmla="*/ 744 w 1277"/>
                <a:gd name="T47" fmla="*/ 1253 h 1280"/>
                <a:gd name="T48" fmla="*/ 746 w 1277"/>
                <a:gd name="T49" fmla="*/ 1270 h 1280"/>
                <a:gd name="T50" fmla="*/ 758 w 1277"/>
                <a:gd name="T51" fmla="*/ 1279 h 1280"/>
                <a:gd name="T52" fmla="*/ 1021 w 1277"/>
                <a:gd name="T53" fmla="*/ 1176 h 1280"/>
                <a:gd name="T54" fmla="*/ 1042 w 1277"/>
                <a:gd name="T55" fmla="*/ 1161 h 1280"/>
                <a:gd name="T56" fmla="*/ 1033 w 1277"/>
                <a:gd name="T57" fmla="*/ 1134 h 1280"/>
                <a:gd name="T58" fmla="*/ 1277 w 1277"/>
                <a:gd name="T59" fmla="*/ 643 h 1280"/>
                <a:gd name="T60" fmla="*/ 662 w 1277"/>
                <a:gd name="T61" fmla="*/ 1241 h 1280"/>
                <a:gd name="T62" fmla="*/ 64 w 1277"/>
                <a:gd name="T63" fmla="*/ 643 h 1280"/>
                <a:gd name="T64" fmla="*/ 662 w 1277"/>
                <a:gd name="T65" fmla="*/ 45 h 1280"/>
                <a:gd name="T66" fmla="*/ 1259 w 1277"/>
                <a:gd name="T67" fmla="*/ 643 h 1280"/>
                <a:gd name="T68" fmla="*/ 662 w 1277"/>
                <a:gd name="T69" fmla="*/ 1241 h 1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77" h="1280">
                  <a:moveTo>
                    <a:pt x="1277" y="643"/>
                  </a:moveTo>
                  <a:cubicBezTo>
                    <a:pt x="1277" y="475"/>
                    <a:pt x="1210" y="323"/>
                    <a:pt x="1101" y="212"/>
                  </a:cubicBezTo>
                  <a:cubicBezTo>
                    <a:pt x="1113" y="200"/>
                    <a:pt x="1113" y="200"/>
                    <a:pt x="1113" y="200"/>
                  </a:cubicBezTo>
                  <a:cubicBezTo>
                    <a:pt x="1146" y="168"/>
                    <a:pt x="1146" y="168"/>
                    <a:pt x="1146" y="168"/>
                  </a:cubicBezTo>
                  <a:cubicBezTo>
                    <a:pt x="1152" y="163"/>
                    <a:pt x="1152" y="154"/>
                    <a:pt x="1147" y="148"/>
                  </a:cubicBezTo>
                  <a:cubicBezTo>
                    <a:pt x="1129" y="130"/>
                    <a:pt x="1121" y="122"/>
                    <a:pt x="1099" y="106"/>
                  </a:cubicBezTo>
                  <a:cubicBezTo>
                    <a:pt x="1095" y="103"/>
                    <a:pt x="1090" y="102"/>
                    <a:pt x="1086" y="104"/>
                  </a:cubicBezTo>
                  <a:cubicBezTo>
                    <a:pt x="1040" y="123"/>
                    <a:pt x="1040" y="123"/>
                    <a:pt x="1040" y="123"/>
                  </a:cubicBezTo>
                  <a:cubicBezTo>
                    <a:pt x="934" y="46"/>
                    <a:pt x="805" y="0"/>
                    <a:pt x="665" y="0"/>
                  </a:cubicBezTo>
                  <a:cubicBezTo>
                    <a:pt x="664" y="28"/>
                    <a:pt x="664" y="28"/>
                    <a:pt x="664" y="28"/>
                  </a:cubicBezTo>
                  <a:cubicBezTo>
                    <a:pt x="664" y="28"/>
                    <a:pt x="663" y="28"/>
                    <a:pt x="662" y="28"/>
                  </a:cubicBezTo>
                  <a:cubicBezTo>
                    <a:pt x="520" y="28"/>
                    <a:pt x="389" y="75"/>
                    <a:pt x="285" y="156"/>
                  </a:cubicBezTo>
                  <a:cubicBezTo>
                    <a:pt x="268" y="134"/>
                    <a:pt x="268" y="134"/>
                    <a:pt x="268" y="134"/>
                  </a:cubicBezTo>
                  <a:cubicBezTo>
                    <a:pt x="203" y="184"/>
                    <a:pt x="147" y="248"/>
                    <a:pt x="104" y="323"/>
                  </a:cubicBezTo>
                  <a:cubicBezTo>
                    <a:pt x="99" y="331"/>
                    <a:pt x="107" y="352"/>
                    <a:pt x="112" y="365"/>
                  </a:cubicBezTo>
                  <a:cubicBezTo>
                    <a:pt x="70" y="448"/>
                    <a:pt x="46" y="543"/>
                    <a:pt x="46" y="643"/>
                  </a:cubicBezTo>
                  <a:cubicBezTo>
                    <a:pt x="46" y="694"/>
                    <a:pt x="53" y="744"/>
                    <a:pt x="65" y="792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9" y="834"/>
                    <a:pt x="23" y="878"/>
                    <a:pt x="37" y="911"/>
                  </a:cubicBezTo>
                  <a:cubicBezTo>
                    <a:pt x="39" y="916"/>
                    <a:pt x="59" y="916"/>
                    <a:pt x="78" y="914"/>
                  </a:cubicBezTo>
                  <a:cubicBezTo>
                    <a:pt x="137" y="1039"/>
                    <a:pt x="236" y="1147"/>
                    <a:pt x="368" y="1215"/>
                  </a:cubicBezTo>
                  <a:cubicBezTo>
                    <a:pt x="381" y="1190"/>
                    <a:pt x="381" y="1190"/>
                    <a:pt x="381" y="1190"/>
                  </a:cubicBezTo>
                  <a:cubicBezTo>
                    <a:pt x="465" y="1234"/>
                    <a:pt x="560" y="1258"/>
                    <a:pt x="662" y="1258"/>
                  </a:cubicBezTo>
                  <a:cubicBezTo>
                    <a:pt x="689" y="1258"/>
                    <a:pt x="717" y="1256"/>
                    <a:pt x="744" y="1253"/>
                  </a:cubicBezTo>
                  <a:cubicBezTo>
                    <a:pt x="746" y="1270"/>
                    <a:pt x="746" y="1270"/>
                    <a:pt x="746" y="1270"/>
                  </a:cubicBezTo>
                  <a:cubicBezTo>
                    <a:pt x="747" y="1276"/>
                    <a:pt x="752" y="1280"/>
                    <a:pt x="758" y="1279"/>
                  </a:cubicBezTo>
                  <a:cubicBezTo>
                    <a:pt x="849" y="1265"/>
                    <a:pt x="939" y="1231"/>
                    <a:pt x="1021" y="1176"/>
                  </a:cubicBezTo>
                  <a:cubicBezTo>
                    <a:pt x="1031" y="1169"/>
                    <a:pt x="1032" y="1169"/>
                    <a:pt x="1042" y="1161"/>
                  </a:cubicBezTo>
                  <a:cubicBezTo>
                    <a:pt x="1033" y="1134"/>
                    <a:pt x="1033" y="1134"/>
                    <a:pt x="1033" y="1134"/>
                  </a:cubicBezTo>
                  <a:cubicBezTo>
                    <a:pt x="1181" y="1021"/>
                    <a:pt x="1277" y="843"/>
                    <a:pt x="1277" y="643"/>
                  </a:cubicBezTo>
                  <a:close/>
                  <a:moveTo>
                    <a:pt x="662" y="1241"/>
                  </a:moveTo>
                  <a:cubicBezTo>
                    <a:pt x="331" y="1241"/>
                    <a:pt x="64" y="973"/>
                    <a:pt x="64" y="643"/>
                  </a:cubicBezTo>
                  <a:cubicBezTo>
                    <a:pt x="64" y="313"/>
                    <a:pt x="331" y="45"/>
                    <a:pt x="662" y="45"/>
                  </a:cubicBezTo>
                  <a:cubicBezTo>
                    <a:pt x="992" y="45"/>
                    <a:pt x="1259" y="313"/>
                    <a:pt x="1259" y="643"/>
                  </a:cubicBezTo>
                  <a:cubicBezTo>
                    <a:pt x="1259" y="973"/>
                    <a:pt x="992" y="1241"/>
                    <a:pt x="662" y="1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7258669" y="132939"/>
            <a:ext cx="3021989" cy="125180"/>
            <a:chOff x="2133002" y="1254898"/>
            <a:chExt cx="3021989" cy="125180"/>
          </a:xfrm>
        </p:grpSpPr>
        <p:sp>
          <p:nvSpPr>
            <p:cNvPr id="104" name="椭圆 103"/>
            <p:cNvSpPr/>
            <p:nvPr/>
          </p:nvSpPr>
          <p:spPr>
            <a:xfrm>
              <a:off x="2360053" y="1259752"/>
              <a:ext cx="106371" cy="106371"/>
            </a:xfrm>
            <a:prstGeom prst="ellipse">
              <a:avLst/>
            </a:prstGeom>
            <a:solidFill>
              <a:srgbClr val="00B4EB"/>
            </a:solidFill>
            <a:ln>
              <a:solidFill>
                <a:srgbClr val="00B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2531209" y="1259752"/>
              <a:ext cx="106371" cy="106371"/>
            </a:xfrm>
            <a:prstGeom prst="ellipse">
              <a:avLst/>
            </a:prstGeom>
            <a:solidFill>
              <a:srgbClr val="00B4EB"/>
            </a:solidFill>
            <a:ln>
              <a:solidFill>
                <a:srgbClr val="00B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2703498" y="1259752"/>
              <a:ext cx="106371" cy="106371"/>
            </a:xfrm>
            <a:prstGeom prst="ellipse">
              <a:avLst/>
            </a:prstGeom>
            <a:solidFill>
              <a:srgbClr val="00B4EB"/>
            </a:solidFill>
            <a:ln>
              <a:solidFill>
                <a:srgbClr val="00B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3089861" y="1254898"/>
              <a:ext cx="106371" cy="106371"/>
            </a:xfrm>
            <a:prstGeom prst="ellipse">
              <a:avLst/>
            </a:prstGeom>
            <a:solidFill>
              <a:srgbClr val="00B4EB"/>
            </a:solidFill>
            <a:ln>
              <a:solidFill>
                <a:srgbClr val="00B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8" name="直接连接符 107"/>
            <p:cNvCxnSpPr/>
            <p:nvPr/>
          </p:nvCxnSpPr>
          <p:spPr>
            <a:xfrm>
              <a:off x="2133002" y="1380078"/>
              <a:ext cx="3021989" cy="0"/>
            </a:xfrm>
            <a:prstGeom prst="line">
              <a:avLst/>
            </a:prstGeom>
            <a:ln>
              <a:solidFill>
                <a:srgbClr val="00B4E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椭圆 117"/>
          <p:cNvSpPr/>
          <p:nvPr/>
        </p:nvSpPr>
        <p:spPr>
          <a:xfrm>
            <a:off x="7248197" y="1884673"/>
            <a:ext cx="5055502" cy="79406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3000">
                <a:srgbClr val="00B4EB"/>
              </a:gs>
              <a:gs pos="100000">
                <a:schemeClr val="bg1">
                  <a:alpha val="39000"/>
                </a:schemeClr>
              </a:gs>
            </a:gsLst>
            <a:lin ang="5400000" scaled="1"/>
          </a:gradFill>
          <a:effectLst>
            <a:softEdge rad="266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13"/>
          </a:p>
        </p:txBody>
      </p:sp>
      <p:sp>
        <p:nvSpPr>
          <p:cNvPr id="123" name="Rectangle 96"/>
          <p:cNvSpPr/>
          <p:nvPr/>
        </p:nvSpPr>
        <p:spPr>
          <a:xfrm>
            <a:off x="686965" y="2281705"/>
            <a:ext cx="558035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①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Hardware</a:t>
            </a:r>
            <a:r>
              <a:rPr lang="en-US" altLang="zh-CN" sz="1400" b="1" dirty="0">
                <a:solidFill>
                  <a:schemeClr val="bg1"/>
                </a:solidFill>
              </a:rPr>
              <a:t>:</a:t>
            </a:r>
          </a:p>
          <a:p>
            <a:pPr fontAlgn="base"/>
            <a:r>
              <a:rPr lang="en-US" altLang="zh-CN" sz="1400" b="1" dirty="0" smtClean="0">
                <a:solidFill>
                  <a:schemeClr val="bg1"/>
                </a:solidFill>
              </a:rPr>
              <a:t>2.7GHz </a:t>
            </a:r>
            <a:r>
              <a:rPr lang="en-US" altLang="zh-CN" sz="1400" b="1" dirty="0">
                <a:solidFill>
                  <a:schemeClr val="bg1"/>
                </a:solidFill>
              </a:rPr>
              <a:t>Core i5 processor and 16GB RAM.</a:t>
            </a:r>
          </a:p>
          <a:p>
            <a:pPr fontAlgn="base"/>
            <a:r>
              <a:rPr lang="en-US" altLang="zh-CN" sz="1400" b="1" dirty="0" smtClean="0">
                <a:solidFill>
                  <a:schemeClr val="bg1"/>
                </a:solidFill>
              </a:rPr>
              <a:t>using </a:t>
            </a:r>
            <a:r>
              <a:rPr lang="en-US" altLang="zh-CN" sz="1400" b="1" dirty="0">
                <a:solidFill>
                  <a:schemeClr val="bg1"/>
                </a:solidFill>
              </a:rPr>
              <a:t>Ubuntu Docker image 14.04 and Hadoop 2.7.2, Spark 1.2.0, </a:t>
            </a:r>
            <a:r>
              <a:rPr lang="en-US" altLang="zh-CN" sz="1400" b="1" dirty="0" err="1">
                <a:solidFill>
                  <a:schemeClr val="bg1"/>
                </a:solidFill>
              </a:rPr>
              <a:t>openssh</a:t>
            </a:r>
            <a:r>
              <a:rPr lang="en-US" altLang="zh-CN" sz="1400" b="1" dirty="0">
                <a:solidFill>
                  <a:schemeClr val="bg1"/>
                </a:solidFill>
              </a:rPr>
              <a:t>-server, </a:t>
            </a:r>
            <a:r>
              <a:rPr lang="en-US" altLang="zh-CN" sz="1400" b="1" dirty="0" err="1">
                <a:solidFill>
                  <a:schemeClr val="bg1"/>
                </a:solidFill>
              </a:rPr>
              <a:t>wget</a:t>
            </a:r>
            <a:r>
              <a:rPr lang="en-US" altLang="zh-CN" sz="1400" b="1" dirty="0">
                <a:solidFill>
                  <a:schemeClr val="bg1"/>
                </a:solidFill>
              </a:rPr>
              <a:t>, openjdk-7 and </a:t>
            </a:r>
            <a:r>
              <a:rPr lang="en-US" altLang="zh-CN" sz="1400" b="1" dirty="0" err="1">
                <a:solidFill>
                  <a:schemeClr val="bg1"/>
                </a:solidFill>
              </a:rPr>
              <a:t>nano</a:t>
            </a:r>
            <a:r>
              <a:rPr lang="en-US" altLang="zh-CN" sz="1400" b="1" dirty="0">
                <a:solidFill>
                  <a:schemeClr val="bg1"/>
                </a:solidFill>
              </a:rPr>
              <a:t> editor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.</a:t>
            </a:r>
          </a:p>
          <a:p>
            <a:pPr fontAlgn="base"/>
            <a:endParaRPr lang="en-US" altLang="zh-CN" sz="1400" b="1" dirty="0">
              <a:solidFill>
                <a:schemeClr val="bg1"/>
              </a:solidFill>
            </a:endParaRPr>
          </a:p>
          <a:p>
            <a:pPr fontAlgn="base"/>
            <a:r>
              <a:rPr lang="zh-CN" altLang="en-US" sz="1400" b="1" dirty="0" smtClean="0">
                <a:solidFill>
                  <a:schemeClr val="bg1"/>
                </a:solidFill>
              </a:rPr>
              <a:t>②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PUMA </a:t>
            </a:r>
            <a:r>
              <a:rPr lang="en-US" altLang="zh-CN" sz="1400" b="1" dirty="0">
                <a:solidFill>
                  <a:schemeClr val="bg1"/>
                </a:solidFill>
              </a:rPr>
              <a:t>benchmarks and dataset, wherein we downloaded Wikipedia dataset of size 50GB and then truncate it to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two  gigabytes </a:t>
            </a:r>
            <a:r>
              <a:rPr lang="en-US" altLang="zh-CN" sz="1400" b="1" dirty="0">
                <a:solidFill>
                  <a:schemeClr val="bg1"/>
                </a:solidFill>
              </a:rPr>
              <a:t>for our experiment.</a:t>
            </a:r>
          </a:p>
          <a:p>
            <a:pPr marL="342900" indent="-342900" fontAlgn="base">
              <a:buFont typeface="+mj-ea"/>
              <a:buAutoNum type="circleNumDbPlain"/>
            </a:pPr>
            <a:endParaRPr lang="en-US" altLang="zh-CN" sz="1400" b="1" dirty="0">
              <a:solidFill>
                <a:schemeClr val="bg1"/>
              </a:solidFill>
            </a:endParaRPr>
          </a:p>
          <a:p>
            <a:pPr fontAlgn="base"/>
            <a:r>
              <a:rPr lang="zh-CN" altLang="en-US" sz="1400" b="1" dirty="0" smtClean="0">
                <a:solidFill>
                  <a:schemeClr val="bg1"/>
                </a:solidFill>
              </a:rPr>
              <a:t>③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Docker network </a:t>
            </a:r>
            <a:r>
              <a:rPr lang="en-US" altLang="zh-CN" sz="1400" b="1" dirty="0">
                <a:solidFill>
                  <a:schemeClr val="bg1"/>
                </a:solidFill>
              </a:rPr>
              <a:t>to allow containers join the cluster using the network name and can be identified by name in the cluster.</a:t>
            </a:r>
          </a:p>
        </p:txBody>
      </p:sp>
      <p:sp>
        <p:nvSpPr>
          <p:cNvPr id="119" name="矩形 118"/>
          <p:cNvSpPr/>
          <p:nvPr/>
        </p:nvSpPr>
        <p:spPr>
          <a:xfrm>
            <a:off x="7647439" y="1892283"/>
            <a:ext cx="4286496" cy="3767112"/>
          </a:xfrm>
          <a:prstGeom prst="rect">
            <a:avLst/>
          </a:prstGeom>
          <a:noFill/>
          <a:ln>
            <a:solidFill>
              <a:srgbClr val="00B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5" name="组合 124"/>
          <p:cNvGrpSpPr/>
          <p:nvPr/>
        </p:nvGrpSpPr>
        <p:grpSpPr>
          <a:xfrm rot="10800000">
            <a:off x="7641729" y="1664957"/>
            <a:ext cx="4200133" cy="148413"/>
            <a:chOff x="-839788" y="7580313"/>
            <a:chExt cx="4965700" cy="233363"/>
          </a:xfrm>
        </p:grpSpPr>
        <p:sp>
          <p:nvSpPr>
            <p:cNvPr id="126" name="Freeform 18"/>
            <p:cNvSpPr>
              <a:spLocks/>
            </p:cNvSpPr>
            <p:nvPr/>
          </p:nvSpPr>
          <p:spPr bwMode="auto">
            <a:xfrm>
              <a:off x="-782638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21"/>
            <p:cNvSpPr>
              <a:spLocks/>
            </p:cNvSpPr>
            <p:nvPr/>
          </p:nvSpPr>
          <p:spPr bwMode="auto">
            <a:xfrm>
              <a:off x="-5715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22"/>
            <p:cNvSpPr>
              <a:spLocks/>
            </p:cNvSpPr>
            <p:nvPr/>
          </p:nvSpPr>
          <p:spPr bwMode="auto">
            <a:xfrm>
              <a:off x="-501650" y="7580313"/>
              <a:ext cx="0" cy="190500"/>
            </a:xfrm>
            <a:custGeom>
              <a:avLst/>
              <a:gdLst>
                <a:gd name="T0" fmla="*/ 0 h 120"/>
                <a:gd name="T1" fmla="*/ 120 h 120"/>
                <a:gd name="T2" fmla="*/ 0 h 1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20">
                  <a:moveTo>
                    <a:pt x="0" y="0"/>
                  </a:move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23"/>
            <p:cNvSpPr>
              <a:spLocks/>
            </p:cNvSpPr>
            <p:nvPr/>
          </p:nvSpPr>
          <p:spPr bwMode="auto">
            <a:xfrm>
              <a:off x="-839788" y="7580313"/>
              <a:ext cx="0" cy="233363"/>
            </a:xfrm>
            <a:custGeom>
              <a:avLst/>
              <a:gdLst>
                <a:gd name="T0" fmla="*/ 0 h 147"/>
                <a:gd name="T1" fmla="*/ 147 h 147"/>
                <a:gd name="T2" fmla="*/ 0 h 14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47">
                  <a:moveTo>
                    <a:pt x="0" y="0"/>
                  </a:moveTo>
                  <a:lnTo>
                    <a:pt x="0" y="14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24"/>
            <p:cNvSpPr>
              <a:spLocks/>
            </p:cNvSpPr>
            <p:nvPr/>
          </p:nvSpPr>
          <p:spPr bwMode="auto">
            <a:xfrm>
              <a:off x="-4318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25"/>
            <p:cNvSpPr>
              <a:spLocks/>
            </p:cNvSpPr>
            <p:nvPr/>
          </p:nvSpPr>
          <p:spPr bwMode="auto">
            <a:xfrm>
              <a:off x="-360363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26"/>
            <p:cNvSpPr>
              <a:spLocks/>
            </p:cNvSpPr>
            <p:nvPr/>
          </p:nvSpPr>
          <p:spPr bwMode="auto">
            <a:xfrm>
              <a:off x="-293688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27"/>
            <p:cNvSpPr>
              <a:spLocks/>
            </p:cNvSpPr>
            <p:nvPr/>
          </p:nvSpPr>
          <p:spPr bwMode="auto">
            <a:xfrm>
              <a:off x="-223838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28"/>
            <p:cNvSpPr>
              <a:spLocks/>
            </p:cNvSpPr>
            <p:nvPr/>
          </p:nvSpPr>
          <p:spPr bwMode="auto">
            <a:xfrm>
              <a:off x="-103188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29"/>
            <p:cNvSpPr>
              <a:spLocks/>
            </p:cNvSpPr>
            <p:nvPr/>
          </p:nvSpPr>
          <p:spPr bwMode="auto">
            <a:xfrm>
              <a:off x="-317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30"/>
            <p:cNvSpPr>
              <a:spLocks/>
            </p:cNvSpPr>
            <p:nvPr/>
          </p:nvSpPr>
          <p:spPr bwMode="auto">
            <a:xfrm>
              <a:off x="381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31"/>
            <p:cNvSpPr>
              <a:spLocks/>
            </p:cNvSpPr>
            <p:nvPr/>
          </p:nvSpPr>
          <p:spPr bwMode="auto">
            <a:xfrm>
              <a:off x="1079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32"/>
            <p:cNvSpPr>
              <a:spLocks/>
            </p:cNvSpPr>
            <p:nvPr/>
          </p:nvSpPr>
          <p:spPr bwMode="auto">
            <a:xfrm>
              <a:off x="177800" y="7580313"/>
              <a:ext cx="0" cy="190500"/>
            </a:xfrm>
            <a:custGeom>
              <a:avLst/>
              <a:gdLst>
                <a:gd name="T0" fmla="*/ 0 h 120"/>
                <a:gd name="T1" fmla="*/ 120 h 120"/>
                <a:gd name="T2" fmla="*/ 0 h 1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20">
                  <a:moveTo>
                    <a:pt x="0" y="0"/>
                  </a:move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34"/>
            <p:cNvSpPr>
              <a:spLocks/>
            </p:cNvSpPr>
            <p:nvPr/>
          </p:nvSpPr>
          <p:spPr bwMode="auto">
            <a:xfrm>
              <a:off x="2476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35"/>
            <p:cNvSpPr>
              <a:spLocks/>
            </p:cNvSpPr>
            <p:nvPr/>
          </p:nvSpPr>
          <p:spPr bwMode="auto">
            <a:xfrm>
              <a:off x="31908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36"/>
            <p:cNvSpPr>
              <a:spLocks/>
            </p:cNvSpPr>
            <p:nvPr/>
          </p:nvSpPr>
          <p:spPr bwMode="auto">
            <a:xfrm>
              <a:off x="38893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37"/>
            <p:cNvSpPr>
              <a:spLocks/>
            </p:cNvSpPr>
            <p:nvPr/>
          </p:nvSpPr>
          <p:spPr bwMode="auto">
            <a:xfrm>
              <a:off x="45878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38"/>
            <p:cNvSpPr>
              <a:spLocks/>
            </p:cNvSpPr>
            <p:nvPr/>
          </p:nvSpPr>
          <p:spPr bwMode="auto">
            <a:xfrm>
              <a:off x="57943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39"/>
            <p:cNvSpPr>
              <a:spLocks/>
            </p:cNvSpPr>
            <p:nvPr/>
          </p:nvSpPr>
          <p:spPr bwMode="auto">
            <a:xfrm>
              <a:off x="65087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44"/>
            <p:cNvSpPr>
              <a:spLocks/>
            </p:cNvSpPr>
            <p:nvPr/>
          </p:nvSpPr>
          <p:spPr bwMode="auto">
            <a:xfrm>
              <a:off x="93027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45"/>
            <p:cNvSpPr>
              <a:spLocks/>
            </p:cNvSpPr>
            <p:nvPr/>
          </p:nvSpPr>
          <p:spPr bwMode="auto">
            <a:xfrm>
              <a:off x="10017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46"/>
            <p:cNvSpPr>
              <a:spLocks/>
            </p:cNvSpPr>
            <p:nvPr/>
          </p:nvSpPr>
          <p:spPr bwMode="auto">
            <a:xfrm>
              <a:off x="107156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47"/>
            <p:cNvSpPr>
              <a:spLocks/>
            </p:cNvSpPr>
            <p:nvPr/>
          </p:nvSpPr>
          <p:spPr bwMode="auto">
            <a:xfrm>
              <a:off x="11414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49"/>
            <p:cNvSpPr>
              <a:spLocks/>
            </p:cNvSpPr>
            <p:nvPr/>
          </p:nvSpPr>
          <p:spPr bwMode="auto">
            <a:xfrm>
              <a:off x="13319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50"/>
            <p:cNvSpPr>
              <a:spLocks/>
            </p:cNvSpPr>
            <p:nvPr/>
          </p:nvSpPr>
          <p:spPr bwMode="auto">
            <a:xfrm>
              <a:off x="14033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51"/>
            <p:cNvSpPr>
              <a:spLocks/>
            </p:cNvSpPr>
            <p:nvPr/>
          </p:nvSpPr>
          <p:spPr bwMode="auto">
            <a:xfrm>
              <a:off x="14732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53"/>
            <p:cNvSpPr>
              <a:spLocks/>
            </p:cNvSpPr>
            <p:nvPr/>
          </p:nvSpPr>
          <p:spPr bwMode="auto">
            <a:xfrm>
              <a:off x="1204912" y="7580313"/>
              <a:ext cx="0" cy="233363"/>
            </a:xfrm>
            <a:custGeom>
              <a:avLst/>
              <a:gdLst>
                <a:gd name="T0" fmla="*/ 0 h 147"/>
                <a:gd name="T1" fmla="*/ 147 h 147"/>
                <a:gd name="T2" fmla="*/ 0 h 14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47">
                  <a:moveTo>
                    <a:pt x="0" y="0"/>
                  </a:moveTo>
                  <a:lnTo>
                    <a:pt x="0" y="14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54"/>
            <p:cNvSpPr>
              <a:spLocks/>
            </p:cNvSpPr>
            <p:nvPr/>
          </p:nvSpPr>
          <p:spPr bwMode="auto">
            <a:xfrm>
              <a:off x="16129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55"/>
            <p:cNvSpPr>
              <a:spLocks/>
            </p:cNvSpPr>
            <p:nvPr/>
          </p:nvSpPr>
          <p:spPr bwMode="auto">
            <a:xfrm>
              <a:off x="16827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56"/>
            <p:cNvSpPr>
              <a:spLocks/>
            </p:cNvSpPr>
            <p:nvPr/>
          </p:nvSpPr>
          <p:spPr bwMode="auto">
            <a:xfrm>
              <a:off x="17510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57"/>
            <p:cNvSpPr>
              <a:spLocks/>
            </p:cNvSpPr>
            <p:nvPr/>
          </p:nvSpPr>
          <p:spPr bwMode="auto">
            <a:xfrm>
              <a:off x="182086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58"/>
            <p:cNvSpPr>
              <a:spLocks/>
            </p:cNvSpPr>
            <p:nvPr/>
          </p:nvSpPr>
          <p:spPr bwMode="auto">
            <a:xfrm>
              <a:off x="19415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59"/>
            <p:cNvSpPr>
              <a:spLocks/>
            </p:cNvSpPr>
            <p:nvPr/>
          </p:nvSpPr>
          <p:spPr bwMode="auto">
            <a:xfrm>
              <a:off x="201136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60"/>
            <p:cNvSpPr>
              <a:spLocks/>
            </p:cNvSpPr>
            <p:nvPr/>
          </p:nvSpPr>
          <p:spPr bwMode="auto">
            <a:xfrm>
              <a:off x="20828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61"/>
            <p:cNvSpPr>
              <a:spLocks/>
            </p:cNvSpPr>
            <p:nvPr/>
          </p:nvSpPr>
          <p:spPr bwMode="auto">
            <a:xfrm>
              <a:off x="21526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62"/>
            <p:cNvSpPr>
              <a:spLocks/>
            </p:cNvSpPr>
            <p:nvPr/>
          </p:nvSpPr>
          <p:spPr bwMode="auto">
            <a:xfrm>
              <a:off x="2222500" y="7580313"/>
              <a:ext cx="0" cy="190500"/>
            </a:xfrm>
            <a:custGeom>
              <a:avLst/>
              <a:gdLst>
                <a:gd name="T0" fmla="*/ 0 h 120"/>
                <a:gd name="T1" fmla="*/ 120 h 120"/>
                <a:gd name="T2" fmla="*/ 0 h 1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20">
                  <a:moveTo>
                    <a:pt x="0" y="0"/>
                  </a:move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63"/>
            <p:cNvSpPr>
              <a:spLocks/>
            </p:cNvSpPr>
            <p:nvPr/>
          </p:nvSpPr>
          <p:spPr bwMode="auto">
            <a:xfrm>
              <a:off x="1884362" y="7580313"/>
              <a:ext cx="0" cy="233363"/>
            </a:xfrm>
            <a:custGeom>
              <a:avLst/>
              <a:gdLst>
                <a:gd name="T0" fmla="*/ 0 h 147"/>
                <a:gd name="T1" fmla="*/ 147 h 147"/>
                <a:gd name="T2" fmla="*/ 0 h 14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47">
                  <a:moveTo>
                    <a:pt x="0" y="0"/>
                  </a:moveTo>
                  <a:lnTo>
                    <a:pt x="0" y="14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64"/>
            <p:cNvSpPr>
              <a:spLocks/>
            </p:cNvSpPr>
            <p:nvPr/>
          </p:nvSpPr>
          <p:spPr bwMode="auto">
            <a:xfrm>
              <a:off x="22923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65"/>
            <p:cNvSpPr>
              <a:spLocks/>
            </p:cNvSpPr>
            <p:nvPr/>
          </p:nvSpPr>
          <p:spPr bwMode="auto">
            <a:xfrm>
              <a:off x="23622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66"/>
            <p:cNvSpPr>
              <a:spLocks/>
            </p:cNvSpPr>
            <p:nvPr/>
          </p:nvSpPr>
          <p:spPr bwMode="auto">
            <a:xfrm>
              <a:off x="243363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68"/>
            <p:cNvSpPr>
              <a:spLocks/>
            </p:cNvSpPr>
            <p:nvPr/>
          </p:nvSpPr>
          <p:spPr bwMode="auto">
            <a:xfrm>
              <a:off x="262413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69"/>
            <p:cNvSpPr>
              <a:spLocks/>
            </p:cNvSpPr>
            <p:nvPr/>
          </p:nvSpPr>
          <p:spPr bwMode="auto">
            <a:xfrm>
              <a:off x="269398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70"/>
            <p:cNvSpPr>
              <a:spLocks/>
            </p:cNvSpPr>
            <p:nvPr/>
          </p:nvSpPr>
          <p:spPr bwMode="auto">
            <a:xfrm>
              <a:off x="276542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71"/>
            <p:cNvSpPr>
              <a:spLocks/>
            </p:cNvSpPr>
            <p:nvPr/>
          </p:nvSpPr>
          <p:spPr bwMode="auto">
            <a:xfrm>
              <a:off x="283527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72"/>
            <p:cNvSpPr>
              <a:spLocks/>
            </p:cNvSpPr>
            <p:nvPr/>
          </p:nvSpPr>
          <p:spPr bwMode="auto">
            <a:xfrm>
              <a:off x="2905125" y="7580313"/>
              <a:ext cx="0" cy="190500"/>
            </a:xfrm>
            <a:custGeom>
              <a:avLst/>
              <a:gdLst>
                <a:gd name="T0" fmla="*/ 0 h 120"/>
                <a:gd name="T1" fmla="*/ 120 h 120"/>
                <a:gd name="T2" fmla="*/ 0 h 1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20">
                  <a:moveTo>
                    <a:pt x="0" y="0"/>
                  </a:move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74"/>
            <p:cNvSpPr>
              <a:spLocks/>
            </p:cNvSpPr>
            <p:nvPr/>
          </p:nvSpPr>
          <p:spPr bwMode="auto">
            <a:xfrm>
              <a:off x="297497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75"/>
            <p:cNvSpPr>
              <a:spLocks/>
            </p:cNvSpPr>
            <p:nvPr/>
          </p:nvSpPr>
          <p:spPr bwMode="auto">
            <a:xfrm>
              <a:off x="304482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76"/>
            <p:cNvSpPr>
              <a:spLocks/>
            </p:cNvSpPr>
            <p:nvPr/>
          </p:nvSpPr>
          <p:spPr bwMode="auto">
            <a:xfrm>
              <a:off x="311626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77"/>
            <p:cNvSpPr>
              <a:spLocks/>
            </p:cNvSpPr>
            <p:nvPr/>
          </p:nvSpPr>
          <p:spPr bwMode="auto">
            <a:xfrm>
              <a:off x="31861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78"/>
            <p:cNvSpPr>
              <a:spLocks/>
            </p:cNvSpPr>
            <p:nvPr/>
          </p:nvSpPr>
          <p:spPr bwMode="auto">
            <a:xfrm>
              <a:off x="330676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79"/>
            <p:cNvSpPr>
              <a:spLocks/>
            </p:cNvSpPr>
            <p:nvPr/>
          </p:nvSpPr>
          <p:spPr bwMode="auto">
            <a:xfrm>
              <a:off x="33766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81"/>
            <p:cNvSpPr>
              <a:spLocks/>
            </p:cNvSpPr>
            <p:nvPr/>
          </p:nvSpPr>
          <p:spPr bwMode="auto">
            <a:xfrm>
              <a:off x="35179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82"/>
            <p:cNvSpPr>
              <a:spLocks/>
            </p:cNvSpPr>
            <p:nvPr/>
          </p:nvSpPr>
          <p:spPr bwMode="auto">
            <a:xfrm>
              <a:off x="3587750" y="7580313"/>
              <a:ext cx="0" cy="190500"/>
            </a:xfrm>
            <a:custGeom>
              <a:avLst/>
              <a:gdLst>
                <a:gd name="T0" fmla="*/ 0 h 120"/>
                <a:gd name="T1" fmla="*/ 120 h 120"/>
                <a:gd name="T2" fmla="*/ 0 h 1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20">
                  <a:moveTo>
                    <a:pt x="0" y="0"/>
                  </a:move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85"/>
            <p:cNvSpPr>
              <a:spLocks/>
            </p:cNvSpPr>
            <p:nvPr/>
          </p:nvSpPr>
          <p:spPr bwMode="auto">
            <a:xfrm>
              <a:off x="37274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86"/>
            <p:cNvSpPr>
              <a:spLocks/>
            </p:cNvSpPr>
            <p:nvPr/>
          </p:nvSpPr>
          <p:spPr bwMode="auto">
            <a:xfrm>
              <a:off x="379412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88"/>
            <p:cNvSpPr>
              <a:spLocks/>
            </p:cNvSpPr>
            <p:nvPr/>
          </p:nvSpPr>
          <p:spPr bwMode="auto">
            <a:xfrm>
              <a:off x="39862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89"/>
            <p:cNvSpPr>
              <a:spLocks/>
            </p:cNvSpPr>
            <p:nvPr/>
          </p:nvSpPr>
          <p:spPr bwMode="auto">
            <a:xfrm>
              <a:off x="405606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90"/>
            <p:cNvSpPr>
              <a:spLocks/>
            </p:cNvSpPr>
            <p:nvPr/>
          </p:nvSpPr>
          <p:spPr bwMode="auto">
            <a:xfrm>
              <a:off x="41259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93"/>
            <p:cNvSpPr>
              <a:spLocks/>
            </p:cNvSpPr>
            <p:nvPr/>
          </p:nvSpPr>
          <p:spPr bwMode="auto">
            <a:xfrm>
              <a:off x="3929062" y="7580313"/>
              <a:ext cx="0" cy="233363"/>
            </a:xfrm>
            <a:custGeom>
              <a:avLst/>
              <a:gdLst>
                <a:gd name="T0" fmla="*/ 0 h 147"/>
                <a:gd name="T1" fmla="*/ 147 h 147"/>
                <a:gd name="T2" fmla="*/ 0 h 14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47">
                  <a:moveTo>
                    <a:pt x="0" y="0"/>
                  </a:moveTo>
                  <a:lnTo>
                    <a:pt x="0" y="14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6" name="圆角矩形 185"/>
          <p:cNvSpPr/>
          <p:nvPr/>
        </p:nvSpPr>
        <p:spPr>
          <a:xfrm>
            <a:off x="7941587" y="5882016"/>
            <a:ext cx="298450" cy="8702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圆角矩形 186"/>
          <p:cNvSpPr/>
          <p:nvPr/>
        </p:nvSpPr>
        <p:spPr>
          <a:xfrm>
            <a:off x="8457036" y="5886274"/>
            <a:ext cx="298450" cy="8702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圆角矩形 187"/>
          <p:cNvSpPr/>
          <p:nvPr/>
        </p:nvSpPr>
        <p:spPr>
          <a:xfrm>
            <a:off x="8978658" y="5882016"/>
            <a:ext cx="298450" cy="8702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圆角矩形 188"/>
          <p:cNvSpPr/>
          <p:nvPr/>
        </p:nvSpPr>
        <p:spPr>
          <a:xfrm>
            <a:off x="9492075" y="5876749"/>
            <a:ext cx="298450" cy="87029"/>
          </a:xfrm>
          <a:prstGeom prst="roundRect">
            <a:avLst>
              <a:gd name="adj" fmla="val 50000"/>
            </a:avLst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圆角矩形 189"/>
          <p:cNvSpPr/>
          <p:nvPr/>
        </p:nvSpPr>
        <p:spPr>
          <a:xfrm>
            <a:off x="10009381" y="5876749"/>
            <a:ext cx="298450" cy="87029"/>
          </a:xfrm>
          <a:prstGeom prst="roundRect">
            <a:avLst>
              <a:gd name="adj" fmla="val 50000"/>
            </a:avLst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圆角矩形 190"/>
          <p:cNvSpPr/>
          <p:nvPr/>
        </p:nvSpPr>
        <p:spPr>
          <a:xfrm>
            <a:off x="10526687" y="5876749"/>
            <a:ext cx="298450" cy="87029"/>
          </a:xfrm>
          <a:prstGeom prst="roundRect">
            <a:avLst>
              <a:gd name="adj" fmla="val 50000"/>
            </a:avLst>
          </a:prstGeom>
          <a:solidFill>
            <a:srgbClr val="FFC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Freeform 59"/>
          <p:cNvSpPr>
            <a:spLocks/>
          </p:cNvSpPr>
          <p:nvPr/>
        </p:nvSpPr>
        <p:spPr bwMode="auto">
          <a:xfrm flipH="1">
            <a:off x="1017360" y="1430488"/>
            <a:ext cx="4052919" cy="487362"/>
          </a:xfrm>
          <a:custGeom>
            <a:avLst/>
            <a:gdLst>
              <a:gd name="T0" fmla="*/ 0 w 1063"/>
              <a:gd name="T1" fmla="*/ 118 h 307"/>
              <a:gd name="T2" fmla="*/ 121 w 1063"/>
              <a:gd name="T3" fmla="*/ 0 h 307"/>
              <a:gd name="T4" fmla="*/ 1063 w 1063"/>
              <a:gd name="T5" fmla="*/ 0 h 307"/>
              <a:gd name="T6" fmla="*/ 1063 w 1063"/>
              <a:gd name="T7" fmla="*/ 307 h 307"/>
              <a:gd name="T8" fmla="*/ 0 w 1063"/>
              <a:gd name="T9" fmla="*/ 307 h 307"/>
              <a:gd name="T10" fmla="*/ 0 w 1063"/>
              <a:gd name="T11" fmla="*/ 118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3" h="307">
                <a:moveTo>
                  <a:pt x="0" y="118"/>
                </a:moveTo>
                <a:lnTo>
                  <a:pt x="121" y="0"/>
                </a:lnTo>
                <a:lnTo>
                  <a:pt x="1063" y="0"/>
                </a:lnTo>
                <a:lnTo>
                  <a:pt x="1063" y="307"/>
                </a:lnTo>
                <a:lnTo>
                  <a:pt x="0" y="307"/>
                </a:lnTo>
                <a:lnTo>
                  <a:pt x="0" y="118"/>
                </a:lnTo>
                <a:close/>
              </a:path>
            </a:pathLst>
          </a:custGeom>
          <a:noFill/>
          <a:ln w="12700" cap="flat">
            <a:solidFill>
              <a:srgbClr val="00B4E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Experiment   Setup</a:t>
            </a:r>
            <a:endParaRPr lang="zh-CN" altLang="en-US" sz="2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8" name="Freeform 10"/>
          <p:cNvSpPr>
            <a:spLocks/>
          </p:cNvSpPr>
          <p:nvPr/>
        </p:nvSpPr>
        <p:spPr bwMode="auto">
          <a:xfrm flipV="1">
            <a:off x="104808" y="926186"/>
            <a:ext cx="1098936" cy="5701808"/>
          </a:xfrm>
          <a:custGeom>
            <a:avLst/>
            <a:gdLst>
              <a:gd name="T0" fmla="*/ 84 w 422"/>
              <a:gd name="T1" fmla="*/ 0 h 1750"/>
              <a:gd name="T2" fmla="*/ 84 w 422"/>
              <a:gd name="T3" fmla="*/ 1021 h 1750"/>
              <a:gd name="T4" fmla="*/ 0 w 422"/>
              <a:gd name="T5" fmla="*/ 1106 h 1750"/>
              <a:gd name="T6" fmla="*/ 0 w 422"/>
              <a:gd name="T7" fmla="*/ 1251 h 1750"/>
              <a:gd name="T8" fmla="*/ 71 w 422"/>
              <a:gd name="T9" fmla="*/ 1322 h 1750"/>
              <a:gd name="T10" fmla="*/ 71 w 422"/>
              <a:gd name="T11" fmla="*/ 1750 h 1750"/>
              <a:gd name="T12" fmla="*/ 422 w 422"/>
              <a:gd name="T13" fmla="*/ 1750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2" h="1750">
                <a:moveTo>
                  <a:pt x="84" y="0"/>
                </a:moveTo>
                <a:lnTo>
                  <a:pt x="84" y="1021"/>
                </a:lnTo>
                <a:lnTo>
                  <a:pt x="0" y="1106"/>
                </a:lnTo>
                <a:lnTo>
                  <a:pt x="0" y="1251"/>
                </a:lnTo>
                <a:lnTo>
                  <a:pt x="71" y="1322"/>
                </a:lnTo>
                <a:lnTo>
                  <a:pt x="71" y="1750"/>
                </a:lnTo>
                <a:lnTo>
                  <a:pt x="422" y="1750"/>
                </a:lnTo>
              </a:path>
            </a:pathLst>
          </a:custGeom>
          <a:noFill/>
          <a:ln w="12700" cap="flat">
            <a:solidFill>
              <a:srgbClr val="00B4E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600828" y="2478566"/>
            <a:ext cx="459117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Part I     Introduction &amp; Related work</a:t>
            </a:r>
          </a:p>
          <a:p>
            <a:endParaRPr lang="en-US" altLang="zh-CN" sz="2000" b="1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/>
              <a:t>Part II    Motivation &amp; Methodology</a:t>
            </a:r>
          </a:p>
          <a:p>
            <a:endParaRPr lang="en-US" altLang="zh-CN" sz="2000" dirty="0" smtClean="0"/>
          </a:p>
          <a:p>
            <a:r>
              <a:rPr lang="en-US" altLang="zh-CN" sz="2000" b="1" dirty="0" smtClean="0">
                <a:solidFill>
                  <a:schemeClr val="bg1"/>
                </a:solidFill>
              </a:rPr>
              <a:t>Part III  Experimental Setup &amp; Result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Part IV   Demo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859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111E-6 L -0.00169 0.4131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2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0.41319 L -0.00169 0.236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18" grpId="0" animBg="1"/>
      <p:bldP spid="118" grpId="1" animBg="1"/>
      <p:bldP spid="118" grpId="2" animBg="1"/>
      <p:bldP spid="118" grpId="3" animBg="1"/>
      <p:bldP spid="123" grpId="0"/>
      <p:bldP spid="19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78099" y="1117440"/>
            <a:ext cx="1307625" cy="108554"/>
          </a:xfrm>
          <a:prstGeom prst="rect">
            <a:avLst/>
          </a:prstGeom>
          <a:solidFill>
            <a:srgbClr val="00B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>
            <a:off x="388274" y="1267203"/>
            <a:ext cx="3282431" cy="45719"/>
          </a:xfrm>
          <a:prstGeom prst="parallelogram">
            <a:avLst>
              <a:gd name="adj" fmla="val 317559"/>
            </a:avLst>
          </a:prstGeom>
          <a:solidFill>
            <a:srgbClr val="00B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841884" y="902176"/>
            <a:ext cx="492373" cy="498699"/>
            <a:chOff x="3983038" y="1357313"/>
            <a:chExt cx="4078288" cy="4130675"/>
          </a:xfrm>
          <a:solidFill>
            <a:schemeClr val="bg1">
              <a:alpha val="40000"/>
            </a:schemeClr>
          </a:solidFill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4152901" y="1466850"/>
              <a:ext cx="3886200" cy="3930650"/>
            </a:xfrm>
            <a:custGeom>
              <a:avLst/>
              <a:gdLst>
                <a:gd name="T0" fmla="*/ 1217 w 1217"/>
                <a:gd name="T1" fmla="*/ 609 h 1218"/>
                <a:gd name="T2" fmla="*/ 1217 w 1217"/>
                <a:gd name="T3" fmla="*/ 609 h 1218"/>
                <a:gd name="T4" fmla="*/ 1217 w 1217"/>
                <a:gd name="T5" fmla="*/ 609 h 1218"/>
                <a:gd name="T6" fmla="*/ 609 w 1217"/>
                <a:gd name="T7" fmla="*/ 0 h 1218"/>
                <a:gd name="T8" fmla="*/ 0 w 1217"/>
                <a:gd name="T9" fmla="*/ 609 h 1218"/>
                <a:gd name="T10" fmla="*/ 609 w 1217"/>
                <a:gd name="T11" fmla="*/ 1218 h 1218"/>
                <a:gd name="T12" fmla="*/ 1217 w 1217"/>
                <a:gd name="T13" fmla="*/ 609 h 1218"/>
                <a:gd name="T14" fmla="*/ 1215 w 1217"/>
                <a:gd name="T15" fmla="*/ 609 h 1218"/>
                <a:gd name="T16" fmla="*/ 1213 w 1217"/>
                <a:gd name="T17" fmla="*/ 609 h 1218"/>
                <a:gd name="T18" fmla="*/ 1036 w 1217"/>
                <a:gd name="T19" fmla="*/ 1036 h 1218"/>
                <a:gd name="T20" fmla="*/ 609 w 1217"/>
                <a:gd name="T21" fmla="*/ 1214 h 1218"/>
                <a:gd name="T22" fmla="*/ 181 w 1217"/>
                <a:gd name="T23" fmla="*/ 1036 h 1218"/>
                <a:gd name="T24" fmla="*/ 4 w 1217"/>
                <a:gd name="T25" fmla="*/ 609 h 1218"/>
                <a:gd name="T26" fmla="*/ 181 w 1217"/>
                <a:gd name="T27" fmla="*/ 181 h 1218"/>
                <a:gd name="T28" fmla="*/ 609 w 1217"/>
                <a:gd name="T29" fmla="*/ 4 h 1218"/>
                <a:gd name="T30" fmla="*/ 1036 w 1217"/>
                <a:gd name="T31" fmla="*/ 181 h 1218"/>
                <a:gd name="T32" fmla="*/ 1213 w 1217"/>
                <a:gd name="T33" fmla="*/ 609 h 1218"/>
                <a:gd name="T34" fmla="*/ 1215 w 1217"/>
                <a:gd name="T35" fmla="*/ 609 h 1218"/>
                <a:gd name="T36" fmla="*/ 1217 w 1217"/>
                <a:gd name="T37" fmla="*/ 609 h 1218"/>
                <a:gd name="T38" fmla="*/ 1217 w 1217"/>
                <a:gd name="T39" fmla="*/ 609 h 1218"/>
                <a:gd name="T40" fmla="*/ 609 w 1217"/>
                <a:gd name="T41" fmla="*/ 0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7" h="1218">
                  <a:moveTo>
                    <a:pt x="1217" y="609"/>
                  </a:moveTo>
                  <a:cubicBezTo>
                    <a:pt x="1217" y="609"/>
                    <a:pt x="1217" y="609"/>
                    <a:pt x="1217" y="609"/>
                  </a:cubicBezTo>
                  <a:cubicBezTo>
                    <a:pt x="1217" y="609"/>
                    <a:pt x="1217" y="609"/>
                    <a:pt x="1217" y="609"/>
                  </a:cubicBezTo>
                  <a:moveTo>
                    <a:pt x="609" y="0"/>
                  </a:moveTo>
                  <a:cubicBezTo>
                    <a:pt x="272" y="0"/>
                    <a:pt x="0" y="273"/>
                    <a:pt x="0" y="609"/>
                  </a:cubicBezTo>
                  <a:cubicBezTo>
                    <a:pt x="0" y="945"/>
                    <a:pt x="272" y="1218"/>
                    <a:pt x="609" y="1218"/>
                  </a:cubicBezTo>
                  <a:cubicBezTo>
                    <a:pt x="945" y="1218"/>
                    <a:pt x="1217" y="945"/>
                    <a:pt x="1217" y="609"/>
                  </a:cubicBezTo>
                  <a:cubicBezTo>
                    <a:pt x="1215" y="609"/>
                    <a:pt x="1215" y="609"/>
                    <a:pt x="1215" y="609"/>
                  </a:cubicBezTo>
                  <a:cubicBezTo>
                    <a:pt x="1213" y="609"/>
                    <a:pt x="1213" y="609"/>
                    <a:pt x="1213" y="609"/>
                  </a:cubicBezTo>
                  <a:cubicBezTo>
                    <a:pt x="1213" y="776"/>
                    <a:pt x="1146" y="927"/>
                    <a:pt x="1036" y="1036"/>
                  </a:cubicBezTo>
                  <a:cubicBezTo>
                    <a:pt x="927" y="1146"/>
                    <a:pt x="776" y="1214"/>
                    <a:pt x="609" y="1214"/>
                  </a:cubicBezTo>
                  <a:cubicBezTo>
                    <a:pt x="442" y="1214"/>
                    <a:pt x="290" y="1146"/>
                    <a:pt x="181" y="1036"/>
                  </a:cubicBezTo>
                  <a:cubicBezTo>
                    <a:pt x="72" y="927"/>
                    <a:pt x="4" y="776"/>
                    <a:pt x="4" y="609"/>
                  </a:cubicBezTo>
                  <a:cubicBezTo>
                    <a:pt x="4" y="442"/>
                    <a:pt x="72" y="291"/>
                    <a:pt x="181" y="181"/>
                  </a:cubicBezTo>
                  <a:cubicBezTo>
                    <a:pt x="290" y="72"/>
                    <a:pt x="442" y="4"/>
                    <a:pt x="609" y="4"/>
                  </a:cubicBezTo>
                  <a:cubicBezTo>
                    <a:pt x="776" y="4"/>
                    <a:pt x="927" y="72"/>
                    <a:pt x="1036" y="181"/>
                  </a:cubicBezTo>
                  <a:cubicBezTo>
                    <a:pt x="1146" y="291"/>
                    <a:pt x="1213" y="442"/>
                    <a:pt x="1213" y="609"/>
                  </a:cubicBezTo>
                  <a:cubicBezTo>
                    <a:pt x="1215" y="609"/>
                    <a:pt x="1215" y="609"/>
                    <a:pt x="1215" y="609"/>
                  </a:cubicBezTo>
                  <a:cubicBezTo>
                    <a:pt x="1217" y="609"/>
                    <a:pt x="1217" y="609"/>
                    <a:pt x="1217" y="609"/>
                  </a:cubicBezTo>
                  <a:cubicBezTo>
                    <a:pt x="1217" y="609"/>
                    <a:pt x="1217" y="609"/>
                    <a:pt x="1217" y="609"/>
                  </a:cubicBezTo>
                  <a:cubicBezTo>
                    <a:pt x="1217" y="273"/>
                    <a:pt x="945" y="0"/>
                    <a:pt x="6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22"/>
            <p:cNvSpPr>
              <a:spLocks noEditPoints="1"/>
            </p:cNvSpPr>
            <p:nvPr/>
          </p:nvSpPr>
          <p:spPr bwMode="auto">
            <a:xfrm>
              <a:off x="5372101" y="2700338"/>
              <a:ext cx="1447800" cy="815975"/>
            </a:xfrm>
            <a:custGeom>
              <a:avLst/>
              <a:gdLst>
                <a:gd name="T0" fmla="*/ 453 w 453"/>
                <a:gd name="T1" fmla="*/ 237 h 253"/>
                <a:gd name="T2" fmla="*/ 453 w 453"/>
                <a:gd name="T3" fmla="*/ 225 h 253"/>
                <a:gd name="T4" fmla="*/ 433 w 453"/>
                <a:gd name="T5" fmla="*/ 214 h 253"/>
                <a:gd name="T6" fmla="*/ 432 w 453"/>
                <a:gd name="T7" fmla="*/ 203 h 253"/>
                <a:gd name="T8" fmla="*/ 450 w 453"/>
                <a:gd name="T9" fmla="*/ 188 h 253"/>
                <a:gd name="T10" fmla="*/ 427 w 453"/>
                <a:gd name="T11" fmla="*/ 174 h 253"/>
                <a:gd name="T12" fmla="*/ 443 w 453"/>
                <a:gd name="T13" fmla="*/ 161 h 253"/>
                <a:gd name="T14" fmla="*/ 421 w 453"/>
                <a:gd name="T15" fmla="*/ 156 h 253"/>
                <a:gd name="T16" fmla="*/ 417 w 453"/>
                <a:gd name="T17" fmla="*/ 145 h 253"/>
                <a:gd name="T18" fmla="*/ 430 w 453"/>
                <a:gd name="T19" fmla="*/ 126 h 253"/>
                <a:gd name="T20" fmla="*/ 403 w 453"/>
                <a:gd name="T21" fmla="*/ 119 h 253"/>
                <a:gd name="T22" fmla="*/ 415 w 453"/>
                <a:gd name="T23" fmla="*/ 102 h 253"/>
                <a:gd name="T24" fmla="*/ 393 w 453"/>
                <a:gd name="T25" fmla="*/ 103 h 253"/>
                <a:gd name="T26" fmla="*/ 386 w 453"/>
                <a:gd name="T27" fmla="*/ 95 h 253"/>
                <a:gd name="T28" fmla="*/ 393 w 453"/>
                <a:gd name="T29" fmla="*/ 73 h 253"/>
                <a:gd name="T30" fmla="*/ 365 w 453"/>
                <a:gd name="T31" fmla="*/ 73 h 253"/>
                <a:gd name="T32" fmla="*/ 372 w 453"/>
                <a:gd name="T33" fmla="*/ 53 h 253"/>
                <a:gd name="T34" fmla="*/ 351 w 453"/>
                <a:gd name="T35" fmla="*/ 61 h 253"/>
                <a:gd name="T36" fmla="*/ 341 w 453"/>
                <a:gd name="T37" fmla="*/ 55 h 253"/>
                <a:gd name="T38" fmla="*/ 342 w 453"/>
                <a:gd name="T39" fmla="*/ 32 h 253"/>
                <a:gd name="T40" fmla="*/ 315 w 453"/>
                <a:gd name="T41" fmla="*/ 40 h 253"/>
                <a:gd name="T42" fmla="*/ 316 w 453"/>
                <a:gd name="T43" fmla="*/ 19 h 253"/>
                <a:gd name="T44" fmla="*/ 298 w 453"/>
                <a:gd name="T45" fmla="*/ 33 h 253"/>
                <a:gd name="T46" fmla="*/ 288 w 453"/>
                <a:gd name="T47" fmla="*/ 29 h 253"/>
                <a:gd name="T48" fmla="*/ 281 w 453"/>
                <a:gd name="T49" fmla="*/ 7 h 253"/>
                <a:gd name="T50" fmla="*/ 258 w 453"/>
                <a:gd name="T51" fmla="*/ 22 h 253"/>
                <a:gd name="T52" fmla="*/ 253 w 453"/>
                <a:gd name="T53" fmla="*/ 2 h 253"/>
                <a:gd name="T54" fmla="*/ 240 w 453"/>
                <a:gd name="T55" fmla="*/ 20 h 253"/>
                <a:gd name="T56" fmla="*/ 229 w 453"/>
                <a:gd name="T57" fmla="*/ 20 h 253"/>
                <a:gd name="T58" fmla="*/ 217 w 453"/>
                <a:gd name="T59" fmla="*/ 0 h 253"/>
                <a:gd name="T60" fmla="*/ 199 w 453"/>
                <a:gd name="T61" fmla="*/ 22 h 253"/>
                <a:gd name="T62" fmla="*/ 188 w 453"/>
                <a:gd name="T63" fmla="*/ 4 h 253"/>
                <a:gd name="T64" fmla="*/ 180 w 453"/>
                <a:gd name="T65" fmla="*/ 25 h 253"/>
                <a:gd name="T66" fmla="*/ 170 w 453"/>
                <a:gd name="T67" fmla="*/ 28 h 253"/>
                <a:gd name="T68" fmla="*/ 152 w 453"/>
                <a:gd name="T69" fmla="*/ 13 h 253"/>
                <a:gd name="T70" fmla="*/ 142 w 453"/>
                <a:gd name="T71" fmla="*/ 38 h 253"/>
                <a:gd name="T72" fmla="*/ 126 w 453"/>
                <a:gd name="T73" fmla="*/ 24 h 253"/>
                <a:gd name="T74" fmla="*/ 125 w 453"/>
                <a:gd name="T75" fmla="*/ 46 h 253"/>
                <a:gd name="T76" fmla="*/ 115 w 453"/>
                <a:gd name="T77" fmla="*/ 52 h 253"/>
                <a:gd name="T78" fmla="*/ 95 w 453"/>
                <a:gd name="T79" fmla="*/ 43 h 253"/>
                <a:gd name="T80" fmla="*/ 91 w 453"/>
                <a:gd name="T81" fmla="*/ 70 h 253"/>
                <a:gd name="T82" fmla="*/ 73 w 453"/>
                <a:gd name="T83" fmla="*/ 61 h 253"/>
                <a:gd name="T84" fmla="*/ 78 w 453"/>
                <a:gd name="T85" fmla="*/ 83 h 253"/>
                <a:gd name="T86" fmla="*/ 70 w 453"/>
                <a:gd name="T87" fmla="*/ 91 h 253"/>
                <a:gd name="T88" fmla="*/ 48 w 453"/>
                <a:gd name="T89" fmla="*/ 88 h 253"/>
                <a:gd name="T90" fmla="*/ 52 w 453"/>
                <a:gd name="T91" fmla="*/ 115 h 253"/>
                <a:gd name="T92" fmla="*/ 32 w 453"/>
                <a:gd name="T93" fmla="*/ 111 h 253"/>
                <a:gd name="T94" fmla="*/ 43 w 453"/>
                <a:gd name="T95" fmla="*/ 131 h 253"/>
                <a:gd name="T96" fmla="*/ 38 w 453"/>
                <a:gd name="T97" fmla="*/ 141 h 253"/>
                <a:gd name="T98" fmla="*/ 15 w 453"/>
                <a:gd name="T99" fmla="*/ 145 h 253"/>
                <a:gd name="T100" fmla="*/ 28 w 453"/>
                <a:gd name="T101" fmla="*/ 169 h 253"/>
                <a:gd name="T102" fmla="*/ 7 w 453"/>
                <a:gd name="T103" fmla="*/ 172 h 253"/>
                <a:gd name="T104" fmla="*/ 23 w 453"/>
                <a:gd name="T105" fmla="*/ 188 h 253"/>
                <a:gd name="T106" fmla="*/ 21 w 453"/>
                <a:gd name="T107" fmla="*/ 199 h 253"/>
                <a:gd name="T108" fmla="*/ 1 w 453"/>
                <a:gd name="T109" fmla="*/ 208 h 253"/>
                <a:gd name="T110" fmla="*/ 20 w 453"/>
                <a:gd name="T111" fmla="*/ 229 h 253"/>
                <a:gd name="T112" fmla="*/ 20 w 453"/>
                <a:gd name="T113" fmla="*/ 232 h 253"/>
                <a:gd name="T114" fmla="*/ 20 w 453"/>
                <a:gd name="T115" fmla="*/ 24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3" h="253">
                  <a:moveTo>
                    <a:pt x="433" y="240"/>
                  </a:moveTo>
                  <a:cubicBezTo>
                    <a:pt x="433" y="241"/>
                    <a:pt x="433" y="243"/>
                    <a:pt x="433" y="244"/>
                  </a:cubicBezTo>
                  <a:cubicBezTo>
                    <a:pt x="452" y="246"/>
                    <a:pt x="452" y="246"/>
                    <a:pt x="452" y="246"/>
                  </a:cubicBezTo>
                  <a:cubicBezTo>
                    <a:pt x="452" y="244"/>
                    <a:pt x="453" y="243"/>
                    <a:pt x="453" y="241"/>
                  </a:cubicBezTo>
                  <a:cubicBezTo>
                    <a:pt x="433" y="240"/>
                    <a:pt x="433" y="240"/>
                    <a:pt x="433" y="240"/>
                  </a:cubicBezTo>
                  <a:close/>
                  <a:moveTo>
                    <a:pt x="433" y="233"/>
                  </a:moveTo>
                  <a:cubicBezTo>
                    <a:pt x="433" y="234"/>
                    <a:pt x="433" y="235"/>
                    <a:pt x="433" y="236"/>
                  </a:cubicBezTo>
                  <a:cubicBezTo>
                    <a:pt x="453" y="237"/>
                    <a:pt x="453" y="237"/>
                    <a:pt x="453" y="237"/>
                  </a:cubicBezTo>
                  <a:cubicBezTo>
                    <a:pt x="453" y="236"/>
                    <a:pt x="453" y="235"/>
                    <a:pt x="453" y="233"/>
                  </a:cubicBezTo>
                  <a:cubicBezTo>
                    <a:pt x="433" y="233"/>
                    <a:pt x="433" y="233"/>
                    <a:pt x="433" y="233"/>
                  </a:cubicBezTo>
                  <a:close/>
                  <a:moveTo>
                    <a:pt x="434" y="225"/>
                  </a:moveTo>
                  <a:cubicBezTo>
                    <a:pt x="434" y="226"/>
                    <a:pt x="434" y="226"/>
                    <a:pt x="434" y="227"/>
                  </a:cubicBezTo>
                  <a:cubicBezTo>
                    <a:pt x="434" y="228"/>
                    <a:pt x="434" y="228"/>
                    <a:pt x="434" y="229"/>
                  </a:cubicBezTo>
                  <a:cubicBezTo>
                    <a:pt x="453" y="229"/>
                    <a:pt x="453" y="229"/>
                    <a:pt x="453" y="229"/>
                  </a:cubicBezTo>
                  <a:cubicBezTo>
                    <a:pt x="453" y="228"/>
                    <a:pt x="453" y="228"/>
                    <a:pt x="453" y="227"/>
                  </a:cubicBezTo>
                  <a:cubicBezTo>
                    <a:pt x="453" y="226"/>
                    <a:pt x="453" y="226"/>
                    <a:pt x="453" y="225"/>
                  </a:cubicBezTo>
                  <a:cubicBezTo>
                    <a:pt x="434" y="225"/>
                    <a:pt x="434" y="225"/>
                    <a:pt x="434" y="225"/>
                  </a:cubicBezTo>
                  <a:close/>
                  <a:moveTo>
                    <a:pt x="433" y="218"/>
                  </a:moveTo>
                  <a:cubicBezTo>
                    <a:pt x="433" y="219"/>
                    <a:pt x="433" y="220"/>
                    <a:pt x="433" y="222"/>
                  </a:cubicBezTo>
                  <a:cubicBezTo>
                    <a:pt x="453" y="221"/>
                    <a:pt x="453" y="221"/>
                    <a:pt x="453" y="221"/>
                  </a:cubicBezTo>
                  <a:cubicBezTo>
                    <a:pt x="453" y="220"/>
                    <a:pt x="453" y="218"/>
                    <a:pt x="453" y="217"/>
                  </a:cubicBezTo>
                  <a:lnTo>
                    <a:pt x="433" y="218"/>
                  </a:lnTo>
                  <a:close/>
                  <a:moveTo>
                    <a:pt x="433" y="210"/>
                  </a:moveTo>
                  <a:cubicBezTo>
                    <a:pt x="433" y="212"/>
                    <a:pt x="433" y="213"/>
                    <a:pt x="433" y="214"/>
                  </a:cubicBezTo>
                  <a:cubicBezTo>
                    <a:pt x="453" y="213"/>
                    <a:pt x="453" y="213"/>
                    <a:pt x="453" y="213"/>
                  </a:cubicBezTo>
                  <a:cubicBezTo>
                    <a:pt x="453" y="211"/>
                    <a:pt x="453" y="210"/>
                    <a:pt x="452" y="209"/>
                  </a:cubicBezTo>
                  <a:cubicBezTo>
                    <a:pt x="433" y="210"/>
                    <a:pt x="433" y="210"/>
                    <a:pt x="433" y="210"/>
                  </a:cubicBezTo>
                  <a:close/>
                  <a:moveTo>
                    <a:pt x="432" y="203"/>
                  </a:moveTo>
                  <a:cubicBezTo>
                    <a:pt x="432" y="204"/>
                    <a:pt x="432" y="205"/>
                    <a:pt x="433" y="207"/>
                  </a:cubicBezTo>
                  <a:cubicBezTo>
                    <a:pt x="452" y="205"/>
                    <a:pt x="452" y="205"/>
                    <a:pt x="452" y="205"/>
                  </a:cubicBezTo>
                  <a:cubicBezTo>
                    <a:pt x="452" y="203"/>
                    <a:pt x="452" y="202"/>
                    <a:pt x="452" y="201"/>
                  </a:cubicBezTo>
                  <a:cubicBezTo>
                    <a:pt x="432" y="203"/>
                    <a:pt x="432" y="203"/>
                    <a:pt x="432" y="203"/>
                  </a:cubicBezTo>
                  <a:close/>
                  <a:moveTo>
                    <a:pt x="431" y="195"/>
                  </a:moveTo>
                  <a:cubicBezTo>
                    <a:pt x="431" y="197"/>
                    <a:pt x="432" y="198"/>
                    <a:pt x="432" y="199"/>
                  </a:cubicBezTo>
                  <a:cubicBezTo>
                    <a:pt x="451" y="197"/>
                    <a:pt x="451" y="197"/>
                    <a:pt x="451" y="197"/>
                  </a:cubicBezTo>
                  <a:cubicBezTo>
                    <a:pt x="451" y="195"/>
                    <a:pt x="451" y="194"/>
                    <a:pt x="451" y="193"/>
                  </a:cubicBezTo>
                  <a:cubicBezTo>
                    <a:pt x="431" y="195"/>
                    <a:pt x="431" y="195"/>
                    <a:pt x="431" y="195"/>
                  </a:cubicBezTo>
                  <a:close/>
                  <a:moveTo>
                    <a:pt x="430" y="188"/>
                  </a:moveTo>
                  <a:cubicBezTo>
                    <a:pt x="430" y="189"/>
                    <a:pt x="430" y="191"/>
                    <a:pt x="431" y="192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0" y="187"/>
                    <a:pt x="449" y="186"/>
                    <a:pt x="449" y="184"/>
                  </a:cubicBezTo>
                  <a:lnTo>
                    <a:pt x="430" y="188"/>
                  </a:lnTo>
                  <a:close/>
                  <a:moveTo>
                    <a:pt x="428" y="181"/>
                  </a:moveTo>
                  <a:cubicBezTo>
                    <a:pt x="429" y="182"/>
                    <a:pt x="429" y="183"/>
                    <a:pt x="429" y="184"/>
                  </a:cubicBezTo>
                  <a:cubicBezTo>
                    <a:pt x="448" y="180"/>
                    <a:pt x="448" y="180"/>
                    <a:pt x="448" y="180"/>
                  </a:cubicBezTo>
                  <a:cubicBezTo>
                    <a:pt x="448" y="179"/>
                    <a:pt x="448" y="178"/>
                    <a:pt x="447" y="176"/>
                  </a:cubicBezTo>
                  <a:cubicBezTo>
                    <a:pt x="428" y="181"/>
                    <a:pt x="428" y="181"/>
                    <a:pt x="428" y="181"/>
                  </a:cubicBezTo>
                  <a:close/>
                  <a:moveTo>
                    <a:pt x="427" y="174"/>
                  </a:moveTo>
                  <a:cubicBezTo>
                    <a:pt x="427" y="175"/>
                    <a:pt x="427" y="176"/>
                    <a:pt x="428" y="177"/>
                  </a:cubicBezTo>
                  <a:cubicBezTo>
                    <a:pt x="447" y="172"/>
                    <a:pt x="447" y="172"/>
                    <a:pt x="447" y="172"/>
                  </a:cubicBezTo>
                  <a:cubicBezTo>
                    <a:pt x="446" y="171"/>
                    <a:pt x="446" y="170"/>
                    <a:pt x="446" y="168"/>
                  </a:cubicBezTo>
                  <a:cubicBezTo>
                    <a:pt x="427" y="174"/>
                    <a:pt x="427" y="174"/>
                    <a:pt x="427" y="174"/>
                  </a:cubicBezTo>
                  <a:close/>
                  <a:moveTo>
                    <a:pt x="425" y="166"/>
                  </a:moveTo>
                  <a:cubicBezTo>
                    <a:pt x="425" y="168"/>
                    <a:pt x="425" y="169"/>
                    <a:pt x="426" y="170"/>
                  </a:cubicBezTo>
                  <a:cubicBezTo>
                    <a:pt x="444" y="165"/>
                    <a:pt x="444" y="165"/>
                    <a:pt x="444" y="165"/>
                  </a:cubicBezTo>
                  <a:cubicBezTo>
                    <a:pt x="444" y="163"/>
                    <a:pt x="444" y="162"/>
                    <a:pt x="443" y="161"/>
                  </a:cubicBezTo>
                  <a:cubicBezTo>
                    <a:pt x="425" y="166"/>
                    <a:pt x="425" y="166"/>
                    <a:pt x="425" y="166"/>
                  </a:cubicBezTo>
                  <a:close/>
                  <a:moveTo>
                    <a:pt x="422" y="159"/>
                  </a:moveTo>
                  <a:cubicBezTo>
                    <a:pt x="423" y="160"/>
                    <a:pt x="423" y="162"/>
                    <a:pt x="423" y="163"/>
                  </a:cubicBezTo>
                  <a:cubicBezTo>
                    <a:pt x="442" y="157"/>
                    <a:pt x="442" y="157"/>
                    <a:pt x="442" y="157"/>
                  </a:cubicBezTo>
                  <a:cubicBezTo>
                    <a:pt x="442" y="155"/>
                    <a:pt x="441" y="154"/>
                    <a:pt x="441" y="153"/>
                  </a:cubicBezTo>
                  <a:cubicBezTo>
                    <a:pt x="422" y="159"/>
                    <a:pt x="422" y="159"/>
                    <a:pt x="422" y="159"/>
                  </a:cubicBezTo>
                  <a:close/>
                  <a:moveTo>
                    <a:pt x="420" y="152"/>
                  </a:moveTo>
                  <a:cubicBezTo>
                    <a:pt x="420" y="153"/>
                    <a:pt x="421" y="155"/>
                    <a:pt x="421" y="156"/>
                  </a:cubicBezTo>
                  <a:cubicBezTo>
                    <a:pt x="439" y="149"/>
                    <a:pt x="439" y="149"/>
                    <a:pt x="439" y="149"/>
                  </a:cubicBezTo>
                  <a:cubicBezTo>
                    <a:pt x="439" y="148"/>
                    <a:pt x="438" y="146"/>
                    <a:pt x="438" y="145"/>
                  </a:cubicBezTo>
                  <a:cubicBezTo>
                    <a:pt x="420" y="152"/>
                    <a:pt x="420" y="152"/>
                    <a:pt x="420" y="152"/>
                  </a:cubicBezTo>
                  <a:close/>
                  <a:moveTo>
                    <a:pt x="417" y="145"/>
                  </a:moveTo>
                  <a:cubicBezTo>
                    <a:pt x="417" y="146"/>
                    <a:pt x="418" y="148"/>
                    <a:pt x="418" y="149"/>
                  </a:cubicBezTo>
                  <a:cubicBezTo>
                    <a:pt x="436" y="141"/>
                    <a:pt x="436" y="141"/>
                    <a:pt x="436" y="141"/>
                  </a:cubicBezTo>
                  <a:cubicBezTo>
                    <a:pt x="436" y="140"/>
                    <a:pt x="435" y="139"/>
                    <a:pt x="435" y="138"/>
                  </a:cubicBezTo>
                  <a:cubicBezTo>
                    <a:pt x="417" y="145"/>
                    <a:pt x="417" y="145"/>
                    <a:pt x="417" y="145"/>
                  </a:cubicBezTo>
                  <a:close/>
                  <a:moveTo>
                    <a:pt x="414" y="139"/>
                  </a:moveTo>
                  <a:cubicBezTo>
                    <a:pt x="414" y="140"/>
                    <a:pt x="415" y="141"/>
                    <a:pt x="415" y="142"/>
                  </a:cubicBezTo>
                  <a:cubicBezTo>
                    <a:pt x="433" y="134"/>
                    <a:pt x="433" y="134"/>
                    <a:pt x="433" y="134"/>
                  </a:cubicBezTo>
                  <a:cubicBezTo>
                    <a:pt x="433" y="133"/>
                    <a:pt x="432" y="131"/>
                    <a:pt x="432" y="130"/>
                  </a:cubicBezTo>
                  <a:lnTo>
                    <a:pt x="414" y="139"/>
                  </a:lnTo>
                  <a:close/>
                  <a:moveTo>
                    <a:pt x="411" y="132"/>
                  </a:moveTo>
                  <a:cubicBezTo>
                    <a:pt x="411" y="133"/>
                    <a:pt x="412" y="134"/>
                    <a:pt x="412" y="135"/>
                  </a:cubicBezTo>
                  <a:cubicBezTo>
                    <a:pt x="430" y="126"/>
                    <a:pt x="430" y="126"/>
                    <a:pt x="430" y="126"/>
                  </a:cubicBezTo>
                  <a:cubicBezTo>
                    <a:pt x="429" y="125"/>
                    <a:pt x="429" y="124"/>
                    <a:pt x="428" y="123"/>
                  </a:cubicBezTo>
                  <a:lnTo>
                    <a:pt x="411" y="132"/>
                  </a:lnTo>
                  <a:close/>
                  <a:moveTo>
                    <a:pt x="407" y="125"/>
                  </a:moveTo>
                  <a:cubicBezTo>
                    <a:pt x="408" y="126"/>
                    <a:pt x="408" y="127"/>
                    <a:pt x="409" y="129"/>
                  </a:cubicBezTo>
                  <a:cubicBezTo>
                    <a:pt x="426" y="119"/>
                    <a:pt x="426" y="119"/>
                    <a:pt x="426" y="119"/>
                  </a:cubicBezTo>
                  <a:cubicBezTo>
                    <a:pt x="425" y="118"/>
                    <a:pt x="425" y="117"/>
                    <a:pt x="424" y="116"/>
                  </a:cubicBezTo>
                  <a:cubicBezTo>
                    <a:pt x="407" y="125"/>
                    <a:pt x="407" y="125"/>
                    <a:pt x="407" y="125"/>
                  </a:cubicBezTo>
                  <a:close/>
                  <a:moveTo>
                    <a:pt x="403" y="119"/>
                  </a:moveTo>
                  <a:cubicBezTo>
                    <a:pt x="404" y="120"/>
                    <a:pt x="404" y="121"/>
                    <a:pt x="405" y="122"/>
                  </a:cubicBezTo>
                  <a:cubicBezTo>
                    <a:pt x="422" y="112"/>
                    <a:pt x="422" y="112"/>
                    <a:pt x="422" y="112"/>
                  </a:cubicBezTo>
                  <a:cubicBezTo>
                    <a:pt x="421" y="111"/>
                    <a:pt x="421" y="110"/>
                    <a:pt x="420" y="109"/>
                  </a:cubicBezTo>
                  <a:cubicBezTo>
                    <a:pt x="403" y="119"/>
                    <a:pt x="403" y="119"/>
                    <a:pt x="403" y="119"/>
                  </a:cubicBezTo>
                  <a:close/>
                  <a:moveTo>
                    <a:pt x="399" y="113"/>
                  </a:moveTo>
                  <a:cubicBezTo>
                    <a:pt x="400" y="114"/>
                    <a:pt x="401" y="115"/>
                    <a:pt x="401" y="116"/>
                  </a:cubicBezTo>
                  <a:cubicBezTo>
                    <a:pt x="418" y="105"/>
                    <a:pt x="418" y="105"/>
                    <a:pt x="418" y="105"/>
                  </a:cubicBezTo>
                  <a:cubicBezTo>
                    <a:pt x="417" y="104"/>
                    <a:pt x="416" y="103"/>
                    <a:pt x="415" y="102"/>
                  </a:cubicBezTo>
                  <a:cubicBezTo>
                    <a:pt x="399" y="113"/>
                    <a:pt x="399" y="113"/>
                    <a:pt x="399" y="113"/>
                  </a:cubicBezTo>
                  <a:close/>
                  <a:moveTo>
                    <a:pt x="395" y="106"/>
                  </a:moveTo>
                  <a:cubicBezTo>
                    <a:pt x="396" y="107"/>
                    <a:pt x="396" y="108"/>
                    <a:pt x="397" y="109"/>
                  </a:cubicBezTo>
                  <a:cubicBezTo>
                    <a:pt x="413" y="98"/>
                    <a:pt x="413" y="98"/>
                    <a:pt x="413" y="98"/>
                  </a:cubicBezTo>
                  <a:cubicBezTo>
                    <a:pt x="412" y="97"/>
                    <a:pt x="412" y="96"/>
                    <a:pt x="411" y="95"/>
                  </a:cubicBezTo>
                  <a:cubicBezTo>
                    <a:pt x="395" y="106"/>
                    <a:pt x="395" y="106"/>
                    <a:pt x="395" y="106"/>
                  </a:cubicBezTo>
                  <a:close/>
                  <a:moveTo>
                    <a:pt x="390" y="100"/>
                  </a:moveTo>
                  <a:cubicBezTo>
                    <a:pt x="391" y="101"/>
                    <a:pt x="392" y="102"/>
                    <a:pt x="393" y="103"/>
                  </a:cubicBezTo>
                  <a:cubicBezTo>
                    <a:pt x="408" y="92"/>
                    <a:pt x="408" y="92"/>
                    <a:pt x="408" y="92"/>
                  </a:cubicBezTo>
                  <a:cubicBezTo>
                    <a:pt x="408" y="91"/>
                    <a:pt x="407" y="90"/>
                    <a:pt x="406" y="88"/>
                  </a:cubicBezTo>
                  <a:cubicBezTo>
                    <a:pt x="390" y="100"/>
                    <a:pt x="390" y="100"/>
                    <a:pt x="390" y="100"/>
                  </a:cubicBezTo>
                  <a:close/>
                  <a:moveTo>
                    <a:pt x="386" y="95"/>
                  </a:moveTo>
                  <a:cubicBezTo>
                    <a:pt x="387" y="96"/>
                    <a:pt x="387" y="97"/>
                    <a:pt x="388" y="97"/>
                  </a:cubicBezTo>
                  <a:cubicBezTo>
                    <a:pt x="403" y="85"/>
                    <a:pt x="403" y="85"/>
                    <a:pt x="403" y="85"/>
                  </a:cubicBezTo>
                  <a:cubicBezTo>
                    <a:pt x="403" y="84"/>
                    <a:pt x="402" y="83"/>
                    <a:pt x="401" y="82"/>
                  </a:cubicBezTo>
                  <a:cubicBezTo>
                    <a:pt x="386" y="95"/>
                    <a:pt x="386" y="95"/>
                    <a:pt x="386" y="95"/>
                  </a:cubicBezTo>
                  <a:close/>
                  <a:moveTo>
                    <a:pt x="381" y="89"/>
                  </a:moveTo>
                  <a:cubicBezTo>
                    <a:pt x="382" y="90"/>
                    <a:pt x="383" y="91"/>
                    <a:pt x="383" y="92"/>
                  </a:cubicBezTo>
                  <a:cubicBezTo>
                    <a:pt x="398" y="79"/>
                    <a:pt x="398" y="79"/>
                    <a:pt x="398" y="79"/>
                  </a:cubicBezTo>
                  <a:cubicBezTo>
                    <a:pt x="397" y="78"/>
                    <a:pt x="396" y="77"/>
                    <a:pt x="396" y="76"/>
                  </a:cubicBezTo>
                  <a:cubicBezTo>
                    <a:pt x="381" y="89"/>
                    <a:pt x="381" y="89"/>
                    <a:pt x="381" y="89"/>
                  </a:cubicBezTo>
                  <a:close/>
                  <a:moveTo>
                    <a:pt x="376" y="83"/>
                  </a:moveTo>
                  <a:cubicBezTo>
                    <a:pt x="377" y="84"/>
                    <a:pt x="378" y="85"/>
                    <a:pt x="378" y="86"/>
                  </a:cubicBezTo>
                  <a:cubicBezTo>
                    <a:pt x="393" y="73"/>
                    <a:pt x="393" y="73"/>
                    <a:pt x="393" y="73"/>
                  </a:cubicBezTo>
                  <a:cubicBezTo>
                    <a:pt x="392" y="72"/>
                    <a:pt x="391" y="71"/>
                    <a:pt x="390" y="70"/>
                  </a:cubicBezTo>
                  <a:cubicBezTo>
                    <a:pt x="376" y="83"/>
                    <a:pt x="376" y="83"/>
                    <a:pt x="376" y="83"/>
                  </a:cubicBezTo>
                  <a:close/>
                  <a:moveTo>
                    <a:pt x="371" y="78"/>
                  </a:moveTo>
                  <a:cubicBezTo>
                    <a:pt x="371" y="79"/>
                    <a:pt x="372" y="80"/>
                    <a:pt x="373" y="81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6" y="66"/>
                    <a:pt x="385" y="65"/>
                    <a:pt x="384" y="64"/>
                  </a:cubicBezTo>
                  <a:lnTo>
                    <a:pt x="371" y="78"/>
                  </a:lnTo>
                  <a:close/>
                  <a:moveTo>
                    <a:pt x="365" y="73"/>
                  </a:moveTo>
                  <a:cubicBezTo>
                    <a:pt x="366" y="74"/>
                    <a:pt x="367" y="75"/>
                    <a:pt x="368" y="76"/>
                  </a:cubicBezTo>
                  <a:cubicBezTo>
                    <a:pt x="381" y="61"/>
                    <a:pt x="381" y="61"/>
                    <a:pt x="381" y="61"/>
                  </a:cubicBezTo>
                  <a:cubicBezTo>
                    <a:pt x="380" y="60"/>
                    <a:pt x="379" y="59"/>
                    <a:pt x="378" y="59"/>
                  </a:cubicBezTo>
                  <a:cubicBezTo>
                    <a:pt x="365" y="73"/>
                    <a:pt x="365" y="73"/>
                    <a:pt x="365" y="73"/>
                  </a:cubicBezTo>
                  <a:close/>
                  <a:moveTo>
                    <a:pt x="359" y="68"/>
                  </a:moveTo>
                  <a:cubicBezTo>
                    <a:pt x="360" y="69"/>
                    <a:pt x="361" y="70"/>
                    <a:pt x="362" y="71"/>
                  </a:cubicBezTo>
                  <a:cubicBezTo>
                    <a:pt x="375" y="56"/>
                    <a:pt x="375" y="56"/>
                    <a:pt x="375" y="56"/>
                  </a:cubicBezTo>
                  <a:cubicBezTo>
                    <a:pt x="374" y="55"/>
                    <a:pt x="373" y="54"/>
                    <a:pt x="372" y="53"/>
                  </a:cubicBezTo>
                  <a:lnTo>
                    <a:pt x="359" y="68"/>
                  </a:lnTo>
                  <a:close/>
                  <a:moveTo>
                    <a:pt x="354" y="63"/>
                  </a:moveTo>
                  <a:cubicBezTo>
                    <a:pt x="355" y="64"/>
                    <a:pt x="356" y="65"/>
                    <a:pt x="357" y="66"/>
                  </a:cubicBezTo>
                  <a:cubicBezTo>
                    <a:pt x="369" y="51"/>
                    <a:pt x="369" y="51"/>
                    <a:pt x="369" y="51"/>
                  </a:cubicBezTo>
                  <a:cubicBezTo>
                    <a:pt x="368" y="50"/>
                    <a:pt x="367" y="49"/>
                    <a:pt x="366" y="48"/>
                  </a:cubicBezTo>
                  <a:cubicBezTo>
                    <a:pt x="354" y="63"/>
                    <a:pt x="354" y="63"/>
                    <a:pt x="354" y="63"/>
                  </a:cubicBezTo>
                  <a:close/>
                  <a:moveTo>
                    <a:pt x="348" y="59"/>
                  </a:moveTo>
                  <a:cubicBezTo>
                    <a:pt x="349" y="60"/>
                    <a:pt x="350" y="60"/>
                    <a:pt x="351" y="61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1" y="45"/>
                    <a:pt x="360" y="44"/>
                    <a:pt x="359" y="43"/>
                  </a:cubicBezTo>
                  <a:cubicBezTo>
                    <a:pt x="348" y="59"/>
                    <a:pt x="348" y="59"/>
                    <a:pt x="348" y="59"/>
                  </a:cubicBezTo>
                  <a:close/>
                  <a:moveTo>
                    <a:pt x="341" y="55"/>
                  </a:moveTo>
                  <a:cubicBezTo>
                    <a:pt x="343" y="55"/>
                    <a:pt x="344" y="56"/>
                    <a:pt x="345" y="57"/>
                  </a:cubicBezTo>
                  <a:cubicBezTo>
                    <a:pt x="356" y="41"/>
                    <a:pt x="356" y="41"/>
                    <a:pt x="356" y="41"/>
                  </a:cubicBezTo>
                  <a:cubicBezTo>
                    <a:pt x="355" y="40"/>
                    <a:pt x="354" y="39"/>
                    <a:pt x="352" y="38"/>
                  </a:cubicBezTo>
                  <a:cubicBezTo>
                    <a:pt x="341" y="55"/>
                    <a:pt x="341" y="55"/>
                    <a:pt x="341" y="55"/>
                  </a:cubicBezTo>
                  <a:close/>
                  <a:moveTo>
                    <a:pt x="335" y="51"/>
                  </a:moveTo>
                  <a:cubicBezTo>
                    <a:pt x="336" y="51"/>
                    <a:pt x="337" y="52"/>
                    <a:pt x="338" y="53"/>
                  </a:cubicBezTo>
                  <a:cubicBezTo>
                    <a:pt x="349" y="36"/>
                    <a:pt x="349" y="36"/>
                    <a:pt x="349" y="36"/>
                  </a:cubicBezTo>
                  <a:cubicBezTo>
                    <a:pt x="348" y="35"/>
                    <a:pt x="347" y="35"/>
                    <a:pt x="345" y="34"/>
                  </a:cubicBezTo>
                  <a:cubicBezTo>
                    <a:pt x="335" y="51"/>
                    <a:pt x="335" y="51"/>
                    <a:pt x="335" y="51"/>
                  </a:cubicBezTo>
                  <a:close/>
                  <a:moveTo>
                    <a:pt x="329" y="47"/>
                  </a:moveTo>
                  <a:cubicBezTo>
                    <a:pt x="330" y="47"/>
                    <a:pt x="331" y="48"/>
                    <a:pt x="332" y="49"/>
                  </a:cubicBezTo>
                  <a:cubicBezTo>
                    <a:pt x="342" y="32"/>
                    <a:pt x="342" y="32"/>
                    <a:pt x="342" y="32"/>
                  </a:cubicBezTo>
                  <a:cubicBezTo>
                    <a:pt x="341" y="31"/>
                    <a:pt x="340" y="30"/>
                    <a:pt x="338" y="30"/>
                  </a:cubicBezTo>
                  <a:cubicBezTo>
                    <a:pt x="329" y="47"/>
                    <a:pt x="329" y="47"/>
                    <a:pt x="329" y="47"/>
                  </a:cubicBezTo>
                  <a:close/>
                  <a:moveTo>
                    <a:pt x="322" y="43"/>
                  </a:moveTo>
                  <a:cubicBezTo>
                    <a:pt x="323" y="44"/>
                    <a:pt x="324" y="44"/>
                    <a:pt x="325" y="45"/>
                  </a:cubicBezTo>
                  <a:cubicBezTo>
                    <a:pt x="335" y="28"/>
                    <a:pt x="335" y="28"/>
                    <a:pt x="335" y="28"/>
                  </a:cubicBezTo>
                  <a:cubicBezTo>
                    <a:pt x="334" y="27"/>
                    <a:pt x="332" y="26"/>
                    <a:pt x="331" y="26"/>
                  </a:cubicBezTo>
                  <a:cubicBezTo>
                    <a:pt x="322" y="43"/>
                    <a:pt x="322" y="43"/>
                    <a:pt x="322" y="43"/>
                  </a:cubicBezTo>
                  <a:close/>
                  <a:moveTo>
                    <a:pt x="315" y="40"/>
                  </a:moveTo>
                  <a:cubicBezTo>
                    <a:pt x="317" y="40"/>
                    <a:pt x="318" y="41"/>
                    <a:pt x="319" y="42"/>
                  </a:cubicBezTo>
                  <a:cubicBezTo>
                    <a:pt x="328" y="24"/>
                    <a:pt x="328" y="24"/>
                    <a:pt x="328" y="24"/>
                  </a:cubicBezTo>
                  <a:cubicBezTo>
                    <a:pt x="326" y="23"/>
                    <a:pt x="325" y="23"/>
                    <a:pt x="324" y="22"/>
                  </a:cubicBezTo>
                  <a:cubicBezTo>
                    <a:pt x="315" y="40"/>
                    <a:pt x="315" y="40"/>
                    <a:pt x="315" y="40"/>
                  </a:cubicBezTo>
                  <a:close/>
                  <a:moveTo>
                    <a:pt x="309" y="37"/>
                  </a:moveTo>
                  <a:cubicBezTo>
                    <a:pt x="310" y="37"/>
                    <a:pt x="311" y="38"/>
                    <a:pt x="312" y="38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19"/>
                    <a:pt x="316" y="19"/>
                  </a:cubicBezTo>
                  <a:cubicBezTo>
                    <a:pt x="309" y="37"/>
                    <a:pt x="309" y="37"/>
                    <a:pt x="309" y="37"/>
                  </a:cubicBezTo>
                  <a:close/>
                  <a:moveTo>
                    <a:pt x="302" y="34"/>
                  </a:moveTo>
                  <a:cubicBezTo>
                    <a:pt x="303" y="34"/>
                    <a:pt x="304" y="35"/>
                    <a:pt x="305" y="35"/>
                  </a:cubicBezTo>
                  <a:cubicBezTo>
                    <a:pt x="313" y="17"/>
                    <a:pt x="313" y="17"/>
                    <a:pt x="313" y="17"/>
                  </a:cubicBezTo>
                  <a:cubicBezTo>
                    <a:pt x="311" y="17"/>
                    <a:pt x="310" y="16"/>
                    <a:pt x="309" y="16"/>
                  </a:cubicBezTo>
                  <a:cubicBezTo>
                    <a:pt x="302" y="34"/>
                    <a:pt x="302" y="34"/>
                    <a:pt x="302" y="34"/>
                  </a:cubicBezTo>
                  <a:close/>
                  <a:moveTo>
                    <a:pt x="295" y="31"/>
                  </a:moveTo>
                  <a:cubicBezTo>
                    <a:pt x="296" y="32"/>
                    <a:pt x="297" y="32"/>
                    <a:pt x="298" y="33"/>
                  </a:cubicBezTo>
                  <a:cubicBezTo>
                    <a:pt x="305" y="14"/>
                    <a:pt x="305" y="14"/>
                    <a:pt x="305" y="14"/>
                  </a:cubicBezTo>
                  <a:cubicBezTo>
                    <a:pt x="304" y="14"/>
                    <a:pt x="302" y="13"/>
                    <a:pt x="301" y="13"/>
                  </a:cubicBezTo>
                  <a:cubicBezTo>
                    <a:pt x="295" y="31"/>
                    <a:pt x="295" y="31"/>
                    <a:pt x="295" y="31"/>
                  </a:cubicBezTo>
                  <a:close/>
                  <a:moveTo>
                    <a:pt x="288" y="29"/>
                  </a:moveTo>
                  <a:cubicBezTo>
                    <a:pt x="289" y="29"/>
                    <a:pt x="290" y="30"/>
                    <a:pt x="291" y="30"/>
                  </a:cubicBezTo>
                  <a:cubicBezTo>
                    <a:pt x="297" y="12"/>
                    <a:pt x="297" y="12"/>
                    <a:pt x="297" y="12"/>
                  </a:cubicBezTo>
                  <a:cubicBezTo>
                    <a:pt x="296" y="11"/>
                    <a:pt x="295" y="11"/>
                    <a:pt x="293" y="10"/>
                  </a:cubicBezTo>
                  <a:cubicBezTo>
                    <a:pt x="288" y="29"/>
                    <a:pt x="288" y="29"/>
                    <a:pt x="288" y="29"/>
                  </a:cubicBezTo>
                  <a:close/>
                  <a:moveTo>
                    <a:pt x="280" y="27"/>
                  </a:moveTo>
                  <a:cubicBezTo>
                    <a:pt x="282" y="27"/>
                    <a:pt x="283" y="28"/>
                    <a:pt x="284" y="28"/>
                  </a:cubicBezTo>
                  <a:cubicBezTo>
                    <a:pt x="289" y="9"/>
                    <a:pt x="289" y="9"/>
                    <a:pt x="289" y="9"/>
                  </a:cubicBezTo>
                  <a:cubicBezTo>
                    <a:pt x="288" y="9"/>
                    <a:pt x="287" y="8"/>
                    <a:pt x="285" y="8"/>
                  </a:cubicBezTo>
                  <a:cubicBezTo>
                    <a:pt x="280" y="27"/>
                    <a:pt x="280" y="27"/>
                    <a:pt x="280" y="27"/>
                  </a:cubicBezTo>
                  <a:close/>
                  <a:moveTo>
                    <a:pt x="273" y="25"/>
                  </a:moveTo>
                  <a:cubicBezTo>
                    <a:pt x="274" y="25"/>
                    <a:pt x="276" y="26"/>
                    <a:pt x="277" y="26"/>
                  </a:cubicBezTo>
                  <a:cubicBezTo>
                    <a:pt x="281" y="7"/>
                    <a:pt x="281" y="7"/>
                    <a:pt x="281" y="7"/>
                  </a:cubicBezTo>
                  <a:cubicBezTo>
                    <a:pt x="280" y="7"/>
                    <a:pt x="279" y="6"/>
                    <a:pt x="278" y="6"/>
                  </a:cubicBezTo>
                  <a:cubicBezTo>
                    <a:pt x="273" y="25"/>
                    <a:pt x="273" y="25"/>
                    <a:pt x="273" y="25"/>
                  </a:cubicBezTo>
                  <a:close/>
                  <a:moveTo>
                    <a:pt x="266" y="24"/>
                  </a:moveTo>
                  <a:cubicBezTo>
                    <a:pt x="267" y="24"/>
                    <a:pt x="268" y="24"/>
                    <a:pt x="269" y="24"/>
                  </a:cubicBezTo>
                  <a:cubicBezTo>
                    <a:pt x="274" y="5"/>
                    <a:pt x="274" y="5"/>
                    <a:pt x="274" y="5"/>
                  </a:cubicBezTo>
                  <a:cubicBezTo>
                    <a:pt x="272" y="5"/>
                    <a:pt x="271" y="5"/>
                    <a:pt x="269" y="4"/>
                  </a:cubicBezTo>
                  <a:lnTo>
                    <a:pt x="266" y="24"/>
                  </a:lnTo>
                  <a:close/>
                  <a:moveTo>
                    <a:pt x="258" y="22"/>
                  </a:moveTo>
                  <a:cubicBezTo>
                    <a:pt x="260" y="22"/>
                    <a:pt x="261" y="23"/>
                    <a:pt x="262" y="23"/>
                  </a:cubicBezTo>
                  <a:cubicBezTo>
                    <a:pt x="265" y="4"/>
                    <a:pt x="265" y="4"/>
                    <a:pt x="265" y="4"/>
                  </a:cubicBezTo>
                  <a:cubicBezTo>
                    <a:pt x="264" y="3"/>
                    <a:pt x="263" y="3"/>
                    <a:pt x="261" y="3"/>
                  </a:cubicBezTo>
                  <a:lnTo>
                    <a:pt x="258" y="22"/>
                  </a:lnTo>
                  <a:close/>
                  <a:moveTo>
                    <a:pt x="251" y="21"/>
                  </a:moveTo>
                  <a:cubicBezTo>
                    <a:pt x="252" y="21"/>
                    <a:pt x="254" y="22"/>
                    <a:pt x="255" y="22"/>
                  </a:cubicBezTo>
                  <a:cubicBezTo>
                    <a:pt x="257" y="2"/>
                    <a:pt x="257" y="2"/>
                    <a:pt x="257" y="2"/>
                  </a:cubicBezTo>
                  <a:cubicBezTo>
                    <a:pt x="256" y="2"/>
                    <a:pt x="255" y="2"/>
                    <a:pt x="253" y="2"/>
                  </a:cubicBezTo>
                  <a:cubicBezTo>
                    <a:pt x="251" y="21"/>
                    <a:pt x="251" y="21"/>
                    <a:pt x="251" y="21"/>
                  </a:cubicBezTo>
                  <a:close/>
                  <a:moveTo>
                    <a:pt x="244" y="21"/>
                  </a:moveTo>
                  <a:cubicBezTo>
                    <a:pt x="245" y="21"/>
                    <a:pt x="246" y="21"/>
                    <a:pt x="247" y="21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8" y="1"/>
                    <a:pt x="247" y="1"/>
                    <a:pt x="245" y="1"/>
                  </a:cubicBezTo>
                  <a:cubicBezTo>
                    <a:pt x="244" y="21"/>
                    <a:pt x="244" y="21"/>
                    <a:pt x="244" y="21"/>
                  </a:cubicBezTo>
                  <a:close/>
                  <a:moveTo>
                    <a:pt x="236" y="20"/>
                  </a:moveTo>
                  <a:cubicBezTo>
                    <a:pt x="237" y="20"/>
                    <a:pt x="239" y="20"/>
                    <a:pt x="240" y="20"/>
                  </a:cubicBezTo>
                  <a:cubicBezTo>
                    <a:pt x="241" y="1"/>
                    <a:pt x="241" y="1"/>
                    <a:pt x="241" y="1"/>
                  </a:cubicBezTo>
                  <a:cubicBezTo>
                    <a:pt x="240" y="1"/>
                    <a:pt x="238" y="1"/>
                    <a:pt x="237" y="1"/>
                  </a:cubicBezTo>
                  <a:cubicBezTo>
                    <a:pt x="236" y="20"/>
                    <a:pt x="236" y="20"/>
                    <a:pt x="236" y="20"/>
                  </a:cubicBezTo>
                  <a:close/>
                  <a:moveTo>
                    <a:pt x="229" y="20"/>
                  </a:moveTo>
                  <a:cubicBezTo>
                    <a:pt x="230" y="20"/>
                    <a:pt x="231" y="20"/>
                    <a:pt x="232" y="20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32" y="0"/>
                    <a:pt x="230" y="0"/>
                    <a:pt x="229" y="0"/>
                  </a:cubicBezTo>
                  <a:cubicBezTo>
                    <a:pt x="229" y="20"/>
                    <a:pt x="229" y="20"/>
                    <a:pt x="229" y="20"/>
                  </a:cubicBezTo>
                  <a:close/>
                  <a:moveTo>
                    <a:pt x="221" y="20"/>
                  </a:moveTo>
                  <a:cubicBezTo>
                    <a:pt x="222" y="20"/>
                    <a:pt x="224" y="20"/>
                    <a:pt x="225" y="2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3" y="0"/>
                    <a:pt x="222" y="0"/>
                    <a:pt x="221" y="0"/>
                  </a:cubicBezTo>
                  <a:lnTo>
                    <a:pt x="221" y="20"/>
                  </a:lnTo>
                  <a:close/>
                  <a:moveTo>
                    <a:pt x="214" y="20"/>
                  </a:moveTo>
                  <a:cubicBezTo>
                    <a:pt x="215" y="20"/>
                    <a:pt x="216" y="20"/>
                    <a:pt x="217" y="2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5" y="1"/>
                    <a:pt x="214" y="1"/>
                    <a:pt x="213" y="1"/>
                  </a:cubicBezTo>
                  <a:cubicBezTo>
                    <a:pt x="214" y="20"/>
                    <a:pt x="214" y="20"/>
                    <a:pt x="214" y="20"/>
                  </a:cubicBezTo>
                  <a:close/>
                  <a:moveTo>
                    <a:pt x="206" y="21"/>
                  </a:moveTo>
                  <a:cubicBezTo>
                    <a:pt x="207" y="21"/>
                    <a:pt x="209" y="21"/>
                    <a:pt x="210" y="21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07" y="1"/>
                    <a:pt x="206" y="1"/>
                    <a:pt x="204" y="1"/>
                  </a:cubicBezTo>
                  <a:cubicBezTo>
                    <a:pt x="206" y="21"/>
                    <a:pt x="206" y="21"/>
                    <a:pt x="206" y="21"/>
                  </a:cubicBezTo>
                  <a:close/>
                  <a:moveTo>
                    <a:pt x="199" y="22"/>
                  </a:moveTo>
                  <a:cubicBezTo>
                    <a:pt x="200" y="22"/>
                    <a:pt x="201" y="21"/>
                    <a:pt x="203" y="21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199" y="2"/>
                    <a:pt x="198" y="2"/>
                    <a:pt x="196" y="2"/>
                  </a:cubicBezTo>
                  <a:lnTo>
                    <a:pt x="199" y="22"/>
                  </a:lnTo>
                  <a:close/>
                  <a:moveTo>
                    <a:pt x="191" y="23"/>
                  </a:moveTo>
                  <a:cubicBezTo>
                    <a:pt x="193" y="23"/>
                    <a:pt x="194" y="22"/>
                    <a:pt x="195" y="22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1" y="3"/>
                    <a:pt x="189" y="3"/>
                    <a:pt x="188" y="4"/>
                  </a:cubicBezTo>
                  <a:lnTo>
                    <a:pt x="191" y="23"/>
                  </a:lnTo>
                  <a:close/>
                  <a:moveTo>
                    <a:pt x="184" y="24"/>
                  </a:moveTo>
                  <a:cubicBezTo>
                    <a:pt x="185" y="24"/>
                    <a:pt x="187" y="24"/>
                    <a:pt x="188" y="23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3" y="5"/>
                    <a:pt x="181" y="5"/>
                    <a:pt x="180" y="5"/>
                  </a:cubicBezTo>
                  <a:cubicBezTo>
                    <a:pt x="184" y="24"/>
                    <a:pt x="184" y="24"/>
                    <a:pt x="184" y="24"/>
                  </a:cubicBezTo>
                  <a:close/>
                  <a:moveTo>
                    <a:pt x="177" y="26"/>
                  </a:moveTo>
                  <a:cubicBezTo>
                    <a:pt x="178" y="26"/>
                    <a:pt x="179" y="25"/>
                    <a:pt x="180" y="25"/>
                  </a:cubicBezTo>
                  <a:cubicBezTo>
                    <a:pt x="176" y="6"/>
                    <a:pt x="176" y="6"/>
                    <a:pt x="176" y="6"/>
                  </a:cubicBezTo>
                  <a:cubicBezTo>
                    <a:pt x="175" y="6"/>
                    <a:pt x="173" y="7"/>
                    <a:pt x="172" y="7"/>
                  </a:cubicBezTo>
                  <a:cubicBezTo>
                    <a:pt x="177" y="26"/>
                    <a:pt x="177" y="26"/>
                    <a:pt x="177" y="26"/>
                  </a:cubicBezTo>
                  <a:close/>
                  <a:moveTo>
                    <a:pt x="170" y="28"/>
                  </a:moveTo>
                  <a:cubicBezTo>
                    <a:pt x="171" y="27"/>
                    <a:pt x="172" y="27"/>
                    <a:pt x="173" y="27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7" y="8"/>
                    <a:pt x="166" y="9"/>
                    <a:pt x="164" y="9"/>
                  </a:cubicBezTo>
                  <a:cubicBezTo>
                    <a:pt x="170" y="28"/>
                    <a:pt x="170" y="28"/>
                    <a:pt x="170" y="28"/>
                  </a:cubicBezTo>
                  <a:close/>
                  <a:moveTo>
                    <a:pt x="162" y="30"/>
                  </a:moveTo>
                  <a:cubicBezTo>
                    <a:pt x="164" y="30"/>
                    <a:pt x="165" y="29"/>
                    <a:pt x="166" y="29"/>
                  </a:cubicBezTo>
                  <a:cubicBezTo>
                    <a:pt x="160" y="10"/>
                    <a:pt x="160" y="10"/>
                    <a:pt x="160" y="10"/>
                  </a:cubicBezTo>
                  <a:cubicBezTo>
                    <a:pt x="159" y="11"/>
                    <a:pt x="158" y="11"/>
                    <a:pt x="156" y="11"/>
                  </a:cubicBezTo>
                  <a:cubicBezTo>
                    <a:pt x="162" y="30"/>
                    <a:pt x="162" y="30"/>
                    <a:pt x="162" y="30"/>
                  </a:cubicBezTo>
                  <a:close/>
                  <a:moveTo>
                    <a:pt x="155" y="32"/>
                  </a:moveTo>
                  <a:cubicBezTo>
                    <a:pt x="157" y="32"/>
                    <a:pt x="158" y="32"/>
                    <a:pt x="159" y="31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1" y="13"/>
                    <a:pt x="150" y="14"/>
                    <a:pt x="149" y="14"/>
                  </a:cubicBezTo>
                  <a:cubicBezTo>
                    <a:pt x="155" y="32"/>
                    <a:pt x="155" y="32"/>
                    <a:pt x="155" y="32"/>
                  </a:cubicBezTo>
                  <a:close/>
                  <a:moveTo>
                    <a:pt x="148" y="35"/>
                  </a:moveTo>
                  <a:cubicBezTo>
                    <a:pt x="150" y="35"/>
                    <a:pt x="151" y="34"/>
                    <a:pt x="152" y="34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44" y="16"/>
                    <a:pt x="142" y="16"/>
                    <a:pt x="141" y="17"/>
                  </a:cubicBezTo>
                  <a:lnTo>
                    <a:pt x="148" y="35"/>
                  </a:lnTo>
                  <a:close/>
                  <a:moveTo>
                    <a:pt x="142" y="38"/>
                  </a:moveTo>
                  <a:cubicBezTo>
                    <a:pt x="143" y="38"/>
                    <a:pt x="144" y="37"/>
                    <a:pt x="145" y="37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136" y="19"/>
                    <a:pt x="135" y="20"/>
                    <a:pt x="134" y="20"/>
                  </a:cubicBezTo>
                  <a:cubicBezTo>
                    <a:pt x="142" y="38"/>
                    <a:pt x="142" y="38"/>
                    <a:pt x="142" y="38"/>
                  </a:cubicBezTo>
                  <a:close/>
                  <a:moveTo>
                    <a:pt x="135" y="41"/>
                  </a:moveTo>
                  <a:cubicBezTo>
                    <a:pt x="136" y="41"/>
                    <a:pt x="137" y="40"/>
                    <a:pt x="138" y="40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29" y="23"/>
                    <a:pt x="127" y="23"/>
                    <a:pt x="126" y="24"/>
                  </a:cubicBezTo>
                  <a:cubicBezTo>
                    <a:pt x="135" y="41"/>
                    <a:pt x="135" y="41"/>
                    <a:pt x="135" y="41"/>
                  </a:cubicBezTo>
                  <a:close/>
                  <a:moveTo>
                    <a:pt x="128" y="45"/>
                  </a:moveTo>
                  <a:cubicBezTo>
                    <a:pt x="129" y="44"/>
                    <a:pt x="130" y="43"/>
                    <a:pt x="131" y="43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1" y="26"/>
                    <a:pt x="120" y="27"/>
                    <a:pt x="119" y="27"/>
                  </a:cubicBezTo>
                  <a:cubicBezTo>
                    <a:pt x="128" y="45"/>
                    <a:pt x="128" y="45"/>
                    <a:pt x="128" y="45"/>
                  </a:cubicBezTo>
                  <a:close/>
                  <a:moveTo>
                    <a:pt x="122" y="48"/>
                  </a:moveTo>
                  <a:cubicBezTo>
                    <a:pt x="123" y="48"/>
                    <a:pt x="124" y="47"/>
                    <a:pt x="125" y="46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30"/>
                    <a:pt x="113" y="31"/>
                    <a:pt x="112" y="31"/>
                  </a:cubicBezTo>
                  <a:cubicBezTo>
                    <a:pt x="122" y="48"/>
                    <a:pt x="122" y="48"/>
                    <a:pt x="122" y="48"/>
                  </a:cubicBezTo>
                  <a:close/>
                  <a:moveTo>
                    <a:pt x="115" y="52"/>
                  </a:moveTo>
                  <a:cubicBezTo>
                    <a:pt x="116" y="52"/>
                    <a:pt x="117" y="51"/>
                    <a:pt x="119" y="50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7" y="34"/>
                    <a:pt x="106" y="35"/>
                    <a:pt x="105" y="36"/>
                  </a:cubicBezTo>
                  <a:cubicBezTo>
                    <a:pt x="115" y="52"/>
                    <a:pt x="115" y="52"/>
                    <a:pt x="115" y="52"/>
                  </a:cubicBezTo>
                  <a:close/>
                  <a:moveTo>
                    <a:pt x="109" y="56"/>
                  </a:moveTo>
                  <a:cubicBezTo>
                    <a:pt x="110" y="56"/>
                    <a:pt x="111" y="55"/>
                    <a:pt x="112" y="54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0" y="39"/>
                    <a:pt x="99" y="39"/>
                    <a:pt x="98" y="40"/>
                  </a:cubicBezTo>
                  <a:cubicBezTo>
                    <a:pt x="109" y="56"/>
                    <a:pt x="109" y="56"/>
                    <a:pt x="109" y="56"/>
                  </a:cubicBezTo>
                  <a:close/>
                  <a:moveTo>
                    <a:pt x="103" y="61"/>
                  </a:moveTo>
                  <a:cubicBezTo>
                    <a:pt x="104" y="60"/>
                    <a:pt x="105" y="59"/>
                    <a:pt x="106" y="5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4" y="43"/>
                    <a:pt x="92" y="44"/>
                    <a:pt x="91" y="45"/>
                  </a:cubicBezTo>
                  <a:cubicBezTo>
                    <a:pt x="103" y="61"/>
                    <a:pt x="103" y="61"/>
                    <a:pt x="103" y="61"/>
                  </a:cubicBezTo>
                  <a:close/>
                  <a:moveTo>
                    <a:pt x="97" y="65"/>
                  </a:moveTo>
                  <a:cubicBezTo>
                    <a:pt x="98" y="65"/>
                    <a:pt x="99" y="64"/>
                    <a:pt x="100" y="63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7" y="48"/>
                    <a:pt x="86" y="49"/>
                    <a:pt x="85" y="50"/>
                  </a:cubicBezTo>
                  <a:cubicBezTo>
                    <a:pt x="97" y="65"/>
                    <a:pt x="97" y="65"/>
                    <a:pt x="97" y="65"/>
                  </a:cubicBezTo>
                  <a:close/>
                  <a:moveTo>
                    <a:pt x="91" y="70"/>
                  </a:moveTo>
                  <a:cubicBezTo>
                    <a:pt x="92" y="69"/>
                    <a:pt x="93" y="68"/>
                    <a:pt x="94" y="68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1" y="53"/>
                    <a:pt x="80" y="54"/>
                    <a:pt x="79" y="55"/>
                  </a:cubicBezTo>
                  <a:cubicBezTo>
                    <a:pt x="91" y="70"/>
                    <a:pt x="91" y="70"/>
                    <a:pt x="91" y="70"/>
                  </a:cubicBezTo>
                  <a:close/>
                  <a:moveTo>
                    <a:pt x="86" y="75"/>
                  </a:moveTo>
                  <a:cubicBezTo>
                    <a:pt x="87" y="74"/>
                    <a:pt x="88" y="73"/>
                    <a:pt x="89" y="73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5" y="59"/>
                    <a:pt x="74" y="60"/>
                    <a:pt x="73" y="61"/>
                  </a:cubicBezTo>
                  <a:lnTo>
                    <a:pt x="86" y="75"/>
                  </a:lnTo>
                  <a:close/>
                  <a:moveTo>
                    <a:pt x="80" y="80"/>
                  </a:moveTo>
                  <a:cubicBezTo>
                    <a:pt x="81" y="79"/>
                    <a:pt x="82" y="78"/>
                    <a:pt x="83" y="78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69" y="64"/>
                    <a:pt x="68" y="65"/>
                    <a:pt x="67" y="66"/>
                  </a:cubicBezTo>
                  <a:cubicBezTo>
                    <a:pt x="80" y="80"/>
                    <a:pt x="80" y="80"/>
                    <a:pt x="80" y="80"/>
                  </a:cubicBezTo>
                  <a:close/>
                  <a:moveTo>
                    <a:pt x="75" y="86"/>
                  </a:moveTo>
                  <a:cubicBezTo>
                    <a:pt x="76" y="85"/>
                    <a:pt x="77" y="84"/>
                    <a:pt x="78" y="83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63" y="70"/>
                    <a:pt x="62" y="71"/>
                    <a:pt x="61" y="72"/>
                  </a:cubicBezTo>
                  <a:cubicBezTo>
                    <a:pt x="75" y="86"/>
                    <a:pt x="75" y="86"/>
                    <a:pt x="75" y="86"/>
                  </a:cubicBezTo>
                  <a:close/>
                  <a:moveTo>
                    <a:pt x="70" y="91"/>
                  </a:moveTo>
                  <a:cubicBezTo>
                    <a:pt x="71" y="90"/>
                    <a:pt x="72" y="89"/>
                    <a:pt x="73" y="88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7" y="76"/>
                    <a:pt x="56" y="77"/>
                    <a:pt x="55" y="78"/>
                  </a:cubicBezTo>
                  <a:cubicBezTo>
                    <a:pt x="70" y="91"/>
                    <a:pt x="70" y="91"/>
                    <a:pt x="70" y="91"/>
                  </a:cubicBezTo>
                  <a:close/>
                  <a:moveTo>
                    <a:pt x="65" y="97"/>
                  </a:moveTo>
                  <a:cubicBezTo>
                    <a:pt x="66" y="96"/>
                    <a:pt x="67" y="95"/>
                    <a:pt x="68" y="94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2" y="82"/>
                    <a:pt x="51" y="84"/>
                    <a:pt x="50" y="85"/>
                  </a:cubicBezTo>
                  <a:cubicBezTo>
                    <a:pt x="65" y="97"/>
                    <a:pt x="65" y="97"/>
                    <a:pt x="65" y="97"/>
                  </a:cubicBezTo>
                  <a:close/>
                  <a:moveTo>
                    <a:pt x="61" y="103"/>
                  </a:moveTo>
                  <a:cubicBezTo>
                    <a:pt x="62" y="102"/>
                    <a:pt x="62" y="101"/>
                    <a:pt x="63" y="10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61" y="103"/>
                    <a:pt x="61" y="103"/>
                    <a:pt x="61" y="103"/>
                  </a:cubicBezTo>
                  <a:close/>
                  <a:moveTo>
                    <a:pt x="56" y="109"/>
                  </a:moveTo>
                  <a:cubicBezTo>
                    <a:pt x="57" y="108"/>
                    <a:pt x="58" y="107"/>
                    <a:pt x="59" y="106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2" y="95"/>
                    <a:pt x="41" y="97"/>
                    <a:pt x="40" y="98"/>
                  </a:cubicBezTo>
                  <a:cubicBezTo>
                    <a:pt x="56" y="109"/>
                    <a:pt x="56" y="109"/>
                    <a:pt x="56" y="109"/>
                  </a:cubicBezTo>
                  <a:close/>
                  <a:moveTo>
                    <a:pt x="52" y="115"/>
                  </a:moveTo>
                  <a:cubicBezTo>
                    <a:pt x="53" y="114"/>
                    <a:pt x="54" y="113"/>
                    <a:pt x="54" y="112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7" y="102"/>
                    <a:pt x="37" y="103"/>
                    <a:pt x="36" y="105"/>
                  </a:cubicBezTo>
                  <a:cubicBezTo>
                    <a:pt x="52" y="115"/>
                    <a:pt x="52" y="115"/>
                    <a:pt x="52" y="115"/>
                  </a:cubicBezTo>
                  <a:close/>
                  <a:moveTo>
                    <a:pt x="48" y="121"/>
                  </a:moveTo>
                  <a:cubicBezTo>
                    <a:pt x="49" y="120"/>
                    <a:pt x="50" y="119"/>
                    <a:pt x="50" y="11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3" y="109"/>
                    <a:pt x="32" y="110"/>
                    <a:pt x="32" y="111"/>
                  </a:cubicBezTo>
                  <a:cubicBezTo>
                    <a:pt x="48" y="121"/>
                    <a:pt x="48" y="121"/>
                    <a:pt x="48" y="121"/>
                  </a:cubicBezTo>
                  <a:close/>
                  <a:moveTo>
                    <a:pt x="45" y="128"/>
                  </a:moveTo>
                  <a:cubicBezTo>
                    <a:pt x="45" y="127"/>
                    <a:pt x="46" y="126"/>
                    <a:pt x="46" y="125"/>
                  </a:cubicBezTo>
                  <a:cubicBezTo>
                    <a:pt x="29" y="115"/>
                    <a:pt x="29" y="115"/>
                    <a:pt x="29" y="115"/>
                  </a:cubicBezTo>
                  <a:cubicBezTo>
                    <a:pt x="29" y="116"/>
                    <a:pt x="28" y="117"/>
                    <a:pt x="27" y="119"/>
                  </a:cubicBezTo>
                  <a:cubicBezTo>
                    <a:pt x="45" y="128"/>
                    <a:pt x="45" y="128"/>
                    <a:pt x="45" y="128"/>
                  </a:cubicBezTo>
                  <a:close/>
                  <a:moveTo>
                    <a:pt x="41" y="135"/>
                  </a:moveTo>
                  <a:cubicBezTo>
                    <a:pt x="42" y="133"/>
                    <a:pt x="42" y="132"/>
                    <a:pt x="43" y="131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5" y="123"/>
                    <a:pt x="24" y="125"/>
                    <a:pt x="24" y="126"/>
                  </a:cubicBezTo>
                  <a:cubicBezTo>
                    <a:pt x="41" y="135"/>
                    <a:pt x="41" y="135"/>
                    <a:pt x="41" y="135"/>
                  </a:cubicBezTo>
                  <a:close/>
                  <a:moveTo>
                    <a:pt x="38" y="141"/>
                  </a:moveTo>
                  <a:cubicBezTo>
                    <a:pt x="39" y="140"/>
                    <a:pt x="39" y="139"/>
                    <a:pt x="40" y="138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21" y="131"/>
                    <a:pt x="21" y="132"/>
                    <a:pt x="20" y="133"/>
                  </a:cubicBezTo>
                  <a:lnTo>
                    <a:pt x="38" y="141"/>
                  </a:lnTo>
                  <a:close/>
                  <a:moveTo>
                    <a:pt x="35" y="148"/>
                  </a:moveTo>
                  <a:cubicBezTo>
                    <a:pt x="35" y="147"/>
                    <a:pt x="36" y="146"/>
                    <a:pt x="36" y="145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8" y="138"/>
                    <a:pt x="17" y="140"/>
                    <a:pt x="17" y="141"/>
                  </a:cubicBezTo>
                  <a:cubicBezTo>
                    <a:pt x="35" y="148"/>
                    <a:pt x="35" y="148"/>
                    <a:pt x="35" y="148"/>
                  </a:cubicBezTo>
                  <a:close/>
                  <a:moveTo>
                    <a:pt x="32" y="155"/>
                  </a:moveTo>
                  <a:cubicBezTo>
                    <a:pt x="33" y="154"/>
                    <a:pt x="33" y="153"/>
                    <a:pt x="34" y="152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5" y="146"/>
                    <a:pt x="14" y="147"/>
                    <a:pt x="14" y="148"/>
                  </a:cubicBezTo>
                  <a:cubicBezTo>
                    <a:pt x="32" y="155"/>
                    <a:pt x="32" y="155"/>
                    <a:pt x="32" y="155"/>
                  </a:cubicBezTo>
                  <a:close/>
                  <a:moveTo>
                    <a:pt x="30" y="162"/>
                  </a:moveTo>
                  <a:cubicBezTo>
                    <a:pt x="30" y="161"/>
                    <a:pt x="31" y="160"/>
                    <a:pt x="31" y="159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2" y="154"/>
                    <a:pt x="12" y="155"/>
                    <a:pt x="11" y="156"/>
                  </a:cubicBezTo>
                  <a:cubicBezTo>
                    <a:pt x="30" y="162"/>
                    <a:pt x="30" y="162"/>
                    <a:pt x="30" y="162"/>
                  </a:cubicBezTo>
                  <a:close/>
                  <a:moveTo>
                    <a:pt x="28" y="169"/>
                  </a:moveTo>
                  <a:cubicBezTo>
                    <a:pt x="28" y="168"/>
                    <a:pt x="28" y="167"/>
                    <a:pt x="29" y="166"/>
                  </a:cubicBezTo>
                  <a:cubicBezTo>
                    <a:pt x="10" y="160"/>
                    <a:pt x="10" y="160"/>
                    <a:pt x="10" y="160"/>
                  </a:cubicBezTo>
                  <a:cubicBezTo>
                    <a:pt x="10" y="161"/>
                    <a:pt x="9" y="163"/>
                    <a:pt x="9" y="164"/>
                  </a:cubicBezTo>
                  <a:cubicBezTo>
                    <a:pt x="28" y="169"/>
                    <a:pt x="28" y="169"/>
                    <a:pt x="28" y="169"/>
                  </a:cubicBezTo>
                  <a:close/>
                  <a:moveTo>
                    <a:pt x="26" y="177"/>
                  </a:moveTo>
                  <a:cubicBezTo>
                    <a:pt x="26" y="175"/>
                    <a:pt x="26" y="174"/>
                    <a:pt x="27" y="173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7" y="169"/>
                    <a:pt x="7" y="171"/>
                    <a:pt x="7" y="172"/>
                  </a:cubicBezTo>
                  <a:cubicBezTo>
                    <a:pt x="26" y="177"/>
                    <a:pt x="26" y="177"/>
                    <a:pt x="26" y="177"/>
                  </a:cubicBezTo>
                  <a:close/>
                  <a:moveTo>
                    <a:pt x="24" y="184"/>
                  </a:moveTo>
                  <a:cubicBezTo>
                    <a:pt x="24" y="183"/>
                    <a:pt x="25" y="182"/>
                    <a:pt x="25" y="180"/>
                  </a:cubicBezTo>
                  <a:cubicBezTo>
                    <a:pt x="6" y="176"/>
                    <a:pt x="6" y="176"/>
                    <a:pt x="6" y="176"/>
                  </a:cubicBezTo>
                  <a:cubicBezTo>
                    <a:pt x="5" y="177"/>
                    <a:pt x="5" y="179"/>
                    <a:pt x="5" y="180"/>
                  </a:cubicBezTo>
                  <a:cubicBezTo>
                    <a:pt x="24" y="184"/>
                    <a:pt x="24" y="184"/>
                    <a:pt x="24" y="184"/>
                  </a:cubicBezTo>
                  <a:close/>
                  <a:moveTo>
                    <a:pt x="23" y="191"/>
                  </a:moveTo>
                  <a:cubicBezTo>
                    <a:pt x="23" y="190"/>
                    <a:pt x="23" y="189"/>
                    <a:pt x="23" y="188"/>
                  </a:cubicBezTo>
                  <a:cubicBezTo>
                    <a:pt x="4" y="184"/>
                    <a:pt x="4" y="184"/>
                    <a:pt x="4" y="184"/>
                  </a:cubicBezTo>
                  <a:cubicBezTo>
                    <a:pt x="4" y="185"/>
                    <a:pt x="4" y="187"/>
                    <a:pt x="3" y="188"/>
                  </a:cubicBezTo>
                  <a:lnTo>
                    <a:pt x="23" y="191"/>
                  </a:lnTo>
                  <a:close/>
                  <a:moveTo>
                    <a:pt x="21" y="199"/>
                  </a:moveTo>
                  <a:cubicBezTo>
                    <a:pt x="22" y="197"/>
                    <a:pt x="22" y="196"/>
                    <a:pt x="22" y="195"/>
                  </a:cubicBezTo>
                  <a:cubicBezTo>
                    <a:pt x="3" y="192"/>
                    <a:pt x="3" y="192"/>
                    <a:pt x="3" y="192"/>
                  </a:cubicBezTo>
                  <a:cubicBezTo>
                    <a:pt x="2" y="193"/>
                    <a:pt x="2" y="195"/>
                    <a:pt x="2" y="196"/>
                  </a:cubicBezTo>
                  <a:cubicBezTo>
                    <a:pt x="21" y="199"/>
                    <a:pt x="21" y="199"/>
                    <a:pt x="21" y="199"/>
                  </a:cubicBezTo>
                  <a:close/>
                  <a:moveTo>
                    <a:pt x="21" y="206"/>
                  </a:moveTo>
                  <a:cubicBezTo>
                    <a:pt x="21" y="205"/>
                    <a:pt x="21" y="204"/>
                    <a:pt x="21" y="202"/>
                  </a:cubicBezTo>
                  <a:cubicBezTo>
                    <a:pt x="2" y="200"/>
                    <a:pt x="2" y="200"/>
                    <a:pt x="2" y="200"/>
                  </a:cubicBezTo>
                  <a:cubicBezTo>
                    <a:pt x="1" y="202"/>
                    <a:pt x="1" y="203"/>
                    <a:pt x="1" y="204"/>
                  </a:cubicBezTo>
                  <a:lnTo>
                    <a:pt x="21" y="206"/>
                  </a:lnTo>
                  <a:close/>
                  <a:moveTo>
                    <a:pt x="20" y="214"/>
                  </a:moveTo>
                  <a:cubicBezTo>
                    <a:pt x="20" y="212"/>
                    <a:pt x="20" y="211"/>
                    <a:pt x="20" y="210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10"/>
                    <a:pt x="1" y="211"/>
                    <a:pt x="0" y="212"/>
                  </a:cubicBezTo>
                  <a:cubicBezTo>
                    <a:pt x="20" y="214"/>
                    <a:pt x="20" y="214"/>
                    <a:pt x="20" y="214"/>
                  </a:cubicBezTo>
                  <a:close/>
                  <a:moveTo>
                    <a:pt x="20" y="221"/>
                  </a:moveTo>
                  <a:cubicBezTo>
                    <a:pt x="20" y="220"/>
                    <a:pt x="20" y="219"/>
                    <a:pt x="20" y="217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8"/>
                    <a:pt x="0" y="219"/>
                    <a:pt x="0" y="221"/>
                  </a:cubicBezTo>
                  <a:cubicBezTo>
                    <a:pt x="20" y="221"/>
                    <a:pt x="20" y="221"/>
                    <a:pt x="20" y="221"/>
                  </a:cubicBezTo>
                  <a:close/>
                  <a:moveTo>
                    <a:pt x="20" y="229"/>
                  </a:moveTo>
                  <a:cubicBezTo>
                    <a:pt x="20" y="228"/>
                    <a:pt x="20" y="227"/>
                    <a:pt x="20" y="227"/>
                  </a:cubicBezTo>
                  <a:cubicBezTo>
                    <a:pt x="20" y="226"/>
                    <a:pt x="20" y="225"/>
                    <a:pt x="20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25"/>
                    <a:pt x="0" y="226"/>
                    <a:pt x="0" y="227"/>
                  </a:cubicBezTo>
                  <a:cubicBezTo>
                    <a:pt x="0" y="227"/>
                    <a:pt x="0" y="228"/>
                    <a:pt x="0" y="229"/>
                  </a:cubicBezTo>
                  <a:cubicBezTo>
                    <a:pt x="20" y="229"/>
                    <a:pt x="20" y="229"/>
                    <a:pt x="20" y="229"/>
                  </a:cubicBezTo>
                  <a:close/>
                  <a:moveTo>
                    <a:pt x="20" y="236"/>
                  </a:moveTo>
                  <a:cubicBezTo>
                    <a:pt x="20" y="235"/>
                    <a:pt x="20" y="234"/>
                    <a:pt x="20" y="232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4"/>
                    <a:pt x="0" y="236"/>
                    <a:pt x="0" y="237"/>
                  </a:cubicBezTo>
                  <a:cubicBezTo>
                    <a:pt x="20" y="236"/>
                    <a:pt x="20" y="236"/>
                    <a:pt x="20" y="236"/>
                  </a:cubicBezTo>
                  <a:close/>
                  <a:moveTo>
                    <a:pt x="20" y="244"/>
                  </a:moveTo>
                  <a:cubicBezTo>
                    <a:pt x="20" y="242"/>
                    <a:pt x="20" y="241"/>
                    <a:pt x="20" y="240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1" y="242"/>
                    <a:pt x="1" y="244"/>
                    <a:pt x="1" y="245"/>
                  </a:cubicBezTo>
                  <a:cubicBezTo>
                    <a:pt x="20" y="244"/>
                    <a:pt x="20" y="244"/>
                    <a:pt x="20" y="244"/>
                  </a:cubicBezTo>
                  <a:close/>
                  <a:moveTo>
                    <a:pt x="21" y="251"/>
                  </a:moveTo>
                  <a:cubicBezTo>
                    <a:pt x="21" y="250"/>
                    <a:pt x="21" y="248"/>
                    <a:pt x="21" y="247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50"/>
                    <a:pt x="1" y="252"/>
                    <a:pt x="2" y="253"/>
                  </a:cubicBezTo>
                  <a:cubicBezTo>
                    <a:pt x="21" y="251"/>
                    <a:pt x="21" y="251"/>
                    <a:pt x="21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23"/>
            <p:cNvSpPr>
              <a:spLocks noEditPoints="1"/>
            </p:cNvSpPr>
            <p:nvPr/>
          </p:nvSpPr>
          <p:spPr bwMode="auto">
            <a:xfrm>
              <a:off x="5103813" y="2432050"/>
              <a:ext cx="1984375" cy="1997075"/>
            </a:xfrm>
            <a:custGeom>
              <a:avLst/>
              <a:gdLst>
                <a:gd name="T0" fmla="*/ 621 w 621"/>
                <a:gd name="T1" fmla="*/ 314 h 619"/>
                <a:gd name="T2" fmla="*/ 586 w 621"/>
                <a:gd name="T3" fmla="*/ 268 h 619"/>
                <a:gd name="T4" fmla="*/ 586 w 621"/>
                <a:gd name="T5" fmla="*/ 268 h 619"/>
                <a:gd name="T6" fmla="*/ 607 w 621"/>
                <a:gd name="T7" fmla="*/ 218 h 619"/>
                <a:gd name="T8" fmla="*/ 592 w 621"/>
                <a:gd name="T9" fmla="*/ 178 h 619"/>
                <a:gd name="T10" fmla="*/ 542 w 621"/>
                <a:gd name="T11" fmla="*/ 156 h 619"/>
                <a:gd name="T12" fmla="*/ 514 w 621"/>
                <a:gd name="T13" fmla="*/ 120 h 619"/>
                <a:gd name="T14" fmla="*/ 514 w 621"/>
                <a:gd name="T15" fmla="*/ 120 h 619"/>
                <a:gd name="T16" fmla="*/ 504 w 621"/>
                <a:gd name="T17" fmla="*/ 67 h 619"/>
                <a:gd name="T18" fmla="*/ 469 w 621"/>
                <a:gd name="T19" fmla="*/ 43 h 619"/>
                <a:gd name="T20" fmla="*/ 415 w 621"/>
                <a:gd name="T21" fmla="*/ 52 h 619"/>
                <a:gd name="T22" fmla="*/ 372 w 621"/>
                <a:gd name="T23" fmla="*/ 38 h 619"/>
                <a:gd name="T24" fmla="*/ 372 w 621"/>
                <a:gd name="T25" fmla="*/ 38 h 619"/>
                <a:gd name="T26" fmla="*/ 333 w 621"/>
                <a:gd name="T27" fmla="*/ 0 h 619"/>
                <a:gd name="T28" fmla="*/ 291 w 621"/>
                <a:gd name="T29" fmla="*/ 0 h 619"/>
                <a:gd name="T30" fmla="*/ 252 w 621"/>
                <a:gd name="T31" fmla="*/ 38 h 619"/>
                <a:gd name="T32" fmla="*/ 209 w 621"/>
                <a:gd name="T33" fmla="*/ 51 h 619"/>
                <a:gd name="T34" fmla="*/ 209 w 621"/>
                <a:gd name="T35" fmla="*/ 51 h 619"/>
                <a:gd name="T36" fmla="*/ 155 w 621"/>
                <a:gd name="T37" fmla="*/ 41 h 619"/>
                <a:gd name="T38" fmla="*/ 120 w 621"/>
                <a:gd name="T39" fmla="*/ 65 h 619"/>
                <a:gd name="T40" fmla="*/ 109 w 621"/>
                <a:gd name="T41" fmla="*/ 118 h 619"/>
                <a:gd name="T42" fmla="*/ 80 w 621"/>
                <a:gd name="T43" fmla="*/ 153 h 619"/>
                <a:gd name="T44" fmla="*/ 80 w 621"/>
                <a:gd name="T45" fmla="*/ 153 h 619"/>
                <a:gd name="T46" fmla="*/ 31 w 621"/>
                <a:gd name="T47" fmla="*/ 175 h 619"/>
                <a:gd name="T48" fmla="*/ 15 w 621"/>
                <a:gd name="T49" fmla="*/ 215 h 619"/>
                <a:gd name="T50" fmla="*/ 36 w 621"/>
                <a:gd name="T51" fmla="*/ 265 h 619"/>
                <a:gd name="T52" fmla="*/ 32 w 621"/>
                <a:gd name="T53" fmla="*/ 310 h 619"/>
                <a:gd name="T54" fmla="*/ 0 w 621"/>
                <a:gd name="T55" fmla="*/ 310 h 619"/>
                <a:gd name="T56" fmla="*/ 35 w 621"/>
                <a:gd name="T57" fmla="*/ 348 h 619"/>
                <a:gd name="T58" fmla="*/ 45 w 621"/>
                <a:gd name="T59" fmla="*/ 392 h 619"/>
                <a:gd name="T60" fmla="*/ 45 w 621"/>
                <a:gd name="T61" fmla="*/ 392 h 619"/>
                <a:gd name="T62" fmla="*/ 31 w 621"/>
                <a:gd name="T63" fmla="*/ 445 h 619"/>
                <a:gd name="T64" fmla="*/ 52 w 621"/>
                <a:gd name="T65" fmla="*/ 481 h 619"/>
                <a:gd name="T66" fmla="*/ 104 w 621"/>
                <a:gd name="T67" fmla="*/ 496 h 619"/>
                <a:gd name="T68" fmla="*/ 137 w 621"/>
                <a:gd name="T69" fmla="*/ 527 h 619"/>
                <a:gd name="T70" fmla="*/ 137 w 621"/>
                <a:gd name="T71" fmla="*/ 527 h 619"/>
                <a:gd name="T72" fmla="*/ 156 w 621"/>
                <a:gd name="T73" fmla="*/ 579 h 619"/>
                <a:gd name="T74" fmla="*/ 193 w 621"/>
                <a:gd name="T75" fmla="*/ 597 h 619"/>
                <a:gd name="T76" fmla="*/ 245 w 621"/>
                <a:gd name="T77" fmla="*/ 580 h 619"/>
                <a:gd name="T78" fmla="*/ 290 w 621"/>
                <a:gd name="T79" fmla="*/ 587 h 619"/>
                <a:gd name="T80" fmla="*/ 290 w 621"/>
                <a:gd name="T81" fmla="*/ 587 h 619"/>
                <a:gd name="T82" fmla="*/ 334 w 621"/>
                <a:gd name="T83" fmla="*/ 619 h 619"/>
                <a:gd name="T84" fmla="*/ 376 w 621"/>
                <a:gd name="T85" fmla="*/ 613 h 619"/>
                <a:gd name="T86" fmla="*/ 409 w 621"/>
                <a:gd name="T87" fmla="*/ 570 h 619"/>
                <a:gd name="T88" fmla="*/ 450 w 621"/>
                <a:gd name="T89" fmla="*/ 551 h 619"/>
                <a:gd name="T90" fmla="*/ 450 w 621"/>
                <a:gd name="T91" fmla="*/ 551 h 619"/>
                <a:gd name="T92" fmla="*/ 504 w 621"/>
                <a:gd name="T93" fmla="*/ 552 h 619"/>
                <a:gd name="T94" fmla="*/ 535 w 621"/>
                <a:gd name="T95" fmla="*/ 524 h 619"/>
                <a:gd name="T96" fmla="*/ 538 w 621"/>
                <a:gd name="T97" fmla="*/ 470 h 619"/>
                <a:gd name="T98" fmla="*/ 561 w 621"/>
                <a:gd name="T99" fmla="*/ 431 h 619"/>
                <a:gd name="T100" fmla="*/ 561 w 621"/>
                <a:gd name="T101" fmla="*/ 431 h 619"/>
                <a:gd name="T102" fmla="*/ 607 w 621"/>
                <a:gd name="T103" fmla="*/ 401 h 619"/>
                <a:gd name="T104" fmla="*/ 617 w 621"/>
                <a:gd name="T105" fmla="*/ 36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1" h="619">
                  <a:moveTo>
                    <a:pt x="589" y="309"/>
                  </a:moveTo>
                  <a:cubicBezTo>
                    <a:pt x="589" y="310"/>
                    <a:pt x="589" y="310"/>
                    <a:pt x="589" y="310"/>
                  </a:cubicBezTo>
                  <a:cubicBezTo>
                    <a:pt x="589" y="311"/>
                    <a:pt x="589" y="312"/>
                    <a:pt x="589" y="314"/>
                  </a:cubicBezTo>
                  <a:cubicBezTo>
                    <a:pt x="621" y="314"/>
                    <a:pt x="621" y="314"/>
                    <a:pt x="621" y="314"/>
                  </a:cubicBezTo>
                  <a:cubicBezTo>
                    <a:pt x="621" y="313"/>
                    <a:pt x="621" y="311"/>
                    <a:pt x="621" y="310"/>
                  </a:cubicBezTo>
                  <a:cubicBezTo>
                    <a:pt x="621" y="309"/>
                    <a:pt x="621" y="309"/>
                    <a:pt x="621" y="309"/>
                  </a:cubicBezTo>
                  <a:lnTo>
                    <a:pt x="589" y="309"/>
                  </a:lnTo>
                  <a:close/>
                  <a:moveTo>
                    <a:pt x="586" y="268"/>
                  </a:moveTo>
                  <a:cubicBezTo>
                    <a:pt x="586" y="269"/>
                    <a:pt x="586" y="270"/>
                    <a:pt x="586" y="272"/>
                  </a:cubicBezTo>
                  <a:cubicBezTo>
                    <a:pt x="618" y="267"/>
                    <a:pt x="618" y="267"/>
                    <a:pt x="618" y="267"/>
                  </a:cubicBezTo>
                  <a:cubicBezTo>
                    <a:pt x="618" y="266"/>
                    <a:pt x="617" y="264"/>
                    <a:pt x="617" y="263"/>
                  </a:cubicBezTo>
                  <a:lnTo>
                    <a:pt x="586" y="268"/>
                  </a:lnTo>
                  <a:close/>
                  <a:moveTo>
                    <a:pt x="576" y="227"/>
                  </a:moveTo>
                  <a:cubicBezTo>
                    <a:pt x="577" y="229"/>
                    <a:pt x="577" y="230"/>
                    <a:pt x="577" y="231"/>
                  </a:cubicBezTo>
                  <a:cubicBezTo>
                    <a:pt x="608" y="222"/>
                    <a:pt x="608" y="222"/>
                    <a:pt x="608" y="222"/>
                  </a:cubicBezTo>
                  <a:cubicBezTo>
                    <a:pt x="608" y="221"/>
                    <a:pt x="607" y="219"/>
                    <a:pt x="607" y="218"/>
                  </a:cubicBezTo>
                  <a:cubicBezTo>
                    <a:pt x="576" y="227"/>
                    <a:pt x="576" y="227"/>
                    <a:pt x="576" y="227"/>
                  </a:cubicBezTo>
                  <a:close/>
                  <a:moveTo>
                    <a:pt x="561" y="189"/>
                  </a:moveTo>
                  <a:cubicBezTo>
                    <a:pt x="562" y="190"/>
                    <a:pt x="562" y="191"/>
                    <a:pt x="563" y="192"/>
                  </a:cubicBezTo>
                  <a:cubicBezTo>
                    <a:pt x="592" y="178"/>
                    <a:pt x="592" y="178"/>
                    <a:pt x="592" y="178"/>
                  </a:cubicBezTo>
                  <a:cubicBezTo>
                    <a:pt x="591" y="177"/>
                    <a:pt x="590" y="176"/>
                    <a:pt x="590" y="175"/>
                  </a:cubicBezTo>
                  <a:cubicBezTo>
                    <a:pt x="561" y="189"/>
                    <a:pt x="561" y="189"/>
                    <a:pt x="561" y="189"/>
                  </a:cubicBezTo>
                  <a:close/>
                  <a:moveTo>
                    <a:pt x="540" y="153"/>
                  </a:moveTo>
                  <a:cubicBezTo>
                    <a:pt x="541" y="154"/>
                    <a:pt x="542" y="155"/>
                    <a:pt x="542" y="156"/>
                  </a:cubicBezTo>
                  <a:cubicBezTo>
                    <a:pt x="569" y="138"/>
                    <a:pt x="569" y="138"/>
                    <a:pt x="569" y="138"/>
                  </a:cubicBezTo>
                  <a:cubicBezTo>
                    <a:pt x="568" y="137"/>
                    <a:pt x="567" y="136"/>
                    <a:pt x="567" y="135"/>
                  </a:cubicBezTo>
                  <a:lnTo>
                    <a:pt x="540" y="153"/>
                  </a:lnTo>
                  <a:close/>
                  <a:moveTo>
                    <a:pt x="514" y="120"/>
                  </a:moveTo>
                  <a:cubicBezTo>
                    <a:pt x="515" y="121"/>
                    <a:pt x="516" y="122"/>
                    <a:pt x="517" y="123"/>
                  </a:cubicBezTo>
                  <a:cubicBezTo>
                    <a:pt x="540" y="102"/>
                    <a:pt x="540" y="102"/>
                    <a:pt x="540" y="102"/>
                  </a:cubicBezTo>
                  <a:cubicBezTo>
                    <a:pt x="540" y="101"/>
                    <a:pt x="539" y="100"/>
                    <a:pt x="538" y="98"/>
                  </a:cubicBezTo>
                  <a:cubicBezTo>
                    <a:pt x="514" y="120"/>
                    <a:pt x="514" y="120"/>
                    <a:pt x="514" y="120"/>
                  </a:cubicBezTo>
                  <a:close/>
                  <a:moveTo>
                    <a:pt x="484" y="92"/>
                  </a:moveTo>
                  <a:cubicBezTo>
                    <a:pt x="485" y="93"/>
                    <a:pt x="486" y="94"/>
                    <a:pt x="487" y="94"/>
                  </a:cubicBezTo>
                  <a:cubicBezTo>
                    <a:pt x="507" y="70"/>
                    <a:pt x="507" y="70"/>
                    <a:pt x="507" y="70"/>
                  </a:cubicBezTo>
                  <a:cubicBezTo>
                    <a:pt x="506" y="69"/>
                    <a:pt x="505" y="68"/>
                    <a:pt x="504" y="67"/>
                  </a:cubicBezTo>
                  <a:cubicBezTo>
                    <a:pt x="484" y="92"/>
                    <a:pt x="484" y="92"/>
                    <a:pt x="484" y="92"/>
                  </a:cubicBezTo>
                  <a:close/>
                  <a:moveTo>
                    <a:pt x="449" y="69"/>
                  </a:moveTo>
                  <a:cubicBezTo>
                    <a:pt x="450" y="69"/>
                    <a:pt x="451" y="70"/>
                    <a:pt x="453" y="71"/>
                  </a:cubicBezTo>
                  <a:cubicBezTo>
                    <a:pt x="469" y="43"/>
                    <a:pt x="469" y="43"/>
                    <a:pt x="469" y="43"/>
                  </a:cubicBezTo>
                  <a:cubicBezTo>
                    <a:pt x="468" y="42"/>
                    <a:pt x="467" y="42"/>
                    <a:pt x="465" y="41"/>
                  </a:cubicBezTo>
                  <a:cubicBezTo>
                    <a:pt x="449" y="69"/>
                    <a:pt x="449" y="69"/>
                    <a:pt x="449" y="69"/>
                  </a:cubicBezTo>
                  <a:close/>
                  <a:moveTo>
                    <a:pt x="412" y="51"/>
                  </a:moveTo>
                  <a:cubicBezTo>
                    <a:pt x="413" y="51"/>
                    <a:pt x="414" y="52"/>
                    <a:pt x="415" y="52"/>
                  </a:cubicBezTo>
                  <a:cubicBezTo>
                    <a:pt x="427" y="22"/>
                    <a:pt x="427" y="22"/>
                    <a:pt x="427" y="22"/>
                  </a:cubicBezTo>
                  <a:cubicBezTo>
                    <a:pt x="426" y="22"/>
                    <a:pt x="425" y="21"/>
                    <a:pt x="423" y="21"/>
                  </a:cubicBezTo>
                  <a:cubicBezTo>
                    <a:pt x="412" y="51"/>
                    <a:pt x="412" y="51"/>
                    <a:pt x="412" y="51"/>
                  </a:cubicBezTo>
                  <a:close/>
                  <a:moveTo>
                    <a:pt x="372" y="38"/>
                  </a:moveTo>
                  <a:cubicBezTo>
                    <a:pt x="373" y="39"/>
                    <a:pt x="375" y="39"/>
                    <a:pt x="376" y="39"/>
                  </a:cubicBezTo>
                  <a:cubicBezTo>
                    <a:pt x="383" y="8"/>
                    <a:pt x="383" y="8"/>
                    <a:pt x="383" y="8"/>
                  </a:cubicBezTo>
                  <a:cubicBezTo>
                    <a:pt x="382" y="8"/>
                    <a:pt x="380" y="8"/>
                    <a:pt x="379" y="7"/>
                  </a:cubicBezTo>
                  <a:lnTo>
                    <a:pt x="372" y="38"/>
                  </a:lnTo>
                  <a:close/>
                  <a:moveTo>
                    <a:pt x="331" y="32"/>
                  </a:moveTo>
                  <a:cubicBezTo>
                    <a:pt x="332" y="32"/>
                    <a:pt x="333" y="33"/>
                    <a:pt x="335" y="33"/>
                  </a:cubicBezTo>
                  <a:cubicBezTo>
                    <a:pt x="337" y="1"/>
                    <a:pt x="337" y="1"/>
                    <a:pt x="337" y="1"/>
                  </a:cubicBezTo>
                  <a:cubicBezTo>
                    <a:pt x="336" y="1"/>
                    <a:pt x="335" y="1"/>
                    <a:pt x="333" y="0"/>
                  </a:cubicBezTo>
                  <a:cubicBezTo>
                    <a:pt x="331" y="32"/>
                    <a:pt x="331" y="32"/>
                    <a:pt x="331" y="32"/>
                  </a:cubicBezTo>
                  <a:close/>
                  <a:moveTo>
                    <a:pt x="289" y="32"/>
                  </a:moveTo>
                  <a:cubicBezTo>
                    <a:pt x="291" y="32"/>
                    <a:pt x="292" y="32"/>
                    <a:pt x="293" y="32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0" y="0"/>
                    <a:pt x="288" y="0"/>
                    <a:pt x="287" y="1"/>
                  </a:cubicBezTo>
                  <a:lnTo>
                    <a:pt x="289" y="32"/>
                  </a:lnTo>
                  <a:close/>
                  <a:moveTo>
                    <a:pt x="248" y="39"/>
                  </a:moveTo>
                  <a:cubicBezTo>
                    <a:pt x="249" y="38"/>
                    <a:pt x="251" y="38"/>
                    <a:pt x="252" y="38"/>
                  </a:cubicBezTo>
                  <a:cubicBezTo>
                    <a:pt x="245" y="7"/>
                    <a:pt x="245" y="7"/>
                    <a:pt x="245" y="7"/>
                  </a:cubicBezTo>
                  <a:cubicBezTo>
                    <a:pt x="244" y="7"/>
                    <a:pt x="242" y="7"/>
                    <a:pt x="241" y="7"/>
                  </a:cubicBezTo>
                  <a:cubicBezTo>
                    <a:pt x="248" y="39"/>
                    <a:pt x="248" y="39"/>
                    <a:pt x="248" y="39"/>
                  </a:cubicBezTo>
                  <a:close/>
                  <a:moveTo>
                    <a:pt x="209" y="51"/>
                  </a:moveTo>
                  <a:cubicBezTo>
                    <a:pt x="210" y="50"/>
                    <a:pt x="211" y="50"/>
                    <a:pt x="212" y="50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199" y="20"/>
                    <a:pt x="198" y="21"/>
                    <a:pt x="197" y="21"/>
                  </a:cubicBezTo>
                  <a:cubicBezTo>
                    <a:pt x="209" y="51"/>
                    <a:pt x="209" y="51"/>
                    <a:pt x="209" y="51"/>
                  </a:cubicBezTo>
                  <a:close/>
                  <a:moveTo>
                    <a:pt x="171" y="69"/>
                  </a:moveTo>
                  <a:cubicBezTo>
                    <a:pt x="172" y="68"/>
                    <a:pt x="173" y="68"/>
                    <a:pt x="174" y="6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8" y="40"/>
                    <a:pt x="156" y="41"/>
                    <a:pt x="155" y="41"/>
                  </a:cubicBezTo>
                  <a:cubicBezTo>
                    <a:pt x="171" y="69"/>
                    <a:pt x="171" y="69"/>
                    <a:pt x="171" y="69"/>
                  </a:cubicBezTo>
                  <a:close/>
                  <a:moveTo>
                    <a:pt x="137" y="92"/>
                  </a:moveTo>
                  <a:cubicBezTo>
                    <a:pt x="138" y="92"/>
                    <a:pt x="139" y="91"/>
                    <a:pt x="140" y="90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19" y="66"/>
                    <a:pt x="118" y="67"/>
                    <a:pt x="117" y="68"/>
                  </a:cubicBezTo>
                  <a:cubicBezTo>
                    <a:pt x="137" y="92"/>
                    <a:pt x="137" y="92"/>
                    <a:pt x="137" y="92"/>
                  </a:cubicBezTo>
                  <a:close/>
                  <a:moveTo>
                    <a:pt x="106" y="121"/>
                  </a:moveTo>
                  <a:cubicBezTo>
                    <a:pt x="107" y="120"/>
                    <a:pt x="108" y="119"/>
                    <a:pt x="109" y="118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5" y="97"/>
                    <a:pt x="84" y="98"/>
                    <a:pt x="83" y="99"/>
                  </a:cubicBezTo>
                  <a:lnTo>
                    <a:pt x="106" y="121"/>
                  </a:lnTo>
                  <a:close/>
                  <a:moveTo>
                    <a:pt x="80" y="153"/>
                  </a:moveTo>
                  <a:cubicBezTo>
                    <a:pt x="81" y="152"/>
                    <a:pt x="82" y="151"/>
                    <a:pt x="83" y="150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6" y="133"/>
                    <a:pt x="55" y="134"/>
                    <a:pt x="54" y="135"/>
                  </a:cubicBezTo>
                  <a:cubicBezTo>
                    <a:pt x="80" y="153"/>
                    <a:pt x="80" y="153"/>
                    <a:pt x="80" y="153"/>
                  </a:cubicBezTo>
                  <a:close/>
                  <a:moveTo>
                    <a:pt x="60" y="189"/>
                  </a:moveTo>
                  <a:cubicBezTo>
                    <a:pt x="60" y="188"/>
                    <a:pt x="61" y="187"/>
                    <a:pt x="61" y="186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2" y="173"/>
                    <a:pt x="31" y="174"/>
                    <a:pt x="31" y="175"/>
                  </a:cubicBezTo>
                  <a:lnTo>
                    <a:pt x="60" y="189"/>
                  </a:lnTo>
                  <a:close/>
                  <a:moveTo>
                    <a:pt x="45" y="228"/>
                  </a:moveTo>
                  <a:cubicBezTo>
                    <a:pt x="45" y="227"/>
                    <a:pt x="45" y="226"/>
                    <a:pt x="46" y="224"/>
                  </a:cubicBezTo>
                  <a:cubicBezTo>
                    <a:pt x="15" y="215"/>
                    <a:pt x="15" y="215"/>
                    <a:pt x="15" y="215"/>
                  </a:cubicBezTo>
                  <a:cubicBezTo>
                    <a:pt x="15" y="216"/>
                    <a:pt x="14" y="217"/>
                    <a:pt x="14" y="219"/>
                  </a:cubicBezTo>
                  <a:lnTo>
                    <a:pt x="45" y="228"/>
                  </a:lnTo>
                  <a:close/>
                  <a:moveTo>
                    <a:pt x="35" y="269"/>
                  </a:moveTo>
                  <a:cubicBezTo>
                    <a:pt x="36" y="267"/>
                    <a:pt x="36" y="266"/>
                    <a:pt x="36" y="265"/>
                  </a:cubicBezTo>
                  <a:cubicBezTo>
                    <a:pt x="4" y="260"/>
                    <a:pt x="4" y="260"/>
                    <a:pt x="4" y="260"/>
                  </a:cubicBezTo>
                  <a:cubicBezTo>
                    <a:pt x="4" y="261"/>
                    <a:pt x="4" y="263"/>
                    <a:pt x="4" y="264"/>
                  </a:cubicBezTo>
                  <a:cubicBezTo>
                    <a:pt x="35" y="269"/>
                    <a:pt x="35" y="269"/>
                    <a:pt x="35" y="269"/>
                  </a:cubicBezTo>
                  <a:close/>
                  <a:moveTo>
                    <a:pt x="32" y="310"/>
                  </a:moveTo>
                  <a:cubicBezTo>
                    <a:pt x="32" y="310"/>
                    <a:pt x="32" y="310"/>
                    <a:pt x="32" y="310"/>
                  </a:cubicBezTo>
                  <a:cubicBezTo>
                    <a:pt x="32" y="309"/>
                    <a:pt x="32" y="308"/>
                    <a:pt x="32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lnTo>
                    <a:pt x="32" y="310"/>
                  </a:lnTo>
                  <a:close/>
                  <a:moveTo>
                    <a:pt x="35" y="352"/>
                  </a:moveTo>
                  <a:cubicBezTo>
                    <a:pt x="35" y="350"/>
                    <a:pt x="35" y="349"/>
                    <a:pt x="35" y="348"/>
                  </a:cubicBezTo>
                  <a:cubicBezTo>
                    <a:pt x="3" y="352"/>
                    <a:pt x="3" y="352"/>
                    <a:pt x="3" y="352"/>
                  </a:cubicBezTo>
                  <a:cubicBezTo>
                    <a:pt x="3" y="354"/>
                    <a:pt x="4" y="355"/>
                    <a:pt x="4" y="356"/>
                  </a:cubicBezTo>
                  <a:cubicBezTo>
                    <a:pt x="35" y="352"/>
                    <a:pt x="35" y="352"/>
                    <a:pt x="35" y="352"/>
                  </a:cubicBezTo>
                  <a:close/>
                  <a:moveTo>
                    <a:pt x="45" y="392"/>
                  </a:moveTo>
                  <a:cubicBezTo>
                    <a:pt x="44" y="391"/>
                    <a:pt x="44" y="390"/>
                    <a:pt x="44" y="388"/>
                  </a:cubicBezTo>
                  <a:cubicBezTo>
                    <a:pt x="13" y="398"/>
                    <a:pt x="13" y="398"/>
                    <a:pt x="13" y="398"/>
                  </a:cubicBezTo>
                  <a:cubicBezTo>
                    <a:pt x="13" y="399"/>
                    <a:pt x="14" y="400"/>
                    <a:pt x="14" y="402"/>
                  </a:cubicBezTo>
                  <a:cubicBezTo>
                    <a:pt x="45" y="392"/>
                    <a:pt x="45" y="392"/>
                    <a:pt x="45" y="392"/>
                  </a:cubicBezTo>
                  <a:close/>
                  <a:moveTo>
                    <a:pt x="60" y="431"/>
                  </a:moveTo>
                  <a:cubicBezTo>
                    <a:pt x="59" y="430"/>
                    <a:pt x="59" y="429"/>
                    <a:pt x="58" y="427"/>
                  </a:cubicBezTo>
                  <a:cubicBezTo>
                    <a:pt x="29" y="441"/>
                    <a:pt x="29" y="441"/>
                    <a:pt x="29" y="441"/>
                  </a:cubicBezTo>
                  <a:cubicBezTo>
                    <a:pt x="30" y="442"/>
                    <a:pt x="31" y="443"/>
                    <a:pt x="31" y="445"/>
                  </a:cubicBezTo>
                  <a:cubicBezTo>
                    <a:pt x="60" y="431"/>
                    <a:pt x="60" y="431"/>
                    <a:pt x="60" y="431"/>
                  </a:cubicBezTo>
                  <a:close/>
                  <a:moveTo>
                    <a:pt x="81" y="467"/>
                  </a:moveTo>
                  <a:cubicBezTo>
                    <a:pt x="80" y="466"/>
                    <a:pt x="79" y="465"/>
                    <a:pt x="79" y="464"/>
                  </a:cubicBezTo>
                  <a:cubicBezTo>
                    <a:pt x="52" y="481"/>
                    <a:pt x="52" y="481"/>
                    <a:pt x="52" y="481"/>
                  </a:cubicBezTo>
                  <a:cubicBezTo>
                    <a:pt x="53" y="482"/>
                    <a:pt x="54" y="484"/>
                    <a:pt x="54" y="485"/>
                  </a:cubicBezTo>
                  <a:cubicBezTo>
                    <a:pt x="81" y="467"/>
                    <a:pt x="81" y="467"/>
                    <a:pt x="81" y="467"/>
                  </a:cubicBezTo>
                  <a:close/>
                  <a:moveTo>
                    <a:pt x="107" y="499"/>
                  </a:moveTo>
                  <a:cubicBezTo>
                    <a:pt x="106" y="498"/>
                    <a:pt x="105" y="497"/>
                    <a:pt x="104" y="496"/>
                  </a:cubicBezTo>
                  <a:cubicBezTo>
                    <a:pt x="80" y="518"/>
                    <a:pt x="80" y="518"/>
                    <a:pt x="80" y="518"/>
                  </a:cubicBezTo>
                  <a:cubicBezTo>
                    <a:pt x="81" y="519"/>
                    <a:pt x="82" y="520"/>
                    <a:pt x="83" y="521"/>
                  </a:cubicBezTo>
                  <a:cubicBezTo>
                    <a:pt x="107" y="499"/>
                    <a:pt x="107" y="499"/>
                    <a:pt x="107" y="499"/>
                  </a:cubicBezTo>
                  <a:close/>
                  <a:moveTo>
                    <a:pt x="137" y="527"/>
                  </a:moveTo>
                  <a:cubicBezTo>
                    <a:pt x="136" y="527"/>
                    <a:pt x="135" y="526"/>
                    <a:pt x="134" y="525"/>
                  </a:cubicBezTo>
                  <a:cubicBezTo>
                    <a:pt x="114" y="550"/>
                    <a:pt x="114" y="550"/>
                    <a:pt x="114" y="550"/>
                  </a:cubicBezTo>
                  <a:cubicBezTo>
                    <a:pt x="115" y="551"/>
                    <a:pt x="116" y="552"/>
                    <a:pt x="117" y="552"/>
                  </a:cubicBezTo>
                  <a:cubicBezTo>
                    <a:pt x="137" y="527"/>
                    <a:pt x="137" y="527"/>
                    <a:pt x="137" y="527"/>
                  </a:cubicBezTo>
                  <a:close/>
                  <a:moveTo>
                    <a:pt x="172" y="551"/>
                  </a:moveTo>
                  <a:cubicBezTo>
                    <a:pt x="170" y="550"/>
                    <a:pt x="169" y="550"/>
                    <a:pt x="168" y="549"/>
                  </a:cubicBezTo>
                  <a:cubicBezTo>
                    <a:pt x="152" y="576"/>
                    <a:pt x="152" y="576"/>
                    <a:pt x="152" y="576"/>
                  </a:cubicBezTo>
                  <a:cubicBezTo>
                    <a:pt x="153" y="577"/>
                    <a:pt x="154" y="578"/>
                    <a:pt x="156" y="579"/>
                  </a:cubicBezTo>
                  <a:lnTo>
                    <a:pt x="172" y="551"/>
                  </a:lnTo>
                  <a:close/>
                  <a:moveTo>
                    <a:pt x="209" y="569"/>
                  </a:moveTo>
                  <a:cubicBezTo>
                    <a:pt x="208" y="569"/>
                    <a:pt x="207" y="568"/>
                    <a:pt x="206" y="568"/>
                  </a:cubicBezTo>
                  <a:cubicBezTo>
                    <a:pt x="193" y="597"/>
                    <a:pt x="193" y="597"/>
                    <a:pt x="193" y="597"/>
                  </a:cubicBezTo>
                  <a:cubicBezTo>
                    <a:pt x="195" y="598"/>
                    <a:pt x="196" y="598"/>
                    <a:pt x="197" y="599"/>
                  </a:cubicBezTo>
                  <a:cubicBezTo>
                    <a:pt x="209" y="569"/>
                    <a:pt x="209" y="569"/>
                    <a:pt x="209" y="569"/>
                  </a:cubicBezTo>
                  <a:close/>
                  <a:moveTo>
                    <a:pt x="249" y="581"/>
                  </a:moveTo>
                  <a:cubicBezTo>
                    <a:pt x="248" y="581"/>
                    <a:pt x="246" y="581"/>
                    <a:pt x="245" y="580"/>
                  </a:cubicBezTo>
                  <a:cubicBezTo>
                    <a:pt x="238" y="611"/>
                    <a:pt x="238" y="611"/>
                    <a:pt x="238" y="611"/>
                  </a:cubicBezTo>
                  <a:cubicBezTo>
                    <a:pt x="239" y="612"/>
                    <a:pt x="240" y="612"/>
                    <a:pt x="242" y="612"/>
                  </a:cubicBezTo>
                  <a:lnTo>
                    <a:pt x="249" y="581"/>
                  </a:lnTo>
                  <a:close/>
                  <a:moveTo>
                    <a:pt x="290" y="587"/>
                  </a:moveTo>
                  <a:cubicBezTo>
                    <a:pt x="289" y="587"/>
                    <a:pt x="287" y="587"/>
                    <a:pt x="286" y="587"/>
                  </a:cubicBezTo>
                  <a:cubicBezTo>
                    <a:pt x="283" y="619"/>
                    <a:pt x="283" y="619"/>
                    <a:pt x="283" y="619"/>
                  </a:cubicBezTo>
                  <a:cubicBezTo>
                    <a:pt x="285" y="619"/>
                    <a:pt x="286" y="619"/>
                    <a:pt x="288" y="619"/>
                  </a:cubicBezTo>
                  <a:cubicBezTo>
                    <a:pt x="290" y="587"/>
                    <a:pt x="290" y="587"/>
                    <a:pt x="290" y="587"/>
                  </a:cubicBezTo>
                  <a:close/>
                  <a:moveTo>
                    <a:pt x="332" y="587"/>
                  </a:moveTo>
                  <a:cubicBezTo>
                    <a:pt x="330" y="587"/>
                    <a:pt x="329" y="587"/>
                    <a:pt x="328" y="588"/>
                  </a:cubicBezTo>
                  <a:cubicBezTo>
                    <a:pt x="330" y="619"/>
                    <a:pt x="330" y="619"/>
                    <a:pt x="330" y="619"/>
                  </a:cubicBezTo>
                  <a:cubicBezTo>
                    <a:pt x="331" y="619"/>
                    <a:pt x="332" y="619"/>
                    <a:pt x="334" y="619"/>
                  </a:cubicBezTo>
                  <a:cubicBezTo>
                    <a:pt x="332" y="587"/>
                    <a:pt x="332" y="587"/>
                    <a:pt x="332" y="587"/>
                  </a:cubicBezTo>
                  <a:close/>
                  <a:moveTo>
                    <a:pt x="373" y="581"/>
                  </a:moveTo>
                  <a:cubicBezTo>
                    <a:pt x="371" y="581"/>
                    <a:pt x="370" y="582"/>
                    <a:pt x="369" y="582"/>
                  </a:cubicBezTo>
                  <a:cubicBezTo>
                    <a:pt x="376" y="613"/>
                    <a:pt x="376" y="613"/>
                    <a:pt x="376" y="613"/>
                  </a:cubicBezTo>
                  <a:cubicBezTo>
                    <a:pt x="377" y="613"/>
                    <a:pt x="378" y="613"/>
                    <a:pt x="380" y="612"/>
                  </a:cubicBezTo>
                  <a:cubicBezTo>
                    <a:pt x="373" y="581"/>
                    <a:pt x="373" y="581"/>
                    <a:pt x="373" y="581"/>
                  </a:cubicBezTo>
                  <a:close/>
                  <a:moveTo>
                    <a:pt x="412" y="569"/>
                  </a:moveTo>
                  <a:cubicBezTo>
                    <a:pt x="411" y="569"/>
                    <a:pt x="410" y="570"/>
                    <a:pt x="409" y="570"/>
                  </a:cubicBezTo>
                  <a:cubicBezTo>
                    <a:pt x="420" y="600"/>
                    <a:pt x="420" y="600"/>
                    <a:pt x="420" y="600"/>
                  </a:cubicBezTo>
                  <a:cubicBezTo>
                    <a:pt x="421" y="600"/>
                    <a:pt x="423" y="599"/>
                    <a:pt x="424" y="599"/>
                  </a:cubicBezTo>
                  <a:cubicBezTo>
                    <a:pt x="412" y="569"/>
                    <a:pt x="412" y="569"/>
                    <a:pt x="412" y="569"/>
                  </a:cubicBezTo>
                  <a:close/>
                  <a:moveTo>
                    <a:pt x="450" y="551"/>
                  </a:moveTo>
                  <a:cubicBezTo>
                    <a:pt x="449" y="551"/>
                    <a:pt x="448" y="552"/>
                    <a:pt x="446" y="553"/>
                  </a:cubicBezTo>
                  <a:cubicBezTo>
                    <a:pt x="462" y="581"/>
                    <a:pt x="462" y="581"/>
                    <a:pt x="462" y="581"/>
                  </a:cubicBezTo>
                  <a:cubicBezTo>
                    <a:pt x="463" y="580"/>
                    <a:pt x="465" y="579"/>
                    <a:pt x="466" y="579"/>
                  </a:cubicBezTo>
                  <a:lnTo>
                    <a:pt x="450" y="551"/>
                  </a:lnTo>
                  <a:close/>
                  <a:moveTo>
                    <a:pt x="484" y="527"/>
                  </a:moveTo>
                  <a:cubicBezTo>
                    <a:pt x="483" y="528"/>
                    <a:pt x="482" y="529"/>
                    <a:pt x="481" y="530"/>
                  </a:cubicBezTo>
                  <a:cubicBezTo>
                    <a:pt x="501" y="555"/>
                    <a:pt x="501" y="555"/>
                    <a:pt x="501" y="555"/>
                  </a:cubicBezTo>
                  <a:cubicBezTo>
                    <a:pt x="502" y="554"/>
                    <a:pt x="503" y="553"/>
                    <a:pt x="504" y="552"/>
                  </a:cubicBezTo>
                  <a:cubicBezTo>
                    <a:pt x="484" y="527"/>
                    <a:pt x="484" y="527"/>
                    <a:pt x="484" y="527"/>
                  </a:cubicBezTo>
                  <a:close/>
                  <a:moveTo>
                    <a:pt x="515" y="499"/>
                  </a:moveTo>
                  <a:cubicBezTo>
                    <a:pt x="514" y="500"/>
                    <a:pt x="513" y="501"/>
                    <a:pt x="512" y="502"/>
                  </a:cubicBezTo>
                  <a:cubicBezTo>
                    <a:pt x="535" y="524"/>
                    <a:pt x="535" y="524"/>
                    <a:pt x="535" y="524"/>
                  </a:cubicBezTo>
                  <a:cubicBezTo>
                    <a:pt x="536" y="523"/>
                    <a:pt x="537" y="522"/>
                    <a:pt x="538" y="521"/>
                  </a:cubicBezTo>
                  <a:lnTo>
                    <a:pt x="515" y="499"/>
                  </a:lnTo>
                  <a:close/>
                  <a:moveTo>
                    <a:pt x="540" y="467"/>
                  </a:moveTo>
                  <a:cubicBezTo>
                    <a:pt x="540" y="468"/>
                    <a:pt x="539" y="469"/>
                    <a:pt x="538" y="470"/>
                  </a:cubicBezTo>
                  <a:cubicBezTo>
                    <a:pt x="564" y="488"/>
                    <a:pt x="564" y="488"/>
                    <a:pt x="564" y="488"/>
                  </a:cubicBezTo>
                  <a:cubicBezTo>
                    <a:pt x="565" y="487"/>
                    <a:pt x="566" y="486"/>
                    <a:pt x="567" y="485"/>
                  </a:cubicBezTo>
                  <a:cubicBezTo>
                    <a:pt x="540" y="467"/>
                    <a:pt x="540" y="467"/>
                    <a:pt x="540" y="467"/>
                  </a:cubicBezTo>
                  <a:close/>
                  <a:moveTo>
                    <a:pt x="561" y="431"/>
                  </a:moveTo>
                  <a:cubicBezTo>
                    <a:pt x="561" y="432"/>
                    <a:pt x="560" y="433"/>
                    <a:pt x="560" y="434"/>
                  </a:cubicBezTo>
                  <a:cubicBezTo>
                    <a:pt x="588" y="448"/>
                    <a:pt x="588" y="448"/>
                    <a:pt x="588" y="448"/>
                  </a:cubicBezTo>
                  <a:cubicBezTo>
                    <a:pt x="589" y="447"/>
                    <a:pt x="590" y="446"/>
                    <a:pt x="590" y="444"/>
                  </a:cubicBezTo>
                  <a:lnTo>
                    <a:pt x="561" y="431"/>
                  </a:lnTo>
                  <a:close/>
                  <a:moveTo>
                    <a:pt x="577" y="392"/>
                  </a:moveTo>
                  <a:cubicBezTo>
                    <a:pt x="576" y="393"/>
                    <a:pt x="576" y="394"/>
                    <a:pt x="575" y="395"/>
                  </a:cubicBezTo>
                  <a:cubicBezTo>
                    <a:pt x="606" y="405"/>
                    <a:pt x="606" y="405"/>
                    <a:pt x="606" y="405"/>
                  </a:cubicBezTo>
                  <a:cubicBezTo>
                    <a:pt x="606" y="404"/>
                    <a:pt x="607" y="403"/>
                    <a:pt x="607" y="401"/>
                  </a:cubicBezTo>
                  <a:cubicBezTo>
                    <a:pt x="577" y="392"/>
                    <a:pt x="577" y="392"/>
                    <a:pt x="577" y="392"/>
                  </a:cubicBezTo>
                  <a:close/>
                  <a:moveTo>
                    <a:pt x="586" y="351"/>
                  </a:moveTo>
                  <a:cubicBezTo>
                    <a:pt x="586" y="353"/>
                    <a:pt x="585" y="354"/>
                    <a:pt x="585" y="355"/>
                  </a:cubicBezTo>
                  <a:cubicBezTo>
                    <a:pt x="617" y="360"/>
                    <a:pt x="617" y="360"/>
                    <a:pt x="617" y="360"/>
                  </a:cubicBezTo>
                  <a:cubicBezTo>
                    <a:pt x="617" y="359"/>
                    <a:pt x="617" y="357"/>
                    <a:pt x="617" y="356"/>
                  </a:cubicBezTo>
                  <a:cubicBezTo>
                    <a:pt x="586" y="351"/>
                    <a:pt x="586" y="351"/>
                    <a:pt x="586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4"/>
            <p:cNvSpPr>
              <a:spLocks noEditPoints="1"/>
            </p:cNvSpPr>
            <p:nvPr/>
          </p:nvSpPr>
          <p:spPr bwMode="auto">
            <a:xfrm>
              <a:off x="5129213" y="2457450"/>
              <a:ext cx="1933575" cy="1949450"/>
            </a:xfrm>
            <a:custGeom>
              <a:avLst/>
              <a:gdLst>
                <a:gd name="T0" fmla="*/ 588 w 605"/>
                <a:gd name="T1" fmla="*/ 282 h 604"/>
                <a:gd name="T2" fmla="*/ 586 w 605"/>
                <a:gd name="T3" fmla="*/ 259 h 604"/>
                <a:gd name="T4" fmla="*/ 582 w 605"/>
                <a:gd name="T5" fmla="*/ 238 h 604"/>
                <a:gd name="T6" fmla="*/ 584 w 605"/>
                <a:gd name="T7" fmla="*/ 191 h 604"/>
                <a:gd name="T8" fmla="*/ 575 w 605"/>
                <a:gd name="T9" fmla="*/ 170 h 604"/>
                <a:gd name="T10" fmla="*/ 540 w 605"/>
                <a:gd name="T11" fmla="*/ 142 h 604"/>
                <a:gd name="T12" fmla="*/ 526 w 605"/>
                <a:gd name="T13" fmla="*/ 123 h 604"/>
                <a:gd name="T14" fmla="*/ 512 w 605"/>
                <a:gd name="T15" fmla="*/ 107 h 604"/>
                <a:gd name="T16" fmla="*/ 491 w 605"/>
                <a:gd name="T17" fmla="*/ 65 h 604"/>
                <a:gd name="T18" fmla="*/ 472 w 605"/>
                <a:gd name="T19" fmla="*/ 52 h 604"/>
                <a:gd name="T20" fmla="*/ 428 w 605"/>
                <a:gd name="T21" fmla="*/ 45 h 604"/>
                <a:gd name="T22" fmla="*/ 407 w 605"/>
                <a:gd name="T23" fmla="*/ 35 h 604"/>
                <a:gd name="T24" fmla="*/ 386 w 605"/>
                <a:gd name="T25" fmla="*/ 28 h 604"/>
                <a:gd name="T26" fmla="*/ 347 w 605"/>
                <a:gd name="T27" fmla="*/ 3 h 604"/>
                <a:gd name="T28" fmla="*/ 325 w 605"/>
                <a:gd name="T29" fmla="*/ 0 h 604"/>
                <a:gd name="T30" fmla="*/ 302 w 605"/>
                <a:gd name="T31" fmla="*/ 16 h 604"/>
                <a:gd name="T32" fmla="*/ 257 w 605"/>
                <a:gd name="T33" fmla="*/ 3 h 604"/>
                <a:gd name="T34" fmla="*/ 235 w 605"/>
                <a:gd name="T35" fmla="*/ 7 h 604"/>
                <a:gd name="T36" fmla="*/ 199 w 605"/>
                <a:gd name="T37" fmla="*/ 35 h 604"/>
                <a:gd name="T38" fmla="*/ 178 w 605"/>
                <a:gd name="T39" fmla="*/ 44 h 604"/>
                <a:gd name="T40" fmla="*/ 159 w 605"/>
                <a:gd name="T41" fmla="*/ 54 h 604"/>
                <a:gd name="T42" fmla="*/ 114 w 605"/>
                <a:gd name="T43" fmla="*/ 66 h 604"/>
                <a:gd name="T44" fmla="*/ 97 w 605"/>
                <a:gd name="T45" fmla="*/ 80 h 604"/>
                <a:gd name="T46" fmla="*/ 80 w 605"/>
                <a:gd name="T47" fmla="*/ 122 h 604"/>
                <a:gd name="T48" fmla="*/ 66 w 605"/>
                <a:gd name="T49" fmla="*/ 141 h 604"/>
                <a:gd name="T50" fmla="*/ 54 w 605"/>
                <a:gd name="T51" fmla="*/ 159 h 604"/>
                <a:gd name="T52" fmla="*/ 21 w 605"/>
                <a:gd name="T53" fmla="*/ 192 h 604"/>
                <a:gd name="T54" fmla="*/ 14 w 605"/>
                <a:gd name="T55" fmla="*/ 213 h 604"/>
                <a:gd name="T56" fmla="*/ 20 w 605"/>
                <a:gd name="T57" fmla="*/ 258 h 604"/>
                <a:gd name="T58" fmla="*/ 17 w 605"/>
                <a:gd name="T59" fmla="*/ 281 h 604"/>
                <a:gd name="T60" fmla="*/ 0 w 605"/>
                <a:gd name="T61" fmla="*/ 302 h 604"/>
                <a:gd name="T62" fmla="*/ 19 w 605"/>
                <a:gd name="T63" fmla="*/ 343 h 604"/>
                <a:gd name="T64" fmla="*/ 24 w 605"/>
                <a:gd name="T65" fmla="*/ 366 h 604"/>
                <a:gd name="T66" fmla="*/ 29 w 605"/>
                <a:gd name="T67" fmla="*/ 386 h 604"/>
                <a:gd name="T68" fmla="*/ 30 w 605"/>
                <a:gd name="T69" fmla="*/ 433 h 604"/>
                <a:gd name="T70" fmla="*/ 41 w 605"/>
                <a:gd name="T71" fmla="*/ 453 h 604"/>
                <a:gd name="T72" fmla="*/ 78 w 605"/>
                <a:gd name="T73" fmla="*/ 479 h 604"/>
                <a:gd name="T74" fmla="*/ 93 w 605"/>
                <a:gd name="T75" fmla="*/ 497 h 604"/>
                <a:gd name="T76" fmla="*/ 108 w 605"/>
                <a:gd name="T77" fmla="*/ 512 h 604"/>
                <a:gd name="T78" fmla="*/ 132 w 605"/>
                <a:gd name="T79" fmla="*/ 552 h 604"/>
                <a:gd name="T80" fmla="*/ 152 w 605"/>
                <a:gd name="T81" fmla="*/ 564 h 604"/>
                <a:gd name="T82" fmla="*/ 198 w 605"/>
                <a:gd name="T83" fmla="*/ 568 h 604"/>
                <a:gd name="T84" fmla="*/ 218 w 605"/>
                <a:gd name="T85" fmla="*/ 575 h 604"/>
                <a:gd name="T86" fmla="*/ 236 w 605"/>
                <a:gd name="T87" fmla="*/ 597 h 604"/>
                <a:gd name="T88" fmla="*/ 278 w 605"/>
                <a:gd name="T89" fmla="*/ 603 h 604"/>
                <a:gd name="T90" fmla="*/ 303 w 605"/>
                <a:gd name="T91" fmla="*/ 588 h 604"/>
                <a:gd name="T92" fmla="*/ 325 w 605"/>
                <a:gd name="T93" fmla="*/ 603 h 604"/>
                <a:gd name="T94" fmla="*/ 368 w 605"/>
                <a:gd name="T95" fmla="*/ 597 h 604"/>
                <a:gd name="T96" fmla="*/ 387 w 605"/>
                <a:gd name="T97" fmla="*/ 575 h 604"/>
                <a:gd name="T98" fmla="*/ 427 w 605"/>
                <a:gd name="T99" fmla="*/ 560 h 604"/>
                <a:gd name="T100" fmla="*/ 446 w 605"/>
                <a:gd name="T101" fmla="*/ 550 h 604"/>
                <a:gd name="T102" fmla="*/ 473 w 605"/>
                <a:gd name="T103" fmla="*/ 552 h 604"/>
                <a:gd name="T104" fmla="*/ 507 w 605"/>
                <a:gd name="T105" fmla="*/ 525 h 604"/>
                <a:gd name="T106" fmla="*/ 512 w 605"/>
                <a:gd name="T107" fmla="*/ 497 h 604"/>
                <a:gd name="T108" fmla="*/ 539 w 605"/>
                <a:gd name="T109" fmla="*/ 463 h 604"/>
                <a:gd name="T110" fmla="*/ 550 w 605"/>
                <a:gd name="T111" fmla="*/ 445 h 604"/>
                <a:gd name="T112" fmla="*/ 575 w 605"/>
                <a:gd name="T113" fmla="*/ 433 h 604"/>
                <a:gd name="T114" fmla="*/ 591 w 605"/>
                <a:gd name="T115" fmla="*/ 393 h 604"/>
                <a:gd name="T116" fmla="*/ 582 w 605"/>
                <a:gd name="T117" fmla="*/ 366 h 604"/>
                <a:gd name="T118" fmla="*/ 586 w 605"/>
                <a:gd name="T119" fmla="*/ 34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5" h="604">
                  <a:moveTo>
                    <a:pt x="589" y="301"/>
                  </a:moveTo>
                  <a:cubicBezTo>
                    <a:pt x="589" y="302"/>
                    <a:pt x="589" y="302"/>
                    <a:pt x="589" y="302"/>
                  </a:cubicBezTo>
                  <a:cubicBezTo>
                    <a:pt x="589" y="302"/>
                    <a:pt x="589" y="303"/>
                    <a:pt x="589" y="304"/>
                  </a:cubicBezTo>
                  <a:cubicBezTo>
                    <a:pt x="605" y="304"/>
                    <a:pt x="605" y="304"/>
                    <a:pt x="605" y="304"/>
                  </a:cubicBezTo>
                  <a:cubicBezTo>
                    <a:pt x="605" y="303"/>
                    <a:pt x="605" y="303"/>
                    <a:pt x="605" y="302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589" y="301"/>
                    <a:pt x="589" y="301"/>
                    <a:pt x="589" y="301"/>
                  </a:cubicBezTo>
                  <a:close/>
                  <a:moveTo>
                    <a:pt x="589" y="301"/>
                  </a:moveTo>
                  <a:cubicBezTo>
                    <a:pt x="589" y="301"/>
                    <a:pt x="589" y="301"/>
                    <a:pt x="589" y="301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589" y="301"/>
                    <a:pt x="589" y="301"/>
                    <a:pt x="589" y="301"/>
                  </a:cubicBezTo>
                  <a:close/>
                  <a:moveTo>
                    <a:pt x="588" y="280"/>
                  </a:moveTo>
                  <a:cubicBezTo>
                    <a:pt x="588" y="281"/>
                    <a:pt x="588" y="281"/>
                    <a:pt x="588" y="282"/>
                  </a:cubicBezTo>
                  <a:cubicBezTo>
                    <a:pt x="604" y="281"/>
                    <a:pt x="604" y="281"/>
                    <a:pt x="604" y="281"/>
                  </a:cubicBezTo>
                  <a:cubicBezTo>
                    <a:pt x="604" y="280"/>
                    <a:pt x="604" y="279"/>
                    <a:pt x="604" y="279"/>
                  </a:cubicBezTo>
                  <a:cubicBezTo>
                    <a:pt x="588" y="280"/>
                    <a:pt x="588" y="280"/>
                    <a:pt x="588" y="280"/>
                  </a:cubicBezTo>
                  <a:close/>
                  <a:moveTo>
                    <a:pt x="588" y="280"/>
                  </a:moveTo>
                  <a:cubicBezTo>
                    <a:pt x="588" y="280"/>
                    <a:pt x="588" y="280"/>
                    <a:pt x="588" y="280"/>
                  </a:cubicBezTo>
                  <a:cubicBezTo>
                    <a:pt x="604" y="279"/>
                    <a:pt x="604" y="279"/>
                    <a:pt x="604" y="279"/>
                  </a:cubicBezTo>
                  <a:cubicBezTo>
                    <a:pt x="604" y="279"/>
                    <a:pt x="604" y="279"/>
                    <a:pt x="604" y="279"/>
                  </a:cubicBezTo>
                  <a:cubicBezTo>
                    <a:pt x="588" y="280"/>
                    <a:pt x="588" y="280"/>
                    <a:pt x="588" y="280"/>
                  </a:cubicBezTo>
                  <a:close/>
                  <a:moveTo>
                    <a:pt x="586" y="259"/>
                  </a:moveTo>
                  <a:cubicBezTo>
                    <a:pt x="586" y="259"/>
                    <a:pt x="586" y="260"/>
                    <a:pt x="586" y="261"/>
                  </a:cubicBezTo>
                  <a:cubicBezTo>
                    <a:pt x="602" y="258"/>
                    <a:pt x="602" y="258"/>
                    <a:pt x="602" y="258"/>
                  </a:cubicBezTo>
                  <a:cubicBezTo>
                    <a:pt x="602" y="258"/>
                    <a:pt x="601" y="257"/>
                    <a:pt x="601" y="256"/>
                  </a:cubicBezTo>
                  <a:cubicBezTo>
                    <a:pt x="586" y="259"/>
                    <a:pt x="586" y="259"/>
                    <a:pt x="586" y="259"/>
                  </a:cubicBezTo>
                  <a:close/>
                  <a:moveTo>
                    <a:pt x="586" y="259"/>
                  </a:moveTo>
                  <a:cubicBezTo>
                    <a:pt x="586" y="259"/>
                    <a:pt x="586" y="259"/>
                    <a:pt x="586" y="259"/>
                  </a:cubicBezTo>
                  <a:cubicBezTo>
                    <a:pt x="601" y="256"/>
                    <a:pt x="601" y="256"/>
                    <a:pt x="601" y="256"/>
                  </a:cubicBezTo>
                  <a:cubicBezTo>
                    <a:pt x="601" y="256"/>
                    <a:pt x="601" y="256"/>
                    <a:pt x="601" y="256"/>
                  </a:cubicBezTo>
                  <a:cubicBezTo>
                    <a:pt x="586" y="259"/>
                    <a:pt x="586" y="259"/>
                    <a:pt x="586" y="259"/>
                  </a:cubicBezTo>
                  <a:close/>
                  <a:moveTo>
                    <a:pt x="582" y="238"/>
                  </a:moveTo>
                  <a:cubicBezTo>
                    <a:pt x="582" y="238"/>
                    <a:pt x="582" y="239"/>
                    <a:pt x="582" y="240"/>
                  </a:cubicBezTo>
                  <a:cubicBezTo>
                    <a:pt x="598" y="236"/>
                    <a:pt x="598" y="236"/>
                    <a:pt x="598" y="236"/>
                  </a:cubicBezTo>
                  <a:cubicBezTo>
                    <a:pt x="597" y="235"/>
                    <a:pt x="597" y="235"/>
                    <a:pt x="597" y="234"/>
                  </a:cubicBezTo>
                  <a:cubicBezTo>
                    <a:pt x="582" y="238"/>
                    <a:pt x="582" y="238"/>
                    <a:pt x="582" y="238"/>
                  </a:cubicBezTo>
                  <a:close/>
                  <a:moveTo>
                    <a:pt x="582" y="238"/>
                  </a:moveTo>
                  <a:cubicBezTo>
                    <a:pt x="582" y="238"/>
                    <a:pt x="582" y="238"/>
                    <a:pt x="582" y="238"/>
                  </a:cubicBezTo>
                  <a:cubicBezTo>
                    <a:pt x="597" y="234"/>
                    <a:pt x="597" y="234"/>
                    <a:pt x="597" y="234"/>
                  </a:cubicBezTo>
                  <a:cubicBezTo>
                    <a:pt x="597" y="234"/>
                    <a:pt x="597" y="234"/>
                    <a:pt x="597" y="234"/>
                  </a:cubicBezTo>
                  <a:cubicBezTo>
                    <a:pt x="582" y="238"/>
                    <a:pt x="582" y="238"/>
                    <a:pt x="582" y="238"/>
                  </a:cubicBezTo>
                  <a:close/>
                  <a:moveTo>
                    <a:pt x="576" y="217"/>
                  </a:moveTo>
                  <a:cubicBezTo>
                    <a:pt x="576" y="218"/>
                    <a:pt x="576" y="218"/>
                    <a:pt x="577" y="219"/>
                  </a:cubicBezTo>
                  <a:cubicBezTo>
                    <a:pt x="592" y="214"/>
                    <a:pt x="592" y="214"/>
                    <a:pt x="592" y="214"/>
                  </a:cubicBezTo>
                  <a:cubicBezTo>
                    <a:pt x="592" y="214"/>
                    <a:pt x="591" y="213"/>
                    <a:pt x="591" y="212"/>
                  </a:cubicBezTo>
                  <a:cubicBezTo>
                    <a:pt x="576" y="217"/>
                    <a:pt x="576" y="217"/>
                    <a:pt x="576" y="217"/>
                  </a:cubicBezTo>
                  <a:close/>
                  <a:moveTo>
                    <a:pt x="576" y="217"/>
                  </a:moveTo>
                  <a:cubicBezTo>
                    <a:pt x="576" y="217"/>
                    <a:pt x="576" y="217"/>
                    <a:pt x="576" y="217"/>
                  </a:cubicBezTo>
                  <a:cubicBezTo>
                    <a:pt x="591" y="212"/>
                    <a:pt x="591" y="212"/>
                    <a:pt x="591" y="212"/>
                  </a:cubicBezTo>
                  <a:cubicBezTo>
                    <a:pt x="591" y="212"/>
                    <a:pt x="591" y="212"/>
                    <a:pt x="591" y="212"/>
                  </a:cubicBezTo>
                  <a:cubicBezTo>
                    <a:pt x="576" y="217"/>
                    <a:pt x="576" y="217"/>
                    <a:pt x="576" y="217"/>
                  </a:cubicBezTo>
                  <a:close/>
                  <a:moveTo>
                    <a:pt x="569" y="197"/>
                  </a:moveTo>
                  <a:cubicBezTo>
                    <a:pt x="569" y="197"/>
                    <a:pt x="569" y="198"/>
                    <a:pt x="570" y="199"/>
                  </a:cubicBezTo>
                  <a:cubicBezTo>
                    <a:pt x="585" y="193"/>
                    <a:pt x="585" y="193"/>
                    <a:pt x="585" y="193"/>
                  </a:cubicBezTo>
                  <a:cubicBezTo>
                    <a:pt x="584" y="192"/>
                    <a:pt x="584" y="192"/>
                    <a:pt x="584" y="191"/>
                  </a:cubicBezTo>
                  <a:cubicBezTo>
                    <a:pt x="569" y="197"/>
                    <a:pt x="569" y="197"/>
                    <a:pt x="569" y="197"/>
                  </a:cubicBezTo>
                  <a:close/>
                  <a:moveTo>
                    <a:pt x="569" y="197"/>
                  </a:moveTo>
                  <a:cubicBezTo>
                    <a:pt x="569" y="197"/>
                    <a:pt x="569" y="197"/>
                    <a:pt x="569" y="197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69" y="197"/>
                    <a:pt x="569" y="197"/>
                    <a:pt x="569" y="197"/>
                  </a:cubicBezTo>
                  <a:close/>
                  <a:moveTo>
                    <a:pt x="560" y="177"/>
                  </a:moveTo>
                  <a:cubicBezTo>
                    <a:pt x="561" y="178"/>
                    <a:pt x="561" y="178"/>
                    <a:pt x="561" y="179"/>
                  </a:cubicBezTo>
                  <a:cubicBezTo>
                    <a:pt x="576" y="172"/>
                    <a:pt x="576" y="172"/>
                    <a:pt x="576" y="172"/>
                  </a:cubicBezTo>
                  <a:cubicBezTo>
                    <a:pt x="575" y="171"/>
                    <a:pt x="575" y="171"/>
                    <a:pt x="575" y="170"/>
                  </a:cubicBezTo>
                  <a:cubicBezTo>
                    <a:pt x="560" y="177"/>
                    <a:pt x="560" y="177"/>
                    <a:pt x="560" y="177"/>
                  </a:cubicBezTo>
                  <a:close/>
                  <a:moveTo>
                    <a:pt x="560" y="177"/>
                  </a:moveTo>
                  <a:cubicBezTo>
                    <a:pt x="560" y="177"/>
                    <a:pt x="560" y="177"/>
                    <a:pt x="560" y="177"/>
                  </a:cubicBezTo>
                  <a:cubicBezTo>
                    <a:pt x="575" y="170"/>
                    <a:pt x="575" y="170"/>
                    <a:pt x="575" y="170"/>
                  </a:cubicBezTo>
                  <a:cubicBezTo>
                    <a:pt x="575" y="170"/>
                    <a:pt x="575" y="170"/>
                    <a:pt x="575" y="170"/>
                  </a:cubicBezTo>
                  <a:cubicBezTo>
                    <a:pt x="560" y="177"/>
                    <a:pt x="560" y="177"/>
                    <a:pt x="560" y="177"/>
                  </a:cubicBezTo>
                  <a:close/>
                  <a:moveTo>
                    <a:pt x="550" y="158"/>
                  </a:moveTo>
                  <a:cubicBezTo>
                    <a:pt x="551" y="159"/>
                    <a:pt x="551" y="159"/>
                    <a:pt x="551" y="160"/>
                  </a:cubicBezTo>
                  <a:cubicBezTo>
                    <a:pt x="565" y="152"/>
                    <a:pt x="565" y="152"/>
                    <a:pt x="565" y="152"/>
                  </a:cubicBezTo>
                  <a:cubicBezTo>
                    <a:pt x="565" y="151"/>
                    <a:pt x="564" y="151"/>
                    <a:pt x="564" y="150"/>
                  </a:cubicBezTo>
                  <a:lnTo>
                    <a:pt x="550" y="158"/>
                  </a:lnTo>
                  <a:close/>
                  <a:moveTo>
                    <a:pt x="550" y="158"/>
                  </a:moveTo>
                  <a:cubicBezTo>
                    <a:pt x="550" y="158"/>
                    <a:pt x="550" y="158"/>
                    <a:pt x="550" y="158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50" y="158"/>
                    <a:pt x="550" y="158"/>
                    <a:pt x="550" y="158"/>
                  </a:cubicBezTo>
                  <a:close/>
                  <a:moveTo>
                    <a:pt x="539" y="140"/>
                  </a:moveTo>
                  <a:cubicBezTo>
                    <a:pt x="539" y="141"/>
                    <a:pt x="540" y="141"/>
                    <a:pt x="540" y="142"/>
                  </a:cubicBezTo>
                  <a:cubicBezTo>
                    <a:pt x="553" y="133"/>
                    <a:pt x="553" y="133"/>
                    <a:pt x="553" y="133"/>
                  </a:cubicBezTo>
                  <a:cubicBezTo>
                    <a:pt x="553" y="132"/>
                    <a:pt x="552" y="132"/>
                    <a:pt x="552" y="131"/>
                  </a:cubicBezTo>
                  <a:cubicBezTo>
                    <a:pt x="539" y="140"/>
                    <a:pt x="539" y="140"/>
                    <a:pt x="539" y="140"/>
                  </a:cubicBezTo>
                  <a:close/>
                  <a:moveTo>
                    <a:pt x="539" y="140"/>
                  </a:moveTo>
                  <a:cubicBezTo>
                    <a:pt x="539" y="140"/>
                    <a:pt x="539" y="140"/>
                    <a:pt x="539" y="140"/>
                  </a:cubicBezTo>
                  <a:cubicBezTo>
                    <a:pt x="552" y="131"/>
                    <a:pt x="552" y="131"/>
                    <a:pt x="552" y="131"/>
                  </a:cubicBezTo>
                  <a:cubicBezTo>
                    <a:pt x="552" y="131"/>
                    <a:pt x="552" y="131"/>
                    <a:pt x="552" y="131"/>
                  </a:cubicBezTo>
                  <a:cubicBezTo>
                    <a:pt x="539" y="140"/>
                    <a:pt x="539" y="140"/>
                    <a:pt x="539" y="140"/>
                  </a:cubicBezTo>
                  <a:close/>
                  <a:moveTo>
                    <a:pt x="526" y="123"/>
                  </a:moveTo>
                  <a:cubicBezTo>
                    <a:pt x="527" y="124"/>
                    <a:pt x="527" y="124"/>
                    <a:pt x="527" y="125"/>
                  </a:cubicBezTo>
                  <a:cubicBezTo>
                    <a:pt x="540" y="115"/>
                    <a:pt x="540" y="115"/>
                    <a:pt x="540" y="115"/>
                  </a:cubicBezTo>
                  <a:cubicBezTo>
                    <a:pt x="539" y="114"/>
                    <a:pt x="539" y="114"/>
                    <a:pt x="539" y="113"/>
                  </a:cubicBezTo>
                  <a:cubicBezTo>
                    <a:pt x="526" y="123"/>
                    <a:pt x="526" y="123"/>
                    <a:pt x="526" y="123"/>
                  </a:cubicBezTo>
                  <a:close/>
                  <a:moveTo>
                    <a:pt x="526" y="123"/>
                  </a:moveTo>
                  <a:cubicBezTo>
                    <a:pt x="526" y="123"/>
                    <a:pt x="526" y="123"/>
                    <a:pt x="526" y="123"/>
                  </a:cubicBezTo>
                  <a:cubicBezTo>
                    <a:pt x="539" y="113"/>
                    <a:pt x="539" y="113"/>
                    <a:pt x="539" y="113"/>
                  </a:cubicBezTo>
                  <a:cubicBezTo>
                    <a:pt x="539" y="113"/>
                    <a:pt x="539" y="113"/>
                    <a:pt x="539" y="113"/>
                  </a:cubicBezTo>
                  <a:cubicBezTo>
                    <a:pt x="526" y="123"/>
                    <a:pt x="526" y="123"/>
                    <a:pt x="526" y="123"/>
                  </a:cubicBezTo>
                  <a:close/>
                  <a:moveTo>
                    <a:pt x="512" y="107"/>
                  </a:moveTo>
                  <a:cubicBezTo>
                    <a:pt x="513" y="107"/>
                    <a:pt x="513" y="108"/>
                    <a:pt x="513" y="108"/>
                  </a:cubicBezTo>
                  <a:cubicBezTo>
                    <a:pt x="525" y="97"/>
                    <a:pt x="525" y="97"/>
                    <a:pt x="525" y="97"/>
                  </a:cubicBezTo>
                  <a:cubicBezTo>
                    <a:pt x="525" y="97"/>
                    <a:pt x="524" y="96"/>
                    <a:pt x="524" y="96"/>
                  </a:cubicBezTo>
                  <a:cubicBezTo>
                    <a:pt x="512" y="107"/>
                    <a:pt x="512" y="107"/>
                    <a:pt x="512" y="107"/>
                  </a:cubicBezTo>
                  <a:close/>
                  <a:moveTo>
                    <a:pt x="512" y="107"/>
                  </a:moveTo>
                  <a:cubicBezTo>
                    <a:pt x="512" y="107"/>
                    <a:pt x="512" y="107"/>
                    <a:pt x="512" y="107"/>
                  </a:cubicBezTo>
                  <a:cubicBezTo>
                    <a:pt x="524" y="96"/>
                    <a:pt x="524" y="96"/>
                    <a:pt x="524" y="96"/>
                  </a:cubicBezTo>
                  <a:cubicBezTo>
                    <a:pt x="524" y="96"/>
                    <a:pt x="524" y="96"/>
                    <a:pt x="524" y="96"/>
                  </a:cubicBezTo>
                  <a:cubicBezTo>
                    <a:pt x="512" y="107"/>
                    <a:pt x="512" y="107"/>
                    <a:pt x="512" y="107"/>
                  </a:cubicBezTo>
                  <a:close/>
                  <a:moveTo>
                    <a:pt x="497" y="92"/>
                  </a:moveTo>
                  <a:cubicBezTo>
                    <a:pt x="497" y="92"/>
                    <a:pt x="498" y="93"/>
                    <a:pt x="498" y="93"/>
                  </a:cubicBezTo>
                  <a:cubicBezTo>
                    <a:pt x="509" y="81"/>
                    <a:pt x="509" y="81"/>
                    <a:pt x="509" y="81"/>
                  </a:cubicBezTo>
                  <a:cubicBezTo>
                    <a:pt x="509" y="81"/>
                    <a:pt x="508" y="80"/>
                    <a:pt x="508" y="80"/>
                  </a:cubicBezTo>
                  <a:cubicBezTo>
                    <a:pt x="497" y="92"/>
                    <a:pt x="497" y="92"/>
                    <a:pt x="497" y="92"/>
                  </a:cubicBezTo>
                  <a:close/>
                  <a:moveTo>
                    <a:pt x="497" y="92"/>
                  </a:moveTo>
                  <a:cubicBezTo>
                    <a:pt x="497" y="92"/>
                    <a:pt x="497" y="92"/>
                    <a:pt x="497" y="92"/>
                  </a:cubicBezTo>
                  <a:cubicBezTo>
                    <a:pt x="508" y="80"/>
                    <a:pt x="508" y="80"/>
                    <a:pt x="508" y="80"/>
                  </a:cubicBezTo>
                  <a:cubicBezTo>
                    <a:pt x="508" y="80"/>
                    <a:pt x="508" y="80"/>
                    <a:pt x="508" y="80"/>
                  </a:cubicBezTo>
                  <a:cubicBezTo>
                    <a:pt x="497" y="92"/>
                    <a:pt x="497" y="92"/>
                    <a:pt x="497" y="92"/>
                  </a:cubicBezTo>
                  <a:close/>
                  <a:moveTo>
                    <a:pt x="481" y="78"/>
                  </a:moveTo>
                  <a:cubicBezTo>
                    <a:pt x="481" y="78"/>
                    <a:pt x="482" y="79"/>
                    <a:pt x="482" y="79"/>
                  </a:cubicBezTo>
                  <a:cubicBezTo>
                    <a:pt x="492" y="67"/>
                    <a:pt x="492" y="67"/>
                    <a:pt x="492" y="67"/>
                  </a:cubicBezTo>
                  <a:cubicBezTo>
                    <a:pt x="492" y="66"/>
                    <a:pt x="491" y="66"/>
                    <a:pt x="491" y="65"/>
                  </a:cubicBezTo>
                  <a:lnTo>
                    <a:pt x="481" y="78"/>
                  </a:lnTo>
                  <a:close/>
                  <a:moveTo>
                    <a:pt x="481" y="78"/>
                  </a:moveTo>
                  <a:cubicBezTo>
                    <a:pt x="481" y="78"/>
                    <a:pt x="481" y="78"/>
                    <a:pt x="481" y="78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81" y="78"/>
                    <a:pt x="481" y="78"/>
                    <a:pt x="481" y="78"/>
                  </a:cubicBezTo>
                  <a:close/>
                  <a:moveTo>
                    <a:pt x="463" y="65"/>
                  </a:moveTo>
                  <a:cubicBezTo>
                    <a:pt x="464" y="65"/>
                    <a:pt x="465" y="66"/>
                    <a:pt x="465" y="66"/>
                  </a:cubicBezTo>
                  <a:cubicBezTo>
                    <a:pt x="474" y="53"/>
                    <a:pt x="474" y="53"/>
                    <a:pt x="474" y="53"/>
                  </a:cubicBezTo>
                  <a:cubicBezTo>
                    <a:pt x="474" y="53"/>
                    <a:pt x="473" y="52"/>
                    <a:pt x="472" y="52"/>
                  </a:cubicBezTo>
                  <a:cubicBezTo>
                    <a:pt x="463" y="65"/>
                    <a:pt x="463" y="65"/>
                    <a:pt x="463" y="65"/>
                  </a:cubicBezTo>
                  <a:close/>
                  <a:moveTo>
                    <a:pt x="463" y="65"/>
                  </a:moveTo>
                  <a:cubicBezTo>
                    <a:pt x="463" y="65"/>
                    <a:pt x="463" y="65"/>
                    <a:pt x="463" y="65"/>
                  </a:cubicBezTo>
                  <a:cubicBezTo>
                    <a:pt x="472" y="52"/>
                    <a:pt x="472" y="52"/>
                    <a:pt x="472" y="52"/>
                  </a:cubicBezTo>
                  <a:cubicBezTo>
                    <a:pt x="472" y="52"/>
                    <a:pt x="472" y="52"/>
                    <a:pt x="472" y="52"/>
                  </a:cubicBezTo>
                  <a:cubicBezTo>
                    <a:pt x="463" y="65"/>
                    <a:pt x="463" y="65"/>
                    <a:pt x="463" y="65"/>
                  </a:cubicBezTo>
                  <a:close/>
                  <a:moveTo>
                    <a:pt x="445" y="54"/>
                  </a:moveTo>
                  <a:cubicBezTo>
                    <a:pt x="446" y="54"/>
                    <a:pt x="446" y="54"/>
                    <a:pt x="447" y="55"/>
                  </a:cubicBezTo>
                  <a:cubicBezTo>
                    <a:pt x="455" y="41"/>
                    <a:pt x="455" y="41"/>
                    <a:pt x="455" y="41"/>
                  </a:cubicBezTo>
                  <a:cubicBezTo>
                    <a:pt x="455" y="41"/>
                    <a:pt x="454" y="40"/>
                    <a:pt x="453" y="40"/>
                  </a:cubicBezTo>
                  <a:cubicBezTo>
                    <a:pt x="445" y="54"/>
                    <a:pt x="445" y="54"/>
                    <a:pt x="445" y="54"/>
                  </a:cubicBezTo>
                  <a:close/>
                  <a:moveTo>
                    <a:pt x="445" y="54"/>
                  </a:moveTo>
                  <a:cubicBezTo>
                    <a:pt x="445" y="54"/>
                    <a:pt x="445" y="54"/>
                    <a:pt x="445" y="54"/>
                  </a:cubicBezTo>
                  <a:cubicBezTo>
                    <a:pt x="453" y="40"/>
                    <a:pt x="453" y="40"/>
                    <a:pt x="453" y="40"/>
                  </a:cubicBezTo>
                  <a:cubicBezTo>
                    <a:pt x="453" y="40"/>
                    <a:pt x="453" y="40"/>
                    <a:pt x="453" y="40"/>
                  </a:cubicBezTo>
                  <a:cubicBezTo>
                    <a:pt x="445" y="54"/>
                    <a:pt x="445" y="54"/>
                    <a:pt x="445" y="54"/>
                  </a:cubicBezTo>
                  <a:close/>
                  <a:moveTo>
                    <a:pt x="426" y="44"/>
                  </a:moveTo>
                  <a:cubicBezTo>
                    <a:pt x="427" y="44"/>
                    <a:pt x="428" y="44"/>
                    <a:pt x="428" y="45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4" y="30"/>
                    <a:pt x="433" y="29"/>
                  </a:cubicBezTo>
                  <a:cubicBezTo>
                    <a:pt x="426" y="44"/>
                    <a:pt x="426" y="44"/>
                    <a:pt x="426" y="44"/>
                  </a:cubicBezTo>
                  <a:close/>
                  <a:moveTo>
                    <a:pt x="426" y="44"/>
                  </a:moveTo>
                  <a:cubicBezTo>
                    <a:pt x="426" y="44"/>
                    <a:pt x="426" y="44"/>
                    <a:pt x="426" y="44"/>
                  </a:cubicBezTo>
                  <a:cubicBezTo>
                    <a:pt x="433" y="29"/>
                    <a:pt x="433" y="29"/>
                    <a:pt x="433" y="29"/>
                  </a:cubicBezTo>
                  <a:cubicBezTo>
                    <a:pt x="433" y="29"/>
                    <a:pt x="433" y="29"/>
                    <a:pt x="433" y="29"/>
                  </a:cubicBezTo>
                  <a:cubicBezTo>
                    <a:pt x="426" y="44"/>
                    <a:pt x="426" y="44"/>
                    <a:pt x="426" y="44"/>
                  </a:cubicBezTo>
                  <a:close/>
                  <a:moveTo>
                    <a:pt x="407" y="35"/>
                  </a:moveTo>
                  <a:cubicBezTo>
                    <a:pt x="407" y="35"/>
                    <a:pt x="408" y="36"/>
                    <a:pt x="409" y="36"/>
                  </a:cubicBezTo>
                  <a:cubicBezTo>
                    <a:pt x="415" y="21"/>
                    <a:pt x="415" y="21"/>
                    <a:pt x="415" y="21"/>
                  </a:cubicBezTo>
                  <a:cubicBezTo>
                    <a:pt x="414" y="21"/>
                    <a:pt x="413" y="21"/>
                    <a:pt x="413" y="20"/>
                  </a:cubicBezTo>
                  <a:cubicBezTo>
                    <a:pt x="407" y="35"/>
                    <a:pt x="407" y="35"/>
                    <a:pt x="407" y="35"/>
                  </a:cubicBezTo>
                  <a:close/>
                  <a:moveTo>
                    <a:pt x="407" y="35"/>
                  </a:moveTo>
                  <a:cubicBezTo>
                    <a:pt x="407" y="35"/>
                    <a:pt x="407" y="35"/>
                    <a:pt x="407" y="35"/>
                  </a:cubicBezTo>
                  <a:cubicBezTo>
                    <a:pt x="413" y="20"/>
                    <a:pt x="413" y="20"/>
                    <a:pt x="413" y="20"/>
                  </a:cubicBezTo>
                  <a:cubicBezTo>
                    <a:pt x="413" y="20"/>
                    <a:pt x="413" y="20"/>
                    <a:pt x="413" y="20"/>
                  </a:cubicBezTo>
                  <a:cubicBezTo>
                    <a:pt x="407" y="35"/>
                    <a:pt x="407" y="35"/>
                    <a:pt x="407" y="35"/>
                  </a:cubicBezTo>
                  <a:close/>
                  <a:moveTo>
                    <a:pt x="387" y="28"/>
                  </a:moveTo>
                  <a:cubicBezTo>
                    <a:pt x="387" y="28"/>
                    <a:pt x="388" y="29"/>
                    <a:pt x="388" y="29"/>
                  </a:cubicBezTo>
                  <a:cubicBezTo>
                    <a:pt x="393" y="13"/>
                    <a:pt x="393" y="13"/>
                    <a:pt x="393" y="13"/>
                  </a:cubicBezTo>
                  <a:cubicBezTo>
                    <a:pt x="393" y="13"/>
                    <a:pt x="392" y="13"/>
                    <a:pt x="391" y="13"/>
                  </a:cubicBezTo>
                  <a:cubicBezTo>
                    <a:pt x="387" y="28"/>
                    <a:pt x="387" y="28"/>
                    <a:pt x="387" y="28"/>
                  </a:cubicBezTo>
                  <a:close/>
                  <a:moveTo>
                    <a:pt x="386" y="28"/>
                  </a:moveTo>
                  <a:cubicBezTo>
                    <a:pt x="387" y="28"/>
                    <a:pt x="387" y="28"/>
                    <a:pt x="387" y="28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386" y="28"/>
                    <a:pt x="386" y="28"/>
                    <a:pt x="386" y="28"/>
                  </a:cubicBezTo>
                  <a:close/>
                  <a:moveTo>
                    <a:pt x="366" y="23"/>
                  </a:moveTo>
                  <a:cubicBezTo>
                    <a:pt x="366" y="23"/>
                    <a:pt x="367" y="23"/>
                    <a:pt x="368" y="23"/>
                  </a:cubicBezTo>
                  <a:cubicBezTo>
                    <a:pt x="371" y="7"/>
                    <a:pt x="371" y="7"/>
                    <a:pt x="371" y="7"/>
                  </a:cubicBezTo>
                  <a:cubicBezTo>
                    <a:pt x="371" y="7"/>
                    <a:pt x="370" y="7"/>
                    <a:pt x="369" y="7"/>
                  </a:cubicBezTo>
                  <a:cubicBezTo>
                    <a:pt x="366" y="23"/>
                    <a:pt x="366" y="23"/>
                    <a:pt x="366" y="23"/>
                  </a:cubicBezTo>
                  <a:close/>
                  <a:moveTo>
                    <a:pt x="366" y="23"/>
                  </a:moveTo>
                  <a:cubicBezTo>
                    <a:pt x="366" y="23"/>
                    <a:pt x="366" y="23"/>
                    <a:pt x="366" y="23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6" y="23"/>
                    <a:pt x="366" y="23"/>
                    <a:pt x="366" y="23"/>
                  </a:cubicBezTo>
                  <a:close/>
                  <a:moveTo>
                    <a:pt x="345" y="19"/>
                  </a:moveTo>
                  <a:cubicBezTo>
                    <a:pt x="345" y="19"/>
                    <a:pt x="346" y="19"/>
                    <a:pt x="347" y="19"/>
                  </a:cubicBezTo>
                  <a:cubicBezTo>
                    <a:pt x="349" y="3"/>
                    <a:pt x="349" y="3"/>
                    <a:pt x="349" y="3"/>
                  </a:cubicBezTo>
                  <a:cubicBezTo>
                    <a:pt x="349" y="3"/>
                    <a:pt x="348" y="3"/>
                    <a:pt x="347" y="3"/>
                  </a:cubicBezTo>
                  <a:cubicBezTo>
                    <a:pt x="345" y="19"/>
                    <a:pt x="345" y="19"/>
                    <a:pt x="345" y="19"/>
                  </a:cubicBezTo>
                  <a:close/>
                  <a:moveTo>
                    <a:pt x="345" y="19"/>
                  </a:moveTo>
                  <a:cubicBezTo>
                    <a:pt x="345" y="19"/>
                    <a:pt x="345" y="19"/>
                    <a:pt x="345" y="19"/>
                  </a:cubicBezTo>
                  <a:cubicBezTo>
                    <a:pt x="347" y="3"/>
                    <a:pt x="347" y="3"/>
                    <a:pt x="347" y="3"/>
                  </a:cubicBezTo>
                  <a:cubicBezTo>
                    <a:pt x="347" y="3"/>
                    <a:pt x="347" y="3"/>
                    <a:pt x="347" y="3"/>
                  </a:cubicBezTo>
                  <a:cubicBezTo>
                    <a:pt x="345" y="19"/>
                    <a:pt x="345" y="19"/>
                    <a:pt x="345" y="19"/>
                  </a:cubicBezTo>
                  <a:close/>
                  <a:moveTo>
                    <a:pt x="324" y="16"/>
                  </a:moveTo>
                  <a:cubicBezTo>
                    <a:pt x="324" y="16"/>
                    <a:pt x="325" y="16"/>
                    <a:pt x="325" y="17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26" y="1"/>
                    <a:pt x="325" y="0"/>
                    <a:pt x="325" y="0"/>
                  </a:cubicBezTo>
                  <a:cubicBezTo>
                    <a:pt x="324" y="16"/>
                    <a:pt x="324" y="16"/>
                    <a:pt x="324" y="16"/>
                  </a:cubicBezTo>
                  <a:close/>
                  <a:moveTo>
                    <a:pt x="323" y="16"/>
                  </a:moveTo>
                  <a:cubicBezTo>
                    <a:pt x="324" y="16"/>
                    <a:pt x="324" y="16"/>
                    <a:pt x="324" y="16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23" y="16"/>
                    <a:pt x="323" y="16"/>
                    <a:pt x="323" y="16"/>
                  </a:cubicBezTo>
                  <a:close/>
                  <a:moveTo>
                    <a:pt x="302" y="16"/>
                  </a:moveTo>
                  <a:cubicBezTo>
                    <a:pt x="303" y="16"/>
                    <a:pt x="303" y="16"/>
                    <a:pt x="303" y="16"/>
                  </a:cubicBezTo>
                  <a:cubicBezTo>
                    <a:pt x="303" y="16"/>
                    <a:pt x="304" y="16"/>
                    <a:pt x="304" y="16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304" y="0"/>
                    <a:pt x="303" y="0"/>
                    <a:pt x="303" y="0"/>
                  </a:cubicBezTo>
                  <a:cubicBezTo>
                    <a:pt x="302" y="0"/>
                    <a:pt x="302" y="0"/>
                    <a:pt x="302" y="0"/>
                  </a:cubicBezTo>
                  <a:lnTo>
                    <a:pt x="302" y="16"/>
                  </a:lnTo>
                  <a:close/>
                  <a:moveTo>
                    <a:pt x="302" y="16"/>
                  </a:moveTo>
                  <a:cubicBezTo>
                    <a:pt x="302" y="16"/>
                    <a:pt x="302" y="16"/>
                    <a:pt x="302" y="16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02" y="0"/>
                    <a:pt x="302" y="0"/>
                    <a:pt x="302" y="0"/>
                  </a:cubicBezTo>
                  <a:lnTo>
                    <a:pt x="302" y="16"/>
                  </a:lnTo>
                  <a:close/>
                  <a:moveTo>
                    <a:pt x="281" y="16"/>
                  </a:moveTo>
                  <a:cubicBezTo>
                    <a:pt x="281" y="16"/>
                    <a:pt x="282" y="16"/>
                    <a:pt x="283" y="16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1" y="0"/>
                    <a:pt x="280" y="0"/>
                    <a:pt x="280" y="0"/>
                  </a:cubicBezTo>
                  <a:cubicBezTo>
                    <a:pt x="281" y="16"/>
                    <a:pt x="281" y="16"/>
                    <a:pt x="281" y="16"/>
                  </a:cubicBezTo>
                  <a:close/>
                  <a:moveTo>
                    <a:pt x="281" y="16"/>
                  </a:moveTo>
                  <a:cubicBezTo>
                    <a:pt x="281" y="16"/>
                    <a:pt x="281" y="16"/>
                    <a:pt x="281" y="16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81" y="16"/>
                    <a:pt x="281" y="16"/>
                    <a:pt x="281" y="16"/>
                  </a:cubicBezTo>
                  <a:close/>
                  <a:moveTo>
                    <a:pt x="259" y="19"/>
                  </a:moveTo>
                  <a:cubicBezTo>
                    <a:pt x="260" y="19"/>
                    <a:pt x="261" y="19"/>
                    <a:pt x="261" y="19"/>
                  </a:cubicBezTo>
                  <a:cubicBezTo>
                    <a:pt x="259" y="3"/>
                    <a:pt x="259" y="3"/>
                    <a:pt x="259" y="3"/>
                  </a:cubicBezTo>
                  <a:cubicBezTo>
                    <a:pt x="258" y="3"/>
                    <a:pt x="258" y="3"/>
                    <a:pt x="257" y="3"/>
                  </a:cubicBezTo>
                  <a:cubicBezTo>
                    <a:pt x="259" y="19"/>
                    <a:pt x="259" y="19"/>
                    <a:pt x="259" y="19"/>
                  </a:cubicBezTo>
                  <a:close/>
                  <a:moveTo>
                    <a:pt x="259" y="19"/>
                  </a:moveTo>
                  <a:cubicBezTo>
                    <a:pt x="259" y="19"/>
                    <a:pt x="259" y="19"/>
                    <a:pt x="259" y="19"/>
                  </a:cubicBezTo>
                  <a:cubicBezTo>
                    <a:pt x="257" y="3"/>
                    <a:pt x="257" y="3"/>
                    <a:pt x="257" y="3"/>
                  </a:cubicBezTo>
                  <a:cubicBezTo>
                    <a:pt x="257" y="3"/>
                    <a:pt x="257" y="3"/>
                    <a:pt x="257" y="3"/>
                  </a:cubicBezTo>
                  <a:cubicBezTo>
                    <a:pt x="259" y="19"/>
                    <a:pt x="259" y="19"/>
                    <a:pt x="259" y="19"/>
                  </a:cubicBezTo>
                  <a:close/>
                  <a:moveTo>
                    <a:pt x="238" y="23"/>
                  </a:moveTo>
                  <a:cubicBezTo>
                    <a:pt x="239" y="23"/>
                    <a:pt x="240" y="23"/>
                    <a:pt x="240" y="22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6" y="7"/>
                    <a:pt x="236" y="7"/>
                    <a:pt x="235" y="7"/>
                  </a:cubicBezTo>
                  <a:cubicBezTo>
                    <a:pt x="238" y="23"/>
                    <a:pt x="238" y="23"/>
                    <a:pt x="238" y="23"/>
                  </a:cubicBezTo>
                  <a:close/>
                  <a:moveTo>
                    <a:pt x="238" y="23"/>
                  </a:moveTo>
                  <a:cubicBezTo>
                    <a:pt x="238" y="23"/>
                    <a:pt x="238" y="23"/>
                    <a:pt x="238" y="23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8" y="23"/>
                    <a:pt x="238" y="23"/>
                    <a:pt x="238" y="23"/>
                  </a:cubicBezTo>
                  <a:close/>
                  <a:moveTo>
                    <a:pt x="218" y="28"/>
                  </a:moveTo>
                  <a:cubicBezTo>
                    <a:pt x="218" y="28"/>
                    <a:pt x="219" y="28"/>
                    <a:pt x="220" y="28"/>
                  </a:cubicBezTo>
                  <a:cubicBezTo>
                    <a:pt x="215" y="12"/>
                    <a:pt x="215" y="12"/>
                    <a:pt x="215" y="12"/>
                  </a:cubicBezTo>
                  <a:cubicBezTo>
                    <a:pt x="214" y="13"/>
                    <a:pt x="214" y="13"/>
                    <a:pt x="213" y="13"/>
                  </a:cubicBezTo>
                  <a:cubicBezTo>
                    <a:pt x="218" y="28"/>
                    <a:pt x="218" y="28"/>
                    <a:pt x="218" y="28"/>
                  </a:cubicBezTo>
                  <a:close/>
                  <a:moveTo>
                    <a:pt x="218" y="28"/>
                  </a:moveTo>
                  <a:cubicBezTo>
                    <a:pt x="218" y="28"/>
                    <a:pt x="218" y="28"/>
                    <a:pt x="218" y="28"/>
                  </a:cubicBezTo>
                  <a:cubicBezTo>
                    <a:pt x="213" y="13"/>
                    <a:pt x="213" y="13"/>
                    <a:pt x="213" y="13"/>
                  </a:cubicBezTo>
                  <a:cubicBezTo>
                    <a:pt x="213" y="13"/>
                    <a:pt x="213" y="13"/>
                    <a:pt x="213" y="13"/>
                  </a:cubicBezTo>
                  <a:cubicBezTo>
                    <a:pt x="218" y="28"/>
                    <a:pt x="218" y="28"/>
                    <a:pt x="218" y="28"/>
                  </a:cubicBezTo>
                  <a:close/>
                  <a:moveTo>
                    <a:pt x="198" y="35"/>
                  </a:moveTo>
                  <a:cubicBezTo>
                    <a:pt x="198" y="35"/>
                    <a:pt x="199" y="35"/>
                    <a:pt x="199" y="35"/>
                  </a:cubicBezTo>
                  <a:cubicBezTo>
                    <a:pt x="194" y="20"/>
                    <a:pt x="194" y="20"/>
                    <a:pt x="194" y="20"/>
                  </a:cubicBezTo>
                  <a:cubicBezTo>
                    <a:pt x="193" y="20"/>
                    <a:pt x="192" y="20"/>
                    <a:pt x="192" y="21"/>
                  </a:cubicBezTo>
                  <a:cubicBezTo>
                    <a:pt x="198" y="35"/>
                    <a:pt x="198" y="35"/>
                    <a:pt x="198" y="35"/>
                  </a:cubicBezTo>
                  <a:close/>
                  <a:moveTo>
                    <a:pt x="198" y="35"/>
                  </a:moveTo>
                  <a:cubicBezTo>
                    <a:pt x="198" y="35"/>
                    <a:pt x="198" y="35"/>
                    <a:pt x="198" y="35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8" y="35"/>
                    <a:pt x="198" y="35"/>
                    <a:pt x="198" y="35"/>
                  </a:cubicBezTo>
                  <a:close/>
                  <a:moveTo>
                    <a:pt x="178" y="44"/>
                  </a:moveTo>
                  <a:cubicBezTo>
                    <a:pt x="179" y="44"/>
                    <a:pt x="179" y="43"/>
                    <a:pt x="180" y="43"/>
                  </a:cubicBezTo>
                  <a:cubicBezTo>
                    <a:pt x="173" y="29"/>
                    <a:pt x="173" y="29"/>
                    <a:pt x="173" y="29"/>
                  </a:cubicBezTo>
                  <a:cubicBezTo>
                    <a:pt x="172" y="29"/>
                    <a:pt x="172" y="29"/>
                    <a:pt x="171" y="30"/>
                  </a:cubicBezTo>
                  <a:cubicBezTo>
                    <a:pt x="178" y="44"/>
                    <a:pt x="178" y="44"/>
                    <a:pt x="178" y="44"/>
                  </a:cubicBezTo>
                  <a:close/>
                  <a:moveTo>
                    <a:pt x="178" y="44"/>
                  </a:moveTo>
                  <a:cubicBezTo>
                    <a:pt x="178" y="44"/>
                    <a:pt x="178" y="44"/>
                    <a:pt x="178" y="44"/>
                  </a:cubicBezTo>
                  <a:cubicBezTo>
                    <a:pt x="171" y="30"/>
                    <a:pt x="171" y="30"/>
                    <a:pt x="171" y="30"/>
                  </a:cubicBezTo>
                  <a:cubicBezTo>
                    <a:pt x="171" y="30"/>
                    <a:pt x="171" y="30"/>
                    <a:pt x="171" y="30"/>
                  </a:cubicBezTo>
                  <a:cubicBezTo>
                    <a:pt x="178" y="44"/>
                    <a:pt x="178" y="44"/>
                    <a:pt x="178" y="44"/>
                  </a:cubicBezTo>
                  <a:close/>
                  <a:moveTo>
                    <a:pt x="159" y="54"/>
                  </a:moveTo>
                  <a:cubicBezTo>
                    <a:pt x="160" y="54"/>
                    <a:pt x="160" y="53"/>
                    <a:pt x="161" y="53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52" y="40"/>
                    <a:pt x="152" y="40"/>
                    <a:pt x="151" y="40"/>
                  </a:cubicBezTo>
                  <a:cubicBezTo>
                    <a:pt x="159" y="54"/>
                    <a:pt x="159" y="54"/>
                    <a:pt x="159" y="54"/>
                  </a:cubicBezTo>
                  <a:close/>
                  <a:moveTo>
                    <a:pt x="159" y="54"/>
                  </a:moveTo>
                  <a:cubicBezTo>
                    <a:pt x="159" y="54"/>
                    <a:pt x="159" y="54"/>
                    <a:pt x="159" y="54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9" y="54"/>
                    <a:pt x="159" y="54"/>
                    <a:pt x="159" y="54"/>
                  </a:cubicBezTo>
                  <a:close/>
                  <a:moveTo>
                    <a:pt x="141" y="65"/>
                  </a:moveTo>
                  <a:cubicBezTo>
                    <a:pt x="142" y="65"/>
                    <a:pt x="142" y="65"/>
                    <a:pt x="143" y="64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3" y="52"/>
                    <a:pt x="133" y="52"/>
                    <a:pt x="132" y="52"/>
                  </a:cubicBezTo>
                  <a:cubicBezTo>
                    <a:pt x="141" y="65"/>
                    <a:pt x="141" y="65"/>
                    <a:pt x="141" y="65"/>
                  </a:cubicBezTo>
                  <a:close/>
                  <a:moveTo>
                    <a:pt x="141" y="65"/>
                  </a:moveTo>
                  <a:cubicBezTo>
                    <a:pt x="141" y="65"/>
                    <a:pt x="141" y="65"/>
                    <a:pt x="141" y="65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41" y="65"/>
                    <a:pt x="141" y="65"/>
                    <a:pt x="141" y="65"/>
                  </a:cubicBezTo>
                  <a:close/>
                  <a:moveTo>
                    <a:pt x="124" y="78"/>
                  </a:moveTo>
                  <a:cubicBezTo>
                    <a:pt x="124" y="78"/>
                    <a:pt x="125" y="77"/>
                    <a:pt x="125" y="77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65"/>
                    <a:pt x="114" y="65"/>
                    <a:pt x="114" y="66"/>
                  </a:cubicBezTo>
                  <a:cubicBezTo>
                    <a:pt x="124" y="78"/>
                    <a:pt x="124" y="78"/>
                    <a:pt x="124" y="78"/>
                  </a:cubicBezTo>
                  <a:close/>
                  <a:moveTo>
                    <a:pt x="124" y="78"/>
                  </a:moveTo>
                  <a:cubicBezTo>
                    <a:pt x="124" y="78"/>
                    <a:pt x="124" y="78"/>
                    <a:pt x="124" y="78"/>
                  </a:cubicBezTo>
                  <a:cubicBezTo>
                    <a:pt x="114" y="66"/>
                    <a:pt x="114" y="66"/>
                    <a:pt x="114" y="66"/>
                  </a:cubicBezTo>
                  <a:cubicBezTo>
                    <a:pt x="114" y="66"/>
                    <a:pt x="114" y="66"/>
                    <a:pt x="114" y="66"/>
                  </a:cubicBezTo>
                  <a:cubicBezTo>
                    <a:pt x="124" y="78"/>
                    <a:pt x="124" y="78"/>
                    <a:pt x="124" y="78"/>
                  </a:cubicBezTo>
                  <a:close/>
                  <a:moveTo>
                    <a:pt x="108" y="92"/>
                  </a:moveTo>
                  <a:cubicBezTo>
                    <a:pt x="108" y="92"/>
                    <a:pt x="109" y="91"/>
                    <a:pt x="109" y="91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98" y="80"/>
                    <a:pt x="97" y="80"/>
                    <a:pt x="97" y="80"/>
                  </a:cubicBezTo>
                  <a:cubicBezTo>
                    <a:pt x="108" y="92"/>
                    <a:pt x="108" y="92"/>
                    <a:pt x="108" y="92"/>
                  </a:cubicBezTo>
                  <a:close/>
                  <a:moveTo>
                    <a:pt x="108" y="92"/>
                  </a:moveTo>
                  <a:cubicBezTo>
                    <a:pt x="108" y="92"/>
                    <a:pt x="108" y="92"/>
                    <a:pt x="108" y="92"/>
                  </a:cubicBezTo>
                  <a:cubicBezTo>
                    <a:pt x="97" y="80"/>
                    <a:pt x="97" y="80"/>
                    <a:pt x="97" y="80"/>
                  </a:cubicBezTo>
                  <a:cubicBezTo>
                    <a:pt x="97" y="81"/>
                    <a:pt x="97" y="81"/>
                    <a:pt x="97" y="81"/>
                  </a:cubicBezTo>
                  <a:cubicBezTo>
                    <a:pt x="108" y="92"/>
                    <a:pt x="108" y="92"/>
                    <a:pt x="108" y="92"/>
                  </a:cubicBezTo>
                  <a:close/>
                  <a:moveTo>
                    <a:pt x="93" y="107"/>
                  </a:moveTo>
                  <a:cubicBezTo>
                    <a:pt x="93" y="107"/>
                    <a:pt x="93" y="106"/>
                    <a:pt x="94" y="106"/>
                  </a:cubicBezTo>
                  <a:cubicBezTo>
                    <a:pt x="82" y="95"/>
                    <a:pt x="82" y="95"/>
                    <a:pt x="82" y="95"/>
                  </a:cubicBezTo>
                  <a:cubicBezTo>
                    <a:pt x="82" y="95"/>
                    <a:pt x="81" y="96"/>
                    <a:pt x="81" y="96"/>
                  </a:cubicBezTo>
                  <a:lnTo>
                    <a:pt x="93" y="107"/>
                  </a:lnTo>
                  <a:close/>
                  <a:moveTo>
                    <a:pt x="93" y="107"/>
                  </a:moveTo>
                  <a:cubicBezTo>
                    <a:pt x="93" y="107"/>
                    <a:pt x="93" y="107"/>
                    <a:pt x="93" y="107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93" y="107"/>
                    <a:pt x="93" y="107"/>
                    <a:pt x="93" y="107"/>
                  </a:cubicBezTo>
                  <a:close/>
                  <a:moveTo>
                    <a:pt x="79" y="124"/>
                  </a:moveTo>
                  <a:cubicBezTo>
                    <a:pt x="79" y="123"/>
                    <a:pt x="79" y="123"/>
                    <a:pt x="80" y="12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7" y="113"/>
                    <a:pt x="67" y="113"/>
                    <a:pt x="66" y="114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79" y="124"/>
                  </a:moveTo>
                  <a:cubicBezTo>
                    <a:pt x="79" y="124"/>
                    <a:pt x="79" y="124"/>
                    <a:pt x="79" y="124"/>
                  </a:cubicBezTo>
                  <a:cubicBezTo>
                    <a:pt x="66" y="114"/>
                    <a:pt x="66" y="114"/>
                    <a:pt x="66" y="114"/>
                  </a:cubicBezTo>
                  <a:cubicBezTo>
                    <a:pt x="66" y="114"/>
                    <a:pt x="66" y="114"/>
                    <a:pt x="66" y="114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66" y="141"/>
                  </a:moveTo>
                  <a:cubicBezTo>
                    <a:pt x="66" y="140"/>
                    <a:pt x="67" y="140"/>
                    <a:pt x="67" y="139"/>
                  </a:cubicBezTo>
                  <a:cubicBezTo>
                    <a:pt x="54" y="130"/>
                    <a:pt x="54" y="130"/>
                    <a:pt x="54" y="130"/>
                  </a:cubicBezTo>
                  <a:cubicBezTo>
                    <a:pt x="53" y="131"/>
                    <a:pt x="53" y="131"/>
                    <a:pt x="53" y="132"/>
                  </a:cubicBezTo>
                  <a:cubicBezTo>
                    <a:pt x="66" y="141"/>
                    <a:pt x="66" y="141"/>
                    <a:pt x="66" y="141"/>
                  </a:cubicBezTo>
                  <a:close/>
                  <a:moveTo>
                    <a:pt x="66" y="141"/>
                  </a:moveTo>
                  <a:cubicBezTo>
                    <a:pt x="66" y="141"/>
                    <a:pt x="66" y="141"/>
                    <a:pt x="66" y="141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66" y="141"/>
                    <a:pt x="66" y="141"/>
                    <a:pt x="66" y="141"/>
                  </a:cubicBezTo>
                  <a:close/>
                  <a:moveTo>
                    <a:pt x="55" y="159"/>
                  </a:moveTo>
                  <a:cubicBezTo>
                    <a:pt x="55" y="158"/>
                    <a:pt x="55" y="158"/>
                    <a:pt x="55" y="157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1" y="150"/>
                    <a:pt x="41" y="150"/>
                    <a:pt x="41" y="151"/>
                  </a:cubicBezTo>
                  <a:cubicBezTo>
                    <a:pt x="55" y="159"/>
                    <a:pt x="55" y="159"/>
                    <a:pt x="55" y="159"/>
                  </a:cubicBezTo>
                  <a:close/>
                  <a:moveTo>
                    <a:pt x="54" y="159"/>
                  </a:moveTo>
                  <a:cubicBezTo>
                    <a:pt x="55" y="159"/>
                    <a:pt x="55" y="159"/>
                    <a:pt x="55" y="159"/>
                  </a:cubicBezTo>
                  <a:cubicBezTo>
                    <a:pt x="41" y="151"/>
                    <a:pt x="41" y="151"/>
                    <a:pt x="41" y="151"/>
                  </a:cubicBezTo>
                  <a:cubicBezTo>
                    <a:pt x="41" y="151"/>
                    <a:pt x="41" y="151"/>
                    <a:pt x="41" y="151"/>
                  </a:cubicBezTo>
                  <a:cubicBezTo>
                    <a:pt x="54" y="159"/>
                    <a:pt x="54" y="159"/>
                    <a:pt x="54" y="159"/>
                  </a:cubicBezTo>
                  <a:close/>
                  <a:moveTo>
                    <a:pt x="45" y="178"/>
                  </a:moveTo>
                  <a:cubicBezTo>
                    <a:pt x="45" y="177"/>
                    <a:pt x="45" y="177"/>
                    <a:pt x="45" y="176"/>
                  </a:cubicBezTo>
                  <a:cubicBezTo>
                    <a:pt x="31" y="169"/>
                    <a:pt x="31" y="169"/>
                    <a:pt x="31" y="169"/>
                  </a:cubicBezTo>
                  <a:cubicBezTo>
                    <a:pt x="31" y="170"/>
                    <a:pt x="30" y="170"/>
                    <a:pt x="30" y="171"/>
                  </a:cubicBezTo>
                  <a:cubicBezTo>
                    <a:pt x="45" y="178"/>
                    <a:pt x="45" y="178"/>
                    <a:pt x="45" y="178"/>
                  </a:cubicBezTo>
                  <a:close/>
                  <a:moveTo>
                    <a:pt x="44" y="178"/>
                  </a:moveTo>
                  <a:cubicBezTo>
                    <a:pt x="45" y="178"/>
                    <a:pt x="45" y="178"/>
                    <a:pt x="45" y="178"/>
                  </a:cubicBezTo>
                  <a:cubicBezTo>
                    <a:pt x="30" y="171"/>
                    <a:pt x="30" y="171"/>
                    <a:pt x="30" y="171"/>
                  </a:cubicBezTo>
                  <a:cubicBezTo>
                    <a:pt x="30" y="171"/>
                    <a:pt x="30" y="171"/>
                    <a:pt x="30" y="171"/>
                  </a:cubicBezTo>
                  <a:cubicBezTo>
                    <a:pt x="44" y="178"/>
                    <a:pt x="44" y="178"/>
                    <a:pt x="44" y="178"/>
                  </a:cubicBezTo>
                  <a:close/>
                  <a:moveTo>
                    <a:pt x="36" y="198"/>
                  </a:moveTo>
                  <a:cubicBezTo>
                    <a:pt x="36" y="197"/>
                    <a:pt x="36" y="196"/>
                    <a:pt x="37" y="196"/>
                  </a:cubicBezTo>
                  <a:cubicBezTo>
                    <a:pt x="22" y="190"/>
                    <a:pt x="22" y="190"/>
                    <a:pt x="22" y="190"/>
                  </a:cubicBezTo>
                  <a:cubicBezTo>
                    <a:pt x="22" y="190"/>
                    <a:pt x="21" y="191"/>
                    <a:pt x="21" y="192"/>
                  </a:cubicBezTo>
                  <a:cubicBezTo>
                    <a:pt x="36" y="198"/>
                    <a:pt x="36" y="198"/>
                    <a:pt x="36" y="198"/>
                  </a:cubicBezTo>
                  <a:close/>
                  <a:moveTo>
                    <a:pt x="36" y="198"/>
                  </a:moveTo>
                  <a:cubicBezTo>
                    <a:pt x="36" y="198"/>
                    <a:pt x="36" y="198"/>
                    <a:pt x="36" y="198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36" y="198"/>
                    <a:pt x="36" y="198"/>
                    <a:pt x="36" y="198"/>
                  </a:cubicBezTo>
                  <a:close/>
                  <a:moveTo>
                    <a:pt x="29" y="218"/>
                  </a:moveTo>
                  <a:cubicBezTo>
                    <a:pt x="29" y="217"/>
                    <a:pt x="29" y="217"/>
                    <a:pt x="29" y="216"/>
                  </a:cubicBezTo>
                  <a:cubicBezTo>
                    <a:pt x="14" y="211"/>
                    <a:pt x="14" y="211"/>
                    <a:pt x="14" y="211"/>
                  </a:cubicBezTo>
                  <a:cubicBezTo>
                    <a:pt x="14" y="212"/>
                    <a:pt x="14" y="212"/>
                    <a:pt x="14" y="213"/>
                  </a:cubicBezTo>
                  <a:cubicBezTo>
                    <a:pt x="29" y="218"/>
                    <a:pt x="29" y="218"/>
                    <a:pt x="29" y="218"/>
                  </a:cubicBezTo>
                  <a:close/>
                  <a:moveTo>
                    <a:pt x="29" y="218"/>
                  </a:moveTo>
                  <a:cubicBezTo>
                    <a:pt x="29" y="218"/>
                    <a:pt x="29" y="218"/>
                    <a:pt x="29" y="218"/>
                  </a:cubicBezTo>
                  <a:cubicBezTo>
                    <a:pt x="14" y="213"/>
                    <a:pt x="14" y="213"/>
                    <a:pt x="14" y="213"/>
                  </a:cubicBezTo>
                  <a:cubicBezTo>
                    <a:pt x="14" y="213"/>
                    <a:pt x="14" y="213"/>
                    <a:pt x="14" y="213"/>
                  </a:cubicBezTo>
                  <a:cubicBezTo>
                    <a:pt x="29" y="218"/>
                    <a:pt x="29" y="218"/>
                    <a:pt x="29" y="218"/>
                  </a:cubicBezTo>
                  <a:close/>
                  <a:moveTo>
                    <a:pt x="23" y="238"/>
                  </a:moveTo>
                  <a:cubicBezTo>
                    <a:pt x="24" y="238"/>
                    <a:pt x="24" y="237"/>
                    <a:pt x="24" y="23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8" y="234"/>
                    <a:pt x="8" y="234"/>
                    <a:pt x="8" y="235"/>
                  </a:cubicBezTo>
                  <a:cubicBezTo>
                    <a:pt x="23" y="238"/>
                    <a:pt x="23" y="238"/>
                    <a:pt x="23" y="238"/>
                  </a:cubicBezTo>
                  <a:close/>
                  <a:moveTo>
                    <a:pt x="23" y="238"/>
                  </a:moveTo>
                  <a:cubicBezTo>
                    <a:pt x="23" y="238"/>
                    <a:pt x="23" y="238"/>
                    <a:pt x="23" y="238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23" y="238"/>
                    <a:pt x="23" y="238"/>
                    <a:pt x="23" y="238"/>
                  </a:cubicBezTo>
                  <a:close/>
                  <a:moveTo>
                    <a:pt x="19" y="259"/>
                  </a:moveTo>
                  <a:cubicBezTo>
                    <a:pt x="20" y="259"/>
                    <a:pt x="20" y="258"/>
                    <a:pt x="20" y="258"/>
                  </a:cubicBezTo>
                  <a:cubicBezTo>
                    <a:pt x="4" y="255"/>
                    <a:pt x="4" y="255"/>
                    <a:pt x="4" y="255"/>
                  </a:cubicBezTo>
                  <a:cubicBezTo>
                    <a:pt x="4" y="256"/>
                    <a:pt x="4" y="256"/>
                    <a:pt x="4" y="257"/>
                  </a:cubicBezTo>
                  <a:lnTo>
                    <a:pt x="19" y="259"/>
                  </a:lnTo>
                  <a:close/>
                  <a:moveTo>
                    <a:pt x="19" y="259"/>
                  </a:moveTo>
                  <a:cubicBezTo>
                    <a:pt x="19" y="259"/>
                    <a:pt x="19" y="259"/>
                    <a:pt x="19" y="259"/>
                  </a:cubicBezTo>
                  <a:cubicBezTo>
                    <a:pt x="4" y="257"/>
                    <a:pt x="4" y="257"/>
                    <a:pt x="4" y="257"/>
                  </a:cubicBezTo>
                  <a:cubicBezTo>
                    <a:pt x="4" y="257"/>
                    <a:pt x="4" y="257"/>
                    <a:pt x="4" y="257"/>
                  </a:cubicBezTo>
                  <a:cubicBezTo>
                    <a:pt x="19" y="259"/>
                    <a:pt x="19" y="259"/>
                    <a:pt x="19" y="259"/>
                  </a:cubicBezTo>
                  <a:close/>
                  <a:moveTo>
                    <a:pt x="17" y="281"/>
                  </a:moveTo>
                  <a:cubicBezTo>
                    <a:pt x="17" y="280"/>
                    <a:pt x="17" y="279"/>
                    <a:pt x="17" y="279"/>
                  </a:cubicBezTo>
                  <a:cubicBezTo>
                    <a:pt x="1" y="278"/>
                    <a:pt x="1" y="278"/>
                    <a:pt x="1" y="278"/>
                  </a:cubicBezTo>
                  <a:cubicBezTo>
                    <a:pt x="1" y="278"/>
                    <a:pt x="1" y="279"/>
                    <a:pt x="1" y="280"/>
                  </a:cubicBezTo>
                  <a:lnTo>
                    <a:pt x="17" y="281"/>
                  </a:lnTo>
                  <a:close/>
                  <a:moveTo>
                    <a:pt x="17" y="281"/>
                  </a:moveTo>
                  <a:cubicBezTo>
                    <a:pt x="17" y="281"/>
                    <a:pt x="17" y="281"/>
                    <a:pt x="17" y="281"/>
                  </a:cubicBezTo>
                  <a:cubicBezTo>
                    <a:pt x="1" y="280"/>
                    <a:pt x="1" y="280"/>
                    <a:pt x="1" y="280"/>
                  </a:cubicBezTo>
                  <a:cubicBezTo>
                    <a:pt x="1" y="280"/>
                    <a:pt x="1" y="280"/>
                    <a:pt x="1" y="280"/>
                  </a:cubicBezTo>
                  <a:cubicBezTo>
                    <a:pt x="17" y="281"/>
                    <a:pt x="17" y="281"/>
                    <a:pt x="17" y="281"/>
                  </a:cubicBezTo>
                  <a:close/>
                  <a:moveTo>
                    <a:pt x="16" y="302"/>
                  </a:moveTo>
                  <a:cubicBezTo>
                    <a:pt x="16" y="302"/>
                    <a:pt x="16" y="302"/>
                    <a:pt x="16" y="302"/>
                  </a:cubicBezTo>
                  <a:cubicBezTo>
                    <a:pt x="16" y="301"/>
                    <a:pt x="16" y="301"/>
                    <a:pt x="16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6" y="302"/>
                    <a:pt x="16" y="302"/>
                    <a:pt x="16" y="302"/>
                  </a:cubicBezTo>
                  <a:close/>
                  <a:moveTo>
                    <a:pt x="16" y="302"/>
                  </a:moveTo>
                  <a:cubicBezTo>
                    <a:pt x="16" y="302"/>
                    <a:pt x="16" y="302"/>
                    <a:pt x="16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6" y="302"/>
                    <a:pt x="16" y="302"/>
                    <a:pt x="16" y="302"/>
                  </a:cubicBezTo>
                  <a:close/>
                  <a:moveTo>
                    <a:pt x="17" y="324"/>
                  </a:moveTo>
                  <a:cubicBezTo>
                    <a:pt x="17" y="323"/>
                    <a:pt x="17" y="322"/>
                    <a:pt x="17" y="322"/>
                  </a:cubicBezTo>
                  <a:cubicBezTo>
                    <a:pt x="1" y="323"/>
                    <a:pt x="1" y="323"/>
                    <a:pt x="1" y="323"/>
                  </a:cubicBezTo>
                  <a:cubicBezTo>
                    <a:pt x="1" y="323"/>
                    <a:pt x="1" y="324"/>
                    <a:pt x="1" y="325"/>
                  </a:cubicBezTo>
                  <a:cubicBezTo>
                    <a:pt x="17" y="324"/>
                    <a:pt x="17" y="324"/>
                    <a:pt x="17" y="324"/>
                  </a:cubicBezTo>
                  <a:close/>
                  <a:moveTo>
                    <a:pt x="17" y="324"/>
                  </a:moveTo>
                  <a:cubicBezTo>
                    <a:pt x="17" y="324"/>
                    <a:pt x="17" y="324"/>
                    <a:pt x="17" y="324"/>
                  </a:cubicBezTo>
                  <a:cubicBezTo>
                    <a:pt x="1" y="325"/>
                    <a:pt x="1" y="325"/>
                    <a:pt x="1" y="325"/>
                  </a:cubicBezTo>
                  <a:cubicBezTo>
                    <a:pt x="1" y="325"/>
                    <a:pt x="1" y="325"/>
                    <a:pt x="1" y="325"/>
                  </a:cubicBezTo>
                  <a:cubicBezTo>
                    <a:pt x="17" y="324"/>
                    <a:pt x="17" y="324"/>
                    <a:pt x="17" y="324"/>
                  </a:cubicBezTo>
                  <a:close/>
                  <a:moveTo>
                    <a:pt x="20" y="345"/>
                  </a:moveTo>
                  <a:cubicBezTo>
                    <a:pt x="19" y="344"/>
                    <a:pt x="19" y="343"/>
                    <a:pt x="19" y="343"/>
                  </a:cubicBezTo>
                  <a:cubicBezTo>
                    <a:pt x="3" y="345"/>
                    <a:pt x="3" y="345"/>
                    <a:pt x="3" y="345"/>
                  </a:cubicBezTo>
                  <a:cubicBezTo>
                    <a:pt x="4" y="346"/>
                    <a:pt x="4" y="346"/>
                    <a:pt x="4" y="347"/>
                  </a:cubicBezTo>
                  <a:cubicBezTo>
                    <a:pt x="20" y="345"/>
                    <a:pt x="20" y="345"/>
                    <a:pt x="20" y="345"/>
                  </a:cubicBezTo>
                  <a:close/>
                  <a:moveTo>
                    <a:pt x="20" y="345"/>
                  </a:moveTo>
                  <a:cubicBezTo>
                    <a:pt x="20" y="345"/>
                    <a:pt x="20" y="345"/>
                    <a:pt x="20" y="345"/>
                  </a:cubicBezTo>
                  <a:cubicBezTo>
                    <a:pt x="4" y="347"/>
                    <a:pt x="4" y="347"/>
                    <a:pt x="4" y="347"/>
                  </a:cubicBezTo>
                  <a:cubicBezTo>
                    <a:pt x="4" y="347"/>
                    <a:pt x="4" y="347"/>
                    <a:pt x="4" y="347"/>
                  </a:cubicBezTo>
                  <a:cubicBezTo>
                    <a:pt x="20" y="345"/>
                    <a:pt x="20" y="345"/>
                    <a:pt x="20" y="345"/>
                  </a:cubicBezTo>
                  <a:close/>
                  <a:moveTo>
                    <a:pt x="24" y="366"/>
                  </a:moveTo>
                  <a:cubicBezTo>
                    <a:pt x="23" y="365"/>
                    <a:pt x="23" y="365"/>
                    <a:pt x="23" y="364"/>
                  </a:cubicBezTo>
                  <a:cubicBezTo>
                    <a:pt x="7" y="367"/>
                    <a:pt x="7" y="367"/>
                    <a:pt x="7" y="367"/>
                  </a:cubicBezTo>
                  <a:cubicBezTo>
                    <a:pt x="8" y="368"/>
                    <a:pt x="8" y="369"/>
                    <a:pt x="8" y="369"/>
                  </a:cubicBezTo>
                  <a:cubicBezTo>
                    <a:pt x="24" y="366"/>
                    <a:pt x="24" y="366"/>
                    <a:pt x="24" y="366"/>
                  </a:cubicBezTo>
                  <a:close/>
                  <a:moveTo>
                    <a:pt x="24" y="366"/>
                  </a:moveTo>
                  <a:cubicBezTo>
                    <a:pt x="24" y="366"/>
                    <a:pt x="24" y="366"/>
                    <a:pt x="24" y="366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24" y="366"/>
                    <a:pt x="24" y="366"/>
                    <a:pt x="24" y="366"/>
                  </a:cubicBezTo>
                  <a:close/>
                  <a:moveTo>
                    <a:pt x="29" y="386"/>
                  </a:moveTo>
                  <a:cubicBezTo>
                    <a:pt x="29" y="386"/>
                    <a:pt x="29" y="385"/>
                    <a:pt x="28" y="385"/>
                  </a:cubicBezTo>
                  <a:cubicBezTo>
                    <a:pt x="13" y="389"/>
                    <a:pt x="13" y="389"/>
                    <a:pt x="13" y="389"/>
                  </a:cubicBezTo>
                  <a:cubicBezTo>
                    <a:pt x="13" y="390"/>
                    <a:pt x="14" y="391"/>
                    <a:pt x="14" y="391"/>
                  </a:cubicBezTo>
                  <a:lnTo>
                    <a:pt x="29" y="386"/>
                  </a:lnTo>
                  <a:close/>
                  <a:moveTo>
                    <a:pt x="29" y="386"/>
                  </a:moveTo>
                  <a:cubicBezTo>
                    <a:pt x="29" y="386"/>
                    <a:pt x="29" y="386"/>
                    <a:pt x="29" y="386"/>
                  </a:cubicBezTo>
                  <a:cubicBezTo>
                    <a:pt x="14" y="391"/>
                    <a:pt x="14" y="391"/>
                    <a:pt x="14" y="391"/>
                  </a:cubicBezTo>
                  <a:cubicBezTo>
                    <a:pt x="14" y="391"/>
                    <a:pt x="14" y="391"/>
                    <a:pt x="14" y="391"/>
                  </a:cubicBezTo>
                  <a:cubicBezTo>
                    <a:pt x="29" y="386"/>
                    <a:pt x="29" y="386"/>
                    <a:pt x="29" y="386"/>
                  </a:cubicBezTo>
                  <a:close/>
                  <a:moveTo>
                    <a:pt x="36" y="407"/>
                  </a:moveTo>
                  <a:cubicBezTo>
                    <a:pt x="36" y="406"/>
                    <a:pt x="36" y="405"/>
                    <a:pt x="35" y="405"/>
                  </a:cubicBezTo>
                  <a:cubicBezTo>
                    <a:pt x="21" y="411"/>
                    <a:pt x="21" y="411"/>
                    <a:pt x="21" y="411"/>
                  </a:cubicBezTo>
                  <a:cubicBezTo>
                    <a:pt x="21" y="411"/>
                    <a:pt x="21" y="412"/>
                    <a:pt x="21" y="413"/>
                  </a:cubicBezTo>
                  <a:cubicBezTo>
                    <a:pt x="36" y="407"/>
                    <a:pt x="36" y="407"/>
                    <a:pt x="36" y="407"/>
                  </a:cubicBezTo>
                  <a:close/>
                  <a:moveTo>
                    <a:pt x="36" y="407"/>
                  </a:moveTo>
                  <a:cubicBezTo>
                    <a:pt x="36" y="407"/>
                    <a:pt x="36" y="407"/>
                    <a:pt x="36" y="407"/>
                  </a:cubicBezTo>
                  <a:cubicBezTo>
                    <a:pt x="21" y="413"/>
                    <a:pt x="21" y="413"/>
                    <a:pt x="21" y="413"/>
                  </a:cubicBezTo>
                  <a:cubicBezTo>
                    <a:pt x="21" y="413"/>
                    <a:pt x="21" y="413"/>
                    <a:pt x="21" y="413"/>
                  </a:cubicBezTo>
                  <a:cubicBezTo>
                    <a:pt x="36" y="407"/>
                    <a:pt x="36" y="407"/>
                    <a:pt x="36" y="407"/>
                  </a:cubicBezTo>
                  <a:close/>
                  <a:moveTo>
                    <a:pt x="45" y="426"/>
                  </a:moveTo>
                  <a:cubicBezTo>
                    <a:pt x="44" y="426"/>
                    <a:pt x="44" y="425"/>
                    <a:pt x="44" y="424"/>
                  </a:cubicBezTo>
                  <a:cubicBezTo>
                    <a:pt x="29" y="431"/>
                    <a:pt x="29" y="431"/>
                    <a:pt x="29" y="431"/>
                  </a:cubicBezTo>
                  <a:cubicBezTo>
                    <a:pt x="30" y="432"/>
                    <a:pt x="30" y="433"/>
                    <a:pt x="30" y="433"/>
                  </a:cubicBezTo>
                  <a:cubicBezTo>
                    <a:pt x="45" y="426"/>
                    <a:pt x="45" y="426"/>
                    <a:pt x="45" y="426"/>
                  </a:cubicBezTo>
                  <a:close/>
                  <a:moveTo>
                    <a:pt x="45" y="426"/>
                  </a:moveTo>
                  <a:cubicBezTo>
                    <a:pt x="45" y="426"/>
                    <a:pt x="45" y="426"/>
                    <a:pt x="45" y="426"/>
                  </a:cubicBezTo>
                  <a:cubicBezTo>
                    <a:pt x="30" y="433"/>
                    <a:pt x="30" y="433"/>
                    <a:pt x="30" y="433"/>
                  </a:cubicBezTo>
                  <a:cubicBezTo>
                    <a:pt x="30" y="433"/>
                    <a:pt x="30" y="433"/>
                    <a:pt x="30" y="433"/>
                  </a:cubicBezTo>
                  <a:cubicBezTo>
                    <a:pt x="45" y="426"/>
                    <a:pt x="45" y="426"/>
                    <a:pt x="45" y="426"/>
                  </a:cubicBezTo>
                  <a:close/>
                  <a:moveTo>
                    <a:pt x="55" y="445"/>
                  </a:moveTo>
                  <a:cubicBezTo>
                    <a:pt x="54" y="445"/>
                    <a:pt x="54" y="444"/>
                    <a:pt x="54" y="443"/>
                  </a:cubicBezTo>
                  <a:cubicBezTo>
                    <a:pt x="40" y="451"/>
                    <a:pt x="40" y="451"/>
                    <a:pt x="40" y="451"/>
                  </a:cubicBezTo>
                  <a:cubicBezTo>
                    <a:pt x="40" y="452"/>
                    <a:pt x="41" y="453"/>
                    <a:pt x="41" y="453"/>
                  </a:cubicBezTo>
                  <a:cubicBezTo>
                    <a:pt x="55" y="445"/>
                    <a:pt x="55" y="445"/>
                    <a:pt x="55" y="445"/>
                  </a:cubicBezTo>
                  <a:close/>
                  <a:moveTo>
                    <a:pt x="55" y="445"/>
                  </a:moveTo>
                  <a:cubicBezTo>
                    <a:pt x="55" y="445"/>
                    <a:pt x="55" y="445"/>
                    <a:pt x="55" y="445"/>
                  </a:cubicBezTo>
                  <a:cubicBezTo>
                    <a:pt x="41" y="453"/>
                    <a:pt x="41" y="453"/>
                    <a:pt x="41" y="453"/>
                  </a:cubicBezTo>
                  <a:cubicBezTo>
                    <a:pt x="41" y="453"/>
                    <a:pt x="41" y="453"/>
                    <a:pt x="41" y="453"/>
                  </a:cubicBezTo>
                  <a:cubicBezTo>
                    <a:pt x="55" y="445"/>
                    <a:pt x="55" y="445"/>
                    <a:pt x="55" y="445"/>
                  </a:cubicBezTo>
                  <a:close/>
                  <a:moveTo>
                    <a:pt x="66" y="463"/>
                  </a:moveTo>
                  <a:cubicBezTo>
                    <a:pt x="66" y="463"/>
                    <a:pt x="65" y="462"/>
                    <a:pt x="65" y="462"/>
                  </a:cubicBezTo>
                  <a:cubicBezTo>
                    <a:pt x="52" y="471"/>
                    <a:pt x="52" y="471"/>
                    <a:pt x="52" y="471"/>
                  </a:cubicBezTo>
                  <a:cubicBezTo>
                    <a:pt x="52" y="471"/>
                    <a:pt x="53" y="472"/>
                    <a:pt x="53" y="472"/>
                  </a:cubicBezTo>
                  <a:lnTo>
                    <a:pt x="66" y="463"/>
                  </a:lnTo>
                  <a:close/>
                  <a:moveTo>
                    <a:pt x="66" y="463"/>
                  </a:moveTo>
                  <a:cubicBezTo>
                    <a:pt x="66" y="463"/>
                    <a:pt x="66" y="463"/>
                    <a:pt x="66" y="463"/>
                  </a:cubicBezTo>
                  <a:cubicBezTo>
                    <a:pt x="53" y="472"/>
                    <a:pt x="53" y="472"/>
                    <a:pt x="53" y="472"/>
                  </a:cubicBezTo>
                  <a:cubicBezTo>
                    <a:pt x="53" y="472"/>
                    <a:pt x="53" y="472"/>
                    <a:pt x="53" y="472"/>
                  </a:cubicBezTo>
                  <a:cubicBezTo>
                    <a:pt x="66" y="463"/>
                    <a:pt x="66" y="463"/>
                    <a:pt x="66" y="463"/>
                  </a:cubicBezTo>
                  <a:close/>
                  <a:moveTo>
                    <a:pt x="79" y="480"/>
                  </a:moveTo>
                  <a:cubicBezTo>
                    <a:pt x="78" y="480"/>
                    <a:pt x="78" y="479"/>
                    <a:pt x="78" y="479"/>
                  </a:cubicBezTo>
                  <a:cubicBezTo>
                    <a:pt x="65" y="489"/>
                    <a:pt x="65" y="489"/>
                    <a:pt x="65" y="489"/>
                  </a:cubicBezTo>
                  <a:cubicBezTo>
                    <a:pt x="65" y="489"/>
                    <a:pt x="66" y="490"/>
                    <a:pt x="66" y="490"/>
                  </a:cubicBezTo>
                  <a:lnTo>
                    <a:pt x="79" y="480"/>
                  </a:lnTo>
                  <a:close/>
                  <a:moveTo>
                    <a:pt x="79" y="480"/>
                  </a:moveTo>
                  <a:cubicBezTo>
                    <a:pt x="79" y="480"/>
                    <a:pt x="79" y="480"/>
                    <a:pt x="79" y="480"/>
                  </a:cubicBezTo>
                  <a:cubicBezTo>
                    <a:pt x="66" y="490"/>
                    <a:pt x="66" y="490"/>
                    <a:pt x="66" y="490"/>
                  </a:cubicBezTo>
                  <a:cubicBezTo>
                    <a:pt x="66" y="490"/>
                    <a:pt x="66" y="490"/>
                    <a:pt x="66" y="490"/>
                  </a:cubicBezTo>
                  <a:cubicBezTo>
                    <a:pt x="79" y="480"/>
                    <a:pt x="79" y="480"/>
                    <a:pt x="79" y="480"/>
                  </a:cubicBezTo>
                  <a:close/>
                  <a:moveTo>
                    <a:pt x="93" y="497"/>
                  </a:moveTo>
                  <a:cubicBezTo>
                    <a:pt x="92" y="496"/>
                    <a:pt x="92" y="496"/>
                    <a:pt x="91" y="495"/>
                  </a:cubicBezTo>
                  <a:cubicBezTo>
                    <a:pt x="80" y="506"/>
                    <a:pt x="80" y="506"/>
                    <a:pt x="80" y="506"/>
                  </a:cubicBezTo>
                  <a:cubicBezTo>
                    <a:pt x="80" y="506"/>
                    <a:pt x="81" y="507"/>
                    <a:pt x="81" y="507"/>
                  </a:cubicBezTo>
                  <a:cubicBezTo>
                    <a:pt x="93" y="497"/>
                    <a:pt x="93" y="497"/>
                    <a:pt x="93" y="497"/>
                  </a:cubicBezTo>
                  <a:close/>
                  <a:moveTo>
                    <a:pt x="93" y="497"/>
                  </a:moveTo>
                  <a:cubicBezTo>
                    <a:pt x="93" y="497"/>
                    <a:pt x="93" y="497"/>
                    <a:pt x="93" y="497"/>
                  </a:cubicBezTo>
                  <a:cubicBezTo>
                    <a:pt x="81" y="507"/>
                    <a:pt x="81" y="507"/>
                    <a:pt x="81" y="507"/>
                  </a:cubicBezTo>
                  <a:cubicBezTo>
                    <a:pt x="81" y="508"/>
                    <a:pt x="81" y="508"/>
                    <a:pt x="81" y="508"/>
                  </a:cubicBezTo>
                  <a:cubicBezTo>
                    <a:pt x="93" y="497"/>
                    <a:pt x="93" y="497"/>
                    <a:pt x="93" y="497"/>
                  </a:cubicBezTo>
                  <a:close/>
                  <a:moveTo>
                    <a:pt x="108" y="512"/>
                  </a:moveTo>
                  <a:cubicBezTo>
                    <a:pt x="107" y="511"/>
                    <a:pt x="107" y="511"/>
                    <a:pt x="107" y="510"/>
                  </a:cubicBezTo>
                  <a:cubicBezTo>
                    <a:pt x="96" y="522"/>
                    <a:pt x="96" y="522"/>
                    <a:pt x="96" y="522"/>
                  </a:cubicBezTo>
                  <a:cubicBezTo>
                    <a:pt x="96" y="523"/>
                    <a:pt x="97" y="523"/>
                    <a:pt x="97" y="523"/>
                  </a:cubicBezTo>
                  <a:lnTo>
                    <a:pt x="108" y="512"/>
                  </a:lnTo>
                  <a:close/>
                  <a:moveTo>
                    <a:pt x="108" y="512"/>
                  </a:moveTo>
                  <a:cubicBezTo>
                    <a:pt x="108" y="512"/>
                    <a:pt x="108" y="512"/>
                    <a:pt x="108" y="512"/>
                  </a:cubicBezTo>
                  <a:cubicBezTo>
                    <a:pt x="97" y="523"/>
                    <a:pt x="97" y="523"/>
                    <a:pt x="97" y="523"/>
                  </a:cubicBezTo>
                  <a:cubicBezTo>
                    <a:pt x="97" y="523"/>
                    <a:pt x="97" y="523"/>
                    <a:pt x="97" y="523"/>
                  </a:cubicBezTo>
                  <a:cubicBezTo>
                    <a:pt x="108" y="512"/>
                    <a:pt x="108" y="512"/>
                    <a:pt x="108" y="512"/>
                  </a:cubicBezTo>
                  <a:close/>
                  <a:moveTo>
                    <a:pt x="124" y="526"/>
                  </a:moveTo>
                  <a:cubicBezTo>
                    <a:pt x="124" y="525"/>
                    <a:pt x="123" y="525"/>
                    <a:pt x="123" y="524"/>
                  </a:cubicBezTo>
                  <a:cubicBezTo>
                    <a:pt x="113" y="537"/>
                    <a:pt x="113" y="537"/>
                    <a:pt x="113" y="537"/>
                  </a:cubicBezTo>
                  <a:cubicBezTo>
                    <a:pt x="113" y="537"/>
                    <a:pt x="114" y="538"/>
                    <a:pt x="114" y="538"/>
                  </a:cubicBezTo>
                  <a:cubicBezTo>
                    <a:pt x="124" y="526"/>
                    <a:pt x="124" y="526"/>
                    <a:pt x="124" y="526"/>
                  </a:cubicBezTo>
                  <a:close/>
                  <a:moveTo>
                    <a:pt x="124" y="526"/>
                  </a:moveTo>
                  <a:cubicBezTo>
                    <a:pt x="124" y="526"/>
                    <a:pt x="124" y="526"/>
                    <a:pt x="124" y="526"/>
                  </a:cubicBezTo>
                  <a:cubicBezTo>
                    <a:pt x="114" y="538"/>
                    <a:pt x="114" y="538"/>
                    <a:pt x="114" y="538"/>
                  </a:cubicBezTo>
                  <a:cubicBezTo>
                    <a:pt x="114" y="538"/>
                    <a:pt x="114" y="538"/>
                    <a:pt x="114" y="538"/>
                  </a:cubicBezTo>
                  <a:cubicBezTo>
                    <a:pt x="124" y="526"/>
                    <a:pt x="124" y="526"/>
                    <a:pt x="124" y="526"/>
                  </a:cubicBezTo>
                  <a:close/>
                  <a:moveTo>
                    <a:pt x="141" y="538"/>
                  </a:moveTo>
                  <a:cubicBezTo>
                    <a:pt x="141" y="538"/>
                    <a:pt x="140" y="538"/>
                    <a:pt x="140" y="537"/>
                  </a:cubicBezTo>
                  <a:cubicBezTo>
                    <a:pt x="131" y="550"/>
                    <a:pt x="131" y="550"/>
                    <a:pt x="131" y="550"/>
                  </a:cubicBezTo>
                  <a:cubicBezTo>
                    <a:pt x="131" y="551"/>
                    <a:pt x="132" y="551"/>
                    <a:pt x="132" y="552"/>
                  </a:cubicBezTo>
                  <a:lnTo>
                    <a:pt x="141" y="538"/>
                  </a:lnTo>
                  <a:close/>
                  <a:moveTo>
                    <a:pt x="141" y="538"/>
                  </a:moveTo>
                  <a:cubicBezTo>
                    <a:pt x="141" y="538"/>
                    <a:pt x="141" y="538"/>
                    <a:pt x="141" y="538"/>
                  </a:cubicBezTo>
                  <a:cubicBezTo>
                    <a:pt x="132" y="552"/>
                    <a:pt x="132" y="552"/>
                    <a:pt x="132" y="552"/>
                  </a:cubicBezTo>
                  <a:cubicBezTo>
                    <a:pt x="132" y="552"/>
                    <a:pt x="132" y="552"/>
                    <a:pt x="132" y="552"/>
                  </a:cubicBezTo>
                  <a:cubicBezTo>
                    <a:pt x="141" y="538"/>
                    <a:pt x="141" y="538"/>
                    <a:pt x="141" y="538"/>
                  </a:cubicBezTo>
                  <a:close/>
                  <a:moveTo>
                    <a:pt x="160" y="550"/>
                  </a:moveTo>
                  <a:cubicBezTo>
                    <a:pt x="159" y="549"/>
                    <a:pt x="158" y="549"/>
                    <a:pt x="158" y="549"/>
                  </a:cubicBezTo>
                  <a:cubicBezTo>
                    <a:pt x="150" y="563"/>
                    <a:pt x="150" y="563"/>
                    <a:pt x="150" y="563"/>
                  </a:cubicBezTo>
                  <a:cubicBezTo>
                    <a:pt x="150" y="563"/>
                    <a:pt x="151" y="563"/>
                    <a:pt x="152" y="564"/>
                  </a:cubicBezTo>
                  <a:cubicBezTo>
                    <a:pt x="160" y="550"/>
                    <a:pt x="160" y="550"/>
                    <a:pt x="160" y="550"/>
                  </a:cubicBezTo>
                  <a:close/>
                  <a:moveTo>
                    <a:pt x="160" y="550"/>
                  </a:moveTo>
                  <a:cubicBezTo>
                    <a:pt x="160" y="550"/>
                    <a:pt x="160" y="550"/>
                    <a:pt x="160" y="550"/>
                  </a:cubicBezTo>
                  <a:cubicBezTo>
                    <a:pt x="152" y="564"/>
                    <a:pt x="152" y="564"/>
                    <a:pt x="152" y="564"/>
                  </a:cubicBezTo>
                  <a:cubicBezTo>
                    <a:pt x="152" y="564"/>
                    <a:pt x="152" y="564"/>
                    <a:pt x="152" y="564"/>
                  </a:cubicBezTo>
                  <a:cubicBezTo>
                    <a:pt x="160" y="550"/>
                    <a:pt x="160" y="550"/>
                    <a:pt x="160" y="550"/>
                  </a:cubicBezTo>
                  <a:close/>
                  <a:moveTo>
                    <a:pt x="178" y="560"/>
                  </a:moveTo>
                  <a:cubicBezTo>
                    <a:pt x="178" y="560"/>
                    <a:pt x="177" y="559"/>
                    <a:pt x="177" y="559"/>
                  </a:cubicBezTo>
                  <a:cubicBezTo>
                    <a:pt x="170" y="573"/>
                    <a:pt x="170" y="573"/>
                    <a:pt x="170" y="573"/>
                  </a:cubicBezTo>
                  <a:cubicBezTo>
                    <a:pt x="170" y="574"/>
                    <a:pt x="171" y="574"/>
                    <a:pt x="172" y="574"/>
                  </a:cubicBezTo>
                  <a:cubicBezTo>
                    <a:pt x="178" y="560"/>
                    <a:pt x="178" y="560"/>
                    <a:pt x="178" y="560"/>
                  </a:cubicBezTo>
                  <a:close/>
                  <a:moveTo>
                    <a:pt x="179" y="560"/>
                  </a:moveTo>
                  <a:cubicBezTo>
                    <a:pt x="178" y="560"/>
                    <a:pt x="178" y="560"/>
                    <a:pt x="178" y="560"/>
                  </a:cubicBezTo>
                  <a:cubicBezTo>
                    <a:pt x="172" y="574"/>
                    <a:pt x="172" y="574"/>
                    <a:pt x="172" y="574"/>
                  </a:cubicBezTo>
                  <a:cubicBezTo>
                    <a:pt x="172" y="574"/>
                    <a:pt x="172" y="574"/>
                    <a:pt x="172" y="574"/>
                  </a:cubicBezTo>
                  <a:cubicBezTo>
                    <a:pt x="178" y="560"/>
                    <a:pt x="178" y="560"/>
                    <a:pt x="178" y="560"/>
                  </a:cubicBezTo>
                  <a:lnTo>
                    <a:pt x="179" y="560"/>
                  </a:lnTo>
                  <a:close/>
                  <a:moveTo>
                    <a:pt x="198" y="568"/>
                  </a:moveTo>
                  <a:cubicBezTo>
                    <a:pt x="197" y="568"/>
                    <a:pt x="197" y="568"/>
                    <a:pt x="196" y="568"/>
                  </a:cubicBezTo>
                  <a:cubicBezTo>
                    <a:pt x="190" y="583"/>
                    <a:pt x="190" y="583"/>
                    <a:pt x="190" y="583"/>
                  </a:cubicBezTo>
                  <a:cubicBezTo>
                    <a:pt x="191" y="583"/>
                    <a:pt x="192" y="583"/>
                    <a:pt x="192" y="583"/>
                  </a:cubicBezTo>
                  <a:cubicBezTo>
                    <a:pt x="198" y="568"/>
                    <a:pt x="198" y="568"/>
                    <a:pt x="198" y="568"/>
                  </a:cubicBezTo>
                  <a:close/>
                  <a:moveTo>
                    <a:pt x="198" y="568"/>
                  </a:moveTo>
                  <a:cubicBezTo>
                    <a:pt x="198" y="568"/>
                    <a:pt x="198" y="568"/>
                    <a:pt x="198" y="568"/>
                  </a:cubicBezTo>
                  <a:cubicBezTo>
                    <a:pt x="192" y="583"/>
                    <a:pt x="192" y="583"/>
                    <a:pt x="192" y="583"/>
                  </a:cubicBezTo>
                  <a:cubicBezTo>
                    <a:pt x="192" y="583"/>
                    <a:pt x="192" y="583"/>
                    <a:pt x="192" y="583"/>
                  </a:cubicBezTo>
                  <a:cubicBezTo>
                    <a:pt x="198" y="568"/>
                    <a:pt x="198" y="568"/>
                    <a:pt x="198" y="568"/>
                  </a:cubicBezTo>
                  <a:close/>
                  <a:moveTo>
                    <a:pt x="218" y="575"/>
                  </a:moveTo>
                  <a:cubicBezTo>
                    <a:pt x="218" y="575"/>
                    <a:pt x="217" y="575"/>
                    <a:pt x="216" y="575"/>
                  </a:cubicBezTo>
                  <a:cubicBezTo>
                    <a:pt x="212" y="590"/>
                    <a:pt x="212" y="590"/>
                    <a:pt x="212" y="590"/>
                  </a:cubicBezTo>
                  <a:cubicBezTo>
                    <a:pt x="212" y="590"/>
                    <a:pt x="213" y="591"/>
                    <a:pt x="214" y="591"/>
                  </a:cubicBezTo>
                  <a:cubicBezTo>
                    <a:pt x="218" y="575"/>
                    <a:pt x="218" y="575"/>
                    <a:pt x="218" y="575"/>
                  </a:cubicBezTo>
                  <a:close/>
                  <a:moveTo>
                    <a:pt x="218" y="575"/>
                  </a:moveTo>
                  <a:cubicBezTo>
                    <a:pt x="218" y="575"/>
                    <a:pt x="218" y="575"/>
                    <a:pt x="218" y="575"/>
                  </a:cubicBezTo>
                  <a:cubicBezTo>
                    <a:pt x="214" y="591"/>
                    <a:pt x="214" y="591"/>
                    <a:pt x="214" y="591"/>
                  </a:cubicBezTo>
                  <a:cubicBezTo>
                    <a:pt x="214" y="591"/>
                    <a:pt x="214" y="591"/>
                    <a:pt x="214" y="591"/>
                  </a:cubicBezTo>
                  <a:cubicBezTo>
                    <a:pt x="218" y="575"/>
                    <a:pt x="218" y="575"/>
                    <a:pt x="218" y="575"/>
                  </a:cubicBezTo>
                  <a:close/>
                  <a:moveTo>
                    <a:pt x="239" y="581"/>
                  </a:moveTo>
                  <a:cubicBezTo>
                    <a:pt x="238" y="581"/>
                    <a:pt x="238" y="581"/>
                    <a:pt x="237" y="581"/>
                  </a:cubicBezTo>
                  <a:cubicBezTo>
                    <a:pt x="233" y="596"/>
                    <a:pt x="233" y="596"/>
                    <a:pt x="233" y="596"/>
                  </a:cubicBezTo>
                  <a:cubicBezTo>
                    <a:pt x="234" y="596"/>
                    <a:pt x="235" y="596"/>
                    <a:pt x="235" y="597"/>
                  </a:cubicBezTo>
                  <a:cubicBezTo>
                    <a:pt x="239" y="581"/>
                    <a:pt x="239" y="581"/>
                    <a:pt x="239" y="581"/>
                  </a:cubicBezTo>
                  <a:close/>
                  <a:moveTo>
                    <a:pt x="239" y="581"/>
                  </a:moveTo>
                  <a:cubicBezTo>
                    <a:pt x="239" y="581"/>
                    <a:pt x="239" y="581"/>
                    <a:pt x="239" y="581"/>
                  </a:cubicBezTo>
                  <a:cubicBezTo>
                    <a:pt x="235" y="597"/>
                    <a:pt x="235" y="597"/>
                    <a:pt x="235" y="597"/>
                  </a:cubicBezTo>
                  <a:cubicBezTo>
                    <a:pt x="236" y="597"/>
                    <a:pt x="236" y="597"/>
                    <a:pt x="236" y="597"/>
                  </a:cubicBezTo>
                  <a:cubicBezTo>
                    <a:pt x="239" y="581"/>
                    <a:pt x="239" y="581"/>
                    <a:pt x="239" y="581"/>
                  </a:cubicBezTo>
                  <a:close/>
                  <a:moveTo>
                    <a:pt x="260" y="585"/>
                  </a:moveTo>
                  <a:cubicBezTo>
                    <a:pt x="259" y="585"/>
                    <a:pt x="259" y="585"/>
                    <a:pt x="258" y="585"/>
                  </a:cubicBezTo>
                  <a:cubicBezTo>
                    <a:pt x="256" y="600"/>
                    <a:pt x="256" y="600"/>
                    <a:pt x="256" y="600"/>
                  </a:cubicBezTo>
                  <a:cubicBezTo>
                    <a:pt x="256" y="601"/>
                    <a:pt x="257" y="601"/>
                    <a:pt x="258" y="601"/>
                  </a:cubicBezTo>
                  <a:cubicBezTo>
                    <a:pt x="260" y="585"/>
                    <a:pt x="260" y="585"/>
                    <a:pt x="260" y="585"/>
                  </a:cubicBezTo>
                  <a:close/>
                  <a:moveTo>
                    <a:pt x="260" y="585"/>
                  </a:moveTo>
                  <a:cubicBezTo>
                    <a:pt x="260" y="585"/>
                    <a:pt x="260" y="585"/>
                    <a:pt x="260" y="585"/>
                  </a:cubicBezTo>
                  <a:cubicBezTo>
                    <a:pt x="258" y="601"/>
                    <a:pt x="258" y="601"/>
                    <a:pt x="258" y="601"/>
                  </a:cubicBezTo>
                  <a:cubicBezTo>
                    <a:pt x="258" y="601"/>
                    <a:pt x="258" y="601"/>
                    <a:pt x="258" y="601"/>
                  </a:cubicBezTo>
                  <a:cubicBezTo>
                    <a:pt x="260" y="585"/>
                    <a:pt x="260" y="585"/>
                    <a:pt x="260" y="585"/>
                  </a:cubicBezTo>
                  <a:close/>
                  <a:moveTo>
                    <a:pt x="281" y="587"/>
                  </a:moveTo>
                  <a:cubicBezTo>
                    <a:pt x="281" y="587"/>
                    <a:pt x="280" y="587"/>
                    <a:pt x="279" y="587"/>
                  </a:cubicBezTo>
                  <a:cubicBezTo>
                    <a:pt x="278" y="603"/>
                    <a:pt x="278" y="603"/>
                    <a:pt x="278" y="603"/>
                  </a:cubicBezTo>
                  <a:cubicBezTo>
                    <a:pt x="279" y="603"/>
                    <a:pt x="279" y="603"/>
                    <a:pt x="280" y="603"/>
                  </a:cubicBezTo>
                  <a:lnTo>
                    <a:pt x="281" y="587"/>
                  </a:lnTo>
                  <a:close/>
                  <a:moveTo>
                    <a:pt x="281" y="587"/>
                  </a:moveTo>
                  <a:cubicBezTo>
                    <a:pt x="281" y="587"/>
                    <a:pt x="281" y="587"/>
                    <a:pt x="281" y="587"/>
                  </a:cubicBezTo>
                  <a:cubicBezTo>
                    <a:pt x="280" y="603"/>
                    <a:pt x="280" y="603"/>
                    <a:pt x="280" y="603"/>
                  </a:cubicBezTo>
                  <a:cubicBezTo>
                    <a:pt x="280" y="603"/>
                    <a:pt x="280" y="603"/>
                    <a:pt x="280" y="603"/>
                  </a:cubicBezTo>
                  <a:cubicBezTo>
                    <a:pt x="281" y="587"/>
                    <a:pt x="281" y="587"/>
                    <a:pt x="281" y="587"/>
                  </a:cubicBezTo>
                  <a:close/>
                  <a:moveTo>
                    <a:pt x="303" y="588"/>
                  </a:moveTo>
                  <a:cubicBezTo>
                    <a:pt x="303" y="588"/>
                    <a:pt x="303" y="588"/>
                    <a:pt x="303" y="588"/>
                  </a:cubicBezTo>
                  <a:cubicBezTo>
                    <a:pt x="302" y="588"/>
                    <a:pt x="301" y="588"/>
                    <a:pt x="301" y="588"/>
                  </a:cubicBezTo>
                  <a:cubicBezTo>
                    <a:pt x="301" y="604"/>
                    <a:pt x="301" y="604"/>
                    <a:pt x="301" y="604"/>
                  </a:cubicBezTo>
                  <a:cubicBezTo>
                    <a:pt x="301" y="604"/>
                    <a:pt x="302" y="604"/>
                    <a:pt x="303" y="604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588"/>
                    <a:pt x="303" y="588"/>
                    <a:pt x="303" y="588"/>
                  </a:cubicBezTo>
                  <a:close/>
                  <a:moveTo>
                    <a:pt x="303" y="588"/>
                  </a:moveTo>
                  <a:cubicBezTo>
                    <a:pt x="303" y="588"/>
                    <a:pt x="303" y="588"/>
                    <a:pt x="303" y="588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588"/>
                    <a:pt x="303" y="588"/>
                    <a:pt x="303" y="588"/>
                  </a:cubicBezTo>
                  <a:close/>
                  <a:moveTo>
                    <a:pt x="324" y="587"/>
                  </a:moveTo>
                  <a:cubicBezTo>
                    <a:pt x="323" y="587"/>
                    <a:pt x="323" y="587"/>
                    <a:pt x="322" y="587"/>
                  </a:cubicBezTo>
                  <a:cubicBezTo>
                    <a:pt x="323" y="603"/>
                    <a:pt x="323" y="603"/>
                    <a:pt x="323" y="603"/>
                  </a:cubicBezTo>
                  <a:cubicBezTo>
                    <a:pt x="324" y="603"/>
                    <a:pt x="325" y="603"/>
                    <a:pt x="325" y="603"/>
                  </a:cubicBezTo>
                  <a:cubicBezTo>
                    <a:pt x="324" y="587"/>
                    <a:pt x="324" y="587"/>
                    <a:pt x="324" y="587"/>
                  </a:cubicBezTo>
                  <a:close/>
                  <a:moveTo>
                    <a:pt x="324" y="587"/>
                  </a:moveTo>
                  <a:cubicBezTo>
                    <a:pt x="324" y="587"/>
                    <a:pt x="324" y="587"/>
                    <a:pt x="324" y="587"/>
                  </a:cubicBezTo>
                  <a:cubicBezTo>
                    <a:pt x="325" y="603"/>
                    <a:pt x="325" y="603"/>
                    <a:pt x="325" y="603"/>
                  </a:cubicBezTo>
                  <a:cubicBezTo>
                    <a:pt x="325" y="603"/>
                    <a:pt x="325" y="603"/>
                    <a:pt x="325" y="603"/>
                  </a:cubicBezTo>
                  <a:cubicBezTo>
                    <a:pt x="324" y="587"/>
                    <a:pt x="324" y="587"/>
                    <a:pt x="324" y="587"/>
                  </a:cubicBezTo>
                  <a:close/>
                  <a:moveTo>
                    <a:pt x="345" y="585"/>
                  </a:moveTo>
                  <a:cubicBezTo>
                    <a:pt x="345" y="585"/>
                    <a:pt x="344" y="585"/>
                    <a:pt x="343" y="585"/>
                  </a:cubicBezTo>
                  <a:cubicBezTo>
                    <a:pt x="346" y="601"/>
                    <a:pt x="346" y="601"/>
                    <a:pt x="346" y="601"/>
                  </a:cubicBezTo>
                  <a:cubicBezTo>
                    <a:pt x="346" y="601"/>
                    <a:pt x="347" y="601"/>
                    <a:pt x="348" y="601"/>
                  </a:cubicBezTo>
                  <a:lnTo>
                    <a:pt x="345" y="585"/>
                  </a:lnTo>
                  <a:close/>
                  <a:moveTo>
                    <a:pt x="345" y="585"/>
                  </a:moveTo>
                  <a:cubicBezTo>
                    <a:pt x="345" y="585"/>
                    <a:pt x="345" y="585"/>
                    <a:pt x="345" y="585"/>
                  </a:cubicBezTo>
                  <a:cubicBezTo>
                    <a:pt x="348" y="601"/>
                    <a:pt x="348" y="601"/>
                    <a:pt x="348" y="601"/>
                  </a:cubicBezTo>
                  <a:cubicBezTo>
                    <a:pt x="348" y="601"/>
                    <a:pt x="348" y="601"/>
                    <a:pt x="348" y="601"/>
                  </a:cubicBezTo>
                  <a:cubicBezTo>
                    <a:pt x="345" y="585"/>
                    <a:pt x="345" y="585"/>
                    <a:pt x="345" y="585"/>
                  </a:cubicBezTo>
                  <a:close/>
                  <a:moveTo>
                    <a:pt x="366" y="581"/>
                  </a:moveTo>
                  <a:cubicBezTo>
                    <a:pt x="366" y="581"/>
                    <a:pt x="365" y="581"/>
                    <a:pt x="364" y="581"/>
                  </a:cubicBezTo>
                  <a:cubicBezTo>
                    <a:pt x="368" y="597"/>
                    <a:pt x="368" y="597"/>
                    <a:pt x="368" y="597"/>
                  </a:cubicBezTo>
                  <a:cubicBezTo>
                    <a:pt x="369" y="597"/>
                    <a:pt x="369" y="597"/>
                    <a:pt x="370" y="597"/>
                  </a:cubicBezTo>
                  <a:cubicBezTo>
                    <a:pt x="366" y="581"/>
                    <a:pt x="366" y="581"/>
                    <a:pt x="366" y="581"/>
                  </a:cubicBezTo>
                  <a:close/>
                  <a:moveTo>
                    <a:pt x="366" y="581"/>
                  </a:moveTo>
                  <a:cubicBezTo>
                    <a:pt x="366" y="581"/>
                    <a:pt x="366" y="581"/>
                    <a:pt x="366" y="581"/>
                  </a:cubicBezTo>
                  <a:cubicBezTo>
                    <a:pt x="370" y="597"/>
                    <a:pt x="370" y="597"/>
                    <a:pt x="370" y="597"/>
                  </a:cubicBezTo>
                  <a:cubicBezTo>
                    <a:pt x="370" y="597"/>
                    <a:pt x="370" y="597"/>
                    <a:pt x="370" y="597"/>
                  </a:cubicBezTo>
                  <a:cubicBezTo>
                    <a:pt x="366" y="581"/>
                    <a:pt x="366" y="581"/>
                    <a:pt x="366" y="581"/>
                  </a:cubicBezTo>
                  <a:close/>
                  <a:moveTo>
                    <a:pt x="387" y="575"/>
                  </a:moveTo>
                  <a:cubicBezTo>
                    <a:pt x="386" y="576"/>
                    <a:pt x="386" y="576"/>
                    <a:pt x="385" y="576"/>
                  </a:cubicBezTo>
                  <a:cubicBezTo>
                    <a:pt x="390" y="591"/>
                    <a:pt x="390" y="591"/>
                    <a:pt x="390" y="591"/>
                  </a:cubicBezTo>
                  <a:cubicBezTo>
                    <a:pt x="390" y="591"/>
                    <a:pt x="391" y="591"/>
                    <a:pt x="392" y="591"/>
                  </a:cubicBezTo>
                  <a:cubicBezTo>
                    <a:pt x="387" y="575"/>
                    <a:pt x="387" y="575"/>
                    <a:pt x="387" y="575"/>
                  </a:cubicBezTo>
                  <a:close/>
                  <a:moveTo>
                    <a:pt x="387" y="575"/>
                  </a:moveTo>
                  <a:cubicBezTo>
                    <a:pt x="387" y="575"/>
                    <a:pt x="387" y="575"/>
                    <a:pt x="387" y="575"/>
                  </a:cubicBezTo>
                  <a:cubicBezTo>
                    <a:pt x="392" y="591"/>
                    <a:pt x="392" y="591"/>
                    <a:pt x="392" y="591"/>
                  </a:cubicBezTo>
                  <a:cubicBezTo>
                    <a:pt x="392" y="591"/>
                    <a:pt x="392" y="591"/>
                    <a:pt x="392" y="591"/>
                  </a:cubicBezTo>
                  <a:cubicBezTo>
                    <a:pt x="387" y="575"/>
                    <a:pt x="387" y="575"/>
                    <a:pt x="387" y="575"/>
                  </a:cubicBezTo>
                  <a:close/>
                  <a:moveTo>
                    <a:pt x="407" y="568"/>
                  </a:moveTo>
                  <a:cubicBezTo>
                    <a:pt x="407" y="569"/>
                    <a:pt x="406" y="569"/>
                    <a:pt x="405" y="569"/>
                  </a:cubicBezTo>
                  <a:cubicBezTo>
                    <a:pt x="411" y="584"/>
                    <a:pt x="411" y="584"/>
                    <a:pt x="411" y="584"/>
                  </a:cubicBezTo>
                  <a:cubicBezTo>
                    <a:pt x="412" y="584"/>
                    <a:pt x="412" y="583"/>
                    <a:pt x="413" y="583"/>
                  </a:cubicBezTo>
                  <a:lnTo>
                    <a:pt x="407" y="568"/>
                  </a:lnTo>
                  <a:close/>
                  <a:moveTo>
                    <a:pt x="407" y="568"/>
                  </a:moveTo>
                  <a:cubicBezTo>
                    <a:pt x="407" y="568"/>
                    <a:pt x="407" y="568"/>
                    <a:pt x="407" y="568"/>
                  </a:cubicBezTo>
                  <a:cubicBezTo>
                    <a:pt x="413" y="583"/>
                    <a:pt x="413" y="583"/>
                    <a:pt x="413" y="583"/>
                  </a:cubicBezTo>
                  <a:cubicBezTo>
                    <a:pt x="413" y="583"/>
                    <a:pt x="413" y="583"/>
                    <a:pt x="413" y="583"/>
                  </a:cubicBezTo>
                  <a:cubicBezTo>
                    <a:pt x="407" y="568"/>
                    <a:pt x="407" y="568"/>
                    <a:pt x="407" y="568"/>
                  </a:cubicBezTo>
                  <a:close/>
                  <a:moveTo>
                    <a:pt x="427" y="560"/>
                  </a:moveTo>
                  <a:cubicBezTo>
                    <a:pt x="426" y="560"/>
                    <a:pt x="426" y="560"/>
                    <a:pt x="425" y="561"/>
                  </a:cubicBezTo>
                  <a:cubicBezTo>
                    <a:pt x="432" y="575"/>
                    <a:pt x="432" y="575"/>
                    <a:pt x="432" y="575"/>
                  </a:cubicBezTo>
                  <a:cubicBezTo>
                    <a:pt x="433" y="575"/>
                    <a:pt x="433" y="574"/>
                    <a:pt x="434" y="574"/>
                  </a:cubicBezTo>
                  <a:cubicBezTo>
                    <a:pt x="427" y="560"/>
                    <a:pt x="427" y="560"/>
                    <a:pt x="427" y="560"/>
                  </a:cubicBezTo>
                  <a:close/>
                  <a:moveTo>
                    <a:pt x="427" y="560"/>
                  </a:moveTo>
                  <a:cubicBezTo>
                    <a:pt x="427" y="560"/>
                    <a:pt x="427" y="560"/>
                    <a:pt x="427" y="560"/>
                  </a:cubicBezTo>
                  <a:cubicBezTo>
                    <a:pt x="434" y="574"/>
                    <a:pt x="434" y="574"/>
                    <a:pt x="434" y="574"/>
                  </a:cubicBezTo>
                  <a:cubicBezTo>
                    <a:pt x="434" y="574"/>
                    <a:pt x="434" y="574"/>
                    <a:pt x="434" y="574"/>
                  </a:cubicBezTo>
                  <a:cubicBezTo>
                    <a:pt x="427" y="560"/>
                    <a:pt x="427" y="560"/>
                    <a:pt x="427" y="560"/>
                  </a:cubicBezTo>
                  <a:close/>
                  <a:moveTo>
                    <a:pt x="446" y="550"/>
                  </a:moveTo>
                  <a:cubicBezTo>
                    <a:pt x="445" y="550"/>
                    <a:pt x="445" y="550"/>
                    <a:pt x="444" y="551"/>
                  </a:cubicBezTo>
                  <a:cubicBezTo>
                    <a:pt x="452" y="565"/>
                    <a:pt x="452" y="565"/>
                    <a:pt x="452" y="565"/>
                  </a:cubicBezTo>
                  <a:cubicBezTo>
                    <a:pt x="453" y="564"/>
                    <a:pt x="453" y="564"/>
                    <a:pt x="454" y="564"/>
                  </a:cubicBezTo>
                  <a:cubicBezTo>
                    <a:pt x="446" y="550"/>
                    <a:pt x="446" y="550"/>
                    <a:pt x="446" y="550"/>
                  </a:cubicBezTo>
                  <a:close/>
                  <a:moveTo>
                    <a:pt x="446" y="550"/>
                  </a:moveTo>
                  <a:cubicBezTo>
                    <a:pt x="446" y="550"/>
                    <a:pt x="446" y="550"/>
                    <a:pt x="446" y="550"/>
                  </a:cubicBezTo>
                  <a:cubicBezTo>
                    <a:pt x="454" y="564"/>
                    <a:pt x="454" y="564"/>
                    <a:pt x="454" y="564"/>
                  </a:cubicBezTo>
                  <a:cubicBezTo>
                    <a:pt x="454" y="564"/>
                    <a:pt x="454" y="564"/>
                    <a:pt x="454" y="564"/>
                  </a:cubicBezTo>
                  <a:cubicBezTo>
                    <a:pt x="446" y="550"/>
                    <a:pt x="446" y="550"/>
                    <a:pt x="446" y="550"/>
                  </a:cubicBezTo>
                  <a:close/>
                  <a:moveTo>
                    <a:pt x="464" y="538"/>
                  </a:moveTo>
                  <a:cubicBezTo>
                    <a:pt x="463" y="539"/>
                    <a:pt x="463" y="539"/>
                    <a:pt x="462" y="539"/>
                  </a:cubicBezTo>
                  <a:cubicBezTo>
                    <a:pt x="471" y="553"/>
                    <a:pt x="471" y="553"/>
                    <a:pt x="471" y="553"/>
                  </a:cubicBezTo>
                  <a:cubicBezTo>
                    <a:pt x="472" y="552"/>
                    <a:pt x="472" y="552"/>
                    <a:pt x="473" y="552"/>
                  </a:cubicBezTo>
                  <a:cubicBezTo>
                    <a:pt x="464" y="538"/>
                    <a:pt x="464" y="538"/>
                    <a:pt x="464" y="538"/>
                  </a:cubicBezTo>
                  <a:close/>
                  <a:moveTo>
                    <a:pt x="464" y="538"/>
                  </a:moveTo>
                  <a:cubicBezTo>
                    <a:pt x="464" y="538"/>
                    <a:pt x="464" y="538"/>
                    <a:pt x="464" y="538"/>
                  </a:cubicBezTo>
                  <a:cubicBezTo>
                    <a:pt x="473" y="552"/>
                    <a:pt x="473" y="552"/>
                    <a:pt x="473" y="552"/>
                  </a:cubicBezTo>
                  <a:cubicBezTo>
                    <a:pt x="473" y="552"/>
                    <a:pt x="473" y="552"/>
                    <a:pt x="473" y="552"/>
                  </a:cubicBezTo>
                  <a:lnTo>
                    <a:pt x="464" y="538"/>
                  </a:lnTo>
                  <a:close/>
                  <a:moveTo>
                    <a:pt x="481" y="526"/>
                  </a:moveTo>
                  <a:cubicBezTo>
                    <a:pt x="480" y="526"/>
                    <a:pt x="480" y="526"/>
                    <a:pt x="479" y="527"/>
                  </a:cubicBezTo>
                  <a:cubicBezTo>
                    <a:pt x="489" y="539"/>
                    <a:pt x="489" y="539"/>
                    <a:pt x="489" y="539"/>
                  </a:cubicBezTo>
                  <a:cubicBezTo>
                    <a:pt x="490" y="539"/>
                    <a:pt x="490" y="539"/>
                    <a:pt x="491" y="538"/>
                  </a:cubicBezTo>
                  <a:cubicBezTo>
                    <a:pt x="481" y="526"/>
                    <a:pt x="481" y="526"/>
                    <a:pt x="481" y="526"/>
                  </a:cubicBezTo>
                  <a:close/>
                  <a:moveTo>
                    <a:pt x="481" y="526"/>
                  </a:moveTo>
                  <a:cubicBezTo>
                    <a:pt x="481" y="526"/>
                    <a:pt x="481" y="526"/>
                    <a:pt x="481" y="526"/>
                  </a:cubicBezTo>
                  <a:cubicBezTo>
                    <a:pt x="491" y="538"/>
                    <a:pt x="491" y="538"/>
                    <a:pt x="491" y="538"/>
                  </a:cubicBezTo>
                  <a:cubicBezTo>
                    <a:pt x="491" y="538"/>
                    <a:pt x="491" y="538"/>
                    <a:pt x="491" y="538"/>
                  </a:cubicBezTo>
                  <a:cubicBezTo>
                    <a:pt x="481" y="526"/>
                    <a:pt x="481" y="526"/>
                    <a:pt x="481" y="526"/>
                  </a:cubicBezTo>
                  <a:close/>
                  <a:moveTo>
                    <a:pt x="497" y="512"/>
                  </a:moveTo>
                  <a:cubicBezTo>
                    <a:pt x="497" y="512"/>
                    <a:pt x="496" y="513"/>
                    <a:pt x="496" y="513"/>
                  </a:cubicBezTo>
                  <a:cubicBezTo>
                    <a:pt x="507" y="525"/>
                    <a:pt x="507" y="525"/>
                    <a:pt x="507" y="525"/>
                  </a:cubicBezTo>
                  <a:cubicBezTo>
                    <a:pt x="507" y="524"/>
                    <a:pt x="508" y="524"/>
                    <a:pt x="508" y="523"/>
                  </a:cubicBezTo>
                  <a:cubicBezTo>
                    <a:pt x="497" y="512"/>
                    <a:pt x="497" y="512"/>
                    <a:pt x="497" y="512"/>
                  </a:cubicBezTo>
                  <a:close/>
                  <a:moveTo>
                    <a:pt x="497" y="512"/>
                  </a:moveTo>
                  <a:cubicBezTo>
                    <a:pt x="497" y="512"/>
                    <a:pt x="497" y="512"/>
                    <a:pt x="497" y="512"/>
                  </a:cubicBezTo>
                  <a:cubicBezTo>
                    <a:pt x="508" y="523"/>
                    <a:pt x="508" y="523"/>
                    <a:pt x="508" y="523"/>
                  </a:cubicBezTo>
                  <a:cubicBezTo>
                    <a:pt x="508" y="523"/>
                    <a:pt x="508" y="523"/>
                    <a:pt x="508" y="523"/>
                  </a:cubicBezTo>
                  <a:cubicBezTo>
                    <a:pt x="497" y="512"/>
                    <a:pt x="497" y="512"/>
                    <a:pt x="497" y="512"/>
                  </a:cubicBezTo>
                  <a:close/>
                  <a:moveTo>
                    <a:pt x="512" y="497"/>
                  </a:moveTo>
                  <a:cubicBezTo>
                    <a:pt x="512" y="497"/>
                    <a:pt x="511" y="497"/>
                    <a:pt x="511" y="498"/>
                  </a:cubicBezTo>
                  <a:cubicBezTo>
                    <a:pt x="523" y="509"/>
                    <a:pt x="523" y="509"/>
                    <a:pt x="523" y="509"/>
                  </a:cubicBezTo>
                  <a:cubicBezTo>
                    <a:pt x="523" y="508"/>
                    <a:pt x="524" y="508"/>
                    <a:pt x="524" y="507"/>
                  </a:cubicBezTo>
                  <a:cubicBezTo>
                    <a:pt x="512" y="497"/>
                    <a:pt x="512" y="497"/>
                    <a:pt x="512" y="497"/>
                  </a:cubicBezTo>
                  <a:close/>
                  <a:moveTo>
                    <a:pt x="512" y="497"/>
                  </a:moveTo>
                  <a:cubicBezTo>
                    <a:pt x="512" y="497"/>
                    <a:pt x="512" y="497"/>
                    <a:pt x="512" y="497"/>
                  </a:cubicBezTo>
                  <a:cubicBezTo>
                    <a:pt x="524" y="507"/>
                    <a:pt x="524" y="507"/>
                    <a:pt x="524" y="507"/>
                  </a:cubicBezTo>
                  <a:cubicBezTo>
                    <a:pt x="524" y="507"/>
                    <a:pt x="524" y="507"/>
                    <a:pt x="524" y="507"/>
                  </a:cubicBezTo>
                  <a:cubicBezTo>
                    <a:pt x="512" y="497"/>
                    <a:pt x="512" y="497"/>
                    <a:pt x="512" y="497"/>
                  </a:cubicBezTo>
                  <a:close/>
                  <a:moveTo>
                    <a:pt x="526" y="480"/>
                  </a:moveTo>
                  <a:cubicBezTo>
                    <a:pt x="526" y="481"/>
                    <a:pt x="526" y="481"/>
                    <a:pt x="525" y="482"/>
                  </a:cubicBezTo>
                  <a:cubicBezTo>
                    <a:pt x="538" y="492"/>
                    <a:pt x="538" y="492"/>
                    <a:pt x="538" y="492"/>
                  </a:cubicBezTo>
                  <a:cubicBezTo>
                    <a:pt x="538" y="491"/>
                    <a:pt x="538" y="491"/>
                    <a:pt x="539" y="490"/>
                  </a:cubicBezTo>
                  <a:cubicBezTo>
                    <a:pt x="526" y="480"/>
                    <a:pt x="526" y="480"/>
                    <a:pt x="526" y="480"/>
                  </a:cubicBezTo>
                  <a:close/>
                  <a:moveTo>
                    <a:pt x="526" y="480"/>
                  </a:moveTo>
                  <a:cubicBezTo>
                    <a:pt x="526" y="480"/>
                    <a:pt x="526" y="480"/>
                    <a:pt x="526" y="480"/>
                  </a:cubicBezTo>
                  <a:cubicBezTo>
                    <a:pt x="539" y="490"/>
                    <a:pt x="539" y="490"/>
                    <a:pt x="539" y="490"/>
                  </a:cubicBezTo>
                  <a:cubicBezTo>
                    <a:pt x="539" y="490"/>
                    <a:pt x="539" y="490"/>
                    <a:pt x="539" y="490"/>
                  </a:cubicBezTo>
                  <a:cubicBezTo>
                    <a:pt x="526" y="480"/>
                    <a:pt x="526" y="480"/>
                    <a:pt x="526" y="480"/>
                  </a:cubicBezTo>
                  <a:close/>
                  <a:moveTo>
                    <a:pt x="539" y="463"/>
                  </a:moveTo>
                  <a:cubicBezTo>
                    <a:pt x="539" y="464"/>
                    <a:pt x="538" y="464"/>
                    <a:pt x="538" y="465"/>
                  </a:cubicBezTo>
                  <a:cubicBezTo>
                    <a:pt x="551" y="474"/>
                    <a:pt x="551" y="474"/>
                    <a:pt x="551" y="474"/>
                  </a:cubicBezTo>
                  <a:cubicBezTo>
                    <a:pt x="551" y="473"/>
                    <a:pt x="552" y="473"/>
                    <a:pt x="552" y="472"/>
                  </a:cubicBezTo>
                  <a:cubicBezTo>
                    <a:pt x="539" y="463"/>
                    <a:pt x="539" y="463"/>
                    <a:pt x="539" y="463"/>
                  </a:cubicBezTo>
                  <a:close/>
                  <a:moveTo>
                    <a:pt x="539" y="463"/>
                  </a:moveTo>
                  <a:cubicBezTo>
                    <a:pt x="539" y="463"/>
                    <a:pt x="539" y="463"/>
                    <a:pt x="539" y="463"/>
                  </a:cubicBezTo>
                  <a:cubicBezTo>
                    <a:pt x="552" y="472"/>
                    <a:pt x="552" y="472"/>
                    <a:pt x="552" y="472"/>
                  </a:cubicBezTo>
                  <a:cubicBezTo>
                    <a:pt x="552" y="472"/>
                    <a:pt x="552" y="472"/>
                    <a:pt x="552" y="472"/>
                  </a:cubicBezTo>
                  <a:cubicBezTo>
                    <a:pt x="539" y="463"/>
                    <a:pt x="539" y="463"/>
                    <a:pt x="539" y="463"/>
                  </a:cubicBezTo>
                  <a:close/>
                  <a:moveTo>
                    <a:pt x="550" y="445"/>
                  </a:moveTo>
                  <a:cubicBezTo>
                    <a:pt x="550" y="446"/>
                    <a:pt x="550" y="446"/>
                    <a:pt x="549" y="447"/>
                  </a:cubicBezTo>
                  <a:cubicBezTo>
                    <a:pt x="563" y="455"/>
                    <a:pt x="563" y="455"/>
                    <a:pt x="563" y="455"/>
                  </a:cubicBezTo>
                  <a:cubicBezTo>
                    <a:pt x="564" y="454"/>
                    <a:pt x="564" y="454"/>
                    <a:pt x="564" y="453"/>
                  </a:cubicBezTo>
                  <a:cubicBezTo>
                    <a:pt x="550" y="445"/>
                    <a:pt x="550" y="445"/>
                    <a:pt x="550" y="445"/>
                  </a:cubicBezTo>
                  <a:close/>
                  <a:moveTo>
                    <a:pt x="550" y="445"/>
                  </a:moveTo>
                  <a:cubicBezTo>
                    <a:pt x="550" y="445"/>
                    <a:pt x="550" y="445"/>
                    <a:pt x="550" y="445"/>
                  </a:cubicBezTo>
                  <a:cubicBezTo>
                    <a:pt x="564" y="453"/>
                    <a:pt x="564" y="453"/>
                    <a:pt x="564" y="453"/>
                  </a:cubicBezTo>
                  <a:cubicBezTo>
                    <a:pt x="564" y="453"/>
                    <a:pt x="564" y="453"/>
                    <a:pt x="564" y="453"/>
                  </a:cubicBezTo>
                  <a:cubicBezTo>
                    <a:pt x="550" y="445"/>
                    <a:pt x="550" y="445"/>
                    <a:pt x="550" y="445"/>
                  </a:cubicBezTo>
                  <a:close/>
                  <a:moveTo>
                    <a:pt x="560" y="426"/>
                  </a:moveTo>
                  <a:cubicBezTo>
                    <a:pt x="560" y="427"/>
                    <a:pt x="560" y="427"/>
                    <a:pt x="560" y="428"/>
                  </a:cubicBezTo>
                  <a:cubicBezTo>
                    <a:pt x="574" y="435"/>
                    <a:pt x="574" y="435"/>
                    <a:pt x="574" y="435"/>
                  </a:cubicBezTo>
                  <a:cubicBezTo>
                    <a:pt x="574" y="434"/>
                    <a:pt x="575" y="434"/>
                    <a:pt x="575" y="433"/>
                  </a:cubicBezTo>
                  <a:cubicBezTo>
                    <a:pt x="560" y="426"/>
                    <a:pt x="560" y="426"/>
                    <a:pt x="560" y="426"/>
                  </a:cubicBezTo>
                  <a:close/>
                  <a:moveTo>
                    <a:pt x="561" y="426"/>
                  </a:moveTo>
                  <a:cubicBezTo>
                    <a:pt x="560" y="426"/>
                    <a:pt x="560" y="426"/>
                    <a:pt x="560" y="426"/>
                  </a:cubicBezTo>
                  <a:cubicBezTo>
                    <a:pt x="575" y="433"/>
                    <a:pt x="575" y="433"/>
                    <a:pt x="575" y="433"/>
                  </a:cubicBezTo>
                  <a:cubicBezTo>
                    <a:pt x="575" y="433"/>
                    <a:pt x="575" y="433"/>
                    <a:pt x="575" y="433"/>
                  </a:cubicBezTo>
                  <a:cubicBezTo>
                    <a:pt x="561" y="426"/>
                    <a:pt x="561" y="426"/>
                    <a:pt x="561" y="426"/>
                  </a:cubicBezTo>
                  <a:close/>
                  <a:moveTo>
                    <a:pt x="569" y="406"/>
                  </a:moveTo>
                  <a:cubicBezTo>
                    <a:pt x="569" y="407"/>
                    <a:pt x="569" y="408"/>
                    <a:pt x="568" y="408"/>
                  </a:cubicBezTo>
                  <a:cubicBezTo>
                    <a:pt x="583" y="414"/>
                    <a:pt x="583" y="414"/>
                    <a:pt x="583" y="414"/>
                  </a:cubicBezTo>
                  <a:cubicBezTo>
                    <a:pt x="583" y="414"/>
                    <a:pt x="584" y="413"/>
                    <a:pt x="584" y="412"/>
                  </a:cubicBezTo>
                  <a:cubicBezTo>
                    <a:pt x="569" y="406"/>
                    <a:pt x="569" y="406"/>
                    <a:pt x="569" y="406"/>
                  </a:cubicBezTo>
                  <a:close/>
                  <a:moveTo>
                    <a:pt x="569" y="406"/>
                  </a:moveTo>
                  <a:cubicBezTo>
                    <a:pt x="569" y="406"/>
                    <a:pt x="569" y="406"/>
                    <a:pt x="569" y="406"/>
                  </a:cubicBezTo>
                  <a:cubicBezTo>
                    <a:pt x="584" y="412"/>
                    <a:pt x="584" y="412"/>
                    <a:pt x="584" y="412"/>
                  </a:cubicBezTo>
                  <a:cubicBezTo>
                    <a:pt x="584" y="412"/>
                    <a:pt x="584" y="412"/>
                    <a:pt x="584" y="412"/>
                  </a:cubicBezTo>
                  <a:cubicBezTo>
                    <a:pt x="569" y="406"/>
                    <a:pt x="569" y="406"/>
                    <a:pt x="569" y="406"/>
                  </a:cubicBezTo>
                  <a:close/>
                  <a:moveTo>
                    <a:pt x="576" y="386"/>
                  </a:moveTo>
                  <a:cubicBezTo>
                    <a:pt x="576" y="387"/>
                    <a:pt x="576" y="387"/>
                    <a:pt x="576" y="388"/>
                  </a:cubicBezTo>
                  <a:cubicBezTo>
                    <a:pt x="591" y="393"/>
                    <a:pt x="591" y="393"/>
                    <a:pt x="591" y="393"/>
                  </a:cubicBezTo>
                  <a:cubicBezTo>
                    <a:pt x="591" y="392"/>
                    <a:pt x="591" y="392"/>
                    <a:pt x="591" y="391"/>
                  </a:cubicBezTo>
                  <a:cubicBezTo>
                    <a:pt x="576" y="386"/>
                    <a:pt x="576" y="386"/>
                    <a:pt x="576" y="386"/>
                  </a:cubicBezTo>
                  <a:close/>
                  <a:moveTo>
                    <a:pt x="576" y="386"/>
                  </a:moveTo>
                  <a:cubicBezTo>
                    <a:pt x="576" y="386"/>
                    <a:pt x="576" y="386"/>
                    <a:pt x="576" y="386"/>
                  </a:cubicBezTo>
                  <a:cubicBezTo>
                    <a:pt x="591" y="391"/>
                    <a:pt x="591" y="391"/>
                    <a:pt x="591" y="391"/>
                  </a:cubicBezTo>
                  <a:cubicBezTo>
                    <a:pt x="591" y="391"/>
                    <a:pt x="591" y="391"/>
                    <a:pt x="591" y="391"/>
                  </a:cubicBezTo>
                  <a:cubicBezTo>
                    <a:pt x="576" y="386"/>
                    <a:pt x="576" y="386"/>
                    <a:pt x="576" y="386"/>
                  </a:cubicBezTo>
                  <a:close/>
                  <a:moveTo>
                    <a:pt x="582" y="366"/>
                  </a:moveTo>
                  <a:cubicBezTo>
                    <a:pt x="582" y="366"/>
                    <a:pt x="581" y="367"/>
                    <a:pt x="581" y="367"/>
                  </a:cubicBezTo>
                  <a:cubicBezTo>
                    <a:pt x="597" y="371"/>
                    <a:pt x="597" y="371"/>
                    <a:pt x="597" y="371"/>
                  </a:cubicBezTo>
                  <a:cubicBezTo>
                    <a:pt x="597" y="370"/>
                    <a:pt x="597" y="370"/>
                    <a:pt x="597" y="369"/>
                  </a:cubicBezTo>
                  <a:cubicBezTo>
                    <a:pt x="582" y="366"/>
                    <a:pt x="582" y="366"/>
                    <a:pt x="582" y="366"/>
                  </a:cubicBezTo>
                  <a:close/>
                  <a:moveTo>
                    <a:pt x="582" y="365"/>
                  </a:moveTo>
                  <a:cubicBezTo>
                    <a:pt x="582" y="366"/>
                    <a:pt x="582" y="366"/>
                    <a:pt x="582" y="366"/>
                  </a:cubicBezTo>
                  <a:cubicBezTo>
                    <a:pt x="597" y="369"/>
                    <a:pt x="597" y="369"/>
                    <a:pt x="597" y="369"/>
                  </a:cubicBezTo>
                  <a:cubicBezTo>
                    <a:pt x="597" y="369"/>
                    <a:pt x="597" y="369"/>
                    <a:pt x="597" y="369"/>
                  </a:cubicBezTo>
                  <a:cubicBezTo>
                    <a:pt x="582" y="365"/>
                    <a:pt x="582" y="365"/>
                    <a:pt x="582" y="365"/>
                  </a:cubicBezTo>
                  <a:close/>
                  <a:moveTo>
                    <a:pt x="586" y="344"/>
                  </a:moveTo>
                  <a:cubicBezTo>
                    <a:pt x="586" y="345"/>
                    <a:pt x="585" y="346"/>
                    <a:pt x="585" y="346"/>
                  </a:cubicBezTo>
                  <a:cubicBezTo>
                    <a:pt x="601" y="349"/>
                    <a:pt x="601" y="349"/>
                    <a:pt x="601" y="349"/>
                  </a:cubicBezTo>
                  <a:cubicBezTo>
                    <a:pt x="601" y="348"/>
                    <a:pt x="601" y="348"/>
                    <a:pt x="601" y="347"/>
                  </a:cubicBezTo>
                  <a:cubicBezTo>
                    <a:pt x="586" y="344"/>
                    <a:pt x="586" y="344"/>
                    <a:pt x="586" y="344"/>
                  </a:cubicBezTo>
                  <a:close/>
                  <a:moveTo>
                    <a:pt x="586" y="344"/>
                  </a:moveTo>
                  <a:cubicBezTo>
                    <a:pt x="586" y="344"/>
                    <a:pt x="586" y="344"/>
                    <a:pt x="586" y="344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586" y="344"/>
                    <a:pt x="586" y="344"/>
                    <a:pt x="586" y="344"/>
                  </a:cubicBezTo>
                  <a:close/>
                  <a:moveTo>
                    <a:pt x="588" y="323"/>
                  </a:moveTo>
                  <a:cubicBezTo>
                    <a:pt x="588" y="324"/>
                    <a:pt x="588" y="325"/>
                    <a:pt x="588" y="325"/>
                  </a:cubicBezTo>
                  <a:cubicBezTo>
                    <a:pt x="604" y="326"/>
                    <a:pt x="604" y="326"/>
                    <a:pt x="604" y="326"/>
                  </a:cubicBezTo>
                  <a:cubicBezTo>
                    <a:pt x="604" y="326"/>
                    <a:pt x="604" y="325"/>
                    <a:pt x="604" y="324"/>
                  </a:cubicBezTo>
                  <a:lnTo>
                    <a:pt x="588" y="323"/>
                  </a:lnTo>
                  <a:close/>
                  <a:moveTo>
                    <a:pt x="588" y="323"/>
                  </a:moveTo>
                  <a:cubicBezTo>
                    <a:pt x="588" y="323"/>
                    <a:pt x="588" y="323"/>
                    <a:pt x="588" y="323"/>
                  </a:cubicBezTo>
                  <a:cubicBezTo>
                    <a:pt x="604" y="324"/>
                    <a:pt x="604" y="324"/>
                    <a:pt x="604" y="324"/>
                  </a:cubicBezTo>
                  <a:cubicBezTo>
                    <a:pt x="604" y="324"/>
                    <a:pt x="604" y="324"/>
                    <a:pt x="604" y="324"/>
                  </a:cubicBezTo>
                  <a:cubicBezTo>
                    <a:pt x="588" y="323"/>
                    <a:pt x="588" y="323"/>
                    <a:pt x="588" y="3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5"/>
            <p:cNvSpPr>
              <a:spLocks noEditPoints="1"/>
            </p:cNvSpPr>
            <p:nvPr/>
          </p:nvSpPr>
          <p:spPr bwMode="auto">
            <a:xfrm>
              <a:off x="4810126" y="2135188"/>
              <a:ext cx="2571750" cy="2593975"/>
            </a:xfrm>
            <a:custGeom>
              <a:avLst/>
              <a:gdLst>
                <a:gd name="T0" fmla="*/ 143 w 805"/>
                <a:gd name="T1" fmla="*/ 143 h 804"/>
                <a:gd name="T2" fmla="*/ 662 w 805"/>
                <a:gd name="T3" fmla="*/ 661 h 804"/>
                <a:gd name="T4" fmla="*/ 397 w 805"/>
                <a:gd name="T5" fmla="*/ 46 h 804"/>
                <a:gd name="T6" fmla="*/ 405 w 805"/>
                <a:gd name="T7" fmla="*/ 43 h 804"/>
                <a:gd name="T8" fmla="*/ 408 w 805"/>
                <a:gd name="T9" fmla="*/ 52 h 804"/>
                <a:gd name="T10" fmla="*/ 400 w 805"/>
                <a:gd name="T11" fmla="*/ 54 h 804"/>
                <a:gd name="T12" fmla="*/ 397 w 805"/>
                <a:gd name="T13" fmla="*/ 46 h 804"/>
                <a:gd name="T14" fmla="*/ 355 w 805"/>
                <a:gd name="T15" fmla="*/ 47 h 804"/>
                <a:gd name="T16" fmla="*/ 363 w 805"/>
                <a:gd name="T17" fmla="*/ 49 h 804"/>
                <a:gd name="T18" fmla="*/ 363 w 805"/>
                <a:gd name="T19" fmla="*/ 56 h 804"/>
                <a:gd name="T20" fmla="*/ 356 w 805"/>
                <a:gd name="T21" fmla="*/ 58 h 804"/>
                <a:gd name="T22" fmla="*/ 352 w 805"/>
                <a:gd name="T23" fmla="*/ 50 h 804"/>
                <a:gd name="T24" fmla="*/ 310 w 805"/>
                <a:gd name="T25" fmla="*/ 56 h 804"/>
                <a:gd name="T26" fmla="*/ 319 w 805"/>
                <a:gd name="T27" fmla="*/ 57 h 804"/>
                <a:gd name="T28" fmla="*/ 320 w 805"/>
                <a:gd name="T29" fmla="*/ 64 h 804"/>
                <a:gd name="T30" fmla="*/ 313 w 805"/>
                <a:gd name="T31" fmla="*/ 67 h 804"/>
                <a:gd name="T32" fmla="*/ 308 w 805"/>
                <a:gd name="T33" fmla="*/ 60 h 804"/>
                <a:gd name="T34" fmla="*/ 271 w 805"/>
                <a:gd name="T35" fmla="*/ 69 h 804"/>
                <a:gd name="T36" fmla="*/ 277 w 805"/>
                <a:gd name="T37" fmla="*/ 75 h 804"/>
                <a:gd name="T38" fmla="*/ 270 w 805"/>
                <a:gd name="T39" fmla="*/ 81 h 804"/>
                <a:gd name="T40" fmla="*/ 265 w 805"/>
                <a:gd name="T41" fmla="*/ 74 h 804"/>
                <a:gd name="T42" fmla="*/ 224 w 805"/>
                <a:gd name="T43" fmla="*/ 91 h 804"/>
                <a:gd name="T44" fmla="*/ 233 w 805"/>
                <a:gd name="T45" fmla="*/ 89 h 804"/>
                <a:gd name="T46" fmla="*/ 235 w 805"/>
                <a:gd name="T47" fmla="*/ 98 h 804"/>
                <a:gd name="T48" fmla="*/ 226 w 805"/>
                <a:gd name="T49" fmla="*/ 99 h 804"/>
                <a:gd name="T50" fmla="*/ 224 w 805"/>
                <a:gd name="T51" fmla="*/ 91 h 804"/>
                <a:gd name="T52" fmla="*/ 48 w 805"/>
                <a:gd name="T53" fmla="*/ 393 h 804"/>
                <a:gd name="T54" fmla="*/ 156 w 805"/>
                <a:gd name="T55" fmla="*/ 142 h 804"/>
                <a:gd name="T56" fmla="*/ 161 w 805"/>
                <a:gd name="T57" fmla="*/ 148 h 804"/>
                <a:gd name="T58" fmla="*/ 48 w 805"/>
                <a:gd name="T59" fmla="*/ 393 h 804"/>
                <a:gd name="T60" fmla="*/ 642 w 805"/>
                <a:gd name="T61" fmla="*/ 641 h 804"/>
                <a:gd name="T62" fmla="*/ 545 w 805"/>
                <a:gd name="T63" fmla="*/ 726 h 804"/>
                <a:gd name="T64" fmla="*/ 503 w 805"/>
                <a:gd name="T65" fmla="*/ 725 h 804"/>
                <a:gd name="T66" fmla="*/ 112 w 805"/>
                <a:gd name="T67" fmla="*/ 574 h 804"/>
                <a:gd name="T68" fmla="*/ 52 w 805"/>
                <a:gd name="T69" fmla="*/ 451 h 804"/>
                <a:gd name="T70" fmla="*/ 164 w 805"/>
                <a:gd name="T71" fmla="*/ 163 h 804"/>
                <a:gd name="T72" fmla="*/ 425 w 805"/>
                <a:gd name="T73" fmla="*/ 49 h 804"/>
                <a:gd name="T74" fmla="*/ 574 w 805"/>
                <a:gd name="T75" fmla="*/ 110 h 804"/>
                <a:gd name="T76" fmla="*/ 673 w 805"/>
                <a:gd name="T77" fmla="*/ 199 h 804"/>
                <a:gd name="T78" fmla="*/ 721 w 805"/>
                <a:gd name="T79" fmla="*/ 556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05" h="804">
                  <a:moveTo>
                    <a:pt x="662" y="143"/>
                  </a:moveTo>
                  <a:cubicBezTo>
                    <a:pt x="519" y="0"/>
                    <a:pt x="287" y="0"/>
                    <a:pt x="143" y="143"/>
                  </a:cubicBezTo>
                  <a:cubicBezTo>
                    <a:pt x="0" y="286"/>
                    <a:pt x="0" y="518"/>
                    <a:pt x="143" y="661"/>
                  </a:cubicBezTo>
                  <a:cubicBezTo>
                    <a:pt x="287" y="804"/>
                    <a:pt x="519" y="804"/>
                    <a:pt x="662" y="661"/>
                  </a:cubicBezTo>
                  <a:cubicBezTo>
                    <a:pt x="805" y="518"/>
                    <a:pt x="805" y="286"/>
                    <a:pt x="662" y="143"/>
                  </a:cubicBezTo>
                  <a:close/>
                  <a:moveTo>
                    <a:pt x="397" y="46"/>
                  </a:moveTo>
                  <a:cubicBezTo>
                    <a:pt x="397" y="45"/>
                    <a:pt x="398" y="43"/>
                    <a:pt x="400" y="43"/>
                  </a:cubicBezTo>
                  <a:cubicBezTo>
                    <a:pt x="405" y="43"/>
                    <a:pt x="405" y="43"/>
                    <a:pt x="405" y="43"/>
                  </a:cubicBezTo>
                  <a:cubicBezTo>
                    <a:pt x="407" y="43"/>
                    <a:pt x="408" y="45"/>
                    <a:pt x="408" y="46"/>
                  </a:cubicBezTo>
                  <a:cubicBezTo>
                    <a:pt x="408" y="52"/>
                    <a:pt x="408" y="52"/>
                    <a:pt x="408" y="52"/>
                  </a:cubicBezTo>
                  <a:cubicBezTo>
                    <a:pt x="408" y="53"/>
                    <a:pt x="407" y="54"/>
                    <a:pt x="405" y="54"/>
                  </a:cubicBezTo>
                  <a:cubicBezTo>
                    <a:pt x="400" y="54"/>
                    <a:pt x="400" y="54"/>
                    <a:pt x="400" y="54"/>
                  </a:cubicBezTo>
                  <a:cubicBezTo>
                    <a:pt x="398" y="54"/>
                    <a:pt x="397" y="53"/>
                    <a:pt x="397" y="52"/>
                  </a:cubicBezTo>
                  <a:lnTo>
                    <a:pt x="397" y="46"/>
                  </a:lnTo>
                  <a:close/>
                  <a:moveTo>
                    <a:pt x="352" y="50"/>
                  </a:moveTo>
                  <a:cubicBezTo>
                    <a:pt x="352" y="49"/>
                    <a:pt x="353" y="47"/>
                    <a:pt x="355" y="47"/>
                  </a:cubicBezTo>
                  <a:cubicBezTo>
                    <a:pt x="360" y="46"/>
                    <a:pt x="360" y="46"/>
                    <a:pt x="360" y="46"/>
                  </a:cubicBezTo>
                  <a:cubicBezTo>
                    <a:pt x="362" y="46"/>
                    <a:pt x="363" y="47"/>
                    <a:pt x="363" y="49"/>
                  </a:cubicBezTo>
                  <a:cubicBezTo>
                    <a:pt x="364" y="54"/>
                    <a:pt x="364" y="54"/>
                    <a:pt x="364" y="54"/>
                  </a:cubicBezTo>
                  <a:cubicBezTo>
                    <a:pt x="364" y="55"/>
                    <a:pt x="364" y="56"/>
                    <a:pt x="363" y="56"/>
                  </a:cubicBezTo>
                  <a:cubicBezTo>
                    <a:pt x="363" y="57"/>
                    <a:pt x="362" y="57"/>
                    <a:pt x="361" y="57"/>
                  </a:cubicBezTo>
                  <a:cubicBezTo>
                    <a:pt x="356" y="58"/>
                    <a:pt x="356" y="58"/>
                    <a:pt x="356" y="58"/>
                  </a:cubicBezTo>
                  <a:cubicBezTo>
                    <a:pt x="354" y="58"/>
                    <a:pt x="353" y="57"/>
                    <a:pt x="353" y="56"/>
                  </a:cubicBezTo>
                  <a:lnTo>
                    <a:pt x="352" y="50"/>
                  </a:lnTo>
                  <a:close/>
                  <a:moveTo>
                    <a:pt x="308" y="60"/>
                  </a:moveTo>
                  <a:cubicBezTo>
                    <a:pt x="308" y="58"/>
                    <a:pt x="309" y="57"/>
                    <a:pt x="310" y="56"/>
                  </a:cubicBezTo>
                  <a:cubicBezTo>
                    <a:pt x="315" y="55"/>
                    <a:pt x="315" y="55"/>
                    <a:pt x="315" y="55"/>
                  </a:cubicBezTo>
                  <a:cubicBezTo>
                    <a:pt x="317" y="55"/>
                    <a:pt x="318" y="55"/>
                    <a:pt x="319" y="57"/>
                  </a:cubicBezTo>
                  <a:cubicBezTo>
                    <a:pt x="320" y="62"/>
                    <a:pt x="320" y="62"/>
                    <a:pt x="320" y="62"/>
                  </a:cubicBezTo>
                  <a:cubicBezTo>
                    <a:pt x="320" y="63"/>
                    <a:pt x="320" y="64"/>
                    <a:pt x="320" y="64"/>
                  </a:cubicBezTo>
                  <a:cubicBezTo>
                    <a:pt x="319" y="65"/>
                    <a:pt x="319" y="65"/>
                    <a:pt x="318" y="66"/>
                  </a:cubicBezTo>
                  <a:cubicBezTo>
                    <a:pt x="313" y="67"/>
                    <a:pt x="313" y="67"/>
                    <a:pt x="313" y="67"/>
                  </a:cubicBezTo>
                  <a:cubicBezTo>
                    <a:pt x="311" y="67"/>
                    <a:pt x="310" y="66"/>
                    <a:pt x="309" y="65"/>
                  </a:cubicBezTo>
                  <a:lnTo>
                    <a:pt x="308" y="60"/>
                  </a:lnTo>
                  <a:close/>
                  <a:moveTo>
                    <a:pt x="266" y="71"/>
                  </a:moveTo>
                  <a:cubicBezTo>
                    <a:pt x="271" y="69"/>
                    <a:pt x="271" y="69"/>
                    <a:pt x="271" y="69"/>
                  </a:cubicBezTo>
                  <a:cubicBezTo>
                    <a:pt x="273" y="68"/>
                    <a:pt x="274" y="69"/>
                    <a:pt x="275" y="70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8" y="77"/>
                    <a:pt x="277" y="78"/>
                    <a:pt x="276" y="79"/>
                  </a:cubicBezTo>
                  <a:cubicBezTo>
                    <a:pt x="270" y="81"/>
                    <a:pt x="270" y="81"/>
                    <a:pt x="270" y="81"/>
                  </a:cubicBezTo>
                  <a:cubicBezTo>
                    <a:pt x="269" y="82"/>
                    <a:pt x="267" y="81"/>
                    <a:pt x="267" y="79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64" y="73"/>
                    <a:pt x="265" y="71"/>
                    <a:pt x="266" y="71"/>
                  </a:cubicBezTo>
                  <a:close/>
                  <a:moveTo>
                    <a:pt x="224" y="91"/>
                  </a:moveTo>
                  <a:cubicBezTo>
                    <a:pt x="229" y="88"/>
                    <a:pt x="229" y="88"/>
                    <a:pt x="229" y="88"/>
                  </a:cubicBezTo>
                  <a:cubicBezTo>
                    <a:pt x="231" y="87"/>
                    <a:pt x="232" y="88"/>
                    <a:pt x="233" y="89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6" y="95"/>
                    <a:pt x="236" y="97"/>
                    <a:pt x="235" y="98"/>
                  </a:cubicBezTo>
                  <a:cubicBezTo>
                    <a:pt x="230" y="100"/>
                    <a:pt x="230" y="100"/>
                    <a:pt x="230" y="100"/>
                  </a:cubicBezTo>
                  <a:cubicBezTo>
                    <a:pt x="228" y="101"/>
                    <a:pt x="227" y="101"/>
                    <a:pt x="226" y="99"/>
                  </a:cubicBezTo>
                  <a:cubicBezTo>
                    <a:pt x="223" y="95"/>
                    <a:pt x="223" y="95"/>
                    <a:pt x="223" y="95"/>
                  </a:cubicBezTo>
                  <a:cubicBezTo>
                    <a:pt x="223" y="93"/>
                    <a:pt x="223" y="92"/>
                    <a:pt x="224" y="91"/>
                  </a:cubicBezTo>
                  <a:close/>
                  <a:moveTo>
                    <a:pt x="48" y="393"/>
                  </a:moveTo>
                  <a:cubicBezTo>
                    <a:pt x="48" y="393"/>
                    <a:pt x="48" y="393"/>
                    <a:pt x="48" y="393"/>
                  </a:cubicBezTo>
                  <a:cubicBezTo>
                    <a:pt x="46" y="393"/>
                    <a:pt x="44" y="391"/>
                    <a:pt x="44" y="389"/>
                  </a:cubicBezTo>
                  <a:cubicBezTo>
                    <a:pt x="48" y="294"/>
                    <a:pt x="87" y="207"/>
                    <a:pt x="156" y="142"/>
                  </a:cubicBezTo>
                  <a:cubicBezTo>
                    <a:pt x="157" y="140"/>
                    <a:pt x="160" y="140"/>
                    <a:pt x="161" y="142"/>
                  </a:cubicBezTo>
                  <a:cubicBezTo>
                    <a:pt x="163" y="144"/>
                    <a:pt x="163" y="146"/>
                    <a:pt x="161" y="148"/>
                  </a:cubicBezTo>
                  <a:cubicBezTo>
                    <a:pt x="94" y="211"/>
                    <a:pt x="56" y="297"/>
                    <a:pt x="52" y="389"/>
                  </a:cubicBezTo>
                  <a:cubicBezTo>
                    <a:pt x="52" y="391"/>
                    <a:pt x="51" y="393"/>
                    <a:pt x="48" y="393"/>
                  </a:cubicBezTo>
                  <a:close/>
                  <a:moveTo>
                    <a:pt x="707" y="549"/>
                  </a:moveTo>
                  <a:cubicBezTo>
                    <a:pt x="691" y="582"/>
                    <a:pt x="669" y="613"/>
                    <a:pt x="642" y="641"/>
                  </a:cubicBezTo>
                  <a:cubicBezTo>
                    <a:pt x="611" y="672"/>
                    <a:pt x="576" y="695"/>
                    <a:pt x="538" y="711"/>
                  </a:cubicBezTo>
                  <a:cubicBezTo>
                    <a:pt x="545" y="726"/>
                    <a:pt x="545" y="726"/>
                    <a:pt x="545" y="726"/>
                  </a:cubicBezTo>
                  <a:cubicBezTo>
                    <a:pt x="532" y="731"/>
                    <a:pt x="520" y="736"/>
                    <a:pt x="507" y="740"/>
                  </a:cubicBezTo>
                  <a:cubicBezTo>
                    <a:pt x="503" y="725"/>
                    <a:pt x="503" y="725"/>
                    <a:pt x="503" y="725"/>
                  </a:cubicBezTo>
                  <a:cubicBezTo>
                    <a:pt x="387" y="761"/>
                    <a:pt x="255" y="733"/>
                    <a:pt x="164" y="641"/>
                  </a:cubicBezTo>
                  <a:cubicBezTo>
                    <a:pt x="143" y="620"/>
                    <a:pt x="126" y="598"/>
                    <a:pt x="112" y="574"/>
                  </a:cubicBezTo>
                  <a:cubicBezTo>
                    <a:pt x="98" y="582"/>
                    <a:pt x="98" y="582"/>
                    <a:pt x="98" y="582"/>
                  </a:cubicBezTo>
                  <a:cubicBezTo>
                    <a:pt x="74" y="541"/>
                    <a:pt x="59" y="496"/>
                    <a:pt x="52" y="451"/>
                  </a:cubicBezTo>
                  <a:cubicBezTo>
                    <a:pt x="68" y="449"/>
                    <a:pt x="68" y="449"/>
                    <a:pt x="68" y="449"/>
                  </a:cubicBezTo>
                  <a:cubicBezTo>
                    <a:pt x="54" y="347"/>
                    <a:pt x="86" y="241"/>
                    <a:pt x="164" y="163"/>
                  </a:cubicBezTo>
                  <a:cubicBezTo>
                    <a:pt x="235" y="91"/>
                    <a:pt x="330" y="59"/>
                    <a:pt x="424" y="65"/>
                  </a:cubicBezTo>
                  <a:cubicBezTo>
                    <a:pt x="425" y="49"/>
                    <a:pt x="425" y="49"/>
                    <a:pt x="425" y="49"/>
                  </a:cubicBezTo>
                  <a:cubicBezTo>
                    <a:pt x="479" y="52"/>
                    <a:pt x="533" y="68"/>
                    <a:pt x="581" y="97"/>
                  </a:cubicBezTo>
                  <a:cubicBezTo>
                    <a:pt x="574" y="110"/>
                    <a:pt x="574" y="110"/>
                    <a:pt x="574" y="110"/>
                  </a:cubicBezTo>
                  <a:cubicBezTo>
                    <a:pt x="598" y="124"/>
                    <a:pt x="621" y="142"/>
                    <a:pt x="642" y="163"/>
                  </a:cubicBezTo>
                  <a:cubicBezTo>
                    <a:pt x="653" y="174"/>
                    <a:pt x="664" y="187"/>
                    <a:pt x="673" y="199"/>
                  </a:cubicBezTo>
                  <a:cubicBezTo>
                    <a:pt x="686" y="190"/>
                    <a:pt x="686" y="190"/>
                    <a:pt x="686" y="190"/>
                  </a:cubicBezTo>
                  <a:cubicBezTo>
                    <a:pt x="766" y="297"/>
                    <a:pt x="778" y="439"/>
                    <a:pt x="721" y="556"/>
                  </a:cubicBezTo>
                  <a:lnTo>
                    <a:pt x="707" y="5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6780213" y="2441575"/>
              <a:ext cx="539750" cy="996950"/>
            </a:xfrm>
            <a:custGeom>
              <a:avLst/>
              <a:gdLst>
                <a:gd name="T0" fmla="*/ 16 w 169"/>
                <a:gd name="T1" fmla="*/ 2 h 309"/>
                <a:gd name="T2" fmla="*/ 15 w 169"/>
                <a:gd name="T3" fmla="*/ 4 h 309"/>
                <a:gd name="T4" fmla="*/ 165 w 169"/>
                <a:gd name="T5" fmla="*/ 307 h 309"/>
                <a:gd name="T6" fmla="*/ 167 w 169"/>
                <a:gd name="T7" fmla="*/ 307 h 309"/>
                <a:gd name="T8" fmla="*/ 167 w 169"/>
                <a:gd name="T9" fmla="*/ 305 h 309"/>
                <a:gd name="T10" fmla="*/ 146 w 169"/>
                <a:gd name="T11" fmla="*/ 305 h 309"/>
                <a:gd name="T12" fmla="*/ 146 w 169"/>
                <a:gd name="T13" fmla="*/ 307 h 309"/>
                <a:gd name="T14" fmla="*/ 148 w 169"/>
                <a:gd name="T15" fmla="*/ 307 h 309"/>
                <a:gd name="T16" fmla="*/ 4 w 169"/>
                <a:gd name="T17" fmla="*/ 18 h 309"/>
                <a:gd name="T18" fmla="*/ 3 w 169"/>
                <a:gd name="T19" fmla="*/ 19 h 309"/>
                <a:gd name="T20" fmla="*/ 5 w 169"/>
                <a:gd name="T21" fmla="*/ 20 h 309"/>
                <a:gd name="T22" fmla="*/ 18 w 169"/>
                <a:gd name="T23" fmla="*/ 4 h 309"/>
                <a:gd name="T24" fmla="*/ 16 w 169"/>
                <a:gd name="T25" fmla="*/ 2 h 309"/>
                <a:gd name="T26" fmla="*/ 15 w 169"/>
                <a:gd name="T27" fmla="*/ 4 h 309"/>
                <a:gd name="T28" fmla="*/ 16 w 169"/>
                <a:gd name="T29" fmla="*/ 2 h 309"/>
                <a:gd name="T30" fmla="*/ 14 w 169"/>
                <a:gd name="T31" fmla="*/ 1 h 309"/>
                <a:gd name="T32" fmla="*/ 0 w 169"/>
                <a:gd name="T33" fmla="*/ 20 h 309"/>
                <a:gd name="T34" fmla="*/ 2 w 169"/>
                <a:gd name="T35" fmla="*/ 21 h 309"/>
                <a:gd name="T36" fmla="*/ 144 w 169"/>
                <a:gd name="T37" fmla="*/ 307 h 309"/>
                <a:gd name="T38" fmla="*/ 144 w 169"/>
                <a:gd name="T39" fmla="*/ 309 h 309"/>
                <a:gd name="T40" fmla="*/ 169 w 169"/>
                <a:gd name="T41" fmla="*/ 309 h 309"/>
                <a:gd name="T42" fmla="*/ 169 w 169"/>
                <a:gd name="T43" fmla="*/ 307 h 309"/>
                <a:gd name="T44" fmla="*/ 17 w 169"/>
                <a:gd name="T45" fmla="*/ 1 h 309"/>
                <a:gd name="T46" fmla="*/ 16 w 169"/>
                <a:gd name="T47" fmla="*/ 0 h 309"/>
                <a:gd name="T48" fmla="*/ 14 w 169"/>
                <a:gd name="T49" fmla="*/ 1 h 309"/>
                <a:gd name="T50" fmla="*/ 16 w 169"/>
                <a:gd name="T51" fmla="*/ 2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9" h="309">
                  <a:moveTo>
                    <a:pt x="16" y="2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06" y="73"/>
                    <a:pt x="165" y="183"/>
                    <a:pt x="165" y="307"/>
                  </a:cubicBezTo>
                  <a:cubicBezTo>
                    <a:pt x="167" y="307"/>
                    <a:pt x="167" y="307"/>
                    <a:pt x="167" y="307"/>
                  </a:cubicBezTo>
                  <a:cubicBezTo>
                    <a:pt x="167" y="305"/>
                    <a:pt x="167" y="305"/>
                    <a:pt x="167" y="305"/>
                  </a:cubicBezTo>
                  <a:cubicBezTo>
                    <a:pt x="146" y="305"/>
                    <a:pt x="146" y="305"/>
                    <a:pt x="146" y="305"/>
                  </a:cubicBezTo>
                  <a:cubicBezTo>
                    <a:pt x="146" y="307"/>
                    <a:pt x="146" y="307"/>
                    <a:pt x="146" y="307"/>
                  </a:cubicBezTo>
                  <a:cubicBezTo>
                    <a:pt x="148" y="307"/>
                    <a:pt x="148" y="307"/>
                    <a:pt x="148" y="307"/>
                  </a:cubicBezTo>
                  <a:cubicBezTo>
                    <a:pt x="148" y="189"/>
                    <a:pt x="92" y="84"/>
                    <a:pt x="4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88" y="86"/>
                    <a:pt x="144" y="190"/>
                    <a:pt x="144" y="307"/>
                  </a:cubicBezTo>
                  <a:cubicBezTo>
                    <a:pt x="144" y="309"/>
                    <a:pt x="144" y="309"/>
                    <a:pt x="144" y="309"/>
                  </a:cubicBezTo>
                  <a:cubicBezTo>
                    <a:pt x="169" y="309"/>
                    <a:pt x="169" y="309"/>
                    <a:pt x="169" y="309"/>
                  </a:cubicBezTo>
                  <a:cubicBezTo>
                    <a:pt x="169" y="307"/>
                    <a:pt x="169" y="307"/>
                    <a:pt x="169" y="307"/>
                  </a:cubicBezTo>
                  <a:cubicBezTo>
                    <a:pt x="169" y="182"/>
                    <a:pt x="110" y="71"/>
                    <a:pt x="17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4" y="1"/>
                    <a:pt x="14" y="1"/>
                  </a:cubicBez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7"/>
            <p:cNvSpPr>
              <a:spLocks/>
            </p:cNvSpPr>
            <p:nvPr/>
          </p:nvSpPr>
          <p:spPr bwMode="auto">
            <a:xfrm>
              <a:off x="6208713" y="4325938"/>
              <a:ext cx="665163" cy="330200"/>
            </a:xfrm>
            <a:custGeom>
              <a:avLst/>
              <a:gdLst>
                <a:gd name="T0" fmla="*/ 208 w 208"/>
                <a:gd name="T1" fmla="*/ 15 h 102"/>
                <a:gd name="T2" fmla="*/ 2 w 208"/>
                <a:gd name="T3" fmla="*/ 102 h 102"/>
                <a:gd name="T4" fmla="*/ 0 w 208"/>
                <a:gd name="T5" fmla="*/ 82 h 102"/>
                <a:gd name="T6" fmla="*/ 196 w 208"/>
                <a:gd name="T7" fmla="*/ 0 h 102"/>
                <a:gd name="T8" fmla="*/ 208 w 208"/>
                <a:gd name="T9" fmla="*/ 1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02">
                  <a:moveTo>
                    <a:pt x="208" y="15"/>
                  </a:moveTo>
                  <a:cubicBezTo>
                    <a:pt x="151" y="63"/>
                    <a:pt x="80" y="94"/>
                    <a:pt x="2" y="10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74" y="75"/>
                    <a:pt x="141" y="45"/>
                    <a:pt x="196" y="0"/>
                  </a:cubicBezTo>
                  <a:lnTo>
                    <a:pt x="208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8"/>
            <p:cNvSpPr>
              <a:spLocks noEditPoints="1"/>
            </p:cNvSpPr>
            <p:nvPr/>
          </p:nvSpPr>
          <p:spPr bwMode="auto">
            <a:xfrm>
              <a:off x="6243638" y="4354513"/>
              <a:ext cx="582613" cy="261938"/>
            </a:xfrm>
            <a:custGeom>
              <a:avLst/>
              <a:gdLst>
                <a:gd name="T0" fmla="*/ 4 w 182"/>
                <a:gd name="T1" fmla="*/ 73 h 81"/>
                <a:gd name="T2" fmla="*/ 0 w 182"/>
                <a:gd name="T3" fmla="*/ 73 h 81"/>
                <a:gd name="T4" fmla="*/ 1 w 182"/>
                <a:gd name="T5" fmla="*/ 81 h 81"/>
                <a:gd name="T6" fmla="*/ 5 w 182"/>
                <a:gd name="T7" fmla="*/ 81 h 81"/>
                <a:gd name="T8" fmla="*/ 4 w 182"/>
                <a:gd name="T9" fmla="*/ 73 h 81"/>
                <a:gd name="T10" fmla="*/ 27 w 182"/>
                <a:gd name="T11" fmla="*/ 69 h 81"/>
                <a:gd name="T12" fmla="*/ 24 w 182"/>
                <a:gd name="T13" fmla="*/ 70 h 81"/>
                <a:gd name="T14" fmla="*/ 25 w 182"/>
                <a:gd name="T15" fmla="*/ 77 h 81"/>
                <a:gd name="T16" fmla="*/ 29 w 182"/>
                <a:gd name="T17" fmla="*/ 77 h 81"/>
                <a:gd name="T18" fmla="*/ 27 w 182"/>
                <a:gd name="T19" fmla="*/ 69 h 81"/>
                <a:gd name="T20" fmla="*/ 51 w 182"/>
                <a:gd name="T21" fmla="*/ 63 h 81"/>
                <a:gd name="T22" fmla="*/ 47 w 182"/>
                <a:gd name="T23" fmla="*/ 64 h 81"/>
                <a:gd name="T24" fmla="*/ 49 w 182"/>
                <a:gd name="T25" fmla="*/ 72 h 81"/>
                <a:gd name="T26" fmla="*/ 53 w 182"/>
                <a:gd name="T27" fmla="*/ 71 h 81"/>
                <a:gd name="T28" fmla="*/ 51 w 182"/>
                <a:gd name="T29" fmla="*/ 63 h 81"/>
                <a:gd name="T30" fmla="*/ 73 w 182"/>
                <a:gd name="T31" fmla="*/ 56 h 81"/>
                <a:gd name="T32" fmla="*/ 69 w 182"/>
                <a:gd name="T33" fmla="*/ 57 h 81"/>
                <a:gd name="T34" fmla="*/ 72 w 182"/>
                <a:gd name="T35" fmla="*/ 65 h 81"/>
                <a:gd name="T36" fmla="*/ 76 w 182"/>
                <a:gd name="T37" fmla="*/ 64 h 81"/>
                <a:gd name="T38" fmla="*/ 73 w 182"/>
                <a:gd name="T39" fmla="*/ 56 h 81"/>
                <a:gd name="T40" fmla="*/ 95 w 182"/>
                <a:gd name="T41" fmla="*/ 48 h 81"/>
                <a:gd name="T42" fmla="*/ 92 w 182"/>
                <a:gd name="T43" fmla="*/ 49 h 81"/>
                <a:gd name="T44" fmla="*/ 95 w 182"/>
                <a:gd name="T45" fmla="*/ 57 h 81"/>
                <a:gd name="T46" fmla="*/ 98 w 182"/>
                <a:gd name="T47" fmla="*/ 55 h 81"/>
                <a:gd name="T48" fmla="*/ 95 w 182"/>
                <a:gd name="T49" fmla="*/ 48 h 81"/>
                <a:gd name="T50" fmla="*/ 117 w 182"/>
                <a:gd name="T51" fmla="*/ 38 h 81"/>
                <a:gd name="T52" fmla="*/ 113 w 182"/>
                <a:gd name="T53" fmla="*/ 39 h 81"/>
                <a:gd name="T54" fmla="*/ 117 w 182"/>
                <a:gd name="T55" fmla="*/ 47 h 81"/>
                <a:gd name="T56" fmla="*/ 120 w 182"/>
                <a:gd name="T57" fmla="*/ 45 h 81"/>
                <a:gd name="T58" fmla="*/ 117 w 182"/>
                <a:gd name="T59" fmla="*/ 38 h 81"/>
                <a:gd name="T60" fmla="*/ 138 w 182"/>
                <a:gd name="T61" fmla="*/ 26 h 81"/>
                <a:gd name="T62" fmla="*/ 134 w 182"/>
                <a:gd name="T63" fmla="*/ 28 h 81"/>
                <a:gd name="T64" fmla="*/ 138 w 182"/>
                <a:gd name="T65" fmla="*/ 35 h 81"/>
                <a:gd name="T66" fmla="*/ 142 w 182"/>
                <a:gd name="T67" fmla="*/ 33 h 81"/>
                <a:gd name="T68" fmla="*/ 138 w 182"/>
                <a:gd name="T69" fmla="*/ 26 h 81"/>
                <a:gd name="T70" fmla="*/ 158 w 182"/>
                <a:gd name="T71" fmla="*/ 14 h 81"/>
                <a:gd name="T72" fmla="*/ 154 w 182"/>
                <a:gd name="T73" fmla="*/ 16 h 81"/>
                <a:gd name="T74" fmla="*/ 159 w 182"/>
                <a:gd name="T75" fmla="*/ 22 h 81"/>
                <a:gd name="T76" fmla="*/ 162 w 182"/>
                <a:gd name="T77" fmla="*/ 20 h 81"/>
                <a:gd name="T78" fmla="*/ 158 w 182"/>
                <a:gd name="T79" fmla="*/ 14 h 81"/>
                <a:gd name="T80" fmla="*/ 177 w 182"/>
                <a:gd name="T81" fmla="*/ 0 h 81"/>
                <a:gd name="T82" fmla="*/ 174 w 182"/>
                <a:gd name="T83" fmla="*/ 2 h 81"/>
                <a:gd name="T84" fmla="*/ 179 w 182"/>
                <a:gd name="T85" fmla="*/ 8 h 81"/>
                <a:gd name="T86" fmla="*/ 182 w 182"/>
                <a:gd name="T87" fmla="*/ 6 h 81"/>
                <a:gd name="T88" fmla="*/ 177 w 182"/>
                <a:gd name="T8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" h="81">
                  <a:moveTo>
                    <a:pt x="4" y="73"/>
                  </a:moveTo>
                  <a:cubicBezTo>
                    <a:pt x="3" y="73"/>
                    <a:pt x="1" y="73"/>
                    <a:pt x="0" y="73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3" y="81"/>
                    <a:pt x="4" y="81"/>
                    <a:pt x="5" y="81"/>
                  </a:cubicBezTo>
                  <a:cubicBezTo>
                    <a:pt x="4" y="73"/>
                    <a:pt x="4" y="73"/>
                    <a:pt x="4" y="73"/>
                  </a:cubicBezTo>
                  <a:close/>
                  <a:moveTo>
                    <a:pt x="27" y="69"/>
                  </a:moveTo>
                  <a:cubicBezTo>
                    <a:pt x="26" y="69"/>
                    <a:pt x="25" y="69"/>
                    <a:pt x="24" y="70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6" y="77"/>
                    <a:pt x="28" y="77"/>
                    <a:pt x="29" y="77"/>
                  </a:cubicBezTo>
                  <a:cubicBezTo>
                    <a:pt x="27" y="69"/>
                    <a:pt x="27" y="69"/>
                    <a:pt x="27" y="69"/>
                  </a:cubicBezTo>
                  <a:close/>
                  <a:moveTo>
                    <a:pt x="51" y="63"/>
                  </a:moveTo>
                  <a:cubicBezTo>
                    <a:pt x="49" y="64"/>
                    <a:pt x="48" y="64"/>
                    <a:pt x="47" y="64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1" y="71"/>
                    <a:pt x="53" y="71"/>
                  </a:cubicBezTo>
                  <a:cubicBezTo>
                    <a:pt x="51" y="63"/>
                    <a:pt x="51" y="63"/>
                    <a:pt x="51" y="63"/>
                  </a:cubicBezTo>
                  <a:close/>
                  <a:moveTo>
                    <a:pt x="73" y="56"/>
                  </a:moveTo>
                  <a:cubicBezTo>
                    <a:pt x="72" y="57"/>
                    <a:pt x="71" y="57"/>
                    <a:pt x="69" y="5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3" y="65"/>
                    <a:pt x="75" y="64"/>
                    <a:pt x="76" y="64"/>
                  </a:cubicBezTo>
                  <a:cubicBezTo>
                    <a:pt x="73" y="56"/>
                    <a:pt x="73" y="56"/>
                    <a:pt x="73" y="56"/>
                  </a:cubicBezTo>
                  <a:close/>
                  <a:moveTo>
                    <a:pt x="95" y="48"/>
                  </a:moveTo>
                  <a:cubicBezTo>
                    <a:pt x="94" y="48"/>
                    <a:pt x="93" y="49"/>
                    <a:pt x="92" y="49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6" y="56"/>
                    <a:pt x="97" y="56"/>
                    <a:pt x="98" y="55"/>
                  </a:cubicBezTo>
                  <a:cubicBezTo>
                    <a:pt x="95" y="48"/>
                    <a:pt x="95" y="48"/>
                    <a:pt x="95" y="48"/>
                  </a:cubicBezTo>
                  <a:close/>
                  <a:moveTo>
                    <a:pt x="117" y="38"/>
                  </a:moveTo>
                  <a:cubicBezTo>
                    <a:pt x="116" y="38"/>
                    <a:pt x="114" y="39"/>
                    <a:pt x="113" y="39"/>
                  </a:cubicBezTo>
                  <a:cubicBezTo>
                    <a:pt x="117" y="47"/>
                    <a:pt x="117" y="47"/>
                    <a:pt x="117" y="47"/>
                  </a:cubicBezTo>
                  <a:cubicBezTo>
                    <a:pt x="118" y="46"/>
                    <a:pt x="119" y="45"/>
                    <a:pt x="120" y="45"/>
                  </a:cubicBezTo>
                  <a:cubicBezTo>
                    <a:pt x="117" y="38"/>
                    <a:pt x="117" y="38"/>
                    <a:pt x="117" y="38"/>
                  </a:cubicBezTo>
                  <a:close/>
                  <a:moveTo>
                    <a:pt x="138" y="26"/>
                  </a:moveTo>
                  <a:cubicBezTo>
                    <a:pt x="136" y="27"/>
                    <a:pt x="135" y="28"/>
                    <a:pt x="134" y="28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9" y="34"/>
                    <a:pt x="141" y="34"/>
                    <a:pt x="142" y="33"/>
                  </a:cubicBezTo>
                  <a:cubicBezTo>
                    <a:pt x="138" y="26"/>
                    <a:pt x="138" y="26"/>
                    <a:pt x="138" y="26"/>
                  </a:cubicBezTo>
                  <a:close/>
                  <a:moveTo>
                    <a:pt x="158" y="14"/>
                  </a:moveTo>
                  <a:cubicBezTo>
                    <a:pt x="157" y="14"/>
                    <a:pt x="155" y="15"/>
                    <a:pt x="154" y="16"/>
                  </a:cubicBezTo>
                  <a:cubicBezTo>
                    <a:pt x="159" y="22"/>
                    <a:pt x="159" y="22"/>
                    <a:pt x="159" y="22"/>
                  </a:cubicBezTo>
                  <a:cubicBezTo>
                    <a:pt x="160" y="22"/>
                    <a:pt x="161" y="21"/>
                    <a:pt x="162" y="20"/>
                  </a:cubicBezTo>
                  <a:cubicBezTo>
                    <a:pt x="158" y="14"/>
                    <a:pt x="158" y="14"/>
                    <a:pt x="158" y="14"/>
                  </a:cubicBezTo>
                  <a:close/>
                  <a:moveTo>
                    <a:pt x="177" y="0"/>
                  </a:moveTo>
                  <a:cubicBezTo>
                    <a:pt x="176" y="0"/>
                    <a:pt x="175" y="1"/>
                    <a:pt x="174" y="2"/>
                  </a:cubicBezTo>
                  <a:cubicBezTo>
                    <a:pt x="179" y="8"/>
                    <a:pt x="179" y="8"/>
                    <a:pt x="179" y="8"/>
                  </a:cubicBezTo>
                  <a:cubicBezTo>
                    <a:pt x="180" y="7"/>
                    <a:pt x="181" y="7"/>
                    <a:pt x="182" y="6"/>
                  </a:cubicBezTo>
                  <a:cubicBezTo>
                    <a:pt x="177" y="0"/>
                    <a:pt x="177" y="0"/>
                    <a:pt x="1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9"/>
            <p:cNvSpPr>
              <a:spLocks/>
            </p:cNvSpPr>
            <p:nvPr/>
          </p:nvSpPr>
          <p:spPr bwMode="auto">
            <a:xfrm>
              <a:off x="4897438" y="3560763"/>
              <a:ext cx="452438" cy="793750"/>
            </a:xfrm>
            <a:custGeom>
              <a:avLst/>
              <a:gdLst>
                <a:gd name="T0" fmla="*/ 130 w 142"/>
                <a:gd name="T1" fmla="*/ 244 h 246"/>
                <a:gd name="T2" fmla="*/ 131 w 142"/>
                <a:gd name="T3" fmla="*/ 242 h 246"/>
                <a:gd name="T4" fmla="*/ 5 w 142"/>
                <a:gd name="T5" fmla="*/ 3 h 246"/>
                <a:gd name="T6" fmla="*/ 3 w 142"/>
                <a:gd name="T7" fmla="*/ 4 h 246"/>
                <a:gd name="T8" fmla="*/ 3 w 142"/>
                <a:gd name="T9" fmla="*/ 6 h 246"/>
                <a:gd name="T10" fmla="*/ 17 w 142"/>
                <a:gd name="T11" fmla="*/ 4 h 246"/>
                <a:gd name="T12" fmla="*/ 17 w 142"/>
                <a:gd name="T13" fmla="*/ 2 h 246"/>
                <a:gd name="T14" fmla="*/ 15 w 142"/>
                <a:gd name="T15" fmla="*/ 2 h 246"/>
                <a:gd name="T16" fmla="*/ 138 w 142"/>
                <a:gd name="T17" fmla="*/ 234 h 246"/>
                <a:gd name="T18" fmla="*/ 139 w 142"/>
                <a:gd name="T19" fmla="*/ 232 h 246"/>
                <a:gd name="T20" fmla="*/ 138 w 142"/>
                <a:gd name="T21" fmla="*/ 231 h 246"/>
                <a:gd name="T22" fmla="*/ 128 w 142"/>
                <a:gd name="T23" fmla="*/ 242 h 246"/>
                <a:gd name="T24" fmla="*/ 130 w 142"/>
                <a:gd name="T25" fmla="*/ 244 h 246"/>
                <a:gd name="T26" fmla="*/ 131 w 142"/>
                <a:gd name="T27" fmla="*/ 242 h 246"/>
                <a:gd name="T28" fmla="*/ 130 w 142"/>
                <a:gd name="T29" fmla="*/ 244 h 246"/>
                <a:gd name="T30" fmla="*/ 131 w 142"/>
                <a:gd name="T31" fmla="*/ 245 h 246"/>
                <a:gd name="T32" fmla="*/ 142 w 142"/>
                <a:gd name="T33" fmla="*/ 232 h 246"/>
                <a:gd name="T34" fmla="*/ 141 w 142"/>
                <a:gd name="T35" fmla="*/ 231 h 246"/>
                <a:gd name="T36" fmla="*/ 19 w 142"/>
                <a:gd name="T37" fmla="*/ 2 h 246"/>
                <a:gd name="T38" fmla="*/ 19 w 142"/>
                <a:gd name="T39" fmla="*/ 0 h 246"/>
                <a:gd name="T40" fmla="*/ 0 w 142"/>
                <a:gd name="T41" fmla="*/ 2 h 246"/>
                <a:gd name="T42" fmla="*/ 1 w 142"/>
                <a:gd name="T43" fmla="*/ 4 h 246"/>
                <a:gd name="T44" fmla="*/ 128 w 142"/>
                <a:gd name="T45" fmla="*/ 245 h 246"/>
                <a:gd name="T46" fmla="*/ 130 w 142"/>
                <a:gd name="T47" fmla="*/ 246 h 246"/>
                <a:gd name="T48" fmla="*/ 131 w 142"/>
                <a:gd name="T49" fmla="*/ 245 h 246"/>
                <a:gd name="T50" fmla="*/ 130 w 142"/>
                <a:gd name="T51" fmla="*/ 2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2" h="246">
                  <a:moveTo>
                    <a:pt x="130" y="244"/>
                  </a:moveTo>
                  <a:cubicBezTo>
                    <a:pt x="131" y="242"/>
                    <a:pt x="131" y="242"/>
                    <a:pt x="131" y="242"/>
                  </a:cubicBezTo>
                  <a:cubicBezTo>
                    <a:pt x="62" y="183"/>
                    <a:pt x="16" y="98"/>
                    <a:pt x="5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26" y="94"/>
                    <a:pt x="71" y="176"/>
                    <a:pt x="138" y="234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28" y="242"/>
                    <a:pt x="128" y="242"/>
                    <a:pt x="128" y="242"/>
                  </a:cubicBezTo>
                  <a:cubicBezTo>
                    <a:pt x="130" y="244"/>
                    <a:pt x="130" y="244"/>
                    <a:pt x="130" y="244"/>
                  </a:cubicBezTo>
                  <a:cubicBezTo>
                    <a:pt x="131" y="242"/>
                    <a:pt x="131" y="242"/>
                    <a:pt x="131" y="242"/>
                  </a:cubicBezTo>
                  <a:cubicBezTo>
                    <a:pt x="130" y="244"/>
                    <a:pt x="130" y="244"/>
                    <a:pt x="130" y="244"/>
                  </a:cubicBezTo>
                  <a:cubicBezTo>
                    <a:pt x="131" y="245"/>
                    <a:pt x="131" y="245"/>
                    <a:pt x="131" y="245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75" y="174"/>
                    <a:pt x="30" y="93"/>
                    <a:pt x="19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2" y="100"/>
                    <a:pt x="59" y="185"/>
                    <a:pt x="128" y="245"/>
                  </a:cubicBezTo>
                  <a:cubicBezTo>
                    <a:pt x="130" y="246"/>
                    <a:pt x="130" y="246"/>
                    <a:pt x="130" y="246"/>
                  </a:cubicBezTo>
                  <a:cubicBezTo>
                    <a:pt x="131" y="245"/>
                    <a:pt x="131" y="245"/>
                    <a:pt x="131" y="245"/>
                  </a:cubicBezTo>
                  <a:lnTo>
                    <a:pt x="130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30"/>
            <p:cNvSpPr>
              <a:spLocks noEditPoints="1"/>
            </p:cNvSpPr>
            <p:nvPr/>
          </p:nvSpPr>
          <p:spPr bwMode="auto">
            <a:xfrm>
              <a:off x="4676776" y="1997075"/>
              <a:ext cx="2838450" cy="2871788"/>
            </a:xfrm>
            <a:custGeom>
              <a:avLst/>
              <a:gdLst>
                <a:gd name="T0" fmla="*/ 449 w 889"/>
                <a:gd name="T1" fmla="*/ 866 h 890"/>
                <a:gd name="T2" fmla="*/ 452 w 889"/>
                <a:gd name="T3" fmla="*/ 866 h 890"/>
                <a:gd name="T4" fmla="*/ 347 w 889"/>
                <a:gd name="T5" fmla="*/ 879 h 890"/>
                <a:gd name="T6" fmla="*/ 549 w 889"/>
                <a:gd name="T7" fmla="*/ 853 h 890"/>
                <a:gd name="T8" fmla="*/ 549 w 889"/>
                <a:gd name="T9" fmla="*/ 853 h 890"/>
                <a:gd name="T10" fmla="*/ 348 w 889"/>
                <a:gd name="T11" fmla="*/ 855 h 890"/>
                <a:gd name="T12" fmla="*/ 558 w 889"/>
                <a:gd name="T13" fmla="*/ 875 h 890"/>
                <a:gd name="T14" fmla="*/ 246 w 889"/>
                <a:gd name="T15" fmla="*/ 843 h 890"/>
                <a:gd name="T16" fmla="*/ 643 w 889"/>
                <a:gd name="T17" fmla="*/ 816 h 890"/>
                <a:gd name="T18" fmla="*/ 213 w 889"/>
                <a:gd name="T19" fmla="*/ 796 h 890"/>
                <a:gd name="T20" fmla="*/ 213 w 889"/>
                <a:gd name="T21" fmla="*/ 796 h 890"/>
                <a:gd name="T22" fmla="*/ 657 w 889"/>
                <a:gd name="T23" fmla="*/ 835 h 890"/>
                <a:gd name="T24" fmla="*/ 197 w 889"/>
                <a:gd name="T25" fmla="*/ 814 h 890"/>
                <a:gd name="T26" fmla="*/ 689 w 889"/>
                <a:gd name="T27" fmla="*/ 788 h 890"/>
                <a:gd name="T28" fmla="*/ 136 w 889"/>
                <a:gd name="T29" fmla="*/ 731 h 890"/>
                <a:gd name="T30" fmla="*/ 136 w 889"/>
                <a:gd name="T31" fmla="*/ 731 h 890"/>
                <a:gd name="T32" fmla="*/ 744 w 889"/>
                <a:gd name="T33" fmla="*/ 774 h 890"/>
                <a:gd name="T34" fmla="*/ 85 w 889"/>
                <a:gd name="T35" fmla="*/ 706 h 890"/>
                <a:gd name="T36" fmla="*/ 792 w 889"/>
                <a:gd name="T37" fmla="*/ 682 h 890"/>
                <a:gd name="T38" fmla="*/ 792 w 889"/>
                <a:gd name="T39" fmla="*/ 682 h 890"/>
                <a:gd name="T40" fmla="*/ 77 w 889"/>
                <a:gd name="T41" fmla="*/ 650 h 890"/>
                <a:gd name="T42" fmla="*/ 839 w 889"/>
                <a:gd name="T43" fmla="*/ 650 h 890"/>
                <a:gd name="T44" fmla="*/ 54 w 889"/>
                <a:gd name="T45" fmla="*/ 658 h 890"/>
                <a:gd name="T46" fmla="*/ 819 w 889"/>
                <a:gd name="T47" fmla="*/ 636 h 890"/>
                <a:gd name="T48" fmla="*/ 16 w 889"/>
                <a:gd name="T49" fmla="*/ 562 h 890"/>
                <a:gd name="T50" fmla="*/ 39 w 889"/>
                <a:gd name="T51" fmla="*/ 556 h 890"/>
                <a:gd name="T52" fmla="*/ 878 w 889"/>
                <a:gd name="T53" fmla="*/ 551 h 890"/>
                <a:gd name="T54" fmla="*/ 38 w 889"/>
                <a:gd name="T55" fmla="*/ 553 h 890"/>
                <a:gd name="T56" fmla="*/ 854 w 889"/>
                <a:gd name="T57" fmla="*/ 541 h 890"/>
                <a:gd name="T58" fmla="*/ 0 w 889"/>
                <a:gd name="T59" fmla="*/ 457 h 890"/>
                <a:gd name="T60" fmla="*/ 889 w 889"/>
                <a:gd name="T61" fmla="*/ 428 h 890"/>
                <a:gd name="T62" fmla="*/ 887 w 889"/>
                <a:gd name="T63" fmla="*/ 494 h 890"/>
                <a:gd name="T64" fmla="*/ 0 w 889"/>
                <a:gd name="T65" fmla="*/ 453 h 890"/>
                <a:gd name="T66" fmla="*/ 2 w 889"/>
                <a:gd name="T67" fmla="*/ 404 h 890"/>
                <a:gd name="T68" fmla="*/ 884 w 889"/>
                <a:gd name="T69" fmla="*/ 375 h 890"/>
                <a:gd name="T70" fmla="*/ 33 w 889"/>
                <a:gd name="T71" fmla="*/ 356 h 890"/>
                <a:gd name="T72" fmla="*/ 883 w 889"/>
                <a:gd name="T73" fmla="*/ 371 h 890"/>
                <a:gd name="T74" fmla="*/ 34 w 889"/>
                <a:gd name="T75" fmla="*/ 353 h 890"/>
                <a:gd name="T76" fmla="*/ 848 w 889"/>
                <a:gd name="T77" fmla="*/ 326 h 890"/>
                <a:gd name="T78" fmla="*/ 25 w 889"/>
                <a:gd name="T79" fmla="*/ 296 h 890"/>
                <a:gd name="T80" fmla="*/ 810 w 889"/>
                <a:gd name="T81" fmla="*/ 236 h 890"/>
                <a:gd name="T82" fmla="*/ 71 w 889"/>
                <a:gd name="T83" fmla="*/ 204 h 890"/>
                <a:gd name="T84" fmla="*/ 91 w 889"/>
                <a:gd name="T85" fmla="*/ 217 h 890"/>
                <a:gd name="T86" fmla="*/ 829 w 889"/>
                <a:gd name="T87" fmla="*/ 221 h 890"/>
                <a:gd name="T88" fmla="*/ 93 w 889"/>
                <a:gd name="T89" fmla="*/ 214 h 890"/>
                <a:gd name="T90" fmla="*/ 750 w 889"/>
                <a:gd name="T91" fmla="*/ 156 h 890"/>
                <a:gd name="T92" fmla="*/ 139 w 889"/>
                <a:gd name="T93" fmla="*/ 122 h 890"/>
                <a:gd name="T94" fmla="*/ 728 w 889"/>
                <a:gd name="T95" fmla="*/ 102 h 890"/>
                <a:gd name="T96" fmla="*/ 765 w 889"/>
                <a:gd name="T97" fmla="*/ 136 h 890"/>
                <a:gd name="T98" fmla="*/ 158 w 889"/>
                <a:gd name="T99" fmla="*/ 137 h 890"/>
                <a:gd name="T100" fmla="*/ 710 w 889"/>
                <a:gd name="T101" fmla="*/ 119 h 890"/>
                <a:gd name="T102" fmla="*/ 224 w 889"/>
                <a:gd name="T103" fmla="*/ 58 h 890"/>
                <a:gd name="T104" fmla="*/ 639 w 889"/>
                <a:gd name="T105" fmla="*/ 45 h 890"/>
                <a:gd name="T106" fmla="*/ 639 w 889"/>
                <a:gd name="T107" fmla="*/ 45 h 890"/>
                <a:gd name="T108" fmla="*/ 282 w 889"/>
                <a:gd name="T109" fmla="*/ 57 h 890"/>
                <a:gd name="T110" fmla="*/ 635 w 889"/>
                <a:gd name="T111" fmla="*/ 43 h 890"/>
                <a:gd name="T112" fmla="*/ 285 w 889"/>
                <a:gd name="T113" fmla="*/ 55 h 890"/>
                <a:gd name="T114" fmla="*/ 578 w 889"/>
                <a:gd name="T115" fmla="*/ 46 h 890"/>
                <a:gd name="T116" fmla="*/ 327 w 889"/>
                <a:gd name="T117" fmla="*/ 16 h 890"/>
                <a:gd name="T118" fmla="*/ 483 w 889"/>
                <a:gd name="T119" fmla="*/ 26 h 890"/>
                <a:gd name="T120" fmla="*/ 428 w 889"/>
                <a:gd name="T121" fmla="*/ 0 h 890"/>
                <a:gd name="T122" fmla="*/ 444 w 889"/>
                <a:gd name="T123" fmla="*/ 0 h 890"/>
                <a:gd name="T124" fmla="*/ 481 w 889"/>
                <a:gd name="T125" fmla="*/ 2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9" h="890">
                  <a:moveTo>
                    <a:pt x="402" y="863"/>
                  </a:moveTo>
                  <a:cubicBezTo>
                    <a:pt x="402" y="863"/>
                    <a:pt x="402" y="863"/>
                    <a:pt x="402" y="863"/>
                  </a:cubicBezTo>
                  <a:cubicBezTo>
                    <a:pt x="399" y="887"/>
                    <a:pt x="399" y="887"/>
                    <a:pt x="399" y="887"/>
                  </a:cubicBezTo>
                  <a:cubicBezTo>
                    <a:pt x="399" y="887"/>
                    <a:pt x="399" y="887"/>
                    <a:pt x="399" y="887"/>
                  </a:cubicBezTo>
                  <a:cubicBezTo>
                    <a:pt x="414" y="889"/>
                    <a:pt x="430" y="890"/>
                    <a:pt x="445" y="890"/>
                  </a:cubicBezTo>
                  <a:cubicBezTo>
                    <a:pt x="446" y="890"/>
                    <a:pt x="447" y="890"/>
                    <a:pt x="449" y="890"/>
                  </a:cubicBezTo>
                  <a:cubicBezTo>
                    <a:pt x="449" y="890"/>
                    <a:pt x="449" y="890"/>
                    <a:pt x="449" y="890"/>
                  </a:cubicBezTo>
                  <a:cubicBezTo>
                    <a:pt x="449" y="866"/>
                    <a:pt x="449" y="866"/>
                    <a:pt x="449" y="866"/>
                  </a:cubicBezTo>
                  <a:cubicBezTo>
                    <a:pt x="449" y="866"/>
                    <a:pt x="449" y="866"/>
                    <a:pt x="449" y="866"/>
                  </a:cubicBezTo>
                  <a:cubicBezTo>
                    <a:pt x="448" y="866"/>
                    <a:pt x="448" y="866"/>
                    <a:pt x="448" y="866"/>
                  </a:cubicBezTo>
                  <a:cubicBezTo>
                    <a:pt x="447" y="866"/>
                    <a:pt x="446" y="866"/>
                    <a:pt x="445" y="866"/>
                  </a:cubicBezTo>
                  <a:cubicBezTo>
                    <a:pt x="431" y="866"/>
                    <a:pt x="416" y="865"/>
                    <a:pt x="402" y="863"/>
                  </a:cubicBezTo>
                  <a:moveTo>
                    <a:pt x="499" y="862"/>
                  </a:moveTo>
                  <a:cubicBezTo>
                    <a:pt x="499" y="862"/>
                    <a:pt x="499" y="862"/>
                    <a:pt x="499" y="862"/>
                  </a:cubicBezTo>
                  <a:cubicBezTo>
                    <a:pt x="484" y="864"/>
                    <a:pt x="468" y="865"/>
                    <a:pt x="452" y="866"/>
                  </a:cubicBezTo>
                  <a:cubicBezTo>
                    <a:pt x="452" y="866"/>
                    <a:pt x="452" y="866"/>
                    <a:pt x="452" y="866"/>
                  </a:cubicBezTo>
                  <a:cubicBezTo>
                    <a:pt x="453" y="890"/>
                    <a:pt x="453" y="890"/>
                    <a:pt x="453" y="890"/>
                  </a:cubicBezTo>
                  <a:cubicBezTo>
                    <a:pt x="453" y="890"/>
                    <a:pt x="453" y="890"/>
                    <a:pt x="453" y="890"/>
                  </a:cubicBezTo>
                  <a:cubicBezTo>
                    <a:pt x="469" y="889"/>
                    <a:pt x="486" y="888"/>
                    <a:pt x="502" y="886"/>
                  </a:cubicBezTo>
                  <a:cubicBezTo>
                    <a:pt x="502" y="886"/>
                    <a:pt x="502" y="886"/>
                    <a:pt x="502" y="886"/>
                  </a:cubicBezTo>
                  <a:cubicBezTo>
                    <a:pt x="499" y="862"/>
                    <a:pt x="499" y="862"/>
                    <a:pt x="499" y="862"/>
                  </a:cubicBezTo>
                  <a:cubicBezTo>
                    <a:pt x="499" y="862"/>
                    <a:pt x="499" y="862"/>
                    <a:pt x="499" y="862"/>
                  </a:cubicBezTo>
                  <a:moveTo>
                    <a:pt x="352" y="855"/>
                  </a:moveTo>
                  <a:cubicBezTo>
                    <a:pt x="347" y="879"/>
                    <a:pt x="347" y="879"/>
                    <a:pt x="347" y="879"/>
                  </a:cubicBezTo>
                  <a:cubicBezTo>
                    <a:pt x="347" y="879"/>
                    <a:pt x="347" y="879"/>
                    <a:pt x="347" y="879"/>
                  </a:cubicBezTo>
                  <a:cubicBezTo>
                    <a:pt x="363" y="882"/>
                    <a:pt x="379" y="885"/>
                    <a:pt x="395" y="887"/>
                  </a:cubicBezTo>
                  <a:cubicBezTo>
                    <a:pt x="396" y="887"/>
                    <a:pt x="396" y="887"/>
                    <a:pt x="396" y="887"/>
                  </a:cubicBezTo>
                  <a:cubicBezTo>
                    <a:pt x="398" y="863"/>
                    <a:pt x="398" y="863"/>
                    <a:pt x="398" y="863"/>
                  </a:cubicBezTo>
                  <a:cubicBezTo>
                    <a:pt x="398" y="863"/>
                    <a:pt x="398" y="863"/>
                    <a:pt x="398" y="863"/>
                  </a:cubicBezTo>
                  <a:cubicBezTo>
                    <a:pt x="383" y="861"/>
                    <a:pt x="367" y="859"/>
                    <a:pt x="352" y="855"/>
                  </a:cubicBezTo>
                  <a:cubicBezTo>
                    <a:pt x="352" y="855"/>
                    <a:pt x="352" y="855"/>
                    <a:pt x="352" y="855"/>
                  </a:cubicBezTo>
                  <a:moveTo>
                    <a:pt x="549" y="853"/>
                  </a:moveTo>
                  <a:cubicBezTo>
                    <a:pt x="548" y="853"/>
                    <a:pt x="548" y="853"/>
                    <a:pt x="548" y="853"/>
                  </a:cubicBezTo>
                  <a:cubicBezTo>
                    <a:pt x="533" y="856"/>
                    <a:pt x="518" y="859"/>
                    <a:pt x="503" y="862"/>
                  </a:cubicBezTo>
                  <a:cubicBezTo>
                    <a:pt x="503" y="862"/>
                    <a:pt x="503" y="862"/>
                    <a:pt x="503" y="862"/>
                  </a:cubicBezTo>
                  <a:cubicBezTo>
                    <a:pt x="506" y="885"/>
                    <a:pt x="506" y="885"/>
                    <a:pt x="506" y="885"/>
                  </a:cubicBezTo>
                  <a:cubicBezTo>
                    <a:pt x="506" y="885"/>
                    <a:pt x="506" y="885"/>
                    <a:pt x="506" y="885"/>
                  </a:cubicBezTo>
                  <a:cubicBezTo>
                    <a:pt x="522" y="883"/>
                    <a:pt x="539" y="880"/>
                    <a:pt x="554" y="876"/>
                  </a:cubicBezTo>
                  <a:cubicBezTo>
                    <a:pt x="555" y="876"/>
                    <a:pt x="555" y="876"/>
                    <a:pt x="555" y="876"/>
                  </a:cubicBezTo>
                  <a:cubicBezTo>
                    <a:pt x="549" y="853"/>
                    <a:pt x="549" y="853"/>
                    <a:pt x="549" y="853"/>
                  </a:cubicBezTo>
                  <a:cubicBezTo>
                    <a:pt x="549" y="853"/>
                    <a:pt x="549" y="853"/>
                    <a:pt x="549" y="853"/>
                  </a:cubicBezTo>
                  <a:moveTo>
                    <a:pt x="303" y="841"/>
                  </a:moveTo>
                  <a:cubicBezTo>
                    <a:pt x="295" y="864"/>
                    <a:pt x="295" y="864"/>
                    <a:pt x="295" y="864"/>
                  </a:cubicBezTo>
                  <a:cubicBezTo>
                    <a:pt x="295" y="864"/>
                    <a:pt x="295" y="864"/>
                    <a:pt x="295" y="864"/>
                  </a:cubicBezTo>
                  <a:cubicBezTo>
                    <a:pt x="311" y="869"/>
                    <a:pt x="327" y="874"/>
                    <a:pt x="343" y="878"/>
                  </a:cubicBezTo>
                  <a:cubicBezTo>
                    <a:pt x="342" y="878"/>
                    <a:pt x="342" y="878"/>
                    <a:pt x="342" y="878"/>
                  </a:cubicBezTo>
                  <a:cubicBezTo>
                    <a:pt x="343" y="878"/>
                    <a:pt x="343" y="878"/>
                    <a:pt x="343" y="878"/>
                  </a:cubicBezTo>
                  <a:cubicBezTo>
                    <a:pt x="348" y="855"/>
                    <a:pt x="348" y="855"/>
                    <a:pt x="348" y="855"/>
                  </a:cubicBezTo>
                  <a:cubicBezTo>
                    <a:pt x="348" y="855"/>
                    <a:pt x="348" y="855"/>
                    <a:pt x="348" y="855"/>
                  </a:cubicBezTo>
                  <a:cubicBezTo>
                    <a:pt x="333" y="851"/>
                    <a:pt x="318" y="847"/>
                    <a:pt x="303" y="841"/>
                  </a:cubicBezTo>
                  <a:cubicBezTo>
                    <a:pt x="303" y="841"/>
                    <a:pt x="303" y="841"/>
                    <a:pt x="303" y="841"/>
                  </a:cubicBezTo>
                  <a:moveTo>
                    <a:pt x="597" y="837"/>
                  </a:moveTo>
                  <a:cubicBezTo>
                    <a:pt x="597" y="837"/>
                    <a:pt x="597" y="837"/>
                    <a:pt x="597" y="837"/>
                  </a:cubicBezTo>
                  <a:cubicBezTo>
                    <a:pt x="582" y="843"/>
                    <a:pt x="567" y="848"/>
                    <a:pt x="552" y="852"/>
                  </a:cubicBezTo>
                  <a:cubicBezTo>
                    <a:pt x="552" y="852"/>
                    <a:pt x="552" y="852"/>
                    <a:pt x="552" y="852"/>
                  </a:cubicBezTo>
                  <a:cubicBezTo>
                    <a:pt x="558" y="875"/>
                    <a:pt x="558" y="875"/>
                    <a:pt x="558" y="875"/>
                  </a:cubicBezTo>
                  <a:cubicBezTo>
                    <a:pt x="558" y="875"/>
                    <a:pt x="558" y="875"/>
                    <a:pt x="558" y="875"/>
                  </a:cubicBezTo>
                  <a:cubicBezTo>
                    <a:pt x="574" y="871"/>
                    <a:pt x="590" y="866"/>
                    <a:pt x="605" y="860"/>
                  </a:cubicBezTo>
                  <a:cubicBezTo>
                    <a:pt x="606" y="860"/>
                    <a:pt x="606" y="860"/>
                    <a:pt x="606" y="860"/>
                  </a:cubicBezTo>
                  <a:cubicBezTo>
                    <a:pt x="597" y="837"/>
                    <a:pt x="597" y="837"/>
                    <a:pt x="597" y="837"/>
                  </a:cubicBezTo>
                  <a:cubicBezTo>
                    <a:pt x="597" y="837"/>
                    <a:pt x="597" y="837"/>
                    <a:pt x="597" y="837"/>
                  </a:cubicBezTo>
                  <a:moveTo>
                    <a:pt x="257" y="821"/>
                  </a:moveTo>
                  <a:cubicBezTo>
                    <a:pt x="246" y="843"/>
                    <a:pt x="246" y="843"/>
                    <a:pt x="246" y="843"/>
                  </a:cubicBezTo>
                  <a:cubicBezTo>
                    <a:pt x="246" y="843"/>
                    <a:pt x="246" y="843"/>
                    <a:pt x="246" y="843"/>
                  </a:cubicBezTo>
                  <a:cubicBezTo>
                    <a:pt x="261" y="850"/>
                    <a:pt x="276" y="857"/>
                    <a:pt x="292" y="863"/>
                  </a:cubicBezTo>
                  <a:cubicBezTo>
                    <a:pt x="292" y="863"/>
                    <a:pt x="292" y="863"/>
                    <a:pt x="292" y="863"/>
                  </a:cubicBezTo>
                  <a:cubicBezTo>
                    <a:pt x="300" y="840"/>
                    <a:pt x="300" y="840"/>
                    <a:pt x="300" y="840"/>
                  </a:cubicBezTo>
                  <a:cubicBezTo>
                    <a:pt x="300" y="840"/>
                    <a:pt x="300" y="840"/>
                    <a:pt x="300" y="840"/>
                  </a:cubicBezTo>
                  <a:cubicBezTo>
                    <a:pt x="285" y="835"/>
                    <a:pt x="271" y="829"/>
                    <a:pt x="257" y="822"/>
                  </a:cubicBezTo>
                  <a:cubicBezTo>
                    <a:pt x="257" y="821"/>
                    <a:pt x="257" y="821"/>
                    <a:pt x="257" y="821"/>
                  </a:cubicBezTo>
                  <a:moveTo>
                    <a:pt x="643" y="816"/>
                  </a:moveTo>
                  <a:cubicBezTo>
                    <a:pt x="643" y="816"/>
                    <a:pt x="643" y="816"/>
                    <a:pt x="643" y="816"/>
                  </a:cubicBezTo>
                  <a:cubicBezTo>
                    <a:pt x="629" y="824"/>
                    <a:pt x="615" y="830"/>
                    <a:pt x="600" y="836"/>
                  </a:cubicBezTo>
                  <a:cubicBezTo>
                    <a:pt x="600" y="836"/>
                    <a:pt x="600" y="836"/>
                    <a:pt x="600" y="836"/>
                  </a:cubicBezTo>
                  <a:cubicBezTo>
                    <a:pt x="609" y="858"/>
                    <a:pt x="609" y="858"/>
                    <a:pt x="609" y="858"/>
                  </a:cubicBezTo>
                  <a:cubicBezTo>
                    <a:pt x="609" y="858"/>
                    <a:pt x="609" y="858"/>
                    <a:pt x="609" y="858"/>
                  </a:cubicBezTo>
                  <a:cubicBezTo>
                    <a:pt x="624" y="852"/>
                    <a:pt x="639" y="845"/>
                    <a:pt x="654" y="837"/>
                  </a:cubicBezTo>
                  <a:cubicBezTo>
                    <a:pt x="654" y="837"/>
                    <a:pt x="654" y="837"/>
                    <a:pt x="654" y="837"/>
                  </a:cubicBezTo>
                  <a:cubicBezTo>
                    <a:pt x="643" y="816"/>
                    <a:pt x="643" y="816"/>
                    <a:pt x="643" y="816"/>
                  </a:cubicBezTo>
                  <a:moveTo>
                    <a:pt x="213" y="796"/>
                  </a:moveTo>
                  <a:cubicBezTo>
                    <a:pt x="200" y="816"/>
                    <a:pt x="200" y="816"/>
                    <a:pt x="200" y="816"/>
                  </a:cubicBezTo>
                  <a:cubicBezTo>
                    <a:pt x="200" y="816"/>
                    <a:pt x="200" y="816"/>
                    <a:pt x="200" y="816"/>
                  </a:cubicBezTo>
                  <a:cubicBezTo>
                    <a:pt x="214" y="825"/>
                    <a:pt x="228" y="834"/>
                    <a:pt x="243" y="841"/>
                  </a:cubicBezTo>
                  <a:cubicBezTo>
                    <a:pt x="243" y="841"/>
                    <a:pt x="243" y="841"/>
                    <a:pt x="243" y="841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40" y="813"/>
                    <a:pt x="226" y="805"/>
                    <a:pt x="213" y="796"/>
                  </a:cubicBezTo>
                  <a:cubicBezTo>
                    <a:pt x="213" y="796"/>
                    <a:pt x="213" y="796"/>
                    <a:pt x="213" y="796"/>
                  </a:cubicBezTo>
                  <a:moveTo>
                    <a:pt x="686" y="790"/>
                  </a:moveTo>
                  <a:cubicBezTo>
                    <a:pt x="686" y="790"/>
                    <a:pt x="686" y="790"/>
                    <a:pt x="686" y="790"/>
                  </a:cubicBezTo>
                  <a:cubicBezTo>
                    <a:pt x="673" y="799"/>
                    <a:pt x="660" y="807"/>
                    <a:pt x="646" y="814"/>
                  </a:cubicBezTo>
                  <a:cubicBezTo>
                    <a:pt x="646" y="814"/>
                    <a:pt x="646" y="814"/>
                    <a:pt x="646" y="814"/>
                  </a:cubicBezTo>
                  <a:cubicBezTo>
                    <a:pt x="657" y="835"/>
                    <a:pt x="657" y="835"/>
                    <a:pt x="657" y="835"/>
                  </a:cubicBezTo>
                  <a:cubicBezTo>
                    <a:pt x="657" y="836"/>
                    <a:pt x="657" y="836"/>
                    <a:pt x="657" y="836"/>
                  </a:cubicBezTo>
                  <a:cubicBezTo>
                    <a:pt x="657" y="835"/>
                    <a:pt x="657" y="835"/>
                    <a:pt x="657" y="835"/>
                  </a:cubicBezTo>
                  <a:cubicBezTo>
                    <a:pt x="672" y="828"/>
                    <a:pt x="686" y="819"/>
                    <a:pt x="699" y="809"/>
                  </a:cubicBezTo>
                  <a:cubicBezTo>
                    <a:pt x="699" y="809"/>
                    <a:pt x="699" y="809"/>
                    <a:pt x="699" y="809"/>
                  </a:cubicBezTo>
                  <a:cubicBezTo>
                    <a:pt x="686" y="790"/>
                    <a:pt x="686" y="790"/>
                    <a:pt x="686" y="790"/>
                  </a:cubicBezTo>
                  <a:moveTo>
                    <a:pt x="173" y="766"/>
                  </a:moveTo>
                  <a:cubicBezTo>
                    <a:pt x="157" y="784"/>
                    <a:pt x="157" y="784"/>
                    <a:pt x="157" y="784"/>
                  </a:cubicBezTo>
                  <a:cubicBezTo>
                    <a:pt x="157" y="784"/>
                    <a:pt x="157" y="784"/>
                    <a:pt x="157" y="784"/>
                  </a:cubicBezTo>
                  <a:cubicBezTo>
                    <a:pt x="170" y="795"/>
                    <a:pt x="183" y="805"/>
                    <a:pt x="197" y="814"/>
                  </a:cubicBezTo>
                  <a:cubicBezTo>
                    <a:pt x="197" y="814"/>
                    <a:pt x="197" y="814"/>
                    <a:pt x="197" y="814"/>
                  </a:cubicBezTo>
                  <a:cubicBezTo>
                    <a:pt x="210" y="794"/>
                    <a:pt x="210" y="794"/>
                    <a:pt x="210" y="794"/>
                  </a:cubicBezTo>
                  <a:cubicBezTo>
                    <a:pt x="210" y="794"/>
                    <a:pt x="210" y="794"/>
                    <a:pt x="210" y="794"/>
                  </a:cubicBezTo>
                  <a:cubicBezTo>
                    <a:pt x="197" y="786"/>
                    <a:pt x="185" y="776"/>
                    <a:pt x="173" y="766"/>
                  </a:cubicBezTo>
                  <a:cubicBezTo>
                    <a:pt x="173" y="766"/>
                    <a:pt x="173" y="766"/>
                    <a:pt x="173" y="766"/>
                  </a:cubicBezTo>
                  <a:moveTo>
                    <a:pt x="725" y="758"/>
                  </a:moveTo>
                  <a:cubicBezTo>
                    <a:pt x="725" y="758"/>
                    <a:pt x="725" y="758"/>
                    <a:pt x="725" y="758"/>
                  </a:cubicBezTo>
                  <a:cubicBezTo>
                    <a:pt x="714" y="769"/>
                    <a:pt x="701" y="779"/>
                    <a:pt x="689" y="788"/>
                  </a:cubicBezTo>
                  <a:cubicBezTo>
                    <a:pt x="689" y="788"/>
                    <a:pt x="689" y="788"/>
                    <a:pt x="689" y="788"/>
                  </a:cubicBezTo>
                  <a:cubicBezTo>
                    <a:pt x="702" y="807"/>
                    <a:pt x="702" y="807"/>
                    <a:pt x="702" y="807"/>
                  </a:cubicBezTo>
                  <a:cubicBezTo>
                    <a:pt x="702" y="807"/>
                    <a:pt x="702" y="807"/>
                    <a:pt x="702" y="807"/>
                  </a:cubicBezTo>
                  <a:cubicBezTo>
                    <a:pt x="703" y="807"/>
                    <a:pt x="703" y="807"/>
                    <a:pt x="703" y="807"/>
                  </a:cubicBezTo>
                  <a:cubicBezTo>
                    <a:pt x="716" y="798"/>
                    <a:pt x="729" y="787"/>
                    <a:pt x="741" y="776"/>
                  </a:cubicBezTo>
                  <a:cubicBezTo>
                    <a:pt x="741" y="777"/>
                    <a:pt x="741" y="777"/>
                    <a:pt x="741" y="777"/>
                  </a:cubicBezTo>
                  <a:cubicBezTo>
                    <a:pt x="741" y="776"/>
                    <a:pt x="741" y="776"/>
                    <a:pt x="741" y="776"/>
                  </a:cubicBezTo>
                  <a:cubicBezTo>
                    <a:pt x="725" y="758"/>
                    <a:pt x="725" y="758"/>
                    <a:pt x="725" y="758"/>
                  </a:cubicBezTo>
                  <a:moveTo>
                    <a:pt x="136" y="731"/>
                  </a:moveTo>
                  <a:cubicBezTo>
                    <a:pt x="119" y="747"/>
                    <a:pt x="119" y="747"/>
                    <a:pt x="119" y="747"/>
                  </a:cubicBezTo>
                  <a:cubicBezTo>
                    <a:pt x="119" y="747"/>
                    <a:pt x="119" y="747"/>
                    <a:pt x="119" y="747"/>
                  </a:cubicBezTo>
                  <a:cubicBezTo>
                    <a:pt x="119" y="747"/>
                    <a:pt x="119" y="747"/>
                    <a:pt x="119" y="747"/>
                  </a:cubicBezTo>
                  <a:cubicBezTo>
                    <a:pt x="130" y="759"/>
                    <a:pt x="142" y="771"/>
                    <a:pt x="154" y="782"/>
                  </a:cubicBezTo>
                  <a:cubicBezTo>
                    <a:pt x="154" y="782"/>
                    <a:pt x="154" y="782"/>
                    <a:pt x="154" y="782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58" y="753"/>
                    <a:pt x="147" y="742"/>
                    <a:pt x="136" y="731"/>
                  </a:cubicBezTo>
                  <a:cubicBezTo>
                    <a:pt x="136" y="731"/>
                    <a:pt x="136" y="731"/>
                    <a:pt x="136" y="731"/>
                  </a:cubicBezTo>
                  <a:moveTo>
                    <a:pt x="761" y="722"/>
                  </a:moveTo>
                  <a:cubicBezTo>
                    <a:pt x="761" y="722"/>
                    <a:pt x="761" y="722"/>
                    <a:pt x="761" y="722"/>
                  </a:cubicBezTo>
                  <a:cubicBezTo>
                    <a:pt x="761" y="722"/>
                    <a:pt x="761" y="722"/>
                    <a:pt x="761" y="722"/>
                  </a:cubicBezTo>
                  <a:cubicBezTo>
                    <a:pt x="761" y="723"/>
                    <a:pt x="761" y="723"/>
                    <a:pt x="761" y="723"/>
                  </a:cubicBezTo>
                  <a:cubicBezTo>
                    <a:pt x="750" y="734"/>
                    <a:pt x="739" y="745"/>
                    <a:pt x="728" y="756"/>
                  </a:cubicBezTo>
                  <a:cubicBezTo>
                    <a:pt x="728" y="756"/>
                    <a:pt x="728" y="756"/>
                    <a:pt x="728" y="756"/>
                  </a:cubicBezTo>
                  <a:cubicBezTo>
                    <a:pt x="744" y="774"/>
                    <a:pt x="744" y="774"/>
                    <a:pt x="744" y="774"/>
                  </a:cubicBezTo>
                  <a:cubicBezTo>
                    <a:pt x="744" y="774"/>
                    <a:pt x="744" y="774"/>
                    <a:pt x="744" y="774"/>
                  </a:cubicBezTo>
                  <a:cubicBezTo>
                    <a:pt x="756" y="762"/>
                    <a:pt x="768" y="751"/>
                    <a:pt x="779" y="738"/>
                  </a:cubicBezTo>
                  <a:cubicBezTo>
                    <a:pt x="779" y="738"/>
                    <a:pt x="779" y="738"/>
                    <a:pt x="779" y="738"/>
                  </a:cubicBezTo>
                  <a:cubicBezTo>
                    <a:pt x="761" y="723"/>
                    <a:pt x="761" y="723"/>
                    <a:pt x="761" y="723"/>
                  </a:cubicBezTo>
                  <a:cubicBezTo>
                    <a:pt x="761" y="722"/>
                    <a:pt x="761" y="722"/>
                    <a:pt x="761" y="722"/>
                  </a:cubicBezTo>
                  <a:moveTo>
                    <a:pt x="104" y="692"/>
                  </a:moveTo>
                  <a:cubicBezTo>
                    <a:pt x="85" y="706"/>
                    <a:pt x="85" y="706"/>
                    <a:pt x="85" y="706"/>
                  </a:cubicBezTo>
                  <a:cubicBezTo>
                    <a:pt x="85" y="706"/>
                    <a:pt x="85" y="706"/>
                    <a:pt x="85" y="706"/>
                  </a:cubicBezTo>
                  <a:cubicBezTo>
                    <a:pt x="94" y="719"/>
                    <a:pt x="105" y="732"/>
                    <a:pt x="116" y="744"/>
                  </a:cubicBezTo>
                  <a:cubicBezTo>
                    <a:pt x="116" y="745"/>
                    <a:pt x="116" y="745"/>
                    <a:pt x="116" y="745"/>
                  </a:cubicBezTo>
                  <a:cubicBezTo>
                    <a:pt x="134" y="729"/>
                    <a:pt x="134" y="729"/>
                    <a:pt x="134" y="729"/>
                  </a:cubicBezTo>
                  <a:cubicBezTo>
                    <a:pt x="134" y="729"/>
                    <a:pt x="134" y="729"/>
                    <a:pt x="134" y="729"/>
                  </a:cubicBezTo>
                  <a:cubicBezTo>
                    <a:pt x="134" y="728"/>
                    <a:pt x="134" y="728"/>
                    <a:pt x="134" y="728"/>
                  </a:cubicBezTo>
                  <a:cubicBezTo>
                    <a:pt x="123" y="717"/>
                    <a:pt x="113" y="705"/>
                    <a:pt x="104" y="692"/>
                  </a:cubicBezTo>
                  <a:cubicBezTo>
                    <a:pt x="104" y="692"/>
                    <a:pt x="104" y="692"/>
                    <a:pt x="104" y="692"/>
                  </a:cubicBezTo>
                  <a:moveTo>
                    <a:pt x="792" y="682"/>
                  </a:moveTo>
                  <a:cubicBezTo>
                    <a:pt x="792" y="683"/>
                    <a:pt x="792" y="683"/>
                    <a:pt x="792" y="683"/>
                  </a:cubicBezTo>
                  <a:cubicBezTo>
                    <a:pt x="783" y="695"/>
                    <a:pt x="773" y="708"/>
                    <a:pt x="763" y="720"/>
                  </a:cubicBezTo>
                  <a:cubicBezTo>
                    <a:pt x="763" y="720"/>
                    <a:pt x="763" y="720"/>
                    <a:pt x="763" y="720"/>
                  </a:cubicBezTo>
                  <a:cubicBezTo>
                    <a:pt x="781" y="735"/>
                    <a:pt x="781" y="735"/>
                    <a:pt x="781" y="735"/>
                  </a:cubicBezTo>
                  <a:cubicBezTo>
                    <a:pt x="781" y="735"/>
                    <a:pt x="781" y="735"/>
                    <a:pt x="781" y="735"/>
                  </a:cubicBezTo>
                  <a:cubicBezTo>
                    <a:pt x="792" y="723"/>
                    <a:pt x="802" y="710"/>
                    <a:pt x="811" y="696"/>
                  </a:cubicBezTo>
                  <a:cubicBezTo>
                    <a:pt x="812" y="696"/>
                    <a:pt x="812" y="696"/>
                    <a:pt x="812" y="696"/>
                  </a:cubicBezTo>
                  <a:cubicBezTo>
                    <a:pt x="792" y="682"/>
                    <a:pt x="792" y="682"/>
                    <a:pt x="792" y="682"/>
                  </a:cubicBezTo>
                  <a:moveTo>
                    <a:pt x="77" y="649"/>
                  </a:moveTo>
                  <a:cubicBezTo>
                    <a:pt x="56" y="661"/>
                    <a:pt x="56" y="661"/>
                    <a:pt x="56" y="661"/>
                  </a:cubicBezTo>
                  <a:cubicBezTo>
                    <a:pt x="56" y="661"/>
                    <a:pt x="56" y="661"/>
                    <a:pt x="56" y="661"/>
                  </a:cubicBezTo>
                  <a:cubicBezTo>
                    <a:pt x="64" y="676"/>
                    <a:pt x="73" y="690"/>
                    <a:pt x="82" y="703"/>
                  </a:cubicBezTo>
                  <a:cubicBezTo>
                    <a:pt x="82" y="703"/>
                    <a:pt x="82" y="703"/>
                    <a:pt x="82" y="703"/>
                  </a:cubicBezTo>
                  <a:cubicBezTo>
                    <a:pt x="102" y="689"/>
                    <a:pt x="102" y="689"/>
                    <a:pt x="102" y="689"/>
                  </a:cubicBezTo>
                  <a:cubicBezTo>
                    <a:pt x="102" y="689"/>
                    <a:pt x="102" y="689"/>
                    <a:pt x="102" y="689"/>
                  </a:cubicBezTo>
                  <a:cubicBezTo>
                    <a:pt x="93" y="676"/>
                    <a:pt x="84" y="663"/>
                    <a:pt x="77" y="650"/>
                  </a:cubicBezTo>
                  <a:cubicBezTo>
                    <a:pt x="77" y="649"/>
                    <a:pt x="77" y="649"/>
                    <a:pt x="77" y="649"/>
                  </a:cubicBezTo>
                  <a:moveTo>
                    <a:pt x="818" y="639"/>
                  </a:moveTo>
                  <a:cubicBezTo>
                    <a:pt x="818" y="639"/>
                    <a:pt x="818" y="639"/>
                    <a:pt x="818" y="639"/>
                  </a:cubicBezTo>
                  <a:cubicBezTo>
                    <a:pt x="811" y="653"/>
                    <a:pt x="803" y="667"/>
                    <a:pt x="794" y="679"/>
                  </a:cubicBezTo>
                  <a:cubicBezTo>
                    <a:pt x="794" y="680"/>
                    <a:pt x="794" y="680"/>
                    <a:pt x="794" y="680"/>
                  </a:cubicBezTo>
                  <a:cubicBezTo>
                    <a:pt x="814" y="693"/>
                    <a:pt x="814" y="693"/>
                    <a:pt x="814" y="693"/>
                  </a:cubicBezTo>
                  <a:cubicBezTo>
                    <a:pt x="814" y="693"/>
                    <a:pt x="814" y="693"/>
                    <a:pt x="814" y="693"/>
                  </a:cubicBezTo>
                  <a:cubicBezTo>
                    <a:pt x="823" y="679"/>
                    <a:pt x="831" y="665"/>
                    <a:pt x="839" y="650"/>
                  </a:cubicBezTo>
                  <a:cubicBezTo>
                    <a:pt x="839" y="650"/>
                    <a:pt x="839" y="650"/>
                    <a:pt x="839" y="650"/>
                  </a:cubicBezTo>
                  <a:cubicBezTo>
                    <a:pt x="818" y="639"/>
                    <a:pt x="818" y="639"/>
                    <a:pt x="818" y="639"/>
                  </a:cubicBezTo>
                  <a:cubicBezTo>
                    <a:pt x="818" y="639"/>
                    <a:pt x="818" y="639"/>
                    <a:pt x="818" y="639"/>
                  </a:cubicBezTo>
                  <a:moveTo>
                    <a:pt x="55" y="604"/>
                  </a:moveTo>
                  <a:cubicBezTo>
                    <a:pt x="33" y="613"/>
                    <a:pt x="33" y="613"/>
                    <a:pt x="33" y="613"/>
                  </a:cubicBezTo>
                  <a:cubicBezTo>
                    <a:pt x="33" y="613"/>
                    <a:pt x="33" y="613"/>
                    <a:pt x="33" y="613"/>
                  </a:cubicBezTo>
                  <a:cubicBezTo>
                    <a:pt x="39" y="628"/>
                    <a:pt x="46" y="643"/>
                    <a:pt x="54" y="658"/>
                  </a:cubicBezTo>
                  <a:cubicBezTo>
                    <a:pt x="54" y="658"/>
                    <a:pt x="54" y="658"/>
                    <a:pt x="54" y="658"/>
                  </a:cubicBezTo>
                  <a:cubicBezTo>
                    <a:pt x="75" y="646"/>
                    <a:pt x="75" y="646"/>
                    <a:pt x="75" y="646"/>
                  </a:cubicBezTo>
                  <a:cubicBezTo>
                    <a:pt x="75" y="646"/>
                    <a:pt x="75" y="646"/>
                    <a:pt x="75" y="646"/>
                  </a:cubicBezTo>
                  <a:cubicBezTo>
                    <a:pt x="68" y="633"/>
                    <a:pt x="61" y="618"/>
                    <a:pt x="55" y="604"/>
                  </a:cubicBezTo>
                  <a:cubicBezTo>
                    <a:pt x="55" y="604"/>
                    <a:pt x="55" y="604"/>
                    <a:pt x="55" y="604"/>
                  </a:cubicBezTo>
                  <a:moveTo>
                    <a:pt x="838" y="593"/>
                  </a:moveTo>
                  <a:cubicBezTo>
                    <a:pt x="838" y="593"/>
                    <a:pt x="838" y="593"/>
                    <a:pt x="838" y="593"/>
                  </a:cubicBezTo>
                  <a:cubicBezTo>
                    <a:pt x="833" y="608"/>
                    <a:pt x="827" y="622"/>
                    <a:pt x="820" y="636"/>
                  </a:cubicBezTo>
                  <a:cubicBezTo>
                    <a:pt x="819" y="636"/>
                    <a:pt x="819" y="636"/>
                    <a:pt x="819" y="636"/>
                  </a:cubicBezTo>
                  <a:cubicBezTo>
                    <a:pt x="841" y="647"/>
                    <a:pt x="841" y="647"/>
                    <a:pt x="841" y="647"/>
                  </a:cubicBezTo>
                  <a:cubicBezTo>
                    <a:pt x="841" y="647"/>
                    <a:pt x="841" y="647"/>
                    <a:pt x="841" y="647"/>
                  </a:cubicBezTo>
                  <a:cubicBezTo>
                    <a:pt x="848" y="632"/>
                    <a:pt x="855" y="617"/>
                    <a:pt x="861" y="602"/>
                  </a:cubicBezTo>
                  <a:cubicBezTo>
                    <a:pt x="861" y="602"/>
                    <a:pt x="861" y="602"/>
                    <a:pt x="861" y="602"/>
                  </a:cubicBezTo>
                  <a:cubicBezTo>
                    <a:pt x="838" y="593"/>
                    <a:pt x="838" y="593"/>
                    <a:pt x="838" y="593"/>
                  </a:cubicBezTo>
                  <a:moveTo>
                    <a:pt x="39" y="556"/>
                  </a:moveTo>
                  <a:cubicBezTo>
                    <a:pt x="16" y="562"/>
                    <a:pt x="16" y="562"/>
                    <a:pt x="16" y="562"/>
                  </a:cubicBezTo>
                  <a:cubicBezTo>
                    <a:pt x="16" y="562"/>
                    <a:pt x="16" y="562"/>
                    <a:pt x="16" y="562"/>
                  </a:cubicBezTo>
                  <a:cubicBezTo>
                    <a:pt x="16" y="563"/>
                    <a:pt x="16" y="563"/>
                    <a:pt x="16" y="563"/>
                  </a:cubicBezTo>
                  <a:cubicBezTo>
                    <a:pt x="20" y="578"/>
                    <a:pt x="25" y="594"/>
                    <a:pt x="31" y="609"/>
                  </a:cubicBezTo>
                  <a:cubicBezTo>
                    <a:pt x="31" y="610"/>
                    <a:pt x="31" y="610"/>
                    <a:pt x="31" y="610"/>
                  </a:cubicBezTo>
                  <a:cubicBezTo>
                    <a:pt x="53" y="601"/>
                    <a:pt x="53" y="601"/>
                    <a:pt x="53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48" y="586"/>
                    <a:pt x="43" y="571"/>
                    <a:pt x="39" y="556"/>
                  </a:cubicBezTo>
                  <a:cubicBezTo>
                    <a:pt x="39" y="556"/>
                    <a:pt x="39" y="556"/>
                    <a:pt x="39" y="556"/>
                  </a:cubicBezTo>
                  <a:moveTo>
                    <a:pt x="853" y="545"/>
                  </a:moveTo>
                  <a:cubicBezTo>
                    <a:pt x="853" y="545"/>
                    <a:pt x="853" y="545"/>
                    <a:pt x="853" y="545"/>
                  </a:cubicBezTo>
                  <a:cubicBezTo>
                    <a:pt x="850" y="560"/>
                    <a:pt x="845" y="575"/>
                    <a:pt x="840" y="590"/>
                  </a:cubicBezTo>
                  <a:cubicBezTo>
                    <a:pt x="840" y="590"/>
                    <a:pt x="840" y="590"/>
                    <a:pt x="840" y="590"/>
                  </a:cubicBezTo>
                  <a:cubicBezTo>
                    <a:pt x="862" y="598"/>
                    <a:pt x="862" y="598"/>
                    <a:pt x="862" y="598"/>
                  </a:cubicBezTo>
                  <a:cubicBezTo>
                    <a:pt x="862" y="598"/>
                    <a:pt x="862" y="598"/>
                    <a:pt x="862" y="598"/>
                  </a:cubicBezTo>
                  <a:cubicBezTo>
                    <a:pt x="868" y="582"/>
                    <a:pt x="873" y="567"/>
                    <a:pt x="877" y="551"/>
                  </a:cubicBezTo>
                  <a:cubicBezTo>
                    <a:pt x="878" y="551"/>
                    <a:pt x="878" y="551"/>
                    <a:pt x="878" y="551"/>
                  </a:cubicBezTo>
                  <a:cubicBezTo>
                    <a:pt x="853" y="545"/>
                    <a:pt x="853" y="545"/>
                    <a:pt x="853" y="545"/>
                  </a:cubicBezTo>
                  <a:moveTo>
                    <a:pt x="28" y="507"/>
                  </a:moveTo>
                  <a:cubicBezTo>
                    <a:pt x="5" y="510"/>
                    <a:pt x="5" y="510"/>
                    <a:pt x="5" y="510"/>
                  </a:cubicBezTo>
                  <a:cubicBezTo>
                    <a:pt x="5" y="510"/>
                    <a:pt x="5" y="510"/>
                    <a:pt x="5" y="510"/>
                  </a:cubicBezTo>
                  <a:cubicBezTo>
                    <a:pt x="5" y="510"/>
                    <a:pt x="5" y="510"/>
                    <a:pt x="5" y="510"/>
                  </a:cubicBezTo>
                  <a:cubicBezTo>
                    <a:pt x="7" y="527"/>
                    <a:pt x="10" y="543"/>
                    <a:pt x="15" y="559"/>
                  </a:cubicBezTo>
                  <a:cubicBezTo>
                    <a:pt x="15" y="559"/>
                    <a:pt x="15" y="559"/>
                    <a:pt x="15" y="559"/>
                  </a:cubicBezTo>
                  <a:cubicBezTo>
                    <a:pt x="38" y="553"/>
                    <a:pt x="38" y="553"/>
                    <a:pt x="38" y="553"/>
                  </a:cubicBezTo>
                  <a:cubicBezTo>
                    <a:pt x="38" y="552"/>
                    <a:pt x="38" y="552"/>
                    <a:pt x="38" y="552"/>
                  </a:cubicBezTo>
                  <a:cubicBezTo>
                    <a:pt x="34" y="537"/>
                    <a:pt x="31" y="522"/>
                    <a:pt x="28" y="507"/>
                  </a:cubicBezTo>
                  <a:cubicBezTo>
                    <a:pt x="28" y="507"/>
                    <a:pt x="28" y="507"/>
                    <a:pt x="28" y="507"/>
                  </a:cubicBezTo>
                  <a:moveTo>
                    <a:pt x="863" y="495"/>
                  </a:moveTo>
                  <a:cubicBezTo>
                    <a:pt x="861" y="495"/>
                    <a:pt x="861" y="495"/>
                    <a:pt x="861" y="495"/>
                  </a:cubicBezTo>
                  <a:cubicBezTo>
                    <a:pt x="862" y="495"/>
                    <a:pt x="862" y="495"/>
                    <a:pt x="862" y="495"/>
                  </a:cubicBezTo>
                  <a:cubicBezTo>
                    <a:pt x="860" y="511"/>
                    <a:pt x="858" y="526"/>
                    <a:pt x="854" y="541"/>
                  </a:cubicBezTo>
                  <a:cubicBezTo>
                    <a:pt x="854" y="541"/>
                    <a:pt x="854" y="541"/>
                    <a:pt x="854" y="541"/>
                  </a:cubicBezTo>
                  <a:cubicBezTo>
                    <a:pt x="878" y="547"/>
                    <a:pt x="878" y="547"/>
                    <a:pt x="878" y="547"/>
                  </a:cubicBezTo>
                  <a:cubicBezTo>
                    <a:pt x="878" y="547"/>
                    <a:pt x="878" y="547"/>
                    <a:pt x="878" y="547"/>
                  </a:cubicBezTo>
                  <a:cubicBezTo>
                    <a:pt x="881" y="531"/>
                    <a:pt x="884" y="514"/>
                    <a:pt x="886" y="498"/>
                  </a:cubicBezTo>
                  <a:cubicBezTo>
                    <a:pt x="886" y="498"/>
                    <a:pt x="886" y="498"/>
                    <a:pt x="886" y="498"/>
                  </a:cubicBezTo>
                  <a:cubicBezTo>
                    <a:pt x="863" y="495"/>
                    <a:pt x="863" y="495"/>
                    <a:pt x="863" y="495"/>
                  </a:cubicBezTo>
                  <a:moveTo>
                    <a:pt x="24" y="456"/>
                  </a:moveTo>
                  <a:cubicBezTo>
                    <a:pt x="0" y="457"/>
                    <a:pt x="0" y="457"/>
                    <a:pt x="0" y="457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0" y="474"/>
                    <a:pt x="2" y="490"/>
                    <a:pt x="4" y="506"/>
                  </a:cubicBezTo>
                  <a:cubicBezTo>
                    <a:pt x="4" y="507"/>
                    <a:pt x="4" y="507"/>
                    <a:pt x="4" y="507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6" y="488"/>
                    <a:pt x="24" y="472"/>
                    <a:pt x="24" y="457"/>
                  </a:cubicBezTo>
                  <a:cubicBezTo>
                    <a:pt x="24" y="456"/>
                    <a:pt x="24" y="456"/>
                    <a:pt x="24" y="456"/>
                  </a:cubicBezTo>
                  <a:moveTo>
                    <a:pt x="889" y="428"/>
                  </a:moveTo>
                  <a:cubicBezTo>
                    <a:pt x="865" y="429"/>
                    <a:pt x="865" y="429"/>
                    <a:pt x="865" y="429"/>
                  </a:cubicBezTo>
                  <a:cubicBezTo>
                    <a:pt x="865" y="429"/>
                    <a:pt x="865" y="429"/>
                    <a:pt x="865" y="429"/>
                  </a:cubicBezTo>
                  <a:cubicBezTo>
                    <a:pt x="865" y="429"/>
                    <a:pt x="865" y="429"/>
                    <a:pt x="865" y="429"/>
                  </a:cubicBezTo>
                  <a:cubicBezTo>
                    <a:pt x="865" y="434"/>
                    <a:pt x="865" y="440"/>
                    <a:pt x="865" y="445"/>
                  </a:cubicBezTo>
                  <a:cubicBezTo>
                    <a:pt x="865" y="460"/>
                    <a:pt x="864" y="476"/>
                    <a:pt x="863" y="491"/>
                  </a:cubicBezTo>
                  <a:cubicBezTo>
                    <a:pt x="863" y="492"/>
                    <a:pt x="863" y="492"/>
                    <a:pt x="863" y="492"/>
                  </a:cubicBezTo>
                  <a:cubicBezTo>
                    <a:pt x="886" y="494"/>
                    <a:pt x="886" y="494"/>
                    <a:pt x="886" y="494"/>
                  </a:cubicBezTo>
                  <a:cubicBezTo>
                    <a:pt x="887" y="494"/>
                    <a:pt x="887" y="494"/>
                    <a:pt x="887" y="494"/>
                  </a:cubicBezTo>
                  <a:cubicBezTo>
                    <a:pt x="887" y="494"/>
                    <a:pt x="887" y="494"/>
                    <a:pt x="887" y="494"/>
                  </a:cubicBezTo>
                  <a:cubicBezTo>
                    <a:pt x="888" y="478"/>
                    <a:pt x="889" y="461"/>
                    <a:pt x="889" y="445"/>
                  </a:cubicBezTo>
                  <a:cubicBezTo>
                    <a:pt x="889" y="439"/>
                    <a:pt x="889" y="434"/>
                    <a:pt x="889" y="428"/>
                  </a:cubicBezTo>
                  <a:cubicBezTo>
                    <a:pt x="889" y="428"/>
                    <a:pt x="889" y="428"/>
                    <a:pt x="889" y="428"/>
                  </a:cubicBezTo>
                  <a:moveTo>
                    <a:pt x="2" y="404"/>
                  </a:moveTo>
                  <a:cubicBezTo>
                    <a:pt x="2" y="404"/>
                    <a:pt x="2" y="404"/>
                    <a:pt x="2" y="404"/>
                  </a:cubicBezTo>
                  <a:cubicBezTo>
                    <a:pt x="0" y="417"/>
                    <a:pt x="0" y="431"/>
                    <a:pt x="0" y="445"/>
                  </a:cubicBezTo>
                  <a:cubicBezTo>
                    <a:pt x="0" y="448"/>
                    <a:pt x="0" y="450"/>
                    <a:pt x="0" y="453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0"/>
                    <a:pt x="24" y="448"/>
                    <a:pt x="24" y="445"/>
                  </a:cubicBezTo>
                  <a:cubicBezTo>
                    <a:pt x="24" y="432"/>
                    <a:pt x="24" y="419"/>
                    <a:pt x="26" y="406"/>
                  </a:cubicBezTo>
                  <a:cubicBezTo>
                    <a:pt x="26" y="406"/>
                    <a:pt x="26" y="406"/>
                    <a:pt x="26" y="406"/>
                  </a:cubicBezTo>
                  <a:cubicBezTo>
                    <a:pt x="2" y="404"/>
                    <a:pt x="2" y="404"/>
                    <a:pt x="2" y="404"/>
                  </a:cubicBezTo>
                  <a:moveTo>
                    <a:pt x="884" y="375"/>
                  </a:moveTo>
                  <a:cubicBezTo>
                    <a:pt x="860" y="379"/>
                    <a:pt x="860" y="379"/>
                    <a:pt x="860" y="379"/>
                  </a:cubicBezTo>
                  <a:cubicBezTo>
                    <a:pt x="860" y="379"/>
                    <a:pt x="860" y="379"/>
                    <a:pt x="860" y="379"/>
                  </a:cubicBezTo>
                  <a:cubicBezTo>
                    <a:pt x="863" y="394"/>
                    <a:pt x="864" y="410"/>
                    <a:pt x="865" y="425"/>
                  </a:cubicBezTo>
                  <a:cubicBezTo>
                    <a:pt x="865" y="425"/>
                    <a:pt x="865" y="425"/>
                    <a:pt x="865" y="425"/>
                  </a:cubicBezTo>
                  <a:cubicBezTo>
                    <a:pt x="889" y="424"/>
                    <a:pt x="889" y="424"/>
                    <a:pt x="889" y="424"/>
                  </a:cubicBezTo>
                  <a:cubicBezTo>
                    <a:pt x="889" y="424"/>
                    <a:pt x="889" y="424"/>
                    <a:pt x="889" y="424"/>
                  </a:cubicBezTo>
                  <a:cubicBezTo>
                    <a:pt x="888" y="408"/>
                    <a:pt x="886" y="391"/>
                    <a:pt x="884" y="375"/>
                  </a:cubicBezTo>
                  <a:cubicBezTo>
                    <a:pt x="884" y="375"/>
                    <a:pt x="884" y="375"/>
                    <a:pt x="884" y="375"/>
                  </a:cubicBezTo>
                  <a:moveTo>
                    <a:pt x="10" y="351"/>
                  </a:moveTo>
                  <a:cubicBezTo>
                    <a:pt x="10" y="351"/>
                    <a:pt x="10" y="351"/>
                    <a:pt x="10" y="351"/>
                  </a:cubicBezTo>
                  <a:cubicBezTo>
                    <a:pt x="6" y="367"/>
                    <a:pt x="4" y="383"/>
                    <a:pt x="2" y="400"/>
                  </a:cubicBezTo>
                  <a:cubicBezTo>
                    <a:pt x="2" y="400"/>
                    <a:pt x="2" y="400"/>
                    <a:pt x="2" y="400"/>
                  </a:cubicBezTo>
                  <a:cubicBezTo>
                    <a:pt x="26" y="402"/>
                    <a:pt x="26" y="402"/>
                    <a:pt x="26" y="402"/>
                  </a:cubicBezTo>
                  <a:cubicBezTo>
                    <a:pt x="26" y="402"/>
                    <a:pt x="26" y="402"/>
                    <a:pt x="26" y="402"/>
                  </a:cubicBezTo>
                  <a:cubicBezTo>
                    <a:pt x="27" y="387"/>
                    <a:pt x="30" y="371"/>
                    <a:pt x="33" y="356"/>
                  </a:cubicBezTo>
                  <a:cubicBezTo>
                    <a:pt x="33" y="356"/>
                    <a:pt x="33" y="356"/>
                    <a:pt x="33" y="356"/>
                  </a:cubicBezTo>
                  <a:cubicBezTo>
                    <a:pt x="10" y="351"/>
                    <a:pt x="10" y="351"/>
                    <a:pt x="10" y="351"/>
                  </a:cubicBezTo>
                  <a:moveTo>
                    <a:pt x="872" y="323"/>
                  </a:moveTo>
                  <a:cubicBezTo>
                    <a:pt x="849" y="329"/>
                    <a:pt x="849" y="329"/>
                    <a:pt x="849" y="329"/>
                  </a:cubicBezTo>
                  <a:cubicBezTo>
                    <a:pt x="849" y="329"/>
                    <a:pt x="849" y="329"/>
                    <a:pt x="849" y="329"/>
                  </a:cubicBezTo>
                  <a:cubicBezTo>
                    <a:pt x="854" y="344"/>
                    <a:pt x="857" y="360"/>
                    <a:pt x="860" y="375"/>
                  </a:cubicBezTo>
                  <a:cubicBezTo>
                    <a:pt x="860" y="375"/>
                    <a:pt x="860" y="375"/>
                    <a:pt x="860" y="375"/>
                  </a:cubicBezTo>
                  <a:cubicBezTo>
                    <a:pt x="883" y="371"/>
                    <a:pt x="883" y="371"/>
                    <a:pt x="883" y="371"/>
                  </a:cubicBezTo>
                  <a:cubicBezTo>
                    <a:pt x="883" y="371"/>
                    <a:pt x="883" y="371"/>
                    <a:pt x="883" y="371"/>
                  </a:cubicBezTo>
                  <a:cubicBezTo>
                    <a:pt x="881" y="355"/>
                    <a:pt x="877" y="339"/>
                    <a:pt x="872" y="323"/>
                  </a:cubicBezTo>
                  <a:cubicBezTo>
                    <a:pt x="872" y="323"/>
                    <a:pt x="872" y="323"/>
                    <a:pt x="872" y="323"/>
                  </a:cubicBezTo>
                  <a:moveTo>
                    <a:pt x="24" y="299"/>
                  </a:moveTo>
                  <a:cubicBezTo>
                    <a:pt x="24" y="300"/>
                    <a:pt x="24" y="300"/>
                    <a:pt x="24" y="300"/>
                  </a:cubicBezTo>
                  <a:cubicBezTo>
                    <a:pt x="19" y="315"/>
                    <a:pt x="14" y="331"/>
                    <a:pt x="11" y="347"/>
                  </a:cubicBezTo>
                  <a:cubicBezTo>
                    <a:pt x="11" y="347"/>
                    <a:pt x="11" y="347"/>
                    <a:pt x="11" y="347"/>
                  </a:cubicBezTo>
                  <a:cubicBezTo>
                    <a:pt x="34" y="353"/>
                    <a:pt x="34" y="353"/>
                    <a:pt x="34" y="353"/>
                  </a:cubicBezTo>
                  <a:cubicBezTo>
                    <a:pt x="34" y="352"/>
                    <a:pt x="34" y="352"/>
                    <a:pt x="34" y="352"/>
                  </a:cubicBezTo>
                  <a:cubicBezTo>
                    <a:pt x="37" y="337"/>
                    <a:pt x="42" y="322"/>
                    <a:pt x="47" y="307"/>
                  </a:cubicBezTo>
                  <a:cubicBezTo>
                    <a:pt x="47" y="307"/>
                    <a:pt x="47" y="307"/>
                    <a:pt x="47" y="307"/>
                  </a:cubicBezTo>
                  <a:cubicBezTo>
                    <a:pt x="24" y="299"/>
                    <a:pt x="24" y="299"/>
                    <a:pt x="24" y="299"/>
                  </a:cubicBezTo>
                  <a:moveTo>
                    <a:pt x="855" y="272"/>
                  </a:moveTo>
                  <a:cubicBezTo>
                    <a:pt x="833" y="282"/>
                    <a:pt x="833" y="282"/>
                    <a:pt x="833" y="282"/>
                  </a:cubicBezTo>
                  <a:cubicBezTo>
                    <a:pt x="833" y="282"/>
                    <a:pt x="833" y="282"/>
                    <a:pt x="833" y="282"/>
                  </a:cubicBezTo>
                  <a:cubicBezTo>
                    <a:pt x="839" y="296"/>
                    <a:pt x="844" y="311"/>
                    <a:pt x="848" y="326"/>
                  </a:cubicBezTo>
                  <a:cubicBezTo>
                    <a:pt x="848" y="326"/>
                    <a:pt x="848" y="326"/>
                    <a:pt x="848" y="326"/>
                  </a:cubicBezTo>
                  <a:cubicBezTo>
                    <a:pt x="871" y="319"/>
                    <a:pt x="871" y="319"/>
                    <a:pt x="871" y="319"/>
                  </a:cubicBezTo>
                  <a:cubicBezTo>
                    <a:pt x="871" y="319"/>
                    <a:pt x="871" y="319"/>
                    <a:pt x="871" y="319"/>
                  </a:cubicBezTo>
                  <a:cubicBezTo>
                    <a:pt x="867" y="303"/>
                    <a:pt x="861" y="288"/>
                    <a:pt x="855" y="272"/>
                  </a:cubicBezTo>
                  <a:cubicBezTo>
                    <a:pt x="855" y="272"/>
                    <a:pt x="855" y="272"/>
                    <a:pt x="855" y="272"/>
                  </a:cubicBezTo>
                  <a:moveTo>
                    <a:pt x="45" y="250"/>
                  </a:moveTo>
                  <a:cubicBezTo>
                    <a:pt x="44" y="250"/>
                    <a:pt x="44" y="250"/>
                    <a:pt x="44" y="250"/>
                  </a:cubicBezTo>
                  <a:cubicBezTo>
                    <a:pt x="37" y="265"/>
                    <a:pt x="31" y="280"/>
                    <a:pt x="25" y="296"/>
                  </a:cubicBezTo>
                  <a:cubicBezTo>
                    <a:pt x="24" y="296"/>
                    <a:pt x="24" y="296"/>
                    <a:pt x="24" y="296"/>
                  </a:cubicBezTo>
                  <a:cubicBezTo>
                    <a:pt x="48" y="304"/>
                    <a:pt x="48" y="304"/>
                    <a:pt x="48" y="304"/>
                  </a:cubicBezTo>
                  <a:cubicBezTo>
                    <a:pt x="48" y="304"/>
                    <a:pt x="48" y="304"/>
                    <a:pt x="48" y="304"/>
                  </a:cubicBezTo>
                  <a:cubicBezTo>
                    <a:pt x="53" y="289"/>
                    <a:pt x="59" y="275"/>
                    <a:pt x="66" y="261"/>
                  </a:cubicBezTo>
                  <a:cubicBezTo>
                    <a:pt x="66" y="261"/>
                    <a:pt x="66" y="261"/>
                    <a:pt x="66" y="261"/>
                  </a:cubicBezTo>
                  <a:cubicBezTo>
                    <a:pt x="45" y="250"/>
                    <a:pt x="45" y="250"/>
                    <a:pt x="45" y="250"/>
                  </a:cubicBezTo>
                  <a:moveTo>
                    <a:pt x="831" y="224"/>
                  </a:moveTo>
                  <a:cubicBezTo>
                    <a:pt x="810" y="236"/>
                    <a:pt x="810" y="236"/>
                    <a:pt x="810" y="236"/>
                  </a:cubicBezTo>
                  <a:cubicBezTo>
                    <a:pt x="810" y="237"/>
                    <a:pt x="810" y="237"/>
                    <a:pt x="810" y="237"/>
                  </a:cubicBezTo>
                  <a:cubicBezTo>
                    <a:pt x="818" y="250"/>
                    <a:pt x="825" y="264"/>
                    <a:pt x="831" y="278"/>
                  </a:cubicBezTo>
                  <a:cubicBezTo>
                    <a:pt x="831" y="278"/>
                    <a:pt x="831" y="278"/>
                    <a:pt x="831" y="278"/>
                  </a:cubicBezTo>
                  <a:cubicBezTo>
                    <a:pt x="853" y="269"/>
                    <a:pt x="853" y="269"/>
                    <a:pt x="853" y="269"/>
                  </a:cubicBezTo>
                  <a:cubicBezTo>
                    <a:pt x="853" y="269"/>
                    <a:pt x="853" y="269"/>
                    <a:pt x="853" y="269"/>
                  </a:cubicBezTo>
                  <a:cubicBezTo>
                    <a:pt x="847" y="254"/>
                    <a:pt x="839" y="239"/>
                    <a:pt x="831" y="225"/>
                  </a:cubicBezTo>
                  <a:cubicBezTo>
                    <a:pt x="831" y="224"/>
                    <a:pt x="831" y="224"/>
                    <a:pt x="831" y="224"/>
                  </a:cubicBezTo>
                  <a:moveTo>
                    <a:pt x="71" y="204"/>
                  </a:moveTo>
                  <a:cubicBezTo>
                    <a:pt x="71" y="204"/>
                    <a:pt x="71" y="204"/>
                    <a:pt x="71" y="204"/>
                  </a:cubicBezTo>
                  <a:cubicBezTo>
                    <a:pt x="62" y="217"/>
                    <a:pt x="54" y="232"/>
                    <a:pt x="46" y="246"/>
                  </a:cubicBezTo>
                  <a:cubicBezTo>
                    <a:pt x="46" y="246"/>
                    <a:pt x="46" y="246"/>
                    <a:pt x="46" y="246"/>
                  </a:cubicBezTo>
                  <a:cubicBezTo>
                    <a:pt x="67" y="257"/>
                    <a:pt x="67" y="257"/>
                    <a:pt x="67" y="257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75" y="243"/>
                    <a:pt x="82" y="230"/>
                    <a:pt x="91" y="217"/>
                  </a:cubicBezTo>
                  <a:cubicBezTo>
                    <a:pt x="91" y="217"/>
                    <a:pt x="91" y="217"/>
                    <a:pt x="91" y="217"/>
                  </a:cubicBezTo>
                  <a:cubicBezTo>
                    <a:pt x="71" y="204"/>
                    <a:pt x="71" y="204"/>
                    <a:pt x="71" y="204"/>
                  </a:cubicBezTo>
                  <a:moveTo>
                    <a:pt x="802" y="180"/>
                  </a:moveTo>
                  <a:cubicBezTo>
                    <a:pt x="802" y="180"/>
                    <a:pt x="802" y="180"/>
                    <a:pt x="802" y="180"/>
                  </a:cubicBezTo>
                  <a:cubicBezTo>
                    <a:pt x="782" y="194"/>
                    <a:pt x="782" y="194"/>
                    <a:pt x="782" y="194"/>
                  </a:cubicBezTo>
                  <a:cubicBezTo>
                    <a:pt x="783" y="194"/>
                    <a:pt x="783" y="194"/>
                    <a:pt x="783" y="194"/>
                  </a:cubicBezTo>
                  <a:cubicBezTo>
                    <a:pt x="792" y="207"/>
                    <a:pt x="800" y="220"/>
                    <a:pt x="808" y="233"/>
                  </a:cubicBezTo>
                  <a:cubicBezTo>
                    <a:pt x="808" y="233"/>
                    <a:pt x="808" y="233"/>
                    <a:pt x="808" y="233"/>
                  </a:cubicBezTo>
                  <a:cubicBezTo>
                    <a:pt x="829" y="221"/>
                    <a:pt x="829" y="221"/>
                    <a:pt x="829" y="221"/>
                  </a:cubicBezTo>
                  <a:cubicBezTo>
                    <a:pt x="829" y="221"/>
                    <a:pt x="829" y="221"/>
                    <a:pt x="829" y="221"/>
                  </a:cubicBezTo>
                  <a:cubicBezTo>
                    <a:pt x="821" y="207"/>
                    <a:pt x="812" y="193"/>
                    <a:pt x="802" y="180"/>
                  </a:cubicBezTo>
                  <a:cubicBezTo>
                    <a:pt x="802" y="180"/>
                    <a:pt x="802" y="180"/>
                    <a:pt x="802" y="180"/>
                  </a:cubicBezTo>
                  <a:moveTo>
                    <a:pt x="102" y="161"/>
                  </a:moveTo>
                  <a:cubicBezTo>
                    <a:pt x="102" y="161"/>
                    <a:pt x="102" y="161"/>
                    <a:pt x="102" y="161"/>
                  </a:cubicBezTo>
                  <a:cubicBezTo>
                    <a:pt x="92" y="173"/>
                    <a:pt x="82" y="187"/>
                    <a:pt x="73" y="200"/>
                  </a:cubicBezTo>
                  <a:cubicBezTo>
                    <a:pt x="73" y="200"/>
                    <a:pt x="73" y="200"/>
                    <a:pt x="73" y="200"/>
                  </a:cubicBezTo>
                  <a:cubicBezTo>
                    <a:pt x="93" y="214"/>
                    <a:pt x="93" y="214"/>
                    <a:pt x="93" y="214"/>
                  </a:cubicBezTo>
                  <a:cubicBezTo>
                    <a:pt x="93" y="214"/>
                    <a:pt x="93" y="214"/>
                    <a:pt x="93" y="214"/>
                  </a:cubicBezTo>
                  <a:cubicBezTo>
                    <a:pt x="93" y="213"/>
                    <a:pt x="93" y="213"/>
                    <a:pt x="93" y="213"/>
                  </a:cubicBezTo>
                  <a:cubicBezTo>
                    <a:pt x="102" y="201"/>
                    <a:pt x="111" y="188"/>
                    <a:pt x="121" y="176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02" y="161"/>
                    <a:pt x="102" y="161"/>
                    <a:pt x="102" y="161"/>
                  </a:cubicBezTo>
                  <a:moveTo>
                    <a:pt x="767" y="139"/>
                  </a:moveTo>
                  <a:cubicBezTo>
                    <a:pt x="750" y="155"/>
                    <a:pt x="750" y="155"/>
                    <a:pt x="750" y="155"/>
                  </a:cubicBezTo>
                  <a:cubicBezTo>
                    <a:pt x="750" y="156"/>
                    <a:pt x="750" y="156"/>
                    <a:pt x="750" y="156"/>
                  </a:cubicBezTo>
                  <a:cubicBezTo>
                    <a:pt x="761" y="167"/>
                    <a:pt x="771" y="179"/>
                    <a:pt x="780" y="191"/>
                  </a:cubicBezTo>
                  <a:cubicBezTo>
                    <a:pt x="780" y="191"/>
                    <a:pt x="780" y="191"/>
                    <a:pt x="780" y="191"/>
                  </a:cubicBezTo>
                  <a:cubicBezTo>
                    <a:pt x="800" y="177"/>
                    <a:pt x="800" y="177"/>
                    <a:pt x="800" y="177"/>
                  </a:cubicBezTo>
                  <a:cubicBezTo>
                    <a:pt x="799" y="177"/>
                    <a:pt x="799" y="177"/>
                    <a:pt x="799" y="177"/>
                  </a:cubicBezTo>
                  <a:cubicBezTo>
                    <a:pt x="790" y="164"/>
                    <a:pt x="779" y="151"/>
                    <a:pt x="768" y="139"/>
                  </a:cubicBezTo>
                  <a:cubicBezTo>
                    <a:pt x="767" y="139"/>
                    <a:pt x="767" y="139"/>
                    <a:pt x="767" y="139"/>
                  </a:cubicBezTo>
                  <a:moveTo>
                    <a:pt x="139" y="122"/>
                  </a:moveTo>
                  <a:cubicBezTo>
                    <a:pt x="139" y="122"/>
                    <a:pt x="139" y="122"/>
                    <a:pt x="139" y="122"/>
                  </a:cubicBezTo>
                  <a:cubicBezTo>
                    <a:pt x="127" y="133"/>
                    <a:pt x="116" y="145"/>
                    <a:pt x="105" y="158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23" y="173"/>
                    <a:pt x="123" y="173"/>
                    <a:pt x="123" y="173"/>
                  </a:cubicBezTo>
                  <a:cubicBezTo>
                    <a:pt x="123" y="173"/>
                    <a:pt x="123" y="173"/>
                    <a:pt x="123" y="173"/>
                  </a:cubicBezTo>
                  <a:cubicBezTo>
                    <a:pt x="133" y="161"/>
                    <a:pt x="144" y="150"/>
                    <a:pt x="155" y="139"/>
                  </a:cubicBezTo>
                  <a:cubicBezTo>
                    <a:pt x="155" y="139"/>
                    <a:pt x="155" y="139"/>
                    <a:pt x="155" y="139"/>
                  </a:cubicBezTo>
                  <a:cubicBezTo>
                    <a:pt x="139" y="122"/>
                    <a:pt x="139" y="122"/>
                    <a:pt x="139" y="122"/>
                  </a:cubicBezTo>
                  <a:moveTo>
                    <a:pt x="728" y="102"/>
                  </a:moveTo>
                  <a:cubicBezTo>
                    <a:pt x="713" y="121"/>
                    <a:pt x="713" y="121"/>
                    <a:pt x="713" y="121"/>
                  </a:cubicBezTo>
                  <a:cubicBezTo>
                    <a:pt x="713" y="121"/>
                    <a:pt x="713" y="121"/>
                    <a:pt x="713" y="121"/>
                  </a:cubicBezTo>
                  <a:cubicBezTo>
                    <a:pt x="713" y="121"/>
                    <a:pt x="713" y="121"/>
                    <a:pt x="713" y="121"/>
                  </a:cubicBezTo>
                  <a:cubicBezTo>
                    <a:pt x="725" y="131"/>
                    <a:pt x="737" y="142"/>
                    <a:pt x="747" y="153"/>
                  </a:cubicBezTo>
                  <a:cubicBezTo>
                    <a:pt x="748" y="153"/>
                    <a:pt x="748" y="153"/>
                    <a:pt x="748" y="153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53" y="124"/>
                    <a:pt x="741" y="113"/>
                    <a:pt x="729" y="103"/>
                  </a:cubicBezTo>
                  <a:cubicBezTo>
                    <a:pt x="728" y="102"/>
                    <a:pt x="728" y="102"/>
                    <a:pt x="728" y="102"/>
                  </a:cubicBezTo>
                  <a:moveTo>
                    <a:pt x="180" y="87"/>
                  </a:moveTo>
                  <a:cubicBezTo>
                    <a:pt x="180" y="87"/>
                    <a:pt x="180" y="87"/>
                    <a:pt x="180" y="87"/>
                  </a:cubicBezTo>
                  <a:cubicBezTo>
                    <a:pt x="167" y="97"/>
                    <a:pt x="154" y="108"/>
                    <a:pt x="142" y="119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70" y="126"/>
                    <a:pt x="182" y="116"/>
                    <a:pt x="194" y="107"/>
                  </a:cubicBezTo>
                  <a:cubicBezTo>
                    <a:pt x="194" y="107"/>
                    <a:pt x="194" y="107"/>
                    <a:pt x="194" y="107"/>
                  </a:cubicBezTo>
                  <a:cubicBezTo>
                    <a:pt x="180" y="87"/>
                    <a:pt x="180" y="87"/>
                    <a:pt x="180" y="87"/>
                  </a:cubicBezTo>
                  <a:moveTo>
                    <a:pt x="685" y="71"/>
                  </a:moveTo>
                  <a:cubicBezTo>
                    <a:pt x="672" y="91"/>
                    <a:pt x="672" y="91"/>
                    <a:pt x="672" y="91"/>
                  </a:cubicBezTo>
                  <a:cubicBezTo>
                    <a:pt x="673" y="91"/>
                    <a:pt x="673" y="91"/>
                    <a:pt x="673" y="91"/>
                  </a:cubicBezTo>
                  <a:cubicBezTo>
                    <a:pt x="686" y="100"/>
                    <a:pt x="698" y="109"/>
                    <a:pt x="710" y="119"/>
                  </a:cubicBezTo>
                  <a:cubicBezTo>
                    <a:pt x="710" y="119"/>
                    <a:pt x="710" y="119"/>
                    <a:pt x="710" y="119"/>
                  </a:cubicBezTo>
                  <a:cubicBezTo>
                    <a:pt x="725" y="100"/>
                    <a:pt x="725" y="100"/>
                    <a:pt x="725" y="100"/>
                  </a:cubicBezTo>
                  <a:cubicBezTo>
                    <a:pt x="726" y="100"/>
                    <a:pt x="726" y="100"/>
                    <a:pt x="726" y="100"/>
                  </a:cubicBezTo>
                  <a:cubicBezTo>
                    <a:pt x="725" y="100"/>
                    <a:pt x="725" y="100"/>
                    <a:pt x="725" y="100"/>
                  </a:cubicBezTo>
                  <a:cubicBezTo>
                    <a:pt x="713" y="90"/>
                    <a:pt x="699" y="80"/>
                    <a:pt x="686" y="71"/>
                  </a:cubicBezTo>
                  <a:cubicBezTo>
                    <a:pt x="685" y="71"/>
                    <a:pt x="685" y="71"/>
                    <a:pt x="685" y="71"/>
                  </a:cubicBezTo>
                  <a:moveTo>
                    <a:pt x="225" y="58"/>
                  </a:moveTo>
                  <a:cubicBezTo>
                    <a:pt x="224" y="58"/>
                    <a:pt x="224" y="58"/>
                    <a:pt x="224" y="58"/>
                  </a:cubicBezTo>
                  <a:cubicBezTo>
                    <a:pt x="210" y="66"/>
                    <a:pt x="196" y="75"/>
                    <a:pt x="183" y="85"/>
                  </a:cubicBezTo>
                  <a:cubicBezTo>
                    <a:pt x="183" y="85"/>
                    <a:pt x="183" y="85"/>
                    <a:pt x="183" y="85"/>
                  </a:cubicBezTo>
                  <a:cubicBezTo>
                    <a:pt x="197" y="105"/>
                    <a:pt x="197" y="105"/>
                    <a:pt x="197" y="105"/>
                  </a:cubicBezTo>
                  <a:cubicBezTo>
                    <a:pt x="197" y="104"/>
                    <a:pt x="197" y="104"/>
                    <a:pt x="197" y="104"/>
                  </a:cubicBezTo>
                  <a:cubicBezTo>
                    <a:pt x="210" y="95"/>
                    <a:pt x="223" y="87"/>
                    <a:pt x="236" y="79"/>
                  </a:cubicBezTo>
                  <a:cubicBezTo>
                    <a:pt x="236" y="79"/>
                    <a:pt x="236" y="79"/>
                    <a:pt x="236" y="79"/>
                  </a:cubicBezTo>
                  <a:cubicBezTo>
                    <a:pt x="225" y="58"/>
                    <a:pt x="225" y="58"/>
                    <a:pt x="225" y="58"/>
                  </a:cubicBezTo>
                  <a:moveTo>
                    <a:pt x="639" y="45"/>
                  </a:moveTo>
                  <a:cubicBezTo>
                    <a:pt x="628" y="66"/>
                    <a:pt x="628" y="66"/>
                    <a:pt x="628" y="66"/>
                  </a:cubicBezTo>
                  <a:cubicBezTo>
                    <a:pt x="629" y="66"/>
                    <a:pt x="629" y="66"/>
                    <a:pt x="629" y="66"/>
                  </a:cubicBezTo>
                  <a:cubicBezTo>
                    <a:pt x="642" y="73"/>
                    <a:pt x="656" y="81"/>
                    <a:pt x="669" y="89"/>
                  </a:cubicBezTo>
                  <a:cubicBezTo>
                    <a:pt x="669" y="89"/>
                    <a:pt x="669" y="89"/>
                    <a:pt x="669" y="89"/>
                  </a:cubicBezTo>
                  <a:cubicBezTo>
                    <a:pt x="682" y="69"/>
                    <a:pt x="682" y="69"/>
                    <a:pt x="682" y="69"/>
                  </a:cubicBezTo>
                  <a:cubicBezTo>
                    <a:pt x="682" y="69"/>
                    <a:pt x="682" y="69"/>
                    <a:pt x="682" y="69"/>
                  </a:cubicBezTo>
                  <a:cubicBezTo>
                    <a:pt x="668" y="60"/>
                    <a:pt x="654" y="52"/>
                    <a:pt x="639" y="45"/>
                  </a:cubicBezTo>
                  <a:cubicBezTo>
                    <a:pt x="639" y="45"/>
                    <a:pt x="639" y="45"/>
                    <a:pt x="639" y="45"/>
                  </a:cubicBezTo>
                  <a:moveTo>
                    <a:pt x="272" y="35"/>
                  </a:moveTo>
                  <a:cubicBezTo>
                    <a:pt x="272" y="35"/>
                    <a:pt x="272" y="35"/>
                    <a:pt x="272" y="35"/>
                  </a:cubicBezTo>
                  <a:cubicBezTo>
                    <a:pt x="257" y="41"/>
                    <a:pt x="242" y="48"/>
                    <a:pt x="228" y="56"/>
                  </a:cubicBezTo>
                  <a:cubicBezTo>
                    <a:pt x="228" y="56"/>
                    <a:pt x="228" y="56"/>
                    <a:pt x="228" y="56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53" y="70"/>
                    <a:pt x="267" y="63"/>
                    <a:pt x="282" y="57"/>
                  </a:cubicBezTo>
                  <a:cubicBezTo>
                    <a:pt x="282" y="57"/>
                    <a:pt x="282" y="57"/>
                    <a:pt x="282" y="57"/>
                  </a:cubicBezTo>
                  <a:cubicBezTo>
                    <a:pt x="272" y="35"/>
                    <a:pt x="272" y="35"/>
                    <a:pt x="272" y="35"/>
                  </a:cubicBezTo>
                  <a:moveTo>
                    <a:pt x="589" y="24"/>
                  </a:moveTo>
                  <a:cubicBezTo>
                    <a:pt x="582" y="47"/>
                    <a:pt x="582" y="47"/>
                    <a:pt x="582" y="47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96" y="52"/>
                    <a:pt x="611" y="58"/>
                    <a:pt x="625" y="65"/>
                  </a:cubicBezTo>
                  <a:cubicBezTo>
                    <a:pt x="625" y="65"/>
                    <a:pt x="625" y="65"/>
                    <a:pt x="625" y="65"/>
                  </a:cubicBezTo>
                  <a:cubicBezTo>
                    <a:pt x="635" y="43"/>
                    <a:pt x="635" y="43"/>
                    <a:pt x="635" y="43"/>
                  </a:cubicBezTo>
                  <a:cubicBezTo>
                    <a:pt x="635" y="43"/>
                    <a:pt x="635" y="43"/>
                    <a:pt x="635" y="43"/>
                  </a:cubicBezTo>
                  <a:cubicBezTo>
                    <a:pt x="621" y="36"/>
                    <a:pt x="605" y="30"/>
                    <a:pt x="590" y="24"/>
                  </a:cubicBezTo>
                  <a:cubicBezTo>
                    <a:pt x="589" y="24"/>
                    <a:pt x="589" y="24"/>
                    <a:pt x="589" y="24"/>
                  </a:cubicBezTo>
                  <a:moveTo>
                    <a:pt x="323" y="17"/>
                  </a:moveTo>
                  <a:cubicBezTo>
                    <a:pt x="323" y="17"/>
                    <a:pt x="323" y="17"/>
                    <a:pt x="323" y="17"/>
                  </a:cubicBezTo>
                  <a:cubicBezTo>
                    <a:pt x="307" y="21"/>
                    <a:pt x="291" y="27"/>
                    <a:pt x="276" y="33"/>
                  </a:cubicBezTo>
                  <a:cubicBezTo>
                    <a:pt x="276" y="33"/>
                    <a:pt x="276" y="33"/>
                    <a:pt x="276" y="33"/>
                  </a:cubicBezTo>
                  <a:cubicBezTo>
                    <a:pt x="285" y="55"/>
                    <a:pt x="285" y="55"/>
                    <a:pt x="285" y="55"/>
                  </a:cubicBezTo>
                  <a:cubicBezTo>
                    <a:pt x="285" y="55"/>
                    <a:pt x="285" y="55"/>
                    <a:pt x="285" y="55"/>
                  </a:cubicBezTo>
                  <a:cubicBezTo>
                    <a:pt x="300" y="49"/>
                    <a:pt x="314" y="44"/>
                    <a:pt x="329" y="40"/>
                  </a:cubicBezTo>
                  <a:cubicBezTo>
                    <a:pt x="329" y="40"/>
                    <a:pt x="329" y="40"/>
                    <a:pt x="329" y="40"/>
                  </a:cubicBezTo>
                  <a:cubicBezTo>
                    <a:pt x="323" y="17"/>
                    <a:pt x="323" y="17"/>
                    <a:pt x="323" y="17"/>
                  </a:cubicBezTo>
                  <a:cubicBezTo>
                    <a:pt x="323" y="17"/>
                    <a:pt x="323" y="17"/>
                    <a:pt x="323" y="17"/>
                  </a:cubicBezTo>
                  <a:moveTo>
                    <a:pt x="538" y="8"/>
                  </a:moveTo>
                  <a:cubicBezTo>
                    <a:pt x="533" y="33"/>
                    <a:pt x="533" y="33"/>
                    <a:pt x="533" y="33"/>
                  </a:cubicBezTo>
                  <a:cubicBezTo>
                    <a:pt x="533" y="33"/>
                    <a:pt x="533" y="33"/>
                    <a:pt x="533" y="33"/>
                  </a:cubicBezTo>
                  <a:cubicBezTo>
                    <a:pt x="548" y="37"/>
                    <a:pt x="563" y="41"/>
                    <a:pt x="578" y="46"/>
                  </a:cubicBezTo>
                  <a:cubicBezTo>
                    <a:pt x="578" y="46"/>
                    <a:pt x="578" y="46"/>
                    <a:pt x="578" y="46"/>
                  </a:cubicBezTo>
                  <a:cubicBezTo>
                    <a:pt x="586" y="23"/>
                    <a:pt x="586" y="23"/>
                    <a:pt x="586" y="23"/>
                  </a:cubicBezTo>
                  <a:cubicBezTo>
                    <a:pt x="586" y="23"/>
                    <a:pt x="586" y="23"/>
                    <a:pt x="586" y="23"/>
                  </a:cubicBezTo>
                  <a:cubicBezTo>
                    <a:pt x="570" y="18"/>
                    <a:pt x="554" y="13"/>
                    <a:pt x="538" y="10"/>
                  </a:cubicBezTo>
                  <a:cubicBezTo>
                    <a:pt x="538" y="8"/>
                    <a:pt x="538" y="8"/>
                    <a:pt x="538" y="8"/>
                  </a:cubicBezTo>
                  <a:moveTo>
                    <a:pt x="375" y="5"/>
                  </a:moveTo>
                  <a:cubicBezTo>
                    <a:pt x="375" y="5"/>
                    <a:pt x="375" y="5"/>
                    <a:pt x="375" y="5"/>
                  </a:cubicBezTo>
                  <a:cubicBezTo>
                    <a:pt x="359" y="8"/>
                    <a:pt x="342" y="12"/>
                    <a:pt x="327" y="16"/>
                  </a:cubicBezTo>
                  <a:cubicBezTo>
                    <a:pt x="326" y="16"/>
                    <a:pt x="326" y="16"/>
                    <a:pt x="326" y="16"/>
                  </a:cubicBezTo>
                  <a:cubicBezTo>
                    <a:pt x="333" y="39"/>
                    <a:pt x="333" y="39"/>
                    <a:pt x="333" y="39"/>
                  </a:cubicBezTo>
                  <a:cubicBezTo>
                    <a:pt x="333" y="39"/>
                    <a:pt x="333" y="39"/>
                    <a:pt x="333" y="39"/>
                  </a:cubicBezTo>
                  <a:cubicBezTo>
                    <a:pt x="348" y="35"/>
                    <a:pt x="363" y="32"/>
                    <a:pt x="379" y="29"/>
                  </a:cubicBezTo>
                  <a:cubicBezTo>
                    <a:pt x="379" y="29"/>
                    <a:pt x="379" y="29"/>
                    <a:pt x="379" y="29"/>
                  </a:cubicBezTo>
                  <a:cubicBezTo>
                    <a:pt x="375" y="5"/>
                    <a:pt x="375" y="5"/>
                    <a:pt x="375" y="5"/>
                  </a:cubicBezTo>
                  <a:moveTo>
                    <a:pt x="485" y="2"/>
                  </a:moveTo>
                  <a:cubicBezTo>
                    <a:pt x="483" y="26"/>
                    <a:pt x="483" y="26"/>
                    <a:pt x="483" y="26"/>
                  </a:cubicBezTo>
                  <a:cubicBezTo>
                    <a:pt x="483" y="26"/>
                    <a:pt x="483" y="26"/>
                    <a:pt x="483" y="26"/>
                  </a:cubicBezTo>
                  <a:cubicBezTo>
                    <a:pt x="499" y="27"/>
                    <a:pt x="514" y="29"/>
                    <a:pt x="529" y="33"/>
                  </a:cubicBezTo>
                  <a:cubicBezTo>
                    <a:pt x="530" y="33"/>
                    <a:pt x="530" y="33"/>
                    <a:pt x="530" y="33"/>
                  </a:cubicBezTo>
                  <a:cubicBezTo>
                    <a:pt x="534" y="9"/>
                    <a:pt x="534" y="9"/>
                    <a:pt x="534" y="9"/>
                  </a:cubicBezTo>
                  <a:cubicBezTo>
                    <a:pt x="534" y="9"/>
                    <a:pt x="534" y="9"/>
                    <a:pt x="534" y="9"/>
                  </a:cubicBezTo>
                  <a:cubicBezTo>
                    <a:pt x="518" y="6"/>
                    <a:pt x="502" y="3"/>
                    <a:pt x="485" y="2"/>
                  </a:cubicBezTo>
                  <a:moveTo>
                    <a:pt x="428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12" y="1"/>
                    <a:pt x="395" y="2"/>
                    <a:pt x="379" y="5"/>
                  </a:cubicBezTo>
                  <a:cubicBezTo>
                    <a:pt x="379" y="5"/>
                    <a:pt x="379" y="5"/>
                    <a:pt x="379" y="5"/>
                  </a:cubicBezTo>
                  <a:cubicBezTo>
                    <a:pt x="382" y="29"/>
                    <a:pt x="382" y="29"/>
                    <a:pt x="382" y="29"/>
                  </a:cubicBezTo>
                  <a:cubicBezTo>
                    <a:pt x="382" y="29"/>
                    <a:pt x="382" y="29"/>
                    <a:pt x="382" y="29"/>
                  </a:cubicBezTo>
                  <a:cubicBezTo>
                    <a:pt x="398" y="26"/>
                    <a:pt x="413" y="25"/>
                    <a:pt x="429" y="24"/>
                  </a:cubicBezTo>
                  <a:cubicBezTo>
                    <a:pt x="429" y="24"/>
                    <a:pt x="429" y="24"/>
                    <a:pt x="429" y="24"/>
                  </a:cubicBezTo>
                  <a:cubicBezTo>
                    <a:pt x="428" y="0"/>
                    <a:pt x="428" y="0"/>
                    <a:pt x="428" y="0"/>
                  </a:cubicBezTo>
                  <a:moveTo>
                    <a:pt x="444" y="0"/>
                  </a:moveTo>
                  <a:cubicBezTo>
                    <a:pt x="440" y="0"/>
                    <a:pt x="436" y="0"/>
                    <a:pt x="432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33" y="24"/>
                    <a:pt x="433" y="24"/>
                    <a:pt x="433" y="24"/>
                  </a:cubicBezTo>
                  <a:cubicBezTo>
                    <a:pt x="433" y="24"/>
                    <a:pt x="433" y="24"/>
                    <a:pt x="433" y="24"/>
                  </a:cubicBezTo>
                  <a:cubicBezTo>
                    <a:pt x="436" y="24"/>
                    <a:pt x="440" y="24"/>
                    <a:pt x="445" y="24"/>
                  </a:cubicBezTo>
                  <a:cubicBezTo>
                    <a:pt x="456" y="24"/>
                    <a:pt x="468" y="25"/>
                    <a:pt x="479" y="25"/>
                  </a:cubicBezTo>
                  <a:cubicBezTo>
                    <a:pt x="480" y="25"/>
                    <a:pt x="480" y="25"/>
                    <a:pt x="480" y="25"/>
                  </a:cubicBezTo>
                  <a:cubicBezTo>
                    <a:pt x="481" y="2"/>
                    <a:pt x="481" y="2"/>
                    <a:pt x="481" y="2"/>
                  </a:cubicBezTo>
                  <a:cubicBezTo>
                    <a:pt x="481" y="2"/>
                    <a:pt x="481" y="2"/>
                    <a:pt x="481" y="2"/>
                  </a:cubicBezTo>
                  <a:cubicBezTo>
                    <a:pt x="469" y="1"/>
                    <a:pt x="457" y="0"/>
                    <a:pt x="4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31"/>
            <p:cNvSpPr>
              <a:spLocks/>
            </p:cNvSpPr>
            <p:nvPr/>
          </p:nvSpPr>
          <p:spPr bwMode="auto">
            <a:xfrm>
              <a:off x="6738938" y="4545013"/>
              <a:ext cx="169863" cy="149225"/>
            </a:xfrm>
            <a:custGeom>
              <a:avLst/>
              <a:gdLst>
                <a:gd name="T0" fmla="*/ 11 w 53"/>
                <a:gd name="T1" fmla="*/ 46 h 46"/>
                <a:gd name="T2" fmla="*/ 11 w 53"/>
                <a:gd name="T3" fmla="*/ 45 h 46"/>
                <a:gd name="T4" fmla="*/ 0 w 53"/>
                <a:gd name="T5" fmla="*/ 24 h 46"/>
                <a:gd name="T6" fmla="*/ 0 w 53"/>
                <a:gd name="T7" fmla="*/ 24 h 46"/>
                <a:gd name="T8" fmla="*/ 40 w 53"/>
                <a:gd name="T9" fmla="*/ 0 h 46"/>
                <a:gd name="T10" fmla="*/ 40 w 53"/>
                <a:gd name="T11" fmla="*/ 0 h 46"/>
                <a:gd name="T12" fmla="*/ 53 w 53"/>
                <a:gd name="T13" fmla="*/ 19 h 46"/>
                <a:gd name="T14" fmla="*/ 53 w 53"/>
                <a:gd name="T15" fmla="*/ 19 h 46"/>
                <a:gd name="T16" fmla="*/ 11 w 53"/>
                <a:gd name="T17" fmla="*/ 45 h 46"/>
                <a:gd name="T18" fmla="*/ 11 w 53"/>
                <a:gd name="T1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46">
                  <a:moveTo>
                    <a:pt x="11" y="46"/>
                  </a:moveTo>
                  <a:cubicBezTo>
                    <a:pt x="11" y="45"/>
                    <a:pt x="11" y="45"/>
                    <a:pt x="11" y="4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4" y="17"/>
                    <a:pt x="27" y="9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40" y="29"/>
                    <a:pt x="26" y="38"/>
                    <a:pt x="11" y="45"/>
                  </a:cubicBezTo>
                  <a:lnTo>
                    <a:pt x="11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2"/>
            <p:cNvSpPr>
              <a:spLocks/>
            </p:cNvSpPr>
            <p:nvPr/>
          </p:nvSpPr>
          <p:spPr bwMode="auto">
            <a:xfrm>
              <a:off x="6877051" y="4441825"/>
              <a:ext cx="165100" cy="158750"/>
            </a:xfrm>
            <a:custGeom>
              <a:avLst/>
              <a:gdLst>
                <a:gd name="T0" fmla="*/ 13 w 52"/>
                <a:gd name="T1" fmla="*/ 49 h 49"/>
                <a:gd name="T2" fmla="*/ 13 w 52"/>
                <a:gd name="T3" fmla="*/ 49 h 49"/>
                <a:gd name="T4" fmla="*/ 0 w 52"/>
                <a:gd name="T5" fmla="*/ 30 h 49"/>
                <a:gd name="T6" fmla="*/ 0 w 52"/>
                <a:gd name="T7" fmla="*/ 30 h 49"/>
                <a:gd name="T8" fmla="*/ 36 w 52"/>
                <a:gd name="T9" fmla="*/ 0 h 49"/>
                <a:gd name="T10" fmla="*/ 36 w 52"/>
                <a:gd name="T11" fmla="*/ 0 h 49"/>
                <a:gd name="T12" fmla="*/ 52 w 52"/>
                <a:gd name="T13" fmla="*/ 18 h 49"/>
                <a:gd name="T14" fmla="*/ 52 w 52"/>
                <a:gd name="T15" fmla="*/ 19 h 49"/>
                <a:gd name="T16" fmla="*/ 52 w 52"/>
                <a:gd name="T17" fmla="*/ 18 h 49"/>
                <a:gd name="T18" fmla="*/ 14 w 52"/>
                <a:gd name="T19" fmla="*/ 49 h 49"/>
                <a:gd name="T20" fmla="*/ 13 w 52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49">
                  <a:moveTo>
                    <a:pt x="13" y="49"/>
                  </a:moveTo>
                  <a:cubicBezTo>
                    <a:pt x="13" y="49"/>
                    <a:pt x="13" y="49"/>
                    <a:pt x="13" y="4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2" y="21"/>
                    <a:pt x="25" y="11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40" y="29"/>
                    <a:pt x="27" y="40"/>
                    <a:pt x="14" y="49"/>
                  </a:cubicBezTo>
                  <a:lnTo>
                    <a:pt x="13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>
              <a:off x="7000876" y="4325938"/>
              <a:ext cx="163513" cy="168275"/>
            </a:xfrm>
            <a:custGeom>
              <a:avLst/>
              <a:gdLst>
                <a:gd name="T0" fmla="*/ 16 w 51"/>
                <a:gd name="T1" fmla="*/ 52 h 52"/>
                <a:gd name="T2" fmla="*/ 0 w 51"/>
                <a:gd name="T3" fmla="*/ 34 h 52"/>
                <a:gd name="T4" fmla="*/ 0 w 51"/>
                <a:gd name="T5" fmla="*/ 34 h 52"/>
                <a:gd name="T6" fmla="*/ 33 w 51"/>
                <a:gd name="T7" fmla="*/ 1 h 52"/>
                <a:gd name="T8" fmla="*/ 33 w 51"/>
                <a:gd name="T9" fmla="*/ 0 h 52"/>
                <a:gd name="T10" fmla="*/ 33 w 51"/>
                <a:gd name="T11" fmla="*/ 0 h 52"/>
                <a:gd name="T12" fmla="*/ 33 w 51"/>
                <a:gd name="T13" fmla="*/ 0 h 52"/>
                <a:gd name="T14" fmla="*/ 33 w 51"/>
                <a:gd name="T15" fmla="*/ 1 h 52"/>
                <a:gd name="T16" fmla="*/ 51 w 51"/>
                <a:gd name="T17" fmla="*/ 16 h 52"/>
                <a:gd name="T18" fmla="*/ 51 w 51"/>
                <a:gd name="T19" fmla="*/ 16 h 52"/>
                <a:gd name="T20" fmla="*/ 16 w 51"/>
                <a:gd name="T2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52">
                  <a:moveTo>
                    <a:pt x="16" y="52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1" y="23"/>
                    <a:pt x="22" y="12"/>
                    <a:pt x="33" y="1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0" y="29"/>
                    <a:pt x="28" y="40"/>
                    <a:pt x="16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>
              <a:off x="7113588" y="4197350"/>
              <a:ext cx="155575" cy="171450"/>
            </a:xfrm>
            <a:custGeom>
              <a:avLst/>
              <a:gdLst>
                <a:gd name="T0" fmla="*/ 18 w 49"/>
                <a:gd name="T1" fmla="*/ 53 h 53"/>
                <a:gd name="T2" fmla="*/ 0 w 49"/>
                <a:gd name="T3" fmla="*/ 38 h 53"/>
                <a:gd name="T4" fmla="*/ 0 w 49"/>
                <a:gd name="T5" fmla="*/ 38 h 53"/>
                <a:gd name="T6" fmla="*/ 29 w 49"/>
                <a:gd name="T7" fmla="*/ 1 h 53"/>
                <a:gd name="T8" fmla="*/ 29 w 49"/>
                <a:gd name="T9" fmla="*/ 0 h 53"/>
                <a:gd name="T10" fmla="*/ 49 w 49"/>
                <a:gd name="T11" fmla="*/ 14 h 53"/>
                <a:gd name="T12" fmla="*/ 48 w 49"/>
                <a:gd name="T13" fmla="*/ 14 h 53"/>
                <a:gd name="T14" fmla="*/ 18 w 49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3">
                  <a:moveTo>
                    <a:pt x="18" y="53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0" y="26"/>
                    <a:pt x="20" y="13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39" y="28"/>
                    <a:pt x="29" y="41"/>
                    <a:pt x="1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7212013" y="4057650"/>
              <a:ext cx="144463" cy="174625"/>
            </a:xfrm>
            <a:custGeom>
              <a:avLst/>
              <a:gdLst>
                <a:gd name="T0" fmla="*/ 20 w 45"/>
                <a:gd name="T1" fmla="*/ 54 h 54"/>
                <a:gd name="T2" fmla="*/ 0 w 45"/>
                <a:gd name="T3" fmla="*/ 41 h 54"/>
                <a:gd name="T4" fmla="*/ 0 w 45"/>
                <a:gd name="T5" fmla="*/ 40 h 54"/>
                <a:gd name="T6" fmla="*/ 24 w 45"/>
                <a:gd name="T7" fmla="*/ 0 h 54"/>
                <a:gd name="T8" fmla="*/ 24 w 45"/>
                <a:gd name="T9" fmla="*/ 0 h 54"/>
                <a:gd name="T10" fmla="*/ 24 w 45"/>
                <a:gd name="T11" fmla="*/ 0 h 54"/>
                <a:gd name="T12" fmla="*/ 45 w 45"/>
                <a:gd name="T13" fmla="*/ 11 h 54"/>
                <a:gd name="T14" fmla="*/ 45 w 45"/>
                <a:gd name="T15" fmla="*/ 11 h 54"/>
                <a:gd name="T16" fmla="*/ 20 w 45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54">
                  <a:moveTo>
                    <a:pt x="20" y="54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9" y="28"/>
                    <a:pt x="17" y="14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37" y="26"/>
                    <a:pt x="29" y="40"/>
                    <a:pt x="2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7291388" y="3910013"/>
              <a:ext cx="134938" cy="174625"/>
            </a:xfrm>
            <a:custGeom>
              <a:avLst/>
              <a:gdLst>
                <a:gd name="T0" fmla="*/ 22 w 42"/>
                <a:gd name="T1" fmla="*/ 54 h 54"/>
                <a:gd name="T2" fmla="*/ 0 w 42"/>
                <a:gd name="T3" fmla="*/ 43 h 54"/>
                <a:gd name="T4" fmla="*/ 1 w 42"/>
                <a:gd name="T5" fmla="*/ 43 h 54"/>
                <a:gd name="T6" fmla="*/ 19 w 42"/>
                <a:gd name="T7" fmla="*/ 0 h 54"/>
                <a:gd name="T8" fmla="*/ 19 w 42"/>
                <a:gd name="T9" fmla="*/ 0 h 54"/>
                <a:gd name="T10" fmla="*/ 42 w 42"/>
                <a:gd name="T11" fmla="*/ 9 h 54"/>
                <a:gd name="T12" fmla="*/ 42 w 42"/>
                <a:gd name="T13" fmla="*/ 9 h 54"/>
                <a:gd name="T14" fmla="*/ 22 w 42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4">
                  <a:moveTo>
                    <a:pt x="22" y="54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8" y="29"/>
                    <a:pt x="14" y="15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36" y="24"/>
                    <a:pt x="29" y="39"/>
                    <a:pt x="2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7359651" y="3754438"/>
              <a:ext cx="120650" cy="171450"/>
            </a:xfrm>
            <a:custGeom>
              <a:avLst/>
              <a:gdLst>
                <a:gd name="T0" fmla="*/ 22 w 38"/>
                <a:gd name="T1" fmla="*/ 53 h 53"/>
                <a:gd name="T2" fmla="*/ 0 w 38"/>
                <a:gd name="T3" fmla="*/ 45 h 53"/>
                <a:gd name="T4" fmla="*/ 0 w 38"/>
                <a:gd name="T5" fmla="*/ 45 h 53"/>
                <a:gd name="T6" fmla="*/ 13 w 38"/>
                <a:gd name="T7" fmla="*/ 0 h 53"/>
                <a:gd name="T8" fmla="*/ 13 w 38"/>
                <a:gd name="T9" fmla="*/ 0 h 53"/>
                <a:gd name="T10" fmla="*/ 38 w 38"/>
                <a:gd name="T11" fmla="*/ 6 h 53"/>
                <a:gd name="T12" fmla="*/ 37 w 38"/>
                <a:gd name="T13" fmla="*/ 6 h 53"/>
                <a:gd name="T14" fmla="*/ 22 w 38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53">
                  <a:moveTo>
                    <a:pt x="22" y="53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5" y="30"/>
                    <a:pt x="10" y="15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3" y="22"/>
                    <a:pt x="28" y="37"/>
                    <a:pt x="22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7404101" y="3594100"/>
              <a:ext cx="101600" cy="166688"/>
            </a:xfrm>
            <a:custGeom>
              <a:avLst/>
              <a:gdLst>
                <a:gd name="T0" fmla="*/ 24 w 32"/>
                <a:gd name="T1" fmla="*/ 52 h 52"/>
                <a:gd name="T2" fmla="*/ 0 w 32"/>
                <a:gd name="T3" fmla="*/ 46 h 52"/>
                <a:gd name="T4" fmla="*/ 0 w 32"/>
                <a:gd name="T5" fmla="*/ 46 h 52"/>
                <a:gd name="T6" fmla="*/ 8 w 32"/>
                <a:gd name="T7" fmla="*/ 0 h 52"/>
                <a:gd name="T8" fmla="*/ 7 w 32"/>
                <a:gd name="T9" fmla="*/ 0 h 52"/>
                <a:gd name="T10" fmla="*/ 9 w 32"/>
                <a:gd name="T11" fmla="*/ 0 h 52"/>
                <a:gd name="T12" fmla="*/ 32 w 32"/>
                <a:gd name="T13" fmla="*/ 3 h 52"/>
                <a:gd name="T14" fmla="*/ 32 w 32"/>
                <a:gd name="T15" fmla="*/ 3 h 52"/>
                <a:gd name="T16" fmla="*/ 24 w 32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52">
                  <a:moveTo>
                    <a:pt x="24" y="52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4" y="31"/>
                    <a:pt x="6" y="16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0" y="19"/>
                    <a:pt x="27" y="36"/>
                    <a:pt x="2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9"/>
            <p:cNvSpPr>
              <a:spLocks/>
            </p:cNvSpPr>
            <p:nvPr/>
          </p:nvSpPr>
          <p:spPr bwMode="auto">
            <a:xfrm>
              <a:off x="7432676" y="3378200"/>
              <a:ext cx="82550" cy="212725"/>
            </a:xfrm>
            <a:custGeom>
              <a:avLst/>
              <a:gdLst>
                <a:gd name="T0" fmla="*/ 24 w 26"/>
                <a:gd name="T1" fmla="*/ 66 h 66"/>
                <a:gd name="T2" fmla="*/ 23 w 26"/>
                <a:gd name="T3" fmla="*/ 66 h 66"/>
                <a:gd name="T4" fmla="*/ 0 w 26"/>
                <a:gd name="T5" fmla="*/ 64 h 66"/>
                <a:gd name="T6" fmla="*/ 0 w 26"/>
                <a:gd name="T7" fmla="*/ 63 h 66"/>
                <a:gd name="T8" fmla="*/ 2 w 26"/>
                <a:gd name="T9" fmla="*/ 17 h 66"/>
                <a:gd name="T10" fmla="*/ 2 w 26"/>
                <a:gd name="T11" fmla="*/ 1 h 66"/>
                <a:gd name="T12" fmla="*/ 2 w 26"/>
                <a:gd name="T13" fmla="*/ 1 h 66"/>
                <a:gd name="T14" fmla="*/ 2 w 26"/>
                <a:gd name="T15" fmla="*/ 1 h 66"/>
                <a:gd name="T16" fmla="*/ 26 w 26"/>
                <a:gd name="T17" fmla="*/ 0 h 66"/>
                <a:gd name="T18" fmla="*/ 26 w 26"/>
                <a:gd name="T19" fmla="*/ 0 h 66"/>
                <a:gd name="T20" fmla="*/ 26 w 26"/>
                <a:gd name="T21" fmla="*/ 17 h 66"/>
                <a:gd name="T22" fmla="*/ 24 w 26"/>
                <a:gd name="T2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66">
                  <a:moveTo>
                    <a:pt x="24" y="66"/>
                  </a:moveTo>
                  <a:cubicBezTo>
                    <a:pt x="23" y="66"/>
                    <a:pt x="23" y="66"/>
                    <a:pt x="23" y="6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48"/>
                    <a:pt x="2" y="32"/>
                    <a:pt x="2" y="17"/>
                  </a:cubicBezTo>
                  <a:cubicBezTo>
                    <a:pt x="2" y="12"/>
                    <a:pt x="2" y="6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26" y="33"/>
                    <a:pt x="25" y="50"/>
                    <a:pt x="24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0"/>
            <p:cNvSpPr>
              <a:spLocks/>
            </p:cNvSpPr>
            <p:nvPr/>
          </p:nvSpPr>
          <p:spPr bwMode="auto">
            <a:xfrm>
              <a:off x="7423151" y="3206750"/>
              <a:ext cx="92075" cy="160338"/>
            </a:xfrm>
            <a:custGeom>
              <a:avLst/>
              <a:gdLst>
                <a:gd name="T0" fmla="*/ 5 w 29"/>
                <a:gd name="T1" fmla="*/ 50 h 50"/>
                <a:gd name="T2" fmla="*/ 5 w 29"/>
                <a:gd name="T3" fmla="*/ 50 h 50"/>
                <a:gd name="T4" fmla="*/ 0 w 29"/>
                <a:gd name="T5" fmla="*/ 4 h 50"/>
                <a:gd name="T6" fmla="*/ 0 w 29"/>
                <a:gd name="T7" fmla="*/ 4 h 50"/>
                <a:gd name="T8" fmla="*/ 24 w 29"/>
                <a:gd name="T9" fmla="*/ 0 h 50"/>
                <a:gd name="T10" fmla="*/ 24 w 29"/>
                <a:gd name="T11" fmla="*/ 0 h 50"/>
                <a:gd name="T12" fmla="*/ 29 w 29"/>
                <a:gd name="T13" fmla="*/ 49 h 50"/>
                <a:gd name="T14" fmla="*/ 29 w 29"/>
                <a:gd name="T15" fmla="*/ 49 h 50"/>
                <a:gd name="T16" fmla="*/ 5 w 29"/>
                <a:gd name="T1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50"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4" y="35"/>
                    <a:pt x="3" y="19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6"/>
                    <a:pt x="28" y="33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lnTo>
                    <a:pt x="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1"/>
            <p:cNvSpPr>
              <a:spLocks/>
            </p:cNvSpPr>
            <p:nvPr/>
          </p:nvSpPr>
          <p:spPr bwMode="auto">
            <a:xfrm>
              <a:off x="7388226" y="3038475"/>
              <a:ext cx="107950" cy="168275"/>
            </a:xfrm>
            <a:custGeom>
              <a:avLst/>
              <a:gdLst>
                <a:gd name="T0" fmla="*/ 11 w 34"/>
                <a:gd name="T1" fmla="*/ 52 h 52"/>
                <a:gd name="T2" fmla="*/ 11 w 34"/>
                <a:gd name="T3" fmla="*/ 52 h 52"/>
                <a:gd name="T4" fmla="*/ 0 w 34"/>
                <a:gd name="T5" fmla="*/ 6 h 52"/>
                <a:gd name="T6" fmla="*/ 0 w 34"/>
                <a:gd name="T7" fmla="*/ 6 h 52"/>
                <a:gd name="T8" fmla="*/ 23 w 34"/>
                <a:gd name="T9" fmla="*/ 0 h 52"/>
                <a:gd name="T10" fmla="*/ 23 w 34"/>
                <a:gd name="T11" fmla="*/ 0 h 52"/>
                <a:gd name="T12" fmla="*/ 34 w 34"/>
                <a:gd name="T13" fmla="*/ 48 h 52"/>
                <a:gd name="T14" fmla="*/ 34 w 34"/>
                <a:gd name="T15" fmla="*/ 48 h 52"/>
                <a:gd name="T16" fmla="*/ 11 w 34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11" y="52"/>
                  </a:moveTo>
                  <a:cubicBezTo>
                    <a:pt x="11" y="52"/>
                    <a:pt x="11" y="52"/>
                    <a:pt x="11" y="52"/>
                  </a:cubicBezTo>
                  <a:cubicBezTo>
                    <a:pt x="8" y="37"/>
                    <a:pt x="5" y="21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16"/>
                    <a:pt x="32" y="32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2"/>
            <p:cNvSpPr>
              <a:spLocks/>
            </p:cNvSpPr>
            <p:nvPr/>
          </p:nvSpPr>
          <p:spPr bwMode="auto">
            <a:xfrm>
              <a:off x="7337426" y="2873375"/>
              <a:ext cx="120650" cy="174625"/>
            </a:xfrm>
            <a:custGeom>
              <a:avLst/>
              <a:gdLst>
                <a:gd name="T0" fmla="*/ 15 w 38"/>
                <a:gd name="T1" fmla="*/ 54 h 54"/>
                <a:gd name="T2" fmla="*/ 15 w 38"/>
                <a:gd name="T3" fmla="*/ 54 h 54"/>
                <a:gd name="T4" fmla="*/ 0 w 38"/>
                <a:gd name="T5" fmla="*/ 10 h 54"/>
                <a:gd name="T6" fmla="*/ 0 w 38"/>
                <a:gd name="T7" fmla="*/ 10 h 54"/>
                <a:gd name="T8" fmla="*/ 22 w 38"/>
                <a:gd name="T9" fmla="*/ 0 h 54"/>
                <a:gd name="T10" fmla="*/ 22 w 38"/>
                <a:gd name="T11" fmla="*/ 0 h 54"/>
                <a:gd name="T12" fmla="*/ 38 w 38"/>
                <a:gd name="T13" fmla="*/ 47 h 54"/>
                <a:gd name="T14" fmla="*/ 38 w 38"/>
                <a:gd name="T15" fmla="*/ 47 h 54"/>
                <a:gd name="T16" fmla="*/ 15 w 38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54">
                  <a:moveTo>
                    <a:pt x="15" y="54"/>
                  </a:moveTo>
                  <a:cubicBezTo>
                    <a:pt x="15" y="54"/>
                    <a:pt x="15" y="54"/>
                    <a:pt x="15" y="54"/>
                  </a:cubicBezTo>
                  <a:cubicBezTo>
                    <a:pt x="11" y="39"/>
                    <a:pt x="6" y="24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8" y="16"/>
                    <a:pt x="34" y="31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15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3"/>
            <p:cNvSpPr>
              <a:spLocks/>
            </p:cNvSpPr>
            <p:nvPr/>
          </p:nvSpPr>
          <p:spPr bwMode="auto">
            <a:xfrm>
              <a:off x="7262813" y="2719388"/>
              <a:ext cx="138113" cy="174625"/>
            </a:xfrm>
            <a:custGeom>
              <a:avLst/>
              <a:gdLst>
                <a:gd name="T0" fmla="*/ 21 w 43"/>
                <a:gd name="T1" fmla="*/ 54 h 54"/>
                <a:gd name="T2" fmla="*/ 21 w 43"/>
                <a:gd name="T3" fmla="*/ 54 h 54"/>
                <a:gd name="T4" fmla="*/ 0 w 43"/>
                <a:gd name="T5" fmla="*/ 13 h 54"/>
                <a:gd name="T6" fmla="*/ 0 w 43"/>
                <a:gd name="T7" fmla="*/ 12 h 54"/>
                <a:gd name="T8" fmla="*/ 21 w 43"/>
                <a:gd name="T9" fmla="*/ 0 h 54"/>
                <a:gd name="T10" fmla="*/ 21 w 43"/>
                <a:gd name="T11" fmla="*/ 1 h 54"/>
                <a:gd name="T12" fmla="*/ 43 w 43"/>
                <a:gd name="T13" fmla="*/ 45 h 54"/>
                <a:gd name="T14" fmla="*/ 43 w 43"/>
                <a:gd name="T15" fmla="*/ 45 h 54"/>
                <a:gd name="T16" fmla="*/ 21 w 43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54">
                  <a:moveTo>
                    <a:pt x="21" y="54"/>
                  </a:moveTo>
                  <a:cubicBezTo>
                    <a:pt x="21" y="54"/>
                    <a:pt x="21" y="54"/>
                    <a:pt x="21" y="54"/>
                  </a:cubicBezTo>
                  <a:cubicBezTo>
                    <a:pt x="15" y="40"/>
                    <a:pt x="8" y="26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9" y="15"/>
                    <a:pt x="37" y="30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lnTo>
                    <a:pt x="21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4"/>
            <p:cNvSpPr>
              <a:spLocks/>
            </p:cNvSpPr>
            <p:nvPr/>
          </p:nvSpPr>
          <p:spPr bwMode="auto">
            <a:xfrm>
              <a:off x="7173913" y="2576513"/>
              <a:ext cx="149225" cy="171450"/>
            </a:xfrm>
            <a:custGeom>
              <a:avLst/>
              <a:gdLst>
                <a:gd name="T0" fmla="*/ 26 w 47"/>
                <a:gd name="T1" fmla="*/ 53 h 53"/>
                <a:gd name="T2" fmla="*/ 26 w 47"/>
                <a:gd name="T3" fmla="*/ 53 h 53"/>
                <a:gd name="T4" fmla="*/ 1 w 47"/>
                <a:gd name="T5" fmla="*/ 14 h 53"/>
                <a:gd name="T6" fmla="*/ 0 w 47"/>
                <a:gd name="T7" fmla="*/ 14 h 53"/>
                <a:gd name="T8" fmla="*/ 20 w 47"/>
                <a:gd name="T9" fmla="*/ 0 h 53"/>
                <a:gd name="T10" fmla="*/ 20 w 47"/>
                <a:gd name="T11" fmla="*/ 0 h 53"/>
                <a:gd name="T12" fmla="*/ 20 w 47"/>
                <a:gd name="T13" fmla="*/ 0 h 53"/>
                <a:gd name="T14" fmla="*/ 47 w 47"/>
                <a:gd name="T15" fmla="*/ 41 h 53"/>
                <a:gd name="T16" fmla="*/ 47 w 47"/>
                <a:gd name="T17" fmla="*/ 41 h 53"/>
                <a:gd name="T18" fmla="*/ 26 w 47"/>
                <a:gd name="T1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53">
                  <a:moveTo>
                    <a:pt x="26" y="53"/>
                  </a:moveTo>
                  <a:cubicBezTo>
                    <a:pt x="26" y="53"/>
                    <a:pt x="26" y="53"/>
                    <a:pt x="26" y="53"/>
                  </a:cubicBezTo>
                  <a:cubicBezTo>
                    <a:pt x="18" y="40"/>
                    <a:pt x="10" y="27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0" y="13"/>
                    <a:pt x="39" y="27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26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5"/>
            <p:cNvSpPr>
              <a:spLocks/>
            </p:cNvSpPr>
            <p:nvPr/>
          </p:nvSpPr>
          <p:spPr bwMode="auto">
            <a:xfrm>
              <a:off x="7072313" y="2444750"/>
              <a:ext cx="158750" cy="168275"/>
            </a:xfrm>
            <a:custGeom>
              <a:avLst/>
              <a:gdLst>
                <a:gd name="T0" fmla="*/ 30 w 50"/>
                <a:gd name="T1" fmla="*/ 52 h 52"/>
                <a:gd name="T2" fmla="*/ 30 w 50"/>
                <a:gd name="T3" fmla="*/ 52 h 52"/>
                <a:gd name="T4" fmla="*/ 0 w 50"/>
                <a:gd name="T5" fmla="*/ 17 h 52"/>
                <a:gd name="T6" fmla="*/ 0 w 50"/>
                <a:gd name="T7" fmla="*/ 16 h 52"/>
                <a:gd name="T8" fmla="*/ 17 w 50"/>
                <a:gd name="T9" fmla="*/ 0 h 52"/>
                <a:gd name="T10" fmla="*/ 18 w 50"/>
                <a:gd name="T11" fmla="*/ 0 h 52"/>
                <a:gd name="T12" fmla="*/ 49 w 50"/>
                <a:gd name="T13" fmla="*/ 38 h 52"/>
                <a:gd name="T14" fmla="*/ 50 w 50"/>
                <a:gd name="T15" fmla="*/ 38 h 52"/>
                <a:gd name="T16" fmla="*/ 30 w 50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52">
                  <a:moveTo>
                    <a:pt x="30" y="52"/>
                  </a:moveTo>
                  <a:cubicBezTo>
                    <a:pt x="30" y="52"/>
                    <a:pt x="30" y="52"/>
                    <a:pt x="30" y="52"/>
                  </a:cubicBezTo>
                  <a:cubicBezTo>
                    <a:pt x="21" y="40"/>
                    <a:pt x="11" y="28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9" y="12"/>
                    <a:pt x="40" y="25"/>
                    <a:pt x="49" y="38"/>
                  </a:cubicBezTo>
                  <a:cubicBezTo>
                    <a:pt x="50" y="38"/>
                    <a:pt x="50" y="38"/>
                    <a:pt x="50" y="38"/>
                  </a:cubicBezTo>
                  <a:lnTo>
                    <a:pt x="30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6"/>
            <p:cNvSpPr>
              <a:spLocks/>
            </p:cNvSpPr>
            <p:nvPr/>
          </p:nvSpPr>
          <p:spPr bwMode="auto">
            <a:xfrm>
              <a:off x="6953251" y="2325688"/>
              <a:ext cx="166688" cy="165100"/>
            </a:xfrm>
            <a:custGeom>
              <a:avLst/>
              <a:gdLst>
                <a:gd name="T0" fmla="*/ 35 w 52"/>
                <a:gd name="T1" fmla="*/ 51 h 51"/>
                <a:gd name="T2" fmla="*/ 34 w 52"/>
                <a:gd name="T3" fmla="*/ 51 h 51"/>
                <a:gd name="T4" fmla="*/ 0 w 52"/>
                <a:gd name="T5" fmla="*/ 19 h 51"/>
                <a:gd name="T6" fmla="*/ 0 w 52"/>
                <a:gd name="T7" fmla="*/ 19 h 51"/>
                <a:gd name="T8" fmla="*/ 0 w 52"/>
                <a:gd name="T9" fmla="*/ 19 h 51"/>
                <a:gd name="T10" fmla="*/ 15 w 52"/>
                <a:gd name="T11" fmla="*/ 0 h 51"/>
                <a:gd name="T12" fmla="*/ 16 w 52"/>
                <a:gd name="T13" fmla="*/ 1 h 51"/>
                <a:gd name="T14" fmla="*/ 52 w 52"/>
                <a:gd name="T15" fmla="*/ 34 h 51"/>
                <a:gd name="T16" fmla="*/ 52 w 52"/>
                <a:gd name="T17" fmla="*/ 34 h 51"/>
                <a:gd name="T18" fmla="*/ 52 w 52"/>
                <a:gd name="T19" fmla="*/ 34 h 51"/>
                <a:gd name="T20" fmla="*/ 35 w 52"/>
                <a:gd name="T2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1">
                  <a:moveTo>
                    <a:pt x="35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24" y="40"/>
                    <a:pt x="12" y="2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8" y="11"/>
                    <a:pt x="40" y="22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35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7"/>
            <p:cNvSpPr>
              <a:spLocks/>
            </p:cNvSpPr>
            <p:nvPr/>
          </p:nvSpPr>
          <p:spPr bwMode="auto">
            <a:xfrm>
              <a:off x="5129213" y="2276475"/>
              <a:ext cx="166688" cy="161925"/>
            </a:xfrm>
            <a:custGeom>
              <a:avLst/>
              <a:gdLst>
                <a:gd name="T0" fmla="*/ 16 w 52"/>
                <a:gd name="T1" fmla="*/ 50 h 50"/>
                <a:gd name="T2" fmla="*/ 0 w 52"/>
                <a:gd name="T3" fmla="*/ 32 h 50"/>
                <a:gd name="T4" fmla="*/ 0 w 52"/>
                <a:gd name="T5" fmla="*/ 31 h 50"/>
                <a:gd name="T6" fmla="*/ 0 w 52"/>
                <a:gd name="T7" fmla="*/ 32 h 50"/>
                <a:gd name="T8" fmla="*/ 38 w 52"/>
                <a:gd name="T9" fmla="*/ 0 h 50"/>
                <a:gd name="T10" fmla="*/ 38 w 52"/>
                <a:gd name="T11" fmla="*/ 0 h 50"/>
                <a:gd name="T12" fmla="*/ 52 w 52"/>
                <a:gd name="T13" fmla="*/ 20 h 50"/>
                <a:gd name="T14" fmla="*/ 52 w 52"/>
                <a:gd name="T15" fmla="*/ 20 h 50"/>
                <a:gd name="T16" fmla="*/ 16 w 52"/>
                <a:gd name="T1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0">
                  <a:moveTo>
                    <a:pt x="16" y="5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2" y="21"/>
                    <a:pt x="25" y="1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0" y="29"/>
                    <a:pt x="28" y="39"/>
                    <a:pt x="16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8"/>
            <p:cNvSpPr>
              <a:spLocks/>
            </p:cNvSpPr>
            <p:nvPr/>
          </p:nvSpPr>
          <p:spPr bwMode="auto">
            <a:xfrm>
              <a:off x="6823076" y="2225675"/>
              <a:ext cx="171450" cy="153988"/>
            </a:xfrm>
            <a:custGeom>
              <a:avLst/>
              <a:gdLst>
                <a:gd name="T0" fmla="*/ 38 w 54"/>
                <a:gd name="T1" fmla="*/ 48 h 48"/>
                <a:gd name="T2" fmla="*/ 38 w 54"/>
                <a:gd name="T3" fmla="*/ 48 h 48"/>
                <a:gd name="T4" fmla="*/ 1 w 54"/>
                <a:gd name="T5" fmla="*/ 20 h 48"/>
                <a:gd name="T6" fmla="*/ 0 w 54"/>
                <a:gd name="T7" fmla="*/ 20 h 48"/>
                <a:gd name="T8" fmla="*/ 13 w 54"/>
                <a:gd name="T9" fmla="*/ 0 h 48"/>
                <a:gd name="T10" fmla="*/ 14 w 54"/>
                <a:gd name="T11" fmla="*/ 0 h 48"/>
                <a:gd name="T12" fmla="*/ 53 w 54"/>
                <a:gd name="T13" fmla="*/ 29 h 48"/>
                <a:gd name="T14" fmla="*/ 54 w 54"/>
                <a:gd name="T15" fmla="*/ 29 h 48"/>
                <a:gd name="T16" fmla="*/ 53 w 54"/>
                <a:gd name="T17" fmla="*/ 29 h 48"/>
                <a:gd name="T18" fmla="*/ 38 w 54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48">
                  <a:moveTo>
                    <a:pt x="38" y="48"/>
                  </a:moveTo>
                  <a:cubicBezTo>
                    <a:pt x="38" y="48"/>
                    <a:pt x="38" y="48"/>
                    <a:pt x="38" y="48"/>
                  </a:cubicBezTo>
                  <a:cubicBezTo>
                    <a:pt x="26" y="38"/>
                    <a:pt x="14" y="29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7" y="9"/>
                    <a:pt x="41" y="19"/>
                    <a:pt x="5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3" y="29"/>
                    <a:pt x="53" y="29"/>
                    <a:pt x="53" y="29"/>
                  </a:cubicBezTo>
                  <a:lnTo>
                    <a:pt x="3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9"/>
            <p:cNvSpPr>
              <a:spLocks/>
            </p:cNvSpPr>
            <p:nvPr/>
          </p:nvSpPr>
          <p:spPr bwMode="auto">
            <a:xfrm>
              <a:off x="5260976" y="2182813"/>
              <a:ext cx="169863" cy="152400"/>
            </a:xfrm>
            <a:custGeom>
              <a:avLst/>
              <a:gdLst>
                <a:gd name="T0" fmla="*/ 14 w 53"/>
                <a:gd name="T1" fmla="*/ 47 h 47"/>
                <a:gd name="T2" fmla="*/ 0 w 53"/>
                <a:gd name="T3" fmla="*/ 27 h 47"/>
                <a:gd name="T4" fmla="*/ 0 w 53"/>
                <a:gd name="T5" fmla="*/ 27 h 47"/>
                <a:gd name="T6" fmla="*/ 41 w 53"/>
                <a:gd name="T7" fmla="*/ 0 h 47"/>
                <a:gd name="T8" fmla="*/ 42 w 53"/>
                <a:gd name="T9" fmla="*/ 0 h 47"/>
                <a:gd name="T10" fmla="*/ 53 w 53"/>
                <a:gd name="T11" fmla="*/ 21 h 47"/>
                <a:gd name="T12" fmla="*/ 53 w 53"/>
                <a:gd name="T13" fmla="*/ 21 h 47"/>
                <a:gd name="T14" fmla="*/ 14 w 53"/>
                <a:gd name="T15" fmla="*/ 46 h 47"/>
                <a:gd name="T16" fmla="*/ 14 w 53"/>
                <a:gd name="T1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7">
                  <a:moveTo>
                    <a:pt x="14" y="4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3" y="17"/>
                    <a:pt x="27" y="8"/>
                    <a:pt x="4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0" y="29"/>
                    <a:pt x="27" y="37"/>
                    <a:pt x="14" y="46"/>
                  </a:cubicBezTo>
                  <a:lnTo>
                    <a:pt x="14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0"/>
            <p:cNvSpPr>
              <a:spLocks/>
            </p:cNvSpPr>
            <p:nvPr/>
          </p:nvSpPr>
          <p:spPr bwMode="auto">
            <a:xfrm>
              <a:off x="6681788" y="2141538"/>
              <a:ext cx="173038" cy="141288"/>
            </a:xfrm>
            <a:custGeom>
              <a:avLst/>
              <a:gdLst>
                <a:gd name="T0" fmla="*/ 41 w 54"/>
                <a:gd name="T1" fmla="*/ 44 h 44"/>
                <a:gd name="T2" fmla="*/ 41 w 54"/>
                <a:gd name="T3" fmla="*/ 44 h 44"/>
                <a:gd name="T4" fmla="*/ 1 w 54"/>
                <a:gd name="T5" fmla="*/ 21 h 44"/>
                <a:gd name="T6" fmla="*/ 0 w 54"/>
                <a:gd name="T7" fmla="*/ 21 h 44"/>
                <a:gd name="T8" fmla="*/ 11 w 54"/>
                <a:gd name="T9" fmla="*/ 0 h 44"/>
                <a:gd name="T10" fmla="*/ 11 w 54"/>
                <a:gd name="T11" fmla="*/ 0 h 44"/>
                <a:gd name="T12" fmla="*/ 54 w 54"/>
                <a:gd name="T13" fmla="*/ 24 h 44"/>
                <a:gd name="T14" fmla="*/ 54 w 54"/>
                <a:gd name="T15" fmla="*/ 24 h 44"/>
                <a:gd name="T16" fmla="*/ 41 w 54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44">
                  <a:moveTo>
                    <a:pt x="41" y="44"/>
                  </a:moveTo>
                  <a:cubicBezTo>
                    <a:pt x="41" y="44"/>
                    <a:pt x="41" y="44"/>
                    <a:pt x="41" y="44"/>
                  </a:cubicBezTo>
                  <a:cubicBezTo>
                    <a:pt x="28" y="36"/>
                    <a:pt x="14" y="28"/>
                    <a:pt x="1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6" y="7"/>
                    <a:pt x="40" y="15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lnTo>
                    <a:pt x="4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1"/>
            <p:cNvSpPr>
              <a:spLocks/>
            </p:cNvSpPr>
            <p:nvPr/>
          </p:nvSpPr>
          <p:spPr bwMode="auto">
            <a:xfrm>
              <a:off x="5403851" y="2109788"/>
              <a:ext cx="173038" cy="134938"/>
            </a:xfrm>
            <a:custGeom>
              <a:avLst/>
              <a:gdLst>
                <a:gd name="T0" fmla="*/ 12 w 54"/>
                <a:gd name="T1" fmla="*/ 42 h 42"/>
                <a:gd name="T2" fmla="*/ 0 w 54"/>
                <a:gd name="T3" fmla="*/ 21 h 42"/>
                <a:gd name="T4" fmla="*/ 0 w 54"/>
                <a:gd name="T5" fmla="*/ 21 h 42"/>
                <a:gd name="T6" fmla="*/ 44 w 54"/>
                <a:gd name="T7" fmla="*/ 0 h 42"/>
                <a:gd name="T8" fmla="*/ 44 w 54"/>
                <a:gd name="T9" fmla="*/ 0 h 42"/>
                <a:gd name="T10" fmla="*/ 54 w 54"/>
                <a:gd name="T11" fmla="*/ 22 h 42"/>
                <a:gd name="T12" fmla="*/ 54 w 54"/>
                <a:gd name="T13" fmla="*/ 22 h 42"/>
                <a:gd name="T14" fmla="*/ 12 w 54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42">
                  <a:moveTo>
                    <a:pt x="12" y="42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4" y="13"/>
                    <a:pt x="29" y="6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39" y="28"/>
                    <a:pt x="25" y="35"/>
                    <a:pt x="12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2"/>
            <p:cNvSpPr>
              <a:spLocks/>
            </p:cNvSpPr>
            <p:nvPr/>
          </p:nvSpPr>
          <p:spPr bwMode="auto">
            <a:xfrm>
              <a:off x="6535738" y="2073275"/>
              <a:ext cx="168275" cy="133350"/>
            </a:xfrm>
            <a:custGeom>
              <a:avLst/>
              <a:gdLst>
                <a:gd name="T0" fmla="*/ 43 w 53"/>
                <a:gd name="T1" fmla="*/ 41 h 41"/>
                <a:gd name="T2" fmla="*/ 43 w 53"/>
                <a:gd name="T3" fmla="*/ 41 h 41"/>
                <a:gd name="T4" fmla="*/ 0 w 53"/>
                <a:gd name="T5" fmla="*/ 23 h 41"/>
                <a:gd name="T6" fmla="*/ 0 w 53"/>
                <a:gd name="T7" fmla="*/ 23 h 41"/>
                <a:gd name="T8" fmla="*/ 7 w 53"/>
                <a:gd name="T9" fmla="*/ 0 h 41"/>
                <a:gd name="T10" fmla="*/ 8 w 53"/>
                <a:gd name="T11" fmla="*/ 0 h 41"/>
                <a:gd name="T12" fmla="*/ 53 w 53"/>
                <a:gd name="T13" fmla="*/ 19 h 41"/>
                <a:gd name="T14" fmla="*/ 53 w 53"/>
                <a:gd name="T15" fmla="*/ 19 h 41"/>
                <a:gd name="T16" fmla="*/ 43 w 53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1"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29" y="34"/>
                    <a:pt x="14" y="28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6"/>
                    <a:pt x="39" y="12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lnTo>
                    <a:pt x="43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3"/>
            <p:cNvSpPr>
              <a:spLocks/>
            </p:cNvSpPr>
            <p:nvPr/>
          </p:nvSpPr>
          <p:spPr bwMode="auto">
            <a:xfrm>
              <a:off x="5557838" y="2051050"/>
              <a:ext cx="169863" cy="122238"/>
            </a:xfrm>
            <a:custGeom>
              <a:avLst/>
              <a:gdLst>
                <a:gd name="T0" fmla="*/ 9 w 53"/>
                <a:gd name="T1" fmla="*/ 38 h 38"/>
                <a:gd name="T2" fmla="*/ 0 w 53"/>
                <a:gd name="T3" fmla="*/ 16 h 38"/>
                <a:gd name="T4" fmla="*/ 0 w 53"/>
                <a:gd name="T5" fmla="*/ 16 h 38"/>
                <a:gd name="T6" fmla="*/ 47 w 53"/>
                <a:gd name="T7" fmla="*/ 0 h 38"/>
                <a:gd name="T8" fmla="*/ 47 w 53"/>
                <a:gd name="T9" fmla="*/ 0 h 38"/>
                <a:gd name="T10" fmla="*/ 47 w 53"/>
                <a:gd name="T11" fmla="*/ 0 h 38"/>
                <a:gd name="T12" fmla="*/ 53 w 53"/>
                <a:gd name="T13" fmla="*/ 23 h 38"/>
                <a:gd name="T14" fmla="*/ 53 w 53"/>
                <a:gd name="T15" fmla="*/ 23 h 38"/>
                <a:gd name="T16" fmla="*/ 9 w 53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8">
                  <a:moveTo>
                    <a:pt x="9" y="38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5" y="10"/>
                    <a:pt x="31" y="4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38" y="27"/>
                    <a:pt x="24" y="32"/>
                    <a:pt x="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54"/>
            <p:cNvSpPr>
              <a:spLocks/>
            </p:cNvSpPr>
            <p:nvPr/>
          </p:nvSpPr>
          <p:spPr bwMode="auto">
            <a:xfrm>
              <a:off x="6378576" y="2022475"/>
              <a:ext cx="169863" cy="122238"/>
            </a:xfrm>
            <a:custGeom>
              <a:avLst/>
              <a:gdLst>
                <a:gd name="T0" fmla="*/ 45 w 53"/>
                <a:gd name="T1" fmla="*/ 38 h 38"/>
                <a:gd name="T2" fmla="*/ 45 w 53"/>
                <a:gd name="T3" fmla="*/ 38 h 38"/>
                <a:gd name="T4" fmla="*/ 0 w 53"/>
                <a:gd name="T5" fmla="*/ 25 h 38"/>
                <a:gd name="T6" fmla="*/ 0 w 53"/>
                <a:gd name="T7" fmla="*/ 25 h 38"/>
                <a:gd name="T8" fmla="*/ 5 w 53"/>
                <a:gd name="T9" fmla="*/ 0 h 38"/>
                <a:gd name="T10" fmla="*/ 5 w 53"/>
                <a:gd name="T11" fmla="*/ 2 h 38"/>
                <a:gd name="T12" fmla="*/ 53 w 53"/>
                <a:gd name="T13" fmla="*/ 15 h 38"/>
                <a:gd name="T14" fmla="*/ 53 w 53"/>
                <a:gd name="T15" fmla="*/ 15 h 38"/>
                <a:gd name="T16" fmla="*/ 45 w 53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8">
                  <a:moveTo>
                    <a:pt x="45" y="38"/>
                  </a:moveTo>
                  <a:cubicBezTo>
                    <a:pt x="45" y="38"/>
                    <a:pt x="45" y="38"/>
                    <a:pt x="45" y="38"/>
                  </a:cubicBezTo>
                  <a:cubicBezTo>
                    <a:pt x="30" y="33"/>
                    <a:pt x="15" y="29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1" y="5"/>
                    <a:pt x="37" y="10"/>
                    <a:pt x="53" y="15"/>
                  </a:cubicBezTo>
                  <a:cubicBezTo>
                    <a:pt x="53" y="15"/>
                    <a:pt x="53" y="15"/>
                    <a:pt x="53" y="15"/>
                  </a:cubicBezTo>
                  <a:lnTo>
                    <a:pt x="45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5"/>
            <p:cNvSpPr>
              <a:spLocks/>
            </p:cNvSpPr>
            <p:nvPr/>
          </p:nvSpPr>
          <p:spPr bwMode="auto">
            <a:xfrm>
              <a:off x="5718176" y="2012950"/>
              <a:ext cx="168275" cy="109538"/>
            </a:xfrm>
            <a:custGeom>
              <a:avLst/>
              <a:gdLst>
                <a:gd name="T0" fmla="*/ 7 w 53"/>
                <a:gd name="T1" fmla="*/ 34 h 34"/>
                <a:gd name="T2" fmla="*/ 0 w 53"/>
                <a:gd name="T3" fmla="*/ 11 h 34"/>
                <a:gd name="T4" fmla="*/ 1 w 53"/>
                <a:gd name="T5" fmla="*/ 11 h 34"/>
                <a:gd name="T6" fmla="*/ 49 w 53"/>
                <a:gd name="T7" fmla="*/ 0 h 34"/>
                <a:gd name="T8" fmla="*/ 49 w 53"/>
                <a:gd name="T9" fmla="*/ 0 h 34"/>
                <a:gd name="T10" fmla="*/ 53 w 53"/>
                <a:gd name="T11" fmla="*/ 24 h 34"/>
                <a:gd name="T12" fmla="*/ 53 w 53"/>
                <a:gd name="T13" fmla="*/ 24 h 34"/>
                <a:gd name="T14" fmla="*/ 7 w 53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34">
                  <a:moveTo>
                    <a:pt x="7" y="34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6" y="7"/>
                    <a:pt x="33" y="3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37" y="27"/>
                    <a:pt x="22" y="30"/>
                    <a:pt x="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56"/>
            <p:cNvSpPr>
              <a:spLocks/>
            </p:cNvSpPr>
            <p:nvPr/>
          </p:nvSpPr>
          <p:spPr bwMode="auto">
            <a:xfrm>
              <a:off x="6218238" y="2003425"/>
              <a:ext cx="163513" cy="100013"/>
            </a:xfrm>
            <a:custGeom>
              <a:avLst/>
              <a:gdLst>
                <a:gd name="T0" fmla="*/ 47 w 51"/>
                <a:gd name="T1" fmla="*/ 31 h 31"/>
                <a:gd name="T2" fmla="*/ 46 w 51"/>
                <a:gd name="T3" fmla="*/ 31 h 31"/>
                <a:gd name="T4" fmla="*/ 0 w 51"/>
                <a:gd name="T5" fmla="*/ 24 h 31"/>
                <a:gd name="T6" fmla="*/ 0 w 51"/>
                <a:gd name="T7" fmla="*/ 24 h 31"/>
                <a:gd name="T8" fmla="*/ 2 w 51"/>
                <a:gd name="T9" fmla="*/ 0 h 31"/>
                <a:gd name="T10" fmla="*/ 51 w 51"/>
                <a:gd name="T11" fmla="*/ 7 h 31"/>
                <a:gd name="T12" fmla="*/ 51 w 51"/>
                <a:gd name="T13" fmla="*/ 7 h 31"/>
                <a:gd name="T14" fmla="*/ 47 w 51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31">
                  <a:moveTo>
                    <a:pt x="47" y="31"/>
                  </a:moveTo>
                  <a:cubicBezTo>
                    <a:pt x="46" y="31"/>
                    <a:pt x="46" y="31"/>
                    <a:pt x="46" y="31"/>
                  </a:cubicBezTo>
                  <a:cubicBezTo>
                    <a:pt x="31" y="27"/>
                    <a:pt x="16" y="25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9" y="1"/>
                    <a:pt x="35" y="4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lnTo>
                    <a:pt x="4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57"/>
            <p:cNvSpPr>
              <a:spLocks/>
            </p:cNvSpPr>
            <p:nvPr/>
          </p:nvSpPr>
          <p:spPr bwMode="auto">
            <a:xfrm>
              <a:off x="5886451" y="1997075"/>
              <a:ext cx="160338" cy="93663"/>
            </a:xfrm>
            <a:custGeom>
              <a:avLst/>
              <a:gdLst>
                <a:gd name="T0" fmla="*/ 3 w 50"/>
                <a:gd name="T1" fmla="*/ 29 h 29"/>
                <a:gd name="T2" fmla="*/ 0 w 50"/>
                <a:gd name="T3" fmla="*/ 5 h 29"/>
                <a:gd name="T4" fmla="*/ 0 w 50"/>
                <a:gd name="T5" fmla="*/ 5 h 29"/>
                <a:gd name="T6" fmla="*/ 49 w 50"/>
                <a:gd name="T7" fmla="*/ 0 h 29"/>
                <a:gd name="T8" fmla="*/ 49 w 50"/>
                <a:gd name="T9" fmla="*/ 0 h 29"/>
                <a:gd name="T10" fmla="*/ 50 w 50"/>
                <a:gd name="T11" fmla="*/ 24 h 29"/>
                <a:gd name="T12" fmla="*/ 50 w 50"/>
                <a:gd name="T13" fmla="*/ 24 h 29"/>
                <a:gd name="T14" fmla="*/ 3 w 5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9">
                  <a:moveTo>
                    <a:pt x="3" y="29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6" y="2"/>
                    <a:pt x="33" y="1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34" y="25"/>
                    <a:pt x="19" y="26"/>
                    <a:pt x="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58"/>
            <p:cNvSpPr>
              <a:spLocks/>
            </p:cNvSpPr>
            <p:nvPr/>
          </p:nvSpPr>
          <p:spPr bwMode="auto">
            <a:xfrm>
              <a:off x="6056313" y="1997075"/>
              <a:ext cx="155575" cy="79375"/>
            </a:xfrm>
            <a:custGeom>
              <a:avLst/>
              <a:gdLst>
                <a:gd name="T0" fmla="*/ 48 w 49"/>
                <a:gd name="T1" fmla="*/ 25 h 25"/>
                <a:gd name="T2" fmla="*/ 47 w 49"/>
                <a:gd name="T3" fmla="*/ 25 h 25"/>
                <a:gd name="T4" fmla="*/ 13 w 49"/>
                <a:gd name="T5" fmla="*/ 24 h 25"/>
                <a:gd name="T6" fmla="*/ 1 w 49"/>
                <a:gd name="T7" fmla="*/ 24 h 25"/>
                <a:gd name="T8" fmla="*/ 1 w 49"/>
                <a:gd name="T9" fmla="*/ 24 h 25"/>
                <a:gd name="T10" fmla="*/ 0 w 49"/>
                <a:gd name="T11" fmla="*/ 0 h 25"/>
                <a:gd name="T12" fmla="*/ 0 w 49"/>
                <a:gd name="T13" fmla="*/ 0 h 25"/>
                <a:gd name="T14" fmla="*/ 49 w 49"/>
                <a:gd name="T15" fmla="*/ 2 h 25"/>
                <a:gd name="T16" fmla="*/ 49 w 49"/>
                <a:gd name="T17" fmla="*/ 2 h 25"/>
                <a:gd name="T18" fmla="*/ 48 w 49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25">
                  <a:moveTo>
                    <a:pt x="48" y="25"/>
                  </a:moveTo>
                  <a:cubicBezTo>
                    <a:pt x="47" y="25"/>
                    <a:pt x="47" y="25"/>
                    <a:pt x="47" y="25"/>
                  </a:cubicBezTo>
                  <a:cubicBezTo>
                    <a:pt x="36" y="25"/>
                    <a:pt x="24" y="24"/>
                    <a:pt x="13" y="24"/>
                  </a:cubicBezTo>
                  <a:cubicBezTo>
                    <a:pt x="8" y="24"/>
                    <a:pt x="4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33" y="0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lnTo>
                    <a:pt x="48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59"/>
            <p:cNvSpPr>
              <a:spLocks/>
            </p:cNvSpPr>
            <p:nvPr/>
          </p:nvSpPr>
          <p:spPr bwMode="auto">
            <a:xfrm>
              <a:off x="4648201" y="2425700"/>
              <a:ext cx="407988" cy="1790700"/>
            </a:xfrm>
            <a:custGeom>
              <a:avLst/>
              <a:gdLst>
                <a:gd name="T0" fmla="*/ 74 w 128"/>
                <a:gd name="T1" fmla="*/ 553 h 555"/>
                <a:gd name="T2" fmla="*/ 4 w 128"/>
                <a:gd name="T3" fmla="*/ 312 h 555"/>
                <a:gd name="T4" fmla="*/ 128 w 128"/>
                <a:gd name="T5" fmla="*/ 2 h 555"/>
                <a:gd name="T6" fmla="*/ 125 w 128"/>
                <a:gd name="T7" fmla="*/ 0 h 555"/>
                <a:gd name="T8" fmla="*/ 0 w 128"/>
                <a:gd name="T9" fmla="*/ 312 h 555"/>
                <a:gd name="T10" fmla="*/ 71 w 128"/>
                <a:gd name="T11" fmla="*/ 555 h 555"/>
                <a:gd name="T12" fmla="*/ 74 w 128"/>
                <a:gd name="T13" fmla="*/ 553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555">
                  <a:moveTo>
                    <a:pt x="74" y="553"/>
                  </a:moveTo>
                  <a:cubicBezTo>
                    <a:pt x="30" y="483"/>
                    <a:pt x="4" y="401"/>
                    <a:pt x="4" y="312"/>
                  </a:cubicBezTo>
                  <a:cubicBezTo>
                    <a:pt x="4" y="192"/>
                    <a:pt x="51" y="83"/>
                    <a:pt x="128" y="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48" y="81"/>
                    <a:pt x="0" y="191"/>
                    <a:pt x="0" y="312"/>
                  </a:cubicBezTo>
                  <a:cubicBezTo>
                    <a:pt x="0" y="401"/>
                    <a:pt x="26" y="485"/>
                    <a:pt x="71" y="555"/>
                  </a:cubicBezTo>
                  <a:cubicBezTo>
                    <a:pt x="74" y="553"/>
                    <a:pt x="74" y="553"/>
                    <a:pt x="74" y="5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60"/>
            <p:cNvSpPr>
              <a:spLocks/>
            </p:cNvSpPr>
            <p:nvPr/>
          </p:nvSpPr>
          <p:spPr bwMode="auto">
            <a:xfrm>
              <a:off x="4602163" y="3597275"/>
              <a:ext cx="285750" cy="644525"/>
            </a:xfrm>
            <a:custGeom>
              <a:avLst/>
              <a:gdLst>
                <a:gd name="T0" fmla="*/ 67 w 89"/>
                <a:gd name="T1" fmla="*/ 194 h 200"/>
                <a:gd name="T2" fmla="*/ 69 w 89"/>
                <a:gd name="T3" fmla="*/ 193 h 200"/>
                <a:gd name="T4" fmla="*/ 4 w 89"/>
                <a:gd name="T5" fmla="*/ 12 h 200"/>
                <a:gd name="T6" fmla="*/ 4 w 89"/>
                <a:gd name="T7" fmla="*/ 11 h 200"/>
                <a:gd name="T8" fmla="*/ 9 w 89"/>
                <a:gd name="T9" fmla="*/ 5 h 200"/>
                <a:gd name="T10" fmla="*/ 20 w 89"/>
                <a:gd name="T11" fmla="*/ 4 h 200"/>
                <a:gd name="T12" fmla="*/ 19 w 89"/>
                <a:gd name="T13" fmla="*/ 2 h 200"/>
                <a:gd name="T14" fmla="*/ 17 w 89"/>
                <a:gd name="T15" fmla="*/ 2 h 200"/>
                <a:gd name="T16" fmla="*/ 85 w 89"/>
                <a:gd name="T17" fmla="*/ 192 h 200"/>
                <a:gd name="T18" fmla="*/ 87 w 89"/>
                <a:gd name="T19" fmla="*/ 191 h 200"/>
                <a:gd name="T20" fmla="*/ 86 w 89"/>
                <a:gd name="T21" fmla="*/ 190 h 200"/>
                <a:gd name="T22" fmla="*/ 77 w 89"/>
                <a:gd name="T23" fmla="*/ 195 h 200"/>
                <a:gd name="T24" fmla="*/ 74 w 89"/>
                <a:gd name="T25" fmla="*/ 196 h 200"/>
                <a:gd name="T26" fmla="*/ 69 w 89"/>
                <a:gd name="T27" fmla="*/ 193 h 200"/>
                <a:gd name="T28" fmla="*/ 67 w 89"/>
                <a:gd name="T29" fmla="*/ 194 h 200"/>
                <a:gd name="T30" fmla="*/ 65 w 89"/>
                <a:gd name="T31" fmla="*/ 195 h 200"/>
                <a:gd name="T32" fmla="*/ 74 w 89"/>
                <a:gd name="T33" fmla="*/ 200 h 200"/>
                <a:gd name="T34" fmla="*/ 79 w 89"/>
                <a:gd name="T35" fmla="*/ 199 h 200"/>
                <a:gd name="T36" fmla="*/ 89 w 89"/>
                <a:gd name="T37" fmla="*/ 192 h 200"/>
                <a:gd name="T38" fmla="*/ 88 w 89"/>
                <a:gd name="T39" fmla="*/ 190 h 200"/>
                <a:gd name="T40" fmla="*/ 21 w 89"/>
                <a:gd name="T41" fmla="*/ 2 h 200"/>
                <a:gd name="T42" fmla="*/ 21 w 89"/>
                <a:gd name="T43" fmla="*/ 0 h 200"/>
                <a:gd name="T44" fmla="*/ 9 w 89"/>
                <a:gd name="T45" fmla="*/ 1 h 200"/>
                <a:gd name="T46" fmla="*/ 0 w 89"/>
                <a:gd name="T47" fmla="*/ 11 h 200"/>
                <a:gd name="T48" fmla="*/ 0 w 89"/>
                <a:gd name="T49" fmla="*/ 12 h 200"/>
                <a:gd name="T50" fmla="*/ 65 w 89"/>
                <a:gd name="T51" fmla="*/ 195 h 200"/>
                <a:gd name="T52" fmla="*/ 67 w 89"/>
                <a:gd name="T53" fmla="*/ 19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200">
                  <a:moveTo>
                    <a:pt x="67" y="194"/>
                  </a:moveTo>
                  <a:cubicBezTo>
                    <a:pt x="69" y="193"/>
                    <a:pt x="69" y="193"/>
                    <a:pt x="69" y="193"/>
                  </a:cubicBezTo>
                  <a:cubicBezTo>
                    <a:pt x="35" y="139"/>
                    <a:pt x="13" y="78"/>
                    <a:pt x="4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8"/>
                    <a:pt x="6" y="5"/>
                    <a:pt x="9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25" y="71"/>
                    <a:pt x="49" y="136"/>
                    <a:pt x="85" y="192"/>
                  </a:cubicBezTo>
                  <a:cubicBezTo>
                    <a:pt x="87" y="191"/>
                    <a:pt x="87" y="191"/>
                    <a:pt x="87" y="191"/>
                  </a:cubicBezTo>
                  <a:cubicBezTo>
                    <a:pt x="86" y="190"/>
                    <a:pt x="86" y="190"/>
                    <a:pt x="86" y="190"/>
                  </a:cubicBezTo>
                  <a:cubicBezTo>
                    <a:pt x="77" y="195"/>
                    <a:pt x="77" y="195"/>
                    <a:pt x="77" y="195"/>
                  </a:cubicBezTo>
                  <a:cubicBezTo>
                    <a:pt x="76" y="196"/>
                    <a:pt x="75" y="196"/>
                    <a:pt x="74" y="196"/>
                  </a:cubicBezTo>
                  <a:cubicBezTo>
                    <a:pt x="72" y="196"/>
                    <a:pt x="70" y="195"/>
                    <a:pt x="69" y="193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67" y="198"/>
                    <a:pt x="70" y="200"/>
                    <a:pt x="74" y="200"/>
                  </a:cubicBezTo>
                  <a:cubicBezTo>
                    <a:pt x="75" y="200"/>
                    <a:pt x="77" y="200"/>
                    <a:pt x="79" y="199"/>
                  </a:cubicBezTo>
                  <a:cubicBezTo>
                    <a:pt x="89" y="192"/>
                    <a:pt x="89" y="192"/>
                    <a:pt x="89" y="192"/>
                  </a:cubicBezTo>
                  <a:cubicBezTo>
                    <a:pt x="88" y="190"/>
                    <a:pt x="88" y="190"/>
                    <a:pt x="88" y="190"/>
                  </a:cubicBezTo>
                  <a:cubicBezTo>
                    <a:pt x="53" y="134"/>
                    <a:pt x="29" y="70"/>
                    <a:pt x="21" y="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4" y="2"/>
                    <a:pt x="0" y="6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9" y="79"/>
                    <a:pt x="32" y="141"/>
                    <a:pt x="65" y="195"/>
                  </a:cubicBezTo>
                  <a:lnTo>
                    <a:pt x="67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61"/>
            <p:cNvSpPr>
              <a:spLocks noEditPoints="1"/>
            </p:cNvSpPr>
            <p:nvPr/>
          </p:nvSpPr>
          <p:spPr bwMode="auto">
            <a:xfrm>
              <a:off x="4298951" y="1579563"/>
              <a:ext cx="3660775" cy="3221038"/>
            </a:xfrm>
            <a:custGeom>
              <a:avLst/>
              <a:gdLst>
                <a:gd name="T0" fmla="*/ 950 w 1146"/>
                <a:gd name="T1" fmla="*/ 889 h 998"/>
                <a:gd name="T2" fmla="*/ 976 w 1146"/>
                <a:gd name="T3" fmla="*/ 915 h 998"/>
                <a:gd name="T4" fmla="*/ 1017 w 1146"/>
                <a:gd name="T5" fmla="*/ 858 h 998"/>
                <a:gd name="T6" fmla="*/ 1016 w 1146"/>
                <a:gd name="T7" fmla="*/ 785 h 998"/>
                <a:gd name="T8" fmla="*/ 1072 w 1146"/>
                <a:gd name="T9" fmla="*/ 743 h 998"/>
                <a:gd name="T10" fmla="*/ 1073 w 1146"/>
                <a:gd name="T11" fmla="*/ 739 h 998"/>
                <a:gd name="T12" fmla="*/ 1053 w 1146"/>
                <a:gd name="T13" fmla="*/ 672 h 998"/>
                <a:gd name="T14" fmla="*/ 1089 w 1146"/>
                <a:gd name="T15" fmla="*/ 675 h 998"/>
                <a:gd name="T16" fmla="*/ 1062 w 1146"/>
                <a:gd name="T17" fmla="*/ 606 h 998"/>
                <a:gd name="T18" fmla="*/ 1097 w 1146"/>
                <a:gd name="T19" fmla="*/ 613 h 998"/>
                <a:gd name="T20" fmla="*/ 1098 w 1146"/>
                <a:gd name="T21" fmla="*/ 543 h 998"/>
                <a:gd name="T22" fmla="*/ 30 w 1146"/>
                <a:gd name="T23" fmla="*/ 509 h 998"/>
                <a:gd name="T24" fmla="*/ 66 w 1146"/>
                <a:gd name="T25" fmla="*/ 514 h 998"/>
                <a:gd name="T26" fmla="*/ 1090 w 1146"/>
                <a:gd name="T27" fmla="*/ 477 h 998"/>
                <a:gd name="T28" fmla="*/ 42 w 1146"/>
                <a:gd name="T29" fmla="*/ 444 h 998"/>
                <a:gd name="T30" fmla="*/ 77 w 1146"/>
                <a:gd name="T31" fmla="*/ 453 h 998"/>
                <a:gd name="T32" fmla="*/ 1074 w 1146"/>
                <a:gd name="T33" fmla="*/ 412 h 998"/>
                <a:gd name="T34" fmla="*/ 95 w 1146"/>
                <a:gd name="T35" fmla="*/ 394 h 998"/>
                <a:gd name="T36" fmla="*/ 97 w 1146"/>
                <a:gd name="T37" fmla="*/ 390 h 998"/>
                <a:gd name="T38" fmla="*/ 1018 w 1146"/>
                <a:gd name="T39" fmla="*/ 366 h 998"/>
                <a:gd name="T40" fmla="*/ 1019 w 1146"/>
                <a:gd name="T41" fmla="*/ 370 h 998"/>
                <a:gd name="T42" fmla="*/ 92 w 1146"/>
                <a:gd name="T43" fmla="*/ 317 h 998"/>
                <a:gd name="T44" fmla="*/ 1019 w 1146"/>
                <a:gd name="T45" fmla="*/ 292 h 998"/>
                <a:gd name="T46" fmla="*/ 989 w 1146"/>
                <a:gd name="T47" fmla="*/ 312 h 998"/>
                <a:gd name="T48" fmla="*/ 127 w 1146"/>
                <a:gd name="T49" fmla="*/ 261 h 998"/>
                <a:gd name="T50" fmla="*/ 956 w 1146"/>
                <a:gd name="T51" fmla="*/ 264 h 998"/>
                <a:gd name="T52" fmla="*/ 983 w 1146"/>
                <a:gd name="T53" fmla="*/ 240 h 998"/>
                <a:gd name="T54" fmla="*/ 169 w 1146"/>
                <a:gd name="T55" fmla="*/ 210 h 998"/>
                <a:gd name="T56" fmla="*/ 914 w 1146"/>
                <a:gd name="T57" fmla="*/ 218 h 998"/>
                <a:gd name="T58" fmla="*/ 937 w 1146"/>
                <a:gd name="T59" fmla="*/ 190 h 998"/>
                <a:gd name="T60" fmla="*/ 236 w 1146"/>
                <a:gd name="T61" fmla="*/ 194 h 998"/>
                <a:gd name="T62" fmla="*/ 240 w 1146"/>
                <a:gd name="T63" fmla="*/ 192 h 998"/>
                <a:gd name="T64" fmla="*/ 865 w 1146"/>
                <a:gd name="T65" fmla="*/ 175 h 998"/>
                <a:gd name="T66" fmla="*/ 890 w 1146"/>
                <a:gd name="T67" fmla="*/ 149 h 998"/>
                <a:gd name="T68" fmla="*/ 270 w 1146"/>
                <a:gd name="T69" fmla="*/ 124 h 998"/>
                <a:gd name="T70" fmla="*/ 816 w 1146"/>
                <a:gd name="T71" fmla="*/ 142 h 998"/>
                <a:gd name="T72" fmla="*/ 835 w 1146"/>
                <a:gd name="T73" fmla="*/ 112 h 998"/>
                <a:gd name="T74" fmla="*/ 323 w 1146"/>
                <a:gd name="T75" fmla="*/ 94 h 998"/>
                <a:gd name="T76" fmla="*/ 339 w 1146"/>
                <a:gd name="T77" fmla="*/ 126 h 998"/>
                <a:gd name="T78" fmla="*/ 776 w 1146"/>
                <a:gd name="T79" fmla="*/ 82 h 998"/>
                <a:gd name="T80" fmla="*/ 396 w 1146"/>
                <a:gd name="T81" fmla="*/ 102 h 998"/>
                <a:gd name="T82" fmla="*/ 400 w 1146"/>
                <a:gd name="T83" fmla="*/ 101 h 998"/>
                <a:gd name="T84" fmla="*/ 700 w 1146"/>
                <a:gd name="T85" fmla="*/ 93 h 998"/>
                <a:gd name="T86" fmla="*/ 714 w 1146"/>
                <a:gd name="T87" fmla="*/ 59 h 998"/>
                <a:gd name="T88" fmla="*/ 452 w 1146"/>
                <a:gd name="T89" fmla="*/ 49 h 998"/>
                <a:gd name="T90" fmla="*/ 644 w 1146"/>
                <a:gd name="T91" fmla="*/ 80 h 998"/>
                <a:gd name="T92" fmla="*/ 645 w 1146"/>
                <a:gd name="T93" fmla="*/ 44 h 998"/>
                <a:gd name="T94" fmla="*/ 514 w 1146"/>
                <a:gd name="T95" fmla="*/ 40 h 998"/>
                <a:gd name="T96" fmla="*/ 516 w 1146"/>
                <a:gd name="T97" fmla="*/ 76 h 998"/>
                <a:gd name="T98" fmla="*/ 579 w 1146"/>
                <a:gd name="T99" fmla="*/ 38 h 998"/>
                <a:gd name="T100" fmla="*/ 560 w 1146"/>
                <a:gd name="T101" fmla="*/ 0 h 998"/>
                <a:gd name="T102" fmla="*/ 1031 w 1146"/>
                <a:gd name="T103" fmla="*/ 574 h 998"/>
                <a:gd name="T104" fmla="*/ 1146 w 1146"/>
                <a:gd name="T105" fmla="*/ 574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46" h="998">
                  <a:moveTo>
                    <a:pt x="976" y="915"/>
                  </a:moveTo>
                  <a:cubicBezTo>
                    <a:pt x="948" y="893"/>
                    <a:pt x="948" y="893"/>
                    <a:pt x="948" y="893"/>
                  </a:cubicBezTo>
                  <a:cubicBezTo>
                    <a:pt x="948" y="892"/>
                    <a:pt x="948" y="892"/>
                    <a:pt x="948" y="892"/>
                  </a:cubicBezTo>
                  <a:cubicBezTo>
                    <a:pt x="949" y="892"/>
                    <a:pt x="949" y="891"/>
                    <a:pt x="950" y="891"/>
                  </a:cubicBezTo>
                  <a:cubicBezTo>
                    <a:pt x="950" y="890"/>
                    <a:pt x="950" y="890"/>
                    <a:pt x="951" y="890"/>
                  </a:cubicBezTo>
                  <a:cubicBezTo>
                    <a:pt x="950" y="889"/>
                    <a:pt x="950" y="889"/>
                    <a:pt x="950" y="889"/>
                  </a:cubicBezTo>
                  <a:cubicBezTo>
                    <a:pt x="951" y="889"/>
                    <a:pt x="951" y="889"/>
                    <a:pt x="951" y="889"/>
                  </a:cubicBezTo>
                  <a:cubicBezTo>
                    <a:pt x="951" y="889"/>
                    <a:pt x="951" y="889"/>
                    <a:pt x="951" y="889"/>
                  </a:cubicBezTo>
                  <a:cubicBezTo>
                    <a:pt x="979" y="912"/>
                    <a:pt x="979" y="912"/>
                    <a:pt x="979" y="912"/>
                  </a:cubicBezTo>
                  <a:cubicBezTo>
                    <a:pt x="978" y="913"/>
                    <a:pt x="978" y="913"/>
                    <a:pt x="978" y="913"/>
                  </a:cubicBezTo>
                  <a:cubicBezTo>
                    <a:pt x="978" y="914"/>
                    <a:pt x="977" y="914"/>
                    <a:pt x="976" y="915"/>
                  </a:cubicBezTo>
                  <a:cubicBezTo>
                    <a:pt x="976" y="915"/>
                    <a:pt x="976" y="915"/>
                    <a:pt x="976" y="915"/>
                  </a:cubicBezTo>
                  <a:moveTo>
                    <a:pt x="1015" y="862"/>
                  </a:moveTo>
                  <a:cubicBezTo>
                    <a:pt x="985" y="843"/>
                    <a:pt x="985" y="843"/>
                    <a:pt x="985" y="843"/>
                  </a:cubicBezTo>
                  <a:cubicBezTo>
                    <a:pt x="987" y="839"/>
                    <a:pt x="987" y="839"/>
                    <a:pt x="987" y="839"/>
                  </a:cubicBezTo>
                  <a:cubicBezTo>
                    <a:pt x="986" y="839"/>
                    <a:pt x="986" y="839"/>
                    <a:pt x="986" y="839"/>
                  </a:cubicBezTo>
                  <a:cubicBezTo>
                    <a:pt x="1017" y="858"/>
                    <a:pt x="1017" y="858"/>
                    <a:pt x="1017" y="858"/>
                  </a:cubicBezTo>
                  <a:cubicBezTo>
                    <a:pt x="1017" y="858"/>
                    <a:pt x="1017" y="858"/>
                    <a:pt x="1017" y="858"/>
                  </a:cubicBezTo>
                  <a:cubicBezTo>
                    <a:pt x="1017" y="859"/>
                    <a:pt x="1016" y="861"/>
                    <a:pt x="1015" y="862"/>
                  </a:cubicBezTo>
                  <a:cubicBezTo>
                    <a:pt x="1015" y="862"/>
                    <a:pt x="1015" y="862"/>
                    <a:pt x="1015" y="862"/>
                  </a:cubicBezTo>
                  <a:moveTo>
                    <a:pt x="1047" y="804"/>
                  </a:moveTo>
                  <a:cubicBezTo>
                    <a:pt x="1015" y="789"/>
                    <a:pt x="1015" y="789"/>
                    <a:pt x="1015" y="789"/>
                  </a:cubicBezTo>
                  <a:cubicBezTo>
                    <a:pt x="1015" y="788"/>
                    <a:pt x="1015" y="788"/>
                    <a:pt x="1015" y="788"/>
                  </a:cubicBezTo>
                  <a:cubicBezTo>
                    <a:pt x="1015" y="787"/>
                    <a:pt x="1016" y="786"/>
                    <a:pt x="1016" y="785"/>
                  </a:cubicBezTo>
                  <a:cubicBezTo>
                    <a:pt x="1016" y="785"/>
                    <a:pt x="1016" y="785"/>
                    <a:pt x="1016" y="785"/>
                  </a:cubicBezTo>
                  <a:cubicBezTo>
                    <a:pt x="1049" y="800"/>
                    <a:pt x="1049" y="800"/>
                    <a:pt x="1049" y="800"/>
                  </a:cubicBezTo>
                  <a:cubicBezTo>
                    <a:pt x="1049" y="800"/>
                    <a:pt x="1049" y="800"/>
                    <a:pt x="1049" y="800"/>
                  </a:cubicBezTo>
                  <a:cubicBezTo>
                    <a:pt x="1048" y="801"/>
                    <a:pt x="1048" y="803"/>
                    <a:pt x="1047" y="804"/>
                  </a:cubicBezTo>
                  <a:cubicBezTo>
                    <a:pt x="1047" y="804"/>
                    <a:pt x="1047" y="804"/>
                    <a:pt x="1047" y="804"/>
                  </a:cubicBezTo>
                  <a:moveTo>
                    <a:pt x="1072" y="743"/>
                  </a:moveTo>
                  <a:cubicBezTo>
                    <a:pt x="1038" y="731"/>
                    <a:pt x="1038" y="731"/>
                    <a:pt x="1038" y="731"/>
                  </a:cubicBezTo>
                  <a:cubicBezTo>
                    <a:pt x="1038" y="731"/>
                    <a:pt x="1038" y="731"/>
                    <a:pt x="1038" y="731"/>
                  </a:cubicBezTo>
                  <a:cubicBezTo>
                    <a:pt x="1038" y="730"/>
                    <a:pt x="1038" y="729"/>
                    <a:pt x="1039" y="727"/>
                  </a:cubicBezTo>
                  <a:cubicBezTo>
                    <a:pt x="1039" y="727"/>
                    <a:pt x="1039" y="727"/>
                    <a:pt x="1039" y="727"/>
                  </a:cubicBezTo>
                  <a:cubicBezTo>
                    <a:pt x="1039" y="727"/>
                    <a:pt x="1039" y="727"/>
                    <a:pt x="1039" y="727"/>
                  </a:cubicBezTo>
                  <a:cubicBezTo>
                    <a:pt x="1073" y="739"/>
                    <a:pt x="1073" y="739"/>
                    <a:pt x="1073" y="739"/>
                  </a:cubicBezTo>
                  <a:cubicBezTo>
                    <a:pt x="1073" y="739"/>
                    <a:pt x="1073" y="739"/>
                    <a:pt x="1073" y="739"/>
                  </a:cubicBezTo>
                  <a:cubicBezTo>
                    <a:pt x="1073" y="739"/>
                    <a:pt x="1073" y="740"/>
                    <a:pt x="1072" y="741"/>
                  </a:cubicBezTo>
                  <a:cubicBezTo>
                    <a:pt x="1072" y="741"/>
                    <a:pt x="1072" y="742"/>
                    <a:pt x="1072" y="742"/>
                  </a:cubicBezTo>
                  <a:cubicBezTo>
                    <a:pt x="1072" y="743"/>
                    <a:pt x="1072" y="743"/>
                    <a:pt x="1072" y="743"/>
                  </a:cubicBezTo>
                  <a:moveTo>
                    <a:pt x="1089" y="679"/>
                  </a:moveTo>
                  <a:cubicBezTo>
                    <a:pt x="1053" y="672"/>
                    <a:pt x="1053" y="672"/>
                    <a:pt x="1053" y="672"/>
                  </a:cubicBezTo>
                  <a:cubicBezTo>
                    <a:pt x="1053" y="671"/>
                    <a:pt x="1053" y="671"/>
                    <a:pt x="1053" y="671"/>
                  </a:cubicBezTo>
                  <a:cubicBezTo>
                    <a:pt x="1054" y="670"/>
                    <a:pt x="1054" y="669"/>
                    <a:pt x="1054" y="668"/>
                  </a:cubicBezTo>
                  <a:cubicBezTo>
                    <a:pt x="1053" y="667"/>
                    <a:pt x="1053" y="667"/>
                    <a:pt x="1053" y="667"/>
                  </a:cubicBezTo>
                  <a:cubicBezTo>
                    <a:pt x="1054" y="667"/>
                    <a:pt x="1054" y="667"/>
                    <a:pt x="1054" y="667"/>
                  </a:cubicBezTo>
                  <a:cubicBezTo>
                    <a:pt x="1089" y="674"/>
                    <a:pt x="1089" y="674"/>
                    <a:pt x="1089" y="674"/>
                  </a:cubicBezTo>
                  <a:cubicBezTo>
                    <a:pt x="1089" y="675"/>
                    <a:pt x="1089" y="675"/>
                    <a:pt x="1089" y="675"/>
                  </a:cubicBezTo>
                  <a:cubicBezTo>
                    <a:pt x="1089" y="676"/>
                    <a:pt x="1089" y="677"/>
                    <a:pt x="1089" y="678"/>
                  </a:cubicBezTo>
                  <a:cubicBezTo>
                    <a:pt x="1089" y="679"/>
                    <a:pt x="1089" y="679"/>
                    <a:pt x="1089" y="679"/>
                  </a:cubicBezTo>
                  <a:moveTo>
                    <a:pt x="1097" y="613"/>
                  </a:moveTo>
                  <a:cubicBezTo>
                    <a:pt x="1062" y="610"/>
                    <a:pt x="1062" y="610"/>
                    <a:pt x="1062" y="610"/>
                  </a:cubicBezTo>
                  <a:cubicBezTo>
                    <a:pt x="1062" y="609"/>
                    <a:pt x="1062" y="609"/>
                    <a:pt x="1062" y="609"/>
                  </a:cubicBezTo>
                  <a:cubicBezTo>
                    <a:pt x="1062" y="608"/>
                    <a:pt x="1062" y="607"/>
                    <a:pt x="1062" y="606"/>
                  </a:cubicBezTo>
                  <a:cubicBezTo>
                    <a:pt x="1062" y="606"/>
                    <a:pt x="1062" y="606"/>
                    <a:pt x="1062" y="606"/>
                  </a:cubicBezTo>
                  <a:cubicBezTo>
                    <a:pt x="1098" y="608"/>
                    <a:pt x="1098" y="608"/>
                    <a:pt x="1098" y="608"/>
                  </a:cubicBezTo>
                  <a:cubicBezTo>
                    <a:pt x="1098" y="609"/>
                    <a:pt x="1098" y="609"/>
                    <a:pt x="1098" y="609"/>
                  </a:cubicBezTo>
                  <a:cubicBezTo>
                    <a:pt x="1098" y="610"/>
                    <a:pt x="1098" y="611"/>
                    <a:pt x="1097" y="613"/>
                  </a:cubicBezTo>
                  <a:cubicBezTo>
                    <a:pt x="1097" y="613"/>
                    <a:pt x="1097" y="613"/>
                    <a:pt x="1097" y="613"/>
                  </a:cubicBezTo>
                  <a:cubicBezTo>
                    <a:pt x="1097" y="613"/>
                    <a:pt x="1097" y="613"/>
                    <a:pt x="1097" y="613"/>
                  </a:cubicBezTo>
                  <a:moveTo>
                    <a:pt x="1062" y="549"/>
                  </a:moveTo>
                  <a:cubicBezTo>
                    <a:pt x="1062" y="548"/>
                    <a:pt x="1062" y="548"/>
                    <a:pt x="1062" y="548"/>
                  </a:cubicBezTo>
                  <a:cubicBezTo>
                    <a:pt x="1062" y="547"/>
                    <a:pt x="1062" y="546"/>
                    <a:pt x="1062" y="545"/>
                  </a:cubicBezTo>
                  <a:cubicBezTo>
                    <a:pt x="1062" y="544"/>
                    <a:pt x="1062" y="544"/>
                    <a:pt x="1062" y="544"/>
                  </a:cubicBezTo>
                  <a:cubicBezTo>
                    <a:pt x="1098" y="542"/>
                    <a:pt x="1098" y="542"/>
                    <a:pt x="1098" y="542"/>
                  </a:cubicBezTo>
                  <a:cubicBezTo>
                    <a:pt x="1098" y="543"/>
                    <a:pt x="1098" y="543"/>
                    <a:pt x="1098" y="543"/>
                  </a:cubicBezTo>
                  <a:cubicBezTo>
                    <a:pt x="1098" y="544"/>
                    <a:pt x="1098" y="545"/>
                    <a:pt x="1098" y="547"/>
                  </a:cubicBezTo>
                  <a:cubicBezTo>
                    <a:pt x="1098" y="547"/>
                    <a:pt x="1098" y="547"/>
                    <a:pt x="1098" y="547"/>
                  </a:cubicBezTo>
                  <a:cubicBezTo>
                    <a:pt x="1062" y="549"/>
                    <a:pt x="1062" y="549"/>
                    <a:pt x="1062" y="549"/>
                  </a:cubicBezTo>
                  <a:moveTo>
                    <a:pt x="66" y="514"/>
                  </a:moveTo>
                  <a:cubicBezTo>
                    <a:pt x="30" y="509"/>
                    <a:pt x="30" y="509"/>
                    <a:pt x="30" y="509"/>
                  </a:cubicBezTo>
                  <a:cubicBezTo>
                    <a:pt x="30" y="509"/>
                    <a:pt x="30" y="509"/>
                    <a:pt x="30" y="509"/>
                  </a:cubicBezTo>
                  <a:cubicBezTo>
                    <a:pt x="30" y="508"/>
                    <a:pt x="30" y="507"/>
                    <a:pt x="31" y="505"/>
                  </a:cubicBezTo>
                  <a:cubicBezTo>
                    <a:pt x="31" y="505"/>
                    <a:pt x="31" y="505"/>
                    <a:pt x="31" y="505"/>
                  </a:cubicBezTo>
                  <a:cubicBezTo>
                    <a:pt x="66" y="509"/>
                    <a:pt x="66" y="509"/>
                    <a:pt x="66" y="509"/>
                  </a:cubicBezTo>
                  <a:cubicBezTo>
                    <a:pt x="66" y="510"/>
                    <a:pt x="66" y="510"/>
                    <a:pt x="66" y="510"/>
                  </a:cubicBezTo>
                  <a:cubicBezTo>
                    <a:pt x="66" y="510"/>
                    <a:pt x="66" y="511"/>
                    <a:pt x="66" y="512"/>
                  </a:cubicBezTo>
                  <a:cubicBezTo>
                    <a:pt x="66" y="514"/>
                    <a:pt x="66" y="514"/>
                    <a:pt x="66" y="514"/>
                  </a:cubicBezTo>
                  <a:moveTo>
                    <a:pt x="1055" y="487"/>
                  </a:moveTo>
                  <a:cubicBezTo>
                    <a:pt x="1055" y="487"/>
                    <a:pt x="1055" y="487"/>
                    <a:pt x="1055" y="487"/>
                  </a:cubicBezTo>
                  <a:cubicBezTo>
                    <a:pt x="1055" y="486"/>
                    <a:pt x="1055" y="485"/>
                    <a:pt x="1055" y="483"/>
                  </a:cubicBezTo>
                  <a:cubicBezTo>
                    <a:pt x="1055" y="483"/>
                    <a:pt x="1055" y="483"/>
                    <a:pt x="1055" y="483"/>
                  </a:cubicBezTo>
                  <a:cubicBezTo>
                    <a:pt x="1055" y="483"/>
                    <a:pt x="1055" y="483"/>
                    <a:pt x="1055" y="483"/>
                  </a:cubicBezTo>
                  <a:cubicBezTo>
                    <a:pt x="1090" y="477"/>
                    <a:pt x="1090" y="477"/>
                    <a:pt x="1090" y="477"/>
                  </a:cubicBezTo>
                  <a:cubicBezTo>
                    <a:pt x="1090" y="477"/>
                    <a:pt x="1090" y="477"/>
                    <a:pt x="1090" y="477"/>
                  </a:cubicBezTo>
                  <a:cubicBezTo>
                    <a:pt x="1091" y="481"/>
                    <a:pt x="1091" y="481"/>
                    <a:pt x="1091" y="481"/>
                  </a:cubicBezTo>
                  <a:cubicBezTo>
                    <a:pt x="1055" y="487"/>
                    <a:pt x="1055" y="487"/>
                    <a:pt x="1055" y="487"/>
                  </a:cubicBezTo>
                  <a:moveTo>
                    <a:pt x="77" y="453"/>
                  </a:moveTo>
                  <a:cubicBezTo>
                    <a:pt x="42" y="444"/>
                    <a:pt x="42" y="444"/>
                    <a:pt x="42" y="444"/>
                  </a:cubicBezTo>
                  <a:cubicBezTo>
                    <a:pt x="42" y="444"/>
                    <a:pt x="42" y="444"/>
                    <a:pt x="42" y="444"/>
                  </a:cubicBezTo>
                  <a:cubicBezTo>
                    <a:pt x="42" y="443"/>
                    <a:pt x="43" y="441"/>
                    <a:pt x="43" y="440"/>
                  </a:cubicBezTo>
                  <a:cubicBezTo>
                    <a:pt x="43" y="440"/>
                    <a:pt x="43" y="440"/>
                    <a:pt x="43" y="440"/>
                  </a:cubicBezTo>
                  <a:cubicBezTo>
                    <a:pt x="78" y="449"/>
                    <a:pt x="78" y="449"/>
                    <a:pt x="78" y="449"/>
                  </a:cubicBezTo>
                  <a:cubicBezTo>
                    <a:pt x="78" y="449"/>
                    <a:pt x="78" y="449"/>
                    <a:pt x="78" y="449"/>
                  </a:cubicBezTo>
                  <a:cubicBezTo>
                    <a:pt x="78" y="450"/>
                    <a:pt x="77" y="452"/>
                    <a:pt x="77" y="453"/>
                  </a:cubicBezTo>
                  <a:cubicBezTo>
                    <a:pt x="77" y="453"/>
                    <a:pt x="77" y="453"/>
                    <a:pt x="77" y="453"/>
                  </a:cubicBezTo>
                  <a:moveTo>
                    <a:pt x="1041" y="427"/>
                  </a:moveTo>
                  <a:cubicBezTo>
                    <a:pt x="1041" y="427"/>
                    <a:pt x="1041" y="427"/>
                    <a:pt x="1041" y="427"/>
                  </a:cubicBezTo>
                  <a:cubicBezTo>
                    <a:pt x="1041" y="426"/>
                    <a:pt x="1040" y="425"/>
                    <a:pt x="1040" y="424"/>
                  </a:cubicBezTo>
                  <a:cubicBezTo>
                    <a:pt x="1040" y="423"/>
                    <a:pt x="1040" y="423"/>
                    <a:pt x="1040" y="423"/>
                  </a:cubicBezTo>
                  <a:cubicBezTo>
                    <a:pt x="1040" y="423"/>
                    <a:pt x="1040" y="423"/>
                    <a:pt x="1040" y="423"/>
                  </a:cubicBezTo>
                  <a:cubicBezTo>
                    <a:pt x="1074" y="412"/>
                    <a:pt x="1074" y="412"/>
                    <a:pt x="1074" y="412"/>
                  </a:cubicBezTo>
                  <a:cubicBezTo>
                    <a:pt x="1074" y="413"/>
                    <a:pt x="1074" y="413"/>
                    <a:pt x="1074" y="413"/>
                  </a:cubicBezTo>
                  <a:cubicBezTo>
                    <a:pt x="1075" y="414"/>
                    <a:pt x="1075" y="415"/>
                    <a:pt x="1075" y="417"/>
                  </a:cubicBezTo>
                  <a:cubicBezTo>
                    <a:pt x="1075" y="417"/>
                    <a:pt x="1075" y="417"/>
                    <a:pt x="1075" y="417"/>
                  </a:cubicBezTo>
                  <a:cubicBezTo>
                    <a:pt x="1041" y="427"/>
                    <a:pt x="1041" y="427"/>
                    <a:pt x="1041" y="427"/>
                  </a:cubicBezTo>
                  <a:moveTo>
                    <a:pt x="95" y="394"/>
                  </a:moveTo>
                  <a:cubicBezTo>
                    <a:pt x="95" y="394"/>
                    <a:pt x="95" y="394"/>
                    <a:pt x="95" y="394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80"/>
                    <a:pt x="63" y="378"/>
                    <a:pt x="63" y="377"/>
                  </a:cubicBezTo>
                  <a:cubicBezTo>
                    <a:pt x="64" y="377"/>
                    <a:pt x="64" y="377"/>
                    <a:pt x="64" y="377"/>
                  </a:cubicBezTo>
                  <a:cubicBezTo>
                    <a:pt x="97" y="390"/>
                    <a:pt x="97" y="390"/>
                    <a:pt x="97" y="390"/>
                  </a:cubicBezTo>
                  <a:cubicBezTo>
                    <a:pt x="97" y="390"/>
                    <a:pt x="97" y="390"/>
                    <a:pt x="97" y="390"/>
                  </a:cubicBezTo>
                  <a:cubicBezTo>
                    <a:pt x="96" y="391"/>
                    <a:pt x="96" y="393"/>
                    <a:pt x="96" y="394"/>
                  </a:cubicBezTo>
                  <a:cubicBezTo>
                    <a:pt x="95" y="394"/>
                    <a:pt x="95" y="394"/>
                    <a:pt x="95" y="394"/>
                  </a:cubicBezTo>
                  <a:moveTo>
                    <a:pt x="1019" y="370"/>
                  </a:moveTo>
                  <a:cubicBezTo>
                    <a:pt x="1019" y="369"/>
                    <a:pt x="1019" y="369"/>
                    <a:pt x="1019" y="369"/>
                  </a:cubicBezTo>
                  <a:cubicBezTo>
                    <a:pt x="1019" y="368"/>
                    <a:pt x="1018" y="367"/>
                    <a:pt x="1018" y="366"/>
                  </a:cubicBezTo>
                  <a:cubicBezTo>
                    <a:pt x="1018" y="366"/>
                    <a:pt x="1018" y="366"/>
                    <a:pt x="1018" y="366"/>
                  </a:cubicBezTo>
                  <a:cubicBezTo>
                    <a:pt x="1050" y="351"/>
                    <a:pt x="1050" y="351"/>
                    <a:pt x="1050" y="351"/>
                  </a:cubicBezTo>
                  <a:cubicBezTo>
                    <a:pt x="1050" y="351"/>
                    <a:pt x="1050" y="351"/>
                    <a:pt x="1050" y="351"/>
                  </a:cubicBezTo>
                  <a:cubicBezTo>
                    <a:pt x="1051" y="352"/>
                    <a:pt x="1052" y="353"/>
                    <a:pt x="1052" y="355"/>
                  </a:cubicBezTo>
                  <a:cubicBezTo>
                    <a:pt x="1052" y="355"/>
                    <a:pt x="1052" y="355"/>
                    <a:pt x="1052" y="355"/>
                  </a:cubicBezTo>
                  <a:cubicBezTo>
                    <a:pt x="1052" y="355"/>
                    <a:pt x="1052" y="355"/>
                    <a:pt x="1052" y="355"/>
                  </a:cubicBezTo>
                  <a:cubicBezTo>
                    <a:pt x="1019" y="370"/>
                    <a:pt x="1019" y="370"/>
                    <a:pt x="1019" y="370"/>
                  </a:cubicBezTo>
                  <a:moveTo>
                    <a:pt x="121" y="338"/>
                  </a:moveTo>
                  <a:cubicBezTo>
                    <a:pt x="121" y="338"/>
                    <a:pt x="121" y="338"/>
                    <a:pt x="121" y="338"/>
                  </a:cubicBezTo>
                  <a:cubicBezTo>
                    <a:pt x="89" y="321"/>
                    <a:pt x="89" y="321"/>
                    <a:pt x="89" y="321"/>
                  </a:cubicBezTo>
                  <a:cubicBezTo>
                    <a:pt x="90" y="320"/>
                    <a:pt x="90" y="320"/>
                    <a:pt x="90" y="320"/>
                  </a:cubicBezTo>
                  <a:cubicBezTo>
                    <a:pt x="90" y="319"/>
                    <a:pt x="91" y="318"/>
                    <a:pt x="92" y="317"/>
                  </a:cubicBezTo>
                  <a:cubicBezTo>
                    <a:pt x="92" y="317"/>
                    <a:pt x="92" y="317"/>
                    <a:pt x="92" y="317"/>
                  </a:cubicBezTo>
                  <a:cubicBezTo>
                    <a:pt x="123" y="334"/>
                    <a:pt x="123" y="334"/>
                    <a:pt x="123" y="334"/>
                  </a:cubicBezTo>
                  <a:cubicBezTo>
                    <a:pt x="123" y="334"/>
                    <a:pt x="123" y="334"/>
                    <a:pt x="123" y="334"/>
                  </a:cubicBezTo>
                  <a:cubicBezTo>
                    <a:pt x="123" y="335"/>
                    <a:pt x="122" y="337"/>
                    <a:pt x="121" y="338"/>
                  </a:cubicBezTo>
                  <a:cubicBezTo>
                    <a:pt x="121" y="338"/>
                    <a:pt x="121" y="338"/>
                    <a:pt x="121" y="338"/>
                  </a:cubicBezTo>
                  <a:moveTo>
                    <a:pt x="988" y="312"/>
                  </a:moveTo>
                  <a:cubicBezTo>
                    <a:pt x="1019" y="292"/>
                    <a:pt x="1019" y="292"/>
                    <a:pt x="1019" y="292"/>
                  </a:cubicBezTo>
                  <a:cubicBezTo>
                    <a:pt x="1019" y="293"/>
                    <a:pt x="1019" y="293"/>
                    <a:pt x="1019" y="293"/>
                  </a:cubicBezTo>
                  <a:cubicBezTo>
                    <a:pt x="1020" y="294"/>
                    <a:pt x="1021" y="295"/>
                    <a:pt x="1021" y="296"/>
                  </a:cubicBezTo>
                  <a:cubicBezTo>
                    <a:pt x="1022" y="296"/>
                    <a:pt x="1022" y="296"/>
                    <a:pt x="1022" y="296"/>
                  </a:cubicBezTo>
                  <a:cubicBezTo>
                    <a:pt x="991" y="315"/>
                    <a:pt x="991" y="315"/>
                    <a:pt x="991" y="315"/>
                  </a:cubicBezTo>
                  <a:cubicBezTo>
                    <a:pt x="991" y="315"/>
                    <a:pt x="991" y="315"/>
                    <a:pt x="991" y="315"/>
                  </a:cubicBezTo>
                  <a:cubicBezTo>
                    <a:pt x="990" y="314"/>
                    <a:pt x="990" y="313"/>
                    <a:pt x="989" y="312"/>
                  </a:cubicBezTo>
                  <a:cubicBezTo>
                    <a:pt x="989" y="312"/>
                    <a:pt x="989" y="312"/>
                    <a:pt x="989" y="312"/>
                  </a:cubicBezTo>
                  <a:cubicBezTo>
                    <a:pt x="988" y="312"/>
                    <a:pt x="988" y="312"/>
                    <a:pt x="988" y="312"/>
                  </a:cubicBezTo>
                  <a:moveTo>
                    <a:pt x="154" y="285"/>
                  </a:moveTo>
                  <a:cubicBezTo>
                    <a:pt x="124" y="264"/>
                    <a:pt x="124" y="264"/>
                    <a:pt x="124" y="264"/>
                  </a:cubicBezTo>
                  <a:cubicBezTo>
                    <a:pt x="124" y="264"/>
                    <a:pt x="124" y="264"/>
                    <a:pt x="124" y="264"/>
                  </a:cubicBezTo>
                  <a:cubicBezTo>
                    <a:pt x="125" y="263"/>
                    <a:pt x="126" y="262"/>
                    <a:pt x="127" y="261"/>
                  </a:cubicBezTo>
                  <a:cubicBezTo>
                    <a:pt x="127" y="261"/>
                    <a:pt x="127" y="261"/>
                    <a:pt x="127" y="261"/>
                  </a:cubicBezTo>
                  <a:cubicBezTo>
                    <a:pt x="156" y="282"/>
                    <a:pt x="156" y="282"/>
                    <a:pt x="156" y="282"/>
                  </a:cubicBezTo>
                  <a:cubicBezTo>
                    <a:pt x="156" y="282"/>
                    <a:pt x="156" y="282"/>
                    <a:pt x="156" y="282"/>
                  </a:cubicBezTo>
                  <a:cubicBezTo>
                    <a:pt x="155" y="283"/>
                    <a:pt x="155" y="284"/>
                    <a:pt x="154" y="285"/>
                  </a:cubicBezTo>
                  <a:cubicBezTo>
                    <a:pt x="154" y="285"/>
                    <a:pt x="154" y="285"/>
                    <a:pt x="154" y="285"/>
                  </a:cubicBezTo>
                  <a:moveTo>
                    <a:pt x="956" y="264"/>
                  </a:moveTo>
                  <a:cubicBezTo>
                    <a:pt x="955" y="264"/>
                    <a:pt x="955" y="264"/>
                    <a:pt x="955" y="264"/>
                  </a:cubicBezTo>
                  <a:cubicBezTo>
                    <a:pt x="955" y="263"/>
                    <a:pt x="954" y="262"/>
                    <a:pt x="953" y="261"/>
                  </a:cubicBezTo>
                  <a:cubicBezTo>
                    <a:pt x="953" y="261"/>
                    <a:pt x="953" y="261"/>
                    <a:pt x="953" y="261"/>
                  </a:cubicBezTo>
                  <a:cubicBezTo>
                    <a:pt x="981" y="238"/>
                    <a:pt x="981" y="238"/>
                    <a:pt x="981" y="238"/>
                  </a:cubicBezTo>
                  <a:cubicBezTo>
                    <a:pt x="981" y="239"/>
                    <a:pt x="981" y="239"/>
                    <a:pt x="981" y="239"/>
                  </a:cubicBezTo>
                  <a:cubicBezTo>
                    <a:pt x="982" y="239"/>
                    <a:pt x="982" y="240"/>
                    <a:pt x="983" y="240"/>
                  </a:cubicBezTo>
                  <a:cubicBezTo>
                    <a:pt x="984" y="242"/>
                    <a:pt x="984" y="242"/>
                    <a:pt x="984" y="242"/>
                  </a:cubicBezTo>
                  <a:cubicBezTo>
                    <a:pt x="956" y="264"/>
                    <a:pt x="956" y="264"/>
                    <a:pt x="956" y="264"/>
                  </a:cubicBezTo>
                  <a:moveTo>
                    <a:pt x="192" y="237"/>
                  </a:moveTo>
                  <a:cubicBezTo>
                    <a:pt x="166" y="213"/>
                    <a:pt x="166" y="213"/>
                    <a:pt x="166" y="213"/>
                  </a:cubicBezTo>
                  <a:cubicBezTo>
                    <a:pt x="166" y="213"/>
                    <a:pt x="166" y="213"/>
                    <a:pt x="166" y="213"/>
                  </a:cubicBezTo>
                  <a:cubicBezTo>
                    <a:pt x="167" y="212"/>
                    <a:pt x="168" y="211"/>
                    <a:pt x="169" y="210"/>
                  </a:cubicBezTo>
                  <a:cubicBezTo>
                    <a:pt x="169" y="210"/>
                    <a:pt x="169" y="210"/>
                    <a:pt x="169" y="210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4" y="235"/>
                    <a:pt x="193" y="236"/>
                    <a:pt x="192" y="237"/>
                  </a:cubicBezTo>
                  <a:cubicBezTo>
                    <a:pt x="192" y="237"/>
                    <a:pt x="192" y="237"/>
                    <a:pt x="192" y="237"/>
                  </a:cubicBezTo>
                  <a:moveTo>
                    <a:pt x="914" y="218"/>
                  </a:moveTo>
                  <a:cubicBezTo>
                    <a:pt x="914" y="218"/>
                    <a:pt x="914" y="218"/>
                    <a:pt x="914" y="218"/>
                  </a:cubicBezTo>
                  <a:cubicBezTo>
                    <a:pt x="913" y="217"/>
                    <a:pt x="912" y="216"/>
                    <a:pt x="912" y="215"/>
                  </a:cubicBezTo>
                  <a:cubicBezTo>
                    <a:pt x="911" y="215"/>
                    <a:pt x="911" y="215"/>
                    <a:pt x="911" y="215"/>
                  </a:cubicBezTo>
                  <a:cubicBezTo>
                    <a:pt x="912" y="215"/>
                    <a:pt x="912" y="215"/>
                    <a:pt x="912" y="215"/>
                  </a:cubicBezTo>
                  <a:cubicBezTo>
                    <a:pt x="937" y="189"/>
                    <a:pt x="937" y="189"/>
                    <a:pt x="937" y="189"/>
                  </a:cubicBezTo>
                  <a:cubicBezTo>
                    <a:pt x="937" y="190"/>
                    <a:pt x="937" y="190"/>
                    <a:pt x="937" y="190"/>
                  </a:cubicBezTo>
                  <a:cubicBezTo>
                    <a:pt x="937" y="190"/>
                    <a:pt x="938" y="191"/>
                    <a:pt x="939" y="192"/>
                  </a:cubicBezTo>
                  <a:cubicBezTo>
                    <a:pt x="940" y="193"/>
                    <a:pt x="940" y="193"/>
                    <a:pt x="940" y="193"/>
                  </a:cubicBezTo>
                  <a:cubicBezTo>
                    <a:pt x="940" y="193"/>
                    <a:pt x="940" y="193"/>
                    <a:pt x="940" y="193"/>
                  </a:cubicBezTo>
                  <a:cubicBezTo>
                    <a:pt x="914" y="218"/>
                    <a:pt x="914" y="218"/>
                    <a:pt x="914" y="218"/>
                  </a:cubicBezTo>
                  <a:moveTo>
                    <a:pt x="237" y="194"/>
                  </a:moveTo>
                  <a:cubicBezTo>
                    <a:pt x="236" y="194"/>
                    <a:pt x="236" y="194"/>
                    <a:pt x="236" y="194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14" y="166"/>
                    <a:pt x="215" y="165"/>
                    <a:pt x="216" y="164"/>
                  </a:cubicBezTo>
                  <a:cubicBezTo>
                    <a:pt x="217" y="164"/>
                    <a:pt x="217" y="164"/>
                    <a:pt x="217" y="164"/>
                  </a:cubicBezTo>
                  <a:cubicBezTo>
                    <a:pt x="240" y="191"/>
                    <a:pt x="240" y="191"/>
                    <a:pt x="240" y="191"/>
                  </a:cubicBezTo>
                  <a:cubicBezTo>
                    <a:pt x="240" y="192"/>
                    <a:pt x="240" y="192"/>
                    <a:pt x="240" y="192"/>
                  </a:cubicBezTo>
                  <a:cubicBezTo>
                    <a:pt x="239" y="192"/>
                    <a:pt x="238" y="193"/>
                    <a:pt x="237" y="194"/>
                  </a:cubicBezTo>
                  <a:cubicBezTo>
                    <a:pt x="237" y="194"/>
                    <a:pt x="237" y="194"/>
                    <a:pt x="237" y="194"/>
                  </a:cubicBezTo>
                  <a:moveTo>
                    <a:pt x="868" y="178"/>
                  </a:moveTo>
                  <a:cubicBezTo>
                    <a:pt x="868" y="177"/>
                    <a:pt x="868" y="177"/>
                    <a:pt x="868" y="177"/>
                  </a:cubicBezTo>
                  <a:cubicBezTo>
                    <a:pt x="867" y="177"/>
                    <a:pt x="866" y="176"/>
                    <a:pt x="865" y="175"/>
                  </a:cubicBezTo>
                  <a:cubicBezTo>
                    <a:pt x="865" y="175"/>
                    <a:pt x="865" y="175"/>
                    <a:pt x="865" y="175"/>
                  </a:cubicBezTo>
                  <a:cubicBezTo>
                    <a:pt x="865" y="175"/>
                    <a:pt x="865" y="175"/>
                    <a:pt x="865" y="175"/>
                  </a:cubicBezTo>
                  <a:cubicBezTo>
                    <a:pt x="886" y="146"/>
                    <a:pt x="886" y="146"/>
                    <a:pt x="886" y="146"/>
                  </a:cubicBezTo>
                  <a:cubicBezTo>
                    <a:pt x="887" y="146"/>
                    <a:pt x="887" y="146"/>
                    <a:pt x="887" y="146"/>
                  </a:cubicBezTo>
                  <a:cubicBezTo>
                    <a:pt x="888" y="147"/>
                    <a:pt x="889" y="148"/>
                    <a:pt x="890" y="149"/>
                  </a:cubicBezTo>
                  <a:cubicBezTo>
                    <a:pt x="890" y="149"/>
                    <a:pt x="890" y="149"/>
                    <a:pt x="890" y="149"/>
                  </a:cubicBezTo>
                  <a:cubicBezTo>
                    <a:pt x="890" y="149"/>
                    <a:pt x="890" y="149"/>
                    <a:pt x="890" y="149"/>
                  </a:cubicBezTo>
                  <a:cubicBezTo>
                    <a:pt x="868" y="178"/>
                    <a:pt x="868" y="178"/>
                    <a:pt x="868" y="178"/>
                  </a:cubicBezTo>
                  <a:moveTo>
                    <a:pt x="286" y="157"/>
                  </a:moveTo>
                  <a:cubicBezTo>
                    <a:pt x="266" y="127"/>
                    <a:pt x="266" y="127"/>
                    <a:pt x="266" y="127"/>
                  </a:cubicBezTo>
                  <a:cubicBezTo>
                    <a:pt x="267" y="127"/>
                    <a:pt x="267" y="127"/>
                    <a:pt x="267" y="127"/>
                  </a:cubicBezTo>
                  <a:cubicBezTo>
                    <a:pt x="268" y="126"/>
                    <a:pt x="268" y="125"/>
                    <a:pt x="269" y="125"/>
                  </a:cubicBezTo>
                  <a:cubicBezTo>
                    <a:pt x="270" y="124"/>
                    <a:pt x="270" y="124"/>
                    <a:pt x="270" y="124"/>
                  </a:cubicBezTo>
                  <a:cubicBezTo>
                    <a:pt x="289" y="155"/>
                    <a:pt x="289" y="155"/>
                    <a:pt x="289" y="155"/>
                  </a:cubicBezTo>
                  <a:cubicBezTo>
                    <a:pt x="289" y="155"/>
                    <a:pt x="289" y="155"/>
                    <a:pt x="289" y="155"/>
                  </a:cubicBezTo>
                  <a:cubicBezTo>
                    <a:pt x="288" y="155"/>
                    <a:pt x="288" y="156"/>
                    <a:pt x="287" y="156"/>
                  </a:cubicBezTo>
                  <a:cubicBezTo>
                    <a:pt x="286" y="157"/>
                    <a:pt x="286" y="157"/>
                    <a:pt x="286" y="157"/>
                  </a:cubicBezTo>
                  <a:moveTo>
                    <a:pt x="817" y="143"/>
                  </a:moveTo>
                  <a:cubicBezTo>
                    <a:pt x="816" y="142"/>
                    <a:pt x="816" y="142"/>
                    <a:pt x="816" y="142"/>
                  </a:cubicBezTo>
                  <a:cubicBezTo>
                    <a:pt x="815" y="142"/>
                    <a:pt x="814" y="141"/>
                    <a:pt x="813" y="141"/>
                  </a:cubicBezTo>
                  <a:cubicBezTo>
                    <a:pt x="813" y="141"/>
                    <a:pt x="813" y="141"/>
                    <a:pt x="813" y="141"/>
                  </a:cubicBezTo>
                  <a:cubicBezTo>
                    <a:pt x="813" y="141"/>
                    <a:pt x="813" y="141"/>
                    <a:pt x="813" y="141"/>
                  </a:cubicBezTo>
                  <a:cubicBezTo>
                    <a:pt x="831" y="110"/>
                    <a:pt x="831" y="110"/>
                    <a:pt x="831" y="110"/>
                  </a:cubicBezTo>
                  <a:cubicBezTo>
                    <a:pt x="833" y="110"/>
                    <a:pt x="833" y="110"/>
                    <a:pt x="833" y="110"/>
                  </a:cubicBezTo>
                  <a:cubicBezTo>
                    <a:pt x="833" y="111"/>
                    <a:pt x="834" y="111"/>
                    <a:pt x="835" y="112"/>
                  </a:cubicBezTo>
                  <a:cubicBezTo>
                    <a:pt x="835" y="112"/>
                    <a:pt x="835" y="112"/>
                    <a:pt x="835" y="112"/>
                  </a:cubicBezTo>
                  <a:cubicBezTo>
                    <a:pt x="817" y="143"/>
                    <a:pt x="817" y="143"/>
                    <a:pt x="817" y="143"/>
                  </a:cubicBezTo>
                  <a:moveTo>
                    <a:pt x="339" y="126"/>
                  </a:moveTo>
                  <a:cubicBezTo>
                    <a:pt x="339" y="126"/>
                    <a:pt x="339" y="126"/>
                    <a:pt x="339" y="126"/>
                  </a:cubicBezTo>
                  <a:cubicBezTo>
                    <a:pt x="323" y="94"/>
                    <a:pt x="323" y="94"/>
                    <a:pt x="323" y="94"/>
                  </a:cubicBezTo>
                  <a:cubicBezTo>
                    <a:pt x="323" y="94"/>
                    <a:pt x="323" y="94"/>
                    <a:pt x="323" y="94"/>
                  </a:cubicBezTo>
                  <a:cubicBezTo>
                    <a:pt x="325" y="93"/>
                    <a:pt x="326" y="92"/>
                    <a:pt x="327" y="92"/>
                  </a:cubicBezTo>
                  <a:cubicBezTo>
                    <a:pt x="327" y="92"/>
                    <a:pt x="327" y="92"/>
                    <a:pt x="327" y="92"/>
                  </a:cubicBezTo>
                  <a:cubicBezTo>
                    <a:pt x="343" y="124"/>
                    <a:pt x="343" y="124"/>
                    <a:pt x="343" y="124"/>
                  </a:cubicBezTo>
                  <a:cubicBezTo>
                    <a:pt x="343" y="124"/>
                    <a:pt x="343" y="124"/>
                    <a:pt x="343" y="124"/>
                  </a:cubicBezTo>
                  <a:cubicBezTo>
                    <a:pt x="342" y="125"/>
                    <a:pt x="340" y="125"/>
                    <a:pt x="339" y="126"/>
                  </a:cubicBezTo>
                  <a:cubicBezTo>
                    <a:pt x="339" y="126"/>
                    <a:pt x="339" y="126"/>
                    <a:pt x="339" y="126"/>
                  </a:cubicBezTo>
                  <a:moveTo>
                    <a:pt x="758" y="113"/>
                  </a:moveTo>
                  <a:cubicBezTo>
                    <a:pt x="758" y="113"/>
                    <a:pt x="758" y="113"/>
                    <a:pt x="758" y="113"/>
                  </a:cubicBezTo>
                  <a:cubicBezTo>
                    <a:pt x="772" y="80"/>
                    <a:pt x="772" y="80"/>
                    <a:pt x="772" y="80"/>
                  </a:cubicBezTo>
                  <a:cubicBezTo>
                    <a:pt x="773" y="80"/>
                    <a:pt x="773" y="80"/>
                    <a:pt x="773" y="80"/>
                  </a:cubicBezTo>
                  <a:cubicBezTo>
                    <a:pt x="774" y="81"/>
                    <a:pt x="775" y="81"/>
                    <a:pt x="776" y="82"/>
                  </a:cubicBezTo>
                  <a:cubicBezTo>
                    <a:pt x="776" y="82"/>
                    <a:pt x="776" y="82"/>
                    <a:pt x="776" y="82"/>
                  </a:cubicBezTo>
                  <a:cubicBezTo>
                    <a:pt x="776" y="82"/>
                    <a:pt x="776" y="82"/>
                    <a:pt x="776" y="82"/>
                  </a:cubicBezTo>
                  <a:cubicBezTo>
                    <a:pt x="762" y="115"/>
                    <a:pt x="762" y="115"/>
                    <a:pt x="762" y="115"/>
                  </a:cubicBezTo>
                  <a:cubicBezTo>
                    <a:pt x="762" y="115"/>
                    <a:pt x="762" y="115"/>
                    <a:pt x="762" y="115"/>
                  </a:cubicBezTo>
                  <a:cubicBezTo>
                    <a:pt x="761" y="114"/>
                    <a:pt x="759" y="114"/>
                    <a:pt x="758" y="113"/>
                  </a:cubicBezTo>
                  <a:cubicBezTo>
                    <a:pt x="758" y="113"/>
                    <a:pt x="758" y="113"/>
                    <a:pt x="758" y="113"/>
                  </a:cubicBezTo>
                  <a:moveTo>
                    <a:pt x="396" y="102"/>
                  </a:moveTo>
                  <a:cubicBezTo>
                    <a:pt x="384" y="68"/>
                    <a:pt x="384" y="68"/>
                    <a:pt x="384" y="68"/>
                  </a:cubicBezTo>
                  <a:cubicBezTo>
                    <a:pt x="384" y="68"/>
                    <a:pt x="384" y="68"/>
                    <a:pt x="384" y="68"/>
                  </a:cubicBezTo>
                  <a:cubicBezTo>
                    <a:pt x="385" y="67"/>
                    <a:pt x="387" y="67"/>
                    <a:pt x="388" y="67"/>
                  </a:cubicBezTo>
                  <a:cubicBezTo>
                    <a:pt x="388" y="66"/>
                    <a:pt x="388" y="66"/>
                    <a:pt x="388" y="66"/>
                  </a:cubicBezTo>
                  <a:cubicBezTo>
                    <a:pt x="388" y="67"/>
                    <a:pt x="388" y="67"/>
                    <a:pt x="388" y="67"/>
                  </a:cubicBezTo>
                  <a:cubicBezTo>
                    <a:pt x="400" y="101"/>
                    <a:pt x="400" y="101"/>
                    <a:pt x="400" y="101"/>
                  </a:cubicBezTo>
                  <a:cubicBezTo>
                    <a:pt x="400" y="101"/>
                    <a:pt x="400" y="101"/>
                    <a:pt x="400" y="101"/>
                  </a:cubicBezTo>
                  <a:cubicBezTo>
                    <a:pt x="399" y="101"/>
                    <a:pt x="397" y="101"/>
                    <a:pt x="396" y="102"/>
                  </a:cubicBezTo>
                  <a:cubicBezTo>
                    <a:pt x="396" y="102"/>
                    <a:pt x="396" y="102"/>
                    <a:pt x="396" y="102"/>
                  </a:cubicBezTo>
                  <a:moveTo>
                    <a:pt x="704" y="94"/>
                  </a:moveTo>
                  <a:cubicBezTo>
                    <a:pt x="704" y="94"/>
                    <a:pt x="704" y="94"/>
                    <a:pt x="704" y="94"/>
                  </a:cubicBezTo>
                  <a:cubicBezTo>
                    <a:pt x="702" y="93"/>
                    <a:pt x="701" y="93"/>
                    <a:pt x="700" y="93"/>
                  </a:cubicBezTo>
                  <a:cubicBezTo>
                    <a:pt x="700" y="93"/>
                    <a:pt x="700" y="93"/>
                    <a:pt x="700" y="93"/>
                  </a:cubicBezTo>
                  <a:cubicBezTo>
                    <a:pt x="710" y="58"/>
                    <a:pt x="710" y="58"/>
                    <a:pt x="710" y="58"/>
                  </a:cubicBezTo>
                  <a:cubicBezTo>
                    <a:pt x="710" y="58"/>
                    <a:pt x="710" y="58"/>
                    <a:pt x="710" y="58"/>
                  </a:cubicBezTo>
                  <a:cubicBezTo>
                    <a:pt x="711" y="58"/>
                    <a:pt x="712" y="59"/>
                    <a:pt x="714" y="59"/>
                  </a:cubicBezTo>
                  <a:cubicBezTo>
                    <a:pt x="714" y="59"/>
                    <a:pt x="714" y="59"/>
                    <a:pt x="714" y="59"/>
                  </a:cubicBezTo>
                  <a:cubicBezTo>
                    <a:pt x="714" y="59"/>
                    <a:pt x="714" y="59"/>
                    <a:pt x="714" y="59"/>
                  </a:cubicBezTo>
                  <a:cubicBezTo>
                    <a:pt x="704" y="94"/>
                    <a:pt x="704" y="94"/>
                    <a:pt x="704" y="94"/>
                  </a:cubicBezTo>
                  <a:moveTo>
                    <a:pt x="455" y="85"/>
                  </a:moveTo>
                  <a:cubicBezTo>
                    <a:pt x="455" y="85"/>
                    <a:pt x="455" y="85"/>
                    <a:pt x="455" y="85"/>
                  </a:cubicBezTo>
                  <a:cubicBezTo>
                    <a:pt x="448" y="50"/>
                    <a:pt x="448" y="50"/>
                    <a:pt x="448" y="50"/>
                  </a:cubicBezTo>
                  <a:cubicBezTo>
                    <a:pt x="448" y="50"/>
                    <a:pt x="448" y="50"/>
                    <a:pt x="448" y="50"/>
                  </a:cubicBezTo>
                  <a:cubicBezTo>
                    <a:pt x="449" y="50"/>
                    <a:pt x="451" y="49"/>
                    <a:pt x="452" y="49"/>
                  </a:cubicBezTo>
                  <a:cubicBezTo>
                    <a:pt x="452" y="49"/>
                    <a:pt x="452" y="49"/>
                    <a:pt x="452" y="49"/>
                  </a:cubicBezTo>
                  <a:cubicBezTo>
                    <a:pt x="459" y="84"/>
                    <a:pt x="459" y="84"/>
                    <a:pt x="459" y="84"/>
                  </a:cubicBezTo>
                  <a:cubicBezTo>
                    <a:pt x="459" y="84"/>
                    <a:pt x="459" y="84"/>
                    <a:pt x="459" y="84"/>
                  </a:cubicBezTo>
                  <a:cubicBezTo>
                    <a:pt x="458" y="84"/>
                    <a:pt x="457" y="85"/>
                    <a:pt x="455" y="85"/>
                  </a:cubicBezTo>
                  <a:cubicBezTo>
                    <a:pt x="455" y="85"/>
                    <a:pt x="455" y="85"/>
                    <a:pt x="455" y="85"/>
                  </a:cubicBezTo>
                  <a:moveTo>
                    <a:pt x="644" y="80"/>
                  </a:moveTo>
                  <a:cubicBezTo>
                    <a:pt x="643" y="80"/>
                    <a:pt x="643" y="80"/>
                    <a:pt x="643" y="80"/>
                  </a:cubicBezTo>
                  <a:cubicBezTo>
                    <a:pt x="642" y="80"/>
                    <a:pt x="641" y="80"/>
                    <a:pt x="640" y="79"/>
                  </a:cubicBezTo>
                  <a:cubicBezTo>
                    <a:pt x="639" y="79"/>
                    <a:pt x="639" y="79"/>
                    <a:pt x="639" y="79"/>
                  </a:cubicBezTo>
                  <a:cubicBezTo>
                    <a:pt x="639" y="79"/>
                    <a:pt x="639" y="79"/>
                    <a:pt x="639" y="79"/>
                  </a:cubicBezTo>
                  <a:cubicBezTo>
                    <a:pt x="645" y="44"/>
                    <a:pt x="645" y="44"/>
                    <a:pt x="645" y="44"/>
                  </a:cubicBezTo>
                  <a:cubicBezTo>
                    <a:pt x="645" y="44"/>
                    <a:pt x="645" y="44"/>
                    <a:pt x="645" y="44"/>
                  </a:cubicBezTo>
                  <a:cubicBezTo>
                    <a:pt x="647" y="44"/>
                    <a:pt x="648" y="44"/>
                    <a:pt x="649" y="44"/>
                  </a:cubicBezTo>
                  <a:cubicBezTo>
                    <a:pt x="649" y="45"/>
                    <a:pt x="649" y="45"/>
                    <a:pt x="649" y="45"/>
                  </a:cubicBezTo>
                  <a:cubicBezTo>
                    <a:pt x="644" y="80"/>
                    <a:pt x="644" y="80"/>
                    <a:pt x="644" y="80"/>
                  </a:cubicBezTo>
                  <a:moveTo>
                    <a:pt x="516" y="76"/>
                  </a:moveTo>
                  <a:cubicBezTo>
                    <a:pt x="513" y="40"/>
                    <a:pt x="513" y="40"/>
                    <a:pt x="513" y="40"/>
                  </a:cubicBezTo>
                  <a:cubicBezTo>
                    <a:pt x="514" y="40"/>
                    <a:pt x="514" y="40"/>
                    <a:pt x="514" y="40"/>
                  </a:cubicBezTo>
                  <a:cubicBezTo>
                    <a:pt x="515" y="40"/>
                    <a:pt x="516" y="39"/>
                    <a:pt x="517" y="39"/>
                  </a:cubicBezTo>
                  <a:cubicBezTo>
                    <a:pt x="518" y="39"/>
                    <a:pt x="518" y="39"/>
                    <a:pt x="518" y="39"/>
                  </a:cubicBezTo>
                  <a:cubicBezTo>
                    <a:pt x="521" y="75"/>
                    <a:pt x="521" y="75"/>
                    <a:pt x="521" y="75"/>
                  </a:cubicBezTo>
                  <a:cubicBezTo>
                    <a:pt x="520" y="75"/>
                    <a:pt x="520" y="75"/>
                    <a:pt x="520" y="75"/>
                  </a:cubicBezTo>
                  <a:cubicBezTo>
                    <a:pt x="519" y="75"/>
                    <a:pt x="518" y="75"/>
                    <a:pt x="517" y="76"/>
                  </a:cubicBezTo>
                  <a:cubicBezTo>
                    <a:pt x="516" y="76"/>
                    <a:pt x="516" y="76"/>
                    <a:pt x="516" y="76"/>
                  </a:cubicBezTo>
                  <a:moveTo>
                    <a:pt x="582" y="74"/>
                  </a:moveTo>
                  <a:cubicBezTo>
                    <a:pt x="581" y="74"/>
                    <a:pt x="579" y="74"/>
                    <a:pt x="578" y="74"/>
                  </a:cubicBezTo>
                  <a:cubicBezTo>
                    <a:pt x="578" y="74"/>
                    <a:pt x="578" y="74"/>
                    <a:pt x="578" y="74"/>
                  </a:cubicBezTo>
                  <a:cubicBezTo>
                    <a:pt x="578" y="74"/>
                    <a:pt x="578" y="74"/>
                    <a:pt x="578" y="74"/>
                  </a:cubicBezTo>
                  <a:cubicBezTo>
                    <a:pt x="579" y="38"/>
                    <a:pt x="579" y="38"/>
                    <a:pt x="579" y="38"/>
                  </a:cubicBezTo>
                  <a:cubicBezTo>
                    <a:pt x="579" y="38"/>
                    <a:pt x="579" y="38"/>
                    <a:pt x="579" y="38"/>
                  </a:cubicBezTo>
                  <a:cubicBezTo>
                    <a:pt x="581" y="38"/>
                    <a:pt x="582" y="38"/>
                    <a:pt x="583" y="38"/>
                  </a:cubicBezTo>
                  <a:cubicBezTo>
                    <a:pt x="584" y="38"/>
                    <a:pt x="584" y="38"/>
                    <a:pt x="584" y="38"/>
                  </a:cubicBezTo>
                  <a:cubicBezTo>
                    <a:pt x="582" y="74"/>
                    <a:pt x="582" y="74"/>
                    <a:pt x="582" y="74"/>
                  </a:cubicBezTo>
                  <a:cubicBezTo>
                    <a:pt x="582" y="74"/>
                    <a:pt x="582" y="74"/>
                    <a:pt x="582" y="74"/>
                  </a:cubicBezTo>
                  <a:moveTo>
                    <a:pt x="563" y="0"/>
                  </a:moveTo>
                  <a:cubicBezTo>
                    <a:pt x="562" y="0"/>
                    <a:pt x="561" y="0"/>
                    <a:pt x="560" y="0"/>
                  </a:cubicBezTo>
                  <a:cubicBezTo>
                    <a:pt x="552" y="0"/>
                    <a:pt x="543" y="0"/>
                    <a:pt x="534" y="1"/>
                  </a:cubicBezTo>
                  <a:cubicBezTo>
                    <a:pt x="534" y="12"/>
                    <a:pt x="534" y="12"/>
                    <a:pt x="534" y="12"/>
                  </a:cubicBezTo>
                  <a:cubicBezTo>
                    <a:pt x="237" y="27"/>
                    <a:pt x="0" y="273"/>
                    <a:pt x="0" y="574"/>
                  </a:cubicBezTo>
                  <a:cubicBezTo>
                    <a:pt x="94" y="574"/>
                    <a:pt x="94" y="574"/>
                    <a:pt x="94" y="574"/>
                  </a:cubicBezTo>
                  <a:cubicBezTo>
                    <a:pt x="94" y="315"/>
                    <a:pt x="304" y="105"/>
                    <a:pt x="563" y="105"/>
                  </a:cubicBezTo>
                  <a:cubicBezTo>
                    <a:pt x="822" y="105"/>
                    <a:pt x="1031" y="315"/>
                    <a:pt x="1031" y="574"/>
                  </a:cubicBezTo>
                  <a:cubicBezTo>
                    <a:pt x="1031" y="708"/>
                    <a:pt x="975" y="829"/>
                    <a:pt x="884" y="915"/>
                  </a:cubicBezTo>
                  <a:cubicBezTo>
                    <a:pt x="896" y="927"/>
                    <a:pt x="896" y="927"/>
                    <a:pt x="896" y="927"/>
                  </a:cubicBezTo>
                  <a:cubicBezTo>
                    <a:pt x="919" y="952"/>
                    <a:pt x="919" y="952"/>
                    <a:pt x="919" y="952"/>
                  </a:cubicBezTo>
                  <a:cubicBezTo>
                    <a:pt x="949" y="983"/>
                    <a:pt x="949" y="983"/>
                    <a:pt x="949" y="983"/>
                  </a:cubicBezTo>
                  <a:cubicBezTo>
                    <a:pt x="963" y="998"/>
                    <a:pt x="963" y="998"/>
                    <a:pt x="963" y="998"/>
                  </a:cubicBezTo>
                  <a:cubicBezTo>
                    <a:pt x="1075" y="892"/>
                    <a:pt x="1146" y="741"/>
                    <a:pt x="1146" y="574"/>
                  </a:cubicBezTo>
                  <a:cubicBezTo>
                    <a:pt x="1146" y="563"/>
                    <a:pt x="1145" y="553"/>
                    <a:pt x="1145" y="542"/>
                  </a:cubicBezTo>
                  <a:cubicBezTo>
                    <a:pt x="1124" y="543"/>
                    <a:pt x="1124" y="543"/>
                    <a:pt x="1124" y="543"/>
                  </a:cubicBezTo>
                  <a:cubicBezTo>
                    <a:pt x="1117" y="411"/>
                    <a:pt x="1065" y="292"/>
                    <a:pt x="982" y="199"/>
                  </a:cubicBezTo>
                  <a:cubicBezTo>
                    <a:pt x="991" y="192"/>
                    <a:pt x="991" y="192"/>
                    <a:pt x="991" y="192"/>
                  </a:cubicBezTo>
                  <a:cubicBezTo>
                    <a:pt x="886" y="74"/>
                    <a:pt x="733" y="0"/>
                    <a:pt x="5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62"/>
            <p:cNvSpPr>
              <a:spLocks noEditPoints="1"/>
            </p:cNvSpPr>
            <p:nvPr/>
          </p:nvSpPr>
          <p:spPr bwMode="auto">
            <a:xfrm>
              <a:off x="5375276" y="2697163"/>
              <a:ext cx="1404938" cy="1471613"/>
            </a:xfrm>
            <a:custGeom>
              <a:avLst/>
              <a:gdLst>
                <a:gd name="T0" fmla="*/ 427 w 440"/>
                <a:gd name="T1" fmla="*/ 249 h 456"/>
                <a:gd name="T2" fmla="*/ 424 w 440"/>
                <a:gd name="T3" fmla="*/ 186 h 456"/>
                <a:gd name="T4" fmla="*/ 353 w 440"/>
                <a:gd name="T5" fmla="*/ 71 h 456"/>
                <a:gd name="T6" fmla="*/ 361 w 440"/>
                <a:gd name="T7" fmla="*/ 61 h 456"/>
                <a:gd name="T8" fmla="*/ 292 w 440"/>
                <a:gd name="T9" fmla="*/ 24 h 456"/>
                <a:gd name="T10" fmla="*/ 82 w 440"/>
                <a:gd name="T11" fmla="*/ 69 h 456"/>
                <a:gd name="T12" fmla="*/ 16 w 440"/>
                <a:gd name="T13" fmla="*/ 273 h 456"/>
                <a:gd name="T14" fmla="*/ 160 w 440"/>
                <a:gd name="T15" fmla="*/ 432 h 456"/>
                <a:gd name="T16" fmla="*/ 370 w 440"/>
                <a:gd name="T17" fmla="*/ 387 h 456"/>
                <a:gd name="T18" fmla="*/ 440 w 440"/>
                <a:gd name="T19" fmla="*/ 250 h 456"/>
                <a:gd name="T20" fmla="*/ 427 w 440"/>
                <a:gd name="T21" fmla="*/ 249 h 456"/>
                <a:gd name="T22" fmla="*/ 353 w 440"/>
                <a:gd name="T23" fmla="*/ 368 h 456"/>
                <a:gd name="T24" fmla="*/ 298 w 440"/>
                <a:gd name="T25" fmla="*/ 402 h 456"/>
                <a:gd name="T26" fmla="*/ 302 w 440"/>
                <a:gd name="T27" fmla="*/ 412 h 456"/>
                <a:gd name="T28" fmla="*/ 165 w 440"/>
                <a:gd name="T29" fmla="*/ 417 h 456"/>
                <a:gd name="T30" fmla="*/ 32 w 440"/>
                <a:gd name="T31" fmla="*/ 269 h 456"/>
                <a:gd name="T32" fmla="*/ 28 w 440"/>
                <a:gd name="T33" fmla="*/ 241 h 456"/>
                <a:gd name="T34" fmla="*/ 38 w 440"/>
                <a:gd name="T35" fmla="*/ 240 h 456"/>
                <a:gd name="T36" fmla="*/ 100 w 440"/>
                <a:gd name="T37" fmla="*/ 88 h 456"/>
                <a:gd name="T38" fmla="*/ 169 w 440"/>
                <a:gd name="T39" fmla="*/ 48 h 456"/>
                <a:gd name="T40" fmla="*/ 166 w 440"/>
                <a:gd name="T41" fmla="*/ 38 h 456"/>
                <a:gd name="T42" fmla="*/ 199 w 440"/>
                <a:gd name="T43" fmla="*/ 31 h 456"/>
                <a:gd name="T44" fmla="*/ 200 w 440"/>
                <a:gd name="T45" fmla="*/ 41 h 456"/>
                <a:gd name="T46" fmla="*/ 233 w 440"/>
                <a:gd name="T47" fmla="*/ 39 h 456"/>
                <a:gd name="T48" fmla="*/ 233 w 440"/>
                <a:gd name="T49" fmla="*/ 29 h 456"/>
                <a:gd name="T50" fmla="*/ 287 w 440"/>
                <a:gd name="T51" fmla="*/ 38 h 456"/>
                <a:gd name="T52" fmla="*/ 296 w 440"/>
                <a:gd name="T53" fmla="*/ 41 h 456"/>
                <a:gd name="T54" fmla="*/ 292 w 440"/>
                <a:gd name="T55" fmla="*/ 51 h 456"/>
                <a:gd name="T56" fmla="*/ 411 w 440"/>
                <a:gd name="T57" fmla="*/ 188 h 456"/>
                <a:gd name="T58" fmla="*/ 353 w 440"/>
                <a:gd name="T59" fmla="*/ 36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40" h="456">
                  <a:moveTo>
                    <a:pt x="427" y="249"/>
                  </a:moveTo>
                  <a:cubicBezTo>
                    <a:pt x="429" y="228"/>
                    <a:pt x="428" y="207"/>
                    <a:pt x="424" y="186"/>
                  </a:cubicBezTo>
                  <a:cubicBezTo>
                    <a:pt x="414" y="140"/>
                    <a:pt x="388" y="99"/>
                    <a:pt x="353" y="71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41" y="44"/>
                    <a:pt x="318" y="32"/>
                    <a:pt x="292" y="24"/>
                  </a:cubicBezTo>
                  <a:cubicBezTo>
                    <a:pt x="219" y="0"/>
                    <a:pt x="139" y="17"/>
                    <a:pt x="82" y="69"/>
                  </a:cubicBezTo>
                  <a:cubicBezTo>
                    <a:pt x="25" y="120"/>
                    <a:pt x="0" y="198"/>
                    <a:pt x="16" y="273"/>
                  </a:cubicBezTo>
                  <a:cubicBezTo>
                    <a:pt x="32" y="348"/>
                    <a:pt x="87" y="408"/>
                    <a:pt x="160" y="432"/>
                  </a:cubicBezTo>
                  <a:cubicBezTo>
                    <a:pt x="233" y="456"/>
                    <a:pt x="313" y="439"/>
                    <a:pt x="370" y="387"/>
                  </a:cubicBezTo>
                  <a:cubicBezTo>
                    <a:pt x="410" y="351"/>
                    <a:pt x="434" y="302"/>
                    <a:pt x="440" y="250"/>
                  </a:cubicBezTo>
                  <a:lnTo>
                    <a:pt x="427" y="249"/>
                  </a:lnTo>
                  <a:close/>
                  <a:moveTo>
                    <a:pt x="353" y="368"/>
                  </a:moveTo>
                  <a:cubicBezTo>
                    <a:pt x="336" y="383"/>
                    <a:pt x="318" y="394"/>
                    <a:pt x="298" y="402"/>
                  </a:cubicBezTo>
                  <a:cubicBezTo>
                    <a:pt x="302" y="412"/>
                    <a:pt x="302" y="412"/>
                    <a:pt x="302" y="412"/>
                  </a:cubicBezTo>
                  <a:cubicBezTo>
                    <a:pt x="259" y="430"/>
                    <a:pt x="210" y="432"/>
                    <a:pt x="165" y="417"/>
                  </a:cubicBezTo>
                  <a:cubicBezTo>
                    <a:pt x="97" y="395"/>
                    <a:pt x="46" y="339"/>
                    <a:pt x="32" y="269"/>
                  </a:cubicBezTo>
                  <a:cubicBezTo>
                    <a:pt x="29" y="260"/>
                    <a:pt x="28" y="250"/>
                    <a:pt x="28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34" y="183"/>
                    <a:pt x="56" y="127"/>
                    <a:pt x="100" y="88"/>
                  </a:cubicBezTo>
                  <a:cubicBezTo>
                    <a:pt x="120" y="69"/>
                    <a:pt x="144" y="56"/>
                    <a:pt x="169" y="48"/>
                  </a:cubicBezTo>
                  <a:cubicBezTo>
                    <a:pt x="166" y="38"/>
                    <a:pt x="166" y="38"/>
                    <a:pt x="166" y="38"/>
                  </a:cubicBezTo>
                  <a:cubicBezTo>
                    <a:pt x="177" y="35"/>
                    <a:pt x="188" y="32"/>
                    <a:pt x="199" y="31"/>
                  </a:cubicBezTo>
                  <a:cubicBezTo>
                    <a:pt x="200" y="41"/>
                    <a:pt x="200" y="41"/>
                    <a:pt x="200" y="41"/>
                  </a:cubicBezTo>
                  <a:cubicBezTo>
                    <a:pt x="211" y="39"/>
                    <a:pt x="222" y="39"/>
                    <a:pt x="233" y="39"/>
                  </a:cubicBezTo>
                  <a:cubicBezTo>
                    <a:pt x="233" y="29"/>
                    <a:pt x="233" y="29"/>
                    <a:pt x="233" y="29"/>
                  </a:cubicBezTo>
                  <a:cubicBezTo>
                    <a:pt x="251" y="30"/>
                    <a:pt x="270" y="33"/>
                    <a:pt x="287" y="38"/>
                  </a:cubicBezTo>
                  <a:cubicBezTo>
                    <a:pt x="290" y="39"/>
                    <a:pt x="293" y="40"/>
                    <a:pt x="296" y="41"/>
                  </a:cubicBezTo>
                  <a:cubicBezTo>
                    <a:pt x="292" y="51"/>
                    <a:pt x="292" y="51"/>
                    <a:pt x="292" y="51"/>
                  </a:cubicBezTo>
                  <a:cubicBezTo>
                    <a:pt x="352" y="73"/>
                    <a:pt x="397" y="125"/>
                    <a:pt x="411" y="188"/>
                  </a:cubicBezTo>
                  <a:cubicBezTo>
                    <a:pt x="425" y="254"/>
                    <a:pt x="403" y="323"/>
                    <a:pt x="353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63"/>
            <p:cNvSpPr>
              <a:spLocks noEditPoints="1"/>
            </p:cNvSpPr>
            <p:nvPr/>
          </p:nvSpPr>
          <p:spPr bwMode="auto">
            <a:xfrm>
              <a:off x="3983038" y="1357313"/>
              <a:ext cx="4078288" cy="4130675"/>
            </a:xfrm>
            <a:custGeom>
              <a:avLst/>
              <a:gdLst>
                <a:gd name="T0" fmla="*/ 1277 w 1277"/>
                <a:gd name="T1" fmla="*/ 643 h 1280"/>
                <a:gd name="T2" fmla="*/ 1101 w 1277"/>
                <a:gd name="T3" fmla="*/ 212 h 1280"/>
                <a:gd name="T4" fmla="*/ 1113 w 1277"/>
                <a:gd name="T5" fmla="*/ 200 h 1280"/>
                <a:gd name="T6" fmla="*/ 1146 w 1277"/>
                <a:gd name="T7" fmla="*/ 168 h 1280"/>
                <a:gd name="T8" fmla="*/ 1147 w 1277"/>
                <a:gd name="T9" fmla="*/ 148 h 1280"/>
                <a:gd name="T10" fmla="*/ 1099 w 1277"/>
                <a:gd name="T11" fmla="*/ 106 h 1280"/>
                <a:gd name="T12" fmla="*/ 1086 w 1277"/>
                <a:gd name="T13" fmla="*/ 104 h 1280"/>
                <a:gd name="T14" fmla="*/ 1040 w 1277"/>
                <a:gd name="T15" fmla="*/ 123 h 1280"/>
                <a:gd name="T16" fmla="*/ 665 w 1277"/>
                <a:gd name="T17" fmla="*/ 0 h 1280"/>
                <a:gd name="T18" fmla="*/ 664 w 1277"/>
                <a:gd name="T19" fmla="*/ 28 h 1280"/>
                <a:gd name="T20" fmla="*/ 662 w 1277"/>
                <a:gd name="T21" fmla="*/ 28 h 1280"/>
                <a:gd name="T22" fmla="*/ 285 w 1277"/>
                <a:gd name="T23" fmla="*/ 156 h 1280"/>
                <a:gd name="T24" fmla="*/ 268 w 1277"/>
                <a:gd name="T25" fmla="*/ 134 h 1280"/>
                <a:gd name="T26" fmla="*/ 104 w 1277"/>
                <a:gd name="T27" fmla="*/ 323 h 1280"/>
                <a:gd name="T28" fmla="*/ 112 w 1277"/>
                <a:gd name="T29" fmla="*/ 365 h 1280"/>
                <a:gd name="T30" fmla="*/ 46 w 1277"/>
                <a:gd name="T31" fmla="*/ 643 h 1280"/>
                <a:gd name="T32" fmla="*/ 65 w 1277"/>
                <a:gd name="T33" fmla="*/ 792 h 1280"/>
                <a:gd name="T34" fmla="*/ 0 w 1277"/>
                <a:gd name="T35" fmla="*/ 799 h 1280"/>
                <a:gd name="T36" fmla="*/ 37 w 1277"/>
                <a:gd name="T37" fmla="*/ 911 h 1280"/>
                <a:gd name="T38" fmla="*/ 78 w 1277"/>
                <a:gd name="T39" fmla="*/ 914 h 1280"/>
                <a:gd name="T40" fmla="*/ 368 w 1277"/>
                <a:gd name="T41" fmla="*/ 1215 h 1280"/>
                <a:gd name="T42" fmla="*/ 381 w 1277"/>
                <a:gd name="T43" fmla="*/ 1190 h 1280"/>
                <a:gd name="T44" fmla="*/ 662 w 1277"/>
                <a:gd name="T45" fmla="*/ 1258 h 1280"/>
                <a:gd name="T46" fmla="*/ 744 w 1277"/>
                <a:gd name="T47" fmla="*/ 1253 h 1280"/>
                <a:gd name="T48" fmla="*/ 746 w 1277"/>
                <a:gd name="T49" fmla="*/ 1270 h 1280"/>
                <a:gd name="T50" fmla="*/ 758 w 1277"/>
                <a:gd name="T51" fmla="*/ 1279 h 1280"/>
                <a:gd name="T52" fmla="*/ 1021 w 1277"/>
                <a:gd name="T53" fmla="*/ 1176 h 1280"/>
                <a:gd name="T54" fmla="*/ 1042 w 1277"/>
                <a:gd name="T55" fmla="*/ 1161 h 1280"/>
                <a:gd name="T56" fmla="*/ 1033 w 1277"/>
                <a:gd name="T57" fmla="*/ 1134 h 1280"/>
                <a:gd name="T58" fmla="*/ 1277 w 1277"/>
                <a:gd name="T59" fmla="*/ 643 h 1280"/>
                <a:gd name="T60" fmla="*/ 662 w 1277"/>
                <a:gd name="T61" fmla="*/ 1241 h 1280"/>
                <a:gd name="T62" fmla="*/ 64 w 1277"/>
                <a:gd name="T63" fmla="*/ 643 h 1280"/>
                <a:gd name="T64" fmla="*/ 662 w 1277"/>
                <a:gd name="T65" fmla="*/ 45 h 1280"/>
                <a:gd name="T66" fmla="*/ 1259 w 1277"/>
                <a:gd name="T67" fmla="*/ 643 h 1280"/>
                <a:gd name="T68" fmla="*/ 662 w 1277"/>
                <a:gd name="T69" fmla="*/ 1241 h 1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77" h="1280">
                  <a:moveTo>
                    <a:pt x="1277" y="643"/>
                  </a:moveTo>
                  <a:cubicBezTo>
                    <a:pt x="1277" y="475"/>
                    <a:pt x="1210" y="323"/>
                    <a:pt x="1101" y="212"/>
                  </a:cubicBezTo>
                  <a:cubicBezTo>
                    <a:pt x="1113" y="200"/>
                    <a:pt x="1113" y="200"/>
                    <a:pt x="1113" y="200"/>
                  </a:cubicBezTo>
                  <a:cubicBezTo>
                    <a:pt x="1146" y="168"/>
                    <a:pt x="1146" y="168"/>
                    <a:pt x="1146" y="168"/>
                  </a:cubicBezTo>
                  <a:cubicBezTo>
                    <a:pt x="1152" y="163"/>
                    <a:pt x="1152" y="154"/>
                    <a:pt x="1147" y="148"/>
                  </a:cubicBezTo>
                  <a:cubicBezTo>
                    <a:pt x="1129" y="130"/>
                    <a:pt x="1121" y="122"/>
                    <a:pt x="1099" y="106"/>
                  </a:cubicBezTo>
                  <a:cubicBezTo>
                    <a:pt x="1095" y="103"/>
                    <a:pt x="1090" y="102"/>
                    <a:pt x="1086" y="104"/>
                  </a:cubicBezTo>
                  <a:cubicBezTo>
                    <a:pt x="1040" y="123"/>
                    <a:pt x="1040" y="123"/>
                    <a:pt x="1040" y="123"/>
                  </a:cubicBezTo>
                  <a:cubicBezTo>
                    <a:pt x="934" y="46"/>
                    <a:pt x="805" y="0"/>
                    <a:pt x="665" y="0"/>
                  </a:cubicBezTo>
                  <a:cubicBezTo>
                    <a:pt x="664" y="28"/>
                    <a:pt x="664" y="28"/>
                    <a:pt x="664" y="28"/>
                  </a:cubicBezTo>
                  <a:cubicBezTo>
                    <a:pt x="664" y="28"/>
                    <a:pt x="663" y="28"/>
                    <a:pt x="662" y="28"/>
                  </a:cubicBezTo>
                  <a:cubicBezTo>
                    <a:pt x="520" y="28"/>
                    <a:pt x="389" y="75"/>
                    <a:pt x="285" y="156"/>
                  </a:cubicBezTo>
                  <a:cubicBezTo>
                    <a:pt x="268" y="134"/>
                    <a:pt x="268" y="134"/>
                    <a:pt x="268" y="134"/>
                  </a:cubicBezTo>
                  <a:cubicBezTo>
                    <a:pt x="203" y="184"/>
                    <a:pt x="147" y="248"/>
                    <a:pt x="104" y="323"/>
                  </a:cubicBezTo>
                  <a:cubicBezTo>
                    <a:pt x="99" y="331"/>
                    <a:pt x="107" y="352"/>
                    <a:pt x="112" y="365"/>
                  </a:cubicBezTo>
                  <a:cubicBezTo>
                    <a:pt x="70" y="448"/>
                    <a:pt x="46" y="543"/>
                    <a:pt x="46" y="643"/>
                  </a:cubicBezTo>
                  <a:cubicBezTo>
                    <a:pt x="46" y="694"/>
                    <a:pt x="53" y="744"/>
                    <a:pt x="65" y="792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9" y="834"/>
                    <a:pt x="23" y="878"/>
                    <a:pt x="37" y="911"/>
                  </a:cubicBezTo>
                  <a:cubicBezTo>
                    <a:pt x="39" y="916"/>
                    <a:pt x="59" y="916"/>
                    <a:pt x="78" y="914"/>
                  </a:cubicBezTo>
                  <a:cubicBezTo>
                    <a:pt x="137" y="1039"/>
                    <a:pt x="236" y="1147"/>
                    <a:pt x="368" y="1215"/>
                  </a:cubicBezTo>
                  <a:cubicBezTo>
                    <a:pt x="381" y="1190"/>
                    <a:pt x="381" y="1190"/>
                    <a:pt x="381" y="1190"/>
                  </a:cubicBezTo>
                  <a:cubicBezTo>
                    <a:pt x="465" y="1234"/>
                    <a:pt x="560" y="1258"/>
                    <a:pt x="662" y="1258"/>
                  </a:cubicBezTo>
                  <a:cubicBezTo>
                    <a:pt x="689" y="1258"/>
                    <a:pt x="717" y="1256"/>
                    <a:pt x="744" y="1253"/>
                  </a:cubicBezTo>
                  <a:cubicBezTo>
                    <a:pt x="746" y="1270"/>
                    <a:pt x="746" y="1270"/>
                    <a:pt x="746" y="1270"/>
                  </a:cubicBezTo>
                  <a:cubicBezTo>
                    <a:pt x="747" y="1276"/>
                    <a:pt x="752" y="1280"/>
                    <a:pt x="758" y="1279"/>
                  </a:cubicBezTo>
                  <a:cubicBezTo>
                    <a:pt x="849" y="1265"/>
                    <a:pt x="939" y="1231"/>
                    <a:pt x="1021" y="1176"/>
                  </a:cubicBezTo>
                  <a:cubicBezTo>
                    <a:pt x="1031" y="1169"/>
                    <a:pt x="1032" y="1169"/>
                    <a:pt x="1042" y="1161"/>
                  </a:cubicBezTo>
                  <a:cubicBezTo>
                    <a:pt x="1033" y="1134"/>
                    <a:pt x="1033" y="1134"/>
                    <a:pt x="1033" y="1134"/>
                  </a:cubicBezTo>
                  <a:cubicBezTo>
                    <a:pt x="1181" y="1021"/>
                    <a:pt x="1277" y="843"/>
                    <a:pt x="1277" y="643"/>
                  </a:cubicBezTo>
                  <a:close/>
                  <a:moveTo>
                    <a:pt x="662" y="1241"/>
                  </a:moveTo>
                  <a:cubicBezTo>
                    <a:pt x="331" y="1241"/>
                    <a:pt x="64" y="973"/>
                    <a:pt x="64" y="643"/>
                  </a:cubicBezTo>
                  <a:cubicBezTo>
                    <a:pt x="64" y="313"/>
                    <a:pt x="331" y="45"/>
                    <a:pt x="662" y="45"/>
                  </a:cubicBezTo>
                  <a:cubicBezTo>
                    <a:pt x="992" y="45"/>
                    <a:pt x="1259" y="313"/>
                    <a:pt x="1259" y="643"/>
                  </a:cubicBezTo>
                  <a:cubicBezTo>
                    <a:pt x="1259" y="973"/>
                    <a:pt x="992" y="1241"/>
                    <a:pt x="662" y="1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8" name="椭圆 47"/>
          <p:cNvSpPr/>
          <p:nvPr/>
        </p:nvSpPr>
        <p:spPr>
          <a:xfrm>
            <a:off x="3986938" y="1259752"/>
            <a:ext cx="106371" cy="106371"/>
          </a:xfrm>
          <a:prstGeom prst="ellipse">
            <a:avLst/>
          </a:prstGeom>
          <a:solidFill>
            <a:srgbClr val="00B4EB"/>
          </a:solidFill>
          <a:ln>
            <a:solidFill>
              <a:srgbClr val="00B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4158094" y="1259752"/>
            <a:ext cx="106371" cy="106371"/>
          </a:xfrm>
          <a:prstGeom prst="ellipse">
            <a:avLst/>
          </a:prstGeom>
          <a:solidFill>
            <a:srgbClr val="00B4EB"/>
          </a:solidFill>
          <a:ln>
            <a:solidFill>
              <a:srgbClr val="00B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4330383" y="1259752"/>
            <a:ext cx="106371" cy="106371"/>
          </a:xfrm>
          <a:prstGeom prst="ellipse">
            <a:avLst/>
          </a:prstGeom>
          <a:solidFill>
            <a:srgbClr val="00B4EB"/>
          </a:solidFill>
          <a:ln>
            <a:solidFill>
              <a:srgbClr val="00B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716746" y="1254898"/>
            <a:ext cx="106371" cy="106371"/>
          </a:xfrm>
          <a:prstGeom prst="ellipse">
            <a:avLst/>
          </a:prstGeom>
          <a:solidFill>
            <a:srgbClr val="00B4EB"/>
          </a:solidFill>
          <a:ln>
            <a:solidFill>
              <a:srgbClr val="00B4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/>
        </p:nvCxnSpPr>
        <p:spPr>
          <a:xfrm>
            <a:off x="1315061" y="261778"/>
            <a:ext cx="3021989" cy="0"/>
          </a:xfrm>
          <a:prstGeom prst="line">
            <a:avLst/>
          </a:prstGeom>
          <a:ln>
            <a:solidFill>
              <a:srgbClr val="00B4EB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964835" y="1380078"/>
            <a:ext cx="3021989" cy="0"/>
          </a:xfrm>
          <a:prstGeom prst="line">
            <a:avLst/>
          </a:prstGeom>
          <a:ln>
            <a:solidFill>
              <a:srgbClr val="00B4E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 rot="10800000">
            <a:off x="410345" y="441464"/>
            <a:ext cx="4965700" cy="45719"/>
            <a:chOff x="-839788" y="7580313"/>
            <a:chExt cx="4965700" cy="233363"/>
          </a:xfrm>
        </p:grpSpPr>
        <p:sp>
          <p:nvSpPr>
            <p:cNvPr id="55" name="Freeform 18"/>
            <p:cNvSpPr>
              <a:spLocks/>
            </p:cNvSpPr>
            <p:nvPr/>
          </p:nvSpPr>
          <p:spPr bwMode="auto">
            <a:xfrm>
              <a:off x="-782638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1"/>
            <p:cNvSpPr>
              <a:spLocks/>
            </p:cNvSpPr>
            <p:nvPr/>
          </p:nvSpPr>
          <p:spPr bwMode="auto">
            <a:xfrm>
              <a:off x="-5715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2"/>
            <p:cNvSpPr>
              <a:spLocks/>
            </p:cNvSpPr>
            <p:nvPr/>
          </p:nvSpPr>
          <p:spPr bwMode="auto">
            <a:xfrm>
              <a:off x="-501650" y="7580313"/>
              <a:ext cx="0" cy="190500"/>
            </a:xfrm>
            <a:custGeom>
              <a:avLst/>
              <a:gdLst>
                <a:gd name="T0" fmla="*/ 0 h 120"/>
                <a:gd name="T1" fmla="*/ 120 h 120"/>
                <a:gd name="T2" fmla="*/ 0 h 1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20">
                  <a:moveTo>
                    <a:pt x="0" y="0"/>
                  </a:move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3"/>
            <p:cNvSpPr>
              <a:spLocks/>
            </p:cNvSpPr>
            <p:nvPr/>
          </p:nvSpPr>
          <p:spPr bwMode="auto">
            <a:xfrm>
              <a:off x="-839788" y="7580313"/>
              <a:ext cx="0" cy="233363"/>
            </a:xfrm>
            <a:custGeom>
              <a:avLst/>
              <a:gdLst>
                <a:gd name="T0" fmla="*/ 0 h 147"/>
                <a:gd name="T1" fmla="*/ 147 h 147"/>
                <a:gd name="T2" fmla="*/ 0 h 14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47">
                  <a:moveTo>
                    <a:pt x="0" y="0"/>
                  </a:moveTo>
                  <a:lnTo>
                    <a:pt x="0" y="14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4"/>
            <p:cNvSpPr>
              <a:spLocks/>
            </p:cNvSpPr>
            <p:nvPr/>
          </p:nvSpPr>
          <p:spPr bwMode="auto">
            <a:xfrm>
              <a:off x="-4318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5"/>
            <p:cNvSpPr>
              <a:spLocks/>
            </p:cNvSpPr>
            <p:nvPr/>
          </p:nvSpPr>
          <p:spPr bwMode="auto">
            <a:xfrm>
              <a:off x="-360363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6"/>
            <p:cNvSpPr>
              <a:spLocks/>
            </p:cNvSpPr>
            <p:nvPr/>
          </p:nvSpPr>
          <p:spPr bwMode="auto">
            <a:xfrm>
              <a:off x="-293688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7"/>
            <p:cNvSpPr>
              <a:spLocks/>
            </p:cNvSpPr>
            <p:nvPr/>
          </p:nvSpPr>
          <p:spPr bwMode="auto">
            <a:xfrm>
              <a:off x="-223838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8"/>
            <p:cNvSpPr>
              <a:spLocks/>
            </p:cNvSpPr>
            <p:nvPr/>
          </p:nvSpPr>
          <p:spPr bwMode="auto">
            <a:xfrm>
              <a:off x="-103188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9"/>
            <p:cNvSpPr>
              <a:spLocks/>
            </p:cNvSpPr>
            <p:nvPr/>
          </p:nvSpPr>
          <p:spPr bwMode="auto">
            <a:xfrm>
              <a:off x="-317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30"/>
            <p:cNvSpPr>
              <a:spLocks/>
            </p:cNvSpPr>
            <p:nvPr/>
          </p:nvSpPr>
          <p:spPr bwMode="auto">
            <a:xfrm>
              <a:off x="381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31"/>
            <p:cNvSpPr>
              <a:spLocks/>
            </p:cNvSpPr>
            <p:nvPr/>
          </p:nvSpPr>
          <p:spPr bwMode="auto">
            <a:xfrm>
              <a:off x="1079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32"/>
            <p:cNvSpPr>
              <a:spLocks/>
            </p:cNvSpPr>
            <p:nvPr/>
          </p:nvSpPr>
          <p:spPr bwMode="auto">
            <a:xfrm>
              <a:off x="177800" y="7580313"/>
              <a:ext cx="0" cy="190500"/>
            </a:xfrm>
            <a:custGeom>
              <a:avLst/>
              <a:gdLst>
                <a:gd name="T0" fmla="*/ 0 h 120"/>
                <a:gd name="T1" fmla="*/ 120 h 120"/>
                <a:gd name="T2" fmla="*/ 0 h 1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20">
                  <a:moveTo>
                    <a:pt x="0" y="0"/>
                  </a:move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34"/>
            <p:cNvSpPr>
              <a:spLocks/>
            </p:cNvSpPr>
            <p:nvPr/>
          </p:nvSpPr>
          <p:spPr bwMode="auto">
            <a:xfrm>
              <a:off x="2476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35"/>
            <p:cNvSpPr>
              <a:spLocks/>
            </p:cNvSpPr>
            <p:nvPr/>
          </p:nvSpPr>
          <p:spPr bwMode="auto">
            <a:xfrm>
              <a:off x="31908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36"/>
            <p:cNvSpPr>
              <a:spLocks/>
            </p:cNvSpPr>
            <p:nvPr/>
          </p:nvSpPr>
          <p:spPr bwMode="auto">
            <a:xfrm>
              <a:off x="38893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37"/>
            <p:cNvSpPr>
              <a:spLocks/>
            </p:cNvSpPr>
            <p:nvPr/>
          </p:nvSpPr>
          <p:spPr bwMode="auto">
            <a:xfrm>
              <a:off x="45878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38"/>
            <p:cNvSpPr>
              <a:spLocks/>
            </p:cNvSpPr>
            <p:nvPr/>
          </p:nvSpPr>
          <p:spPr bwMode="auto">
            <a:xfrm>
              <a:off x="57943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39"/>
            <p:cNvSpPr>
              <a:spLocks/>
            </p:cNvSpPr>
            <p:nvPr/>
          </p:nvSpPr>
          <p:spPr bwMode="auto">
            <a:xfrm>
              <a:off x="65087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4"/>
            <p:cNvSpPr>
              <a:spLocks/>
            </p:cNvSpPr>
            <p:nvPr/>
          </p:nvSpPr>
          <p:spPr bwMode="auto">
            <a:xfrm>
              <a:off x="93027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5"/>
            <p:cNvSpPr>
              <a:spLocks/>
            </p:cNvSpPr>
            <p:nvPr/>
          </p:nvSpPr>
          <p:spPr bwMode="auto">
            <a:xfrm>
              <a:off x="10017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6"/>
            <p:cNvSpPr>
              <a:spLocks/>
            </p:cNvSpPr>
            <p:nvPr/>
          </p:nvSpPr>
          <p:spPr bwMode="auto">
            <a:xfrm>
              <a:off x="107156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47"/>
            <p:cNvSpPr>
              <a:spLocks/>
            </p:cNvSpPr>
            <p:nvPr/>
          </p:nvSpPr>
          <p:spPr bwMode="auto">
            <a:xfrm>
              <a:off x="11414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49"/>
            <p:cNvSpPr>
              <a:spLocks/>
            </p:cNvSpPr>
            <p:nvPr/>
          </p:nvSpPr>
          <p:spPr bwMode="auto">
            <a:xfrm>
              <a:off x="13319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0"/>
            <p:cNvSpPr>
              <a:spLocks/>
            </p:cNvSpPr>
            <p:nvPr/>
          </p:nvSpPr>
          <p:spPr bwMode="auto">
            <a:xfrm>
              <a:off x="14033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1"/>
            <p:cNvSpPr>
              <a:spLocks/>
            </p:cNvSpPr>
            <p:nvPr/>
          </p:nvSpPr>
          <p:spPr bwMode="auto">
            <a:xfrm>
              <a:off x="14732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1204912" y="7580313"/>
              <a:ext cx="0" cy="233363"/>
            </a:xfrm>
            <a:custGeom>
              <a:avLst/>
              <a:gdLst>
                <a:gd name="T0" fmla="*/ 0 h 147"/>
                <a:gd name="T1" fmla="*/ 147 h 147"/>
                <a:gd name="T2" fmla="*/ 0 h 14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47">
                  <a:moveTo>
                    <a:pt x="0" y="0"/>
                  </a:moveTo>
                  <a:lnTo>
                    <a:pt x="0" y="14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16129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16827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6"/>
            <p:cNvSpPr>
              <a:spLocks/>
            </p:cNvSpPr>
            <p:nvPr/>
          </p:nvSpPr>
          <p:spPr bwMode="auto">
            <a:xfrm>
              <a:off x="17510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57"/>
            <p:cNvSpPr>
              <a:spLocks/>
            </p:cNvSpPr>
            <p:nvPr/>
          </p:nvSpPr>
          <p:spPr bwMode="auto">
            <a:xfrm>
              <a:off x="182086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58"/>
            <p:cNvSpPr>
              <a:spLocks/>
            </p:cNvSpPr>
            <p:nvPr/>
          </p:nvSpPr>
          <p:spPr bwMode="auto">
            <a:xfrm>
              <a:off x="19415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59"/>
            <p:cNvSpPr>
              <a:spLocks/>
            </p:cNvSpPr>
            <p:nvPr/>
          </p:nvSpPr>
          <p:spPr bwMode="auto">
            <a:xfrm>
              <a:off x="201136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60"/>
            <p:cNvSpPr>
              <a:spLocks/>
            </p:cNvSpPr>
            <p:nvPr/>
          </p:nvSpPr>
          <p:spPr bwMode="auto">
            <a:xfrm>
              <a:off x="20828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1"/>
            <p:cNvSpPr>
              <a:spLocks/>
            </p:cNvSpPr>
            <p:nvPr/>
          </p:nvSpPr>
          <p:spPr bwMode="auto">
            <a:xfrm>
              <a:off x="21526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62"/>
            <p:cNvSpPr>
              <a:spLocks/>
            </p:cNvSpPr>
            <p:nvPr/>
          </p:nvSpPr>
          <p:spPr bwMode="auto">
            <a:xfrm>
              <a:off x="2222500" y="7580313"/>
              <a:ext cx="0" cy="190500"/>
            </a:xfrm>
            <a:custGeom>
              <a:avLst/>
              <a:gdLst>
                <a:gd name="T0" fmla="*/ 0 h 120"/>
                <a:gd name="T1" fmla="*/ 120 h 120"/>
                <a:gd name="T2" fmla="*/ 0 h 1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20">
                  <a:moveTo>
                    <a:pt x="0" y="0"/>
                  </a:move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63"/>
            <p:cNvSpPr>
              <a:spLocks/>
            </p:cNvSpPr>
            <p:nvPr/>
          </p:nvSpPr>
          <p:spPr bwMode="auto">
            <a:xfrm>
              <a:off x="1884362" y="7580313"/>
              <a:ext cx="0" cy="233363"/>
            </a:xfrm>
            <a:custGeom>
              <a:avLst/>
              <a:gdLst>
                <a:gd name="T0" fmla="*/ 0 h 147"/>
                <a:gd name="T1" fmla="*/ 147 h 147"/>
                <a:gd name="T2" fmla="*/ 0 h 14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47">
                  <a:moveTo>
                    <a:pt x="0" y="0"/>
                  </a:moveTo>
                  <a:lnTo>
                    <a:pt x="0" y="14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64"/>
            <p:cNvSpPr>
              <a:spLocks/>
            </p:cNvSpPr>
            <p:nvPr/>
          </p:nvSpPr>
          <p:spPr bwMode="auto">
            <a:xfrm>
              <a:off x="22923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65"/>
            <p:cNvSpPr>
              <a:spLocks/>
            </p:cNvSpPr>
            <p:nvPr/>
          </p:nvSpPr>
          <p:spPr bwMode="auto">
            <a:xfrm>
              <a:off x="23622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66"/>
            <p:cNvSpPr>
              <a:spLocks/>
            </p:cNvSpPr>
            <p:nvPr/>
          </p:nvSpPr>
          <p:spPr bwMode="auto">
            <a:xfrm>
              <a:off x="243363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68"/>
            <p:cNvSpPr>
              <a:spLocks/>
            </p:cNvSpPr>
            <p:nvPr/>
          </p:nvSpPr>
          <p:spPr bwMode="auto">
            <a:xfrm>
              <a:off x="262413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69"/>
            <p:cNvSpPr>
              <a:spLocks/>
            </p:cNvSpPr>
            <p:nvPr/>
          </p:nvSpPr>
          <p:spPr bwMode="auto">
            <a:xfrm>
              <a:off x="2693987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70"/>
            <p:cNvSpPr>
              <a:spLocks/>
            </p:cNvSpPr>
            <p:nvPr/>
          </p:nvSpPr>
          <p:spPr bwMode="auto">
            <a:xfrm>
              <a:off x="276542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1"/>
            <p:cNvSpPr>
              <a:spLocks/>
            </p:cNvSpPr>
            <p:nvPr/>
          </p:nvSpPr>
          <p:spPr bwMode="auto">
            <a:xfrm>
              <a:off x="283527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72"/>
            <p:cNvSpPr>
              <a:spLocks/>
            </p:cNvSpPr>
            <p:nvPr/>
          </p:nvSpPr>
          <p:spPr bwMode="auto">
            <a:xfrm>
              <a:off x="2905125" y="7580313"/>
              <a:ext cx="0" cy="190500"/>
            </a:xfrm>
            <a:custGeom>
              <a:avLst/>
              <a:gdLst>
                <a:gd name="T0" fmla="*/ 0 h 120"/>
                <a:gd name="T1" fmla="*/ 120 h 120"/>
                <a:gd name="T2" fmla="*/ 0 h 1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20">
                  <a:moveTo>
                    <a:pt x="0" y="0"/>
                  </a:move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74"/>
            <p:cNvSpPr>
              <a:spLocks/>
            </p:cNvSpPr>
            <p:nvPr/>
          </p:nvSpPr>
          <p:spPr bwMode="auto">
            <a:xfrm>
              <a:off x="297497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75"/>
            <p:cNvSpPr>
              <a:spLocks/>
            </p:cNvSpPr>
            <p:nvPr/>
          </p:nvSpPr>
          <p:spPr bwMode="auto">
            <a:xfrm>
              <a:off x="304482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76"/>
            <p:cNvSpPr>
              <a:spLocks/>
            </p:cNvSpPr>
            <p:nvPr/>
          </p:nvSpPr>
          <p:spPr bwMode="auto">
            <a:xfrm>
              <a:off x="311626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77"/>
            <p:cNvSpPr>
              <a:spLocks/>
            </p:cNvSpPr>
            <p:nvPr/>
          </p:nvSpPr>
          <p:spPr bwMode="auto">
            <a:xfrm>
              <a:off x="31861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78"/>
            <p:cNvSpPr>
              <a:spLocks/>
            </p:cNvSpPr>
            <p:nvPr/>
          </p:nvSpPr>
          <p:spPr bwMode="auto">
            <a:xfrm>
              <a:off x="330676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79"/>
            <p:cNvSpPr>
              <a:spLocks/>
            </p:cNvSpPr>
            <p:nvPr/>
          </p:nvSpPr>
          <p:spPr bwMode="auto">
            <a:xfrm>
              <a:off x="33766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81"/>
            <p:cNvSpPr>
              <a:spLocks/>
            </p:cNvSpPr>
            <p:nvPr/>
          </p:nvSpPr>
          <p:spPr bwMode="auto">
            <a:xfrm>
              <a:off x="351790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82"/>
            <p:cNvSpPr>
              <a:spLocks/>
            </p:cNvSpPr>
            <p:nvPr/>
          </p:nvSpPr>
          <p:spPr bwMode="auto">
            <a:xfrm>
              <a:off x="3587750" y="7580313"/>
              <a:ext cx="0" cy="190500"/>
            </a:xfrm>
            <a:custGeom>
              <a:avLst/>
              <a:gdLst>
                <a:gd name="T0" fmla="*/ 0 h 120"/>
                <a:gd name="T1" fmla="*/ 120 h 120"/>
                <a:gd name="T2" fmla="*/ 0 h 1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20">
                  <a:moveTo>
                    <a:pt x="0" y="0"/>
                  </a:moveTo>
                  <a:lnTo>
                    <a:pt x="0" y="1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727450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794125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88"/>
            <p:cNvSpPr>
              <a:spLocks/>
            </p:cNvSpPr>
            <p:nvPr/>
          </p:nvSpPr>
          <p:spPr bwMode="auto">
            <a:xfrm>
              <a:off x="39862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89"/>
            <p:cNvSpPr>
              <a:spLocks/>
            </p:cNvSpPr>
            <p:nvPr/>
          </p:nvSpPr>
          <p:spPr bwMode="auto">
            <a:xfrm>
              <a:off x="405606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90"/>
            <p:cNvSpPr>
              <a:spLocks/>
            </p:cNvSpPr>
            <p:nvPr/>
          </p:nvSpPr>
          <p:spPr bwMode="auto">
            <a:xfrm>
              <a:off x="4125912" y="7580313"/>
              <a:ext cx="0" cy="138113"/>
            </a:xfrm>
            <a:custGeom>
              <a:avLst/>
              <a:gdLst>
                <a:gd name="T0" fmla="*/ 0 h 87"/>
                <a:gd name="T1" fmla="*/ 87 h 87"/>
                <a:gd name="T2" fmla="*/ 0 h 8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7">
                  <a:moveTo>
                    <a:pt x="0" y="0"/>
                  </a:move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93"/>
            <p:cNvSpPr>
              <a:spLocks/>
            </p:cNvSpPr>
            <p:nvPr/>
          </p:nvSpPr>
          <p:spPr bwMode="auto">
            <a:xfrm>
              <a:off x="3929062" y="7580313"/>
              <a:ext cx="0" cy="233363"/>
            </a:xfrm>
            <a:custGeom>
              <a:avLst/>
              <a:gdLst>
                <a:gd name="T0" fmla="*/ 0 h 147"/>
                <a:gd name="T1" fmla="*/ 147 h 147"/>
                <a:gd name="T2" fmla="*/ 0 h 14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47">
                  <a:moveTo>
                    <a:pt x="0" y="0"/>
                  </a:moveTo>
                  <a:lnTo>
                    <a:pt x="0" y="14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>
              <a:solidFill>
                <a:srgbClr val="00B4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4" name="文本框 113"/>
          <p:cNvSpPr txBox="1"/>
          <p:nvPr/>
        </p:nvSpPr>
        <p:spPr>
          <a:xfrm>
            <a:off x="305490" y="506153"/>
            <a:ext cx="3876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Experimental Result</a:t>
            </a:r>
            <a:endParaRPr lang="zh-CN" altLang="en-US" sz="3200" b="1" dirty="0">
              <a:solidFill>
                <a:schemeClr val="bg1"/>
              </a:solidFill>
              <a:latin typeface="MStiffHeiHK-UltraBold" panose="00000900000000000000" pitchFamily="50" charset="-120"/>
              <a:ea typeface="MStiffHeiHK-UltraBold" panose="00000900000000000000" pitchFamily="50" charset="-120"/>
            </a:endParaRPr>
          </a:p>
        </p:txBody>
      </p:sp>
      <p:grpSp>
        <p:nvGrpSpPr>
          <p:cNvPr id="136" name="组合 135"/>
          <p:cNvGrpSpPr/>
          <p:nvPr/>
        </p:nvGrpSpPr>
        <p:grpSpPr>
          <a:xfrm rot="10800000" flipH="1">
            <a:off x="831975" y="1419466"/>
            <a:ext cx="10491473" cy="4877076"/>
            <a:chOff x="850264" y="1552754"/>
            <a:chExt cx="10491473" cy="4877076"/>
          </a:xfrm>
        </p:grpSpPr>
        <p:grpSp>
          <p:nvGrpSpPr>
            <p:cNvPr id="135" name="组合 134"/>
            <p:cNvGrpSpPr/>
            <p:nvPr/>
          </p:nvGrpSpPr>
          <p:grpSpPr>
            <a:xfrm>
              <a:off x="850264" y="1552754"/>
              <a:ext cx="10491473" cy="4877076"/>
              <a:chOff x="850264" y="1552754"/>
              <a:chExt cx="10491473" cy="4877076"/>
            </a:xfrm>
          </p:grpSpPr>
          <p:sp>
            <p:nvSpPr>
              <p:cNvPr id="131" name="任意多边形 130"/>
              <p:cNvSpPr/>
              <p:nvPr/>
            </p:nvSpPr>
            <p:spPr>
              <a:xfrm>
                <a:off x="850264" y="1552754"/>
                <a:ext cx="10491473" cy="4877076"/>
              </a:xfrm>
              <a:custGeom>
                <a:avLst/>
                <a:gdLst>
                  <a:gd name="connsiteX0" fmla="*/ 7831355 w 10491473"/>
                  <a:gd name="connsiteY0" fmla="*/ 0 h 4877076"/>
                  <a:gd name="connsiteX1" fmla="*/ 9266735 w 10491473"/>
                  <a:gd name="connsiteY1" fmla="*/ 0 h 4877076"/>
                  <a:gd name="connsiteX2" fmla="*/ 9506378 w 10491473"/>
                  <a:gd name="connsiteY2" fmla="*/ 273194 h 4877076"/>
                  <a:gd name="connsiteX3" fmla="*/ 9724144 w 10491473"/>
                  <a:gd name="connsiteY3" fmla="*/ 273194 h 4877076"/>
                  <a:gd name="connsiteX4" fmla="*/ 10491473 w 10491473"/>
                  <a:gd name="connsiteY4" fmla="*/ 1040523 h 4877076"/>
                  <a:gd name="connsiteX5" fmla="*/ 10491473 w 10491473"/>
                  <a:gd name="connsiteY5" fmla="*/ 4877076 h 4877076"/>
                  <a:gd name="connsiteX6" fmla="*/ 10083708 w 10491473"/>
                  <a:gd name="connsiteY6" fmla="*/ 4877076 h 4877076"/>
                  <a:gd name="connsiteX7" fmla="*/ 9976858 w 10491473"/>
                  <a:gd name="connsiteY7" fmla="*/ 4718650 h 4877076"/>
                  <a:gd name="connsiteX8" fmla="*/ 9017366 w 10491473"/>
                  <a:gd name="connsiteY8" fmla="*/ 4718650 h 4877076"/>
                  <a:gd name="connsiteX9" fmla="*/ 8910516 w 10491473"/>
                  <a:gd name="connsiteY9" fmla="*/ 4877076 h 4877076"/>
                  <a:gd name="connsiteX10" fmla="*/ 767329 w 10491473"/>
                  <a:gd name="connsiteY10" fmla="*/ 4877076 h 4877076"/>
                  <a:gd name="connsiteX11" fmla="*/ 0 w 10491473"/>
                  <a:gd name="connsiteY11" fmla="*/ 4109747 h 4877076"/>
                  <a:gd name="connsiteX12" fmla="*/ 0 w 10491473"/>
                  <a:gd name="connsiteY12" fmla="*/ 3233529 h 4877076"/>
                  <a:gd name="connsiteX13" fmla="*/ 177598 w 10491473"/>
                  <a:gd name="connsiteY13" fmla="*/ 3068263 h 4877076"/>
                  <a:gd name="connsiteX14" fmla="*/ 177598 w 10491473"/>
                  <a:gd name="connsiteY14" fmla="*/ 2401062 h 4877076"/>
                  <a:gd name="connsiteX15" fmla="*/ 0 w 10491473"/>
                  <a:gd name="connsiteY15" fmla="*/ 2235796 h 4877076"/>
                  <a:gd name="connsiteX16" fmla="*/ 0 w 10491473"/>
                  <a:gd name="connsiteY16" fmla="*/ 273194 h 4877076"/>
                  <a:gd name="connsiteX17" fmla="*/ 433369 w 10491473"/>
                  <a:gd name="connsiteY17" fmla="*/ 273194 h 4877076"/>
                  <a:gd name="connsiteX18" fmla="*/ 673292 w 10491473"/>
                  <a:gd name="connsiteY18" fmla="*/ 1376 h 4877076"/>
                  <a:gd name="connsiteX19" fmla="*/ 2113993 w 10491473"/>
                  <a:gd name="connsiteY19" fmla="*/ 1376 h 4877076"/>
                  <a:gd name="connsiteX20" fmla="*/ 2353916 w 10491473"/>
                  <a:gd name="connsiteY20" fmla="*/ 273194 h 4877076"/>
                  <a:gd name="connsiteX21" fmla="*/ 7591712 w 10491473"/>
                  <a:gd name="connsiteY21" fmla="*/ 273194 h 487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491473" h="4877076">
                    <a:moveTo>
                      <a:pt x="7831355" y="0"/>
                    </a:moveTo>
                    <a:lnTo>
                      <a:pt x="9266735" y="0"/>
                    </a:lnTo>
                    <a:lnTo>
                      <a:pt x="9506378" y="273194"/>
                    </a:lnTo>
                    <a:lnTo>
                      <a:pt x="9724144" y="273194"/>
                    </a:lnTo>
                    <a:lnTo>
                      <a:pt x="10491473" y="1040523"/>
                    </a:lnTo>
                    <a:lnTo>
                      <a:pt x="10491473" y="4877076"/>
                    </a:lnTo>
                    <a:lnTo>
                      <a:pt x="10083708" y="4877076"/>
                    </a:lnTo>
                    <a:lnTo>
                      <a:pt x="9976858" y="4718650"/>
                    </a:lnTo>
                    <a:lnTo>
                      <a:pt x="9017366" y="4718650"/>
                    </a:lnTo>
                    <a:lnTo>
                      <a:pt x="8910516" y="4877076"/>
                    </a:lnTo>
                    <a:lnTo>
                      <a:pt x="767329" y="4877076"/>
                    </a:lnTo>
                    <a:lnTo>
                      <a:pt x="0" y="4109747"/>
                    </a:lnTo>
                    <a:lnTo>
                      <a:pt x="0" y="3233529"/>
                    </a:lnTo>
                    <a:lnTo>
                      <a:pt x="177598" y="3068263"/>
                    </a:lnTo>
                    <a:lnTo>
                      <a:pt x="177598" y="2401062"/>
                    </a:lnTo>
                    <a:lnTo>
                      <a:pt x="0" y="2235796"/>
                    </a:lnTo>
                    <a:lnTo>
                      <a:pt x="0" y="273194"/>
                    </a:lnTo>
                    <a:lnTo>
                      <a:pt x="433369" y="273194"/>
                    </a:lnTo>
                    <a:lnTo>
                      <a:pt x="673292" y="1376"/>
                    </a:lnTo>
                    <a:lnTo>
                      <a:pt x="2113993" y="1376"/>
                    </a:lnTo>
                    <a:lnTo>
                      <a:pt x="2353916" y="273194"/>
                    </a:lnTo>
                    <a:lnTo>
                      <a:pt x="7591712" y="273194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34" name="组合 133"/>
              <p:cNvGrpSpPr/>
              <p:nvPr/>
            </p:nvGrpSpPr>
            <p:grpSpPr>
              <a:xfrm flipH="1">
                <a:off x="8703444" y="1553441"/>
                <a:ext cx="1573211" cy="303301"/>
                <a:chOff x="8522049" y="1552754"/>
                <a:chExt cx="1547284" cy="303301"/>
              </a:xfrm>
            </p:grpSpPr>
            <p:sp>
              <p:nvSpPr>
                <p:cNvPr id="125" name="平行四边形 124"/>
                <p:cNvSpPr/>
                <p:nvPr/>
              </p:nvSpPr>
              <p:spPr>
                <a:xfrm>
                  <a:off x="9478425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00B4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平行四边形 125"/>
                <p:cNvSpPr/>
                <p:nvPr/>
              </p:nvSpPr>
              <p:spPr>
                <a:xfrm>
                  <a:off x="9006937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00B4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平行四边形 126"/>
                <p:cNvSpPr/>
                <p:nvPr/>
              </p:nvSpPr>
              <p:spPr>
                <a:xfrm>
                  <a:off x="8522049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00B4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18" name="平行四边形 117"/>
            <p:cNvSpPr/>
            <p:nvPr/>
          </p:nvSpPr>
          <p:spPr>
            <a:xfrm>
              <a:off x="1376073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00B4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平行四边形 118"/>
            <p:cNvSpPr/>
            <p:nvPr/>
          </p:nvSpPr>
          <p:spPr>
            <a:xfrm>
              <a:off x="1860961" y="1555506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00B4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平行四边形 119"/>
            <p:cNvSpPr/>
            <p:nvPr/>
          </p:nvSpPr>
          <p:spPr>
            <a:xfrm>
              <a:off x="2332449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00B4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7" name="Rectangle 96"/>
          <p:cNvSpPr/>
          <p:nvPr/>
        </p:nvSpPr>
        <p:spPr>
          <a:xfrm>
            <a:off x="4383568" y="5094328"/>
            <a:ext cx="71605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</a:rPr>
              <a:t>Figure 4: Word Count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(3G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) run time(s)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r>
              <a:rPr lang="en-US" altLang="zh-CN" sz="1400" b="1" dirty="0">
                <a:solidFill>
                  <a:schemeClr val="bg1"/>
                </a:solidFill>
              </a:rPr>
              <a:t/>
            </a:r>
            <a:br>
              <a:rPr lang="en-US" altLang="zh-CN" sz="1400" b="1" dirty="0">
                <a:solidFill>
                  <a:schemeClr val="bg1"/>
                </a:solidFill>
              </a:rPr>
            </a:br>
            <a:endParaRPr lang="en-US" altLang="zh-CN" sz="14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39" name="组合 138"/>
          <p:cNvGrpSpPr/>
          <p:nvPr/>
        </p:nvGrpSpPr>
        <p:grpSpPr>
          <a:xfrm>
            <a:off x="10659315" y="798540"/>
            <a:ext cx="1293812" cy="1310435"/>
            <a:chOff x="3983038" y="1357313"/>
            <a:chExt cx="4078288" cy="4130675"/>
          </a:xfrm>
          <a:solidFill>
            <a:srgbClr val="00B4EB"/>
          </a:solidFill>
        </p:grpSpPr>
        <p:sp>
          <p:nvSpPr>
            <p:cNvPr id="140" name="Freeform 5"/>
            <p:cNvSpPr>
              <a:spLocks noEditPoints="1"/>
            </p:cNvSpPr>
            <p:nvPr/>
          </p:nvSpPr>
          <p:spPr bwMode="auto">
            <a:xfrm>
              <a:off x="4152901" y="1466850"/>
              <a:ext cx="3886200" cy="3930650"/>
            </a:xfrm>
            <a:custGeom>
              <a:avLst/>
              <a:gdLst>
                <a:gd name="T0" fmla="*/ 1217 w 1217"/>
                <a:gd name="T1" fmla="*/ 609 h 1218"/>
                <a:gd name="T2" fmla="*/ 1217 w 1217"/>
                <a:gd name="T3" fmla="*/ 609 h 1218"/>
                <a:gd name="T4" fmla="*/ 1217 w 1217"/>
                <a:gd name="T5" fmla="*/ 609 h 1218"/>
                <a:gd name="T6" fmla="*/ 609 w 1217"/>
                <a:gd name="T7" fmla="*/ 0 h 1218"/>
                <a:gd name="T8" fmla="*/ 0 w 1217"/>
                <a:gd name="T9" fmla="*/ 609 h 1218"/>
                <a:gd name="T10" fmla="*/ 609 w 1217"/>
                <a:gd name="T11" fmla="*/ 1218 h 1218"/>
                <a:gd name="T12" fmla="*/ 1217 w 1217"/>
                <a:gd name="T13" fmla="*/ 609 h 1218"/>
                <a:gd name="T14" fmla="*/ 1215 w 1217"/>
                <a:gd name="T15" fmla="*/ 609 h 1218"/>
                <a:gd name="T16" fmla="*/ 1213 w 1217"/>
                <a:gd name="T17" fmla="*/ 609 h 1218"/>
                <a:gd name="T18" fmla="*/ 1036 w 1217"/>
                <a:gd name="T19" fmla="*/ 1036 h 1218"/>
                <a:gd name="T20" fmla="*/ 609 w 1217"/>
                <a:gd name="T21" fmla="*/ 1214 h 1218"/>
                <a:gd name="T22" fmla="*/ 181 w 1217"/>
                <a:gd name="T23" fmla="*/ 1036 h 1218"/>
                <a:gd name="T24" fmla="*/ 4 w 1217"/>
                <a:gd name="T25" fmla="*/ 609 h 1218"/>
                <a:gd name="T26" fmla="*/ 181 w 1217"/>
                <a:gd name="T27" fmla="*/ 181 h 1218"/>
                <a:gd name="T28" fmla="*/ 609 w 1217"/>
                <a:gd name="T29" fmla="*/ 4 h 1218"/>
                <a:gd name="T30" fmla="*/ 1036 w 1217"/>
                <a:gd name="T31" fmla="*/ 181 h 1218"/>
                <a:gd name="T32" fmla="*/ 1213 w 1217"/>
                <a:gd name="T33" fmla="*/ 609 h 1218"/>
                <a:gd name="T34" fmla="*/ 1215 w 1217"/>
                <a:gd name="T35" fmla="*/ 609 h 1218"/>
                <a:gd name="T36" fmla="*/ 1217 w 1217"/>
                <a:gd name="T37" fmla="*/ 609 h 1218"/>
                <a:gd name="T38" fmla="*/ 1217 w 1217"/>
                <a:gd name="T39" fmla="*/ 609 h 1218"/>
                <a:gd name="T40" fmla="*/ 609 w 1217"/>
                <a:gd name="T41" fmla="*/ 0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7" h="1218">
                  <a:moveTo>
                    <a:pt x="1217" y="609"/>
                  </a:moveTo>
                  <a:cubicBezTo>
                    <a:pt x="1217" y="609"/>
                    <a:pt x="1217" y="609"/>
                    <a:pt x="1217" y="609"/>
                  </a:cubicBezTo>
                  <a:cubicBezTo>
                    <a:pt x="1217" y="609"/>
                    <a:pt x="1217" y="609"/>
                    <a:pt x="1217" y="609"/>
                  </a:cubicBezTo>
                  <a:moveTo>
                    <a:pt x="609" y="0"/>
                  </a:moveTo>
                  <a:cubicBezTo>
                    <a:pt x="272" y="0"/>
                    <a:pt x="0" y="273"/>
                    <a:pt x="0" y="609"/>
                  </a:cubicBezTo>
                  <a:cubicBezTo>
                    <a:pt x="0" y="945"/>
                    <a:pt x="272" y="1218"/>
                    <a:pt x="609" y="1218"/>
                  </a:cubicBezTo>
                  <a:cubicBezTo>
                    <a:pt x="945" y="1218"/>
                    <a:pt x="1217" y="945"/>
                    <a:pt x="1217" y="609"/>
                  </a:cubicBezTo>
                  <a:cubicBezTo>
                    <a:pt x="1215" y="609"/>
                    <a:pt x="1215" y="609"/>
                    <a:pt x="1215" y="609"/>
                  </a:cubicBezTo>
                  <a:cubicBezTo>
                    <a:pt x="1213" y="609"/>
                    <a:pt x="1213" y="609"/>
                    <a:pt x="1213" y="609"/>
                  </a:cubicBezTo>
                  <a:cubicBezTo>
                    <a:pt x="1213" y="776"/>
                    <a:pt x="1146" y="927"/>
                    <a:pt x="1036" y="1036"/>
                  </a:cubicBezTo>
                  <a:cubicBezTo>
                    <a:pt x="927" y="1146"/>
                    <a:pt x="776" y="1214"/>
                    <a:pt x="609" y="1214"/>
                  </a:cubicBezTo>
                  <a:cubicBezTo>
                    <a:pt x="442" y="1214"/>
                    <a:pt x="290" y="1146"/>
                    <a:pt x="181" y="1036"/>
                  </a:cubicBezTo>
                  <a:cubicBezTo>
                    <a:pt x="72" y="927"/>
                    <a:pt x="4" y="776"/>
                    <a:pt x="4" y="609"/>
                  </a:cubicBezTo>
                  <a:cubicBezTo>
                    <a:pt x="4" y="442"/>
                    <a:pt x="72" y="291"/>
                    <a:pt x="181" y="181"/>
                  </a:cubicBezTo>
                  <a:cubicBezTo>
                    <a:pt x="290" y="72"/>
                    <a:pt x="442" y="4"/>
                    <a:pt x="609" y="4"/>
                  </a:cubicBezTo>
                  <a:cubicBezTo>
                    <a:pt x="776" y="4"/>
                    <a:pt x="927" y="72"/>
                    <a:pt x="1036" y="181"/>
                  </a:cubicBezTo>
                  <a:cubicBezTo>
                    <a:pt x="1146" y="291"/>
                    <a:pt x="1213" y="442"/>
                    <a:pt x="1213" y="609"/>
                  </a:cubicBezTo>
                  <a:cubicBezTo>
                    <a:pt x="1215" y="609"/>
                    <a:pt x="1215" y="609"/>
                    <a:pt x="1215" y="609"/>
                  </a:cubicBezTo>
                  <a:cubicBezTo>
                    <a:pt x="1217" y="609"/>
                    <a:pt x="1217" y="609"/>
                    <a:pt x="1217" y="609"/>
                  </a:cubicBezTo>
                  <a:cubicBezTo>
                    <a:pt x="1217" y="609"/>
                    <a:pt x="1217" y="609"/>
                    <a:pt x="1217" y="609"/>
                  </a:cubicBezTo>
                  <a:cubicBezTo>
                    <a:pt x="1217" y="273"/>
                    <a:pt x="945" y="0"/>
                    <a:pt x="6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22"/>
            <p:cNvSpPr>
              <a:spLocks noEditPoints="1"/>
            </p:cNvSpPr>
            <p:nvPr/>
          </p:nvSpPr>
          <p:spPr bwMode="auto">
            <a:xfrm>
              <a:off x="5372101" y="2700338"/>
              <a:ext cx="1447800" cy="815975"/>
            </a:xfrm>
            <a:custGeom>
              <a:avLst/>
              <a:gdLst>
                <a:gd name="T0" fmla="*/ 453 w 453"/>
                <a:gd name="T1" fmla="*/ 237 h 253"/>
                <a:gd name="T2" fmla="*/ 453 w 453"/>
                <a:gd name="T3" fmla="*/ 225 h 253"/>
                <a:gd name="T4" fmla="*/ 433 w 453"/>
                <a:gd name="T5" fmla="*/ 214 h 253"/>
                <a:gd name="T6" fmla="*/ 432 w 453"/>
                <a:gd name="T7" fmla="*/ 203 h 253"/>
                <a:gd name="T8" fmla="*/ 450 w 453"/>
                <a:gd name="T9" fmla="*/ 188 h 253"/>
                <a:gd name="T10" fmla="*/ 427 w 453"/>
                <a:gd name="T11" fmla="*/ 174 h 253"/>
                <a:gd name="T12" fmla="*/ 443 w 453"/>
                <a:gd name="T13" fmla="*/ 161 h 253"/>
                <a:gd name="T14" fmla="*/ 421 w 453"/>
                <a:gd name="T15" fmla="*/ 156 h 253"/>
                <a:gd name="T16" fmla="*/ 417 w 453"/>
                <a:gd name="T17" fmla="*/ 145 h 253"/>
                <a:gd name="T18" fmla="*/ 430 w 453"/>
                <a:gd name="T19" fmla="*/ 126 h 253"/>
                <a:gd name="T20" fmla="*/ 403 w 453"/>
                <a:gd name="T21" fmla="*/ 119 h 253"/>
                <a:gd name="T22" fmla="*/ 415 w 453"/>
                <a:gd name="T23" fmla="*/ 102 h 253"/>
                <a:gd name="T24" fmla="*/ 393 w 453"/>
                <a:gd name="T25" fmla="*/ 103 h 253"/>
                <a:gd name="T26" fmla="*/ 386 w 453"/>
                <a:gd name="T27" fmla="*/ 95 h 253"/>
                <a:gd name="T28" fmla="*/ 393 w 453"/>
                <a:gd name="T29" fmla="*/ 73 h 253"/>
                <a:gd name="T30" fmla="*/ 365 w 453"/>
                <a:gd name="T31" fmla="*/ 73 h 253"/>
                <a:gd name="T32" fmla="*/ 372 w 453"/>
                <a:gd name="T33" fmla="*/ 53 h 253"/>
                <a:gd name="T34" fmla="*/ 351 w 453"/>
                <a:gd name="T35" fmla="*/ 61 h 253"/>
                <a:gd name="T36" fmla="*/ 341 w 453"/>
                <a:gd name="T37" fmla="*/ 55 h 253"/>
                <a:gd name="T38" fmla="*/ 342 w 453"/>
                <a:gd name="T39" fmla="*/ 32 h 253"/>
                <a:gd name="T40" fmla="*/ 315 w 453"/>
                <a:gd name="T41" fmla="*/ 40 h 253"/>
                <a:gd name="T42" fmla="*/ 316 w 453"/>
                <a:gd name="T43" fmla="*/ 19 h 253"/>
                <a:gd name="T44" fmla="*/ 298 w 453"/>
                <a:gd name="T45" fmla="*/ 33 h 253"/>
                <a:gd name="T46" fmla="*/ 288 w 453"/>
                <a:gd name="T47" fmla="*/ 29 h 253"/>
                <a:gd name="T48" fmla="*/ 281 w 453"/>
                <a:gd name="T49" fmla="*/ 7 h 253"/>
                <a:gd name="T50" fmla="*/ 258 w 453"/>
                <a:gd name="T51" fmla="*/ 22 h 253"/>
                <a:gd name="T52" fmla="*/ 253 w 453"/>
                <a:gd name="T53" fmla="*/ 2 h 253"/>
                <a:gd name="T54" fmla="*/ 240 w 453"/>
                <a:gd name="T55" fmla="*/ 20 h 253"/>
                <a:gd name="T56" fmla="*/ 229 w 453"/>
                <a:gd name="T57" fmla="*/ 20 h 253"/>
                <a:gd name="T58" fmla="*/ 217 w 453"/>
                <a:gd name="T59" fmla="*/ 0 h 253"/>
                <a:gd name="T60" fmla="*/ 199 w 453"/>
                <a:gd name="T61" fmla="*/ 22 h 253"/>
                <a:gd name="T62" fmla="*/ 188 w 453"/>
                <a:gd name="T63" fmla="*/ 4 h 253"/>
                <a:gd name="T64" fmla="*/ 180 w 453"/>
                <a:gd name="T65" fmla="*/ 25 h 253"/>
                <a:gd name="T66" fmla="*/ 170 w 453"/>
                <a:gd name="T67" fmla="*/ 28 h 253"/>
                <a:gd name="T68" fmla="*/ 152 w 453"/>
                <a:gd name="T69" fmla="*/ 13 h 253"/>
                <a:gd name="T70" fmla="*/ 142 w 453"/>
                <a:gd name="T71" fmla="*/ 38 h 253"/>
                <a:gd name="T72" fmla="*/ 126 w 453"/>
                <a:gd name="T73" fmla="*/ 24 h 253"/>
                <a:gd name="T74" fmla="*/ 125 w 453"/>
                <a:gd name="T75" fmla="*/ 46 h 253"/>
                <a:gd name="T76" fmla="*/ 115 w 453"/>
                <a:gd name="T77" fmla="*/ 52 h 253"/>
                <a:gd name="T78" fmla="*/ 95 w 453"/>
                <a:gd name="T79" fmla="*/ 43 h 253"/>
                <a:gd name="T80" fmla="*/ 91 w 453"/>
                <a:gd name="T81" fmla="*/ 70 h 253"/>
                <a:gd name="T82" fmla="*/ 73 w 453"/>
                <a:gd name="T83" fmla="*/ 61 h 253"/>
                <a:gd name="T84" fmla="*/ 78 w 453"/>
                <a:gd name="T85" fmla="*/ 83 h 253"/>
                <a:gd name="T86" fmla="*/ 70 w 453"/>
                <a:gd name="T87" fmla="*/ 91 h 253"/>
                <a:gd name="T88" fmla="*/ 48 w 453"/>
                <a:gd name="T89" fmla="*/ 88 h 253"/>
                <a:gd name="T90" fmla="*/ 52 w 453"/>
                <a:gd name="T91" fmla="*/ 115 h 253"/>
                <a:gd name="T92" fmla="*/ 32 w 453"/>
                <a:gd name="T93" fmla="*/ 111 h 253"/>
                <a:gd name="T94" fmla="*/ 43 w 453"/>
                <a:gd name="T95" fmla="*/ 131 h 253"/>
                <a:gd name="T96" fmla="*/ 38 w 453"/>
                <a:gd name="T97" fmla="*/ 141 h 253"/>
                <a:gd name="T98" fmla="*/ 15 w 453"/>
                <a:gd name="T99" fmla="*/ 145 h 253"/>
                <a:gd name="T100" fmla="*/ 28 w 453"/>
                <a:gd name="T101" fmla="*/ 169 h 253"/>
                <a:gd name="T102" fmla="*/ 7 w 453"/>
                <a:gd name="T103" fmla="*/ 172 h 253"/>
                <a:gd name="T104" fmla="*/ 23 w 453"/>
                <a:gd name="T105" fmla="*/ 188 h 253"/>
                <a:gd name="T106" fmla="*/ 21 w 453"/>
                <a:gd name="T107" fmla="*/ 199 h 253"/>
                <a:gd name="T108" fmla="*/ 1 w 453"/>
                <a:gd name="T109" fmla="*/ 208 h 253"/>
                <a:gd name="T110" fmla="*/ 20 w 453"/>
                <a:gd name="T111" fmla="*/ 229 h 253"/>
                <a:gd name="T112" fmla="*/ 20 w 453"/>
                <a:gd name="T113" fmla="*/ 232 h 253"/>
                <a:gd name="T114" fmla="*/ 20 w 453"/>
                <a:gd name="T115" fmla="*/ 24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3" h="253">
                  <a:moveTo>
                    <a:pt x="433" y="240"/>
                  </a:moveTo>
                  <a:cubicBezTo>
                    <a:pt x="433" y="241"/>
                    <a:pt x="433" y="243"/>
                    <a:pt x="433" y="244"/>
                  </a:cubicBezTo>
                  <a:cubicBezTo>
                    <a:pt x="452" y="246"/>
                    <a:pt x="452" y="246"/>
                    <a:pt x="452" y="246"/>
                  </a:cubicBezTo>
                  <a:cubicBezTo>
                    <a:pt x="452" y="244"/>
                    <a:pt x="453" y="243"/>
                    <a:pt x="453" y="241"/>
                  </a:cubicBezTo>
                  <a:cubicBezTo>
                    <a:pt x="433" y="240"/>
                    <a:pt x="433" y="240"/>
                    <a:pt x="433" y="240"/>
                  </a:cubicBezTo>
                  <a:close/>
                  <a:moveTo>
                    <a:pt x="433" y="233"/>
                  </a:moveTo>
                  <a:cubicBezTo>
                    <a:pt x="433" y="234"/>
                    <a:pt x="433" y="235"/>
                    <a:pt x="433" y="236"/>
                  </a:cubicBezTo>
                  <a:cubicBezTo>
                    <a:pt x="453" y="237"/>
                    <a:pt x="453" y="237"/>
                    <a:pt x="453" y="237"/>
                  </a:cubicBezTo>
                  <a:cubicBezTo>
                    <a:pt x="453" y="236"/>
                    <a:pt x="453" y="235"/>
                    <a:pt x="453" y="233"/>
                  </a:cubicBezTo>
                  <a:cubicBezTo>
                    <a:pt x="433" y="233"/>
                    <a:pt x="433" y="233"/>
                    <a:pt x="433" y="233"/>
                  </a:cubicBezTo>
                  <a:close/>
                  <a:moveTo>
                    <a:pt x="434" y="225"/>
                  </a:moveTo>
                  <a:cubicBezTo>
                    <a:pt x="434" y="226"/>
                    <a:pt x="434" y="226"/>
                    <a:pt x="434" y="227"/>
                  </a:cubicBezTo>
                  <a:cubicBezTo>
                    <a:pt x="434" y="228"/>
                    <a:pt x="434" y="228"/>
                    <a:pt x="434" y="229"/>
                  </a:cubicBezTo>
                  <a:cubicBezTo>
                    <a:pt x="453" y="229"/>
                    <a:pt x="453" y="229"/>
                    <a:pt x="453" y="229"/>
                  </a:cubicBezTo>
                  <a:cubicBezTo>
                    <a:pt x="453" y="228"/>
                    <a:pt x="453" y="228"/>
                    <a:pt x="453" y="227"/>
                  </a:cubicBezTo>
                  <a:cubicBezTo>
                    <a:pt x="453" y="226"/>
                    <a:pt x="453" y="226"/>
                    <a:pt x="453" y="225"/>
                  </a:cubicBezTo>
                  <a:cubicBezTo>
                    <a:pt x="434" y="225"/>
                    <a:pt x="434" y="225"/>
                    <a:pt x="434" y="225"/>
                  </a:cubicBezTo>
                  <a:close/>
                  <a:moveTo>
                    <a:pt x="433" y="218"/>
                  </a:moveTo>
                  <a:cubicBezTo>
                    <a:pt x="433" y="219"/>
                    <a:pt x="433" y="220"/>
                    <a:pt x="433" y="222"/>
                  </a:cubicBezTo>
                  <a:cubicBezTo>
                    <a:pt x="453" y="221"/>
                    <a:pt x="453" y="221"/>
                    <a:pt x="453" y="221"/>
                  </a:cubicBezTo>
                  <a:cubicBezTo>
                    <a:pt x="453" y="220"/>
                    <a:pt x="453" y="218"/>
                    <a:pt x="453" y="217"/>
                  </a:cubicBezTo>
                  <a:lnTo>
                    <a:pt x="433" y="218"/>
                  </a:lnTo>
                  <a:close/>
                  <a:moveTo>
                    <a:pt x="433" y="210"/>
                  </a:moveTo>
                  <a:cubicBezTo>
                    <a:pt x="433" y="212"/>
                    <a:pt x="433" y="213"/>
                    <a:pt x="433" y="214"/>
                  </a:cubicBezTo>
                  <a:cubicBezTo>
                    <a:pt x="453" y="213"/>
                    <a:pt x="453" y="213"/>
                    <a:pt x="453" y="213"/>
                  </a:cubicBezTo>
                  <a:cubicBezTo>
                    <a:pt x="453" y="211"/>
                    <a:pt x="453" y="210"/>
                    <a:pt x="452" y="209"/>
                  </a:cubicBezTo>
                  <a:cubicBezTo>
                    <a:pt x="433" y="210"/>
                    <a:pt x="433" y="210"/>
                    <a:pt x="433" y="210"/>
                  </a:cubicBezTo>
                  <a:close/>
                  <a:moveTo>
                    <a:pt x="432" y="203"/>
                  </a:moveTo>
                  <a:cubicBezTo>
                    <a:pt x="432" y="204"/>
                    <a:pt x="432" y="205"/>
                    <a:pt x="433" y="207"/>
                  </a:cubicBezTo>
                  <a:cubicBezTo>
                    <a:pt x="452" y="205"/>
                    <a:pt x="452" y="205"/>
                    <a:pt x="452" y="205"/>
                  </a:cubicBezTo>
                  <a:cubicBezTo>
                    <a:pt x="452" y="203"/>
                    <a:pt x="452" y="202"/>
                    <a:pt x="452" y="201"/>
                  </a:cubicBezTo>
                  <a:cubicBezTo>
                    <a:pt x="432" y="203"/>
                    <a:pt x="432" y="203"/>
                    <a:pt x="432" y="203"/>
                  </a:cubicBezTo>
                  <a:close/>
                  <a:moveTo>
                    <a:pt x="431" y="195"/>
                  </a:moveTo>
                  <a:cubicBezTo>
                    <a:pt x="431" y="197"/>
                    <a:pt x="432" y="198"/>
                    <a:pt x="432" y="199"/>
                  </a:cubicBezTo>
                  <a:cubicBezTo>
                    <a:pt x="451" y="197"/>
                    <a:pt x="451" y="197"/>
                    <a:pt x="451" y="197"/>
                  </a:cubicBezTo>
                  <a:cubicBezTo>
                    <a:pt x="451" y="195"/>
                    <a:pt x="451" y="194"/>
                    <a:pt x="451" y="193"/>
                  </a:cubicBezTo>
                  <a:cubicBezTo>
                    <a:pt x="431" y="195"/>
                    <a:pt x="431" y="195"/>
                    <a:pt x="431" y="195"/>
                  </a:cubicBezTo>
                  <a:close/>
                  <a:moveTo>
                    <a:pt x="430" y="188"/>
                  </a:moveTo>
                  <a:cubicBezTo>
                    <a:pt x="430" y="189"/>
                    <a:pt x="430" y="191"/>
                    <a:pt x="431" y="192"/>
                  </a:cubicBezTo>
                  <a:cubicBezTo>
                    <a:pt x="450" y="188"/>
                    <a:pt x="450" y="188"/>
                    <a:pt x="450" y="188"/>
                  </a:cubicBezTo>
                  <a:cubicBezTo>
                    <a:pt x="450" y="187"/>
                    <a:pt x="449" y="186"/>
                    <a:pt x="449" y="184"/>
                  </a:cubicBezTo>
                  <a:lnTo>
                    <a:pt x="430" y="188"/>
                  </a:lnTo>
                  <a:close/>
                  <a:moveTo>
                    <a:pt x="428" y="181"/>
                  </a:moveTo>
                  <a:cubicBezTo>
                    <a:pt x="429" y="182"/>
                    <a:pt x="429" y="183"/>
                    <a:pt x="429" y="184"/>
                  </a:cubicBezTo>
                  <a:cubicBezTo>
                    <a:pt x="448" y="180"/>
                    <a:pt x="448" y="180"/>
                    <a:pt x="448" y="180"/>
                  </a:cubicBezTo>
                  <a:cubicBezTo>
                    <a:pt x="448" y="179"/>
                    <a:pt x="448" y="178"/>
                    <a:pt x="447" y="176"/>
                  </a:cubicBezTo>
                  <a:cubicBezTo>
                    <a:pt x="428" y="181"/>
                    <a:pt x="428" y="181"/>
                    <a:pt x="428" y="181"/>
                  </a:cubicBezTo>
                  <a:close/>
                  <a:moveTo>
                    <a:pt x="427" y="174"/>
                  </a:moveTo>
                  <a:cubicBezTo>
                    <a:pt x="427" y="175"/>
                    <a:pt x="427" y="176"/>
                    <a:pt x="428" y="177"/>
                  </a:cubicBezTo>
                  <a:cubicBezTo>
                    <a:pt x="447" y="172"/>
                    <a:pt x="447" y="172"/>
                    <a:pt x="447" y="172"/>
                  </a:cubicBezTo>
                  <a:cubicBezTo>
                    <a:pt x="446" y="171"/>
                    <a:pt x="446" y="170"/>
                    <a:pt x="446" y="168"/>
                  </a:cubicBezTo>
                  <a:cubicBezTo>
                    <a:pt x="427" y="174"/>
                    <a:pt x="427" y="174"/>
                    <a:pt x="427" y="174"/>
                  </a:cubicBezTo>
                  <a:close/>
                  <a:moveTo>
                    <a:pt x="425" y="166"/>
                  </a:moveTo>
                  <a:cubicBezTo>
                    <a:pt x="425" y="168"/>
                    <a:pt x="425" y="169"/>
                    <a:pt x="426" y="170"/>
                  </a:cubicBezTo>
                  <a:cubicBezTo>
                    <a:pt x="444" y="165"/>
                    <a:pt x="444" y="165"/>
                    <a:pt x="444" y="165"/>
                  </a:cubicBezTo>
                  <a:cubicBezTo>
                    <a:pt x="444" y="163"/>
                    <a:pt x="444" y="162"/>
                    <a:pt x="443" y="161"/>
                  </a:cubicBezTo>
                  <a:cubicBezTo>
                    <a:pt x="425" y="166"/>
                    <a:pt x="425" y="166"/>
                    <a:pt x="425" y="166"/>
                  </a:cubicBezTo>
                  <a:close/>
                  <a:moveTo>
                    <a:pt x="422" y="159"/>
                  </a:moveTo>
                  <a:cubicBezTo>
                    <a:pt x="423" y="160"/>
                    <a:pt x="423" y="162"/>
                    <a:pt x="423" y="163"/>
                  </a:cubicBezTo>
                  <a:cubicBezTo>
                    <a:pt x="442" y="157"/>
                    <a:pt x="442" y="157"/>
                    <a:pt x="442" y="157"/>
                  </a:cubicBezTo>
                  <a:cubicBezTo>
                    <a:pt x="442" y="155"/>
                    <a:pt x="441" y="154"/>
                    <a:pt x="441" y="153"/>
                  </a:cubicBezTo>
                  <a:cubicBezTo>
                    <a:pt x="422" y="159"/>
                    <a:pt x="422" y="159"/>
                    <a:pt x="422" y="159"/>
                  </a:cubicBezTo>
                  <a:close/>
                  <a:moveTo>
                    <a:pt x="420" y="152"/>
                  </a:moveTo>
                  <a:cubicBezTo>
                    <a:pt x="420" y="153"/>
                    <a:pt x="421" y="155"/>
                    <a:pt x="421" y="156"/>
                  </a:cubicBezTo>
                  <a:cubicBezTo>
                    <a:pt x="439" y="149"/>
                    <a:pt x="439" y="149"/>
                    <a:pt x="439" y="149"/>
                  </a:cubicBezTo>
                  <a:cubicBezTo>
                    <a:pt x="439" y="148"/>
                    <a:pt x="438" y="146"/>
                    <a:pt x="438" y="145"/>
                  </a:cubicBezTo>
                  <a:cubicBezTo>
                    <a:pt x="420" y="152"/>
                    <a:pt x="420" y="152"/>
                    <a:pt x="420" y="152"/>
                  </a:cubicBezTo>
                  <a:close/>
                  <a:moveTo>
                    <a:pt x="417" y="145"/>
                  </a:moveTo>
                  <a:cubicBezTo>
                    <a:pt x="417" y="146"/>
                    <a:pt x="418" y="148"/>
                    <a:pt x="418" y="149"/>
                  </a:cubicBezTo>
                  <a:cubicBezTo>
                    <a:pt x="436" y="141"/>
                    <a:pt x="436" y="141"/>
                    <a:pt x="436" y="141"/>
                  </a:cubicBezTo>
                  <a:cubicBezTo>
                    <a:pt x="436" y="140"/>
                    <a:pt x="435" y="139"/>
                    <a:pt x="435" y="138"/>
                  </a:cubicBezTo>
                  <a:cubicBezTo>
                    <a:pt x="417" y="145"/>
                    <a:pt x="417" y="145"/>
                    <a:pt x="417" y="145"/>
                  </a:cubicBezTo>
                  <a:close/>
                  <a:moveTo>
                    <a:pt x="414" y="139"/>
                  </a:moveTo>
                  <a:cubicBezTo>
                    <a:pt x="414" y="140"/>
                    <a:pt x="415" y="141"/>
                    <a:pt x="415" y="142"/>
                  </a:cubicBezTo>
                  <a:cubicBezTo>
                    <a:pt x="433" y="134"/>
                    <a:pt x="433" y="134"/>
                    <a:pt x="433" y="134"/>
                  </a:cubicBezTo>
                  <a:cubicBezTo>
                    <a:pt x="433" y="133"/>
                    <a:pt x="432" y="131"/>
                    <a:pt x="432" y="130"/>
                  </a:cubicBezTo>
                  <a:lnTo>
                    <a:pt x="414" y="139"/>
                  </a:lnTo>
                  <a:close/>
                  <a:moveTo>
                    <a:pt x="411" y="132"/>
                  </a:moveTo>
                  <a:cubicBezTo>
                    <a:pt x="411" y="133"/>
                    <a:pt x="412" y="134"/>
                    <a:pt x="412" y="135"/>
                  </a:cubicBezTo>
                  <a:cubicBezTo>
                    <a:pt x="430" y="126"/>
                    <a:pt x="430" y="126"/>
                    <a:pt x="430" y="126"/>
                  </a:cubicBezTo>
                  <a:cubicBezTo>
                    <a:pt x="429" y="125"/>
                    <a:pt x="429" y="124"/>
                    <a:pt x="428" y="123"/>
                  </a:cubicBezTo>
                  <a:lnTo>
                    <a:pt x="411" y="132"/>
                  </a:lnTo>
                  <a:close/>
                  <a:moveTo>
                    <a:pt x="407" y="125"/>
                  </a:moveTo>
                  <a:cubicBezTo>
                    <a:pt x="408" y="126"/>
                    <a:pt x="408" y="127"/>
                    <a:pt x="409" y="129"/>
                  </a:cubicBezTo>
                  <a:cubicBezTo>
                    <a:pt x="426" y="119"/>
                    <a:pt x="426" y="119"/>
                    <a:pt x="426" y="119"/>
                  </a:cubicBezTo>
                  <a:cubicBezTo>
                    <a:pt x="425" y="118"/>
                    <a:pt x="425" y="117"/>
                    <a:pt x="424" y="116"/>
                  </a:cubicBezTo>
                  <a:cubicBezTo>
                    <a:pt x="407" y="125"/>
                    <a:pt x="407" y="125"/>
                    <a:pt x="407" y="125"/>
                  </a:cubicBezTo>
                  <a:close/>
                  <a:moveTo>
                    <a:pt x="403" y="119"/>
                  </a:moveTo>
                  <a:cubicBezTo>
                    <a:pt x="404" y="120"/>
                    <a:pt x="404" y="121"/>
                    <a:pt x="405" y="122"/>
                  </a:cubicBezTo>
                  <a:cubicBezTo>
                    <a:pt x="422" y="112"/>
                    <a:pt x="422" y="112"/>
                    <a:pt x="422" y="112"/>
                  </a:cubicBezTo>
                  <a:cubicBezTo>
                    <a:pt x="421" y="111"/>
                    <a:pt x="421" y="110"/>
                    <a:pt x="420" y="109"/>
                  </a:cubicBezTo>
                  <a:cubicBezTo>
                    <a:pt x="403" y="119"/>
                    <a:pt x="403" y="119"/>
                    <a:pt x="403" y="119"/>
                  </a:cubicBezTo>
                  <a:close/>
                  <a:moveTo>
                    <a:pt x="399" y="113"/>
                  </a:moveTo>
                  <a:cubicBezTo>
                    <a:pt x="400" y="114"/>
                    <a:pt x="401" y="115"/>
                    <a:pt x="401" y="116"/>
                  </a:cubicBezTo>
                  <a:cubicBezTo>
                    <a:pt x="418" y="105"/>
                    <a:pt x="418" y="105"/>
                    <a:pt x="418" y="105"/>
                  </a:cubicBezTo>
                  <a:cubicBezTo>
                    <a:pt x="417" y="104"/>
                    <a:pt x="416" y="103"/>
                    <a:pt x="415" y="102"/>
                  </a:cubicBezTo>
                  <a:cubicBezTo>
                    <a:pt x="399" y="113"/>
                    <a:pt x="399" y="113"/>
                    <a:pt x="399" y="113"/>
                  </a:cubicBezTo>
                  <a:close/>
                  <a:moveTo>
                    <a:pt x="395" y="106"/>
                  </a:moveTo>
                  <a:cubicBezTo>
                    <a:pt x="396" y="107"/>
                    <a:pt x="396" y="108"/>
                    <a:pt x="397" y="109"/>
                  </a:cubicBezTo>
                  <a:cubicBezTo>
                    <a:pt x="413" y="98"/>
                    <a:pt x="413" y="98"/>
                    <a:pt x="413" y="98"/>
                  </a:cubicBezTo>
                  <a:cubicBezTo>
                    <a:pt x="412" y="97"/>
                    <a:pt x="412" y="96"/>
                    <a:pt x="411" y="95"/>
                  </a:cubicBezTo>
                  <a:cubicBezTo>
                    <a:pt x="395" y="106"/>
                    <a:pt x="395" y="106"/>
                    <a:pt x="395" y="106"/>
                  </a:cubicBezTo>
                  <a:close/>
                  <a:moveTo>
                    <a:pt x="390" y="100"/>
                  </a:moveTo>
                  <a:cubicBezTo>
                    <a:pt x="391" y="101"/>
                    <a:pt x="392" y="102"/>
                    <a:pt x="393" y="103"/>
                  </a:cubicBezTo>
                  <a:cubicBezTo>
                    <a:pt x="408" y="92"/>
                    <a:pt x="408" y="92"/>
                    <a:pt x="408" y="92"/>
                  </a:cubicBezTo>
                  <a:cubicBezTo>
                    <a:pt x="408" y="91"/>
                    <a:pt x="407" y="90"/>
                    <a:pt x="406" y="88"/>
                  </a:cubicBezTo>
                  <a:cubicBezTo>
                    <a:pt x="390" y="100"/>
                    <a:pt x="390" y="100"/>
                    <a:pt x="390" y="100"/>
                  </a:cubicBezTo>
                  <a:close/>
                  <a:moveTo>
                    <a:pt x="386" y="95"/>
                  </a:moveTo>
                  <a:cubicBezTo>
                    <a:pt x="387" y="96"/>
                    <a:pt x="387" y="97"/>
                    <a:pt x="388" y="97"/>
                  </a:cubicBezTo>
                  <a:cubicBezTo>
                    <a:pt x="403" y="85"/>
                    <a:pt x="403" y="85"/>
                    <a:pt x="403" y="85"/>
                  </a:cubicBezTo>
                  <a:cubicBezTo>
                    <a:pt x="403" y="84"/>
                    <a:pt x="402" y="83"/>
                    <a:pt x="401" y="82"/>
                  </a:cubicBezTo>
                  <a:cubicBezTo>
                    <a:pt x="386" y="95"/>
                    <a:pt x="386" y="95"/>
                    <a:pt x="386" y="95"/>
                  </a:cubicBezTo>
                  <a:close/>
                  <a:moveTo>
                    <a:pt x="381" y="89"/>
                  </a:moveTo>
                  <a:cubicBezTo>
                    <a:pt x="382" y="90"/>
                    <a:pt x="383" y="91"/>
                    <a:pt x="383" y="92"/>
                  </a:cubicBezTo>
                  <a:cubicBezTo>
                    <a:pt x="398" y="79"/>
                    <a:pt x="398" y="79"/>
                    <a:pt x="398" y="79"/>
                  </a:cubicBezTo>
                  <a:cubicBezTo>
                    <a:pt x="397" y="78"/>
                    <a:pt x="396" y="77"/>
                    <a:pt x="396" y="76"/>
                  </a:cubicBezTo>
                  <a:cubicBezTo>
                    <a:pt x="381" y="89"/>
                    <a:pt x="381" y="89"/>
                    <a:pt x="381" y="89"/>
                  </a:cubicBezTo>
                  <a:close/>
                  <a:moveTo>
                    <a:pt x="376" y="83"/>
                  </a:moveTo>
                  <a:cubicBezTo>
                    <a:pt x="377" y="84"/>
                    <a:pt x="378" y="85"/>
                    <a:pt x="378" y="86"/>
                  </a:cubicBezTo>
                  <a:cubicBezTo>
                    <a:pt x="393" y="73"/>
                    <a:pt x="393" y="73"/>
                    <a:pt x="393" y="73"/>
                  </a:cubicBezTo>
                  <a:cubicBezTo>
                    <a:pt x="392" y="72"/>
                    <a:pt x="391" y="71"/>
                    <a:pt x="390" y="70"/>
                  </a:cubicBezTo>
                  <a:cubicBezTo>
                    <a:pt x="376" y="83"/>
                    <a:pt x="376" y="83"/>
                    <a:pt x="376" y="83"/>
                  </a:cubicBezTo>
                  <a:close/>
                  <a:moveTo>
                    <a:pt x="371" y="78"/>
                  </a:moveTo>
                  <a:cubicBezTo>
                    <a:pt x="371" y="79"/>
                    <a:pt x="372" y="80"/>
                    <a:pt x="373" y="81"/>
                  </a:cubicBezTo>
                  <a:cubicBezTo>
                    <a:pt x="387" y="67"/>
                    <a:pt x="387" y="67"/>
                    <a:pt x="387" y="67"/>
                  </a:cubicBezTo>
                  <a:cubicBezTo>
                    <a:pt x="386" y="66"/>
                    <a:pt x="385" y="65"/>
                    <a:pt x="384" y="64"/>
                  </a:cubicBezTo>
                  <a:lnTo>
                    <a:pt x="371" y="78"/>
                  </a:lnTo>
                  <a:close/>
                  <a:moveTo>
                    <a:pt x="365" y="73"/>
                  </a:moveTo>
                  <a:cubicBezTo>
                    <a:pt x="366" y="74"/>
                    <a:pt x="367" y="75"/>
                    <a:pt x="368" y="76"/>
                  </a:cubicBezTo>
                  <a:cubicBezTo>
                    <a:pt x="381" y="61"/>
                    <a:pt x="381" y="61"/>
                    <a:pt x="381" y="61"/>
                  </a:cubicBezTo>
                  <a:cubicBezTo>
                    <a:pt x="380" y="60"/>
                    <a:pt x="379" y="59"/>
                    <a:pt x="378" y="59"/>
                  </a:cubicBezTo>
                  <a:cubicBezTo>
                    <a:pt x="365" y="73"/>
                    <a:pt x="365" y="73"/>
                    <a:pt x="365" y="73"/>
                  </a:cubicBezTo>
                  <a:close/>
                  <a:moveTo>
                    <a:pt x="359" y="68"/>
                  </a:moveTo>
                  <a:cubicBezTo>
                    <a:pt x="360" y="69"/>
                    <a:pt x="361" y="70"/>
                    <a:pt x="362" y="71"/>
                  </a:cubicBezTo>
                  <a:cubicBezTo>
                    <a:pt x="375" y="56"/>
                    <a:pt x="375" y="56"/>
                    <a:pt x="375" y="56"/>
                  </a:cubicBezTo>
                  <a:cubicBezTo>
                    <a:pt x="374" y="55"/>
                    <a:pt x="373" y="54"/>
                    <a:pt x="372" y="53"/>
                  </a:cubicBezTo>
                  <a:lnTo>
                    <a:pt x="359" y="68"/>
                  </a:lnTo>
                  <a:close/>
                  <a:moveTo>
                    <a:pt x="354" y="63"/>
                  </a:moveTo>
                  <a:cubicBezTo>
                    <a:pt x="355" y="64"/>
                    <a:pt x="356" y="65"/>
                    <a:pt x="357" y="66"/>
                  </a:cubicBezTo>
                  <a:cubicBezTo>
                    <a:pt x="369" y="51"/>
                    <a:pt x="369" y="51"/>
                    <a:pt x="369" y="51"/>
                  </a:cubicBezTo>
                  <a:cubicBezTo>
                    <a:pt x="368" y="50"/>
                    <a:pt x="367" y="49"/>
                    <a:pt x="366" y="48"/>
                  </a:cubicBezTo>
                  <a:cubicBezTo>
                    <a:pt x="354" y="63"/>
                    <a:pt x="354" y="63"/>
                    <a:pt x="354" y="63"/>
                  </a:cubicBezTo>
                  <a:close/>
                  <a:moveTo>
                    <a:pt x="348" y="59"/>
                  </a:moveTo>
                  <a:cubicBezTo>
                    <a:pt x="349" y="60"/>
                    <a:pt x="350" y="60"/>
                    <a:pt x="351" y="61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1" y="45"/>
                    <a:pt x="360" y="44"/>
                    <a:pt x="359" y="43"/>
                  </a:cubicBezTo>
                  <a:cubicBezTo>
                    <a:pt x="348" y="59"/>
                    <a:pt x="348" y="59"/>
                    <a:pt x="348" y="59"/>
                  </a:cubicBezTo>
                  <a:close/>
                  <a:moveTo>
                    <a:pt x="341" y="55"/>
                  </a:moveTo>
                  <a:cubicBezTo>
                    <a:pt x="343" y="55"/>
                    <a:pt x="344" y="56"/>
                    <a:pt x="345" y="57"/>
                  </a:cubicBezTo>
                  <a:cubicBezTo>
                    <a:pt x="356" y="41"/>
                    <a:pt x="356" y="41"/>
                    <a:pt x="356" y="41"/>
                  </a:cubicBezTo>
                  <a:cubicBezTo>
                    <a:pt x="355" y="40"/>
                    <a:pt x="354" y="39"/>
                    <a:pt x="352" y="38"/>
                  </a:cubicBezTo>
                  <a:cubicBezTo>
                    <a:pt x="341" y="55"/>
                    <a:pt x="341" y="55"/>
                    <a:pt x="341" y="55"/>
                  </a:cubicBezTo>
                  <a:close/>
                  <a:moveTo>
                    <a:pt x="335" y="51"/>
                  </a:moveTo>
                  <a:cubicBezTo>
                    <a:pt x="336" y="51"/>
                    <a:pt x="337" y="52"/>
                    <a:pt x="338" y="53"/>
                  </a:cubicBezTo>
                  <a:cubicBezTo>
                    <a:pt x="349" y="36"/>
                    <a:pt x="349" y="36"/>
                    <a:pt x="349" y="36"/>
                  </a:cubicBezTo>
                  <a:cubicBezTo>
                    <a:pt x="348" y="35"/>
                    <a:pt x="347" y="35"/>
                    <a:pt x="345" y="34"/>
                  </a:cubicBezTo>
                  <a:cubicBezTo>
                    <a:pt x="335" y="51"/>
                    <a:pt x="335" y="51"/>
                    <a:pt x="335" y="51"/>
                  </a:cubicBezTo>
                  <a:close/>
                  <a:moveTo>
                    <a:pt x="329" y="47"/>
                  </a:moveTo>
                  <a:cubicBezTo>
                    <a:pt x="330" y="47"/>
                    <a:pt x="331" y="48"/>
                    <a:pt x="332" y="49"/>
                  </a:cubicBezTo>
                  <a:cubicBezTo>
                    <a:pt x="342" y="32"/>
                    <a:pt x="342" y="32"/>
                    <a:pt x="342" y="32"/>
                  </a:cubicBezTo>
                  <a:cubicBezTo>
                    <a:pt x="341" y="31"/>
                    <a:pt x="340" y="30"/>
                    <a:pt x="338" y="30"/>
                  </a:cubicBezTo>
                  <a:cubicBezTo>
                    <a:pt x="329" y="47"/>
                    <a:pt x="329" y="47"/>
                    <a:pt x="329" y="47"/>
                  </a:cubicBezTo>
                  <a:close/>
                  <a:moveTo>
                    <a:pt x="322" y="43"/>
                  </a:moveTo>
                  <a:cubicBezTo>
                    <a:pt x="323" y="44"/>
                    <a:pt x="324" y="44"/>
                    <a:pt x="325" y="45"/>
                  </a:cubicBezTo>
                  <a:cubicBezTo>
                    <a:pt x="335" y="28"/>
                    <a:pt x="335" y="28"/>
                    <a:pt x="335" y="28"/>
                  </a:cubicBezTo>
                  <a:cubicBezTo>
                    <a:pt x="334" y="27"/>
                    <a:pt x="332" y="26"/>
                    <a:pt x="331" y="26"/>
                  </a:cubicBezTo>
                  <a:cubicBezTo>
                    <a:pt x="322" y="43"/>
                    <a:pt x="322" y="43"/>
                    <a:pt x="322" y="43"/>
                  </a:cubicBezTo>
                  <a:close/>
                  <a:moveTo>
                    <a:pt x="315" y="40"/>
                  </a:moveTo>
                  <a:cubicBezTo>
                    <a:pt x="317" y="40"/>
                    <a:pt x="318" y="41"/>
                    <a:pt x="319" y="42"/>
                  </a:cubicBezTo>
                  <a:cubicBezTo>
                    <a:pt x="328" y="24"/>
                    <a:pt x="328" y="24"/>
                    <a:pt x="328" y="24"/>
                  </a:cubicBezTo>
                  <a:cubicBezTo>
                    <a:pt x="326" y="23"/>
                    <a:pt x="325" y="23"/>
                    <a:pt x="324" y="22"/>
                  </a:cubicBezTo>
                  <a:cubicBezTo>
                    <a:pt x="315" y="40"/>
                    <a:pt x="315" y="40"/>
                    <a:pt x="315" y="40"/>
                  </a:cubicBezTo>
                  <a:close/>
                  <a:moveTo>
                    <a:pt x="309" y="37"/>
                  </a:moveTo>
                  <a:cubicBezTo>
                    <a:pt x="310" y="37"/>
                    <a:pt x="311" y="38"/>
                    <a:pt x="312" y="38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19"/>
                    <a:pt x="316" y="19"/>
                  </a:cubicBezTo>
                  <a:cubicBezTo>
                    <a:pt x="309" y="37"/>
                    <a:pt x="309" y="37"/>
                    <a:pt x="309" y="37"/>
                  </a:cubicBezTo>
                  <a:close/>
                  <a:moveTo>
                    <a:pt x="302" y="34"/>
                  </a:moveTo>
                  <a:cubicBezTo>
                    <a:pt x="303" y="34"/>
                    <a:pt x="304" y="35"/>
                    <a:pt x="305" y="35"/>
                  </a:cubicBezTo>
                  <a:cubicBezTo>
                    <a:pt x="313" y="17"/>
                    <a:pt x="313" y="17"/>
                    <a:pt x="313" y="17"/>
                  </a:cubicBezTo>
                  <a:cubicBezTo>
                    <a:pt x="311" y="17"/>
                    <a:pt x="310" y="16"/>
                    <a:pt x="309" y="16"/>
                  </a:cubicBezTo>
                  <a:cubicBezTo>
                    <a:pt x="302" y="34"/>
                    <a:pt x="302" y="34"/>
                    <a:pt x="302" y="34"/>
                  </a:cubicBezTo>
                  <a:close/>
                  <a:moveTo>
                    <a:pt x="295" y="31"/>
                  </a:moveTo>
                  <a:cubicBezTo>
                    <a:pt x="296" y="32"/>
                    <a:pt x="297" y="32"/>
                    <a:pt x="298" y="33"/>
                  </a:cubicBezTo>
                  <a:cubicBezTo>
                    <a:pt x="305" y="14"/>
                    <a:pt x="305" y="14"/>
                    <a:pt x="305" y="14"/>
                  </a:cubicBezTo>
                  <a:cubicBezTo>
                    <a:pt x="304" y="14"/>
                    <a:pt x="302" y="13"/>
                    <a:pt x="301" y="13"/>
                  </a:cubicBezTo>
                  <a:cubicBezTo>
                    <a:pt x="295" y="31"/>
                    <a:pt x="295" y="31"/>
                    <a:pt x="295" y="31"/>
                  </a:cubicBezTo>
                  <a:close/>
                  <a:moveTo>
                    <a:pt x="288" y="29"/>
                  </a:moveTo>
                  <a:cubicBezTo>
                    <a:pt x="289" y="29"/>
                    <a:pt x="290" y="30"/>
                    <a:pt x="291" y="30"/>
                  </a:cubicBezTo>
                  <a:cubicBezTo>
                    <a:pt x="297" y="12"/>
                    <a:pt x="297" y="12"/>
                    <a:pt x="297" y="12"/>
                  </a:cubicBezTo>
                  <a:cubicBezTo>
                    <a:pt x="296" y="11"/>
                    <a:pt x="295" y="11"/>
                    <a:pt x="293" y="10"/>
                  </a:cubicBezTo>
                  <a:cubicBezTo>
                    <a:pt x="288" y="29"/>
                    <a:pt x="288" y="29"/>
                    <a:pt x="288" y="29"/>
                  </a:cubicBezTo>
                  <a:close/>
                  <a:moveTo>
                    <a:pt x="280" y="27"/>
                  </a:moveTo>
                  <a:cubicBezTo>
                    <a:pt x="282" y="27"/>
                    <a:pt x="283" y="28"/>
                    <a:pt x="284" y="28"/>
                  </a:cubicBezTo>
                  <a:cubicBezTo>
                    <a:pt x="289" y="9"/>
                    <a:pt x="289" y="9"/>
                    <a:pt x="289" y="9"/>
                  </a:cubicBezTo>
                  <a:cubicBezTo>
                    <a:pt x="288" y="9"/>
                    <a:pt x="287" y="8"/>
                    <a:pt x="285" y="8"/>
                  </a:cubicBezTo>
                  <a:cubicBezTo>
                    <a:pt x="280" y="27"/>
                    <a:pt x="280" y="27"/>
                    <a:pt x="280" y="27"/>
                  </a:cubicBezTo>
                  <a:close/>
                  <a:moveTo>
                    <a:pt x="273" y="25"/>
                  </a:moveTo>
                  <a:cubicBezTo>
                    <a:pt x="274" y="25"/>
                    <a:pt x="276" y="26"/>
                    <a:pt x="277" y="26"/>
                  </a:cubicBezTo>
                  <a:cubicBezTo>
                    <a:pt x="281" y="7"/>
                    <a:pt x="281" y="7"/>
                    <a:pt x="281" y="7"/>
                  </a:cubicBezTo>
                  <a:cubicBezTo>
                    <a:pt x="280" y="7"/>
                    <a:pt x="279" y="6"/>
                    <a:pt x="278" y="6"/>
                  </a:cubicBezTo>
                  <a:cubicBezTo>
                    <a:pt x="273" y="25"/>
                    <a:pt x="273" y="25"/>
                    <a:pt x="273" y="25"/>
                  </a:cubicBezTo>
                  <a:close/>
                  <a:moveTo>
                    <a:pt x="266" y="24"/>
                  </a:moveTo>
                  <a:cubicBezTo>
                    <a:pt x="267" y="24"/>
                    <a:pt x="268" y="24"/>
                    <a:pt x="269" y="24"/>
                  </a:cubicBezTo>
                  <a:cubicBezTo>
                    <a:pt x="274" y="5"/>
                    <a:pt x="274" y="5"/>
                    <a:pt x="274" y="5"/>
                  </a:cubicBezTo>
                  <a:cubicBezTo>
                    <a:pt x="272" y="5"/>
                    <a:pt x="271" y="5"/>
                    <a:pt x="269" y="4"/>
                  </a:cubicBezTo>
                  <a:lnTo>
                    <a:pt x="266" y="24"/>
                  </a:lnTo>
                  <a:close/>
                  <a:moveTo>
                    <a:pt x="258" y="22"/>
                  </a:moveTo>
                  <a:cubicBezTo>
                    <a:pt x="260" y="22"/>
                    <a:pt x="261" y="23"/>
                    <a:pt x="262" y="23"/>
                  </a:cubicBezTo>
                  <a:cubicBezTo>
                    <a:pt x="265" y="4"/>
                    <a:pt x="265" y="4"/>
                    <a:pt x="265" y="4"/>
                  </a:cubicBezTo>
                  <a:cubicBezTo>
                    <a:pt x="264" y="3"/>
                    <a:pt x="263" y="3"/>
                    <a:pt x="261" y="3"/>
                  </a:cubicBezTo>
                  <a:lnTo>
                    <a:pt x="258" y="22"/>
                  </a:lnTo>
                  <a:close/>
                  <a:moveTo>
                    <a:pt x="251" y="21"/>
                  </a:moveTo>
                  <a:cubicBezTo>
                    <a:pt x="252" y="21"/>
                    <a:pt x="254" y="22"/>
                    <a:pt x="255" y="22"/>
                  </a:cubicBezTo>
                  <a:cubicBezTo>
                    <a:pt x="257" y="2"/>
                    <a:pt x="257" y="2"/>
                    <a:pt x="257" y="2"/>
                  </a:cubicBezTo>
                  <a:cubicBezTo>
                    <a:pt x="256" y="2"/>
                    <a:pt x="255" y="2"/>
                    <a:pt x="253" y="2"/>
                  </a:cubicBezTo>
                  <a:cubicBezTo>
                    <a:pt x="251" y="21"/>
                    <a:pt x="251" y="21"/>
                    <a:pt x="251" y="21"/>
                  </a:cubicBezTo>
                  <a:close/>
                  <a:moveTo>
                    <a:pt x="244" y="21"/>
                  </a:moveTo>
                  <a:cubicBezTo>
                    <a:pt x="245" y="21"/>
                    <a:pt x="246" y="21"/>
                    <a:pt x="247" y="21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8" y="1"/>
                    <a:pt x="247" y="1"/>
                    <a:pt x="245" y="1"/>
                  </a:cubicBezTo>
                  <a:cubicBezTo>
                    <a:pt x="244" y="21"/>
                    <a:pt x="244" y="21"/>
                    <a:pt x="244" y="21"/>
                  </a:cubicBezTo>
                  <a:close/>
                  <a:moveTo>
                    <a:pt x="236" y="20"/>
                  </a:moveTo>
                  <a:cubicBezTo>
                    <a:pt x="237" y="20"/>
                    <a:pt x="239" y="20"/>
                    <a:pt x="240" y="20"/>
                  </a:cubicBezTo>
                  <a:cubicBezTo>
                    <a:pt x="241" y="1"/>
                    <a:pt x="241" y="1"/>
                    <a:pt x="241" y="1"/>
                  </a:cubicBezTo>
                  <a:cubicBezTo>
                    <a:pt x="240" y="1"/>
                    <a:pt x="238" y="1"/>
                    <a:pt x="237" y="1"/>
                  </a:cubicBezTo>
                  <a:cubicBezTo>
                    <a:pt x="236" y="20"/>
                    <a:pt x="236" y="20"/>
                    <a:pt x="236" y="20"/>
                  </a:cubicBezTo>
                  <a:close/>
                  <a:moveTo>
                    <a:pt x="229" y="20"/>
                  </a:moveTo>
                  <a:cubicBezTo>
                    <a:pt x="230" y="20"/>
                    <a:pt x="231" y="20"/>
                    <a:pt x="232" y="20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32" y="0"/>
                    <a:pt x="230" y="0"/>
                    <a:pt x="229" y="0"/>
                  </a:cubicBezTo>
                  <a:cubicBezTo>
                    <a:pt x="229" y="20"/>
                    <a:pt x="229" y="20"/>
                    <a:pt x="229" y="20"/>
                  </a:cubicBezTo>
                  <a:close/>
                  <a:moveTo>
                    <a:pt x="221" y="20"/>
                  </a:moveTo>
                  <a:cubicBezTo>
                    <a:pt x="222" y="20"/>
                    <a:pt x="224" y="20"/>
                    <a:pt x="225" y="2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3" y="0"/>
                    <a:pt x="222" y="0"/>
                    <a:pt x="221" y="0"/>
                  </a:cubicBezTo>
                  <a:lnTo>
                    <a:pt x="221" y="20"/>
                  </a:lnTo>
                  <a:close/>
                  <a:moveTo>
                    <a:pt x="214" y="20"/>
                  </a:moveTo>
                  <a:cubicBezTo>
                    <a:pt x="215" y="20"/>
                    <a:pt x="216" y="20"/>
                    <a:pt x="217" y="2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5" y="1"/>
                    <a:pt x="214" y="1"/>
                    <a:pt x="213" y="1"/>
                  </a:cubicBezTo>
                  <a:cubicBezTo>
                    <a:pt x="214" y="20"/>
                    <a:pt x="214" y="20"/>
                    <a:pt x="214" y="20"/>
                  </a:cubicBezTo>
                  <a:close/>
                  <a:moveTo>
                    <a:pt x="206" y="21"/>
                  </a:moveTo>
                  <a:cubicBezTo>
                    <a:pt x="207" y="21"/>
                    <a:pt x="209" y="21"/>
                    <a:pt x="210" y="21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07" y="1"/>
                    <a:pt x="206" y="1"/>
                    <a:pt x="204" y="1"/>
                  </a:cubicBezTo>
                  <a:cubicBezTo>
                    <a:pt x="206" y="21"/>
                    <a:pt x="206" y="21"/>
                    <a:pt x="206" y="21"/>
                  </a:cubicBezTo>
                  <a:close/>
                  <a:moveTo>
                    <a:pt x="199" y="22"/>
                  </a:moveTo>
                  <a:cubicBezTo>
                    <a:pt x="200" y="22"/>
                    <a:pt x="201" y="21"/>
                    <a:pt x="203" y="21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199" y="2"/>
                    <a:pt x="198" y="2"/>
                    <a:pt x="196" y="2"/>
                  </a:cubicBezTo>
                  <a:lnTo>
                    <a:pt x="199" y="22"/>
                  </a:lnTo>
                  <a:close/>
                  <a:moveTo>
                    <a:pt x="191" y="23"/>
                  </a:moveTo>
                  <a:cubicBezTo>
                    <a:pt x="193" y="23"/>
                    <a:pt x="194" y="22"/>
                    <a:pt x="195" y="22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1" y="3"/>
                    <a:pt x="189" y="3"/>
                    <a:pt x="188" y="4"/>
                  </a:cubicBezTo>
                  <a:lnTo>
                    <a:pt x="191" y="23"/>
                  </a:lnTo>
                  <a:close/>
                  <a:moveTo>
                    <a:pt x="184" y="24"/>
                  </a:moveTo>
                  <a:cubicBezTo>
                    <a:pt x="185" y="24"/>
                    <a:pt x="187" y="24"/>
                    <a:pt x="188" y="23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3" y="5"/>
                    <a:pt x="181" y="5"/>
                    <a:pt x="180" y="5"/>
                  </a:cubicBezTo>
                  <a:cubicBezTo>
                    <a:pt x="184" y="24"/>
                    <a:pt x="184" y="24"/>
                    <a:pt x="184" y="24"/>
                  </a:cubicBezTo>
                  <a:close/>
                  <a:moveTo>
                    <a:pt x="177" y="26"/>
                  </a:moveTo>
                  <a:cubicBezTo>
                    <a:pt x="178" y="26"/>
                    <a:pt x="179" y="25"/>
                    <a:pt x="180" y="25"/>
                  </a:cubicBezTo>
                  <a:cubicBezTo>
                    <a:pt x="176" y="6"/>
                    <a:pt x="176" y="6"/>
                    <a:pt x="176" y="6"/>
                  </a:cubicBezTo>
                  <a:cubicBezTo>
                    <a:pt x="175" y="6"/>
                    <a:pt x="173" y="7"/>
                    <a:pt x="172" y="7"/>
                  </a:cubicBezTo>
                  <a:cubicBezTo>
                    <a:pt x="177" y="26"/>
                    <a:pt x="177" y="26"/>
                    <a:pt x="177" y="26"/>
                  </a:cubicBezTo>
                  <a:close/>
                  <a:moveTo>
                    <a:pt x="170" y="28"/>
                  </a:moveTo>
                  <a:cubicBezTo>
                    <a:pt x="171" y="27"/>
                    <a:pt x="172" y="27"/>
                    <a:pt x="173" y="27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7" y="8"/>
                    <a:pt x="166" y="9"/>
                    <a:pt x="164" y="9"/>
                  </a:cubicBezTo>
                  <a:cubicBezTo>
                    <a:pt x="170" y="28"/>
                    <a:pt x="170" y="28"/>
                    <a:pt x="170" y="28"/>
                  </a:cubicBezTo>
                  <a:close/>
                  <a:moveTo>
                    <a:pt x="162" y="30"/>
                  </a:moveTo>
                  <a:cubicBezTo>
                    <a:pt x="164" y="30"/>
                    <a:pt x="165" y="29"/>
                    <a:pt x="166" y="29"/>
                  </a:cubicBezTo>
                  <a:cubicBezTo>
                    <a:pt x="160" y="10"/>
                    <a:pt x="160" y="10"/>
                    <a:pt x="160" y="10"/>
                  </a:cubicBezTo>
                  <a:cubicBezTo>
                    <a:pt x="159" y="11"/>
                    <a:pt x="158" y="11"/>
                    <a:pt x="156" y="11"/>
                  </a:cubicBezTo>
                  <a:cubicBezTo>
                    <a:pt x="162" y="30"/>
                    <a:pt x="162" y="30"/>
                    <a:pt x="162" y="30"/>
                  </a:cubicBezTo>
                  <a:close/>
                  <a:moveTo>
                    <a:pt x="155" y="32"/>
                  </a:moveTo>
                  <a:cubicBezTo>
                    <a:pt x="157" y="32"/>
                    <a:pt x="158" y="32"/>
                    <a:pt x="159" y="31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1" y="13"/>
                    <a:pt x="150" y="14"/>
                    <a:pt x="149" y="14"/>
                  </a:cubicBezTo>
                  <a:cubicBezTo>
                    <a:pt x="155" y="32"/>
                    <a:pt x="155" y="32"/>
                    <a:pt x="155" y="32"/>
                  </a:cubicBezTo>
                  <a:close/>
                  <a:moveTo>
                    <a:pt x="148" y="35"/>
                  </a:moveTo>
                  <a:cubicBezTo>
                    <a:pt x="150" y="35"/>
                    <a:pt x="151" y="34"/>
                    <a:pt x="152" y="34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44" y="16"/>
                    <a:pt x="142" y="16"/>
                    <a:pt x="141" y="17"/>
                  </a:cubicBezTo>
                  <a:lnTo>
                    <a:pt x="148" y="35"/>
                  </a:lnTo>
                  <a:close/>
                  <a:moveTo>
                    <a:pt x="142" y="38"/>
                  </a:moveTo>
                  <a:cubicBezTo>
                    <a:pt x="143" y="38"/>
                    <a:pt x="144" y="37"/>
                    <a:pt x="145" y="37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136" y="19"/>
                    <a:pt x="135" y="20"/>
                    <a:pt x="134" y="20"/>
                  </a:cubicBezTo>
                  <a:cubicBezTo>
                    <a:pt x="142" y="38"/>
                    <a:pt x="142" y="38"/>
                    <a:pt x="142" y="38"/>
                  </a:cubicBezTo>
                  <a:close/>
                  <a:moveTo>
                    <a:pt x="135" y="41"/>
                  </a:moveTo>
                  <a:cubicBezTo>
                    <a:pt x="136" y="41"/>
                    <a:pt x="137" y="40"/>
                    <a:pt x="138" y="40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29" y="23"/>
                    <a:pt x="127" y="23"/>
                    <a:pt x="126" y="24"/>
                  </a:cubicBezTo>
                  <a:cubicBezTo>
                    <a:pt x="135" y="41"/>
                    <a:pt x="135" y="41"/>
                    <a:pt x="135" y="41"/>
                  </a:cubicBezTo>
                  <a:close/>
                  <a:moveTo>
                    <a:pt x="128" y="45"/>
                  </a:moveTo>
                  <a:cubicBezTo>
                    <a:pt x="129" y="44"/>
                    <a:pt x="130" y="43"/>
                    <a:pt x="131" y="43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1" y="26"/>
                    <a:pt x="120" y="27"/>
                    <a:pt x="119" y="27"/>
                  </a:cubicBezTo>
                  <a:cubicBezTo>
                    <a:pt x="128" y="45"/>
                    <a:pt x="128" y="45"/>
                    <a:pt x="128" y="45"/>
                  </a:cubicBezTo>
                  <a:close/>
                  <a:moveTo>
                    <a:pt x="122" y="48"/>
                  </a:moveTo>
                  <a:cubicBezTo>
                    <a:pt x="123" y="48"/>
                    <a:pt x="124" y="47"/>
                    <a:pt x="125" y="46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30"/>
                    <a:pt x="113" y="31"/>
                    <a:pt x="112" y="31"/>
                  </a:cubicBezTo>
                  <a:cubicBezTo>
                    <a:pt x="122" y="48"/>
                    <a:pt x="122" y="48"/>
                    <a:pt x="122" y="48"/>
                  </a:cubicBezTo>
                  <a:close/>
                  <a:moveTo>
                    <a:pt x="115" y="52"/>
                  </a:moveTo>
                  <a:cubicBezTo>
                    <a:pt x="116" y="52"/>
                    <a:pt x="117" y="51"/>
                    <a:pt x="119" y="50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7" y="34"/>
                    <a:pt x="106" y="35"/>
                    <a:pt x="105" y="36"/>
                  </a:cubicBezTo>
                  <a:cubicBezTo>
                    <a:pt x="115" y="52"/>
                    <a:pt x="115" y="52"/>
                    <a:pt x="115" y="52"/>
                  </a:cubicBezTo>
                  <a:close/>
                  <a:moveTo>
                    <a:pt x="109" y="56"/>
                  </a:moveTo>
                  <a:cubicBezTo>
                    <a:pt x="110" y="56"/>
                    <a:pt x="111" y="55"/>
                    <a:pt x="112" y="54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0" y="39"/>
                    <a:pt x="99" y="39"/>
                    <a:pt x="98" y="40"/>
                  </a:cubicBezTo>
                  <a:cubicBezTo>
                    <a:pt x="109" y="56"/>
                    <a:pt x="109" y="56"/>
                    <a:pt x="109" y="56"/>
                  </a:cubicBezTo>
                  <a:close/>
                  <a:moveTo>
                    <a:pt x="103" y="61"/>
                  </a:moveTo>
                  <a:cubicBezTo>
                    <a:pt x="104" y="60"/>
                    <a:pt x="105" y="59"/>
                    <a:pt x="106" y="5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4" y="43"/>
                    <a:pt x="92" y="44"/>
                    <a:pt x="91" y="45"/>
                  </a:cubicBezTo>
                  <a:cubicBezTo>
                    <a:pt x="103" y="61"/>
                    <a:pt x="103" y="61"/>
                    <a:pt x="103" y="61"/>
                  </a:cubicBezTo>
                  <a:close/>
                  <a:moveTo>
                    <a:pt x="97" y="65"/>
                  </a:moveTo>
                  <a:cubicBezTo>
                    <a:pt x="98" y="65"/>
                    <a:pt x="99" y="64"/>
                    <a:pt x="100" y="63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7" y="48"/>
                    <a:pt x="86" y="49"/>
                    <a:pt x="85" y="50"/>
                  </a:cubicBezTo>
                  <a:cubicBezTo>
                    <a:pt x="97" y="65"/>
                    <a:pt x="97" y="65"/>
                    <a:pt x="97" y="65"/>
                  </a:cubicBezTo>
                  <a:close/>
                  <a:moveTo>
                    <a:pt x="91" y="70"/>
                  </a:moveTo>
                  <a:cubicBezTo>
                    <a:pt x="92" y="69"/>
                    <a:pt x="93" y="68"/>
                    <a:pt x="94" y="68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1" y="53"/>
                    <a:pt x="80" y="54"/>
                    <a:pt x="79" y="55"/>
                  </a:cubicBezTo>
                  <a:cubicBezTo>
                    <a:pt x="91" y="70"/>
                    <a:pt x="91" y="70"/>
                    <a:pt x="91" y="70"/>
                  </a:cubicBezTo>
                  <a:close/>
                  <a:moveTo>
                    <a:pt x="86" y="75"/>
                  </a:moveTo>
                  <a:cubicBezTo>
                    <a:pt x="87" y="74"/>
                    <a:pt x="88" y="73"/>
                    <a:pt x="89" y="73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5" y="59"/>
                    <a:pt x="74" y="60"/>
                    <a:pt x="73" y="61"/>
                  </a:cubicBezTo>
                  <a:lnTo>
                    <a:pt x="86" y="75"/>
                  </a:lnTo>
                  <a:close/>
                  <a:moveTo>
                    <a:pt x="80" y="80"/>
                  </a:moveTo>
                  <a:cubicBezTo>
                    <a:pt x="81" y="79"/>
                    <a:pt x="82" y="78"/>
                    <a:pt x="83" y="78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69" y="64"/>
                    <a:pt x="68" y="65"/>
                    <a:pt x="67" y="66"/>
                  </a:cubicBezTo>
                  <a:cubicBezTo>
                    <a:pt x="80" y="80"/>
                    <a:pt x="80" y="80"/>
                    <a:pt x="80" y="80"/>
                  </a:cubicBezTo>
                  <a:close/>
                  <a:moveTo>
                    <a:pt x="75" y="86"/>
                  </a:moveTo>
                  <a:cubicBezTo>
                    <a:pt x="76" y="85"/>
                    <a:pt x="77" y="84"/>
                    <a:pt x="78" y="83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63" y="70"/>
                    <a:pt x="62" y="71"/>
                    <a:pt x="61" y="72"/>
                  </a:cubicBezTo>
                  <a:cubicBezTo>
                    <a:pt x="75" y="86"/>
                    <a:pt x="75" y="86"/>
                    <a:pt x="75" y="86"/>
                  </a:cubicBezTo>
                  <a:close/>
                  <a:moveTo>
                    <a:pt x="70" y="91"/>
                  </a:moveTo>
                  <a:cubicBezTo>
                    <a:pt x="71" y="90"/>
                    <a:pt x="72" y="89"/>
                    <a:pt x="73" y="88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7" y="76"/>
                    <a:pt x="56" y="77"/>
                    <a:pt x="55" y="78"/>
                  </a:cubicBezTo>
                  <a:cubicBezTo>
                    <a:pt x="70" y="91"/>
                    <a:pt x="70" y="91"/>
                    <a:pt x="70" y="91"/>
                  </a:cubicBezTo>
                  <a:close/>
                  <a:moveTo>
                    <a:pt x="65" y="97"/>
                  </a:moveTo>
                  <a:cubicBezTo>
                    <a:pt x="66" y="96"/>
                    <a:pt x="67" y="95"/>
                    <a:pt x="68" y="94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2" y="82"/>
                    <a:pt x="51" y="84"/>
                    <a:pt x="50" y="85"/>
                  </a:cubicBezTo>
                  <a:cubicBezTo>
                    <a:pt x="65" y="97"/>
                    <a:pt x="65" y="97"/>
                    <a:pt x="65" y="97"/>
                  </a:cubicBezTo>
                  <a:close/>
                  <a:moveTo>
                    <a:pt x="61" y="103"/>
                  </a:moveTo>
                  <a:cubicBezTo>
                    <a:pt x="62" y="102"/>
                    <a:pt x="62" y="101"/>
                    <a:pt x="63" y="10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61" y="103"/>
                    <a:pt x="61" y="103"/>
                    <a:pt x="61" y="103"/>
                  </a:cubicBezTo>
                  <a:close/>
                  <a:moveTo>
                    <a:pt x="56" y="109"/>
                  </a:moveTo>
                  <a:cubicBezTo>
                    <a:pt x="57" y="108"/>
                    <a:pt x="58" y="107"/>
                    <a:pt x="59" y="106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2" y="95"/>
                    <a:pt x="41" y="97"/>
                    <a:pt x="40" y="98"/>
                  </a:cubicBezTo>
                  <a:cubicBezTo>
                    <a:pt x="56" y="109"/>
                    <a:pt x="56" y="109"/>
                    <a:pt x="56" y="109"/>
                  </a:cubicBezTo>
                  <a:close/>
                  <a:moveTo>
                    <a:pt x="52" y="115"/>
                  </a:moveTo>
                  <a:cubicBezTo>
                    <a:pt x="53" y="114"/>
                    <a:pt x="54" y="113"/>
                    <a:pt x="54" y="112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7" y="102"/>
                    <a:pt x="37" y="103"/>
                    <a:pt x="36" y="105"/>
                  </a:cubicBezTo>
                  <a:cubicBezTo>
                    <a:pt x="52" y="115"/>
                    <a:pt x="52" y="115"/>
                    <a:pt x="52" y="115"/>
                  </a:cubicBezTo>
                  <a:close/>
                  <a:moveTo>
                    <a:pt x="48" y="121"/>
                  </a:moveTo>
                  <a:cubicBezTo>
                    <a:pt x="49" y="120"/>
                    <a:pt x="50" y="119"/>
                    <a:pt x="50" y="11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3" y="109"/>
                    <a:pt x="32" y="110"/>
                    <a:pt x="32" y="111"/>
                  </a:cubicBezTo>
                  <a:cubicBezTo>
                    <a:pt x="48" y="121"/>
                    <a:pt x="48" y="121"/>
                    <a:pt x="48" y="121"/>
                  </a:cubicBezTo>
                  <a:close/>
                  <a:moveTo>
                    <a:pt x="45" y="128"/>
                  </a:moveTo>
                  <a:cubicBezTo>
                    <a:pt x="45" y="127"/>
                    <a:pt x="46" y="126"/>
                    <a:pt x="46" y="125"/>
                  </a:cubicBezTo>
                  <a:cubicBezTo>
                    <a:pt x="29" y="115"/>
                    <a:pt x="29" y="115"/>
                    <a:pt x="29" y="115"/>
                  </a:cubicBezTo>
                  <a:cubicBezTo>
                    <a:pt x="29" y="116"/>
                    <a:pt x="28" y="117"/>
                    <a:pt x="27" y="119"/>
                  </a:cubicBezTo>
                  <a:cubicBezTo>
                    <a:pt x="45" y="128"/>
                    <a:pt x="45" y="128"/>
                    <a:pt x="45" y="128"/>
                  </a:cubicBezTo>
                  <a:close/>
                  <a:moveTo>
                    <a:pt x="41" y="135"/>
                  </a:moveTo>
                  <a:cubicBezTo>
                    <a:pt x="42" y="133"/>
                    <a:pt x="42" y="132"/>
                    <a:pt x="43" y="131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5" y="123"/>
                    <a:pt x="24" y="125"/>
                    <a:pt x="24" y="126"/>
                  </a:cubicBezTo>
                  <a:cubicBezTo>
                    <a:pt x="41" y="135"/>
                    <a:pt x="41" y="135"/>
                    <a:pt x="41" y="135"/>
                  </a:cubicBezTo>
                  <a:close/>
                  <a:moveTo>
                    <a:pt x="38" y="141"/>
                  </a:moveTo>
                  <a:cubicBezTo>
                    <a:pt x="39" y="140"/>
                    <a:pt x="39" y="139"/>
                    <a:pt x="40" y="138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21" y="131"/>
                    <a:pt x="21" y="132"/>
                    <a:pt x="20" y="133"/>
                  </a:cubicBezTo>
                  <a:lnTo>
                    <a:pt x="38" y="141"/>
                  </a:lnTo>
                  <a:close/>
                  <a:moveTo>
                    <a:pt x="35" y="148"/>
                  </a:moveTo>
                  <a:cubicBezTo>
                    <a:pt x="35" y="147"/>
                    <a:pt x="36" y="146"/>
                    <a:pt x="36" y="145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8" y="138"/>
                    <a:pt x="17" y="140"/>
                    <a:pt x="17" y="141"/>
                  </a:cubicBezTo>
                  <a:cubicBezTo>
                    <a:pt x="35" y="148"/>
                    <a:pt x="35" y="148"/>
                    <a:pt x="35" y="148"/>
                  </a:cubicBezTo>
                  <a:close/>
                  <a:moveTo>
                    <a:pt x="32" y="155"/>
                  </a:moveTo>
                  <a:cubicBezTo>
                    <a:pt x="33" y="154"/>
                    <a:pt x="33" y="153"/>
                    <a:pt x="34" y="152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5" y="146"/>
                    <a:pt x="14" y="147"/>
                    <a:pt x="14" y="148"/>
                  </a:cubicBezTo>
                  <a:cubicBezTo>
                    <a:pt x="32" y="155"/>
                    <a:pt x="32" y="155"/>
                    <a:pt x="32" y="155"/>
                  </a:cubicBezTo>
                  <a:close/>
                  <a:moveTo>
                    <a:pt x="30" y="162"/>
                  </a:moveTo>
                  <a:cubicBezTo>
                    <a:pt x="30" y="161"/>
                    <a:pt x="31" y="160"/>
                    <a:pt x="31" y="159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2" y="154"/>
                    <a:pt x="12" y="155"/>
                    <a:pt x="11" y="156"/>
                  </a:cubicBezTo>
                  <a:cubicBezTo>
                    <a:pt x="30" y="162"/>
                    <a:pt x="30" y="162"/>
                    <a:pt x="30" y="162"/>
                  </a:cubicBezTo>
                  <a:close/>
                  <a:moveTo>
                    <a:pt x="28" y="169"/>
                  </a:moveTo>
                  <a:cubicBezTo>
                    <a:pt x="28" y="168"/>
                    <a:pt x="28" y="167"/>
                    <a:pt x="29" y="166"/>
                  </a:cubicBezTo>
                  <a:cubicBezTo>
                    <a:pt x="10" y="160"/>
                    <a:pt x="10" y="160"/>
                    <a:pt x="10" y="160"/>
                  </a:cubicBezTo>
                  <a:cubicBezTo>
                    <a:pt x="10" y="161"/>
                    <a:pt x="9" y="163"/>
                    <a:pt x="9" y="164"/>
                  </a:cubicBezTo>
                  <a:cubicBezTo>
                    <a:pt x="28" y="169"/>
                    <a:pt x="28" y="169"/>
                    <a:pt x="28" y="169"/>
                  </a:cubicBezTo>
                  <a:close/>
                  <a:moveTo>
                    <a:pt x="26" y="177"/>
                  </a:moveTo>
                  <a:cubicBezTo>
                    <a:pt x="26" y="175"/>
                    <a:pt x="26" y="174"/>
                    <a:pt x="27" y="173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7" y="169"/>
                    <a:pt x="7" y="171"/>
                    <a:pt x="7" y="172"/>
                  </a:cubicBezTo>
                  <a:cubicBezTo>
                    <a:pt x="26" y="177"/>
                    <a:pt x="26" y="177"/>
                    <a:pt x="26" y="177"/>
                  </a:cubicBezTo>
                  <a:close/>
                  <a:moveTo>
                    <a:pt x="24" y="184"/>
                  </a:moveTo>
                  <a:cubicBezTo>
                    <a:pt x="24" y="183"/>
                    <a:pt x="25" y="182"/>
                    <a:pt x="25" y="180"/>
                  </a:cubicBezTo>
                  <a:cubicBezTo>
                    <a:pt x="6" y="176"/>
                    <a:pt x="6" y="176"/>
                    <a:pt x="6" y="176"/>
                  </a:cubicBezTo>
                  <a:cubicBezTo>
                    <a:pt x="5" y="177"/>
                    <a:pt x="5" y="179"/>
                    <a:pt x="5" y="180"/>
                  </a:cubicBezTo>
                  <a:cubicBezTo>
                    <a:pt x="24" y="184"/>
                    <a:pt x="24" y="184"/>
                    <a:pt x="24" y="184"/>
                  </a:cubicBezTo>
                  <a:close/>
                  <a:moveTo>
                    <a:pt x="23" y="191"/>
                  </a:moveTo>
                  <a:cubicBezTo>
                    <a:pt x="23" y="190"/>
                    <a:pt x="23" y="189"/>
                    <a:pt x="23" y="188"/>
                  </a:cubicBezTo>
                  <a:cubicBezTo>
                    <a:pt x="4" y="184"/>
                    <a:pt x="4" y="184"/>
                    <a:pt x="4" y="184"/>
                  </a:cubicBezTo>
                  <a:cubicBezTo>
                    <a:pt x="4" y="185"/>
                    <a:pt x="4" y="187"/>
                    <a:pt x="3" y="188"/>
                  </a:cubicBezTo>
                  <a:lnTo>
                    <a:pt x="23" y="191"/>
                  </a:lnTo>
                  <a:close/>
                  <a:moveTo>
                    <a:pt x="21" y="199"/>
                  </a:moveTo>
                  <a:cubicBezTo>
                    <a:pt x="22" y="197"/>
                    <a:pt x="22" y="196"/>
                    <a:pt x="22" y="195"/>
                  </a:cubicBezTo>
                  <a:cubicBezTo>
                    <a:pt x="3" y="192"/>
                    <a:pt x="3" y="192"/>
                    <a:pt x="3" y="192"/>
                  </a:cubicBezTo>
                  <a:cubicBezTo>
                    <a:pt x="2" y="193"/>
                    <a:pt x="2" y="195"/>
                    <a:pt x="2" y="196"/>
                  </a:cubicBezTo>
                  <a:cubicBezTo>
                    <a:pt x="21" y="199"/>
                    <a:pt x="21" y="199"/>
                    <a:pt x="21" y="199"/>
                  </a:cubicBezTo>
                  <a:close/>
                  <a:moveTo>
                    <a:pt x="21" y="206"/>
                  </a:moveTo>
                  <a:cubicBezTo>
                    <a:pt x="21" y="205"/>
                    <a:pt x="21" y="204"/>
                    <a:pt x="21" y="202"/>
                  </a:cubicBezTo>
                  <a:cubicBezTo>
                    <a:pt x="2" y="200"/>
                    <a:pt x="2" y="200"/>
                    <a:pt x="2" y="200"/>
                  </a:cubicBezTo>
                  <a:cubicBezTo>
                    <a:pt x="1" y="202"/>
                    <a:pt x="1" y="203"/>
                    <a:pt x="1" y="204"/>
                  </a:cubicBezTo>
                  <a:lnTo>
                    <a:pt x="21" y="206"/>
                  </a:lnTo>
                  <a:close/>
                  <a:moveTo>
                    <a:pt x="20" y="214"/>
                  </a:moveTo>
                  <a:cubicBezTo>
                    <a:pt x="20" y="212"/>
                    <a:pt x="20" y="211"/>
                    <a:pt x="20" y="210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10"/>
                    <a:pt x="1" y="211"/>
                    <a:pt x="0" y="212"/>
                  </a:cubicBezTo>
                  <a:cubicBezTo>
                    <a:pt x="20" y="214"/>
                    <a:pt x="20" y="214"/>
                    <a:pt x="20" y="214"/>
                  </a:cubicBezTo>
                  <a:close/>
                  <a:moveTo>
                    <a:pt x="20" y="221"/>
                  </a:moveTo>
                  <a:cubicBezTo>
                    <a:pt x="20" y="220"/>
                    <a:pt x="20" y="219"/>
                    <a:pt x="20" y="217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8"/>
                    <a:pt x="0" y="219"/>
                    <a:pt x="0" y="221"/>
                  </a:cubicBezTo>
                  <a:cubicBezTo>
                    <a:pt x="20" y="221"/>
                    <a:pt x="20" y="221"/>
                    <a:pt x="20" y="221"/>
                  </a:cubicBezTo>
                  <a:close/>
                  <a:moveTo>
                    <a:pt x="20" y="229"/>
                  </a:moveTo>
                  <a:cubicBezTo>
                    <a:pt x="20" y="228"/>
                    <a:pt x="20" y="227"/>
                    <a:pt x="20" y="227"/>
                  </a:cubicBezTo>
                  <a:cubicBezTo>
                    <a:pt x="20" y="226"/>
                    <a:pt x="20" y="225"/>
                    <a:pt x="20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25"/>
                    <a:pt x="0" y="226"/>
                    <a:pt x="0" y="227"/>
                  </a:cubicBezTo>
                  <a:cubicBezTo>
                    <a:pt x="0" y="227"/>
                    <a:pt x="0" y="228"/>
                    <a:pt x="0" y="229"/>
                  </a:cubicBezTo>
                  <a:cubicBezTo>
                    <a:pt x="20" y="229"/>
                    <a:pt x="20" y="229"/>
                    <a:pt x="20" y="229"/>
                  </a:cubicBezTo>
                  <a:close/>
                  <a:moveTo>
                    <a:pt x="20" y="236"/>
                  </a:moveTo>
                  <a:cubicBezTo>
                    <a:pt x="20" y="235"/>
                    <a:pt x="20" y="234"/>
                    <a:pt x="20" y="232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4"/>
                    <a:pt x="0" y="236"/>
                    <a:pt x="0" y="237"/>
                  </a:cubicBezTo>
                  <a:cubicBezTo>
                    <a:pt x="20" y="236"/>
                    <a:pt x="20" y="236"/>
                    <a:pt x="20" y="236"/>
                  </a:cubicBezTo>
                  <a:close/>
                  <a:moveTo>
                    <a:pt x="20" y="244"/>
                  </a:moveTo>
                  <a:cubicBezTo>
                    <a:pt x="20" y="242"/>
                    <a:pt x="20" y="241"/>
                    <a:pt x="20" y="240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1" y="242"/>
                    <a:pt x="1" y="244"/>
                    <a:pt x="1" y="245"/>
                  </a:cubicBezTo>
                  <a:cubicBezTo>
                    <a:pt x="20" y="244"/>
                    <a:pt x="20" y="244"/>
                    <a:pt x="20" y="244"/>
                  </a:cubicBezTo>
                  <a:close/>
                  <a:moveTo>
                    <a:pt x="21" y="251"/>
                  </a:moveTo>
                  <a:cubicBezTo>
                    <a:pt x="21" y="250"/>
                    <a:pt x="21" y="248"/>
                    <a:pt x="21" y="247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50"/>
                    <a:pt x="1" y="252"/>
                    <a:pt x="2" y="253"/>
                  </a:cubicBezTo>
                  <a:cubicBezTo>
                    <a:pt x="21" y="251"/>
                    <a:pt x="21" y="251"/>
                    <a:pt x="21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23"/>
            <p:cNvSpPr>
              <a:spLocks noEditPoints="1"/>
            </p:cNvSpPr>
            <p:nvPr/>
          </p:nvSpPr>
          <p:spPr bwMode="auto">
            <a:xfrm>
              <a:off x="5103813" y="2432050"/>
              <a:ext cx="1984375" cy="1997075"/>
            </a:xfrm>
            <a:custGeom>
              <a:avLst/>
              <a:gdLst>
                <a:gd name="T0" fmla="*/ 621 w 621"/>
                <a:gd name="T1" fmla="*/ 314 h 619"/>
                <a:gd name="T2" fmla="*/ 586 w 621"/>
                <a:gd name="T3" fmla="*/ 268 h 619"/>
                <a:gd name="T4" fmla="*/ 586 w 621"/>
                <a:gd name="T5" fmla="*/ 268 h 619"/>
                <a:gd name="T6" fmla="*/ 607 w 621"/>
                <a:gd name="T7" fmla="*/ 218 h 619"/>
                <a:gd name="T8" fmla="*/ 592 w 621"/>
                <a:gd name="T9" fmla="*/ 178 h 619"/>
                <a:gd name="T10" fmla="*/ 542 w 621"/>
                <a:gd name="T11" fmla="*/ 156 h 619"/>
                <a:gd name="T12" fmla="*/ 514 w 621"/>
                <a:gd name="T13" fmla="*/ 120 h 619"/>
                <a:gd name="T14" fmla="*/ 514 w 621"/>
                <a:gd name="T15" fmla="*/ 120 h 619"/>
                <a:gd name="T16" fmla="*/ 504 w 621"/>
                <a:gd name="T17" fmla="*/ 67 h 619"/>
                <a:gd name="T18" fmla="*/ 469 w 621"/>
                <a:gd name="T19" fmla="*/ 43 h 619"/>
                <a:gd name="T20" fmla="*/ 415 w 621"/>
                <a:gd name="T21" fmla="*/ 52 h 619"/>
                <a:gd name="T22" fmla="*/ 372 w 621"/>
                <a:gd name="T23" fmla="*/ 38 h 619"/>
                <a:gd name="T24" fmla="*/ 372 w 621"/>
                <a:gd name="T25" fmla="*/ 38 h 619"/>
                <a:gd name="T26" fmla="*/ 333 w 621"/>
                <a:gd name="T27" fmla="*/ 0 h 619"/>
                <a:gd name="T28" fmla="*/ 291 w 621"/>
                <a:gd name="T29" fmla="*/ 0 h 619"/>
                <a:gd name="T30" fmla="*/ 252 w 621"/>
                <a:gd name="T31" fmla="*/ 38 h 619"/>
                <a:gd name="T32" fmla="*/ 209 w 621"/>
                <a:gd name="T33" fmla="*/ 51 h 619"/>
                <a:gd name="T34" fmla="*/ 209 w 621"/>
                <a:gd name="T35" fmla="*/ 51 h 619"/>
                <a:gd name="T36" fmla="*/ 155 w 621"/>
                <a:gd name="T37" fmla="*/ 41 h 619"/>
                <a:gd name="T38" fmla="*/ 120 w 621"/>
                <a:gd name="T39" fmla="*/ 65 h 619"/>
                <a:gd name="T40" fmla="*/ 109 w 621"/>
                <a:gd name="T41" fmla="*/ 118 h 619"/>
                <a:gd name="T42" fmla="*/ 80 w 621"/>
                <a:gd name="T43" fmla="*/ 153 h 619"/>
                <a:gd name="T44" fmla="*/ 80 w 621"/>
                <a:gd name="T45" fmla="*/ 153 h 619"/>
                <a:gd name="T46" fmla="*/ 31 w 621"/>
                <a:gd name="T47" fmla="*/ 175 h 619"/>
                <a:gd name="T48" fmla="*/ 15 w 621"/>
                <a:gd name="T49" fmla="*/ 215 h 619"/>
                <a:gd name="T50" fmla="*/ 36 w 621"/>
                <a:gd name="T51" fmla="*/ 265 h 619"/>
                <a:gd name="T52" fmla="*/ 32 w 621"/>
                <a:gd name="T53" fmla="*/ 310 h 619"/>
                <a:gd name="T54" fmla="*/ 0 w 621"/>
                <a:gd name="T55" fmla="*/ 310 h 619"/>
                <a:gd name="T56" fmla="*/ 35 w 621"/>
                <a:gd name="T57" fmla="*/ 348 h 619"/>
                <a:gd name="T58" fmla="*/ 45 w 621"/>
                <a:gd name="T59" fmla="*/ 392 h 619"/>
                <a:gd name="T60" fmla="*/ 45 w 621"/>
                <a:gd name="T61" fmla="*/ 392 h 619"/>
                <a:gd name="T62" fmla="*/ 31 w 621"/>
                <a:gd name="T63" fmla="*/ 445 h 619"/>
                <a:gd name="T64" fmla="*/ 52 w 621"/>
                <a:gd name="T65" fmla="*/ 481 h 619"/>
                <a:gd name="T66" fmla="*/ 104 w 621"/>
                <a:gd name="T67" fmla="*/ 496 h 619"/>
                <a:gd name="T68" fmla="*/ 137 w 621"/>
                <a:gd name="T69" fmla="*/ 527 h 619"/>
                <a:gd name="T70" fmla="*/ 137 w 621"/>
                <a:gd name="T71" fmla="*/ 527 h 619"/>
                <a:gd name="T72" fmla="*/ 156 w 621"/>
                <a:gd name="T73" fmla="*/ 579 h 619"/>
                <a:gd name="T74" fmla="*/ 193 w 621"/>
                <a:gd name="T75" fmla="*/ 597 h 619"/>
                <a:gd name="T76" fmla="*/ 245 w 621"/>
                <a:gd name="T77" fmla="*/ 580 h 619"/>
                <a:gd name="T78" fmla="*/ 290 w 621"/>
                <a:gd name="T79" fmla="*/ 587 h 619"/>
                <a:gd name="T80" fmla="*/ 290 w 621"/>
                <a:gd name="T81" fmla="*/ 587 h 619"/>
                <a:gd name="T82" fmla="*/ 334 w 621"/>
                <a:gd name="T83" fmla="*/ 619 h 619"/>
                <a:gd name="T84" fmla="*/ 376 w 621"/>
                <a:gd name="T85" fmla="*/ 613 h 619"/>
                <a:gd name="T86" fmla="*/ 409 w 621"/>
                <a:gd name="T87" fmla="*/ 570 h 619"/>
                <a:gd name="T88" fmla="*/ 450 w 621"/>
                <a:gd name="T89" fmla="*/ 551 h 619"/>
                <a:gd name="T90" fmla="*/ 450 w 621"/>
                <a:gd name="T91" fmla="*/ 551 h 619"/>
                <a:gd name="T92" fmla="*/ 504 w 621"/>
                <a:gd name="T93" fmla="*/ 552 h 619"/>
                <a:gd name="T94" fmla="*/ 535 w 621"/>
                <a:gd name="T95" fmla="*/ 524 h 619"/>
                <a:gd name="T96" fmla="*/ 538 w 621"/>
                <a:gd name="T97" fmla="*/ 470 h 619"/>
                <a:gd name="T98" fmla="*/ 561 w 621"/>
                <a:gd name="T99" fmla="*/ 431 h 619"/>
                <a:gd name="T100" fmla="*/ 561 w 621"/>
                <a:gd name="T101" fmla="*/ 431 h 619"/>
                <a:gd name="T102" fmla="*/ 607 w 621"/>
                <a:gd name="T103" fmla="*/ 401 h 619"/>
                <a:gd name="T104" fmla="*/ 617 w 621"/>
                <a:gd name="T105" fmla="*/ 36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1" h="619">
                  <a:moveTo>
                    <a:pt x="589" y="309"/>
                  </a:moveTo>
                  <a:cubicBezTo>
                    <a:pt x="589" y="310"/>
                    <a:pt x="589" y="310"/>
                    <a:pt x="589" y="310"/>
                  </a:cubicBezTo>
                  <a:cubicBezTo>
                    <a:pt x="589" y="311"/>
                    <a:pt x="589" y="312"/>
                    <a:pt x="589" y="314"/>
                  </a:cubicBezTo>
                  <a:cubicBezTo>
                    <a:pt x="621" y="314"/>
                    <a:pt x="621" y="314"/>
                    <a:pt x="621" y="314"/>
                  </a:cubicBezTo>
                  <a:cubicBezTo>
                    <a:pt x="621" y="313"/>
                    <a:pt x="621" y="311"/>
                    <a:pt x="621" y="310"/>
                  </a:cubicBezTo>
                  <a:cubicBezTo>
                    <a:pt x="621" y="309"/>
                    <a:pt x="621" y="309"/>
                    <a:pt x="621" y="309"/>
                  </a:cubicBezTo>
                  <a:lnTo>
                    <a:pt x="589" y="309"/>
                  </a:lnTo>
                  <a:close/>
                  <a:moveTo>
                    <a:pt x="586" y="268"/>
                  </a:moveTo>
                  <a:cubicBezTo>
                    <a:pt x="586" y="269"/>
                    <a:pt x="586" y="270"/>
                    <a:pt x="586" y="272"/>
                  </a:cubicBezTo>
                  <a:cubicBezTo>
                    <a:pt x="618" y="267"/>
                    <a:pt x="618" y="267"/>
                    <a:pt x="618" y="267"/>
                  </a:cubicBezTo>
                  <a:cubicBezTo>
                    <a:pt x="618" y="266"/>
                    <a:pt x="617" y="264"/>
                    <a:pt x="617" y="263"/>
                  </a:cubicBezTo>
                  <a:lnTo>
                    <a:pt x="586" y="268"/>
                  </a:lnTo>
                  <a:close/>
                  <a:moveTo>
                    <a:pt x="576" y="227"/>
                  </a:moveTo>
                  <a:cubicBezTo>
                    <a:pt x="577" y="229"/>
                    <a:pt x="577" y="230"/>
                    <a:pt x="577" y="231"/>
                  </a:cubicBezTo>
                  <a:cubicBezTo>
                    <a:pt x="608" y="222"/>
                    <a:pt x="608" y="222"/>
                    <a:pt x="608" y="222"/>
                  </a:cubicBezTo>
                  <a:cubicBezTo>
                    <a:pt x="608" y="221"/>
                    <a:pt x="607" y="219"/>
                    <a:pt x="607" y="218"/>
                  </a:cubicBezTo>
                  <a:cubicBezTo>
                    <a:pt x="576" y="227"/>
                    <a:pt x="576" y="227"/>
                    <a:pt x="576" y="227"/>
                  </a:cubicBezTo>
                  <a:close/>
                  <a:moveTo>
                    <a:pt x="561" y="189"/>
                  </a:moveTo>
                  <a:cubicBezTo>
                    <a:pt x="562" y="190"/>
                    <a:pt x="562" y="191"/>
                    <a:pt x="563" y="192"/>
                  </a:cubicBezTo>
                  <a:cubicBezTo>
                    <a:pt x="592" y="178"/>
                    <a:pt x="592" y="178"/>
                    <a:pt x="592" y="178"/>
                  </a:cubicBezTo>
                  <a:cubicBezTo>
                    <a:pt x="591" y="177"/>
                    <a:pt x="590" y="176"/>
                    <a:pt x="590" y="175"/>
                  </a:cubicBezTo>
                  <a:cubicBezTo>
                    <a:pt x="561" y="189"/>
                    <a:pt x="561" y="189"/>
                    <a:pt x="561" y="189"/>
                  </a:cubicBezTo>
                  <a:close/>
                  <a:moveTo>
                    <a:pt x="540" y="153"/>
                  </a:moveTo>
                  <a:cubicBezTo>
                    <a:pt x="541" y="154"/>
                    <a:pt x="542" y="155"/>
                    <a:pt x="542" y="156"/>
                  </a:cubicBezTo>
                  <a:cubicBezTo>
                    <a:pt x="569" y="138"/>
                    <a:pt x="569" y="138"/>
                    <a:pt x="569" y="138"/>
                  </a:cubicBezTo>
                  <a:cubicBezTo>
                    <a:pt x="568" y="137"/>
                    <a:pt x="567" y="136"/>
                    <a:pt x="567" y="135"/>
                  </a:cubicBezTo>
                  <a:lnTo>
                    <a:pt x="540" y="153"/>
                  </a:lnTo>
                  <a:close/>
                  <a:moveTo>
                    <a:pt x="514" y="120"/>
                  </a:moveTo>
                  <a:cubicBezTo>
                    <a:pt x="515" y="121"/>
                    <a:pt x="516" y="122"/>
                    <a:pt x="517" y="123"/>
                  </a:cubicBezTo>
                  <a:cubicBezTo>
                    <a:pt x="540" y="102"/>
                    <a:pt x="540" y="102"/>
                    <a:pt x="540" y="102"/>
                  </a:cubicBezTo>
                  <a:cubicBezTo>
                    <a:pt x="540" y="101"/>
                    <a:pt x="539" y="100"/>
                    <a:pt x="538" y="98"/>
                  </a:cubicBezTo>
                  <a:cubicBezTo>
                    <a:pt x="514" y="120"/>
                    <a:pt x="514" y="120"/>
                    <a:pt x="514" y="120"/>
                  </a:cubicBezTo>
                  <a:close/>
                  <a:moveTo>
                    <a:pt x="484" y="92"/>
                  </a:moveTo>
                  <a:cubicBezTo>
                    <a:pt x="485" y="93"/>
                    <a:pt x="486" y="94"/>
                    <a:pt x="487" y="94"/>
                  </a:cubicBezTo>
                  <a:cubicBezTo>
                    <a:pt x="507" y="70"/>
                    <a:pt x="507" y="70"/>
                    <a:pt x="507" y="70"/>
                  </a:cubicBezTo>
                  <a:cubicBezTo>
                    <a:pt x="506" y="69"/>
                    <a:pt x="505" y="68"/>
                    <a:pt x="504" y="67"/>
                  </a:cubicBezTo>
                  <a:cubicBezTo>
                    <a:pt x="484" y="92"/>
                    <a:pt x="484" y="92"/>
                    <a:pt x="484" y="92"/>
                  </a:cubicBezTo>
                  <a:close/>
                  <a:moveTo>
                    <a:pt x="449" y="69"/>
                  </a:moveTo>
                  <a:cubicBezTo>
                    <a:pt x="450" y="69"/>
                    <a:pt x="451" y="70"/>
                    <a:pt x="453" y="71"/>
                  </a:cubicBezTo>
                  <a:cubicBezTo>
                    <a:pt x="469" y="43"/>
                    <a:pt x="469" y="43"/>
                    <a:pt x="469" y="43"/>
                  </a:cubicBezTo>
                  <a:cubicBezTo>
                    <a:pt x="468" y="42"/>
                    <a:pt x="467" y="42"/>
                    <a:pt x="465" y="41"/>
                  </a:cubicBezTo>
                  <a:cubicBezTo>
                    <a:pt x="449" y="69"/>
                    <a:pt x="449" y="69"/>
                    <a:pt x="449" y="69"/>
                  </a:cubicBezTo>
                  <a:close/>
                  <a:moveTo>
                    <a:pt x="412" y="51"/>
                  </a:moveTo>
                  <a:cubicBezTo>
                    <a:pt x="413" y="51"/>
                    <a:pt x="414" y="52"/>
                    <a:pt x="415" y="52"/>
                  </a:cubicBezTo>
                  <a:cubicBezTo>
                    <a:pt x="427" y="22"/>
                    <a:pt x="427" y="22"/>
                    <a:pt x="427" y="22"/>
                  </a:cubicBezTo>
                  <a:cubicBezTo>
                    <a:pt x="426" y="22"/>
                    <a:pt x="425" y="21"/>
                    <a:pt x="423" y="21"/>
                  </a:cubicBezTo>
                  <a:cubicBezTo>
                    <a:pt x="412" y="51"/>
                    <a:pt x="412" y="51"/>
                    <a:pt x="412" y="51"/>
                  </a:cubicBezTo>
                  <a:close/>
                  <a:moveTo>
                    <a:pt x="372" y="38"/>
                  </a:moveTo>
                  <a:cubicBezTo>
                    <a:pt x="373" y="39"/>
                    <a:pt x="375" y="39"/>
                    <a:pt x="376" y="39"/>
                  </a:cubicBezTo>
                  <a:cubicBezTo>
                    <a:pt x="383" y="8"/>
                    <a:pt x="383" y="8"/>
                    <a:pt x="383" y="8"/>
                  </a:cubicBezTo>
                  <a:cubicBezTo>
                    <a:pt x="382" y="8"/>
                    <a:pt x="380" y="8"/>
                    <a:pt x="379" y="7"/>
                  </a:cubicBezTo>
                  <a:lnTo>
                    <a:pt x="372" y="38"/>
                  </a:lnTo>
                  <a:close/>
                  <a:moveTo>
                    <a:pt x="331" y="32"/>
                  </a:moveTo>
                  <a:cubicBezTo>
                    <a:pt x="332" y="32"/>
                    <a:pt x="333" y="33"/>
                    <a:pt x="335" y="33"/>
                  </a:cubicBezTo>
                  <a:cubicBezTo>
                    <a:pt x="337" y="1"/>
                    <a:pt x="337" y="1"/>
                    <a:pt x="337" y="1"/>
                  </a:cubicBezTo>
                  <a:cubicBezTo>
                    <a:pt x="336" y="1"/>
                    <a:pt x="335" y="1"/>
                    <a:pt x="333" y="0"/>
                  </a:cubicBezTo>
                  <a:cubicBezTo>
                    <a:pt x="331" y="32"/>
                    <a:pt x="331" y="32"/>
                    <a:pt x="331" y="32"/>
                  </a:cubicBezTo>
                  <a:close/>
                  <a:moveTo>
                    <a:pt x="289" y="32"/>
                  </a:moveTo>
                  <a:cubicBezTo>
                    <a:pt x="291" y="32"/>
                    <a:pt x="292" y="32"/>
                    <a:pt x="293" y="32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0" y="0"/>
                    <a:pt x="288" y="0"/>
                    <a:pt x="287" y="1"/>
                  </a:cubicBezTo>
                  <a:lnTo>
                    <a:pt x="289" y="32"/>
                  </a:lnTo>
                  <a:close/>
                  <a:moveTo>
                    <a:pt x="248" y="39"/>
                  </a:moveTo>
                  <a:cubicBezTo>
                    <a:pt x="249" y="38"/>
                    <a:pt x="251" y="38"/>
                    <a:pt x="252" y="38"/>
                  </a:cubicBezTo>
                  <a:cubicBezTo>
                    <a:pt x="245" y="7"/>
                    <a:pt x="245" y="7"/>
                    <a:pt x="245" y="7"/>
                  </a:cubicBezTo>
                  <a:cubicBezTo>
                    <a:pt x="244" y="7"/>
                    <a:pt x="242" y="7"/>
                    <a:pt x="241" y="7"/>
                  </a:cubicBezTo>
                  <a:cubicBezTo>
                    <a:pt x="248" y="39"/>
                    <a:pt x="248" y="39"/>
                    <a:pt x="248" y="39"/>
                  </a:cubicBezTo>
                  <a:close/>
                  <a:moveTo>
                    <a:pt x="209" y="51"/>
                  </a:moveTo>
                  <a:cubicBezTo>
                    <a:pt x="210" y="50"/>
                    <a:pt x="211" y="50"/>
                    <a:pt x="212" y="50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199" y="20"/>
                    <a:pt x="198" y="21"/>
                    <a:pt x="197" y="21"/>
                  </a:cubicBezTo>
                  <a:cubicBezTo>
                    <a:pt x="209" y="51"/>
                    <a:pt x="209" y="51"/>
                    <a:pt x="209" y="51"/>
                  </a:cubicBezTo>
                  <a:close/>
                  <a:moveTo>
                    <a:pt x="171" y="69"/>
                  </a:moveTo>
                  <a:cubicBezTo>
                    <a:pt x="172" y="68"/>
                    <a:pt x="173" y="68"/>
                    <a:pt x="174" y="67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8" y="40"/>
                    <a:pt x="156" y="41"/>
                    <a:pt x="155" y="41"/>
                  </a:cubicBezTo>
                  <a:cubicBezTo>
                    <a:pt x="171" y="69"/>
                    <a:pt x="171" y="69"/>
                    <a:pt x="171" y="69"/>
                  </a:cubicBezTo>
                  <a:close/>
                  <a:moveTo>
                    <a:pt x="137" y="92"/>
                  </a:moveTo>
                  <a:cubicBezTo>
                    <a:pt x="138" y="92"/>
                    <a:pt x="139" y="91"/>
                    <a:pt x="140" y="90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19" y="66"/>
                    <a:pt x="118" y="67"/>
                    <a:pt x="117" y="68"/>
                  </a:cubicBezTo>
                  <a:cubicBezTo>
                    <a:pt x="137" y="92"/>
                    <a:pt x="137" y="92"/>
                    <a:pt x="137" y="92"/>
                  </a:cubicBezTo>
                  <a:close/>
                  <a:moveTo>
                    <a:pt x="106" y="121"/>
                  </a:moveTo>
                  <a:cubicBezTo>
                    <a:pt x="107" y="120"/>
                    <a:pt x="108" y="119"/>
                    <a:pt x="109" y="118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5" y="97"/>
                    <a:pt x="84" y="98"/>
                    <a:pt x="83" y="99"/>
                  </a:cubicBezTo>
                  <a:lnTo>
                    <a:pt x="106" y="121"/>
                  </a:lnTo>
                  <a:close/>
                  <a:moveTo>
                    <a:pt x="80" y="153"/>
                  </a:moveTo>
                  <a:cubicBezTo>
                    <a:pt x="81" y="152"/>
                    <a:pt x="82" y="151"/>
                    <a:pt x="83" y="150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6" y="133"/>
                    <a:pt x="55" y="134"/>
                    <a:pt x="54" y="135"/>
                  </a:cubicBezTo>
                  <a:cubicBezTo>
                    <a:pt x="80" y="153"/>
                    <a:pt x="80" y="153"/>
                    <a:pt x="80" y="153"/>
                  </a:cubicBezTo>
                  <a:close/>
                  <a:moveTo>
                    <a:pt x="60" y="189"/>
                  </a:moveTo>
                  <a:cubicBezTo>
                    <a:pt x="60" y="188"/>
                    <a:pt x="61" y="187"/>
                    <a:pt x="61" y="186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2" y="173"/>
                    <a:pt x="31" y="174"/>
                    <a:pt x="31" y="175"/>
                  </a:cubicBezTo>
                  <a:lnTo>
                    <a:pt x="60" y="189"/>
                  </a:lnTo>
                  <a:close/>
                  <a:moveTo>
                    <a:pt x="45" y="228"/>
                  </a:moveTo>
                  <a:cubicBezTo>
                    <a:pt x="45" y="227"/>
                    <a:pt x="45" y="226"/>
                    <a:pt x="46" y="224"/>
                  </a:cubicBezTo>
                  <a:cubicBezTo>
                    <a:pt x="15" y="215"/>
                    <a:pt x="15" y="215"/>
                    <a:pt x="15" y="215"/>
                  </a:cubicBezTo>
                  <a:cubicBezTo>
                    <a:pt x="15" y="216"/>
                    <a:pt x="14" y="217"/>
                    <a:pt x="14" y="219"/>
                  </a:cubicBezTo>
                  <a:lnTo>
                    <a:pt x="45" y="228"/>
                  </a:lnTo>
                  <a:close/>
                  <a:moveTo>
                    <a:pt x="35" y="269"/>
                  </a:moveTo>
                  <a:cubicBezTo>
                    <a:pt x="36" y="267"/>
                    <a:pt x="36" y="266"/>
                    <a:pt x="36" y="265"/>
                  </a:cubicBezTo>
                  <a:cubicBezTo>
                    <a:pt x="4" y="260"/>
                    <a:pt x="4" y="260"/>
                    <a:pt x="4" y="260"/>
                  </a:cubicBezTo>
                  <a:cubicBezTo>
                    <a:pt x="4" y="261"/>
                    <a:pt x="4" y="263"/>
                    <a:pt x="4" y="264"/>
                  </a:cubicBezTo>
                  <a:cubicBezTo>
                    <a:pt x="35" y="269"/>
                    <a:pt x="35" y="269"/>
                    <a:pt x="35" y="269"/>
                  </a:cubicBezTo>
                  <a:close/>
                  <a:moveTo>
                    <a:pt x="32" y="310"/>
                  </a:moveTo>
                  <a:cubicBezTo>
                    <a:pt x="32" y="310"/>
                    <a:pt x="32" y="310"/>
                    <a:pt x="32" y="310"/>
                  </a:cubicBezTo>
                  <a:cubicBezTo>
                    <a:pt x="32" y="309"/>
                    <a:pt x="32" y="308"/>
                    <a:pt x="32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lnTo>
                    <a:pt x="32" y="310"/>
                  </a:lnTo>
                  <a:close/>
                  <a:moveTo>
                    <a:pt x="35" y="352"/>
                  </a:moveTo>
                  <a:cubicBezTo>
                    <a:pt x="35" y="350"/>
                    <a:pt x="35" y="349"/>
                    <a:pt x="35" y="348"/>
                  </a:cubicBezTo>
                  <a:cubicBezTo>
                    <a:pt x="3" y="352"/>
                    <a:pt x="3" y="352"/>
                    <a:pt x="3" y="352"/>
                  </a:cubicBezTo>
                  <a:cubicBezTo>
                    <a:pt x="3" y="354"/>
                    <a:pt x="4" y="355"/>
                    <a:pt x="4" y="356"/>
                  </a:cubicBezTo>
                  <a:cubicBezTo>
                    <a:pt x="35" y="352"/>
                    <a:pt x="35" y="352"/>
                    <a:pt x="35" y="352"/>
                  </a:cubicBezTo>
                  <a:close/>
                  <a:moveTo>
                    <a:pt x="45" y="392"/>
                  </a:moveTo>
                  <a:cubicBezTo>
                    <a:pt x="44" y="391"/>
                    <a:pt x="44" y="390"/>
                    <a:pt x="44" y="388"/>
                  </a:cubicBezTo>
                  <a:cubicBezTo>
                    <a:pt x="13" y="398"/>
                    <a:pt x="13" y="398"/>
                    <a:pt x="13" y="398"/>
                  </a:cubicBezTo>
                  <a:cubicBezTo>
                    <a:pt x="13" y="399"/>
                    <a:pt x="14" y="400"/>
                    <a:pt x="14" y="402"/>
                  </a:cubicBezTo>
                  <a:cubicBezTo>
                    <a:pt x="45" y="392"/>
                    <a:pt x="45" y="392"/>
                    <a:pt x="45" y="392"/>
                  </a:cubicBezTo>
                  <a:close/>
                  <a:moveTo>
                    <a:pt x="60" y="431"/>
                  </a:moveTo>
                  <a:cubicBezTo>
                    <a:pt x="59" y="430"/>
                    <a:pt x="59" y="429"/>
                    <a:pt x="58" y="427"/>
                  </a:cubicBezTo>
                  <a:cubicBezTo>
                    <a:pt x="29" y="441"/>
                    <a:pt x="29" y="441"/>
                    <a:pt x="29" y="441"/>
                  </a:cubicBezTo>
                  <a:cubicBezTo>
                    <a:pt x="30" y="442"/>
                    <a:pt x="31" y="443"/>
                    <a:pt x="31" y="445"/>
                  </a:cubicBezTo>
                  <a:cubicBezTo>
                    <a:pt x="60" y="431"/>
                    <a:pt x="60" y="431"/>
                    <a:pt x="60" y="431"/>
                  </a:cubicBezTo>
                  <a:close/>
                  <a:moveTo>
                    <a:pt x="81" y="467"/>
                  </a:moveTo>
                  <a:cubicBezTo>
                    <a:pt x="80" y="466"/>
                    <a:pt x="79" y="465"/>
                    <a:pt x="79" y="464"/>
                  </a:cubicBezTo>
                  <a:cubicBezTo>
                    <a:pt x="52" y="481"/>
                    <a:pt x="52" y="481"/>
                    <a:pt x="52" y="481"/>
                  </a:cubicBezTo>
                  <a:cubicBezTo>
                    <a:pt x="53" y="482"/>
                    <a:pt x="54" y="484"/>
                    <a:pt x="54" y="485"/>
                  </a:cubicBezTo>
                  <a:cubicBezTo>
                    <a:pt x="81" y="467"/>
                    <a:pt x="81" y="467"/>
                    <a:pt x="81" y="467"/>
                  </a:cubicBezTo>
                  <a:close/>
                  <a:moveTo>
                    <a:pt x="107" y="499"/>
                  </a:moveTo>
                  <a:cubicBezTo>
                    <a:pt x="106" y="498"/>
                    <a:pt x="105" y="497"/>
                    <a:pt x="104" y="496"/>
                  </a:cubicBezTo>
                  <a:cubicBezTo>
                    <a:pt x="80" y="518"/>
                    <a:pt x="80" y="518"/>
                    <a:pt x="80" y="518"/>
                  </a:cubicBezTo>
                  <a:cubicBezTo>
                    <a:pt x="81" y="519"/>
                    <a:pt x="82" y="520"/>
                    <a:pt x="83" y="521"/>
                  </a:cubicBezTo>
                  <a:cubicBezTo>
                    <a:pt x="107" y="499"/>
                    <a:pt x="107" y="499"/>
                    <a:pt x="107" y="499"/>
                  </a:cubicBezTo>
                  <a:close/>
                  <a:moveTo>
                    <a:pt x="137" y="527"/>
                  </a:moveTo>
                  <a:cubicBezTo>
                    <a:pt x="136" y="527"/>
                    <a:pt x="135" y="526"/>
                    <a:pt x="134" y="525"/>
                  </a:cubicBezTo>
                  <a:cubicBezTo>
                    <a:pt x="114" y="550"/>
                    <a:pt x="114" y="550"/>
                    <a:pt x="114" y="550"/>
                  </a:cubicBezTo>
                  <a:cubicBezTo>
                    <a:pt x="115" y="551"/>
                    <a:pt x="116" y="552"/>
                    <a:pt x="117" y="552"/>
                  </a:cubicBezTo>
                  <a:cubicBezTo>
                    <a:pt x="137" y="527"/>
                    <a:pt x="137" y="527"/>
                    <a:pt x="137" y="527"/>
                  </a:cubicBezTo>
                  <a:close/>
                  <a:moveTo>
                    <a:pt x="172" y="551"/>
                  </a:moveTo>
                  <a:cubicBezTo>
                    <a:pt x="170" y="550"/>
                    <a:pt x="169" y="550"/>
                    <a:pt x="168" y="549"/>
                  </a:cubicBezTo>
                  <a:cubicBezTo>
                    <a:pt x="152" y="576"/>
                    <a:pt x="152" y="576"/>
                    <a:pt x="152" y="576"/>
                  </a:cubicBezTo>
                  <a:cubicBezTo>
                    <a:pt x="153" y="577"/>
                    <a:pt x="154" y="578"/>
                    <a:pt x="156" y="579"/>
                  </a:cubicBezTo>
                  <a:lnTo>
                    <a:pt x="172" y="551"/>
                  </a:lnTo>
                  <a:close/>
                  <a:moveTo>
                    <a:pt x="209" y="569"/>
                  </a:moveTo>
                  <a:cubicBezTo>
                    <a:pt x="208" y="569"/>
                    <a:pt x="207" y="568"/>
                    <a:pt x="206" y="568"/>
                  </a:cubicBezTo>
                  <a:cubicBezTo>
                    <a:pt x="193" y="597"/>
                    <a:pt x="193" y="597"/>
                    <a:pt x="193" y="597"/>
                  </a:cubicBezTo>
                  <a:cubicBezTo>
                    <a:pt x="195" y="598"/>
                    <a:pt x="196" y="598"/>
                    <a:pt x="197" y="599"/>
                  </a:cubicBezTo>
                  <a:cubicBezTo>
                    <a:pt x="209" y="569"/>
                    <a:pt x="209" y="569"/>
                    <a:pt x="209" y="569"/>
                  </a:cubicBezTo>
                  <a:close/>
                  <a:moveTo>
                    <a:pt x="249" y="581"/>
                  </a:moveTo>
                  <a:cubicBezTo>
                    <a:pt x="248" y="581"/>
                    <a:pt x="246" y="581"/>
                    <a:pt x="245" y="580"/>
                  </a:cubicBezTo>
                  <a:cubicBezTo>
                    <a:pt x="238" y="611"/>
                    <a:pt x="238" y="611"/>
                    <a:pt x="238" y="611"/>
                  </a:cubicBezTo>
                  <a:cubicBezTo>
                    <a:pt x="239" y="612"/>
                    <a:pt x="240" y="612"/>
                    <a:pt x="242" y="612"/>
                  </a:cubicBezTo>
                  <a:lnTo>
                    <a:pt x="249" y="581"/>
                  </a:lnTo>
                  <a:close/>
                  <a:moveTo>
                    <a:pt x="290" y="587"/>
                  </a:moveTo>
                  <a:cubicBezTo>
                    <a:pt x="289" y="587"/>
                    <a:pt x="287" y="587"/>
                    <a:pt x="286" y="587"/>
                  </a:cubicBezTo>
                  <a:cubicBezTo>
                    <a:pt x="283" y="619"/>
                    <a:pt x="283" y="619"/>
                    <a:pt x="283" y="619"/>
                  </a:cubicBezTo>
                  <a:cubicBezTo>
                    <a:pt x="285" y="619"/>
                    <a:pt x="286" y="619"/>
                    <a:pt x="288" y="619"/>
                  </a:cubicBezTo>
                  <a:cubicBezTo>
                    <a:pt x="290" y="587"/>
                    <a:pt x="290" y="587"/>
                    <a:pt x="290" y="587"/>
                  </a:cubicBezTo>
                  <a:close/>
                  <a:moveTo>
                    <a:pt x="332" y="587"/>
                  </a:moveTo>
                  <a:cubicBezTo>
                    <a:pt x="330" y="587"/>
                    <a:pt x="329" y="587"/>
                    <a:pt x="328" y="588"/>
                  </a:cubicBezTo>
                  <a:cubicBezTo>
                    <a:pt x="330" y="619"/>
                    <a:pt x="330" y="619"/>
                    <a:pt x="330" y="619"/>
                  </a:cubicBezTo>
                  <a:cubicBezTo>
                    <a:pt x="331" y="619"/>
                    <a:pt x="332" y="619"/>
                    <a:pt x="334" y="619"/>
                  </a:cubicBezTo>
                  <a:cubicBezTo>
                    <a:pt x="332" y="587"/>
                    <a:pt x="332" y="587"/>
                    <a:pt x="332" y="587"/>
                  </a:cubicBezTo>
                  <a:close/>
                  <a:moveTo>
                    <a:pt x="373" y="581"/>
                  </a:moveTo>
                  <a:cubicBezTo>
                    <a:pt x="371" y="581"/>
                    <a:pt x="370" y="582"/>
                    <a:pt x="369" y="582"/>
                  </a:cubicBezTo>
                  <a:cubicBezTo>
                    <a:pt x="376" y="613"/>
                    <a:pt x="376" y="613"/>
                    <a:pt x="376" y="613"/>
                  </a:cubicBezTo>
                  <a:cubicBezTo>
                    <a:pt x="377" y="613"/>
                    <a:pt x="378" y="613"/>
                    <a:pt x="380" y="612"/>
                  </a:cubicBezTo>
                  <a:cubicBezTo>
                    <a:pt x="373" y="581"/>
                    <a:pt x="373" y="581"/>
                    <a:pt x="373" y="581"/>
                  </a:cubicBezTo>
                  <a:close/>
                  <a:moveTo>
                    <a:pt x="412" y="569"/>
                  </a:moveTo>
                  <a:cubicBezTo>
                    <a:pt x="411" y="569"/>
                    <a:pt x="410" y="570"/>
                    <a:pt x="409" y="570"/>
                  </a:cubicBezTo>
                  <a:cubicBezTo>
                    <a:pt x="420" y="600"/>
                    <a:pt x="420" y="600"/>
                    <a:pt x="420" y="600"/>
                  </a:cubicBezTo>
                  <a:cubicBezTo>
                    <a:pt x="421" y="600"/>
                    <a:pt x="423" y="599"/>
                    <a:pt x="424" y="599"/>
                  </a:cubicBezTo>
                  <a:cubicBezTo>
                    <a:pt x="412" y="569"/>
                    <a:pt x="412" y="569"/>
                    <a:pt x="412" y="569"/>
                  </a:cubicBezTo>
                  <a:close/>
                  <a:moveTo>
                    <a:pt x="450" y="551"/>
                  </a:moveTo>
                  <a:cubicBezTo>
                    <a:pt x="449" y="551"/>
                    <a:pt x="448" y="552"/>
                    <a:pt x="446" y="553"/>
                  </a:cubicBezTo>
                  <a:cubicBezTo>
                    <a:pt x="462" y="581"/>
                    <a:pt x="462" y="581"/>
                    <a:pt x="462" y="581"/>
                  </a:cubicBezTo>
                  <a:cubicBezTo>
                    <a:pt x="463" y="580"/>
                    <a:pt x="465" y="579"/>
                    <a:pt x="466" y="579"/>
                  </a:cubicBezTo>
                  <a:lnTo>
                    <a:pt x="450" y="551"/>
                  </a:lnTo>
                  <a:close/>
                  <a:moveTo>
                    <a:pt x="484" y="527"/>
                  </a:moveTo>
                  <a:cubicBezTo>
                    <a:pt x="483" y="528"/>
                    <a:pt x="482" y="529"/>
                    <a:pt x="481" y="530"/>
                  </a:cubicBezTo>
                  <a:cubicBezTo>
                    <a:pt x="501" y="555"/>
                    <a:pt x="501" y="555"/>
                    <a:pt x="501" y="555"/>
                  </a:cubicBezTo>
                  <a:cubicBezTo>
                    <a:pt x="502" y="554"/>
                    <a:pt x="503" y="553"/>
                    <a:pt x="504" y="552"/>
                  </a:cubicBezTo>
                  <a:cubicBezTo>
                    <a:pt x="484" y="527"/>
                    <a:pt x="484" y="527"/>
                    <a:pt x="484" y="527"/>
                  </a:cubicBezTo>
                  <a:close/>
                  <a:moveTo>
                    <a:pt x="515" y="499"/>
                  </a:moveTo>
                  <a:cubicBezTo>
                    <a:pt x="514" y="500"/>
                    <a:pt x="513" y="501"/>
                    <a:pt x="512" y="502"/>
                  </a:cubicBezTo>
                  <a:cubicBezTo>
                    <a:pt x="535" y="524"/>
                    <a:pt x="535" y="524"/>
                    <a:pt x="535" y="524"/>
                  </a:cubicBezTo>
                  <a:cubicBezTo>
                    <a:pt x="536" y="523"/>
                    <a:pt x="537" y="522"/>
                    <a:pt x="538" y="521"/>
                  </a:cubicBezTo>
                  <a:lnTo>
                    <a:pt x="515" y="499"/>
                  </a:lnTo>
                  <a:close/>
                  <a:moveTo>
                    <a:pt x="540" y="467"/>
                  </a:moveTo>
                  <a:cubicBezTo>
                    <a:pt x="540" y="468"/>
                    <a:pt x="539" y="469"/>
                    <a:pt x="538" y="470"/>
                  </a:cubicBezTo>
                  <a:cubicBezTo>
                    <a:pt x="564" y="488"/>
                    <a:pt x="564" y="488"/>
                    <a:pt x="564" y="488"/>
                  </a:cubicBezTo>
                  <a:cubicBezTo>
                    <a:pt x="565" y="487"/>
                    <a:pt x="566" y="486"/>
                    <a:pt x="567" y="485"/>
                  </a:cubicBezTo>
                  <a:cubicBezTo>
                    <a:pt x="540" y="467"/>
                    <a:pt x="540" y="467"/>
                    <a:pt x="540" y="467"/>
                  </a:cubicBezTo>
                  <a:close/>
                  <a:moveTo>
                    <a:pt x="561" y="431"/>
                  </a:moveTo>
                  <a:cubicBezTo>
                    <a:pt x="561" y="432"/>
                    <a:pt x="560" y="433"/>
                    <a:pt x="560" y="434"/>
                  </a:cubicBezTo>
                  <a:cubicBezTo>
                    <a:pt x="588" y="448"/>
                    <a:pt x="588" y="448"/>
                    <a:pt x="588" y="448"/>
                  </a:cubicBezTo>
                  <a:cubicBezTo>
                    <a:pt x="589" y="447"/>
                    <a:pt x="590" y="446"/>
                    <a:pt x="590" y="444"/>
                  </a:cubicBezTo>
                  <a:lnTo>
                    <a:pt x="561" y="431"/>
                  </a:lnTo>
                  <a:close/>
                  <a:moveTo>
                    <a:pt x="577" y="392"/>
                  </a:moveTo>
                  <a:cubicBezTo>
                    <a:pt x="576" y="393"/>
                    <a:pt x="576" y="394"/>
                    <a:pt x="575" y="395"/>
                  </a:cubicBezTo>
                  <a:cubicBezTo>
                    <a:pt x="606" y="405"/>
                    <a:pt x="606" y="405"/>
                    <a:pt x="606" y="405"/>
                  </a:cubicBezTo>
                  <a:cubicBezTo>
                    <a:pt x="606" y="404"/>
                    <a:pt x="607" y="403"/>
                    <a:pt x="607" y="401"/>
                  </a:cubicBezTo>
                  <a:cubicBezTo>
                    <a:pt x="577" y="392"/>
                    <a:pt x="577" y="392"/>
                    <a:pt x="577" y="392"/>
                  </a:cubicBezTo>
                  <a:close/>
                  <a:moveTo>
                    <a:pt x="586" y="351"/>
                  </a:moveTo>
                  <a:cubicBezTo>
                    <a:pt x="586" y="353"/>
                    <a:pt x="585" y="354"/>
                    <a:pt x="585" y="355"/>
                  </a:cubicBezTo>
                  <a:cubicBezTo>
                    <a:pt x="617" y="360"/>
                    <a:pt x="617" y="360"/>
                    <a:pt x="617" y="360"/>
                  </a:cubicBezTo>
                  <a:cubicBezTo>
                    <a:pt x="617" y="359"/>
                    <a:pt x="617" y="357"/>
                    <a:pt x="617" y="356"/>
                  </a:cubicBezTo>
                  <a:cubicBezTo>
                    <a:pt x="586" y="351"/>
                    <a:pt x="586" y="351"/>
                    <a:pt x="586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24"/>
            <p:cNvSpPr>
              <a:spLocks noEditPoints="1"/>
            </p:cNvSpPr>
            <p:nvPr/>
          </p:nvSpPr>
          <p:spPr bwMode="auto">
            <a:xfrm>
              <a:off x="5129213" y="2457450"/>
              <a:ext cx="1933575" cy="1949450"/>
            </a:xfrm>
            <a:custGeom>
              <a:avLst/>
              <a:gdLst>
                <a:gd name="T0" fmla="*/ 588 w 605"/>
                <a:gd name="T1" fmla="*/ 282 h 604"/>
                <a:gd name="T2" fmla="*/ 586 w 605"/>
                <a:gd name="T3" fmla="*/ 259 h 604"/>
                <a:gd name="T4" fmla="*/ 582 w 605"/>
                <a:gd name="T5" fmla="*/ 238 h 604"/>
                <a:gd name="T6" fmla="*/ 584 w 605"/>
                <a:gd name="T7" fmla="*/ 191 h 604"/>
                <a:gd name="T8" fmla="*/ 575 w 605"/>
                <a:gd name="T9" fmla="*/ 170 h 604"/>
                <a:gd name="T10" fmla="*/ 540 w 605"/>
                <a:gd name="T11" fmla="*/ 142 h 604"/>
                <a:gd name="T12" fmla="*/ 526 w 605"/>
                <a:gd name="T13" fmla="*/ 123 h 604"/>
                <a:gd name="T14" fmla="*/ 512 w 605"/>
                <a:gd name="T15" fmla="*/ 107 h 604"/>
                <a:gd name="T16" fmla="*/ 491 w 605"/>
                <a:gd name="T17" fmla="*/ 65 h 604"/>
                <a:gd name="T18" fmla="*/ 472 w 605"/>
                <a:gd name="T19" fmla="*/ 52 h 604"/>
                <a:gd name="T20" fmla="*/ 428 w 605"/>
                <a:gd name="T21" fmla="*/ 45 h 604"/>
                <a:gd name="T22" fmla="*/ 407 w 605"/>
                <a:gd name="T23" fmla="*/ 35 h 604"/>
                <a:gd name="T24" fmla="*/ 386 w 605"/>
                <a:gd name="T25" fmla="*/ 28 h 604"/>
                <a:gd name="T26" fmla="*/ 347 w 605"/>
                <a:gd name="T27" fmla="*/ 3 h 604"/>
                <a:gd name="T28" fmla="*/ 325 w 605"/>
                <a:gd name="T29" fmla="*/ 0 h 604"/>
                <a:gd name="T30" fmla="*/ 302 w 605"/>
                <a:gd name="T31" fmla="*/ 16 h 604"/>
                <a:gd name="T32" fmla="*/ 257 w 605"/>
                <a:gd name="T33" fmla="*/ 3 h 604"/>
                <a:gd name="T34" fmla="*/ 235 w 605"/>
                <a:gd name="T35" fmla="*/ 7 h 604"/>
                <a:gd name="T36" fmla="*/ 199 w 605"/>
                <a:gd name="T37" fmla="*/ 35 h 604"/>
                <a:gd name="T38" fmla="*/ 178 w 605"/>
                <a:gd name="T39" fmla="*/ 44 h 604"/>
                <a:gd name="T40" fmla="*/ 159 w 605"/>
                <a:gd name="T41" fmla="*/ 54 h 604"/>
                <a:gd name="T42" fmla="*/ 114 w 605"/>
                <a:gd name="T43" fmla="*/ 66 h 604"/>
                <a:gd name="T44" fmla="*/ 97 w 605"/>
                <a:gd name="T45" fmla="*/ 80 h 604"/>
                <a:gd name="T46" fmla="*/ 80 w 605"/>
                <a:gd name="T47" fmla="*/ 122 h 604"/>
                <a:gd name="T48" fmla="*/ 66 w 605"/>
                <a:gd name="T49" fmla="*/ 141 h 604"/>
                <a:gd name="T50" fmla="*/ 54 w 605"/>
                <a:gd name="T51" fmla="*/ 159 h 604"/>
                <a:gd name="T52" fmla="*/ 21 w 605"/>
                <a:gd name="T53" fmla="*/ 192 h 604"/>
                <a:gd name="T54" fmla="*/ 14 w 605"/>
                <a:gd name="T55" fmla="*/ 213 h 604"/>
                <a:gd name="T56" fmla="*/ 20 w 605"/>
                <a:gd name="T57" fmla="*/ 258 h 604"/>
                <a:gd name="T58" fmla="*/ 17 w 605"/>
                <a:gd name="T59" fmla="*/ 281 h 604"/>
                <a:gd name="T60" fmla="*/ 0 w 605"/>
                <a:gd name="T61" fmla="*/ 302 h 604"/>
                <a:gd name="T62" fmla="*/ 19 w 605"/>
                <a:gd name="T63" fmla="*/ 343 h 604"/>
                <a:gd name="T64" fmla="*/ 24 w 605"/>
                <a:gd name="T65" fmla="*/ 366 h 604"/>
                <a:gd name="T66" fmla="*/ 29 w 605"/>
                <a:gd name="T67" fmla="*/ 386 h 604"/>
                <a:gd name="T68" fmla="*/ 30 w 605"/>
                <a:gd name="T69" fmla="*/ 433 h 604"/>
                <a:gd name="T70" fmla="*/ 41 w 605"/>
                <a:gd name="T71" fmla="*/ 453 h 604"/>
                <a:gd name="T72" fmla="*/ 78 w 605"/>
                <a:gd name="T73" fmla="*/ 479 h 604"/>
                <a:gd name="T74" fmla="*/ 93 w 605"/>
                <a:gd name="T75" fmla="*/ 497 h 604"/>
                <a:gd name="T76" fmla="*/ 108 w 605"/>
                <a:gd name="T77" fmla="*/ 512 h 604"/>
                <a:gd name="T78" fmla="*/ 132 w 605"/>
                <a:gd name="T79" fmla="*/ 552 h 604"/>
                <a:gd name="T80" fmla="*/ 152 w 605"/>
                <a:gd name="T81" fmla="*/ 564 h 604"/>
                <a:gd name="T82" fmla="*/ 198 w 605"/>
                <a:gd name="T83" fmla="*/ 568 h 604"/>
                <a:gd name="T84" fmla="*/ 218 w 605"/>
                <a:gd name="T85" fmla="*/ 575 h 604"/>
                <a:gd name="T86" fmla="*/ 236 w 605"/>
                <a:gd name="T87" fmla="*/ 597 h 604"/>
                <a:gd name="T88" fmla="*/ 278 w 605"/>
                <a:gd name="T89" fmla="*/ 603 h 604"/>
                <a:gd name="T90" fmla="*/ 303 w 605"/>
                <a:gd name="T91" fmla="*/ 588 h 604"/>
                <a:gd name="T92" fmla="*/ 325 w 605"/>
                <a:gd name="T93" fmla="*/ 603 h 604"/>
                <a:gd name="T94" fmla="*/ 368 w 605"/>
                <a:gd name="T95" fmla="*/ 597 h 604"/>
                <a:gd name="T96" fmla="*/ 387 w 605"/>
                <a:gd name="T97" fmla="*/ 575 h 604"/>
                <a:gd name="T98" fmla="*/ 427 w 605"/>
                <a:gd name="T99" fmla="*/ 560 h 604"/>
                <a:gd name="T100" fmla="*/ 446 w 605"/>
                <a:gd name="T101" fmla="*/ 550 h 604"/>
                <a:gd name="T102" fmla="*/ 473 w 605"/>
                <a:gd name="T103" fmla="*/ 552 h 604"/>
                <a:gd name="T104" fmla="*/ 507 w 605"/>
                <a:gd name="T105" fmla="*/ 525 h 604"/>
                <a:gd name="T106" fmla="*/ 512 w 605"/>
                <a:gd name="T107" fmla="*/ 497 h 604"/>
                <a:gd name="T108" fmla="*/ 539 w 605"/>
                <a:gd name="T109" fmla="*/ 463 h 604"/>
                <a:gd name="T110" fmla="*/ 550 w 605"/>
                <a:gd name="T111" fmla="*/ 445 h 604"/>
                <a:gd name="T112" fmla="*/ 575 w 605"/>
                <a:gd name="T113" fmla="*/ 433 h 604"/>
                <a:gd name="T114" fmla="*/ 591 w 605"/>
                <a:gd name="T115" fmla="*/ 393 h 604"/>
                <a:gd name="T116" fmla="*/ 582 w 605"/>
                <a:gd name="T117" fmla="*/ 366 h 604"/>
                <a:gd name="T118" fmla="*/ 586 w 605"/>
                <a:gd name="T119" fmla="*/ 34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5" h="604">
                  <a:moveTo>
                    <a:pt x="589" y="301"/>
                  </a:moveTo>
                  <a:cubicBezTo>
                    <a:pt x="589" y="302"/>
                    <a:pt x="589" y="302"/>
                    <a:pt x="589" y="302"/>
                  </a:cubicBezTo>
                  <a:cubicBezTo>
                    <a:pt x="589" y="302"/>
                    <a:pt x="589" y="303"/>
                    <a:pt x="589" y="304"/>
                  </a:cubicBezTo>
                  <a:cubicBezTo>
                    <a:pt x="605" y="304"/>
                    <a:pt x="605" y="304"/>
                    <a:pt x="605" y="304"/>
                  </a:cubicBezTo>
                  <a:cubicBezTo>
                    <a:pt x="605" y="303"/>
                    <a:pt x="605" y="303"/>
                    <a:pt x="605" y="302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589" y="301"/>
                    <a:pt x="589" y="301"/>
                    <a:pt x="589" y="301"/>
                  </a:cubicBezTo>
                  <a:close/>
                  <a:moveTo>
                    <a:pt x="589" y="301"/>
                  </a:moveTo>
                  <a:cubicBezTo>
                    <a:pt x="589" y="301"/>
                    <a:pt x="589" y="301"/>
                    <a:pt x="589" y="301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605" y="301"/>
                    <a:pt x="605" y="301"/>
                    <a:pt x="605" y="301"/>
                  </a:cubicBezTo>
                  <a:cubicBezTo>
                    <a:pt x="589" y="301"/>
                    <a:pt x="589" y="301"/>
                    <a:pt x="589" y="301"/>
                  </a:cubicBezTo>
                  <a:close/>
                  <a:moveTo>
                    <a:pt x="588" y="280"/>
                  </a:moveTo>
                  <a:cubicBezTo>
                    <a:pt x="588" y="281"/>
                    <a:pt x="588" y="281"/>
                    <a:pt x="588" y="282"/>
                  </a:cubicBezTo>
                  <a:cubicBezTo>
                    <a:pt x="604" y="281"/>
                    <a:pt x="604" y="281"/>
                    <a:pt x="604" y="281"/>
                  </a:cubicBezTo>
                  <a:cubicBezTo>
                    <a:pt x="604" y="280"/>
                    <a:pt x="604" y="279"/>
                    <a:pt x="604" y="279"/>
                  </a:cubicBezTo>
                  <a:cubicBezTo>
                    <a:pt x="588" y="280"/>
                    <a:pt x="588" y="280"/>
                    <a:pt x="588" y="280"/>
                  </a:cubicBezTo>
                  <a:close/>
                  <a:moveTo>
                    <a:pt x="588" y="280"/>
                  </a:moveTo>
                  <a:cubicBezTo>
                    <a:pt x="588" y="280"/>
                    <a:pt x="588" y="280"/>
                    <a:pt x="588" y="280"/>
                  </a:cubicBezTo>
                  <a:cubicBezTo>
                    <a:pt x="604" y="279"/>
                    <a:pt x="604" y="279"/>
                    <a:pt x="604" y="279"/>
                  </a:cubicBezTo>
                  <a:cubicBezTo>
                    <a:pt x="604" y="279"/>
                    <a:pt x="604" y="279"/>
                    <a:pt x="604" y="279"/>
                  </a:cubicBezTo>
                  <a:cubicBezTo>
                    <a:pt x="588" y="280"/>
                    <a:pt x="588" y="280"/>
                    <a:pt x="588" y="280"/>
                  </a:cubicBezTo>
                  <a:close/>
                  <a:moveTo>
                    <a:pt x="586" y="259"/>
                  </a:moveTo>
                  <a:cubicBezTo>
                    <a:pt x="586" y="259"/>
                    <a:pt x="586" y="260"/>
                    <a:pt x="586" y="261"/>
                  </a:cubicBezTo>
                  <a:cubicBezTo>
                    <a:pt x="602" y="258"/>
                    <a:pt x="602" y="258"/>
                    <a:pt x="602" y="258"/>
                  </a:cubicBezTo>
                  <a:cubicBezTo>
                    <a:pt x="602" y="258"/>
                    <a:pt x="601" y="257"/>
                    <a:pt x="601" y="256"/>
                  </a:cubicBezTo>
                  <a:cubicBezTo>
                    <a:pt x="586" y="259"/>
                    <a:pt x="586" y="259"/>
                    <a:pt x="586" y="259"/>
                  </a:cubicBezTo>
                  <a:close/>
                  <a:moveTo>
                    <a:pt x="586" y="259"/>
                  </a:moveTo>
                  <a:cubicBezTo>
                    <a:pt x="586" y="259"/>
                    <a:pt x="586" y="259"/>
                    <a:pt x="586" y="259"/>
                  </a:cubicBezTo>
                  <a:cubicBezTo>
                    <a:pt x="601" y="256"/>
                    <a:pt x="601" y="256"/>
                    <a:pt x="601" y="256"/>
                  </a:cubicBezTo>
                  <a:cubicBezTo>
                    <a:pt x="601" y="256"/>
                    <a:pt x="601" y="256"/>
                    <a:pt x="601" y="256"/>
                  </a:cubicBezTo>
                  <a:cubicBezTo>
                    <a:pt x="586" y="259"/>
                    <a:pt x="586" y="259"/>
                    <a:pt x="586" y="259"/>
                  </a:cubicBezTo>
                  <a:close/>
                  <a:moveTo>
                    <a:pt x="582" y="238"/>
                  </a:moveTo>
                  <a:cubicBezTo>
                    <a:pt x="582" y="238"/>
                    <a:pt x="582" y="239"/>
                    <a:pt x="582" y="240"/>
                  </a:cubicBezTo>
                  <a:cubicBezTo>
                    <a:pt x="598" y="236"/>
                    <a:pt x="598" y="236"/>
                    <a:pt x="598" y="236"/>
                  </a:cubicBezTo>
                  <a:cubicBezTo>
                    <a:pt x="597" y="235"/>
                    <a:pt x="597" y="235"/>
                    <a:pt x="597" y="234"/>
                  </a:cubicBezTo>
                  <a:cubicBezTo>
                    <a:pt x="582" y="238"/>
                    <a:pt x="582" y="238"/>
                    <a:pt x="582" y="238"/>
                  </a:cubicBezTo>
                  <a:close/>
                  <a:moveTo>
                    <a:pt x="582" y="238"/>
                  </a:moveTo>
                  <a:cubicBezTo>
                    <a:pt x="582" y="238"/>
                    <a:pt x="582" y="238"/>
                    <a:pt x="582" y="238"/>
                  </a:cubicBezTo>
                  <a:cubicBezTo>
                    <a:pt x="597" y="234"/>
                    <a:pt x="597" y="234"/>
                    <a:pt x="597" y="234"/>
                  </a:cubicBezTo>
                  <a:cubicBezTo>
                    <a:pt x="597" y="234"/>
                    <a:pt x="597" y="234"/>
                    <a:pt x="597" y="234"/>
                  </a:cubicBezTo>
                  <a:cubicBezTo>
                    <a:pt x="582" y="238"/>
                    <a:pt x="582" y="238"/>
                    <a:pt x="582" y="238"/>
                  </a:cubicBezTo>
                  <a:close/>
                  <a:moveTo>
                    <a:pt x="576" y="217"/>
                  </a:moveTo>
                  <a:cubicBezTo>
                    <a:pt x="576" y="218"/>
                    <a:pt x="576" y="218"/>
                    <a:pt x="577" y="219"/>
                  </a:cubicBezTo>
                  <a:cubicBezTo>
                    <a:pt x="592" y="214"/>
                    <a:pt x="592" y="214"/>
                    <a:pt x="592" y="214"/>
                  </a:cubicBezTo>
                  <a:cubicBezTo>
                    <a:pt x="592" y="214"/>
                    <a:pt x="591" y="213"/>
                    <a:pt x="591" y="212"/>
                  </a:cubicBezTo>
                  <a:cubicBezTo>
                    <a:pt x="576" y="217"/>
                    <a:pt x="576" y="217"/>
                    <a:pt x="576" y="217"/>
                  </a:cubicBezTo>
                  <a:close/>
                  <a:moveTo>
                    <a:pt x="576" y="217"/>
                  </a:moveTo>
                  <a:cubicBezTo>
                    <a:pt x="576" y="217"/>
                    <a:pt x="576" y="217"/>
                    <a:pt x="576" y="217"/>
                  </a:cubicBezTo>
                  <a:cubicBezTo>
                    <a:pt x="591" y="212"/>
                    <a:pt x="591" y="212"/>
                    <a:pt x="591" y="212"/>
                  </a:cubicBezTo>
                  <a:cubicBezTo>
                    <a:pt x="591" y="212"/>
                    <a:pt x="591" y="212"/>
                    <a:pt x="591" y="212"/>
                  </a:cubicBezTo>
                  <a:cubicBezTo>
                    <a:pt x="576" y="217"/>
                    <a:pt x="576" y="217"/>
                    <a:pt x="576" y="217"/>
                  </a:cubicBezTo>
                  <a:close/>
                  <a:moveTo>
                    <a:pt x="569" y="197"/>
                  </a:moveTo>
                  <a:cubicBezTo>
                    <a:pt x="569" y="197"/>
                    <a:pt x="569" y="198"/>
                    <a:pt x="570" y="199"/>
                  </a:cubicBezTo>
                  <a:cubicBezTo>
                    <a:pt x="585" y="193"/>
                    <a:pt x="585" y="193"/>
                    <a:pt x="585" y="193"/>
                  </a:cubicBezTo>
                  <a:cubicBezTo>
                    <a:pt x="584" y="192"/>
                    <a:pt x="584" y="192"/>
                    <a:pt x="584" y="191"/>
                  </a:cubicBezTo>
                  <a:cubicBezTo>
                    <a:pt x="569" y="197"/>
                    <a:pt x="569" y="197"/>
                    <a:pt x="569" y="197"/>
                  </a:cubicBezTo>
                  <a:close/>
                  <a:moveTo>
                    <a:pt x="569" y="197"/>
                  </a:moveTo>
                  <a:cubicBezTo>
                    <a:pt x="569" y="197"/>
                    <a:pt x="569" y="197"/>
                    <a:pt x="569" y="197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84" y="191"/>
                    <a:pt x="584" y="191"/>
                    <a:pt x="584" y="191"/>
                  </a:cubicBezTo>
                  <a:cubicBezTo>
                    <a:pt x="569" y="197"/>
                    <a:pt x="569" y="197"/>
                    <a:pt x="569" y="197"/>
                  </a:cubicBezTo>
                  <a:close/>
                  <a:moveTo>
                    <a:pt x="560" y="177"/>
                  </a:moveTo>
                  <a:cubicBezTo>
                    <a:pt x="561" y="178"/>
                    <a:pt x="561" y="178"/>
                    <a:pt x="561" y="179"/>
                  </a:cubicBezTo>
                  <a:cubicBezTo>
                    <a:pt x="576" y="172"/>
                    <a:pt x="576" y="172"/>
                    <a:pt x="576" y="172"/>
                  </a:cubicBezTo>
                  <a:cubicBezTo>
                    <a:pt x="575" y="171"/>
                    <a:pt x="575" y="171"/>
                    <a:pt x="575" y="170"/>
                  </a:cubicBezTo>
                  <a:cubicBezTo>
                    <a:pt x="560" y="177"/>
                    <a:pt x="560" y="177"/>
                    <a:pt x="560" y="177"/>
                  </a:cubicBezTo>
                  <a:close/>
                  <a:moveTo>
                    <a:pt x="560" y="177"/>
                  </a:moveTo>
                  <a:cubicBezTo>
                    <a:pt x="560" y="177"/>
                    <a:pt x="560" y="177"/>
                    <a:pt x="560" y="177"/>
                  </a:cubicBezTo>
                  <a:cubicBezTo>
                    <a:pt x="575" y="170"/>
                    <a:pt x="575" y="170"/>
                    <a:pt x="575" y="170"/>
                  </a:cubicBezTo>
                  <a:cubicBezTo>
                    <a:pt x="575" y="170"/>
                    <a:pt x="575" y="170"/>
                    <a:pt x="575" y="170"/>
                  </a:cubicBezTo>
                  <a:cubicBezTo>
                    <a:pt x="560" y="177"/>
                    <a:pt x="560" y="177"/>
                    <a:pt x="560" y="177"/>
                  </a:cubicBezTo>
                  <a:close/>
                  <a:moveTo>
                    <a:pt x="550" y="158"/>
                  </a:moveTo>
                  <a:cubicBezTo>
                    <a:pt x="551" y="159"/>
                    <a:pt x="551" y="159"/>
                    <a:pt x="551" y="160"/>
                  </a:cubicBezTo>
                  <a:cubicBezTo>
                    <a:pt x="565" y="152"/>
                    <a:pt x="565" y="152"/>
                    <a:pt x="565" y="152"/>
                  </a:cubicBezTo>
                  <a:cubicBezTo>
                    <a:pt x="565" y="151"/>
                    <a:pt x="564" y="151"/>
                    <a:pt x="564" y="150"/>
                  </a:cubicBezTo>
                  <a:lnTo>
                    <a:pt x="550" y="158"/>
                  </a:lnTo>
                  <a:close/>
                  <a:moveTo>
                    <a:pt x="550" y="158"/>
                  </a:moveTo>
                  <a:cubicBezTo>
                    <a:pt x="550" y="158"/>
                    <a:pt x="550" y="158"/>
                    <a:pt x="550" y="158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50" y="158"/>
                    <a:pt x="550" y="158"/>
                    <a:pt x="550" y="158"/>
                  </a:cubicBezTo>
                  <a:close/>
                  <a:moveTo>
                    <a:pt x="539" y="140"/>
                  </a:moveTo>
                  <a:cubicBezTo>
                    <a:pt x="539" y="141"/>
                    <a:pt x="540" y="141"/>
                    <a:pt x="540" y="142"/>
                  </a:cubicBezTo>
                  <a:cubicBezTo>
                    <a:pt x="553" y="133"/>
                    <a:pt x="553" y="133"/>
                    <a:pt x="553" y="133"/>
                  </a:cubicBezTo>
                  <a:cubicBezTo>
                    <a:pt x="553" y="132"/>
                    <a:pt x="552" y="132"/>
                    <a:pt x="552" y="131"/>
                  </a:cubicBezTo>
                  <a:cubicBezTo>
                    <a:pt x="539" y="140"/>
                    <a:pt x="539" y="140"/>
                    <a:pt x="539" y="140"/>
                  </a:cubicBezTo>
                  <a:close/>
                  <a:moveTo>
                    <a:pt x="539" y="140"/>
                  </a:moveTo>
                  <a:cubicBezTo>
                    <a:pt x="539" y="140"/>
                    <a:pt x="539" y="140"/>
                    <a:pt x="539" y="140"/>
                  </a:cubicBezTo>
                  <a:cubicBezTo>
                    <a:pt x="552" y="131"/>
                    <a:pt x="552" y="131"/>
                    <a:pt x="552" y="131"/>
                  </a:cubicBezTo>
                  <a:cubicBezTo>
                    <a:pt x="552" y="131"/>
                    <a:pt x="552" y="131"/>
                    <a:pt x="552" y="131"/>
                  </a:cubicBezTo>
                  <a:cubicBezTo>
                    <a:pt x="539" y="140"/>
                    <a:pt x="539" y="140"/>
                    <a:pt x="539" y="140"/>
                  </a:cubicBezTo>
                  <a:close/>
                  <a:moveTo>
                    <a:pt x="526" y="123"/>
                  </a:moveTo>
                  <a:cubicBezTo>
                    <a:pt x="527" y="124"/>
                    <a:pt x="527" y="124"/>
                    <a:pt x="527" y="125"/>
                  </a:cubicBezTo>
                  <a:cubicBezTo>
                    <a:pt x="540" y="115"/>
                    <a:pt x="540" y="115"/>
                    <a:pt x="540" y="115"/>
                  </a:cubicBezTo>
                  <a:cubicBezTo>
                    <a:pt x="539" y="114"/>
                    <a:pt x="539" y="114"/>
                    <a:pt x="539" y="113"/>
                  </a:cubicBezTo>
                  <a:cubicBezTo>
                    <a:pt x="526" y="123"/>
                    <a:pt x="526" y="123"/>
                    <a:pt x="526" y="123"/>
                  </a:cubicBezTo>
                  <a:close/>
                  <a:moveTo>
                    <a:pt x="526" y="123"/>
                  </a:moveTo>
                  <a:cubicBezTo>
                    <a:pt x="526" y="123"/>
                    <a:pt x="526" y="123"/>
                    <a:pt x="526" y="123"/>
                  </a:cubicBezTo>
                  <a:cubicBezTo>
                    <a:pt x="539" y="113"/>
                    <a:pt x="539" y="113"/>
                    <a:pt x="539" y="113"/>
                  </a:cubicBezTo>
                  <a:cubicBezTo>
                    <a:pt x="539" y="113"/>
                    <a:pt x="539" y="113"/>
                    <a:pt x="539" y="113"/>
                  </a:cubicBezTo>
                  <a:cubicBezTo>
                    <a:pt x="526" y="123"/>
                    <a:pt x="526" y="123"/>
                    <a:pt x="526" y="123"/>
                  </a:cubicBezTo>
                  <a:close/>
                  <a:moveTo>
                    <a:pt x="512" y="107"/>
                  </a:moveTo>
                  <a:cubicBezTo>
                    <a:pt x="513" y="107"/>
                    <a:pt x="513" y="108"/>
                    <a:pt x="513" y="108"/>
                  </a:cubicBezTo>
                  <a:cubicBezTo>
                    <a:pt x="525" y="97"/>
                    <a:pt x="525" y="97"/>
                    <a:pt x="525" y="97"/>
                  </a:cubicBezTo>
                  <a:cubicBezTo>
                    <a:pt x="525" y="97"/>
                    <a:pt x="524" y="96"/>
                    <a:pt x="524" y="96"/>
                  </a:cubicBezTo>
                  <a:cubicBezTo>
                    <a:pt x="512" y="107"/>
                    <a:pt x="512" y="107"/>
                    <a:pt x="512" y="107"/>
                  </a:cubicBezTo>
                  <a:close/>
                  <a:moveTo>
                    <a:pt x="512" y="107"/>
                  </a:moveTo>
                  <a:cubicBezTo>
                    <a:pt x="512" y="107"/>
                    <a:pt x="512" y="107"/>
                    <a:pt x="512" y="107"/>
                  </a:cubicBezTo>
                  <a:cubicBezTo>
                    <a:pt x="524" y="96"/>
                    <a:pt x="524" y="96"/>
                    <a:pt x="524" y="96"/>
                  </a:cubicBezTo>
                  <a:cubicBezTo>
                    <a:pt x="524" y="96"/>
                    <a:pt x="524" y="96"/>
                    <a:pt x="524" y="96"/>
                  </a:cubicBezTo>
                  <a:cubicBezTo>
                    <a:pt x="512" y="107"/>
                    <a:pt x="512" y="107"/>
                    <a:pt x="512" y="107"/>
                  </a:cubicBezTo>
                  <a:close/>
                  <a:moveTo>
                    <a:pt x="497" y="92"/>
                  </a:moveTo>
                  <a:cubicBezTo>
                    <a:pt x="497" y="92"/>
                    <a:pt x="498" y="93"/>
                    <a:pt x="498" y="93"/>
                  </a:cubicBezTo>
                  <a:cubicBezTo>
                    <a:pt x="509" y="81"/>
                    <a:pt x="509" y="81"/>
                    <a:pt x="509" y="81"/>
                  </a:cubicBezTo>
                  <a:cubicBezTo>
                    <a:pt x="509" y="81"/>
                    <a:pt x="508" y="80"/>
                    <a:pt x="508" y="80"/>
                  </a:cubicBezTo>
                  <a:cubicBezTo>
                    <a:pt x="497" y="92"/>
                    <a:pt x="497" y="92"/>
                    <a:pt x="497" y="92"/>
                  </a:cubicBezTo>
                  <a:close/>
                  <a:moveTo>
                    <a:pt x="497" y="92"/>
                  </a:moveTo>
                  <a:cubicBezTo>
                    <a:pt x="497" y="92"/>
                    <a:pt x="497" y="92"/>
                    <a:pt x="497" y="92"/>
                  </a:cubicBezTo>
                  <a:cubicBezTo>
                    <a:pt x="508" y="80"/>
                    <a:pt x="508" y="80"/>
                    <a:pt x="508" y="80"/>
                  </a:cubicBezTo>
                  <a:cubicBezTo>
                    <a:pt x="508" y="80"/>
                    <a:pt x="508" y="80"/>
                    <a:pt x="508" y="80"/>
                  </a:cubicBezTo>
                  <a:cubicBezTo>
                    <a:pt x="497" y="92"/>
                    <a:pt x="497" y="92"/>
                    <a:pt x="497" y="92"/>
                  </a:cubicBezTo>
                  <a:close/>
                  <a:moveTo>
                    <a:pt x="481" y="78"/>
                  </a:moveTo>
                  <a:cubicBezTo>
                    <a:pt x="481" y="78"/>
                    <a:pt x="482" y="79"/>
                    <a:pt x="482" y="79"/>
                  </a:cubicBezTo>
                  <a:cubicBezTo>
                    <a:pt x="492" y="67"/>
                    <a:pt x="492" y="67"/>
                    <a:pt x="492" y="67"/>
                  </a:cubicBezTo>
                  <a:cubicBezTo>
                    <a:pt x="492" y="66"/>
                    <a:pt x="491" y="66"/>
                    <a:pt x="491" y="65"/>
                  </a:cubicBezTo>
                  <a:lnTo>
                    <a:pt x="481" y="78"/>
                  </a:lnTo>
                  <a:close/>
                  <a:moveTo>
                    <a:pt x="481" y="78"/>
                  </a:moveTo>
                  <a:cubicBezTo>
                    <a:pt x="481" y="78"/>
                    <a:pt x="481" y="78"/>
                    <a:pt x="481" y="78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81" y="78"/>
                    <a:pt x="481" y="78"/>
                    <a:pt x="481" y="78"/>
                  </a:cubicBezTo>
                  <a:close/>
                  <a:moveTo>
                    <a:pt x="463" y="65"/>
                  </a:moveTo>
                  <a:cubicBezTo>
                    <a:pt x="464" y="65"/>
                    <a:pt x="465" y="66"/>
                    <a:pt x="465" y="66"/>
                  </a:cubicBezTo>
                  <a:cubicBezTo>
                    <a:pt x="474" y="53"/>
                    <a:pt x="474" y="53"/>
                    <a:pt x="474" y="53"/>
                  </a:cubicBezTo>
                  <a:cubicBezTo>
                    <a:pt x="474" y="53"/>
                    <a:pt x="473" y="52"/>
                    <a:pt x="472" y="52"/>
                  </a:cubicBezTo>
                  <a:cubicBezTo>
                    <a:pt x="463" y="65"/>
                    <a:pt x="463" y="65"/>
                    <a:pt x="463" y="65"/>
                  </a:cubicBezTo>
                  <a:close/>
                  <a:moveTo>
                    <a:pt x="463" y="65"/>
                  </a:moveTo>
                  <a:cubicBezTo>
                    <a:pt x="463" y="65"/>
                    <a:pt x="463" y="65"/>
                    <a:pt x="463" y="65"/>
                  </a:cubicBezTo>
                  <a:cubicBezTo>
                    <a:pt x="472" y="52"/>
                    <a:pt x="472" y="52"/>
                    <a:pt x="472" y="52"/>
                  </a:cubicBezTo>
                  <a:cubicBezTo>
                    <a:pt x="472" y="52"/>
                    <a:pt x="472" y="52"/>
                    <a:pt x="472" y="52"/>
                  </a:cubicBezTo>
                  <a:cubicBezTo>
                    <a:pt x="463" y="65"/>
                    <a:pt x="463" y="65"/>
                    <a:pt x="463" y="65"/>
                  </a:cubicBezTo>
                  <a:close/>
                  <a:moveTo>
                    <a:pt x="445" y="54"/>
                  </a:moveTo>
                  <a:cubicBezTo>
                    <a:pt x="446" y="54"/>
                    <a:pt x="446" y="54"/>
                    <a:pt x="447" y="55"/>
                  </a:cubicBezTo>
                  <a:cubicBezTo>
                    <a:pt x="455" y="41"/>
                    <a:pt x="455" y="41"/>
                    <a:pt x="455" y="41"/>
                  </a:cubicBezTo>
                  <a:cubicBezTo>
                    <a:pt x="455" y="41"/>
                    <a:pt x="454" y="40"/>
                    <a:pt x="453" y="40"/>
                  </a:cubicBezTo>
                  <a:cubicBezTo>
                    <a:pt x="445" y="54"/>
                    <a:pt x="445" y="54"/>
                    <a:pt x="445" y="54"/>
                  </a:cubicBezTo>
                  <a:close/>
                  <a:moveTo>
                    <a:pt x="445" y="54"/>
                  </a:moveTo>
                  <a:cubicBezTo>
                    <a:pt x="445" y="54"/>
                    <a:pt x="445" y="54"/>
                    <a:pt x="445" y="54"/>
                  </a:cubicBezTo>
                  <a:cubicBezTo>
                    <a:pt x="453" y="40"/>
                    <a:pt x="453" y="40"/>
                    <a:pt x="453" y="40"/>
                  </a:cubicBezTo>
                  <a:cubicBezTo>
                    <a:pt x="453" y="40"/>
                    <a:pt x="453" y="40"/>
                    <a:pt x="453" y="40"/>
                  </a:cubicBezTo>
                  <a:cubicBezTo>
                    <a:pt x="445" y="54"/>
                    <a:pt x="445" y="54"/>
                    <a:pt x="445" y="54"/>
                  </a:cubicBezTo>
                  <a:close/>
                  <a:moveTo>
                    <a:pt x="426" y="44"/>
                  </a:moveTo>
                  <a:cubicBezTo>
                    <a:pt x="427" y="44"/>
                    <a:pt x="428" y="44"/>
                    <a:pt x="428" y="45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4" y="30"/>
                    <a:pt x="433" y="29"/>
                  </a:cubicBezTo>
                  <a:cubicBezTo>
                    <a:pt x="426" y="44"/>
                    <a:pt x="426" y="44"/>
                    <a:pt x="426" y="44"/>
                  </a:cubicBezTo>
                  <a:close/>
                  <a:moveTo>
                    <a:pt x="426" y="44"/>
                  </a:moveTo>
                  <a:cubicBezTo>
                    <a:pt x="426" y="44"/>
                    <a:pt x="426" y="44"/>
                    <a:pt x="426" y="44"/>
                  </a:cubicBezTo>
                  <a:cubicBezTo>
                    <a:pt x="433" y="29"/>
                    <a:pt x="433" y="29"/>
                    <a:pt x="433" y="29"/>
                  </a:cubicBezTo>
                  <a:cubicBezTo>
                    <a:pt x="433" y="29"/>
                    <a:pt x="433" y="29"/>
                    <a:pt x="433" y="29"/>
                  </a:cubicBezTo>
                  <a:cubicBezTo>
                    <a:pt x="426" y="44"/>
                    <a:pt x="426" y="44"/>
                    <a:pt x="426" y="44"/>
                  </a:cubicBezTo>
                  <a:close/>
                  <a:moveTo>
                    <a:pt x="407" y="35"/>
                  </a:moveTo>
                  <a:cubicBezTo>
                    <a:pt x="407" y="35"/>
                    <a:pt x="408" y="36"/>
                    <a:pt x="409" y="36"/>
                  </a:cubicBezTo>
                  <a:cubicBezTo>
                    <a:pt x="415" y="21"/>
                    <a:pt x="415" y="21"/>
                    <a:pt x="415" y="21"/>
                  </a:cubicBezTo>
                  <a:cubicBezTo>
                    <a:pt x="414" y="21"/>
                    <a:pt x="413" y="21"/>
                    <a:pt x="413" y="20"/>
                  </a:cubicBezTo>
                  <a:cubicBezTo>
                    <a:pt x="407" y="35"/>
                    <a:pt x="407" y="35"/>
                    <a:pt x="407" y="35"/>
                  </a:cubicBezTo>
                  <a:close/>
                  <a:moveTo>
                    <a:pt x="407" y="35"/>
                  </a:moveTo>
                  <a:cubicBezTo>
                    <a:pt x="407" y="35"/>
                    <a:pt x="407" y="35"/>
                    <a:pt x="407" y="35"/>
                  </a:cubicBezTo>
                  <a:cubicBezTo>
                    <a:pt x="413" y="20"/>
                    <a:pt x="413" y="20"/>
                    <a:pt x="413" y="20"/>
                  </a:cubicBezTo>
                  <a:cubicBezTo>
                    <a:pt x="413" y="20"/>
                    <a:pt x="413" y="20"/>
                    <a:pt x="413" y="20"/>
                  </a:cubicBezTo>
                  <a:cubicBezTo>
                    <a:pt x="407" y="35"/>
                    <a:pt x="407" y="35"/>
                    <a:pt x="407" y="35"/>
                  </a:cubicBezTo>
                  <a:close/>
                  <a:moveTo>
                    <a:pt x="387" y="28"/>
                  </a:moveTo>
                  <a:cubicBezTo>
                    <a:pt x="387" y="28"/>
                    <a:pt x="388" y="29"/>
                    <a:pt x="388" y="29"/>
                  </a:cubicBezTo>
                  <a:cubicBezTo>
                    <a:pt x="393" y="13"/>
                    <a:pt x="393" y="13"/>
                    <a:pt x="393" y="13"/>
                  </a:cubicBezTo>
                  <a:cubicBezTo>
                    <a:pt x="393" y="13"/>
                    <a:pt x="392" y="13"/>
                    <a:pt x="391" y="13"/>
                  </a:cubicBezTo>
                  <a:cubicBezTo>
                    <a:pt x="387" y="28"/>
                    <a:pt x="387" y="28"/>
                    <a:pt x="387" y="28"/>
                  </a:cubicBezTo>
                  <a:close/>
                  <a:moveTo>
                    <a:pt x="386" y="28"/>
                  </a:moveTo>
                  <a:cubicBezTo>
                    <a:pt x="387" y="28"/>
                    <a:pt x="387" y="28"/>
                    <a:pt x="387" y="28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386" y="28"/>
                    <a:pt x="386" y="28"/>
                    <a:pt x="386" y="28"/>
                  </a:cubicBezTo>
                  <a:close/>
                  <a:moveTo>
                    <a:pt x="366" y="23"/>
                  </a:moveTo>
                  <a:cubicBezTo>
                    <a:pt x="366" y="23"/>
                    <a:pt x="367" y="23"/>
                    <a:pt x="368" y="23"/>
                  </a:cubicBezTo>
                  <a:cubicBezTo>
                    <a:pt x="371" y="7"/>
                    <a:pt x="371" y="7"/>
                    <a:pt x="371" y="7"/>
                  </a:cubicBezTo>
                  <a:cubicBezTo>
                    <a:pt x="371" y="7"/>
                    <a:pt x="370" y="7"/>
                    <a:pt x="369" y="7"/>
                  </a:cubicBezTo>
                  <a:cubicBezTo>
                    <a:pt x="366" y="23"/>
                    <a:pt x="366" y="23"/>
                    <a:pt x="366" y="23"/>
                  </a:cubicBezTo>
                  <a:close/>
                  <a:moveTo>
                    <a:pt x="366" y="23"/>
                  </a:moveTo>
                  <a:cubicBezTo>
                    <a:pt x="366" y="23"/>
                    <a:pt x="366" y="23"/>
                    <a:pt x="366" y="23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366" y="23"/>
                    <a:pt x="366" y="23"/>
                    <a:pt x="366" y="23"/>
                  </a:cubicBezTo>
                  <a:close/>
                  <a:moveTo>
                    <a:pt x="345" y="19"/>
                  </a:moveTo>
                  <a:cubicBezTo>
                    <a:pt x="345" y="19"/>
                    <a:pt x="346" y="19"/>
                    <a:pt x="347" y="19"/>
                  </a:cubicBezTo>
                  <a:cubicBezTo>
                    <a:pt x="349" y="3"/>
                    <a:pt x="349" y="3"/>
                    <a:pt x="349" y="3"/>
                  </a:cubicBezTo>
                  <a:cubicBezTo>
                    <a:pt x="349" y="3"/>
                    <a:pt x="348" y="3"/>
                    <a:pt x="347" y="3"/>
                  </a:cubicBezTo>
                  <a:cubicBezTo>
                    <a:pt x="345" y="19"/>
                    <a:pt x="345" y="19"/>
                    <a:pt x="345" y="19"/>
                  </a:cubicBezTo>
                  <a:close/>
                  <a:moveTo>
                    <a:pt x="345" y="19"/>
                  </a:moveTo>
                  <a:cubicBezTo>
                    <a:pt x="345" y="19"/>
                    <a:pt x="345" y="19"/>
                    <a:pt x="345" y="19"/>
                  </a:cubicBezTo>
                  <a:cubicBezTo>
                    <a:pt x="347" y="3"/>
                    <a:pt x="347" y="3"/>
                    <a:pt x="347" y="3"/>
                  </a:cubicBezTo>
                  <a:cubicBezTo>
                    <a:pt x="347" y="3"/>
                    <a:pt x="347" y="3"/>
                    <a:pt x="347" y="3"/>
                  </a:cubicBezTo>
                  <a:cubicBezTo>
                    <a:pt x="345" y="19"/>
                    <a:pt x="345" y="19"/>
                    <a:pt x="345" y="19"/>
                  </a:cubicBezTo>
                  <a:close/>
                  <a:moveTo>
                    <a:pt x="324" y="16"/>
                  </a:moveTo>
                  <a:cubicBezTo>
                    <a:pt x="324" y="16"/>
                    <a:pt x="325" y="16"/>
                    <a:pt x="325" y="17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26" y="1"/>
                    <a:pt x="325" y="0"/>
                    <a:pt x="325" y="0"/>
                  </a:cubicBezTo>
                  <a:cubicBezTo>
                    <a:pt x="324" y="16"/>
                    <a:pt x="324" y="16"/>
                    <a:pt x="324" y="16"/>
                  </a:cubicBezTo>
                  <a:close/>
                  <a:moveTo>
                    <a:pt x="323" y="16"/>
                  </a:moveTo>
                  <a:cubicBezTo>
                    <a:pt x="324" y="16"/>
                    <a:pt x="324" y="16"/>
                    <a:pt x="324" y="16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23" y="16"/>
                    <a:pt x="323" y="16"/>
                    <a:pt x="323" y="16"/>
                  </a:cubicBezTo>
                  <a:close/>
                  <a:moveTo>
                    <a:pt x="302" y="16"/>
                  </a:moveTo>
                  <a:cubicBezTo>
                    <a:pt x="303" y="16"/>
                    <a:pt x="303" y="16"/>
                    <a:pt x="303" y="16"/>
                  </a:cubicBezTo>
                  <a:cubicBezTo>
                    <a:pt x="303" y="16"/>
                    <a:pt x="304" y="16"/>
                    <a:pt x="304" y="16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304" y="0"/>
                    <a:pt x="303" y="0"/>
                    <a:pt x="303" y="0"/>
                  </a:cubicBezTo>
                  <a:cubicBezTo>
                    <a:pt x="302" y="0"/>
                    <a:pt x="302" y="0"/>
                    <a:pt x="302" y="0"/>
                  </a:cubicBezTo>
                  <a:lnTo>
                    <a:pt x="302" y="16"/>
                  </a:lnTo>
                  <a:close/>
                  <a:moveTo>
                    <a:pt x="302" y="16"/>
                  </a:moveTo>
                  <a:cubicBezTo>
                    <a:pt x="302" y="16"/>
                    <a:pt x="302" y="16"/>
                    <a:pt x="302" y="16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02" y="0"/>
                    <a:pt x="302" y="0"/>
                    <a:pt x="302" y="0"/>
                  </a:cubicBezTo>
                  <a:lnTo>
                    <a:pt x="302" y="16"/>
                  </a:lnTo>
                  <a:close/>
                  <a:moveTo>
                    <a:pt x="281" y="16"/>
                  </a:moveTo>
                  <a:cubicBezTo>
                    <a:pt x="281" y="16"/>
                    <a:pt x="282" y="16"/>
                    <a:pt x="283" y="16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1" y="0"/>
                    <a:pt x="280" y="0"/>
                    <a:pt x="280" y="0"/>
                  </a:cubicBezTo>
                  <a:cubicBezTo>
                    <a:pt x="281" y="16"/>
                    <a:pt x="281" y="16"/>
                    <a:pt x="281" y="16"/>
                  </a:cubicBezTo>
                  <a:close/>
                  <a:moveTo>
                    <a:pt x="281" y="16"/>
                  </a:moveTo>
                  <a:cubicBezTo>
                    <a:pt x="281" y="16"/>
                    <a:pt x="281" y="16"/>
                    <a:pt x="281" y="16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281" y="16"/>
                    <a:pt x="281" y="16"/>
                    <a:pt x="281" y="16"/>
                  </a:cubicBezTo>
                  <a:close/>
                  <a:moveTo>
                    <a:pt x="259" y="19"/>
                  </a:moveTo>
                  <a:cubicBezTo>
                    <a:pt x="260" y="19"/>
                    <a:pt x="261" y="19"/>
                    <a:pt x="261" y="19"/>
                  </a:cubicBezTo>
                  <a:cubicBezTo>
                    <a:pt x="259" y="3"/>
                    <a:pt x="259" y="3"/>
                    <a:pt x="259" y="3"/>
                  </a:cubicBezTo>
                  <a:cubicBezTo>
                    <a:pt x="258" y="3"/>
                    <a:pt x="258" y="3"/>
                    <a:pt x="257" y="3"/>
                  </a:cubicBezTo>
                  <a:cubicBezTo>
                    <a:pt x="259" y="19"/>
                    <a:pt x="259" y="19"/>
                    <a:pt x="259" y="19"/>
                  </a:cubicBezTo>
                  <a:close/>
                  <a:moveTo>
                    <a:pt x="259" y="19"/>
                  </a:moveTo>
                  <a:cubicBezTo>
                    <a:pt x="259" y="19"/>
                    <a:pt x="259" y="19"/>
                    <a:pt x="259" y="19"/>
                  </a:cubicBezTo>
                  <a:cubicBezTo>
                    <a:pt x="257" y="3"/>
                    <a:pt x="257" y="3"/>
                    <a:pt x="257" y="3"/>
                  </a:cubicBezTo>
                  <a:cubicBezTo>
                    <a:pt x="257" y="3"/>
                    <a:pt x="257" y="3"/>
                    <a:pt x="257" y="3"/>
                  </a:cubicBezTo>
                  <a:cubicBezTo>
                    <a:pt x="259" y="19"/>
                    <a:pt x="259" y="19"/>
                    <a:pt x="259" y="19"/>
                  </a:cubicBezTo>
                  <a:close/>
                  <a:moveTo>
                    <a:pt x="238" y="23"/>
                  </a:moveTo>
                  <a:cubicBezTo>
                    <a:pt x="239" y="23"/>
                    <a:pt x="240" y="23"/>
                    <a:pt x="240" y="22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6" y="7"/>
                    <a:pt x="236" y="7"/>
                    <a:pt x="235" y="7"/>
                  </a:cubicBezTo>
                  <a:cubicBezTo>
                    <a:pt x="238" y="23"/>
                    <a:pt x="238" y="23"/>
                    <a:pt x="238" y="23"/>
                  </a:cubicBezTo>
                  <a:close/>
                  <a:moveTo>
                    <a:pt x="238" y="23"/>
                  </a:moveTo>
                  <a:cubicBezTo>
                    <a:pt x="238" y="23"/>
                    <a:pt x="238" y="23"/>
                    <a:pt x="238" y="23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8" y="23"/>
                    <a:pt x="238" y="23"/>
                    <a:pt x="238" y="23"/>
                  </a:cubicBezTo>
                  <a:close/>
                  <a:moveTo>
                    <a:pt x="218" y="28"/>
                  </a:moveTo>
                  <a:cubicBezTo>
                    <a:pt x="218" y="28"/>
                    <a:pt x="219" y="28"/>
                    <a:pt x="220" y="28"/>
                  </a:cubicBezTo>
                  <a:cubicBezTo>
                    <a:pt x="215" y="12"/>
                    <a:pt x="215" y="12"/>
                    <a:pt x="215" y="12"/>
                  </a:cubicBezTo>
                  <a:cubicBezTo>
                    <a:pt x="214" y="13"/>
                    <a:pt x="214" y="13"/>
                    <a:pt x="213" y="13"/>
                  </a:cubicBezTo>
                  <a:cubicBezTo>
                    <a:pt x="218" y="28"/>
                    <a:pt x="218" y="28"/>
                    <a:pt x="218" y="28"/>
                  </a:cubicBezTo>
                  <a:close/>
                  <a:moveTo>
                    <a:pt x="218" y="28"/>
                  </a:moveTo>
                  <a:cubicBezTo>
                    <a:pt x="218" y="28"/>
                    <a:pt x="218" y="28"/>
                    <a:pt x="218" y="28"/>
                  </a:cubicBezTo>
                  <a:cubicBezTo>
                    <a:pt x="213" y="13"/>
                    <a:pt x="213" y="13"/>
                    <a:pt x="213" y="13"/>
                  </a:cubicBezTo>
                  <a:cubicBezTo>
                    <a:pt x="213" y="13"/>
                    <a:pt x="213" y="13"/>
                    <a:pt x="213" y="13"/>
                  </a:cubicBezTo>
                  <a:cubicBezTo>
                    <a:pt x="218" y="28"/>
                    <a:pt x="218" y="28"/>
                    <a:pt x="218" y="28"/>
                  </a:cubicBezTo>
                  <a:close/>
                  <a:moveTo>
                    <a:pt x="198" y="35"/>
                  </a:moveTo>
                  <a:cubicBezTo>
                    <a:pt x="198" y="35"/>
                    <a:pt x="199" y="35"/>
                    <a:pt x="199" y="35"/>
                  </a:cubicBezTo>
                  <a:cubicBezTo>
                    <a:pt x="194" y="20"/>
                    <a:pt x="194" y="20"/>
                    <a:pt x="194" y="20"/>
                  </a:cubicBezTo>
                  <a:cubicBezTo>
                    <a:pt x="193" y="20"/>
                    <a:pt x="192" y="20"/>
                    <a:pt x="192" y="21"/>
                  </a:cubicBezTo>
                  <a:cubicBezTo>
                    <a:pt x="198" y="35"/>
                    <a:pt x="198" y="35"/>
                    <a:pt x="198" y="35"/>
                  </a:cubicBezTo>
                  <a:close/>
                  <a:moveTo>
                    <a:pt x="198" y="35"/>
                  </a:moveTo>
                  <a:cubicBezTo>
                    <a:pt x="198" y="35"/>
                    <a:pt x="198" y="35"/>
                    <a:pt x="198" y="35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2" y="21"/>
                    <a:pt x="192" y="21"/>
                    <a:pt x="192" y="21"/>
                  </a:cubicBezTo>
                  <a:cubicBezTo>
                    <a:pt x="198" y="35"/>
                    <a:pt x="198" y="35"/>
                    <a:pt x="198" y="35"/>
                  </a:cubicBezTo>
                  <a:close/>
                  <a:moveTo>
                    <a:pt x="178" y="44"/>
                  </a:moveTo>
                  <a:cubicBezTo>
                    <a:pt x="179" y="44"/>
                    <a:pt x="179" y="43"/>
                    <a:pt x="180" y="43"/>
                  </a:cubicBezTo>
                  <a:cubicBezTo>
                    <a:pt x="173" y="29"/>
                    <a:pt x="173" y="29"/>
                    <a:pt x="173" y="29"/>
                  </a:cubicBezTo>
                  <a:cubicBezTo>
                    <a:pt x="172" y="29"/>
                    <a:pt x="172" y="29"/>
                    <a:pt x="171" y="30"/>
                  </a:cubicBezTo>
                  <a:cubicBezTo>
                    <a:pt x="178" y="44"/>
                    <a:pt x="178" y="44"/>
                    <a:pt x="178" y="44"/>
                  </a:cubicBezTo>
                  <a:close/>
                  <a:moveTo>
                    <a:pt x="178" y="44"/>
                  </a:moveTo>
                  <a:cubicBezTo>
                    <a:pt x="178" y="44"/>
                    <a:pt x="178" y="44"/>
                    <a:pt x="178" y="44"/>
                  </a:cubicBezTo>
                  <a:cubicBezTo>
                    <a:pt x="171" y="30"/>
                    <a:pt x="171" y="30"/>
                    <a:pt x="171" y="30"/>
                  </a:cubicBezTo>
                  <a:cubicBezTo>
                    <a:pt x="171" y="30"/>
                    <a:pt x="171" y="30"/>
                    <a:pt x="171" y="30"/>
                  </a:cubicBezTo>
                  <a:cubicBezTo>
                    <a:pt x="178" y="44"/>
                    <a:pt x="178" y="44"/>
                    <a:pt x="178" y="44"/>
                  </a:cubicBezTo>
                  <a:close/>
                  <a:moveTo>
                    <a:pt x="159" y="54"/>
                  </a:moveTo>
                  <a:cubicBezTo>
                    <a:pt x="160" y="54"/>
                    <a:pt x="160" y="53"/>
                    <a:pt x="161" y="53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52" y="40"/>
                    <a:pt x="152" y="40"/>
                    <a:pt x="151" y="40"/>
                  </a:cubicBezTo>
                  <a:cubicBezTo>
                    <a:pt x="159" y="54"/>
                    <a:pt x="159" y="54"/>
                    <a:pt x="159" y="54"/>
                  </a:cubicBezTo>
                  <a:close/>
                  <a:moveTo>
                    <a:pt x="159" y="54"/>
                  </a:moveTo>
                  <a:cubicBezTo>
                    <a:pt x="159" y="54"/>
                    <a:pt x="159" y="54"/>
                    <a:pt x="159" y="54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9" y="54"/>
                    <a:pt x="159" y="54"/>
                    <a:pt x="159" y="54"/>
                  </a:cubicBezTo>
                  <a:close/>
                  <a:moveTo>
                    <a:pt x="141" y="65"/>
                  </a:moveTo>
                  <a:cubicBezTo>
                    <a:pt x="142" y="65"/>
                    <a:pt x="142" y="65"/>
                    <a:pt x="143" y="64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3" y="52"/>
                    <a:pt x="133" y="52"/>
                    <a:pt x="132" y="52"/>
                  </a:cubicBezTo>
                  <a:cubicBezTo>
                    <a:pt x="141" y="65"/>
                    <a:pt x="141" y="65"/>
                    <a:pt x="141" y="65"/>
                  </a:cubicBezTo>
                  <a:close/>
                  <a:moveTo>
                    <a:pt x="141" y="65"/>
                  </a:moveTo>
                  <a:cubicBezTo>
                    <a:pt x="141" y="65"/>
                    <a:pt x="141" y="65"/>
                    <a:pt x="141" y="65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41" y="65"/>
                    <a:pt x="141" y="65"/>
                    <a:pt x="141" y="65"/>
                  </a:cubicBezTo>
                  <a:close/>
                  <a:moveTo>
                    <a:pt x="124" y="78"/>
                  </a:moveTo>
                  <a:cubicBezTo>
                    <a:pt x="124" y="78"/>
                    <a:pt x="125" y="77"/>
                    <a:pt x="125" y="77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65"/>
                    <a:pt x="114" y="65"/>
                    <a:pt x="114" y="66"/>
                  </a:cubicBezTo>
                  <a:cubicBezTo>
                    <a:pt x="124" y="78"/>
                    <a:pt x="124" y="78"/>
                    <a:pt x="124" y="78"/>
                  </a:cubicBezTo>
                  <a:close/>
                  <a:moveTo>
                    <a:pt x="124" y="78"/>
                  </a:moveTo>
                  <a:cubicBezTo>
                    <a:pt x="124" y="78"/>
                    <a:pt x="124" y="78"/>
                    <a:pt x="124" y="78"/>
                  </a:cubicBezTo>
                  <a:cubicBezTo>
                    <a:pt x="114" y="66"/>
                    <a:pt x="114" y="66"/>
                    <a:pt x="114" y="66"/>
                  </a:cubicBezTo>
                  <a:cubicBezTo>
                    <a:pt x="114" y="66"/>
                    <a:pt x="114" y="66"/>
                    <a:pt x="114" y="66"/>
                  </a:cubicBezTo>
                  <a:cubicBezTo>
                    <a:pt x="124" y="78"/>
                    <a:pt x="124" y="78"/>
                    <a:pt x="124" y="78"/>
                  </a:cubicBezTo>
                  <a:close/>
                  <a:moveTo>
                    <a:pt x="108" y="92"/>
                  </a:moveTo>
                  <a:cubicBezTo>
                    <a:pt x="108" y="92"/>
                    <a:pt x="109" y="91"/>
                    <a:pt x="109" y="91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98" y="80"/>
                    <a:pt x="97" y="80"/>
                    <a:pt x="97" y="80"/>
                  </a:cubicBezTo>
                  <a:cubicBezTo>
                    <a:pt x="108" y="92"/>
                    <a:pt x="108" y="92"/>
                    <a:pt x="108" y="92"/>
                  </a:cubicBezTo>
                  <a:close/>
                  <a:moveTo>
                    <a:pt x="108" y="92"/>
                  </a:moveTo>
                  <a:cubicBezTo>
                    <a:pt x="108" y="92"/>
                    <a:pt x="108" y="92"/>
                    <a:pt x="108" y="92"/>
                  </a:cubicBezTo>
                  <a:cubicBezTo>
                    <a:pt x="97" y="80"/>
                    <a:pt x="97" y="80"/>
                    <a:pt x="97" y="80"/>
                  </a:cubicBezTo>
                  <a:cubicBezTo>
                    <a:pt x="97" y="81"/>
                    <a:pt x="97" y="81"/>
                    <a:pt x="97" y="81"/>
                  </a:cubicBezTo>
                  <a:cubicBezTo>
                    <a:pt x="108" y="92"/>
                    <a:pt x="108" y="92"/>
                    <a:pt x="108" y="92"/>
                  </a:cubicBezTo>
                  <a:close/>
                  <a:moveTo>
                    <a:pt x="93" y="107"/>
                  </a:moveTo>
                  <a:cubicBezTo>
                    <a:pt x="93" y="107"/>
                    <a:pt x="93" y="106"/>
                    <a:pt x="94" y="106"/>
                  </a:cubicBezTo>
                  <a:cubicBezTo>
                    <a:pt x="82" y="95"/>
                    <a:pt x="82" y="95"/>
                    <a:pt x="82" y="95"/>
                  </a:cubicBezTo>
                  <a:cubicBezTo>
                    <a:pt x="82" y="95"/>
                    <a:pt x="81" y="96"/>
                    <a:pt x="81" y="96"/>
                  </a:cubicBezTo>
                  <a:lnTo>
                    <a:pt x="93" y="107"/>
                  </a:lnTo>
                  <a:close/>
                  <a:moveTo>
                    <a:pt x="93" y="107"/>
                  </a:moveTo>
                  <a:cubicBezTo>
                    <a:pt x="93" y="107"/>
                    <a:pt x="93" y="107"/>
                    <a:pt x="93" y="107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93" y="107"/>
                    <a:pt x="93" y="107"/>
                    <a:pt x="93" y="107"/>
                  </a:cubicBezTo>
                  <a:close/>
                  <a:moveTo>
                    <a:pt x="79" y="124"/>
                  </a:moveTo>
                  <a:cubicBezTo>
                    <a:pt x="79" y="123"/>
                    <a:pt x="79" y="123"/>
                    <a:pt x="80" y="122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7" y="113"/>
                    <a:pt x="67" y="113"/>
                    <a:pt x="66" y="114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79" y="124"/>
                  </a:moveTo>
                  <a:cubicBezTo>
                    <a:pt x="79" y="124"/>
                    <a:pt x="79" y="124"/>
                    <a:pt x="79" y="124"/>
                  </a:cubicBezTo>
                  <a:cubicBezTo>
                    <a:pt x="66" y="114"/>
                    <a:pt x="66" y="114"/>
                    <a:pt x="66" y="114"/>
                  </a:cubicBezTo>
                  <a:cubicBezTo>
                    <a:pt x="66" y="114"/>
                    <a:pt x="66" y="114"/>
                    <a:pt x="66" y="114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66" y="141"/>
                  </a:moveTo>
                  <a:cubicBezTo>
                    <a:pt x="66" y="140"/>
                    <a:pt x="67" y="140"/>
                    <a:pt x="67" y="139"/>
                  </a:cubicBezTo>
                  <a:cubicBezTo>
                    <a:pt x="54" y="130"/>
                    <a:pt x="54" y="130"/>
                    <a:pt x="54" y="130"/>
                  </a:cubicBezTo>
                  <a:cubicBezTo>
                    <a:pt x="53" y="131"/>
                    <a:pt x="53" y="131"/>
                    <a:pt x="53" y="132"/>
                  </a:cubicBezTo>
                  <a:cubicBezTo>
                    <a:pt x="66" y="141"/>
                    <a:pt x="66" y="141"/>
                    <a:pt x="66" y="141"/>
                  </a:cubicBezTo>
                  <a:close/>
                  <a:moveTo>
                    <a:pt x="66" y="141"/>
                  </a:moveTo>
                  <a:cubicBezTo>
                    <a:pt x="66" y="141"/>
                    <a:pt x="66" y="141"/>
                    <a:pt x="66" y="141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66" y="141"/>
                    <a:pt x="66" y="141"/>
                    <a:pt x="66" y="141"/>
                  </a:cubicBezTo>
                  <a:close/>
                  <a:moveTo>
                    <a:pt x="55" y="159"/>
                  </a:moveTo>
                  <a:cubicBezTo>
                    <a:pt x="55" y="158"/>
                    <a:pt x="55" y="158"/>
                    <a:pt x="55" y="157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1" y="150"/>
                    <a:pt x="41" y="150"/>
                    <a:pt x="41" y="151"/>
                  </a:cubicBezTo>
                  <a:cubicBezTo>
                    <a:pt x="55" y="159"/>
                    <a:pt x="55" y="159"/>
                    <a:pt x="55" y="159"/>
                  </a:cubicBezTo>
                  <a:close/>
                  <a:moveTo>
                    <a:pt x="54" y="159"/>
                  </a:moveTo>
                  <a:cubicBezTo>
                    <a:pt x="55" y="159"/>
                    <a:pt x="55" y="159"/>
                    <a:pt x="55" y="159"/>
                  </a:cubicBezTo>
                  <a:cubicBezTo>
                    <a:pt x="41" y="151"/>
                    <a:pt x="41" y="151"/>
                    <a:pt x="41" y="151"/>
                  </a:cubicBezTo>
                  <a:cubicBezTo>
                    <a:pt x="41" y="151"/>
                    <a:pt x="41" y="151"/>
                    <a:pt x="41" y="151"/>
                  </a:cubicBezTo>
                  <a:cubicBezTo>
                    <a:pt x="54" y="159"/>
                    <a:pt x="54" y="159"/>
                    <a:pt x="54" y="159"/>
                  </a:cubicBezTo>
                  <a:close/>
                  <a:moveTo>
                    <a:pt x="45" y="178"/>
                  </a:moveTo>
                  <a:cubicBezTo>
                    <a:pt x="45" y="177"/>
                    <a:pt x="45" y="177"/>
                    <a:pt x="45" y="176"/>
                  </a:cubicBezTo>
                  <a:cubicBezTo>
                    <a:pt x="31" y="169"/>
                    <a:pt x="31" y="169"/>
                    <a:pt x="31" y="169"/>
                  </a:cubicBezTo>
                  <a:cubicBezTo>
                    <a:pt x="31" y="170"/>
                    <a:pt x="30" y="170"/>
                    <a:pt x="30" y="171"/>
                  </a:cubicBezTo>
                  <a:cubicBezTo>
                    <a:pt x="45" y="178"/>
                    <a:pt x="45" y="178"/>
                    <a:pt x="45" y="178"/>
                  </a:cubicBezTo>
                  <a:close/>
                  <a:moveTo>
                    <a:pt x="44" y="178"/>
                  </a:moveTo>
                  <a:cubicBezTo>
                    <a:pt x="45" y="178"/>
                    <a:pt x="45" y="178"/>
                    <a:pt x="45" y="178"/>
                  </a:cubicBezTo>
                  <a:cubicBezTo>
                    <a:pt x="30" y="171"/>
                    <a:pt x="30" y="171"/>
                    <a:pt x="30" y="171"/>
                  </a:cubicBezTo>
                  <a:cubicBezTo>
                    <a:pt x="30" y="171"/>
                    <a:pt x="30" y="171"/>
                    <a:pt x="30" y="171"/>
                  </a:cubicBezTo>
                  <a:cubicBezTo>
                    <a:pt x="44" y="178"/>
                    <a:pt x="44" y="178"/>
                    <a:pt x="44" y="178"/>
                  </a:cubicBezTo>
                  <a:close/>
                  <a:moveTo>
                    <a:pt x="36" y="198"/>
                  </a:moveTo>
                  <a:cubicBezTo>
                    <a:pt x="36" y="197"/>
                    <a:pt x="36" y="196"/>
                    <a:pt x="37" y="196"/>
                  </a:cubicBezTo>
                  <a:cubicBezTo>
                    <a:pt x="22" y="190"/>
                    <a:pt x="22" y="190"/>
                    <a:pt x="22" y="190"/>
                  </a:cubicBezTo>
                  <a:cubicBezTo>
                    <a:pt x="22" y="190"/>
                    <a:pt x="21" y="191"/>
                    <a:pt x="21" y="192"/>
                  </a:cubicBezTo>
                  <a:cubicBezTo>
                    <a:pt x="36" y="198"/>
                    <a:pt x="36" y="198"/>
                    <a:pt x="36" y="198"/>
                  </a:cubicBezTo>
                  <a:close/>
                  <a:moveTo>
                    <a:pt x="36" y="198"/>
                  </a:moveTo>
                  <a:cubicBezTo>
                    <a:pt x="36" y="198"/>
                    <a:pt x="36" y="198"/>
                    <a:pt x="36" y="198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36" y="198"/>
                    <a:pt x="36" y="198"/>
                    <a:pt x="36" y="198"/>
                  </a:cubicBezTo>
                  <a:close/>
                  <a:moveTo>
                    <a:pt x="29" y="218"/>
                  </a:moveTo>
                  <a:cubicBezTo>
                    <a:pt x="29" y="217"/>
                    <a:pt x="29" y="217"/>
                    <a:pt x="29" y="216"/>
                  </a:cubicBezTo>
                  <a:cubicBezTo>
                    <a:pt x="14" y="211"/>
                    <a:pt x="14" y="211"/>
                    <a:pt x="14" y="211"/>
                  </a:cubicBezTo>
                  <a:cubicBezTo>
                    <a:pt x="14" y="212"/>
                    <a:pt x="14" y="212"/>
                    <a:pt x="14" y="213"/>
                  </a:cubicBezTo>
                  <a:cubicBezTo>
                    <a:pt x="29" y="218"/>
                    <a:pt x="29" y="218"/>
                    <a:pt x="29" y="218"/>
                  </a:cubicBezTo>
                  <a:close/>
                  <a:moveTo>
                    <a:pt x="29" y="218"/>
                  </a:moveTo>
                  <a:cubicBezTo>
                    <a:pt x="29" y="218"/>
                    <a:pt x="29" y="218"/>
                    <a:pt x="29" y="218"/>
                  </a:cubicBezTo>
                  <a:cubicBezTo>
                    <a:pt x="14" y="213"/>
                    <a:pt x="14" y="213"/>
                    <a:pt x="14" y="213"/>
                  </a:cubicBezTo>
                  <a:cubicBezTo>
                    <a:pt x="14" y="213"/>
                    <a:pt x="14" y="213"/>
                    <a:pt x="14" y="213"/>
                  </a:cubicBezTo>
                  <a:cubicBezTo>
                    <a:pt x="29" y="218"/>
                    <a:pt x="29" y="218"/>
                    <a:pt x="29" y="218"/>
                  </a:cubicBezTo>
                  <a:close/>
                  <a:moveTo>
                    <a:pt x="23" y="238"/>
                  </a:moveTo>
                  <a:cubicBezTo>
                    <a:pt x="24" y="238"/>
                    <a:pt x="24" y="237"/>
                    <a:pt x="24" y="23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8" y="234"/>
                    <a:pt x="8" y="234"/>
                    <a:pt x="8" y="235"/>
                  </a:cubicBezTo>
                  <a:cubicBezTo>
                    <a:pt x="23" y="238"/>
                    <a:pt x="23" y="238"/>
                    <a:pt x="23" y="238"/>
                  </a:cubicBezTo>
                  <a:close/>
                  <a:moveTo>
                    <a:pt x="23" y="238"/>
                  </a:moveTo>
                  <a:cubicBezTo>
                    <a:pt x="23" y="238"/>
                    <a:pt x="23" y="238"/>
                    <a:pt x="23" y="238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23" y="238"/>
                    <a:pt x="23" y="238"/>
                    <a:pt x="23" y="238"/>
                  </a:cubicBezTo>
                  <a:close/>
                  <a:moveTo>
                    <a:pt x="19" y="259"/>
                  </a:moveTo>
                  <a:cubicBezTo>
                    <a:pt x="20" y="259"/>
                    <a:pt x="20" y="258"/>
                    <a:pt x="20" y="258"/>
                  </a:cubicBezTo>
                  <a:cubicBezTo>
                    <a:pt x="4" y="255"/>
                    <a:pt x="4" y="255"/>
                    <a:pt x="4" y="255"/>
                  </a:cubicBezTo>
                  <a:cubicBezTo>
                    <a:pt x="4" y="256"/>
                    <a:pt x="4" y="256"/>
                    <a:pt x="4" y="257"/>
                  </a:cubicBezTo>
                  <a:lnTo>
                    <a:pt x="19" y="259"/>
                  </a:lnTo>
                  <a:close/>
                  <a:moveTo>
                    <a:pt x="19" y="259"/>
                  </a:moveTo>
                  <a:cubicBezTo>
                    <a:pt x="19" y="259"/>
                    <a:pt x="19" y="259"/>
                    <a:pt x="19" y="259"/>
                  </a:cubicBezTo>
                  <a:cubicBezTo>
                    <a:pt x="4" y="257"/>
                    <a:pt x="4" y="257"/>
                    <a:pt x="4" y="257"/>
                  </a:cubicBezTo>
                  <a:cubicBezTo>
                    <a:pt x="4" y="257"/>
                    <a:pt x="4" y="257"/>
                    <a:pt x="4" y="257"/>
                  </a:cubicBezTo>
                  <a:cubicBezTo>
                    <a:pt x="19" y="259"/>
                    <a:pt x="19" y="259"/>
                    <a:pt x="19" y="259"/>
                  </a:cubicBezTo>
                  <a:close/>
                  <a:moveTo>
                    <a:pt x="17" y="281"/>
                  </a:moveTo>
                  <a:cubicBezTo>
                    <a:pt x="17" y="280"/>
                    <a:pt x="17" y="279"/>
                    <a:pt x="17" y="279"/>
                  </a:cubicBezTo>
                  <a:cubicBezTo>
                    <a:pt x="1" y="278"/>
                    <a:pt x="1" y="278"/>
                    <a:pt x="1" y="278"/>
                  </a:cubicBezTo>
                  <a:cubicBezTo>
                    <a:pt x="1" y="278"/>
                    <a:pt x="1" y="279"/>
                    <a:pt x="1" y="280"/>
                  </a:cubicBezTo>
                  <a:lnTo>
                    <a:pt x="17" y="281"/>
                  </a:lnTo>
                  <a:close/>
                  <a:moveTo>
                    <a:pt x="17" y="281"/>
                  </a:moveTo>
                  <a:cubicBezTo>
                    <a:pt x="17" y="281"/>
                    <a:pt x="17" y="281"/>
                    <a:pt x="17" y="281"/>
                  </a:cubicBezTo>
                  <a:cubicBezTo>
                    <a:pt x="1" y="280"/>
                    <a:pt x="1" y="280"/>
                    <a:pt x="1" y="280"/>
                  </a:cubicBezTo>
                  <a:cubicBezTo>
                    <a:pt x="1" y="280"/>
                    <a:pt x="1" y="280"/>
                    <a:pt x="1" y="280"/>
                  </a:cubicBezTo>
                  <a:cubicBezTo>
                    <a:pt x="17" y="281"/>
                    <a:pt x="17" y="281"/>
                    <a:pt x="17" y="281"/>
                  </a:cubicBezTo>
                  <a:close/>
                  <a:moveTo>
                    <a:pt x="16" y="302"/>
                  </a:moveTo>
                  <a:cubicBezTo>
                    <a:pt x="16" y="302"/>
                    <a:pt x="16" y="302"/>
                    <a:pt x="16" y="302"/>
                  </a:cubicBezTo>
                  <a:cubicBezTo>
                    <a:pt x="16" y="301"/>
                    <a:pt x="16" y="301"/>
                    <a:pt x="16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6" y="302"/>
                    <a:pt x="16" y="302"/>
                    <a:pt x="16" y="302"/>
                  </a:cubicBezTo>
                  <a:close/>
                  <a:moveTo>
                    <a:pt x="16" y="302"/>
                  </a:moveTo>
                  <a:cubicBezTo>
                    <a:pt x="16" y="302"/>
                    <a:pt x="16" y="302"/>
                    <a:pt x="16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6" y="302"/>
                    <a:pt x="16" y="302"/>
                    <a:pt x="16" y="302"/>
                  </a:cubicBezTo>
                  <a:close/>
                  <a:moveTo>
                    <a:pt x="17" y="324"/>
                  </a:moveTo>
                  <a:cubicBezTo>
                    <a:pt x="17" y="323"/>
                    <a:pt x="17" y="322"/>
                    <a:pt x="17" y="322"/>
                  </a:cubicBezTo>
                  <a:cubicBezTo>
                    <a:pt x="1" y="323"/>
                    <a:pt x="1" y="323"/>
                    <a:pt x="1" y="323"/>
                  </a:cubicBezTo>
                  <a:cubicBezTo>
                    <a:pt x="1" y="323"/>
                    <a:pt x="1" y="324"/>
                    <a:pt x="1" y="325"/>
                  </a:cubicBezTo>
                  <a:cubicBezTo>
                    <a:pt x="17" y="324"/>
                    <a:pt x="17" y="324"/>
                    <a:pt x="17" y="324"/>
                  </a:cubicBezTo>
                  <a:close/>
                  <a:moveTo>
                    <a:pt x="17" y="324"/>
                  </a:moveTo>
                  <a:cubicBezTo>
                    <a:pt x="17" y="324"/>
                    <a:pt x="17" y="324"/>
                    <a:pt x="17" y="324"/>
                  </a:cubicBezTo>
                  <a:cubicBezTo>
                    <a:pt x="1" y="325"/>
                    <a:pt x="1" y="325"/>
                    <a:pt x="1" y="325"/>
                  </a:cubicBezTo>
                  <a:cubicBezTo>
                    <a:pt x="1" y="325"/>
                    <a:pt x="1" y="325"/>
                    <a:pt x="1" y="325"/>
                  </a:cubicBezTo>
                  <a:cubicBezTo>
                    <a:pt x="17" y="324"/>
                    <a:pt x="17" y="324"/>
                    <a:pt x="17" y="324"/>
                  </a:cubicBezTo>
                  <a:close/>
                  <a:moveTo>
                    <a:pt x="20" y="345"/>
                  </a:moveTo>
                  <a:cubicBezTo>
                    <a:pt x="19" y="344"/>
                    <a:pt x="19" y="343"/>
                    <a:pt x="19" y="343"/>
                  </a:cubicBezTo>
                  <a:cubicBezTo>
                    <a:pt x="3" y="345"/>
                    <a:pt x="3" y="345"/>
                    <a:pt x="3" y="345"/>
                  </a:cubicBezTo>
                  <a:cubicBezTo>
                    <a:pt x="4" y="346"/>
                    <a:pt x="4" y="346"/>
                    <a:pt x="4" y="347"/>
                  </a:cubicBezTo>
                  <a:cubicBezTo>
                    <a:pt x="20" y="345"/>
                    <a:pt x="20" y="345"/>
                    <a:pt x="20" y="345"/>
                  </a:cubicBezTo>
                  <a:close/>
                  <a:moveTo>
                    <a:pt x="20" y="345"/>
                  </a:moveTo>
                  <a:cubicBezTo>
                    <a:pt x="20" y="345"/>
                    <a:pt x="20" y="345"/>
                    <a:pt x="20" y="345"/>
                  </a:cubicBezTo>
                  <a:cubicBezTo>
                    <a:pt x="4" y="347"/>
                    <a:pt x="4" y="347"/>
                    <a:pt x="4" y="347"/>
                  </a:cubicBezTo>
                  <a:cubicBezTo>
                    <a:pt x="4" y="347"/>
                    <a:pt x="4" y="347"/>
                    <a:pt x="4" y="347"/>
                  </a:cubicBezTo>
                  <a:cubicBezTo>
                    <a:pt x="20" y="345"/>
                    <a:pt x="20" y="345"/>
                    <a:pt x="20" y="345"/>
                  </a:cubicBezTo>
                  <a:close/>
                  <a:moveTo>
                    <a:pt x="24" y="366"/>
                  </a:moveTo>
                  <a:cubicBezTo>
                    <a:pt x="23" y="365"/>
                    <a:pt x="23" y="365"/>
                    <a:pt x="23" y="364"/>
                  </a:cubicBezTo>
                  <a:cubicBezTo>
                    <a:pt x="7" y="367"/>
                    <a:pt x="7" y="367"/>
                    <a:pt x="7" y="367"/>
                  </a:cubicBezTo>
                  <a:cubicBezTo>
                    <a:pt x="8" y="368"/>
                    <a:pt x="8" y="369"/>
                    <a:pt x="8" y="369"/>
                  </a:cubicBezTo>
                  <a:cubicBezTo>
                    <a:pt x="24" y="366"/>
                    <a:pt x="24" y="366"/>
                    <a:pt x="24" y="366"/>
                  </a:cubicBezTo>
                  <a:close/>
                  <a:moveTo>
                    <a:pt x="24" y="366"/>
                  </a:moveTo>
                  <a:cubicBezTo>
                    <a:pt x="24" y="366"/>
                    <a:pt x="24" y="366"/>
                    <a:pt x="24" y="366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24" y="366"/>
                    <a:pt x="24" y="366"/>
                    <a:pt x="24" y="366"/>
                  </a:cubicBezTo>
                  <a:close/>
                  <a:moveTo>
                    <a:pt x="29" y="386"/>
                  </a:moveTo>
                  <a:cubicBezTo>
                    <a:pt x="29" y="386"/>
                    <a:pt x="29" y="385"/>
                    <a:pt x="28" y="385"/>
                  </a:cubicBezTo>
                  <a:cubicBezTo>
                    <a:pt x="13" y="389"/>
                    <a:pt x="13" y="389"/>
                    <a:pt x="13" y="389"/>
                  </a:cubicBezTo>
                  <a:cubicBezTo>
                    <a:pt x="13" y="390"/>
                    <a:pt x="14" y="391"/>
                    <a:pt x="14" y="391"/>
                  </a:cubicBezTo>
                  <a:lnTo>
                    <a:pt x="29" y="386"/>
                  </a:lnTo>
                  <a:close/>
                  <a:moveTo>
                    <a:pt x="29" y="386"/>
                  </a:moveTo>
                  <a:cubicBezTo>
                    <a:pt x="29" y="386"/>
                    <a:pt x="29" y="386"/>
                    <a:pt x="29" y="386"/>
                  </a:cubicBezTo>
                  <a:cubicBezTo>
                    <a:pt x="14" y="391"/>
                    <a:pt x="14" y="391"/>
                    <a:pt x="14" y="391"/>
                  </a:cubicBezTo>
                  <a:cubicBezTo>
                    <a:pt x="14" y="391"/>
                    <a:pt x="14" y="391"/>
                    <a:pt x="14" y="391"/>
                  </a:cubicBezTo>
                  <a:cubicBezTo>
                    <a:pt x="29" y="386"/>
                    <a:pt x="29" y="386"/>
                    <a:pt x="29" y="386"/>
                  </a:cubicBezTo>
                  <a:close/>
                  <a:moveTo>
                    <a:pt x="36" y="407"/>
                  </a:moveTo>
                  <a:cubicBezTo>
                    <a:pt x="36" y="406"/>
                    <a:pt x="36" y="405"/>
                    <a:pt x="35" y="405"/>
                  </a:cubicBezTo>
                  <a:cubicBezTo>
                    <a:pt x="21" y="411"/>
                    <a:pt x="21" y="411"/>
                    <a:pt x="21" y="411"/>
                  </a:cubicBezTo>
                  <a:cubicBezTo>
                    <a:pt x="21" y="411"/>
                    <a:pt x="21" y="412"/>
                    <a:pt x="21" y="413"/>
                  </a:cubicBezTo>
                  <a:cubicBezTo>
                    <a:pt x="36" y="407"/>
                    <a:pt x="36" y="407"/>
                    <a:pt x="36" y="407"/>
                  </a:cubicBezTo>
                  <a:close/>
                  <a:moveTo>
                    <a:pt x="36" y="407"/>
                  </a:moveTo>
                  <a:cubicBezTo>
                    <a:pt x="36" y="407"/>
                    <a:pt x="36" y="407"/>
                    <a:pt x="36" y="407"/>
                  </a:cubicBezTo>
                  <a:cubicBezTo>
                    <a:pt x="21" y="413"/>
                    <a:pt x="21" y="413"/>
                    <a:pt x="21" y="413"/>
                  </a:cubicBezTo>
                  <a:cubicBezTo>
                    <a:pt x="21" y="413"/>
                    <a:pt x="21" y="413"/>
                    <a:pt x="21" y="413"/>
                  </a:cubicBezTo>
                  <a:cubicBezTo>
                    <a:pt x="36" y="407"/>
                    <a:pt x="36" y="407"/>
                    <a:pt x="36" y="407"/>
                  </a:cubicBezTo>
                  <a:close/>
                  <a:moveTo>
                    <a:pt x="45" y="426"/>
                  </a:moveTo>
                  <a:cubicBezTo>
                    <a:pt x="44" y="426"/>
                    <a:pt x="44" y="425"/>
                    <a:pt x="44" y="424"/>
                  </a:cubicBezTo>
                  <a:cubicBezTo>
                    <a:pt x="29" y="431"/>
                    <a:pt x="29" y="431"/>
                    <a:pt x="29" y="431"/>
                  </a:cubicBezTo>
                  <a:cubicBezTo>
                    <a:pt x="30" y="432"/>
                    <a:pt x="30" y="433"/>
                    <a:pt x="30" y="433"/>
                  </a:cubicBezTo>
                  <a:cubicBezTo>
                    <a:pt x="45" y="426"/>
                    <a:pt x="45" y="426"/>
                    <a:pt x="45" y="426"/>
                  </a:cubicBezTo>
                  <a:close/>
                  <a:moveTo>
                    <a:pt x="45" y="426"/>
                  </a:moveTo>
                  <a:cubicBezTo>
                    <a:pt x="45" y="426"/>
                    <a:pt x="45" y="426"/>
                    <a:pt x="45" y="426"/>
                  </a:cubicBezTo>
                  <a:cubicBezTo>
                    <a:pt x="30" y="433"/>
                    <a:pt x="30" y="433"/>
                    <a:pt x="30" y="433"/>
                  </a:cubicBezTo>
                  <a:cubicBezTo>
                    <a:pt x="30" y="433"/>
                    <a:pt x="30" y="433"/>
                    <a:pt x="30" y="433"/>
                  </a:cubicBezTo>
                  <a:cubicBezTo>
                    <a:pt x="45" y="426"/>
                    <a:pt x="45" y="426"/>
                    <a:pt x="45" y="426"/>
                  </a:cubicBezTo>
                  <a:close/>
                  <a:moveTo>
                    <a:pt x="55" y="445"/>
                  </a:moveTo>
                  <a:cubicBezTo>
                    <a:pt x="54" y="445"/>
                    <a:pt x="54" y="444"/>
                    <a:pt x="54" y="443"/>
                  </a:cubicBezTo>
                  <a:cubicBezTo>
                    <a:pt x="40" y="451"/>
                    <a:pt x="40" y="451"/>
                    <a:pt x="40" y="451"/>
                  </a:cubicBezTo>
                  <a:cubicBezTo>
                    <a:pt x="40" y="452"/>
                    <a:pt x="41" y="453"/>
                    <a:pt x="41" y="453"/>
                  </a:cubicBezTo>
                  <a:cubicBezTo>
                    <a:pt x="55" y="445"/>
                    <a:pt x="55" y="445"/>
                    <a:pt x="55" y="445"/>
                  </a:cubicBezTo>
                  <a:close/>
                  <a:moveTo>
                    <a:pt x="55" y="445"/>
                  </a:moveTo>
                  <a:cubicBezTo>
                    <a:pt x="55" y="445"/>
                    <a:pt x="55" y="445"/>
                    <a:pt x="55" y="445"/>
                  </a:cubicBezTo>
                  <a:cubicBezTo>
                    <a:pt x="41" y="453"/>
                    <a:pt x="41" y="453"/>
                    <a:pt x="41" y="453"/>
                  </a:cubicBezTo>
                  <a:cubicBezTo>
                    <a:pt x="41" y="453"/>
                    <a:pt x="41" y="453"/>
                    <a:pt x="41" y="453"/>
                  </a:cubicBezTo>
                  <a:cubicBezTo>
                    <a:pt x="55" y="445"/>
                    <a:pt x="55" y="445"/>
                    <a:pt x="55" y="445"/>
                  </a:cubicBezTo>
                  <a:close/>
                  <a:moveTo>
                    <a:pt x="66" y="463"/>
                  </a:moveTo>
                  <a:cubicBezTo>
                    <a:pt x="66" y="463"/>
                    <a:pt x="65" y="462"/>
                    <a:pt x="65" y="462"/>
                  </a:cubicBezTo>
                  <a:cubicBezTo>
                    <a:pt x="52" y="471"/>
                    <a:pt x="52" y="471"/>
                    <a:pt x="52" y="471"/>
                  </a:cubicBezTo>
                  <a:cubicBezTo>
                    <a:pt x="52" y="471"/>
                    <a:pt x="53" y="472"/>
                    <a:pt x="53" y="472"/>
                  </a:cubicBezTo>
                  <a:lnTo>
                    <a:pt x="66" y="463"/>
                  </a:lnTo>
                  <a:close/>
                  <a:moveTo>
                    <a:pt x="66" y="463"/>
                  </a:moveTo>
                  <a:cubicBezTo>
                    <a:pt x="66" y="463"/>
                    <a:pt x="66" y="463"/>
                    <a:pt x="66" y="463"/>
                  </a:cubicBezTo>
                  <a:cubicBezTo>
                    <a:pt x="53" y="472"/>
                    <a:pt x="53" y="472"/>
                    <a:pt x="53" y="472"/>
                  </a:cubicBezTo>
                  <a:cubicBezTo>
                    <a:pt x="53" y="472"/>
                    <a:pt x="53" y="472"/>
                    <a:pt x="53" y="472"/>
                  </a:cubicBezTo>
                  <a:cubicBezTo>
                    <a:pt x="66" y="463"/>
                    <a:pt x="66" y="463"/>
                    <a:pt x="66" y="463"/>
                  </a:cubicBezTo>
                  <a:close/>
                  <a:moveTo>
                    <a:pt x="79" y="480"/>
                  </a:moveTo>
                  <a:cubicBezTo>
                    <a:pt x="78" y="480"/>
                    <a:pt x="78" y="479"/>
                    <a:pt x="78" y="479"/>
                  </a:cubicBezTo>
                  <a:cubicBezTo>
                    <a:pt x="65" y="489"/>
                    <a:pt x="65" y="489"/>
                    <a:pt x="65" y="489"/>
                  </a:cubicBezTo>
                  <a:cubicBezTo>
                    <a:pt x="65" y="489"/>
                    <a:pt x="66" y="490"/>
                    <a:pt x="66" y="490"/>
                  </a:cubicBezTo>
                  <a:lnTo>
                    <a:pt x="79" y="480"/>
                  </a:lnTo>
                  <a:close/>
                  <a:moveTo>
                    <a:pt x="79" y="480"/>
                  </a:moveTo>
                  <a:cubicBezTo>
                    <a:pt x="79" y="480"/>
                    <a:pt x="79" y="480"/>
                    <a:pt x="79" y="480"/>
                  </a:cubicBezTo>
                  <a:cubicBezTo>
                    <a:pt x="66" y="490"/>
                    <a:pt x="66" y="490"/>
                    <a:pt x="66" y="490"/>
                  </a:cubicBezTo>
                  <a:cubicBezTo>
                    <a:pt x="66" y="490"/>
                    <a:pt x="66" y="490"/>
                    <a:pt x="66" y="490"/>
                  </a:cubicBezTo>
                  <a:cubicBezTo>
                    <a:pt x="79" y="480"/>
                    <a:pt x="79" y="480"/>
                    <a:pt x="79" y="480"/>
                  </a:cubicBezTo>
                  <a:close/>
                  <a:moveTo>
                    <a:pt x="93" y="497"/>
                  </a:moveTo>
                  <a:cubicBezTo>
                    <a:pt x="92" y="496"/>
                    <a:pt x="92" y="496"/>
                    <a:pt x="91" y="495"/>
                  </a:cubicBezTo>
                  <a:cubicBezTo>
                    <a:pt x="80" y="506"/>
                    <a:pt x="80" y="506"/>
                    <a:pt x="80" y="506"/>
                  </a:cubicBezTo>
                  <a:cubicBezTo>
                    <a:pt x="80" y="506"/>
                    <a:pt x="81" y="507"/>
                    <a:pt x="81" y="507"/>
                  </a:cubicBezTo>
                  <a:cubicBezTo>
                    <a:pt x="93" y="497"/>
                    <a:pt x="93" y="497"/>
                    <a:pt x="93" y="497"/>
                  </a:cubicBezTo>
                  <a:close/>
                  <a:moveTo>
                    <a:pt x="93" y="497"/>
                  </a:moveTo>
                  <a:cubicBezTo>
                    <a:pt x="93" y="497"/>
                    <a:pt x="93" y="497"/>
                    <a:pt x="93" y="497"/>
                  </a:cubicBezTo>
                  <a:cubicBezTo>
                    <a:pt x="81" y="507"/>
                    <a:pt x="81" y="507"/>
                    <a:pt x="81" y="507"/>
                  </a:cubicBezTo>
                  <a:cubicBezTo>
                    <a:pt x="81" y="508"/>
                    <a:pt x="81" y="508"/>
                    <a:pt x="81" y="508"/>
                  </a:cubicBezTo>
                  <a:cubicBezTo>
                    <a:pt x="93" y="497"/>
                    <a:pt x="93" y="497"/>
                    <a:pt x="93" y="497"/>
                  </a:cubicBezTo>
                  <a:close/>
                  <a:moveTo>
                    <a:pt x="108" y="512"/>
                  </a:moveTo>
                  <a:cubicBezTo>
                    <a:pt x="107" y="511"/>
                    <a:pt x="107" y="511"/>
                    <a:pt x="107" y="510"/>
                  </a:cubicBezTo>
                  <a:cubicBezTo>
                    <a:pt x="96" y="522"/>
                    <a:pt x="96" y="522"/>
                    <a:pt x="96" y="522"/>
                  </a:cubicBezTo>
                  <a:cubicBezTo>
                    <a:pt x="96" y="523"/>
                    <a:pt x="97" y="523"/>
                    <a:pt x="97" y="523"/>
                  </a:cubicBezTo>
                  <a:lnTo>
                    <a:pt x="108" y="512"/>
                  </a:lnTo>
                  <a:close/>
                  <a:moveTo>
                    <a:pt x="108" y="512"/>
                  </a:moveTo>
                  <a:cubicBezTo>
                    <a:pt x="108" y="512"/>
                    <a:pt x="108" y="512"/>
                    <a:pt x="108" y="512"/>
                  </a:cubicBezTo>
                  <a:cubicBezTo>
                    <a:pt x="97" y="523"/>
                    <a:pt x="97" y="523"/>
                    <a:pt x="97" y="523"/>
                  </a:cubicBezTo>
                  <a:cubicBezTo>
                    <a:pt x="97" y="523"/>
                    <a:pt x="97" y="523"/>
                    <a:pt x="97" y="523"/>
                  </a:cubicBezTo>
                  <a:cubicBezTo>
                    <a:pt x="108" y="512"/>
                    <a:pt x="108" y="512"/>
                    <a:pt x="108" y="512"/>
                  </a:cubicBezTo>
                  <a:close/>
                  <a:moveTo>
                    <a:pt x="124" y="526"/>
                  </a:moveTo>
                  <a:cubicBezTo>
                    <a:pt x="124" y="525"/>
                    <a:pt x="123" y="525"/>
                    <a:pt x="123" y="524"/>
                  </a:cubicBezTo>
                  <a:cubicBezTo>
                    <a:pt x="113" y="537"/>
                    <a:pt x="113" y="537"/>
                    <a:pt x="113" y="537"/>
                  </a:cubicBezTo>
                  <a:cubicBezTo>
                    <a:pt x="113" y="537"/>
                    <a:pt x="114" y="538"/>
                    <a:pt x="114" y="538"/>
                  </a:cubicBezTo>
                  <a:cubicBezTo>
                    <a:pt x="124" y="526"/>
                    <a:pt x="124" y="526"/>
                    <a:pt x="124" y="526"/>
                  </a:cubicBezTo>
                  <a:close/>
                  <a:moveTo>
                    <a:pt x="124" y="526"/>
                  </a:moveTo>
                  <a:cubicBezTo>
                    <a:pt x="124" y="526"/>
                    <a:pt x="124" y="526"/>
                    <a:pt x="124" y="526"/>
                  </a:cubicBezTo>
                  <a:cubicBezTo>
                    <a:pt x="114" y="538"/>
                    <a:pt x="114" y="538"/>
                    <a:pt x="114" y="538"/>
                  </a:cubicBezTo>
                  <a:cubicBezTo>
                    <a:pt x="114" y="538"/>
                    <a:pt x="114" y="538"/>
                    <a:pt x="114" y="538"/>
                  </a:cubicBezTo>
                  <a:cubicBezTo>
                    <a:pt x="124" y="526"/>
                    <a:pt x="124" y="526"/>
                    <a:pt x="124" y="526"/>
                  </a:cubicBezTo>
                  <a:close/>
                  <a:moveTo>
                    <a:pt x="141" y="538"/>
                  </a:moveTo>
                  <a:cubicBezTo>
                    <a:pt x="141" y="538"/>
                    <a:pt x="140" y="538"/>
                    <a:pt x="140" y="537"/>
                  </a:cubicBezTo>
                  <a:cubicBezTo>
                    <a:pt x="131" y="550"/>
                    <a:pt x="131" y="550"/>
                    <a:pt x="131" y="550"/>
                  </a:cubicBezTo>
                  <a:cubicBezTo>
                    <a:pt x="131" y="551"/>
                    <a:pt x="132" y="551"/>
                    <a:pt x="132" y="552"/>
                  </a:cubicBezTo>
                  <a:lnTo>
                    <a:pt x="141" y="538"/>
                  </a:lnTo>
                  <a:close/>
                  <a:moveTo>
                    <a:pt x="141" y="538"/>
                  </a:moveTo>
                  <a:cubicBezTo>
                    <a:pt x="141" y="538"/>
                    <a:pt x="141" y="538"/>
                    <a:pt x="141" y="538"/>
                  </a:cubicBezTo>
                  <a:cubicBezTo>
                    <a:pt x="132" y="552"/>
                    <a:pt x="132" y="552"/>
                    <a:pt x="132" y="552"/>
                  </a:cubicBezTo>
                  <a:cubicBezTo>
                    <a:pt x="132" y="552"/>
                    <a:pt x="132" y="552"/>
                    <a:pt x="132" y="552"/>
                  </a:cubicBezTo>
                  <a:cubicBezTo>
                    <a:pt x="141" y="538"/>
                    <a:pt x="141" y="538"/>
                    <a:pt x="141" y="538"/>
                  </a:cubicBezTo>
                  <a:close/>
                  <a:moveTo>
                    <a:pt x="160" y="550"/>
                  </a:moveTo>
                  <a:cubicBezTo>
                    <a:pt x="159" y="549"/>
                    <a:pt x="158" y="549"/>
                    <a:pt x="158" y="549"/>
                  </a:cubicBezTo>
                  <a:cubicBezTo>
                    <a:pt x="150" y="563"/>
                    <a:pt x="150" y="563"/>
                    <a:pt x="150" y="563"/>
                  </a:cubicBezTo>
                  <a:cubicBezTo>
                    <a:pt x="150" y="563"/>
                    <a:pt x="151" y="563"/>
                    <a:pt x="152" y="564"/>
                  </a:cubicBezTo>
                  <a:cubicBezTo>
                    <a:pt x="160" y="550"/>
                    <a:pt x="160" y="550"/>
                    <a:pt x="160" y="550"/>
                  </a:cubicBezTo>
                  <a:close/>
                  <a:moveTo>
                    <a:pt x="160" y="550"/>
                  </a:moveTo>
                  <a:cubicBezTo>
                    <a:pt x="160" y="550"/>
                    <a:pt x="160" y="550"/>
                    <a:pt x="160" y="550"/>
                  </a:cubicBezTo>
                  <a:cubicBezTo>
                    <a:pt x="152" y="564"/>
                    <a:pt x="152" y="564"/>
                    <a:pt x="152" y="564"/>
                  </a:cubicBezTo>
                  <a:cubicBezTo>
                    <a:pt x="152" y="564"/>
                    <a:pt x="152" y="564"/>
                    <a:pt x="152" y="564"/>
                  </a:cubicBezTo>
                  <a:cubicBezTo>
                    <a:pt x="160" y="550"/>
                    <a:pt x="160" y="550"/>
                    <a:pt x="160" y="550"/>
                  </a:cubicBezTo>
                  <a:close/>
                  <a:moveTo>
                    <a:pt x="178" y="560"/>
                  </a:moveTo>
                  <a:cubicBezTo>
                    <a:pt x="178" y="560"/>
                    <a:pt x="177" y="559"/>
                    <a:pt x="177" y="559"/>
                  </a:cubicBezTo>
                  <a:cubicBezTo>
                    <a:pt x="170" y="573"/>
                    <a:pt x="170" y="573"/>
                    <a:pt x="170" y="573"/>
                  </a:cubicBezTo>
                  <a:cubicBezTo>
                    <a:pt x="170" y="574"/>
                    <a:pt x="171" y="574"/>
                    <a:pt x="172" y="574"/>
                  </a:cubicBezTo>
                  <a:cubicBezTo>
                    <a:pt x="178" y="560"/>
                    <a:pt x="178" y="560"/>
                    <a:pt x="178" y="560"/>
                  </a:cubicBezTo>
                  <a:close/>
                  <a:moveTo>
                    <a:pt x="179" y="560"/>
                  </a:moveTo>
                  <a:cubicBezTo>
                    <a:pt x="178" y="560"/>
                    <a:pt x="178" y="560"/>
                    <a:pt x="178" y="560"/>
                  </a:cubicBezTo>
                  <a:cubicBezTo>
                    <a:pt x="172" y="574"/>
                    <a:pt x="172" y="574"/>
                    <a:pt x="172" y="574"/>
                  </a:cubicBezTo>
                  <a:cubicBezTo>
                    <a:pt x="172" y="574"/>
                    <a:pt x="172" y="574"/>
                    <a:pt x="172" y="574"/>
                  </a:cubicBezTo>
                  <a:cubicBezTo>
                    <a:pt x="178" y="560"/>
                    <a:pt x="178" y="560"/>
                    <a:pt x="178" y="560"/>
                  </a:cubicBezTo>
                  <a:lnTo>
                    <a:pt x="179" y="560"/>
                  </a:lnTo>
                  <a:close/>
                  <a:moveTo>
                    <a:pt x="198" y="568"/>
                  </a:moveTo>
                  <a:cubicBezTo>
                    <a:pt x="197" y="568"/>
                    <a:pt x="197" y="568"/>
                    <a:pt x="196" y="568"/>
                  </a:cubicBezTo>
                  <a:cubicBezTo>
                    <a:pt x="190" y="583"/>
                    <a:pt x="190" y="583"/>
                    <a:pt x="190" y="583"/>
                  </a:cubicBezTo>
                  <a:cubicBezTo>
                    <a:pt x="191" y="583"/>
                    <a:pt x="192" y="583"/>
                    <a:pt x="192" y="583"/>
                  </a:cubicBezTo>
                  <a:cubicBezTo>
                    <a:pt x="198" y="568"/>
                    <a:pt x="198" y="568"/>
                    <a:pt x="198" y="568"/>
                  </a:cubicBezTo>
                  <a:close/>
                  <a:moveTo>
                    <a:pt x="198" y="568"/>
                  </a:moveTo>
                  <a:cubicBezTo>
                    <a:pt x="198" y="568"/>
                    <a:pt x="198" y="568"/>
                    <a:pt x="198" y="568"/>
                  </a:cubicBezTo>
                  <a:cubicBezTo>
                    <a:pt x="192" y="583"/>
                    <a:pt x="192" y="583"/>
                    <a:pt x="192" y="583"/>
                  </a:cubicBezTo>
                  <a:cubicBezTo>
                    <a:pt x="192" y="583"/>
                    <a:pt x="192" y="583"/>
                    <a:pt x="192" y="583"/>
                  </a:cubicBezTo>
                  <a:cubicBezTo>
                    <a:pt x="198" y="568"/>
                    <a:pt x="198" y="568"/>
                    <a:pt x="198" y="568"/>
                  </a:cubicBezTo>
                  <a:close/>
                  <a:moveTo>
                    <a:pt x="218" y="575"/>
                  </a:moveTo>
                  <a:cubicBezTo>
                    <a:pt x="218" y="575"/>
                    <a:pt x="217" y="575"/>
                    <a:pt x="216" y="575"/>
                  </a:cubicBezTo>
                  <a:cubicBezTo>
                    <a:pt x="212" y="590"/>
                    <a:pt x="212" y="590"/>
                    <a:pt x="212" y="590"/>
                  </a:cubicBezTo>
                  <a:cubicBezTo>
                    <a:pt x="212" y="590"/>
                    <a:pt x="213" y="591"/>
                    <a:pt x="214" y="591"/>
                  </a:cubicBezTo>
                  <a:cubicBezTo>
                    <a:pt x="218" y="575"/>
                    <a:pt x="218" y="575"/>
                    <a:pt x="218" y="575"/>
                  </a:cubicBezTo>
                  <a:close/>
                  <a:moveTo>
                    <a:pt x="218" y="575"/>
                  </a:moveTo>
                  <a:cubicBezTo>
                    <a:pt x="218" y="575"/>
                    <a:pt x="218" y="575"/>
                    <a:pt x="218" y="575"/>
                  </a:cubicBezTo>
                  <a:cubicBezTo>
                    <a:pt x="214" y="591"/>
                    <a:pt x="214" y="591"/>
                    <a:pt x="214" y="591"/>
                  </a:cubicBezTo>
                  <a:cubicBezTo>
                    <a:pt x="214" y="591"/>
                    <a:pt x="214" y="591"/>
                    <a:pt x="214" y="591"/>
                  </a:cubicBezTo>
                  <a:cubicBezTo>
                    <a:pt x="218" y="575"/>
                    <a:pt x="218" y="575"/>
                    <a:pt x="218" y="575"/>
                  </a:cubicBezTo>
                  <a:close/>
                  <a:moveTo>
                    <a:pt x="239" y="581"/>
                  </a:moveTo>
                  <a:cubicBezTo>
                    <a:pt x="238" y="581"/>
                    <a:pt x="238" y="581"/>
                    <a:pt x="237" y="581"/>
                  </a:cubicBezTo>
                  <a:cubicBezTo>
                    <a:pt x="233" y="596"/>
                    <a:pt x="233" y="596"/>
                    <a:pt x="233" y="596"/>
                  </a:cubicBezTo>
                  <a:cubicBezTo>
                    <a:pt x="234" y="596"/>
                    <a:pt x="235" y="596"/>
                    <a:pt x="235" y="597"/>
                  </a:cubicBezTo>
                  <a:cubicBezTo>
                    <a:pt x="239" y="581"/>
                    <a:pt x="239" y="581"/>
                    <a:pt x="239" y="581"/>
                  </a:cubicBezTo>
                  <a:close/>
                  <a:moveTo>
                    <a:pt x="239" y="581"/>
                  </a:moveTo>
                  <a:cubicBezTo>
                    <a:pt x="239" y="581"/>
                    <a:pt x="239" y="581"/>
                    <a:pt x="239" y="581"/>
                  </a:cubicBezTo>
                  <a:cubicBezTo>
                    <a:pt x="235" y="597"/>
                    <a:pt x="235" y="597"/>
                    <a:pt x="235" y="597"/>
                  </a:cubicBezTo>
                  <a:cubicBezTo>
                    <a:pt x="236" y="597"/>
                    <a:pt x="236" y="597"/>
                    <a:pt x="236" y="597"/>
                  </a:cubicBezTo>
                  <a:cubicBezTo>
                    <a:pt x="239" y="581"/>
                    <a:pt x="239" y="581"/>
                    <a:pt x="239" y="581"/>
                  </a:cubicBezTo>
                  <a:close/>
                  <a:moveTo>
                    <a:pt x="260" y="585"/>
                  </a:moveTo>
                  <a:cubicBezTo>
                    <a:pt x="259" y="585"/>
                    <a:pt x="259" y="585"/>
                    <a:pt x="258" y="585"/>
                  </a:cubicBezTo>
                  <a:cubicBezTo>
                    <a:pt x="256" y="600"/>
                    <a:pt x="256" y="600"/>
                    <a:pt x="256" y="600"/>
                  </a:cubicBezTo>
                  <a:cubicBezTo>
                    <a:pt x="256" y="601"/>
                    <a:pt x="257" y="601"/>
                    <a:pt x="258" y="601"/>
                  </a:cubicBezTo>
                  <a:cubicBezTo>
                    <a:pt x="260" y="585"/>
                    <a:pt x="260" y="585"/>
                    <a:pt x="260" y="585"/>
                  </a:cubicBezTo>
                  <a:close/>
                  <a:moveTo>
                    <a:pt x="260" y="585"/>
                  </a:moveTo>
                  <a:cubicBezTo>
                    <a:pt x="260" y="585"/>
                    <a:pt x="260" y="585"/>
                    <a:pt x="260" y="585"/>
                  </a:cubicBezTo>
                  <a:cubicBezTo>
                    <a:pt x="258" y="601"/>
                    <a:pt x="258" y="601"/>
                    <a:pt x="258" y="601"/>
                  </a:cubicBezTo>
                  <a:cubicBezTo>
                    <a:pt x="258" y="601"/>
                    <a:pt x="258" y="601"/>
                    <a:pt x="258" y="601"/>
                  </a:cubicBezTo>
                  <a:cubicBezTo>
                    <a:pt x="260" y="585"/>
                    <a:pt x="260" y="585"/>
                    <a:pt x="260" y="585"/>
                  </a:cubicBezTo>
                  <a:close/>
                  <a:moveTo>
                    <a:pt x="281" y="587"/>
                  </a:moveTo>
                  <a:cubicBezTo>
                    <a:pt x="281" y="587"/>
                    <a:pt x="280" y="587"/>
                    <a:pt x="279" y="587"/>
                  </a:cubicBezTo>
                  <a:cubicBezTo>
                    <a:pt x="278" y="603"/>
                    <a:pt x="278" y="603"/>
                    <a:pt x="278" y="603"/>
                  </a:cubicBezTo>
                  <a:cubicBezTo>
                    <a:pt x="279" y="603"/>
                    <a:pt x="279" y="603"/>
                    <a:pt x="280" y="603"/>
                  </a:cubicBezTo>
                  <a:lnTo>
                    <a:pt x="281" y="587"/>
                  </a:lnTo>
                  <a:close/>
                  <a:moveTo>
                    <a:pt x="281" y="587"/>
                  </a:moveTo>
                  <a:cubicBezTo>
                    <a:pt x="281" y="587"/>
                    <a:pt x="281" y="587"/>
                    <a:pt x="281" y="587"/>
                  </a:cubicBezTo>
                  <a:cubicBezTo>
                    <a:pt x="280" y="603"/>
                    <a:pt x="280" y="603"/>
                    <a:pt x="280" y="603"/>
                  </a:cubicBezTo>
                  <a:cubicBezTo>
                    <a:pt x="280" y="603"/>
                    <a:pt x="280" y="603"/>
                    <a:pt x="280" y="603"/>
                  </a:cubicBezTo>
                  <a:cubicBezTo>
                    <a:pt x="281" y="587"/>
                    <a:pt x="281" y="587"/>
                    <a:pt x="281" y="587"/>
                  </a:cubicBezTo>
                  <a:close/>
                  <a:moveTo>
                    <a:pt x="303" y="588"/>
                  </a:moveTo>
                  <a:cubicBezTo>
                    <a:pt x="303" y="588"/>
                    <a:pt x="303" y="588"/>
                    <a:pt x="303" y="588"/>
                  </a:cubicBezTo>
                  <a:cubicBezTo>
                    <a:pt x="302" y="588"/>
                    <a:pt x="301" y="588"/>
                    <a:pt x="301" y="588"/>
                  </a:cubicBezTo>
                  <a:cubicBezTo>
                    <a:pt x="301" y="604"/>
                    <a:pt x="301" y="604"/>
                    <a:pt x="301" y="604"/>
                  </a:cubicBezTo>
                  <a:cubicBezTo>
                    <a:pt x="301" y="604"/>
                    <a:pt x="302" y="604"/>
                    <a:pt x="303" y="604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588"/>
                    <a:pt x="303" y="588"/>
                    <a:pt x="303" y="588"/>
                  </a:cubicBezTo>
                  <a:close/>
                  <a:moveTo>
                    <a:pt x="303" y="588"/>
                  </a:moveTo>
                  <a:cubicBezTo>
                    <a:pt x="303" y="588"/>
                    <a:pt x="303" y="588"/>
                    <a:pt x="303" y="588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604"/>
                    <a:pt x="303" y="604"/>
                    <a:pt x="303" y="604"/>
                  </a:cubicBezTo>
                  <a:cubicBezTo>
                    <a:pt x="303" y="588"/>
                    <a:pt x="303" y="588"/>
                    <a:pt x="303" y="588"/>
                  </a:cubicBezTo>
                  <a:close/>
                  <a:moveTo>
                    <a:pt x="324" y="587"/>
                  </a:moveTo>
                  <a:cubicBezTo>
                    <a:pt x="323" y="587"/>
                    <a:pt x="323" y="587"/>
                    <a:pt x="322" y="587"/>
                  </a:cubicBezTo>
                  <a:cubicBezTo>
                    <a:pt x="323" y="603"/>
                    <a:pt x="323" y="603"/>
                    <a:pt x="323" y="603"/>
                  </a:cubicBezTo>
                  <a:cubicBezTo>
                    <a:pt x="324" y="603"/>
                    <a:pt x="325" y="603"/>
                    <a:pt x="325" y="603"/>
                  </a:cubicBezTo>
                  <a:cubicBezTo>
                    <a:pt x="324" y="587"/>
                    <a:pt x="324" y="587"/>
                    <a:pt x="324" y="587"/>
                  </a:cubicBezTo>
                  <a:close/>
                  <a:moveTo>
                    <a:pt x="324" y="587"/>
                  </a:moveTo>
                  <a:cubicBezTo>
                    <a:pt x="324" y="587"/>
                    <a:pt x="324" y="587"/>
                    <a:pt x="324" y="587"/>
                  </a:cubicBezTo>
                  <a:cubicBezTo>
                    <a:pt x="325" y="603"/>
                    <a:pt x="325" y="603"/>
                    <a:pt x="325" y="603"/>
                  </a:cubicBezTo>
                  <a:cubicBezTo>
                    <a:pt x="325" y="603"/>
                    <a:pt x="325" y="603"/>
                    <a:pt x="325" y="603"/>
                  </a:cubicBezTo>
                  <a:cubicBezTo>
                    <a:pt x="324" y="587"/>
                    <a:pt x="324" y="587"/>
                    <a:pt x="324" y="587"/>
                  </a:cubicBezTo>
                  <a:close/>
                  <a:moveTo>
                    <a:pt x="345" y="585"/>
                  </a:moveTo>
                  <a:cubicBezTo>
                    <a:pt x="345" y="585"/>
                    <a:pt x="344" y="585"/>
                    <a:pt x="343" y="585"/>
                  </a:cubicBezTo>
                  <a:cubicBezTo>
                    <a:pt x="346" y="601"/>
                    <a:pt x="346" y="601"/>
                    <a:pt x="346" y="601"/>
                  </a:cubicBezTo>
                  <a:cubicBezTo>
                    <a:pt x="346" y="601"/>
                    <a:pt x="347" y="601"/>
                    <a:pt x="348" y="601"/>
                  </a:cubicBezTo>
                  <a:lnTo>
                    <a:pt x="345" y="585"/>
                  </a:lnTo>
                  <a:close/>
                  <a:moveTo>
                    <a:pt x="345" y="585"/>
                  </a:moveTo>
                  <a:cubicBezTo>
                    <a:pt x="345" y="585"/>
                    <a:pt x="345" y="585"/>
                    <a:pt x="345" y="585"/>
                  </a:cubicBezTo>
                  <a:cubicBezTo>
                    <a:pt x="348" y="601"/>
                    <a:pt x="348" y="601"/>
                    <a:pt x="348" y="601"/>
                  </a:cubicBezTo>
                  <a:cubicBezTo>
                    <a:pt x="348" y="601"/>
                    <a:pt x="348" y="601"/>
                    <a:pt x="348" y="601"/>
                  </a:cubicBezTo>
                  <a:cubicBezTo>
                    <a:pt x="345" y="585"/>
                    <a:pt x="345" y="585"/>
                    <a:pt x="345" y="585"/>
                  </a:cubicBezTo>
                  <a:close/>
                  <a:moveTo>
                    <a:pt x="366" y="581"/>
                  </a:moveTo>
                  <a:cubicBezTo>
                    <a:pt x="366" y="581"/>
                    <a:pt x="365" y="581"/>
                    <a:pt x="364" y="581"/>
                  </a:cubicBezTo>
                  <a:cubicBezTo>
                    <a:pt x="368" y="597"/>
                    <a:pt x="368" y="597"/>
                    <a:pt x="368" y="597"/>
                  </a:cubicBezTo>
                  <a:cubicBezTo>
                    <a:pt x="369" y="597"/>
                    <a:pt x="369" y="597"/>
                    <a:pt x="370" y="597"/>
                  </a:cubicBezTo>
                  <a:cubicBezTo>
                    <a:pt x="366" y="581"/>
                    <a:pt x="366" y="581"/>
                    <a:pt x="366" y="581"/>
                  </a:cubicBezTo>
                  <a:close/>
                  <a:moveTo>
                    <a:pt x="366" y="581"/>
                  </a:moveTo>
                  <a:cubicBezTo>
                    <a:pt x="366" y="581"/>
                    <a:pt x="366" y="581"/>
                    <a:pt x="366" y="581"/>
                  </a:cubicBezTo>
                  <a:cubicBezTo>
                    <a:pt x="370" y="597"/>
                    <a:pt x="370" y="597"/>
                    <a:pt x="370" y="597"/>
                  </a:cubicBezTo>
                  <a:cubicBezTo>
                    <a:pt x="370" y="597"/>
                    <a:pt x="370" y="597"/>
                    <a:pt x="370" y="597"/>
                  </a:cubicBezTo>
                  <a:cubicBezTo>
                    <a:pt x="366" y="581"/>
                    <a:pt x="366" y="581"/>
                    <a:pt x="366" y="581"/>
                  </a:cubicBezTo>
                  <a:close/>
                  <a:moveTo>
                    <a:pt x="387" y="575"/>
                  </a:moveTo>
                  <a:cubicBezTo>
                    <a:pt x="386" y="576"/>
                    <a:pt x="386" y="576"/>
                    <a:pt x="385" y="576"/>
                  </a:cubicBezTo>
                  <a:cubicBezTo>
                    <a:pt x="390" y="591"/>
                    <a:pt x="390" y="591"/>
                    <a:pt x="390" y="591"/>
                  </a:cubicBezTo>
                  <a:cubicBezTo>
                    <a:pt x="390" y="591"/>
                    <a:pt x="391" y="591"/>
                    <a:pt x="392" y="591"/>
                  </a:cubicBezTo>
                  <a:cubicBezTo>
                    <a:pt x="387" y="575"/>
                    <a:pt x="387" y="575"/>
                    <a:pt x="387" y="575"/>
                  </a:cubicBezTo>
                  <a:close/>
                  <a:moveTo>
                    <a:pt x="387" y="575"/>
                  </a:moveTo>
                  <a:cubicBezTo>
                    <a:pt x="387" y="575"/>
                    <a:pt x="387" y="575"/>
                    <a:pt x="387" y="575"/>
                  </a:cubicBezTo>
                  <a:cubicBezTo>
                    <a:pt x="392" y="591"/>
                    <a:pt x="392" y="591"/>
                    <a:pt x="392" y="591"/>
                  </a:cubicBezTo>
                  <a:cubicBezTo>
                    <a:pt x="392" y="591"/>
                    <a:pt x="392" y="591"/>
                    <a:pt x="392" y="591"/>
                  </a:cubicBezTo>
                  <a:cubicBezTo>
                    <a:pt x="387" y="575"/>
                    <a:pt x="387" y="575"/>
                    <a:pt x="387" y="575"/>
                  </a:cubicBezTo>
                  <a:close/>
                  <a:moveTo>
                    <a:pt x="407" y="568"/>
                  </a:moveTo>
                  <a:cubicBezTo>
                    <a:pt x="407" y="569"/>
                    <a:pt x="406" y="569"/>
                    <a:pt x="405" y="569"/>
                  </a:cubicBezTo>
                  <a:cubicBezTo>
                    <a:pt x="411" y="584"/>
                    <a:pt x="411" y="584"/>
                    <a:pt x="411" y="584"/>
                  </a:cubicBezTo>
                  <a:cubicBezTo>
                    <a:pt x="412" y="584"/>
                    <a:pt x="412" y="583"/>
                    <a:pt x="413" y="583"/>
                  </a:cubicBezTo>
                  <a:lnTo>
                    <a:pt x="407" y="568"/>
                  </a:lnTo>
                  <a:close/>
                  <a:moveTo>
                    <a:pt x="407" y="568"/>
                  </a:moveTo>
                  <a:cubicBezTo>
                    <a:pt x="407" y="568"/>
                    <a:pt x="407" y="568"/>
                    <a:pt x="407" y="568"/>
                  </a:cubicBezTo>
                  <a:cubicBezTo>
                    <a:pt x="413" y="583"/>
                    <a:pt x="413" y="583"/>
                    <a:pt x="413" y="583"/>
                  </a:cubicBezTo>
                  <a:cubicBezTo>
                    <a:pt x="413" y="583"/>
                    <a:pt x="413" y="583"/>
                    <a:pt x="413" y="583"/>
                  </a:cubicBezTo>
                  <a:cubicBezTo>
                    <a:pt x="407" y="568"/>
                    <a:pt x="407" y="568"/>
                    <a:pt x="407" y="568"/>
                  </a:cubicBezTo>
                  <a:close/>
                  <a:moveTo>
                    <a:pt x="427" y="560"/>
                  </a:moveTo>
                  <a:cubicBezTo>
                    <a:pt x="426" y="560"/>
                    <a:pt x="426" y="560"/>
                    <a:pt x="425" y="561"/>
                  </a:cubicBezTo>
                  <a:cubicBezTo>
                    <a:pt x="432" y="575"/>
                    <a:pt x="432" y="575"/>
                    <a:pt x="432" y="575"/>
                  </a:cubicBezTo>
                  <a:cubicBezTo>
                    <a:pt x="433" y="575"/>
                    <a:pt x="433" y="574"/>
                    <a:pt x="434" y="574"/>
                  </a:cubicBezTo>
                  <a:cubicBezTo>
                    <a:pt x="427" y="560"/>
                    <a:pt x="427" y="560"/>
                    <a:pt x="427" y="560"/>
                  </a:cubicBezTo>
                  <a:close/>
                  <a:moveTo>
                    <a:pt x="427" y="560"/>
                  </a:moveTo>
                  <a:cubicBezTo>
                    <a:pt x="427" y="560"/>
                    <a:pt x="427" y="560"/>
                    <a:pt x="427" y="560"/>
                  </a:cubicBezTo>
                  <a:cubicBezTo>
                    <a:pt x="434" y="574"/>
                    <a:pt x="434" y="574"/>
                    <a:pt x="434" y="574"/>
                  </a:cubicBezTo>
                  <a:cubicBezTo>
                    <a:pt x="434" y="574"/>
                    <a:pt x="434" y="574"/>
                    <a:pt x="434" y="574"/>
                  </a:cubicBezTo>
                  <a:cubicBezTo>
                    <a:pt x="427" y="560"/>
                    <a:pt x="427" y="560"/>
                    <a:pt x="427" y="560"/>
                  </a:cubicBezTo>
                  <a:close/>
                  <a:moveTo>
                    <a:pt x="446" y="550"/>
                  </a:moveTo>
                  <a:cubicBezTo>
                    <a:pt x="445" y="550"/>
                    <a:pt x="445" y="550"/>
                    <a:pt x="444" y="551"/>
                  </a:cubicBezTo>
                  <a:cubicBezTo>
                    <a:pt x="452" y="565"/>
                    <a:pt x="452" y="565"/>
                    <a:pt x="452" y="565"/>
                  </a:cubicBezTo>
                  <a:cubicBezTo>
                    <a:pt x="453" y="564"/>
                    <a:pt x="453" y="564"/>
                    <a:pt x="454" y="564"/>
                  </a:cubicBezTo>
                  <a:cubicBezTo>
                    <a:pt x="446" y="550"/>
                    <a:pt x="446" y="550"/>
                    <a:pt x="446" y="550"/>
                  </a:cubicBezTo>
                  <a:close/>
                  <a:moveTo>
                    <a:pt x="446" y="550"/>
                  </a:moveTo>
                  <a:cubicBezTo>
                    <a:pt x="446" y="550"/>
                    <a:pt x="446" y="550"/>
                    <a:pt x="446" y="550"/>
                  </a:cubicBezTo>
                  <a:cubicBezTo>
                    <a:pt x="454" y="564"/>
                    <a:pt x="454" y="564"/>
                    <a:pt x="454" y="564"/>
                  </a:cubicBezTo>
                  <a:cubicBezTo>
                    <a:pt x="454" y="564"/>
                    <a:pt x="454" y="564"/>
                    <a:pt x="454" y="564"/>
                  </a:cubicBezTo>
                  <a:cubicBezTo>
                    <a:pt x="446" y="550"/>
                    <a:pt x="446" y="550"/>
                    <a:pt x="446" y="550"/>
                  </a:cubicBezTo>
                  <a:close/>
                  <a:moveTo>
                    <a:pt x="464" y="538"/>
                  </a:moveTo>
                  <a:cubicBezTo>
                    <a:pt x="463" y="539"/>
                    <a:pt x="463" y="539"/>
                    <a:pt x="462" y="539"/>
                  </a:cubicBezTo>
                  <a:cubicBezTo>
                    <a:pt x="471" y="553"/>
                    <a:pt x="471" y="553"/>
                    <a:pt x="471" y="553"/>
                  </a:cubicBezTo>
                  <a:cubicBezTo>
                    <a:pt x="472" y="552"/>
                    <a:pt x="472" y="552"/>
                    <a:pt x="473" y="552"/>
                  </a:cubicBezTo>
                  <a:cubicBezTo>
                    <a:pt x="464" y="538"/>
                    <a:pt x="464" y="538"/>
                    <a:pt x="464" y="538"/>
                  </a:cubicBezTo>
                  <a:close/>
                  <a:moveTo>
                    <a:pt x="464" y="538"/>
                  </a:moveTo>
                  <a:cubicBezTo>
                    <a:pt x="464" y="538"/>
                    <a:pt x="464" y="538"/>
                    <a:pt x="464" y="538"/>
                  </a:cubicBezTo>
                  <a:cubicBezTo>
                    <a:pt x="473" y="552"/>
                    <a:pt x="473" y="552"/>
                    <a:pt x="473" y="552"/>
                  </a:cubicBezTo>
                  <a:cubicBezTo>
                    <a:pt x="473" y="552"/>
                    <a:pt x="473" y="552"/>
                    <a:pt x="473" y="552"/>
                  </a:cubicBezTo>
                  <a:lnTo>
                    <a:pt x="464" y="538"/>
                  </a:lnTo>
                  <a:close/>
                  <a:moveTo>
                    <a:pt x="481" y="526"/>
                  </a:moveTo>
                  <a:cubicBezTo>
                    <a:pt x="480" y="526"/>
                    <a:pt x="480" y="526"/>
                    <a:pt x="479" y="527"/>
                  </a:cubicBezTo>
                  <a:cubicBezTo>
                    <a:pt x="489" y="539"/>
                    <a:pt x="489" y="539"/>
                    <a:pt x="489" y="539"/>
                  </a:cubicBezTo>
                  <a:cubicBezTo>
                    <a:pt x="490" y="539"/>
                    <a:pt x="490" y="539"/>
                    <a:pt x="491" y="538"/>
                  </a:cubicBezTo>
                  <a:cubicBezTo>
                    <a:pt x="481" y="526"/>
                    <a:pt x="481" y="526"/>
                    <a:pt x="481" y="526"/>
                  </a:cubicBezTo>
                  <a:close/>
                  <a:moveTo>
                    <a:pt x="481" y="526"/>
                  </a:moveTo>
                  <a:cubicBezTo>
                    <a:pt x="481" y="526"/>
                    <a:pt x="481" y="526"/>
                    <a:pt x="481" y="526"/>
                  </a:cubicBezTo>
                  <a:cubicBezTo>
                    <a:pt x="491" y="538"/>
                    <a:pt x="491" y="538"/>
                    <a:pt x="491" y="538"/>
                  </a:cubicBezTo>
                  <a:cubicBezTo>
                    <a:pt x="491" y="538"/>
                    <a:pt x="491" y="538"/>
                    <a:pt x="491" y="538"/>
                  </a:cubicBezTo>
                  <a:cubicBezTo>
                    <a:pt x="481" y="526"/>
                    <a:pt x="481" y="526"/>
                    <a:pt x="481" y="526"/>
                  </a:cubicBezTo>
                  <a:close/>
                  <a:moveTo>
                    <a:pt x="497" y="512"/>
                  </a:moveTo>
                  <a:cubicBezTo>
                    <a:pt x="497" y="512"/>
                    <a:pt x="496" y="513"/>
                    <a:pt x="496" y="513"/>
                  </a:cubicBezTo>
                  <a:cubicBezTo>
                    <a:pt x="507" y="525"/>
                    <a:pt x="507" y="525"/>
                    <a:pt x="507" y="525"/>
                  </a:cubicBezTo>
                  <a:cubicBezTo>
                    <a:pt x="507" y="524"/>
                    <a:pt x="508" y="524"/>
                    <a:pt x="508" y="523"/>
                  </a:cubicBezTo>
                  <a:cubicBezTo>
                    <a:pt x="497" y="512"/>
                    <a:pt x="497" y="512"/>
                    <a:pt x="497" y="512"/>
                  </a:cubicBezTo>
                  <a:close/>
                  <a:moveTo>
                    <a:pt x="497" y="512"/>
                  </a:moveTo>
                  <a:cubicBezTo>
                    <a:pt x="497" y="512"/>
                    <a:pt x="497" y="512"/>
                    <a:pt x="497" y="512"/>
                  </a:cubicBezTo>
                  <a:cubicBezTo>
                    <a:pt x="508" y="523"/>
                    <a:pt x="508" y="523"/>
                    <a:pt x="508" y="523"/>
                  </a:cubicBezTo>
                  <a:cubicBezTo>
                    <a:pt x="508" y="523"/>
                    <a:pt x="508" y="523"/>
                    <a:pt x="508" y="523"/>
                  </a:cubicBezTo>
                  <a:cubicBezTo>
                    <a:pt x="497" y="512"/>
                    <a:pt x="497" y="512"/>
                    <a:pt x="497" y="512"/>
                  </a:cubicBezTo>
                  <a:close/>
                  <a:moveTo>
                    <a:pt x="512" y="497"/>
                  </a:moveTo>
                  <a:cubicBezTo>
                    <a:pt x="512" y="497"/>
                    <a:pt x="511" y="497"/>
                    <a:pt x="511" y="498"/>
                  </a:cubicBezTo>
                  <a:cubicBezTo>
                    <a:pt x="523" y="509"/>
                    <a:pt x="523" y="509"/>
                    <a:pt x="523" y="509"/>
                  </a:cubicBezTo>
                  <a:cubicBezTo>
                    <a:pt x="523" y="508"/>
                    <a:pt x="524" y="508"/>
                    <a:pt x="524" y="507"/>
                  </a:cubicBezTo>
                  <a:cubicBezTo>
                    <a:pt x="512" y="497"/>
                    <a:pt x="512" y="497"/>
                    <a:pt x="512" y="497"/>
                  </a:cubicBezTo>
                  <a:close/>
                  <a:moveTo>
                    <a:pt x="512" y="497"/>
                  </a:moveTo>
                  <a:cubicBezTo>
                    <a:pt x="512" y="497"/>
                    <a:pt x="512" y="497"/>
                    <a:pt x="512" y="497"/>
                  </a:cubicBezTo>
                  <a:cubicBezTo>
                    <a:pt x="524" y="507"/>
                    <a:pt x="524" y="507"/>
                    <a:pt x="524" y="507"/>
                  </a:cubicBezTo>
                  <a:cubicBezTo>
                    <a:pt x="524" y="507"/>
                    <a:pt x="524" y="507"/>
                    <a:pt x="524" y="507"/>
                  </a:cubicBezTo>
                  <a:cubicBezTo>
                    <a:pt x="512" y="497"/>
                    <a:pt x="512" y="497"/>
                    <a:pt x="512" y="497"/>
                  </a:cubicBezTo>
                  <a:close/>
                  <a:moveTo>
                    <a:pt x="526" y="480"/>
                  </a:moveTo>
                  <a:cubicBezTo>
                    <a:pt x="526" y="481"/>
                    <a:pt x="526" y="481"/>
                    <a:pt x="525" y="482"/>
                  </a:cubicBezTo>
                  <a:cubicBezTo>
                    <a:pt x="538" y="492"/>
                    <a:pt x="538" y="492"/>
                    <a:pt x="538" y="492"/>
                  </a:cubicBezTo>
                  <a:cubicBezTo>
                    <a:pt x="538" y="491"/>
                    <a:pt x="538" y="491"/>
                    <a:pt x="539" y="490"/>
                  </a:cubicBezTo>
                  <a:cubicBezTo>
                    <a:pt x="526" y="480"/>
                    <a:pt x="526" y="480"/>
                    <a:pt x="526" y="480"/>
                  </a:cubicBezTo>
                  <a:close/>
                  <a:moveTo>
                    <a:pt x="526" y="480"/>
                  </a:moveTo>
                  <a:cubicBezTo>
                    <a:pt x="526" y="480"/>
                    <a:pt x="526" y="480"/>
                    <a:pt x="526" y="480"/>
                  </a:cubicBezTo>
                  <a:cubicBezTo>
                    <a:pt x="539" y="490"/>
                    <a:pt x="539" y="490"/>
                    <a:pt x="539" y="490"/>
                  </a:cubicBezTo>
                  <a:cubicBezTo>
                    <a:pt x="539" y="490"/>
                    <a:pt x="539" y="490"/>
                    <a:pt x="539" y="490"/>
                  </a:cubicBezTo>
                  <a:cubicBezTo>
                    <a:pt x="526" y="480"/>
                    <a:pt x="526" y="480"/>
                    <a:pt x="526" y="480"/>
                  </a:cubicBezTo>
                  <a:close/>
                  <a:moveTo>
                    <a:pt x="539" y="463"/>
                  </a:moveTo>
                  <a:cubicBezTo>
                    <a:pt x="539" y="464"/>
                    <a:pt x="538" y="464"/>
                    <a:pt x="538" y="465"/>
                  </a:cubicBezTo>
                  <a:cubicBezTo>
                    <a:pt x="551" y="474"/>
                    <a:pt x="551" y="474"/>
                    <a:pt x="551" y="474"/>
                  </a:cubicBezTo>
                  <a:cubicBezTo>
                    <a:pt x="551" y="473"/>
                    <a:pt x="552" y="473"/>
                    <a:pt x="552" y="472"/>
                  </a:cubicBezTo>
                  <a:cubicBezTo>
                    <a:pt x="539" y="463"/>
                    <a:pt x="539" y="463"/>
                    <a:pt x="539" y="463"/>
                  </a:cubicBezTo>
                  <a:close/>
                  <a:moveTo>
                    <a:pt x="539" y="463"/>
                  </a:moveTo>
                  <a:cubicBezTo>
                    <a:pt x="539" y="463"/>
                    <a:pt x="539" y="463"/>
                    <a:pt x="539" y="463"/>
                  </a:cubicBezTo>
                  <a:cubicBezTo>
                    <a:pt x="552" y="472"/>
                    <a:pt x="552" y="472"/>
                    <a:pt x="552" y="472"/>
                  </a:cubicBezTo>
                  <a:cubicBezTo>
                    <a:pt x="552" y="472"/>
                    <a:pt x="552" y="472"/>
                    <a:pt x="552" y="472"/>
                  </a:cubicBezTo>
                  <a:cubicBezTo>
                    <a:pt x="539" y="463"/>
                    <a:pt x="539" y="463"/>
                    <a:pt x="539" y="463"/>
                  </a:cubicBezTo>
                  <a:close/>
                  <a:moveTo>
                    <a:pt x="550" y="445"/>
                  </a:moveTo>
                  <a:cubicBezTo>
                    <a:pt x="550" y="446"/>
                    <a:pt x="550" y="446"/>
                    <a:pt x="549" y="447"/>
                  </a:cubicBezTo>
                  <a:cubicBezTo>
                    <a:pt x="563" y="455"/>
                    <a:pt x="563" y="455"/>
                    <a:pt x="563" y="455"/>
                  </a:cubicBezTo>
                  <a:cubicBezTo>
                    <a:pt x="564" y="454"/>
                    <a:pt x="564" y="454"/>
                    <a:pt x="564" y="453"/>
                  </a:cubicBezTo>
                  <a:cubicBezTo>
                    <a:pt x="550" y="445"/>
                    <a:pt x="550" y="445"/>
                    <a:pt x="550" y="445"/>
                  </a:cubicBezTo>
                  <a:close/>
                  <a:moveTo>
                    <a:pt x="550" y="445"/>
                  </a:moveTo>
                  <a:cubicBezTo>
                    <a:pt x="550" y="445"/>
                    <a:pt x="550" y="445"/>
                    <a:pt x="550" y="445"/>
                  </a:cubicBezTo>
                  <a:cubicBezTo>
                    <a:pt x="564" y="453"/>
                    <a:pt x="564" y="453"/>
                    <a:pt x="564" y="453"/>
                  </a:cubicBezTo>
                  <a:cubicBezTo>
                    <a:pt x="564" y="453"/>
                    <a:pt x="564" y="453"/>
                    <a:pt x="564" y="453"/>
                  </a:cubicBezTo>
                  <a:cubicBezTo>
                    <a:pt x="550" y="445"/>
                    <a:pt x="550" y="445"/>
                    <a:pt x="550" y="445"/>
                  </a:cubicBezTo>
                  <a:close/>
                  <a:moveTo>
                    <a:pt x="560" y="426"/>
                  </a:moveTo>
                  <a:cubicBezTo>
                    <a:pt x="560" y="427"/>
                    <a:pt x="560" y="427"/>
                    <a:pt x="560" y="428"/>
                  </a:cubicBezTo>
                  <a:cubicBezTo>
                    <a:pt x="574" y="435"/>
                    <a:pt x="574" y="435"/>
                    <a:pt x="574" y="435"/>
                  </a:cubicBezTo>
                  <a:cubicBezTo>
                    <a:pt x="574" y="434"/>
                    <a:pt x="575" y="434"/>
                    <a:pt x="575" y="433"/>
                  </a:cubicBezTo>
                  <a:cubicBezTo>
                    <a:pt x="560" y="426"/>
                    <a:pt x="560" y="426"/>
                    <a:pt x="560" y="426"/>
                  </a:cubicBezTo>
                  <a:close/>
                  <a:moveTo>
                    <a:pt x="561" y="426"/>
                  </a:moveTo>
                  <a:cubicBezTo>
                    <a:pt x="560" y="426"/>
                    <a:pt x="560" y="426"/>
                    <a:pt x="560" y="426"/>
                  </a:cubicBezTo>
                  <a:cubicBezTo>
                    <a:pt x="575" y="433"/>
                    <a:pt x="575" y="433"/>
                    <a:pt x="575" y="433"/>
                  </a:cubicBezTo>
                  <a:cubicBezTo>
                    <a:pt x="575" y="433"/>
                    <a:pt x="575" y="433"/>
                    <a:pt x="575" y="433"/>
                  </a:cubicBezTo>
                  <a:cubicBezTo>
                    <a:pt x="561" y="426"/>
                    <a:pt x="561" y="426"/>
                    <a:pt x="561" y="426"/>
                  </a:cubicBezTo>
                  <a:close/>
                  <a:moveTo>
                    <a:pt x="569" y="406"/>
                  </a:moveTo>
                  <a:cubicBezTo>
                    <a:pt x="569" y="407"/>
                    <a:pt x="569" y="408"/>
                    <a:pt x="568" y="408"/>
                  </a:cubicBezTo>
                  <a:cubicBezTo>
                    <a:pt x="583" y="414"/>
                    <a:pt x="583" y="414"/>
                    <a:pt x="583" y="414"/>
                  </a:cubicBezTo>
                  <a:cubicBezTo>
                    <a:pt x="583" y="414"/>
                    <a:pt x="584" y="413"/>
                    <a:pt x="584" y="412"/>
                  </a:cubicBezTo>
                  <a:cubicBezTo>
                    <a:pt x="569" y="406"/>
                    <a:pt x="569" y="406"/>
                    <a:pt x="569" y="406"/>
                  </a:cubicBezTo>
                  <a:close/>
                  <a:moveTo>
                    <a:pt x="569" y="406"/>
                  </a:moveTo>
                  <a:cubicBezTo>
                    <a:pt x="569" y="406"/>
                    <a:pt x="569" y="406"/>
                    <a:pt x="569" y="406"/>
                  </a:cubicBezTo>
                  <a:cubicBezTo>
                    <a:pt x="584" y="412"/>
                    <a:pt x="584" y="412"/>
                    <a:pt x="584" y="412"/>
                  </a:cubicBezTo>
                  <a:cubicBezTo>
                    <a:pt x="584" y="412"/>
                    <a:pt x="584" y="412"/>
                    <a:pt x="584" y="412"/>
                  </a:cubicBezTo>
                  <a:cubicBezTo>
                    <a:pt x="569" y="406"/>
                    <a:pt x="569" y="406"/>
                    <a:pt x="569" y="406"/>
                  </a:cubicBezTo>
                  <a:close/>
                  <a:moveTo>
                    <a:pt x="576" y="386"/>
                  </a:moveTo>
                  <a:cubicBezTo>
                    <a:pt x="576" y="387"/>
                    <a:pt x="576" y="387"/>
                    <a:pt x="576" y="388"/>
                  </a:cubicBezTo>
                  <a:cubicBezTo>
                    <a:pt x="591" y="393"/>
                    <a:pt x="591" y="393"/>
                    <a:pt x="591" y="393"/>
                  </a:cubicBezTo>
                  <a:cubicBezTo>
                    <a:pt x="591" y="392"/>
                    <a:pt x="591" y="392"/>
                    <a:pt x="591" y="391"/>
                  </a:cubicBezTo>
                  <a:cubicBezTo>
                    <a:pt x="576" y="386"/>
                    <a:pt x="576" y="386"/>
                    <a:pt x="576" y="386"/>
                  </a:cubicBezTo>
                  <a:close/>
                  <a:moveTo>
                    <a:pt x="576" y="386"/>
                  </a:moveTo>
                  <a:cubicBezTo>
                    <a:pt x="576" y="386"/>
                    <a:pt x="576" y="386"/>
                    <a:pt x="576" y="386"/>
                  </a:cubicBezTo>
                  <a:cubicBezTo>
                    <a:pt x="591" y="391"/>
                    <a:pt x="591" y="391"/>
                    <a:pt x="591" y="391"/>
                  </a:cubicBezTo>
                  <a:cubicBezTo>
                    <a:pt x="591" y="391"/>
                    <a:pt x="591" y="391"/>
                    <a:pt x="591" y="391"/>
                  </a:cubicBezTo>
                  <a:cubicBezTo>
                    <a:pt x="576" y="386"/>
                    <a:pt x="576" y="386"/>
                    <a:pt x="576" y="386"/>
                  </a:cubicBezTo>
                  <a:close/>
                  <a:moveTo>
                    <a:pt x="582" y="366"/>
                  </a:moveTo>
                  <a:cubicBezTo>
                    <a:pt x="582" y="366"/>
                    <a:pt x="581" y="367"/>
                    <a:pt x="581" y="367"/>
                  </a:cubicBezTo>
                  <a:cubicBezTo>
                    <a:pt x="597" y="371"/>
                    <a:pt x="597" y="371"/>
                    <a:pt x="597" y="371"/>
                  </a:cubicBezTo>
                  <a:cubicBezTo>
                    <a:pt x="597" y="370"/>
                    <a:pt x="597" y="370"/>
                    <a:pt x="597" y="369"/>
                  </a:cubicBezTo>
                  <a:cubicBezTo>
                    <a:pt x="582" y="366"/>
                    <a:pt x="582" y="366"/>
                    <a:pt x="582" y="366"/>
                  </a:cubicBezTo>
                  <a:close/>
                  <a:moveTo>
                    <a:pt x="582" y="365"/>
                  </a:moveTo>
                  <a:cubicBezTo>
                    <a:pt x="582" y="366"/>
                    <a:pt x="582" y="366"/>
                    <a:pt x="582" y="366"/>
                  </a:cubicBezTo>
                  <a:cubicBezTo>
                    <a:pt x="597" y="369"/>
                    <a:pt x="597" y="369"/>
                    <a:pt x="597" y="369"/>
                  </a:cubicBezTo>
                  <a:cubicBezTo>
                    <a:pt x="597" y="369"/>
                    <a:pt x="597" y="369"/>
                    <a:pt x="597" y="369"/>
                  </a:cubicBezTo>
                  <a:cubicBezTo>
                    <a:pt x="582" y="365"/>
                    <a:pt x="582" y="365"/>
                    <a:pt x="582" y="365"/>
                  </a:cubicBezTo>
                  <a:close/>
                  <a:moveTo>
                    <a:pt x="586" y="344"/>
                  </a:moveTo>
                  <a:cubicBezTo>
                    <a:pt x="586" y="345"/>
                    <a:pt x="585" y="346"/>
                    <a:pt x="585" y="346"/>
                  </a:cubicBezTo>
                  <a:cubicBezTo>
                    <a:pt x="601" y="349"/>
                    <a:pt x="601" y="349"/>
                    <a:pt x="601" y="349"/>
                  </a:cubicBezTo>
                  <a:cubicBezTo>
                    <a:pt x="601" y="348"/>
                    <a:pt x="601" y="348"/>
                    <a:pt x="601" y="347"/>
                  </a:cubicBezTo>
                  <a:cubicBezTo>
                    <a:pt x="586" y="344"/>
                    <a:pt x="586" y="344"/>
                    <a:pt x="586" y="344"/>
                  </a:cubicBezTo>
                  <a:close/>
                  <a:moveTo>
                    <a:pt x="586" y="344"/>
                  </a:moveTo>
                  <a:cubicBezTo>
                    <a:pt x="586" y="344"/>
                    <a:pt x="586" y="344"/>
                    <a:pt x="586" y="344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586" y="344"/>
                    <a:pt x="586" y="344"/>
                    <a:pt x="586" y="344"/>
                  </a:cubicBezTo>
                  <a:close/>
                  <a:moveTo>
                    <a:pt x="588" y="323"/>
                  </a:moveTo>
                  <a:cubicBezTo>
                    <a:pt x="588" y="324"/>
                    <a:pt x="588" y="325"/>
                    <a:pt x="588" y="325"/>
                  </a:cubicBezTo>
                  <a:cubicBezTo>
                    <a:pt x="604" y="326"/>
                    <a:pt x="604" y="326"/>
                    <a:pt x="604" y="326"/>
                  </a:cubicBezTo>
                  <a:cubicBezTo>
                    <a:pt x="604" y="326"/>
                    <a:pt x="604" y="325"/>
                    <a:pt x="604" y="324"/>
                  </a:cubicBezTo>
                  <a:lnTo>
                    <a:pt x="588" y="323"/>
                  </a:lnTo>
                  <a:close/>
                  <a:moveTo>
                    <a:pt x="588" y="323"/>
                  </a:moveTo>
                  <a:cubicBezTo>
                    <a:pt x="588" y="323"/>
                    <a:pt x="588" y="323"/>
                    <a:pt x="588" y="323"/>
                  </a:cubicBezTo>
                  <a:cubicBezTo>
                    <a:pt x="604" y="324"/>
                    <a:pt x="604" y="324"/>
                    <a:pt x="604" y="324"/>
                  </a:cubicBezTo>
                  <a:cubicBezTo>
                    <a:pt x="604" y="324"/>
                    <a:pt x="604" y="324"/>
                    <a:pt x="604" y="324"/>
                  </a:cubicBezTo>
                  <a:cubicBezTo>
                    <a:pt x="588" y="323"/>
                    <a:pt x="588" y="323"/>
                    <a:pt x="588" y="3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25"/>
            <p:cNvSpPr>
              <a:spLocks noEditPoints="1"/>
            </p:cNvSpPr>
            <p:nvPr/>
          </p:nvSpPr>
          <p:spPr bwMode="auto">
            <a:xfrm>
              <a:off x="4810126" y="2135188"/>
              <a:ext cx="2571750" cy="2593975"/>
            </a:xfrm>
            <a:custGeom>
              <a:avLst/>
              <a:gdLst>
                <a:gd name="T0" fmla="*/ 143 w 805"/>
                <a:gd name="T1" fmla="*/ 143 h 804"/>
                <a:gd name="T2" fmla="*/ 662 w 805"/>
                <a:gd name="T3" fmla="*/ 661 h 804"/>
                <a:gd name="T4" fmla="*/ 397 w 805"/>
                <a:gd name="T5" fmla="*/ 46 h 804"/>
                <a:gd name="T6" fmla="*/ 405 w 805"/>
                <a:gd name="T7" fmla="*/ 43 h 804"/>
                <a:gd name="T8" fmla="*/ 408 w 805"/>
                <a:gd name="T9" fmla="*/ 52 h 804"/>
                <a:gd name="T10" fmla="*/ 400 w 805"/>
                <a:gd name="T11" fmla="*/ 54 h 804"/>
                <a:gd name="T12" fmla="*/ 397 w 805"/>
                <a:gd name="T13" fmla="*/ 46 h 804"/>
                <a:gd name="T14" fmla="*/ 355 w 805"/>
                <a:gd name="T15" fmla="*/ 47 h 804"/>
                <a:gd name="T16" fmla="*/ 363 w 805"/>
                <a:gd name="T17" fmla="*/ 49 h 804"/>
                <a:gd name="T18" fmla="*/ 363 w 805"/>
                <a:gd name="T19" fmla="*/ 56 h 804"/>
                <a:gd name="T20" fmla="*/ 356 w 805"/>
                <a:gd name="T21" fmla="*/ 58 h 804"/>
                <a:gd name="T22" fmla="*/ 352 w 805"/>
                <a:gd name="T23" fmla="*/ 50 h 804"/>
                <a:gd name="T24" fmla="*/ 310 w 805"/>
                <a:gd name="T25" fmla="*/ 56 h 804"/>
                <a:gd name="T26" fmla="*/ 319 w 805"/>
                <a:gd name="T27" fmla="*/ 57 h 804"/>
                <a:gd name="T28" fmla="*/ 320 w 805"/>
                <a:gd name="T29" fmla="*/ 64 h 804"/>
                <a:gd name="T30" fmla="*/ 313 w 805"/>
                <a:gd name="T31" fmla="*/ 67 h 804"/>
                <a:gd name="T32" fmla="*/ 308 w 805"/>
                <a:gd name="T33" fmla="*/ 60 h 804"/>
                <a:gd name="T34" fmla="*/ 271 w 805"/>
                <a:gd name="T35" fmla="*/ 69 h 804"/>
                <a:gd name="T36" fmla="*/ 277 w 805"/>
                <a:gd name="T37" fmla="*/ 75 h 804"/>
                <a:gd name="T38" fmla="*/ 270 w 805"/>
                <a:gd name="T39" fmla="*/ 81 h 804"/>
                <a:gd name="T40" fmla="*/ 265 w 805"/>
                <a:gd name="T41" fmla="*/ 74 h 804"/>
                <a:gd name="T42" fmla="*/ 224 w 805"/>
                <a:gd name="T43" fmla="*/ 91 h 804"/>
                <a:gd name="T44" fmla="*/ 233 w 805"/>
                <a:gd name="T45" fmla="*/ 89 h 804"/>
                <a:gd name="T46" fmla="*/ 235 w 805"/>
                <a:gd name="T47" fmla="*/ 98 h 804"/>
                <a:gd name="T48" fmla="*/ 226 w 805"/>
                <a:gd name="T49" fmla="*/ 99 h 804"/>
                <a:gd name="T50" fmla="*/ 224 w 805"/>
                <a:gd name="T51" fmla="*/ 91 h 804"/>
                <a:gd name="T52" fmla="*/ 48 w 805"/>
                <a:gd name="T53" fmla="*/ 393 h 804"/>
                <a:gd name="T54" fmla="*/ 156 w 805"/>
                <a:gd name="T55" fmla="*/ 142 h 804"/>
                <a:gd name="T56" fmla="*/ 161 w 805"/>
                <a:gd name="T57" fmla="*/ 148 h 804"/>
                <a:gd name="T58" fmla="*/ 48 w 805"/>
                <a:gd name="T59" fmla="*/ 393 h 804"/>
                <a:gd name="T60" fmla="*/ 642 w 805"/>
                <a:gd name="T61" fmla="*/ 641 h 804"/>
                <a:gd name="T62" fmla="*/ 545 w 805"/>
                <a:gd name="T63" fmla="*/ 726 h 804"/>
                <a:gd name="T64" fmla="*/ 503 w 805"/>
                <a:gd name="T65" fmla="*/ 725 h 804"/>
                <a:gd name="T66" fmla="*/ 112 w 805"/>
                <a:gd name="T67" fmla="*/ 574 h 804"/>
                <a:gd name="T68" fmla="*/ 52 w 805"/>
                <a:gd name="T69" fmla="*/ 451 h 804"/>
                <a:gd name="T70" fmla="*/ 164 w 805"/>
                <a:gd name="T71" fmla="*/ 163 h 804"/>
                <a:gd name="T72" fmla="*/ 425 w 805"/>
                <a:gd name="T73" fmla="*/ 49 h 804"/>
                <a:gd name="T74" fmla="*/ 574 w 805"/>
                <a:gd name="T75" fmla="*/ 110 h 804"/>
                <a:gd name="T76" fmla="*/ 673 w 805"/>
                <a:gd name="T77" fmla="*/ 199 h 804"/>
                <a:gd name="T78" fmla="*/ 721 w 805"/>
                <a:gd name="T79" fmla="*/ 556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05" h="804">
                  <a:moveTo>
                    <a:pt x="662" y="143"/>
                  </a:moveTo>
                  <a:cubicBezTo>
                    <a:pt x="519" y="0"/>
                    <a:pt x="287" y="0"/>
                    <a:pt x="143" y="143"/>
                  </a:cubicBezTo>
                  <a:cubicBezTo>
                    <a:pt x="0" y="286"/>
                    <a:pt x="0" y="518"/>
                    <a:pt x="143" y="661"/>
                  </a:cubicBezTo>
                  <a:cubicBezTo>
                    <a:pt x="287" y="804"/>
                    <a:pt x="519" y="804"/>
                    <a:pt x="662" y="661"/>
                  </a:cubicBezTo>
                  <a:cubicBezTo>
                    <a:pt x="805" y="518"/>
                    <a:pt x="805" y="286"/>
                    <a:pt x="662" y="143"/>
                  </a:cubicBezTo>
                  <a:close/>
                  <a:moveTo>
                    <a:pt x="397" y="46"/>
                  </a:moveTo>
                  <a:cubicBezTo>
                    <a:pt x="397" y="45"/>
                    <a:pt x="398" y="43"/>
                    <a:pt x="400" y="43"/>
                  </a:cubicBezTo>
                  <a:cubicBezTo>
                    <a:pt x="405" y="43"/>
                    <a:pt x="405" y="43"/>
                    <a:pt x="405" y="43"/>
                  </a:cubicBezTo>
                  <a:cubicBezTo>
                    <a:pt x="407" y="43"/>
                    <a:pt x="408" y="45"/>
                    <a:pt x="408" y="46"/>
                  </a:cubicBezTo>
                  <a:cubicBezTo>
                    <a:pt x="408" y="52"/>
                    <a:pt x="408" y="52"/>
                    <a:pt x="408" y="52"/>
                  </a:cubicBezTo>
                  <a:cubicBezTo>
                    <a:pt x="408" y="53"/>
                    <a:pt x="407" y="54"/>
                    <a:pt x="405" y="54"/>
                  </a:cubicBezTo>
                  <a:cubicBezTo>
                    <a:pt x="400" y="54"/>
                    <a:pt x="400" y="54"/>
                    <a:pt x="400" y="54"/>
                  </a:cubicBezTo>
                  <a:cubicBezTo>
                    <a:pt x="398" y="54"/>
                    <a:pt x="397" y="53"/>
                    <a:pt x="397" y="52"/>
                  </a:cubicBezTo>
                  <a:lnTo>
                    <a:pt x="397" y="46"/>
                  </a:lnTo>
                  <a:close/>
                  <a:moveTo>
                    <a:pt x="352" y="50"/>
                  </a:moveTo>
                  <a:cubicBezTo>
                    <a:pt x="352" y="49"/>
                    <a:pt x="353" y="47"/>
                    <a:pt x="355" y="47"/>
                  </a:cubicBezTo>
                  <a:cubicBezTo>
                    <a:pt x="360" y="46"/>
                    <a:pt x="360" y="46"/>
                    <a:pt x="360" y="46"/>
                  </a:cubicBezTo>
                  <a:cubicBezTo>
                    <a:pt x="362" y="46"/>
                    <a:pt x="363" y="47"/>
                    <a:pt x="363" y="49"/>
                  </a:cubicBezTo>
                  <a:cubicBezTo>
                    <a:pt x="364" y="54"/>
                    <a:pt x="364" y="54"/>
                    <a:pt x="364" y="54"/>
                  </a:cubicBezTo>
                  <a:cubicBezTo>
                    <a:pt x="364" y="55"/>
                    <a:pt x="364" y="56"/>
                    <a:pt x="363" y="56"/>
                  </a:cubicBezTo>
                  <a:cubicBezTo>
                    <a:pt x="363" y="57"/>
                    <a:pt x="362" y="57"/>
                    <a:pt x="361" y="57"/>
                  </a:cubicBezTo>
                  <a:cubicBezTo>
                    <a:pt x="356" y="58"/>
                    <a:pt x="356" y="58"/>
                    <a:pt x="356" y="58"/>
                  </a:cubicBezTo>
                  <a:cubicBezTo>
                    <a:pt x="354" y="58"/>
                    <a:pt x="353" y="57"/>
                    <a:pt x="353" y="56"/>
                  </a:cubicBezTo>
                  <a:lnTo>
                    <a:pt x="352" y="50"/>
                  </a:lnTo>
                  <a:close/>
                  <a:moveTo>
                    <a:pt x="308" y="60"/>
                  </a:moveTo>
                  <a:cubicBezTo>
                    <a:pt x="308" y="58"/>
                    <a:pt x="309" y="57"/>
                    <a:pt x="310" y="56"/>
                  </a:cubicBezTo>
                  <a:cubicBezTo>
                    <a:pt x="315" y="55"/>
                    <a:pt x="315" y="55"/>
                    <a:pt x="315" y="55"/>
                  </a:cubicBezTo>
                  <a:cubicBezTo>
                    <a:pt x="317" y="55"/>
                    <a:pt x="318" y="55"/>
                    <a:pt x="319" y="57"/>
                  </a:cubicBezTo>
                  <a:cubicBezTo>
                    <a:pt x="320" y="62"/>
                    <a:pt x="320" y="62"/>
                    <a:pt x="320" y="62"/>
                  </a:cubicBezTo>
                  <a:cubicBezTo>
                    <a:pt x="320" y="63"/>
                    <a:pt x="320" y="64"/>
                    <a:pt x="320" y="64"/>
                  </a:cubicBezTo>
                  <a:cubicBezTo>
                    <a:pt x="319" y="65"/>
                    <a:pt x="319" y="65"/>
                    <a:pt x="318" y="66"/>
                  </a:cubicBezTo>
                  <a:cubicBezTo>
                    <a:pt x="313" y="67"/>
                    <a:pt x="313" y="67"/>
                    <a:pt x="313" y="67"/>
                  </a:cubicBezTo>
                  <a:cubicBezTo>
                    <a:pt x="311" y="67"/>
                    <a:pt x="310" y="66"/>
                    <a:pt x="309" y="65"/>
                  </a:cubicBezTo>
                  <a:lnTo>
                    <a:pt x="308" y="60"/>
                  </a:lnTo>
                  <a:close/>
                  <a:moveTo>
                    <a:pt x="266" y="71"/>
                  </a:moveTo>
                  <a:cubicBezTo>
                    <a:pt x="271" y="69"/>
                    <a:pt x="271" y="69"/>
                    <a:pt x="271" y="69"/>
                  </a:cubicBezTo>
                  <a:cubicBezTo>
                    <a:pt x="273" y="68"/>
                    <a:pt x="274" y="69"/>
                    <a:pt x="275" y="70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8" y="77"/>
                    <a:pt x="277" y="78"/>
                    <a:pt x="276" y="79"/>
                  </a:cubicBezTo>
                  <a:cubicBezTo>
                    <a:pt x="270" y="81"/>
                    <a:pt x="270" y="81"/>
                    <a:pt x="270" y="81"/>
                  </a:cubicBezTo>
                  <a:cubicBezTo>
                    <a:pt x="269" y="82"/>
                    <a:pt x="267" y="81"/>
                    <a:pt x="267" y="79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64" y="73"/>
                    <a:pt x="265" y="71"/>
                    <a:pt x="266" y="71"/>
                  </a:cubicBezTo>
                  <a:close/>
                  <a:moveTo>
                    <a:pt x="224" y="91"/>
                  </a:moveTo>
                  <a:cubicBezTo>
                    <a:pt x="229" y="88"/>
                    <a:pt x="229" y="88"/>
                    <a:pt x="229" y="88"/>
                  </a:cubicBezTo>
                  <a:cubicBezTo>
                    <a:pt x="231" y="87"/>
                    <a:pt x="232" y="88"/>
                    <a:pt x="233" y="89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6" y="95"/>
                    <a:pt x="236" y="97"/>
                    <a:pt x="235" y="98"/>
                  </a:cubicBezTo>
                  <a:cubicBezTo>
                    <a:pt x="230" y="100"/>
                    <a:pt x="230" y="100"/>
                    <a:pt x="230" y="100"/>
                  </a:cubicBezTo>
                  <a:cubicBezTo>
                    <a:pt x="228" y="101"/>
                    <a:pt x="227" y="101"/>
                    <a:pt x="226" y="99"/>
                  </a:cubicBezTo>
                  <a:cubicBezTo>
                    <a:pt x="223" y="95"/>
                    <a:pt x="223" y="95"/>
                    <a:pt x="223" y="95"/>
                  </a:cubicBezTo>
                  <a:cubicBezTo>
                    <a:pt x="223" y="93"/>
                    <a:pt x="223" y="92"/>
                    <a:pt x="224" y="91"/>
                  </a:cubicBezTo>
                  <a:close/>
                  <a:moveTo>
                    <a:pt x="48" y="393"/>
                  </a:moveTo>
                  <a:cubicBezTo>
                    <a:pt x="48" y="393"/>
                    <a:pt x="48" y="393"/>
                    <a:pt x="48" y="393"/>
                  </a:cubicBezTo>
                  <a:cubicBezTo>
                    <a:pt x="46" y="393"/>
                    <a:pt x="44" y="391"/>
                    <a:pt x="44" y="389"/>
                  </a:cubicBezTo>
                  <a:cubicBezTo>
                    <a:pt x="48" y="294"/>
                    <a:pt x="87" y="207"/>
                    <a:pt x="156" y="142"/>
                  </a:cubicBezTo>
                  <a:cubicBezTo>
                    <a:pt x="157" y="140"/>
                    <a:pt x="160" y="140"/>
                    <a:pt x="161" y="142"/>
                  </a:cubicBezTo>
                  <a:cubicBezTo>
                    <a:pt x="163" y="144"/>
                    <a:pt x="163" y="146"/>
                    <a:pt x="161" y="148"/>
                  </a:cubicBezTo>
                  <a:cubicBezTo>
                    <a:pt x="94" y="211"/>
                    <a:pt x="56" y="297"/>
                    <a:pt x="52" y="389"/>
                  </a:cubicBezTo>
                  <a:cubicBezTo>
                    <a:pt x="52" y="391"/>
                    <a:pt x="51" y="393"/>
                    <a:pt x="48" y="393"/>
                  </a:cubicBezTo>
                  <a:close/>
                  <a:moveTo>
                    <a:pt x="707" y="549"/>
                  </a:moveTo>
                  <a:cubicBezTo>
                    <a:pt x="691" y="582"/>
                    <a:pt x="669" y="613"/>
                    <a:pt x="642" y="641"/>
                  </a:cubicBezTo>
                  <a:cubicBezTo>
                    <a:pt x="611" y="672"/>
                    <a:pt x="576" y="695"/>
                    <a:pt x="538" y="711"/>
                  </a:cubicBezTo>
                  <a:cubicBezTo>
                    <a:pt x="545" y="726"/>
                    <a:pt x="545" y="726"/>
                    <a:pt x="545" y="726"/>
                  </a:cubicBezTo>
                  <a:cubicBezTo>
                    <a:pt x="532" y="731"/>
                    <a:pt x="520" y="736"/>
                    <a:pt x="507" y="740"/>
                  </a:cubicBezTo>
                  <a:cubicBezTo>
                    <a:pt x="503" y="725"/>
                    <a:pt x="503" y="725"/>
                    <a:pt x="503" y="725"/>
                  </a:cubicBezTo>
                  <a:cubicBezTo>
                    <a:pt x="387" y="761"/>
                    <a:pt x="255" y="733"/>
                    <a:pt x="164" y="641"/>
                  </a:cubicBezTo>
                  <a:cubicBezTo>
                    <a:pt x="143" y="620"/>
                    <a:pt x="126" y="598"/>
                    <a:pt x="112" y="574"/>
                  </a:cubicBezTo>
                  <a:cubicBezTo>
                    <a:pt x="98" y="582"/>
                    <a:pt x="98" y="582"/>
                    <a:pt x="98" y="582"/>
                  </a:cubicBezTo>
                  <a:cubicBezTo>
                    <a:pt x="74" y="541"/>
                    <a:pt x="59" y="496"/>
                    <a:pt x="52" y="451"/>
                  </a:cubicBezTo>
                  <a:cubicBezTo>
                    <a:pt x="68" y="449"/>
                    <a:pt x="68" y="449"/>
                    <a:pt x="68" y="449"/>
                  </a:cubicBezTo>
                  <a:cubicBezTo>
                    <a:pt x="54" y="347"/>
                    <a:pt x="86" y="241"/>
                    <a:pt x="164" y="163"/>
                  </a:cubicBezTo>
                  <a:cubicBezTo>
                    <a:pt x="235" y="91"/>
                    <a:pt x="330" y="59"/>
                    <a:pt x="424" y="65"/>
                  </a:cubicBezTo>
                  <a:cubicBezTo>
                    <a:pt x="425" y="49"/>
                    <a:pt x="425" y="49"/>
                    <a:pt x="425" y="49"/>
                  </a:cubicBezTo>
                  <a:cubicBezTo>
                    <a:pt x="479" y="52"/>
                    <a:pt x="533" y="68"/>
                    <a:pt x="581" y="97"/>
                  </a:cubicBezTo>
                  <a:cubicBezTo>
                    <a:pt x="574" y="110"/>
                    <a:pt x="574" y="110"/>
                    <a:pt x="574" y="110"/>
                  </a:cubicBezTo>
                  <a:cubicBezTo>
                    <a:pt x="598" y="124"/>
                    <a:pt x="621" y="142"/>
                    <a:pt x="642" y="163"/>
                  </a:cubicBezTo>
                  <a:cubicBezTo>
                    <a:pt x="653" y="174"/>
                    <a:pt x="664" y="187"/>
                    <a:pt x="673" y="199"/>
                  </a:cubicBezTo>
                  <a:cubicBezTo>
                    <a:pt x="686" y="190"/>
                    <a:pt x="686" y="190"/>
                    <a:pt x="686" y="190"/>
                  </a:cubicBezTo>
                  <a:cubicBezTo>
                    <a:pt x="766" y="297"/>
                    <a:pt x="778" y="439"/>
                    <a:pt x="721" y="556"/>
                  </a:cubicBezTo>
                  <a:lnTo>
                    <a:pt x="707" y="5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26"/>
            <p:cNvSpPr>
              <a:spLocks/>
            </p:cNvSpPr>
            <p:nvPr/>
          </p:nvSpPr>
          <p:spPr bwMode="auto">
            <a:xfrm>
              <a:off x="6780213" y="2441575"/>
              <a:ext cx="539750" cy="996950"/>
            </a:xfrm>
            <a:custGeom>
              <a:avLst/>
              <a:gdLst>
                <a:gd name="T0" fmla="*/ 16 w 169"/>
                <a:gd name="T1" fmla="*/ 2 h 309"/>
                <a:gd name="T2" fmla="*/ 15 w 169"/>
                <a:gd name="T3" fmla="*/ 4 h 309"/>
                <a:gd name="T4" fmla="*/ 165 w 169"/>
                <a:gd name="T5" fmla="*/ 307 h 309"/>
                <a:gd name="T6" fmla="*/ 167 w 169"/>
                <a:gd name="T7" fmla="*/ 307 h 309"/>
                <a:gd name="T8" fmla="*/ 167 w 169"/>
                <a:gd name="T9" fmla="*/ 305 h 309"/>
                <a:gd name="T10" fmla="*/ 146 w 169"/>
                <a:gd name="T11" fmla="*/ 305 h 309"/>
                <a:gd name="T12" fmla="*/ 146 w 169"/>
                <a:gd name="T13" fmla="*/ 307 h 309"/>
                <a:gd name="T14" fmla="*/ 148 w 169"/>
                <a:gd name="T15" fmla="*/ 307 h 309"/>
                <a:gd name="T16" fmla="*/ 4 w 169"/>
                <a:gd name="T17" fmla="*/ 18 h 309"/>
                <a:gd name="T18" fmla="*/ 3 w 169"/>
                <a:gd name="T19" fmla="*/ 19 h 309"/>
                <a:gd name="T20" fmla="*/ 5 w 169"/>
                <a:gd name="T21" fmla="*/ 20 h 309"/>
                <a:gd name="T22" fmla="*/ 18 w 169"/>
                <a:gd name="T23" fmla="*/ 4 h 309"/>
                <a:gd name="T24" fmla="*/ 16 w 169"/>
                <a:gd name="T25" fmla="*/ 2 h 309"/>
                <a:gd name="T26" fmla="*/ 15 w 169"/>
                <a:gd name="T27" fmla="*/ 4 h 309"/>
                <a:gd name="T28" fmla="*/ 16 w 169"/>
                <a:gd name="T29" fmla="*/ 2 h 309"/>
                <a:gd name="T30" fmla="*/ 14 w 169"/>
                <a:gd name="T31" fmla="*/ 1 h 309"/>
                <a:gd name="T32" fmla="*/ 0 w 169"/>
                <a:gd name="T33" fmla="*/ 20 h 309"/>
                <a:gd name="T34" fmla="*/ 2 w 169"/>
                <a:gd name="T35" fmla="*/ 21 h 309"/>
                <a:gd name="T36" fmla="*/ 144 w 169"/>
                <a:gd name="T37" fmla="*/ 307 h 309"/>
                <a:gd name="T38" fmla="*/ 144 w 169"/>
                <a:gd name="T39" fmla="*/ 309 h 309"/>
                <a:gd name="T40" fmla="*/ 169 w 169"/>
                <a:gd name="T41" fmla="*/ 309 h 309"/>
                <a:gd name="T42" fmla="*/ 169 w 169"/>
                <a:gd name="T43" fmla="*/ 307 h 309"/>
                <a:gd name="T44" fmla="*/ 17 w 169"/>
                <a:gd name="T45" fmla="*/ 1 h 309"/>
                <a:gd name="T46" fmla="*/ 16 w 169"/>
                <a:gd name="T47" fmla="*/ 0 h 309"/>
                <a:gd name="T48" fmla="*/ 14 w 169"/>
                <a:gd name="T49" fmla="*/ 1 h 309"/>
                <a:gd name="T50" fmla="*/ 16 w 169"/>
                <a:gd name="T51" fmla="*/ 2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9" h="309">
                  <a:moveTo>
                    <a:pt x="16" y="2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06" y="73"/>
                    <a:pt x="165" y="183"/>
                    <a:pt x="165" y="307"/>
                  </a:cubicBezTo>
                  <a:cubicBezTo>
                    <a:pt x="167" y="307"/>
                    <a:pt x="167" y="307"/>
                    <a:pt x="167" y="307"/>
                  </a:cubicBezTo>
                  <a:cubicBezTo>
                    <a:pt x="167" y="305"/>
                    <a:pt x="167" y="305"/>
                    <a:pt x="167" y="305"/>
                  </a:cubicBezTo>
                  <a:cubicBezTo>
                    <a:pt x="146" y="305"/>
                    <a:pt x="146" y="305"/>
                    <a:pt x="146" y="305"/>
                  </a:cubicBezTo>
                  <a:cubicBezTo>
                    <a:pt x="146" y="307"/>
                    <a:pt x="146" y="307"/>
                    <a:pt x="146" y="307"/>
                  </a:cubicBezTo>
                  <a:cubicBezTo>
                    <a:pt x="148" y="307"/>
                    <a:pt x="148" y="307"/>
                    <a:pt x="148" y="307"/>
                  </a:cubicBezTo>
                  <a:cubicBezTo>
                    <a:pt x="148" y="189"/>
                    <a:pt x="92" y="84"/>
                    <a:pt x="4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88" y="86"/>
                    <a:pt x="144" y="190"/>
                    <a:pt x="144" y="307"/>
                  </a:cubicBezTo>
                  <a:cubicBezTo>
                    <a:pt x="144" y="309"/>
                    <a:pt x="144" y="309"/>
                    <a:pt x="144" y="309"/>
                  </a:cubicBezTo>
                  <a:cubicBezTo>
                    <a:pt x="169" y="309"/>
                    <a:pt x="169" y="309"/>
                    <a:pt x="169" y="309"/>
                  </a:cubicBezTo>
                  <a:cubicBezTo>
                    <a:pt x="169" y="307"/>
                    <a:pt x="169" y="307"/>
                    <a:pt x="169" y="307"/>
                  </a:cubicBezTo>
                  <a:cubicBezTo>
                    <a:pt x="169" y="182"/>
                    <a:pt x="110" y="71"/>
                    <a:pt x="17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4" y="1"/>
                    <a:pt x="14" y="1"/>
                  </a:cubicBez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27"/>
            <p:cNvSpPr>
              <a:spLocks/>
            </p:cNvSpPr>
            <p:nvPr/>
          </p:nvSpPr>
          <p:spPr bwMode="auto">
            <a:xfrm>
              <a:off x="6208713" y="4325938"/>
              <a:ext cx="665163" cy="330200"/>
            </a:xfrm>
            <a:custGeom>
              <a:avLst/>
              <a:gdLst>
                <a:gd name="T0" fmla="*/ 208 w 208"/>
                <a:gd name="T1" fmla="*/ 15 h 102"/>
                <a:gd name="T2" fmla="*/ 2 w 208"/>
                <a:gd name="T3" fmla="*/ 102 h 102"/>
                <a:gd name="T4" fmla="*/ 0 w 208"/>
                <a:gd name="T5" fmla="*/ 82 h 102"/>
                <a:gd name="T6" fmla="*/ 196 w 208"/>
                <a:gd name="T7" fmla="*/ 0 h 102"/>
                <a:gd name="T8" fmla="*/ 208 w 208"/>
                <a:gd name="T9" fmla="*/ 1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02">
                  <a:moveTo>
                    <a:pt x="208" y="15"/>
                  </a:moveTo>
                  <a:cubicBezTo>
                    <a:pt x="151" y="63"/>
                    <a:pt x="80" y="94"/>
                    <a:pt x="2" y="10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74" y="75"/>
                    <a:pt x="141" y="45"/>
                    <a:pt x="196" y="0"/>
                  </a:cubicBezTo>
                  <a:lnTo>
                    <a:pt x="208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28"/>
            <p:cNvSpPr>
              <a:spLocks noEditPoints="1"/>
            </p:cNvSpPr>
            <p:nvPr/>
          </p:nvSpPr>
          <p:spPr bwMode="auto">
            <a:xfrm>
              <a:off x="6243638" y="4354513"/>
              <a:ext cx="582613" cy="261938"/>
            </a:xfrm>
            <a:custGeom>
              <a:avLst/>
              <a:gdLst>
                <a:gd name="T0" fmla="*/ 4 w 182"/>
                <a:gd name="T1" fmla="*/ 73 h 81"/>
                <a:gd name="T2" fmla="*/ 0 w 182"/>
                <a:gd name="T3" fmla="*/ 73 h 81"/>
                <a:gd name="T4" fmla="*/ 1 w 182"/>
                <a:gd name="T5" fmla="*/ 81 h 81"/>
                <a:gd name="T6" fmla="*/ 5 w 182"/>
                <a:gd name="T7" fmla="*/ 81 h 81"/>
                <a:gd name="T8" fmla="*/ 4 w 182"/>
                <a:gd name="T9" fmla="*/ 73 h 81"/>
                <a:gd name="T10" fmla="*/ 27 w 182"/>
                <a:gd name="T11" fmla="*/ 69 h 81"/>
                <a:gd name="T12" fmla="*/ 24 w 182"/>
                <a:gd name="T13" fmla="*/ 70 h 81"/>
                <a:gd name="T14" fmla="*/ 25 w 182"/>
                <a:gd name="T15" fmla="*/ 77 h 81"/>
                <a:gd name="T16" fmla="*/ 29 w 182"/>
                <a:gd name="T17" fmla="*/ 77 h 81"/>
                <a:gd name="T18" fmla="*/ 27 w 182"/>
                <a:gd name="T19" fmla="*/ 69 h 81"/>
                <a:gd name="T20" fmla="*/ 51 w 182"/>
                <a:gd name="T21" fmla="*/ 63 h 81"/>
                <a:gd name="T22" fmla="*/ 47 w 182"/>
                <a:gd name="T23" fmla="*/ 64 h 81"/>
                <a:gd name="T24" fmla="*/ 49 w 182"/>
                <a:gd name="T25" fmla="*/ 72 h 81"/>
                <a:gd name="T26" fmla="*/ 53 w 182"/>
                <a:gd name="T27" fmla="*/ 71 h 81"/>
                <a:gd name="T28" fmla="*/ 51 w 182"/>
                <a:gd name="T29" fmla="*/ 63 h 81"/>
                <a:gd name="T30" fmla="*/ 73 w 182"/>
                <a:gd name="T31" fmla="*/ 56 h 81"/>
                <a:gd name="T32" fmla="*/ 69 w 182"/>
                <a:gd name="T33" fmla="*/ 57 h 81"/>
                <a:gd name="T34" fmla="*/ 72 w 182"/>
                <a:gd name="T35" fmla="*/ 65 h 81"/>
                <a:gd name="T36" fmla="*/ 76 w 182"/>
                <a:gd name="T37" fmla="*/ 64 h 81"/>
                <a:gd name="T38" fmla="*/ 73 w 182"/>
                <a:gd name="T39" fmla="*/ 56 h 81"/>
                <a:gd name="T40" fmla="*/ 95 w 182"/>
                <a:gd name="T41" fmla="*/ 48 h 81"/>
                <a:gd name="T42" fmla="*/ 92 w 182"/>
                <a:gd name="T43" fmla="*/ 49 h 81"/>
                <a:gd name="T44" fmla="*/ 95 w 182"/>
                <a:gd name="T45" fmla="*/ 57 h 81"/>
                <a:gd name="T46" fmla="*/ 98 w 182"/>
                <a:gd name="T47" fmla="*/ 55 h 81"/>
                <a:gd name="T48" fmla="*/ 95 w 182"/>
                <a:gd name="T49" fmla="*/ 48 h 81"/>
                <a:gd name="T50" fmla="*/ 117 w 182"/>
                <a:gd name="T51" fmla="*/ 38 h 81"/>
                <a:gd name="T52" fmla="*/ 113 w 182"/>
                <a:gd name="T53" fmla="*/ 39 h 81"/>
                <a:gd name="T54" fmla="*/ 117 w 182"/>
                <a:gd name="T55" fmla="*/ 47 h 81"/>
                <a:gd name="T56" fmla="*/ 120 w 182"/>
                <a:gd name="T57" fmla="*/ 45 h 81"/>
                <a:gd name="T58" fmla="*/ 117 w 182"/>
                <a:gd name="T59" fmla="*/ 38 h 81"/>
                <a:gd name="T60" fmla="*/ 138 w 182"/>
                <a:gd name="T61" fmla="*/ 26 h 81"/>
                <a:gd name="T62" fmla="*/ 134 w 182"/>
                <a:gd name="T63" fmla="*/ 28 h 81"/>
                <a:gd name="T64" fmla="*/ 138 w 182"/>
                <a:gd name="T65" fmla="*/ 35 h 81"/>
                <a:gd name="T66" fmla="*/ 142 w 182"/>
                <a:gd name="T67" fmla="*/ 33 h 81"/>
                <a:gd name="T68" fmla="*/ 138 w 182"/>
                <a:gd name="T69" fmla="*/ 26 h 81"/>
                <a:gd name="T70" fmla="*/ 158 w 182"/>
                <a:gd name="T71" fmla="*/ 14 h 81"/>
                <a:gd name="T72" fmla="*/ 154 w 182"/>
                <a:gd name="T73" fmla="*/ 16 h 81"/>
                <a:gd name="T74" fmla="*/ 159 w 182"/>
                <a:gd name="T75" fmla="*/ 22 h 81"/>
                <a:gd name="T76" fmla="*/ 162 w 182"/>
                <a:gd name="T77" fmla="*/ 20 h 81"/>
                <a:gd name="T78" fmla="*/ 158 w 182"/>
                <a:gd name="T79" fmla="*/ 14 h 81"/>
                <a:gd name="T80" fmla="*/ 177 w 182"/>
                <a:gd name="T81" fmla="*/ 0 h 81"/>
                <a:gd name="T82" fmla="*/ 174 w 182"/>
                <a:gd name="T83" fmla="*/ 2 h 81"/>
                <a:gd name="T84" fmla="*/ 179 w 182"/>
                <a:gd name="T85" fmla="*/ 8 h 81"/>
                <a:gd name="T86" fmla="*/ 182 w 182"/>
                <a:gd name="T87" fmla="*/ 6 h 81"/>
                <a:gd name="T88" fmla="*/ 177 w 182"/>
                <a:gd name="T8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" h="81">
                  <a:moveTo>
                    <a:pt x="4" y="73"/>
                  </a:moveTo>
                  <a:cubicBezTo>
                    <a:pt x="3" y="73"/>
                    <a:pt x="1" y="73"/>
                    <a:pt x="0" y="73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3" y="81"/>
                    <a:pt x="4" y="81"/>
                    <a:pt x="5" y="81"/>
                  </a:cubicBezTo>
                  <a:cubicBezTo>
                    <a:pt x="4" y="73"/>
                    <a:pt x="4" y="73"/>
                    <a:pt x="4" y="73"/>
                  </a:cubicBezTo>
                  <a:close/>
                  <a:moveTo>
                    <a:pt x="27" y="69"/>
                  </a:moveTo>
                  <a:cubicBezTo>
                    <a:pt x="26" y="69"/>
                    <a:pt x="25" y="69"/>
                    <a:pt x="24" y="70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6" y="77"/>
                    <a:pt x="28" y="77"/>
                    <a:pt x="29" y="77"/>
                  </a:cubicBezTo>
                  <a:cubicBezTo>
                    <a:pt x="27" y="69"/>
                    <a:pt x="27" y="69"/>
                    <a:pt x="27" y="69"/>
                  </a:cubicBezTo>
                  <a:close/>
                  <a:moveTo>
                    <a:pt x="51" y="63"/>
                  </a:moveTo>
                  <a:cubicBezTo>
                    <a:pt x="49" y="64"/>
                    <a:pt x="48" y="64"/>
                    <a:pt x="47" y="64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0" y="72"/>
                    <a:pt x="51" y="71"/>
                    <a:pt x="53" y="71"/>
                  </a:cubicBezTo>
                  <a:cubicBezTo>
                    <a:pt x="51" y="63"/>
                    <a:pt x="51" y="63"/>
                    <a:pt x="51" y="63"/>
                  </a:cubicBezTo>
                  <a:close/>
                  <a:moveTo>
                    <a:pt x="73" y="56"/>
                  </a:moveTo>
                  <a:cubicBezTo>
                    <a:pt x="72" y="57"/>
                    <a:pt x="71" y="57"/>
                    <a:pt x="69" y="5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3" y="65"/>
                    <a:pt x="75" y="64"/>
                    <a:pt x="76" y="64"/>
                  </a:cubicBezTo>
                  <a:cubicBezTo>
                    <a:pt x="73" y="56"/>
                    <a:pt x="73" y="56"/>
                    <a:pt x="73" y="56"/>
                  </a:cubicBezTo>
                  <a:close/>
                  <a:moveTo>
                    <a:pt x="95" y="48"/>
                  </a:moveTo>
                  <a:cubicBezTo>
                    <a:pt x="94" y="48"/>
                    <a:pt x="93" y="49"/>
                    <a:pt x="92" y="49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6" y="56"/>
                    <a:pt x="97" y="56"/>
                    <a:pt x="98" y="55"/>
                  </a:cubicBezTo>
                  <a:cubicBezTo>
                    <a:pt x="95" y="48"/>
                    <a:pt x="95" y="48"/>
                    <a:pt x="95" y="48"/>
                  </a:cubicBezTo>
                  <a:close/>
                  <a:moveTo>
                    <a:pt x="117" y="38"/>
                  </a:moveTo>
                  <a:cubicBezTo>
                    <a:pt x="116" y="38"/>
                    <a:pt x="114" y="39"/>
                    <a:pt x="113" y="39"/>
                  </a:cubicBezTo>
                  <a:cubicBezTo>
                    <a:pt x="117" y="47"/>
                    <a:pt x="117" y="47"/>
                    <a:pt x="117" y="47"/>
                  </a:cubicBezTo>
                  <a:cubicBezTo>
                    <a:pt x="118" y="46"/>
                    <a:pt x="119" y="45"/>
                    <a:pt x="120" y="45"/>
                  </a:cubicBezTo>
                  <a:cubicBezTo>
                    <a:pt x="117" y="38"/>
                    <a:pt x="117" y="38"/>
                    <a:pt x="117" y="38"/>
                  </a:cubicBezTo>
                  <a:close/>
                  <a:moveTo>
                    <a:pt x="138" y="26"/>
                  </a:moveTo>
                  <a:cubicBezTo>
                    <a:pt x="136" y="27"/>
                    <a:pt x="135" y="28"/>
                    <a:pt x="134" y="28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9" y="34"/>
                    <a:pt x="141" y="34"/>
                    <a:pt x="142" y="33"/>
                  </a:cubicBezTo>
                  <a:cubicBezTo>
                    <a:pt x="138" y="26"/>
                    <a:pt x="138" y="26"/>
                    <a:pt x="138" y="26"/>
                  </a:cubicBezTo>
                  <a:close/>
                  <a:moveTo>
                    <a:pt x="158" y="14"/>
                  </a:moveTo>
                  <a:cubicBezTo>
                    <a:pt x="157" y="14"/>
                    <a:pt x="155" y="15"/>
                    <a:pt x="154" y="16"/>
                  </a:cubicBezTo>
                  <a:cubicBezTo>
                    <a:pt x="159" y="22"/>
                    <a:pt x="159" y="22"/>
                    <a:pt x="159" y="22"/>
                  </a:cubicBezTo>
                  <a:cubicBezTo>
                    <a:pt x="160" y="22"/>
                    <a:pt x="161" y="21"/>
                    <a:pt x="162" y="20"/>
                  </a:cubicBezTo>
                  <a:cubicBezTo>
                    <a:pt x="158" y="14"/>
                    <a:pt x="158" y="14"/>
                    <a:pt x="158" y="14"/>
                  </a:cubicBezTo>
                  <a:close/>
                  <a:moveTo>
                    <a:pt x="177" y="0"/>
                  </a:moveTo>
                  <a:cubicBezTo>
                    <a:pt x="176" y="0"/>
                    <a:pt x="175" y="1"/>
                    <a:pt x="174" y="2"/>
                  </a:cubicBezTo>
                  <a:cubicBezTo>
                    <a:pt x="179" y="8"/>
                    <a:pt x="179" y="8"/>
                    <a:pt x="179" y="8"/>
                  </a:cubicBezTo>
                  <a:cubicBezTo>
                    <a:pt x="180" y="7"/>
                    <a:pt x="181" y="7"/>
                    <a:pt x="182" y="6"/>
                  </a:cubicBezTo>
                  <a:cubicBezTo>
                    <a:pt x="177" y="0"/>
                    <a:pt x="177" y="0"/>
                    <a:pt x="1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29"/>
            <p:cNvSpPr>
              <a:spLocks/>
            </p:cNvSpPr>
            <p:nvPr/>
          </p:nvSpPr>
          <p:spPr bwMode="auto">
            <a:xfrm>
              <a:off x="4897438" y="3560763"/>
              <a:ext cx="452438" cy="793750"/>
            </a:xfrm>
            <a:custGeom>
              <a:avLst/>
              <a:gdLst>
                <a:gd name="T0" fmla="*/ 130 w 142"/>
                <a:gd name="T1" fmla="*/ 244 h 246"/>
                <a:gd name="T2" fmla="*/ 131 w 142"/>
                <a:gd name="T3" fmla="*/ 242 h 246"/>
                <a:gd name="T4" fmla="*/ 5 w 142"/>
                <a:gd name="T5" fmla="*/ 3 h 246"/>
                <a:gd name="T6" fmla="*/ 3 w 142"/>
                <a:gd name="T7" fmla="*/ 4 h 246"/>
                <a:gd name="T8" fmla="*/ 3 w 142"/>
                <a:gd name="T9" fmla="*/ 6 h 246"/>
                <a:gd name="T10" fmla="*/ 17 w 142"/>
                <a:gd name="T11" fmla="*/ 4 h 246"/>
                <a:gd name="T12" fmla="*/ 17 w 142"/>
                <a:gd name="T13" fmla="*/ 2 h 246"/>
                <a:gd name="T14" fmla="*/ 15 w 142"/>
                <a:gd name="T15" fmla="*/ 2 h 246"/>
                <a:gd name="T16" fmla="*/ 138 w 142"/>
                <a:gd name="T17" fmla="*/ 234 h 246"/>
                <a:gd name="T18" fmla="*/ 139 w 142"/>
                <a:gd name="T19" fmla="*/ 232 h 246"/>
                <a:gd name="T20" fmla="*/ 138 w 142"/>
                <a:gd name="T21" fmla="*/ 231 h 246"/>
                <a:gd name="T22" fmla="*/ 128 w 142"/>
                <a:gd name="T23" fmla="*/ 242 h 246"/>
                <a:gd name="T24" fmla="*/ 130 w 142"/>
                <a:gd name="T25" fmla="*/ 244 h 246"/>
                <a:gd name="T26" fmla="*/ 131 w 142"/>
                <a:gd name="T27" fmla="*/ 242 h 246"/>
                <a:gd name="T28" fmla="*/ 130 w 142"/>
                <a:gd name="T29" fmla="*/ 244 h 246"/>
                <a:gd name="T30" fmla="*/ 131 w 142"/>
                <a:gd name="T31" fmla="*/ 245 h 246"/>
                <a:gd name="T32" fmla="*/ 142 w 142"/>
                <a:gd name="T33" fmla="*/ 232 h 246"/>
                <a:gd name="T34" fmla="*/ 141 w 142"/>
                <a:gd name="T35" fmla="*/ 231 h 246"/>
                <a:gd name="T36" fmla="*/ 19 w 142"/>
                <a:gd name="T37" fmla="*/ 2 h 246"/>
                <a:gd name="T38" fmla="*/ 19 w 142"/>
                <a:gd name="T39" fmla="*/ 0 h 246"/>
                <a:gd name="T40" fmla="*/ 0 w 142"/>
                <a:gd name="T41" fmla="*/ 2 h 246"/>
                <a:gd name="T42" fmla="*/ 1 w 142"/>
                <a:gd name="T43" fmla="*/ 4 h 246"/>
                <a:gd name="T44" fmla="*/ 128 w 142"/>
                <a:gd name="T45" fmla="*/ 245 h 246"/>
                <a:gd name="T46" fmla="*/ 130 w 142"/>
                <a:gd name="T47" fmla="*/ 246 h 246"/>
                <a:gd name="T48" fmla="*/ 131 w 142"/>
                <a:gd name="T49" fmla="*/ 245 h 246"/>
                <a:gd name="T50" fmla="*/ 130 w 142"/>
                <a:gd name="T51" fmla="*/ 2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2" h="246">
                  <a:moveTo>
                    <a:pt x="130" y="244"/>
                  </a:moveTo>
                  <a:cubicBezTo>
                    <a:pt x="131" y="242"/>
                    <a:pt x="131" y="242"/>
                    <a:pt x="131" y="242"/>
                  </a:cubicBezTo>
                  <a:cubicBezTo>
                    <a:pt x="62" y="183"/>
                    <a:pt x="16" y="98"/>
                    <a:pt x="5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26" y="94"/>
                    <a:pt x="71" y="176"/>
                    <a:pt x="138" y="234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28" y="242"/>
                    <a:pt x="128" y="242"/>
                    <a:pt x="128" y="242"/>
                  </a:cubicBezTo>
                  <a:cubicBezTo>
                    <a:pt x="130" y="244"/>
                    <a:pt x="130" y="244"/>
                    <a:pt x="130" y="244"/>
                  </a:cubicBezTo>
                  <a:cubicBezTo>
                    <a:pt x="131" y="242"/>
                    <a:pt x="131" y="242"/>
                    <a:pt x="131" y="242"/>
                  </a:cubicBezTo>
                  <a:cubicBezTo>
                    <a:pt x="130" y="244"/>
                    <a:pt x="130" y="244"/>
                    <a:pt x="130" y="244"/>
                  </a:cubicBezTo>
                  <a:cubicBezTo>
                    <a:pt x="131" y="245"/>
                    <a:pt x="131" y="245"/>
                    <a:pt x="131" y="245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75" y="174"/>
                    <a:pt x="30" y="93"/>
                    <a:pt x="19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2" y="100"/>
                    <a:pt x="59" y="185"/>
                    <a:pt x="128" y="245"/>
                  </a:cubicBezTo>
                  <a:cubicBezTo>
                    <a:pt x="130" y="246"/>
                    <a:pt x="130" y="246"/>
                    <a:pt x="130" y="246"/>
                  </a:cubicBezTo>
                  <a:cubicBezTo>
                    <a:pt x="131" y="245"/>
                    <a:pt x="131" y="245"/>
                    <a:pt x="131" y="245"/>
                  </a:cubicBezTo>
                  <a:lnTo>
                    <a:pt x="130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30"/>
            <p:cNvSpPr>
              <a:spLocks noEditPoints="1"/>
            </p:cNvSpPr>
            <p:nvPr/>
          </p:nvSpPr>
          <p:spPr bwMode="auto">
            <a:xfrm>
              <a:off x="4676776" y="1997075"/>
              <a:ext cx="2838450" cy="2871788"/>
            </a:xfrm>
            <a:custGeom>
              <a:avLst/>
              <a:gdLst>
                <a:gd name="T0" fmla="*/ 449 w 889"/>
                <a:gd name="T1" fmla="*/ 866 h 890"/>
                <a:gd name="T2" fmla="*/ 452 w 889"/>
                <a:gd name="T3" fmla="*/ 866 h 890"/>
                <a:gd name="T4" fmla="*/ 347 w 889"/>
                <a:gd name="T5" fmla="*/ 879 h 890"/>
                <a:gd name="T6" fmla="*/ 549 w 889"/>
                <a:gd name="T7" fmla="*/ 853 h 890"/>
                <a:gd name="T8" fmla="*/ 549 w 889"/>
                <a:gd name="T9" fmla="*/ 853 h 890"/>
                <a:gd name="T10" fmla="*/ 348 w 889"/>
                <a:gd name="T11" fmla="*/ 855 h 890"/>
                <a:gd name="T12" fmla="*/ 558 w 889"/>
                <a:gd name="T13" fmla="*/ 875 h 890"/>
                <a:gd name="T14" fmla="*/ 246 w 889"/>
                <a:gd name="T15" fmla="*/ 843 h 890"/>
                <a:gd name="T16" fmla="*/ 643 w 889"/>
                <a:gd name="T17" fmla="*/ 816 h 890"/>
                <a:gd name="T18" fmla="*/ 213 w 889"/>
                <a:gd name="T19" fmla="*/ 796 h 890"/>
                <a:gd name="T20" fmla="*/ 213 w 889"/>
                <a:gd name="T21" fmla="*/ 796 h 890"/>
                <a:gd name="T22" fmla="*/ 657 w 889"/>
                <a:gd name="T23" fmla="*/ 835 h 890"/>
                <a:gd name="T24" fmla="*/ 197 w 889"/>
                <a:gd name="T25" fmla="*/ 814 h 890"/>
                <a:gd name="T26" fmla="*/ 689 w 889"/>
                <a:gd name="T27" fmla="*/ 788 h 890"/>
                <a:gd name="T28" fmla="*/ 136 w 889"/>
                <a:gd name="T29" fmla="*/ 731 h 890"/>
                <a:gd name="T30" fmla="*/ 136 w 889"/>
                <a:gd name="T31" fmla="*/ 731 h 890"/>
                <a:gd name="T32" fmla="*/ 744 w 889"/>
                <a:gd name="T33" fmla="*/ 774 h 890"/>
                <a:gd name="T34" fmla="*/ 85 w 889"/>
                <a:gd name="T35" fmla="*/ 706 h 890"/>
                <a:gd name="T36" fmla="*/ 792 w 889"/>
                <a:gd name="T37" fmla="*/ 682 h 890"/>
                <a:gd name="T38" fmla="*/ 792 w 889"/>
                <a:gd name="T39" fmla="*/ 682 h 890"/>
                <a:gd name="T40" fmla="*/ 77 w 889"/>
                <a:gd name="T41" fmla="*/ 650 h 890"/>
                <a:gd name="T42" fmla="*/ 839 w 889"/>
                <a:gd name="T43" fmla="*/ 650 h 890"/>
                <a:gd name="T44" fmla="*/ 54 w 889"/>
                <a:gd name="T45" fmla="*/ 658 h 890"/>
                <a:gd name="T46" fmla="*/ 819 w 889"/>
                <a:gd name="T47" fmla="*/ 636 h 890"/>
                <a:gd name="T48" fmla="*/ 16 w 889"/>
                <a:gd name="T49" fmla="*/ 562 h 890"/>
                <a:gd name="T50" fmla="*/ 39 w 889"/>
                <a:gd name="T51" fmla="*/ 556 h 890"/>
                <a:gd name="T52" fmla="*/ 878 w 889"/>
                <a:gd name="T53" fmla="*/ 551 h 890"/>
                <a:gd name="T54" fmla="*/ 38 w 889"/>
                <a:gd name="T55" fmla="*/ 553 h 890"/>
                <a:gd name="T56" fmla="*/ 854 w 889"/>
                <a:gd name="T57" fmla="*/ 541 h 890"/>
                <a:gd name="T58" fmla="*/ 0 w 889"/>
                <a:gd name="T59" fmla="*/ 457 h 890"/>
                <a:gd name="T60" fmla="*/ 889 w 889"/>
                <a:gd name="T61" fmla="*/ 428 h 890"/>
                <a:gd name="T62" fmla="*/ 887 w 889"/>
                <a:gd name="T63" fmla="*/ 494 h 890"/>
                <a:gd name="T64" fmla="*/ 0 w 889"/>
                <a:gd name="T65" fmla="*/ 453 h 890"/>
                <a:gd name="T66" fmla="*/ 2 w 889"/>
                <a:gd name="T67" fmla="*/ 404 h 890"/>
                <a:gd name="T68" fmla="*/ 884 w 889"/>
                <a:gd name="T69" fmla="*/ 375 h 890"/>
                <a:gd name="T70" fmla="*/ 33 w 889"/>
                <a:gd name="T71" fmla="*/ 356 h 890"/>
                <a:gd name="T72" fmla="*/ 883 w 889"/>
                <a:gd name="T73" fmla="*/ 371 h 890"/>
                <a:gd name="T74" fmla="*/ 34 w 889"/>
                <a:gd name="T75" fmla="*/ 353 h 890"/>
                <a:gd name="T76" fmla="*/ 848 w 889"/>
                <a:gd name="T77" fmla="*/ 326 h 890"/>
                <a:gd name="T78" fmla="*/ 25 w 889"/>
                <a:gd name="T79" fmla="*/ 296 h 890"/>
                <a:gd name="T80" fmla="*/ 810 w 889"/>
                <a:gd name="T81" fmla="*/ 236 h 890"/>
                <a:gd name="T82" fmla="*/ 71 w 889"/>
                <a:gd name="T83" fmla="*/ 204 h 890"/>
                <a:gd name="T84" fmla="*/ 91 w 889"/>
                <a:gd name="T85" fmla="*/ 217 h 890"/>
                <a:gd name="T86" fmla="*/ 829 w 889"/>
                <a:gd name="T87" fmla="*/ 221 h 890"/>
                <a:gd name="T88" fmla="*/ 93 w 889"/>
                <a:gd name="T89" fmla="*/ 214 h 890"/>
                <a:gd name="T90" fmla="*/ 750 w 889"/>
                <a:gd name="T91" fmla="*/ 156 h 890"/>
                <a:gd name="T92" fmla="*/ 139 w 889"/>
                <a:gd name="T93" fmla="*/ 122 h 890"/>
                <a:gd name="T94" fmla="*/ 728 w 889"/>
                <a:gd name="T95" fmla="*/ 102 h 890"/>
                <a:gd name="T96" fmla="*/ 765 w 889"/>
                <a:gd name="T97" fmla="*/ 136 h 890"/>
                <a:gd name="T98" fmla="*/ 158 w 889"/>
                <a:gd name="T99" fmla="*/ 137 h 890"/>
                <a:gd name="T100" fmla="*/ 710 w 889"/>
                <a:gd name="T101" fmla="*/ 119 h 890"/>
                <a:gd name="T102" fmla="*/ 224 w 889"/>
                <a:gd name="T103" fmla="*/ 58 h 890"/>
                <a:gd name="T104" fmla="*/ 639 w 889"/>
                <a:gd name="T105" fmla="*/ 45 h 890"/>
                <a:gd name="T106" fmla="*/ 639 w 889"/>
                <a:gd name="T107" fmla="*/ 45 h 890"/>
                <a:gd name="T108" fmla="*/ 282 w 889"/>
                <a:gd name="T109" fmla="*/ 57 h 890"/>
                <a:gd name="T110" fmla="*/ 635 w 889"/>
                <a:gd name="T111" fmla="*/ 43 h 890"/>
                <a:gd name="T112" fmla="*/ 285 w 889"/>
                <a:gd name="T113" fmla="*/ 55 h 890"/>
                <a:gd name="T114" fmla="*/ 578 w 889"/>
                <a:gd name="T115" fmla="*/ 46 h 890"/>
                <a:gd name="T116" fmla="*/ 327 w 889"/>
                <a:gd name="T117" fmla="*/ 16 h 890"/>
                <a:gd name="T118" fmla="*/ 483 w 889"/>
                <a:gd name="T119" fmla="*/ 26 h 890"/>
                <a:gd name="T120" fmla="*/ 428 w 889"/>
                <a:gd name="T121" fmla="*/ 0 h 890"/>
                <a:gd name="T122" fmla="*/ 444 w 889"/>
                <a:gd name="T123" fmla="*/ 0 h 890"/>
                <a:gd name="T124" fmla="*/ 481 w 889"/>
                <a:gd name="T125" fmla="*/ 2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9" h="890">
                  <a:moveTo>
                    <a:pt x="402" y="863"/>
                  </a:moveTo>
                  <a:cubicBezTo>
                    <a:pt x="402" y="863"/>
                    <a:pt x="402" y="863"/>
                    <a:pt x="402" y="863"/>
                  </a:cubicBezTo>
                  <a:cubicBezTo>
                    <a:pt x="399" y="887"/>
                    <a:pt x="399" y="887"/>
                    <a:pt x="399" y="887"/>
                  </a:cubicBezTo>
                  <a:cubicBezTo>
                    <a:pt x="399" y="887"/>
                    <a:pt x="399" y="887"/>
                    <a:pt x="399" y="887"/>
                  </a:cubicBezTo>
                  <a:cubicBezTo>
                    <a:pt x="414" y="889"/>
                    <a:pt x="430" y="890"/>
                    <a:pt x="445" y="890"/>
                  </a:cubicBezTo>
                  <a:cubicBezTo>
                    <a:pt x="446" y="890"/>
                    <a:pt x="447" y="890"/>
                    <a:pt x="449" y="890"/>
                  </a:cubicBezTo>
                  <a:cubicBezTo>
                    <a:pt x="449" y="890"/>
                    <a:pt x="449" y="890"/>
                    <a:pt x="449" y="890"/>
                  </a:cubicBezTo>
                  <a:cubicBezTo>
                    <a:pt x="449" y="866"/>
                    <a:pt x="449" y="866"/>
                    <a:pt x="449" y="866"/>
                  </a:cubicBezTo>
                  <a:cubicBezTo>
                    <a:pt x="449" y="866"/>
                    <a:pt x="449" y="866"/>
                    <a:pt x="449" y="866"/>
                  </a:cubicBezTo>
                  <a:cubicBezTo>
                    <a:pt x="448" y="866"/>
                    <a:pt x="448" y="866"/>
                    <a:pt x="448" y="866"/>
                  </a:cubicBezTo>
                  <a:cubicBezTo>
                    <a:pt x="447" y="866"/>
                    <a:pt x="446" y="866"/>
                    <a:pt x="445" y="866"/>
                  </a:cubicBezTo>
                  <a:cubicBezTo>
                    <a:pt x="431" y="866"/>
                    <a:pt x="416" y="865"/>
                    <a:pt x="402" y="863"/>
                  </a:cubicBezTo>
                  <a:moveTo>
                    <a:pt x="499" y="862"/>
                  </a:moveTo>
                  <a:cubicBezTo>
                    <a:pt x="499" y="862"/>
                    <a:pt x="499" y="862"/>
                    <a:pt x="499" y="862"/>
                  </a:cubicBezTo>
                  <a:cubicBezTo>
                    <a:pt x="484" y="864"/>
                    <a:pt x="468" y="865"/>
                    <a:pt x="452" y="866"/>
                  </a:cubicBezTo>
                  <a:cubicBezTo>
                    <a:pt x="452" y="866"/>
                    <a:pt x="452" y="866"/>
                    <a:pt x="452" y="866"/>
                  </a:cubicBezTo>
                  <a:cubicBezTo>
                    <a:pt x="453" y="890"/>
                    <a:pt x="453" y="890"/>
                    <a:pt x="453" y="890"/>
                  </a:cubicBezTo>
                  <a:cubicBezTo>
                    <a:pt x="453" y="890"/>
                    <a:pt x="453" y="890"/>
                    <a:pt x="453" y="890"/>
                  </a:cubicBezTo>
                  <a:cubicBezTo>
                    <a:pt x="469" y="889"/>
                    <a:pt x="486" y="888"/>
                    <a:pt x="502" y="886"/>
                  </a:cubicBezTo>
                  <a:cubicBezTo>
                    <a:pt x="502" y="886"/>
                    <a:pt x="502" y="886"/>
                    <a:pt x="502" y="886"/>
                  </a:cubicBezTo>
                  <a:cubicBezTo>
                    <a:pt x="499" y="862"/>
                    <a:pt x="499" y="862"/>
                    <a:pt x="499" y="862"/>
                  </a:cubicBezTo>
                  <a:cubicBezTo>
                    <a:pt x="499" y="862"/>
                    <a:pt x="499" y="862"/>
                    <a:pt x="499" y="862"/>
                  </a:cubicBezTo>
                  <a:moveTo>
                    <a:pt x="352" y="855"/>
                  </a:moveTo>
                  <a:cubicBezTo>
                    <a:pt x="347" y="879"/>
                    <a:pt x="347" y="879"/>
                    <a:pt x="347" y="879"/>
                  </a:cubicBezTo>
                  <a:cubicBezTo>
                    <a:pt x="347" y="879"/>
                    <a:pt x="347" y="879"/>
                    <a:pt x="347" y="879"/>
                  </a:cubicBezTo>
                  <a:cubicBezTo>
                    <a:pt x="363" y="882"/>
                    <a:pt x="379" y="885"/>
                    <a:pt x="395" y="887"/>
                  </a:cubicBezTo>
                  <a:cubicBezTo>
                    <a:pt x="396" y="887"/>
                    <a:pt x="396" y="887"/>
                    <a:pt x="396" y="887"/>
                  </a:cubicBezTo>
                  <a:cubicBezTo>
                    <a:pt x="398" y="863"/>
                    <a:pt x="398" y="863"/>
                    <a:pt x="398" y="863"/>
                  </a:cubicBezTo>
                  <a:cubicBezTo>
                    <a:pt x="398" y="863"/>
                    <a:pt x="398" y="863"/>
                    <a:pt x="398" y="863"/>
                  </a:cubicBezTo>
                  <a:cubicBezTo>
                    <a:pt x="383" y="861"/>
                    <a:pt x="367" y="859"/>
                    <a:pt x="352" y="855"/>
                  </a:cubicBezTo>
                  <a:cubicBezTo>
                    <a:pt x="352" y="855"/>
                    <a:pt x="352" y="855"/>
                    <a:pt x="352" y="855"/>
                  </a:cubicBezTo>
                  <a:moveTo>
                    <a:pt x="549" y="853"/>
                  </a:moveTo>
                  <a:cubicBezTo>
                    <a:pt x="548" y="853"/>
                    <a:pt x="548" y="853"/>
                    <a:pt x="548" y="853"/>
                  </a:cubicBezTo>
                  <a:cubicBezTo>
                    <a:pt x="533" y="856"/>
                    <a:pt x="518" y="859"/>
                    <a:pt x="503" y="862"/>
                  </a:cubicBezTo>
                  <a:cubicBezTo>
                    <a:pt x="503" y="862"/>
                    <a:pt x="503" y="862"/>
                    <a:pt x="503" y="862"/>
                  </a:cubicBezTo>
                  <a:cubicBezTo>
                    <a:pt x="506" y="885"/>
                    <a:pt x="506" y="885"/>
                    <a:pt x="506" y="885"/>
                  </a:cubicBezTo>
                  <a:cubicBezTo>
                    <a:pt x="506" y="885"/>
                    <a:pt x="506" y="885"/>
                    <a:pt x="506" y="885"/>
                  </a:cubicBezTo>
                  <a:cubicBezTo>
                    <a:pt x="522" y="883"/>
                    <a:pt x="539" y="880"/>
                    <a:pt x="554" y="876"/>
                  </a:cubicBezTo>
                  <a:cubicBezTo>
                    <a:pt x="555" y="876"/>
                    <a:pt x="555" y="876"/>
                    <a:pt x="555" y="876"/>
                  </a:cubicBezTo>
                  <a:cubicBezTo>
                    <a:pt x="549" y="853"/>
                    <a:pt x="549" y="853"/>
                    <a:pt x="549" y="853"/>
                  </a:cubicBezTo>
                  <a:cubicBezTo>
                    <a:pt x="549" y="853"/>
                    <a:pt x="549" y="853"/>
                    <a:pt x="549" y="853"/>
                  </a:cubicBezTo>
                  <a:moveTo>
                    <a:pt x="303" y="841"/>
                  </a:moveTo>
                  <a:cubicBezTo>
                    <a:pt x="295" y="864"/>
                    <a:pt x="295" y="864"/>
                    <a:pt x="295" y="864"/>
                  </a:cubicBezTo>
                  <a:cubicBezTo>
                    <a:pt x="295" y="864"/>
                    <a:pt x="295" y="864"/>
                    <a:pt x="295" y="864"/>
                  </a:cubicBezTo>
                  <a:cubicBezTo>
                    <a:pt x="311" y="869"/>
                    <a:pt x="327" y="874"/>
                    <a:pt x="343" y="878"/>
                  </a:cubicBezTo>
                  <a:cubicBezTo>
                    <a:pt x="342" y="878"/>
                    <a:pt x="342" y="878"/>
                    <a:pt x="342" y="878"/>
                  </a:cubicBezTo>
                  <a:cubicBezTo>
                    <a:pt x="343" y="878"/>
                    <a:pt x="343" y="878"/>
                    <a:pt x="343" y="878"/>
                  </a:cubicBezTo>
                  <a:cubicBezTo>
                    <a:pt x="348" y="855"/>
                    <a:pt x="348" y="855"/>
                    <a:pt x="348" y="855"/>
                  </a:cubicBezTo>
                  <a:cubicBezTo>
                    <a:pt x="348" y="855"/>
                    <a:pt x="348" y="855"/>
                    <a:pt x="348" y="855"/>
                  </a:cubicBezTo>
                  <a:cubicBezTo>
                    <a:pt x="333" y="851"/>
                    <a:pt x="318" y="847"/>
                    <a:pt x="303" y="841"/>
                  </a:cubicBezTo>
                  <a:cubicBezTo>
                    <a:pt x="303" y="841"/>
                    <a:pt x="303" y="841"/>
                    <a:pt x="303" y="841"/>
                  </a:cubicBezTo>
                  <a:moveTo>
                    <a:pt x="597" y="837"/>
                  </a:moveTo>
                  <a:cubicBezTo>
                    <a:pt x="597" y="837"/>
                    <a:pt x="597" y="837"/>
                    <a:pt x="597" y="837"/>
                  </a:cubicBezTo>
                  <a:cubicBezTo>
                    <a:pt x="582" y="843"/>
                    <a:pt x="567" y="848"/>
                    <a:pt x="552" y="852"/>
                  </a:cubicBezTo>
                  <a:cubicBezTo>
                    <a:pt x="552" y="852"/>
                    <a:pt x="552" y="852"/>
                    <a:pt x="552" y="852"/>
                  </a:cubicBezTo>
                  <a:cubicBezTo>
                    <a:pt x="558" y="875"/>
                    <a:pt x="558" y="875"/>
                    <a:pt x="558" y="875"/>
                  </a:cubicBezTo>
                  <a:cubicBezTo>
                    <a:pt x="558" y="875"/>
                    <a:pt x="558" y="875"/>
                    <a:pt x="558" y="875"/>
                  </a:cubicBezTo>
                  <a:cubicBezTo>
                    <a:pt x="574" y="871"/>
                    <a:pt x="590" y="866"/>
                    <a:pt x="605" y="860"/>
                  </a:cubicBezTo>
                  <a:cubicBezTo>
                    <a:pt x="606" y="860"/>
                    <a:pt x="606" y="860"/>
                    <a:pt x="606" y="860"/>
                  </a:cubicBezTo>
                  <a:cubicBezTo>
                    <a:pt x="597" y="837"/>
                    <a:pt x="597" y="837"/>
                    <a:pt x="597" y="837"/>
                  </a:cubicBezTo>
                  <a:cubicBezTo>
                    <a:pt x="597" y="837"/>
                    <a:pt x="597" y="837"/>
                    <a:pt x="597" y="837"/>
                  </a:cubicBezTo>
                  <a:moveTo>
                    <a:pt x="257" y="821"/>
                  </a:moveTo>
                  <a:cubicBezTo>
                    <a:pt x="246" y="843"/>
                    <a:pt x="246" y="843"/>
                    <a:pt x="246" y="843"/>
                  </a:cubicBezTo>
                  <a:cubicBezTo>
                    <a:pt x="246" y="843"/>
                    <a:pt x="246" y="843"/>
                    <a:pt x="246" y="843"/>
                  </a:cubicBezTo>
                  <a:cubicBezTo>
                    <a:pt x="261" y="850"/>
                    <a:pt x="276" y="857"/>
                    <a:pt x="292" y="863"/>
                  </a:cubicBezTo>
                  <a:cubicBezTo>
                    <a:pt x="292" y="863"/>
                    <a:pt x="292" y="863"/>
                    <a:pt x="292" y="863"/>
                  </a:cubicBezTo>
                  <a:cubicBezTo>
                    <a:pt x="300" y="840"/>
                    <a:pt x="300" y="840"/>
                    <a:pt x="300" y="840"/>
                  </a:cubicBezTo>
                  <a:cubicBezTo>
                    <a:pt x="300" y="840"/>
                    <a:pt x="300" y="840"/>
                    <a:pt x="300" y="840"/>
                  </a:cubicBezTo>
                  <a:cubicBezTo>
                    <a:pt x="285" y="835"/>
                    <a:pt x="271" y="829"/>
                    <a:pt x="257" y="822"/>
                  </a:cubicBezTo>
                  <a:cubicBezTo>
                    <a:pt x="257" y="821"/>
                    <a:pt x="257" y="821"/>
                    <a:pt x="257" y="821"/>
                  </a:cubicBezTo>
                  <a:moveTo>
                    <a:pt x="643" y="816"/>
                  </a:moveTo>
                  <a:cubicBezTo>
                    <a:pt x="643" y="816"/>
                    <a:pt x="643" y="816"/>
                    <a:pt x="643" y="816"/>
                  </a:cubicBezTo>
                  <a:cubicBezTo>
                    <a:pt x="629" y="824"/>
                    <a:pt x="615" y="830"/>
                    <a:pt x="600" y="836"/>
                  </a:cubicBezTo>
                  <a:cubicBezTo>
                    <a:pt x="600" y="836"/>
                    <a:pt x="600" y="836"/>
                    <a:pt x="600" y="836"/>
                  </a:cubicBezTo>
                  <a:cubicBezTo>
                    <a:pt x="609" y="858"/>
                    <a:pt x="609" y="858"/>
                    <a:pt x="609" y="858"/>
                  </a:cubicBezTo>
                  <a:cubicBezTo>
                    <a:pt x="609" y="858"/>
                    <a:pt x="609" y="858"/>
                    <a:pt x="609" y="858"/>
                  </a:cubicBezTo>
                  <a:cubicBezTo>
                    <a:pt x="624" y="852"/>
                    <a:pt x="639" y="845"/>
                    <a:pt x="654" y="837"/>
                  </a:cubicBezTo>
                  <a:cubicBezTo>
                    <a:pt x="654" y="837"/>
                    <a:pt x="654" y="837"/>
                    <a:pt x="654" y="837"/>
                  </a:cubicBezTo>
                  <a:cubicBezTo>
                    <a:pt x="643" y="816"/>
                    <a:pt x="643" y="816"/>
                    <a:pt x="643" y="816"/>
                  </a:cubicBezTo>
                  <a:moveTo>
                    <a:pt x="213" y="796"/>
                  </a:moveTo>
                  <a:cubicBezTo>
                    <a:pt x="200" y="816"/>
                    <a:pt x="200" y="816"/>
                    <a:pt x="200" y="816"/>
                  </a:cubicBezTo>
                  <a:cubicBezTo>
                    <a:pt x="200" y="816"/>
                    <a:pt x="200" y="816"/>
                    <a:pt x="200" y="816"/>
                  </a:cubicBezTo>
                  <a:cubicBezTo>
                    <a:pt x="214" y="825"/>
                    <a:pt x="228" y="834"/>
                    <a:pt x="243" y="841"/>
                  </a:cubicBezTo>
                  <a:cubicBezTo>
                    <a:pt x="243" y="841"/>
                    <a:pt x="243" y="841"/>
                    <a:pt x="243" y="841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54" y="820"/>
                    <a:pt x="254" y="820"/>
                    <a:pt x="254" y="820"/>
                  </a:cubicBezTo>
                  <a:cubicBezTo>
                    <a:pt x="240" y="813"/>
                    <a:pt x="226" y="805"/>
                    <a:pt x="213" y="796"/>
                  </a:cubicBezTo>
                  <a:cubicBezTo>
                    <a:pt x="213" y="796"/>
                    <a:pt x="213" y="796"/>
                    <a:pt x="213" y="796"/>
                  </a:cubicBezTo>
                  <a:moveTo>
                    <a:pt x="686" y="790"/>
                  </a:moveTo>
                  <a:cubicBezTo>
                    <a:pt x="686" y="790"/>
                    <a:pt x="686" y="790"/>
                    <a:pt x="686" y="790"/>
                  </a:cubicBezTo>
                  <a:cubicBezTo>
                    <a:pt x="673" y="799"/>
                    <a:pt x="660" y="807"/>
                    <a:pt x="646" y="814"/>
                  </a:cubicBezTo>
                  <a:cubicBezTo>
                    <a:pt x="646" y="814"/>
                    <a:pt x="646" y="814"/>
                    <a:pt x="646" y="814"/>
                  </a:cubicBezTo>
                  <a:cubicBezTo>
                    <a:pt x="657" y="835"/>
                    <a:pt x="657" y="835"/>
                    <a:pt x="657" y="835"/>
                  </a:cubicBezTo>
                  <a:cubicBezTo>
                    <a:pt x="657" y="836"/>
                    <a:pt x="657" y="836"/>
                    <a:pt x="657" y="836"/>
                  </a:cubicBezTo>
                  <a:cubicBezTo>
                    <a:pt x="657" y="835"/>
                    <a:pt x="657" y="835"/>
                    <a:pt x="657" y="835"/>
                  </a:cubicBezTo>
                  <a:cubicBezTo>
                    <a:pt x="672" y="828"/>
                    <a:pt x="686" y="819"/>
                    <a:pt x="699" y="809"/>
                  </a:cubicBezTo>
                  <a:cubicBezTo>
                    <a:pt x="699" y="809"/>
                    <a:pt x="699" y="809"/>
                    <a:pt x="699" y="809"/>
                  </a:cubicBezTo>
                  <a:cubicBezTo>
                    <a:pt x="686" y="790"/>
                    <a:pt x="686" y="790"/>
                    <a:pt x="686" y="790"/>
                  </a:cubicBezTo>
                  <a:moveTo>
                    <a:pt x="173" y="766"/>
                  </a:moveTo>
                  <a:cubicBezTo>
                    <a:pt x="157" y="784"/>
                    <a:pt x="157" y="784"/>
                    <a:pt x="157" y="784"/>
                  </a:cubicBezTo>
                  <a:cubicBezTo>
                    <a:pt x="157" y="784"/>
                    <a:pt x="157" y="784"/>
                    <a:pt x="157" y="784"/>
                  </a:cubicBezTo>
                  <a:cubicBezTo>
                    <a:pt x="170" y="795"/>
                    <a:pt x="183" y="805"/>
                    <a:pt x="197" y="814"/>
                  </a:cubicBezTo>
                  <a:cubicBezTo>
                    <a:pt x="197" y="814"/>
                    <a:pt x="197" y="814"/>
                    <a:pt x="197" y="814"/>
                  </a:cubicBezTo>
                  <a:cubicBezTo>
                    <a:pt x="210" y="794"/>
                    <a:pt x="210" y="794"/>
                    <a:pt x="210" y="794"/>
                  </a:cubicBezTo>
                  <a:cubicBezTo>
                    <a:pt x="210" y="794"/>
                    <a:pt x="210" y="794"/>
                    <a:pt x="210" y="794"/>
                  </a:cubicBezTo>
                  <a:cubicBezTo>
                    <a:pt x="197" y="786"/>
                    <a:pt x="185" y="776"/>
                    <a:pt x="173" y="766"/>
                  </a:cubicBezTo>
                  <a:cubicBezTo>
                    <a:pt x="173" y="766"/>
                    <a:pt x="173" y="766"/>
                    <a:pt x="173" y="766"/>
                  </a:cubicBezTo>
                  <a:moveTo>
                    <a:pt x="725" y="758"/>
                  </a:moveTo>
                  <a:cubicBezTo>
                    <a:pt x="725" y="758"/>
                    <a:pt x="725" y="758"/>
                    <a:pt x="725" y="758"/>
                  </a:cubicBezTo>
                  <a:cubicBezTo>
                    <a:pt x="714" y="769"/>
                    <a:pt x="701" y="779"/>
                    <a:pt x="689" y="788"/>
                  </a:cubicBezTo>
                  <a:cubicBezTo>
                    <a:pt x="689" y="788"/>
                    <a:pt x="689" y="788"/>
                    <a:pt x="689" y="788"/>
                  </a:cubicBezTo>
                  <a:cubicBezTo>
                    <a:pt x="702" y="807"/>
                    <a:pt x="702" y="807"/>
                    <a:pt x="702" y="807"/>
                  </a:cubicBezTo>
                  <a:cubicBezTo>
                    <a:pt x="702" y="807"/>
                    <a:pt x="702" y="807"/>
                    <a:pt x="702" y="807"/>
                  </a:cubicBezTo>
                  <a:cubicBezTo>
                    <a:pt x="703" y="807"/>
                    <a:pt x="703" y="807"/>
                    <a:pt x="703" y="807"/>
                  </a:cubicBezTo>
                  <a:cubicBezTo>
                    <a:pt x="716" y="798"/>
                    <a:pt x="729" y="787"/>
                    <a:pt x="741" y="776"/>
                  </a:cubicBezTo>
                  <a:cubicBezTo>
                    <a:pt x="741" y="777"/>
                    <a:pt x="741" y="777"/>
                    <a:pt x="741" y="777"/>
                  </a:cubicBezTo>
                  <a:cubicBezTo>
                    <a:pt x="741" y="776"/>
                    <a:pt x="741" y="776"/>
                    <a:pt x="741" y="776"/>
                  </a:cubicBezTo>
                  <a:cubicBezTo>
                    <a:pt x="725" y="758"/>
                    <a:pt x="725" y="758"/>
                    <a:pt x="725" y="758"/>
                  </a:cubicBezTo>
                  <a:moveTo>
                    <a:pt x="136" y="731"/>
                  </a:moveTo>
                  <a:cubicBezTo>
                    <a:pt x="119" y="747"/>
                    <a:pt x="119" y="747"/>
                    <a:pt x="119" y="747"/>
                  </a:cubicBezTo>
                  <a:cubicBezTo>
                    <a:pt x="119" y="747"/>
                    <a:pt x="119" y="747"/>
                    <a:pt x="119" y="747"/>
                  </a:cubicBezTo>
                  <a:cubicBezTo>
                    <a:pt x="119" y="747"/>
                    <a:pt x="119" y="747"/>
                    <a:pt x="119" y="747"/>
                  </a:cubicBezTo>
                  <a:cubicBezTo>
                    <a:pt x="130" y="759"/>
                    <a:pt x="142" y="771"/>
                    <a:pt x="154" y="782"/>
                  </a:cubicBezTo>
                  <a:cubicBezTo>
                    <a:pt x="154" y="782"/>
                    <a:pt x="154" y="782"/>
                    <a:pt x="154" y="782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70" y="764"/>
                    <a:pt x="170" y="764"/>
                    <a:pt x="170" y="764"/>
                  </a:cubicBezTo>
                  <a:cubicBezTo>
                    <a:pt x="158" y="753"/>
                    <a:pt x="147" y="742"/>
                    <a:pt x="136" y="731"/>
                  </a:cubicBezTo>
                  <a:cubicBezTo>
                    <a:pt x="136" y="731"/>
                    <a:pt x="136" y="731"/>
                    <a:pt x="136" y="731"/>
                  </a:cubicBezTo>
                  <a:moveTo>
                    <a:pt x="761" y="722"/>
                  </a:moveTo>
                  <a:cubicBezTo>
                    <a:pt x="761" y="722"/>
                    <a:pt x="761" y="722"/>
                    <a:pt x="761" y="722"/>
                  </a:cubicBezTo>
                  <a:cubicBezTo>
                    <a:pt x="761" y="722"/>
                    <a:pt x="761" y="722"/>
                    <a:pt x="761" y="722"/>
                  </a:cubicBezTo>
                  <a:cubicBezTo>
                    <a:pt x="761" y="723"/>
                    <a:pt x="761" y="723"/>
                    <a:pt x="761" y="723"/>
                  </a:cubicBezTo>
                  <a:cubicBezTo>
                    <a:pt x="750" y="734"/>
                    <a:pt x="739" y="745"/>
                    <a:pt x="728" y="756"/>
                  </a:cubicBezTo>
                  <a:cubicBezTo>
                    <a:pt x="728" y="756"/>
                    <a:pt x="728" y="756"/>
                    <a:pt x="728" y="756"/>
                  </a:cubicBezTo>
                  <a:cubicBezTo>
                    <a:pt x="744" y="774"/>
                    <a:pt x="744" y="774"/>
                    <a:pt x="744" y="774"/>
                  </a:cubicBezTo>
                  <a:cubicBezTo>
                    <a:pt x="744" y="774"/>
                    <a:pt x="744" y="774"/>
                    <a:pt x="744" y="774"/>
                  </a:cubicBezTo>
                  <a:cubicBezTo>
                    <a:pt x="756" y="762"/>
                    <a:pt x="768" y="751"/>
                    <a:pt x="779" y="738"/>
                  </a:cubicBezTo>
                  <a:cubicBezTo>
                    <a:pt x="779" y="738"/>
                    <a:pt x="779" y="738"/>
                    <a:pt x="779" y="738"/>
                  </a:cubicBezTo>
                  <a:cubicBezTo>
                    <a:pt x="761" y="723"/>
                    <a:pt x="761" y="723"/>
                    <a:pt x="761" y="723"/>
                  </a:cubicBezTo>
                  <a:cubicBezTo>
                    <a:pt x="761" y="722"/>
                    <a:pt x="761" y="722"/>
                    <a:pt x="761" y="722"/>
                  </a:cubicBezTo>
                  <a:moveTo>
                    <a:pt x="104" y="692"/>
                  </a:moveTo>
                  <a:cubicBezTo>
                    <a:pt x="85" y="706"/>
                    <a:pt x="85" y="706"/>
                    <a:pt x="85" y="706"/>
                  </a:cubicBezTo>
                  <a:cubicBezTo>
                    <a:pt x="85" y="706"/>
                    <a:pt x="85" y="706"/>
                    <a:pt x="85" y="706"/>
                  </a:cubicBezTo>
                  <a:cubicBezTo>
                    <a:pt x="94" y="719"/>
                    <a:pt x="105" y="732"/>
                    <a:pt x="116" y="744"/>
                  </a:cubicBezTo>
                  <a:cubicBezTo>
                    <a:pt x="116" y="745"/>
                    <a:pt x="116" y="745"/>
                    <a:pt x="116" y="745"/>
                  </a:cubicBezTo>
                  <a:cubicBezTo>
                    <a:pt x="134" y="729"/>
                    <a:pt x="134" y="729"/>
                    <a:pt x="134" y="729"/>
                  </a:cubicBezTo>
                  <a:cubicBezTo>
                    <a:pt x="134" y="729"/>
                    <a:pt x="134" y="729"/>
                    <a:pt x="134" y="729"/>
                  </a:cubicBezTo>
                  <a:cubicBezTo>
                    <a:pt x="134" y="728"/>
                    <a:pt x="134" y="728"/>
                    <a:pt x="134" y="728"/>
                  </a:cubicBezTo>
                  <a:cubicBezTo>
                    <a:pt x="123" y="717"/>
                    <a:pt x="113" y="705"/>
                    <a:pt x="104" y="692"/>
                  </a:cubicBezTo>
                  <a:cubicBezTo>
                    <a:pt x="104" y="692"/>
                    <a:pt x="104" y="692"/>
                    <a:pt x="104" y="692"/>
                  </a:cubicBezTo>
                  <a:moveTo>
                    <a:pt x="792" y="682"/>
                  </a:moveTo>
                  <a:cubicBezTo>
                    <a:pt x="792" y="683"/>
                    <a:pt x="792" y="683"/>
                    <a:pt x="792" y="683"/>
                  </a:cubicBezTo>
                  <a:cubicBezTo>
                    <a:pt x="783" y="695"/>
                    <a:pt x="773" y="708"/>
                    <a:pt x="763" y="720"/>
                  </a:cubicBezTo>
                  <a:cubicBezTo>
                    <a:pt x="763" y="720"/>
                    <a:pt x="763" y="720"/>
                    <a:pt x="763" y="720"/>
                  </a:cubicBezTo>
                  <a:cubicBezTo>
                    <a:pt x="781" y="735"/>
                    <a:pt x="781" y="735"/>
                    <a:pt x="781" y="735"/>
                  </a:cubicBezTo>
                  <a:cubicBezTo>
                    <a:pt x="781" y="735"/>
                    <a:pt x="781" y="735"/>
                    <a:pt x="781" y="735"/>
                  </a:cubicBezTo>
                  <a:cubicBezTo>
                    <a:pt x="792" y="723"/>
                    <a:pt x="802" y="710"/>
                    <a:pt x="811" y="696"/>
                  </a:cubicBezTo>
                  <a:cubicBezTo>
                    <a:pt x="812" y="696"/>
                    <a:pt x="812" y="696"/>
                    <a:pt x="812" y="696"/>
                  </a:cubicBezTo>
                  <a:cubicBezTo>
                    <a:pt x="792" y="682"/>
                    <a:pt x="792" y="682"/>
                    <a:pt x="792" y="682"/>
                  </a:cubicBezTo>
                  <a:moveTo>
                    <a:pt x="77" y="649"/>
                  </a:moveTo>
                  <a:cubicBezTo>
                    <a:pt x="56" y="661"/>
                    <a:pt x="56" y="661"/>
                    <a:pt x="56" y="661"/>
                  </a:cubicBezTo>
                  <a:cubicBezTo>
                    <a:pt x="56" y="661"/>
                    <a:pt x="56" y="661"/>
                    <a:pt x="56" y="661"/>
                  </a:cubicBezTo>
                  <a:cubicBezTo>
                    <a:pt x="64" y="676"/>
                    <a:pt x="73" y="690"/>
                    <a:pt x="82" y="703"/>
                  </a:cubicBezTo>
                  <a:cubicBezTo>
                    <a:pt x="82" y="703"/>
                    <a:pt x="82" y="703"/>
                    <a:pt x="82" y="703"/>
                  </a:cubicBezTo>
                  <a:cubicBezTo>
                    <a:pt x="102" y="689"/>
                    <a:pt x="102" y="689"/>
                    <a:pt x="102" y="689"/>
                  </a:cubicBezTo>
                  <a:cubicBezTo>
                    <a:pt x="102" y="689"/>
                    <a:pt x="102" y="689"/>
                    <a:pt x="102" y="689"/>
                  </a:cubicBezTo>
                  <a:cubicBezTo>
                    <a:pt x="93" y="676"/>
                    <a:pt x="84" y="663"/>
                    <a:pt x="77" y="650"/>
                  </a:cubicBezTo>
                  <a:cubicBezTo>
                    <a:pt x="77" y="649"/>
                    <a:pt x="77" y="649"/>
                    <a:pt x="77" y="649"/>
                  </a:cubicBezTo>
                  <a:moveTo>
                    <a:pt x="818" y="639"/>
                  </a:moveTo>
                  <a:cubicBezTo>
                    <a:pt x="818" y="639"/>
                    <a:pt x="818" y="639"/>
                    <a:pt x="818" y="639"/>
                  </a:cubicBezTo>
                  <a:cubicBezTo>
                    <a:pt x="811" y="653"/>
                    <a:pt x="803" y="667"/>
                    <a:pt x="794" y="679"/>
                  </a:cubicBezTo>
                  <a:cubicBezTo>
                    <a:pt x="794" y="680"/>
                    <a:pt x="794" y="680"/>
                    <a:pt x="794" y="680"/>
                  </a:cubicBezTo>
                  <a:cubicBezTo>
                    <a:pt x="814" y="693"/>
                    <a:pt x="814" y="693"/>
                    <a:pt x="814" y="693"/>
                  </a:cubicBezTo>
                  <a:cubicBezTo>
                    <a:pt x="814" y="693"/>
                    <a:pt x="814" y="693"/>
                    <a:pt x="814" y="693"/>
                  </a:cubicBezTo>
                  <a:cubicBezTo>
                    <a:pt x="823" y="679"/>
                    <a:pt x="831" y="665"/>
                    <a:pt x="839" y="650"/>
                  </a:cubicBezTo>
                  <a:cubicBezTo>
                    <a:pt x="839" y="650"/>
                    <a:pt x="839" y="650"/>
                    <a:pt x="839" y="650"/>
                  </a:cubicBezTo>
                  <a:cubicBezTo>
                    <a:pt x="818" y="639"/>
                    <a:pt x="818" y="639"/>
                    <a:pt x="818" y="639"/>
                  </a:cubicBezTo>
                  <a:cubicBezTo>
                    <a:pt x="818" y="639"/>
                    <a:pt x="818" y="639"/>
                    <a:pt x="818" y="639"/>
                  </a:cubicBezTo>
                  <a:moveTo>
                    <a:pt x="55" y="604"/>
                  </a:moveTo>
                  <a:cubicBezTo>
                    <a:pt x="33" y="613"/>
                    <a:pt x="33" y="613"/>
                    <a:pt x="33" y="613"/>
                  </a:cubicBezTo>
                  <a:cubicBezTo>
                    <a:pt x="33" y="613"/>
                    <a:pt x="33" y="613"/>
                    <a:pt x="33" y="613"/>
                  </a:cubicBezTo>
                  <a:cubicBezTo>
                    <a:pt x="39" y="628"/>
                    <a:pt x="46" y="643"/>
                    <a:pt x="54" y="658"/>
                  </a:cubicBezTo>
                  <a:cubicBezTo>
                    <a:pt x="54" y="658"/>
                    <a:pt x="54" y="658"/>
                    <a:pt x="54" y="658"/>
                  </a:cubicBezTo>
                  <a:cubicBezTo>
                    <a:pt x="75" y="646"/>
                    <a:pt x="75" y="646"/>
                    <a:pt x="75" y="646"/>
                  </a:cubicBezTo>
                  <a:cubicBezTo>
                    <a:pt x="75" y="646"/>
                    <a:pt x="75" y="646"/>
                    <a:pt x="75" y="646"/>
                  </a:cubicBezTo>
                  <a:cubicBezTo>
                    <a:pt x="68" y="633"/>
                    <a:pt x="61" y="618"/>
                    <a:pt x="55" y="604"/>
                  </a:cubicBezTo>
                  <a:cubicBezTo>
                    <a:pt x="55" y="604"/>
                    <a:pt x="55" y="604"/>
                    <a:pt x="55" y="604"/>
                  </a:cubicBezTo>
                  <a:moveTo>
                    <a:pt x="838" y="593"/>
                  </a:moveTo>
                  <a:cubicBezTo>
                    <a:pt x="838" y="593"/>
                    <a:pt x="838" y="593"/>
                    <a:pt x="838" y="593"/>
                  </a:cubicBezTo>
                  <a:cubicBezTo>
                    <a:pt x="833" y="608"/>
                    <a:pt x="827" y="622"/>
                    <a:pt x="820" y="636"/>
                  </a:cubicBezTo>
                  <a:cubicBezTo>
                    <a:pt x="819" y="636"/>
                    <a:pt x="819" y="636"/>
                    <a:pt x="819" y="636"/>
                  </a:cubicBezTo>
                  <a:cubicBezTo>
                    <a:pt x="841" y="647"/>
                    <a:pt x="841" y="647"/>
                    <a:pt x="841" y="647"/>
                  </a:cubicBezTo>
                  <a:cubicBezTo>
                    <a:pt x="841" y="647"/>
                    <a:pt x="841" y="647"/>
                    <a:pt x="841" y="647"/>
                  </a:cubicBezTo>
                  <a:cubicBezTo>
                    <a:pt x="848" y="632"/>
                    <a:pt x="855" y="617"/>
                    <a:pt x="861" y="602"/>
                  </a:cubicBezTo>
                  <a:cubicBezTo>
                    <a:pt x="861" y="602"/>
                    <a:pt x="861" y="602"/>
                    <a:pt x="861" y="602"/>
                  </a:cubicBezTo>
                  <a:cubicBezTo>
                    <a:pt x="838" y="593"/>
                    <a:pt x="838" y="593"/>
                    <a:pt x="838" y="593"/>
                  </a:cubicBezTo>
                  <a:moveTo>
                    <a:pt x="39" y="556"/>
                  </a:moveTo>
                  <a:cubicBezTo>
                    <a:pt x="16" y="562"/>
                    <a:pt x="16" y="562"/>
                    <a:pt x="16" y="562"/>
                  </a:cubicBezTo>
                  <a:cubicBezTo>
                    <a:pt x="16" y="562"/>
                    <a:pt x="16" y="562"/>
                    <a:pt x="16" y="562"/>
                  </a:cubicBezTo>
                  <a:cubicBezTo>
                    <a:pt x="16" y="563"/>
                    <a:pt x="16" y="563"/>
                    <a:pt x="16" y="563"/>
                  </a:cubicBezTo>
                  <a:cubicBezTo>
                    <a:pt x="20" y="578"/>
                    <a:pt x="25" y="594"/>
                    <a:pt x="31" y="609"/>
                  </a:cubicBezTo>
                  <a:cubicBezTo>
                    <a:pt x="31" y="610"/>
                    <a:pt x="31" y="610"/>
                    <a:pt x="31" y="610"/>
                  </a:cubicBezTo>
                  <a:cubicBezTo>
                    <a:pt x="53" y="601"/>
                    <a:pt x="53" y="601"/>
                    <a:pt x="53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54" y="601"/>
                    <a:pt x="54" y="601"/>
                    <a:pt x="54" y="601"/>
                  </a:cubicBezTo>
                  <a:cubicBezTo>
                    <a:pt x="48" y="586"/>
                    <a:pt x="43" y="571"/>
                    <a:pt x="39" y="556"/>
                  </a:cubicBezTo>
                  <a:cubicBezTo>
                    <a:pt x="39" y="556"/>
                    <a:pt x="39" y="556"/>
                    <a:pt x="39" y="556"/>
                  </a:cubicBezTo>
                  <a:moveTo>
                    <a:pt x="853" y="545"/>
                  </a:moveTo>
                  <a:cubicBezTo>
                    <a:pt x="853" y="545"/>
                    <a:pt x="853" y="545"/>
                    <a:pt x="853" y="545"/>
                  </a:cubicBezTo>
                  <a:cubicBezTo>
                    <a:pt x="850" y="560"/>
                    <a:pt x="845" y="575"/>
                    <a:pt x="840" y="590"/>
                  </a:cubicBezTo>
                  <a:cubicBezTo>
                    <a:pt x="840" y="590"/>
                    <a:pt x="840" y="590"/>
                    <a:pt x="840" y="590"/>
                  </a:cubicBezTo>
                  <a:cubicBezTo>
                    <a:pt x="862" y="598"/>
                    <a:pt x="862" y="598"/>
                    <a:pt x="862" y="598"/>
                  </a:cubicBezTo>
                  <a:cubicBezTo>
                    <a:pt x="862" y="598"/>
                    <a:pt x="862" y="598"/>
                    <a:pt x="862" y="598"/>
                  </a:cubicBezTo>
                  <a:cubicBezTo>
                    <a:pt x="868" y="582"/>
                    <a:pt x="873" y="567"/>
                    <a:pt x="877" y="551"/>
                  </a:cubicBezTo>
                  <a:cubicBezTo>
                    <a:pt x="878" y="551"/>
                    <a:pt x="878" y="551"/>
                    <a:pt x="878" y="551"/>
                  </a:cubicBezTo>
                  <a:cubicBezTo>
                    <a:pt x="853" y="545"/>
                    <a:pt x="853" y="545"/>
                    <a:pt x="853" y="545"/>
                  </a:cubicBezTo>
                  <a:moveTo>
                    <a:pt x="28" y="507"/>
                  </a:moveTo>
                  <a:cubicBezTo>
                    <a:pt x="5" y="510"/>
                    <a:pt x="5" y="510"/>
                    <a:pt x="5" y="510"/>
                  </a:cubicBezTo>
                  <a:cubicBezTo>
                    <a:pt x="5" y="510"/>
                    <a:pt x="5" y="510"/>
                    <a:pt x="5" y="510"/>
                  </a:cubicBezTo>
                  <a:cubicBezTo>
                    <a:pt x="5" y="510"/>
                    <a:pt x="5" y="510"/>
                    <a:pt x="5" y="510"/>
                  </a:cubicBezTo>
                  <a:cubicBezTo>
                    <a:pt x="7" y="527"/>
                    <a:pt x="10" y="543"/>
                    <a:pt x="15" y="559"/>
                  </a:cubicBezTo>
                  <a:cubicBezTo>
                    <a:pt x="15" y="559"/>
                    <a:pt x="15" y="559"/>
                    <a:pt x="15" y="559"/>
                  </a:cubicBezTo>
                  <a:cubicBezTo>
                    <a:pt x="38" y="553"/>
                    <a:pt x="38" y="553"/>
                    <a:pt x="38" y="553"/>
                  </a:cubicBezTo>
                  <a:cubicBezTo>
                    <a:pt x="38" y="552"/>
                    <a:pt x="38" y="552"/>
                    <a:pt x="38" y="552"/>
                  </a:cubicBezTo>
                  <a:cubicBezTo>
                    <a:pt x="34" y="537"/>
                    <a:pt x="31" y="522"/>
                    <a:pt x="28" y="507"/>
                  </a:cubicBezTo>
                  <a:cubicBezTo>
                    <a:pt x="28" y="507"/>
                    <a:pt x="28" y="507"/>
                    <a:pt x="28" y="507"/>
                  </a:cubicBezTo>
                  <a:moveTo>
                    <a:pt x="863" y="495"/>
                  </a:moveTo>
                  <a:cubicBezTo>
                    <a:pt x="861" y="495"/>
                    <a:pt x="861" y="495"/>
                    <a:pt x="861" y="495"/>
                  </a:cubicBezTo>
                  <a:cubicBezTo>
                    <a:pt x="862" y="495"/>
                    <a:pt x="862" y="495"/>
                    <a:pt x="862" y="495"/>
                  </a:cubicBezTo>
                  <a:cubicBezTo>
                    <a:pt x="860" y="511"/>
                    <a:pt x="858" y="526"/>
                    <a:pt x="854" y="541"/>
                  </a:cubicBezTo>
                  <a:cubicBezTo>
                    <a:pt x="854" y="541"/>
                    <a:pt x="854" y="541"/>
                    <a:pt x="854" y="541"/>
                  </a:cubicBezTo>
                  <a:cubicBezTo>
                    <a:pt x="878" y="547"/>
                    <a:pt x="878" y="547"/>
                    <a:pt x="878" y="547"/>
                  </a:cubicBezTo>
                  <a:cubicBezTo>
                    <a:pt x="878" y="547"/>
                    <a:pt x="878" y="547"/>
                    <a:pt x="878" y="547"/>
                  </a:cubicBezTo>
                  <a:cubicBezTo>
                    <a:pt x="881" y="531"/>
                    <a:pt x="884" y="514"/>
                    <a:pt x="886" y="498"/>
                  </a:cubicBezTo>
                  <a:cubicBezTo>
                    <a:pt x="886" y="498"/>
                    <a:pt x="886" y="498"/>
                    <a:pt x="886" y="498"/>
                  </a:cubicBezTo>
                  <a:cubicBezTo>
                    <a:pt x="863" y="495"/>
                    <a:pt x="863" y="495"/>
                    <a:pt x="863" y="495"/>
                  </a:cubicBezTo>
                  <a:moveTo>
                    <a:pt x="24" y="456"/>
                  </a:moveTo>
                  <a:cubicBezTo>
                    <a:pt x="0" y="457"/>
                    <a:pt x="0" y="457"/>
                    <a:pt x="0" y="457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0" y="474"/>
                    <a:pt x="2" y="490"/>
                    <a:pt x="4" y="506"/>
                  </a:cubicBezTo>
                  <a:cubicBezTo>
                    <a:pt x="4" y="507"/>
                    <a:pt x="4" y="507"/>
                    <a:pt x="4" y="507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8" y="503"/>
                    <a:pt x="28" y="503"/>
                    <a:pt x="28" y="503"/>
                  </a:cubicBezTo>
                  <a:cubicBezTo>
                    <a:pt x="26" y="488"/>
                    <a:pt x="24" y="472"/>
                    <a:pt x="24" y="457"/>
                  </a:cubicBezTo>
                  <a:cubicBezTo>
                    <a:pt x="24" y="456"/>
                    <a:pt x="24" y="456"/>
                    <a:pt x="24" y="456"/>
                  </a:cubicBezTo>
                  <a:moveTo>
                    <a:pt x="889" y="428"/>
                  </a:moveTo>
                  <a:cubicBezTo>
                    <a:pt x="865" y="429"/>
                    <a:pt x="865" y="429"/>
                    <a:pt x="865" y="429"/>
                  </a:cubicBezTo>
                  <a:cubicBezTo>
                    <a:pt x="865" y="429"/>
                    <a:pt x="865" y="429"/>
                    <a:pt x="865" y="429"/>
                  </a:cubicBezTo>
                  <a:cubicBezTo>
                    <a:pt x="865" y="429"/>
                    <a:pt x="865" y="429"/>
                    <a:pt x="865" y="429"/>
                  </a:cubicBezTo>
                  <a:cubicBezTo>
                    <a:pt x="865" y="434"/>
                    <a:pt x="865" y="440"/>
                    <a:pt x="865" y="445"/>
                  </a:cubicBezTo>
                  <a:cubicBezTo>
                    <a:pt x="865" y="460"/>
                    <a:pt x="864" y="476"/>
                    <a:pt x="863" y="491"/>
                  </a:cubicBezTo>
                  <a:cubicBezTo>
                    <a:pt x="863" y="492"/>
                    <a:pt x="863" y="492"/>
                    <a:pt x="863" y="492"/>
                  </a:cubicBezTo>
                  <a:cubicBezTo>
                    <a:pt x="886" y="494"/>
                    <a:pt x="886" y="494"/>
                    <a:pt x="886" y="494"/>
                  </a:cubicBezTo>
                  <a:cubicBezTo>
                    <a:pt x="887" y="494"/>
                    <a:pt x="887" y="494"/>
                    <a:pt x="887" y="494"/>
                  </a:cubicBezTo>
                  <a:cubicBezTo>
                    <a:pt x="887" y="494"/>
                    <a:pt x="887" y="494"/>
                    <a:pt x="887" y="494"/>
                  </a:cubicBezTo>
                  <a:cubicBezTo>
                    <a:pt x="888" y="478"/>
                    <a:pt x="889" y="461"/>
                    <a:pt x="889" y="445"/>
                  </a:cubicBezTo>
                  <a:cubicBezTo>
                    <a:pt x="889" y="439"/>
                    <a:pt x="889" y="434"/>
                    <a:pt x="889" y="428"/>
                  </a:cubicBezTo>
                  <a:cubicBezTo>
                    <a:pt x="889" y="428"/>
                    <a:pt x="889" y="428"/>
                    <a:pt x="889" y="428"/>
                  </a:cubicBezTo>
                  <a:moveTo>
                    <a:pt x="2" y="404"/>
                  </a:moveTo>
                  <a:cubicBezTo>
                    <a:pt x="2" y="404"/>
                    <a:pt x="2" y="404"/>
                    <a:pt x="2" y="404"/>
                  </a:cubicBezTo>
                  <a:cubicBezTo>
                    <a:pt x="0" y="417"/>
                    <a:pt x="0" y="431"/>
                    <a:pt x="0" y="445"/>
                  </a:cubicBezTo>
                  <a:cubicBezTo>
                    <a:pt x="0" y="448"/>
                    <a:pt x="0" y="450"/>
                    <a:pt x="0" y="453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3"/>
                    <a:pt x="24" y="453"/>
                    <a:pt x="24" y="453"/>
                  </a:cubicBezTo>
                  <a:cubicBezTo>
                    <a:pt x="24" y="450"/>
                    <a:pt x="24" y="448"/>
                    <a:pt x="24" y="445"/>
                  </a:cubicBezTo>
                  <a:cubicBezTo>
                    <a:pt x="24" y="432"/>
                    <a:pt x="24" y="419"/>
                    <a:pt x="26" y="406"/>
                  </a:cubicBezTo>
                  <a:cubicBezTo>
                    <a:pt x="26" y="406"/>
                    <a:pt x="26" y="406"/>
                    <a:pt x="26" y="406"/>
                  </a:cubicBezTo>
                  <a:cubicBezTo>
                    <a:pt x="2" y="404"/>
                    <a:pt x="2" y="404"/>
                    <a:pt x="2" y="404"/>
                  </a:cubicBezTo>
                  <a:moveTo>
                    <a:pt x="884" y="375"/>
                  </a:moveTo>
                  <a:cubicBezTo>
                    <a:pt x="860" y="379"/>
                    <a:pt x="860" y="379"/>
                    <a:pt x="860" y="379"/>
                  </a:cubicBezTo>
                  <a:cubicBezTo>
                    <a:pt x="860" y="379"/>
                    <a:pt x="860" y="379"/>
                    <a:pt x="860" y="379"/>
                  </a:cubicBezTo>
                  <a:cubicBezTo>
                    <a:pt x="863" y="394"/>
                    <a:pt x="864" y="410"/>
                    <a:pt x="865" y="425"/>
                  </a:cubicBezTo>
                  <a:cubicBezTo>
                    <a:pt x="865" y="425"/>
                    <a:pt x="865" y="425"/>
                    <a:pt x="865" y="425"/>
                  </a:cubicBezTo>
                  <a:cubicBezTo>
                    <a:pt x="889" y="424"/>
                    <a:pt x="889" y="424"/>
                    <a:pt x="889" y="424"/>
                  </a:cubicBezTo>
                  <a:cubicBezTo>
                    <a:pt x="889" y="424"/>
                    <a:pt x="889" y="424"/>
                    <a:pt x="889" y="424"/>
                  </a:cubicBezTo>
                  <a:cubicBezTo>
                    <a:pt x="888" y="408"/>
                    <a:pt x="886" y="391"/>
                    <a:pt x="884" y="375"/>
                  </a:cubicBezTo>
                  <a:cubicBezTo>
                    <a:pt x="884" y="375"/>
                    <a:pt x="884" y="375"/>
                    <a:pt x="884" y="375"/>
                  </a:cubicBezTo>
                  <a:moveTo>
                    <a:pt x="10" y="351"/>
                  </a:moveTo>
                  <a:cubicBezTo>
                    <a:pt x="10" y="351"/>
                    <a:pt x="10" y="351"/>
                    <a:pt x="10" y="351"/>
                  </a:cubicBezTo>
                  <a:cubicBezTo>
                    <a:pt x="6" y="367"/>
                    <a:pt x="4" y="383"/>
                    <a:pt x="2" y="400"/>
                  </a:cubicBezTo>
                  <a:cubicBezTo>
                    <a:pt x="2" y="400"/>
                    <a:pt x="2" y="400"/>
                    <a:pt x="2" y="400"/>
                  </a:cubicBezTo>
                  <a:cubicBezTo>
                    <a:pt x="26" y="402"/>
                    <a:pt x="26" y="402"/>
                    <a:pt x="26" y="402"/>
                  </a:cubicBezTo>
                  <a:cubicBezTo>
                    <a:pt x="26" y="402"/>
                    <a:pt x="26" y="402"/>
                    <a:pt x="26" y="402"/>
                  </a:cubicBezTo>
                  <a:cubicBezTo>
                    <a:pt x="27" y="387"/>
                    <a:pt x="30" y="371"/>
                    <a:pt x="33" y="356"/>
                  </a:cubicBezTo>
                  <a:cubicBezTo>
                    <a:pt x="33" y="356"/>
                    <a:pt x="33" y="356"/>
                    <a:pt x="33" y="356"/>
                  </a:cubicBezTo>
                  <a:cubicBezTo>
                    <a:pt x="10" y="351"/>
                    <a:pt x="10" y="351"/>
                    <a:pt x="10" y="351"/>
                  </a:cubicBezTo>
                  <a:moveTo>
                    <a:pt x="872" y="323"/>
                  </a:moveTo>
                  <a:cubicBezTo>
                    <a:pt x="849" y="329"/>
                    <a:pt x="849" y="329"/>
                    <a:pt x="849" y="329"/>
                  </a:cubicBezTo>
                  <a:cubicBezTo>
                    <a:pt x="849" y="329"/>
                    <a:pt x="849" y="329"/>
                    <a:pt x="849" y="329"/>
                  </a:cubicBezTo>
                  <a:cubicBezTo>
                    <a:pt x="854" y="344"/>
                    <a:pt x="857" y="360"/>
                    <a:pt x="860" y="375"/>
                  </a:cubicBezTo>
                  <a:cubicBezTo>
                    <a:pt x="860" y="375"/>
                    <a:pt x="860" y="375"/>
                    <a:pt x="860" y="375"/>
                  </a:cubicBezTo>
                  <a:cubicBezTo>
                    <a:pt x="883" y="371"/>
                    <a:pt x="883" y="371"/>
                    <a:pt x="883" y="371"/>
                  </a:cubicBezTo>
                  <a:cubicBezTo>
                    <a:pt x="883" y="371"/>
                    <a:pt x="883" y="371"/>
                    <a:pt x="883" y="371"/>
                  </a:cubicBezTo>
                  <a:cubicBezTo>
                    <a:pt x="881" y="355"/>
                    <a:pt x="877" y="339"/>
                    <a:pt x="872" y="323"/>
                  </a:cubicBezTo>
                  <a:cubicBezTo>
                    <a:pt x="872" y="323"/>
                    <a:pt x="872" y="323"/>
                    <a:pt x="872" y="323"/>
                  </a:cubicBezTo>
                  <a:moveTo>
                    <a:pt x="24" y="299"/>
                  </a:moveTo>
                  <a:cubicBezTo>
                    <a:pt x="24" y="300"/>
                    <a:pt x="24" y="300"/>
                    <a:pt x="24" y="300"/>
                  </a:cubicBezTo>
                  <a:cubicBezTo>
                    <a:pt x="19" y="315"/>
                    <a:pt x="14" y="331"/>
                    <a:pt x="11" y="347"/>
                  </a:cubicBezTo>
                  <a:cubicBezTo>
                    <a:pt x="11" y="347"/>
                    <a:pt x="11" y="347"/>
                    <a:pt x="11" y="347"/>
                  </a:cubicBezTo>
                  <a:cubicBezTo>
                    <a:pt x="34" y="353"/>
                    <a:pt x="34" y="353"/>
                    <a:pt x="34" y="353"/>
                  </a:cubicBezTo>
                  <a:cubicBezTo>
                    <a:pt x="34" y="352"/>
                    <a:pt x="34" y="352"/>
                    <a:pt x="34" y="352"/>
                  </a:cubicBezTo>
                  <a:cubicBezTo>
                    <a:pt x="37" y="337"/>
                    <a:pt x="42" y="322"/>
                    <a:pt x="47" y="307"/>
                  </a:cubicBezTo>
                  <a:cubicBezTo>
                    <a:pt x="47" y="307"/>
                    <a:pt x="47" y="307"/>
                    <a:pt x="47" y="307"/>
                  </a:cubicBezTo>
                  <a:cubicBezTo>
                    <a:pt x="24" y="299"/>
                    <a:pt x="24" y="299"/>
                    <a:pt x="24" y="299"/>
                  </a:cubicBezTo>
                  <a:moveTo>
                    <a:pt x="855" y="272"/>
                  </a:moveTo>
                  <a:cubicBezTo>
                    <a:pt x="833" y="282"/>
                    <a:pt x="833" y="282"/>
                    <a:pt x="833" y="282"/>
                  </a:cubicBezTo>
                  <a:cubicBezTo>
                    <a:pt x="833" y="282"/>
                    <a:pt x="833" y="282"/>
                    <a:pt x="833" y="282"/>
                  </a:cubicBezTo>
                  <a:cubicBezTo>
                    <a:pt x="839" y="296"/>
                    <a:pt x="844" y="311"/>
                    <a:pt x="848" y="326"/>
                  </a:cubicBezTo>
                  <a:cubicBezTo>
                    <a:pt x="848" y="326"/>
                    <a:pt x="848" y="326"/>
                    <a:pt x="848" y="326"/>
                  </a:cubicBezTo>
                  <a:cubicBezTo>
                    <a:pt x="871" y="319"/>
                    <a:pt x="871" y="319"/>
                    <a:pt x="871" y="319"/>
                  </a:cubicBezTo>
                  <a:cubicBezTo>
                    <a:pt x="871" y="319"/>
                    <a:pt x="871" y="319"/>
                    <a:pt x="871" y="319"/>
                  </a:cubicBezTo>
                  <a:cubicBezTo>
                    <a:pt x="867" y="303"/>
                    <a:pt x="861" y="288"/>
                    <a:pt x="855" y="272"/>
                  </a:cubicBezTo>
                  <a:cubicBezTo>
                    <a:pt x="855" y="272"/>
                    <a:pt x="855" y="272"/>
                    <a:pt x="855" y="272"/>
                  </a:cubicBezTo>
                  <a:moveTo>
                    <a:pt x="45" y="250"/>
                  </a:moveTo>
                  <a:cubicBezTo>
                    <a:pt x="44" y="250"/>
                    <a:pt x="44" y="250"/>
                    <a:pt x="44" y="250"/>
                  </a:cubicBezTo>
                  <a:cubicBezTo>
                    <a:pt x="37" y="265"/>
                    <a:pt x="31" y="280"/>
                    <a:pt x="25" y="296"/>
                  </a:cubicBezTo>
                  <a:cubicBezTo>
                    <a:pt x="24" y="296"/>
                    <a:pt x="24" y="296"/>
                    <a:pt x="24" y="296"/>
                  </a:cubicBezTo>
                  <a:cubicBezTo>
                    <a:pt x="48" y="304"/>
                    <a:pt x="48" y="304"/>
                    <a:pt x="48" y="304"/>
                  </a:cubicBezTo>
                  <a:cubicBezTo>
                    <a:pt x="48" y="304"/>
                    <a:pt x="48" y="304"/>
                    <a:pt x="48" y="304"/>
                  </a:cubicBezTo>
                  <a:cubicBezTo>
                    <a:pt x="53" y="289"/>
                    <a:pt x="59" y="275"/>
                    <a:pt x="66" y="261"/>
                  </a:cubicBezTo>
                  <a:cubicBezTo>
                    <a:pt x="66" y="261"/>
                    <a:pt x="66" y="261"/>
                    <a:pt x="66" y="261"/>
                  </a:cubicBezTo>
                  <a:cubicBezTo>
                    <a:pt x="45" y="250"/>
                    <a:pt x="45" y="250"/>
                    <a:pt x="45" y="250"/>
                  </a:cubicBezTo>
                  <a:moveTo>
                    <a:pt x="831" y="224"/>
                  </a:moveTo>
                  <a:cubicBezTo>
                    <a:pt x="810" y="236"/>
                    <a:pt x="810" y="236"/>
                    <a:pt x="810" y="236"/>
                  </a:cubicBezTo>
                  <a:cubicBezTo>
                    <a:pt x="810" y="237"/>
                    <a:pt x="810" y="237"/>
                    <a:pt x="810" y="237"/>
                  </a:cubicBezTo>
                  <a:cubicBezTo>
                    <a:pt x="818" y="250"/>
                    <a:pt x="825" y="264"/>
                    <a:pt x="831" y="278"/>
                  </a:cubicBezTo>
                  <a:cubicBezTo>
                    <a:pt x="831" y="278"/>
                    <a:pt x="831" y="278"/>
                    <a:pt x="831" y="278"/>
                  </a:cubicBezTo>
                  <a:cubicBezTo>
                    <a:pt x="853" y="269"/>
                    <a:pt x="853" y="269"/>
                    <a:pt x="853" y="269"/>
                  </a:cubicBezTo>
                  <a:cubicBezTo>
                    <a:pt x="853" y="269"/>
                    <a:pt x="853" y="269"/>
                    <a:pt x="853" y="269"/>
                  </a:cubicBezTo>
                  <a:cubicBezTo>
                    <a:pt x="847" y="254"/>
                    <a:pt x="839" y="239"/>
                    <a:pt x="831" y="225"/>
                  </a:cubicBezTo>
                  <a:cubicBezTo>
                    <a:pt x="831" y="224"/>
                    <a:pt x="831" y="224"/>
                    <a:pt x="831" y="224"/>
                  </a:cubicBezTo>
                  <a:moveTo>
                    <a:pt x="71" y="204"/>
                  </a:moveTo>
                  <a:cubicBezTo>
                    <a:pt x="71" y="204"/>
                    <a:pt x="71" y="204"/>
                    <a:pt x="71" y="204"/>
                  </a:cubicBezTo>
                  <a:cubicBezTo>
                    <a:pt x="62" y="217"/>
                    <a:pt x="54" y="232"/>
                    <a:pt x="46" y="246"/>
                  </a:cubicBezTo>
                  <a:cubicBezTo>
                    <a:pt x="46" y="246"/>
                    <a:pt x="46" y="246"/>
                    <a:pt x="46" y="246"/>
                  </a:cubicBezTo>
                  <a:cubicBezTo>
                    <a:pt x="67" y="257"/>
                    <a:pt x="67" y="257"/>
                    <a:pt x="67" y="257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75" y="243"/>
                    <a:pt x="82" y="230"/>
                    <a:pt x="91" y="217"/>
                  </a:cubicBezTo>
                  <a:cubicBezTo>
                    <a:pt x="91" y="217"/>
                    <a:pt x="91" y="217"/>
                    <a:pt x="91" y="217"/>
                  </a:cubicBezTo>
                  <a:cubicBezTo>
                    <a:pt x="71" y="204"/>
                    <a:pt x="71" y="204"/>
                    <a:pt x="71" y="204"/>
                  </a:cubicBezTo>
                  <a:moveTo>
                    <a:pt x="802" y="180"/>
                  </a:moveTo>
                  <a:cubicBezTo>
                    <a:pt x="802" y="180"/>
                    <a:pt x="802" y="180"/>
                    <a:pt x="802" y="180"/>
                  </a:cubicBezTo>
                  <a:cubicBezTo>
                    <a:pt x="782" y="194"/>
                    <a:pt x="782" y="194"/>
                    <a:pt x="782" y="194"/>
                  </a:cubicBezTo>
                  <a:cubicBezTo>
                    <a:pt x="783" y="194"/>
                    <a:pt x="783" y="194"/>
                    <a:pt x="783" y="194"/>
                  </a:cubicBezTo>
                  <a:cubicBezTo>
                    <a:pt x="792" y="207"/>
                    <a:pt x="800" y="220"/>
                    <a:pt x="808" y="233"/>
                  </a:cubicBezTo>
                  <a:cubicBezTo>
                    <a:pt x="808" y="233"/>
                    <a:pt x="808" y="233"/>
                    <a:pt x="808" y="233"/>
                  </a:cubicBezTo>
                  <a:cubicBezTo>
                    <a:pt x="829" y="221"/>
                    <a:pt x="829" y="221"/>
                    <a:pt x="829" y="221"/>
                  </a:cubicBezTo>
                  <a:cubicBezTo>
                    <a:pt x="829" y="221"/>
                    <a:pt x="829" y="221"/>
                    <a:pt x="829" y="221"/>
                  </a:cubicBezTo>
                  <a:cubicBezTo>
                    <a:pt x="821" y="207"/>
                    <a:pt x="812" y="193"/>
                    <a:pt x="802" y="180"/>
                  </a:cubicBezTo>
                  <a:cubicBezTo>
                    <a:pt x="802" y="180"/>
                    <a:pt x="802" y="180"/>
                    <a:pt x="802" y="180"/>
                  </a:cubicBezTo>
                  <a:moveTo>
                    <a:pt x="102" y="161"/>
                  </a:moveTo>
                  <a:cubicBezTo>
                    <a:pt x="102" y="161"/>
                    <a:pt x="102" y="161"/>
                    <a:pt x="102" y="161"/>
                  </a:cubicBezTo>
                  <a:cubicBezTo>
                    <a:pt x="92" y="173"/>
                    <a:pt x="82" y="187"/>
                    <a:pt x="73" y="200"/>
                  </a:cubicBezTo>
                  <a:cubicBezTo>
                    <a:pt x="73" y="200"/>
                    <a:pt x="73" y="200"/>
                    <a:pt x="73" y="200"/>
                  </a:cubicBezTo>
                  <a:cubicBezTo>
                    <a:pt x="93" y="214"/>
                    <a:pt x="93" y="214"/>
                    <a:pt x="93" y="214"/>
                  </a:cubicBezTo>
                  <a:cubicBezTo>
                    <a:pt x="93" y="214"/>
                    <a:pt x="93" y="214"/>
                    <a:pt x="93" y="214"/>
                  </a:cubicBezTo>
                  <a:cubicBezTo>
                    <a:pt x="93" y="213"/>
                    <a:pt x="93" y="213"/>
                    <a:pt x="93" y="213"/>
                  </a:cubicBezTo>
                  <a:cubicBezTo>
                    <a:pt x="102" y="201"/>
                    <a:pt x="111" y="188"/>
                    <a:pt x="121" y="176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02" y="161"/>
                    <a:pt x="102" y="161"/>
                    <a:pt x="102" y="161"/>
                  </a:cubicBezTo>
                  <a:moveTo>
                    <a:pt x="767" y="139"/>
                  </a:moveTo>
                  <a:cubicBezTo>
                    <a:pt x="750" y="155"/>
                    <a:pt x="750" y="155"/>
                    <a:pt x="750" y="155"/>
                  </a:cubicBezTo>
                  <a:cubicBezTo>
                    <a:pt x="750" y="156"/>
                    <a:pt x="750" y="156"/>
                    <a:pt x="750" y="156"/>
                  </a:cubicBezTo>
                  <a:cubicBezTo>
                    <a:pt x="761" y="167"/>
                    <a:pt x="771" y="179"/>
                    <a:pt x="780" y="191"/>
                  </a:cubicBezTo>
                  <a:cubicBezTo>
                    <a:pt x="780" y="191"/>
                    <a:pt x="780" y="191"/>
                    <a:pt x="780" y="191"/>
                  </a:cubicBezTo>
                  <a:cubicBezTo>
                    <a:pt x="800" y="177"/>
                    <a:pt x="800" y="177"/>
                    <a:pt x="800" y="177"/>
                  </a:cubicBezTo>
                  <a:cubicBezTo>
                    <a:pt x="799" y="177"/>
                    <a:pt x="799" y="177"/>
                    <a:pt x="799" y="177"/>
                  </a:cubicBezTo>
                  <a:cubicBezTo>
                    <a:pt x="790" y="164"/>
                    <a:pt x="779" y="151"/>
                    <a:pt x="768" y="139"/>
                  </a:cubicBezTo>
                  <a:cubicBezTo>
                    <a:pt x="767" y="139"/>
                    <a:pt x="767" y="139"/>
                    <a:pt x="767" y="139"/>
                  </a:cubicBezTo>
                  <a:moveTo>
                    <a:pt x="139" y="122"/>
                  </a:moveTo>
                  <a:cubicBezTo>
                    <a:pt x="139" y="122"/>
                    <a:pt x="139" y="122"/>
                    <a:pt x="139" y="122"/>
                  </a:cubicBezTo>
                  <a:cubicBezTo>
                    <a:pt x="127" y="133"/>
                    <a:pt x="116" y="145"/>
                    <a:pt x="105" y="158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23" y="173"/>
                    <a:pt x="123" y="173"/>
                    <a:pt x="123" y="173"/>
                  </a:cubicBezTo>
                  <a:cubicBezTo>
                    <a:pt x="123" y="173"/>
                    <a:pt x="123" y="173"/>
                    <a:pt x="123" y="173"/>
                  </a:cubicBezTo>
                  <a:cubicBezTo>
                    <a:pt x="133" y="161"/>
                    <a:pt x="144" y="150"/>
                    <a:pt x="155" y="139"/>
                  </a:cubicBezTo>
                  <a:cubicBezTo>
                    <a:pt x="155" y="139"/>
                    <a:pt x="155" y="139"/>
                    <a:pt x="155" y="139"/>
                  </a:cubicBezTo>
                  <a:cubicBezTo>
                    <a:pt x="139" y="122"/>
                    <a:pt x="139" y="122"/>
                    <a:pt x="139" y="122"/>
                  </a:cubicBezTo>
                  <a:moveTo>
                    <a:pt x="728" y="102"/>
                  </a:moveTo>
                  <a:cubicBezTo>
                    <a:pt x="713" y="121"/>
                    <a:pt x="713" y="121"/>
                    <a:pt x="713" y="121"/>
                  </a:cubicBezTo>
                  <a:cubicBezTo>
                    <a:pt x="713" y="121"/>
                    <a:pt x="713" y="121"/>
                    <a:pt x="713" y="121"/>
                  </a:cubicBezTo>
                  <a:cubicBezTo>
                    <a:pt x="713" y="121"/>
                    <a:pt x="713" y="121"/>
                    <a:pt x="713" y="121"/>
                  </a:cubicBezTo>
                  <a:cubicBezTo>
                    <a:pt x="725" y="131"/>
                    <a:pt x="737" y="142"/>
                    <a:pt x="747" y="153"/>
                  </a:cubicBezTo>
                  <a:cubicBezTo>
                    <a:pt x="748" y="153"/>
                    <a:pt x="748" y="153"/>
                    <a:pt x="748" y="153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65" y="136"/>
                    <a:pt x="765" y="136"/>
                    <a:pt x="765" y="136"/>
                  </a:cubicBezTo>
                  <a:cubicBezTo>
                    <a:pt x="753" y="124"/>
                    <a:pt x="741" y="113"/>
                    <a:pt x="729" y="103"/>
                  </a:cubicBezTo>
                  <a:cubicBezTo>
                    <a:pt x="728" y="102"/>
                    <a:pt x="728" y="102"/>
                    <a:pt x="728" y="102"/>
                  </a:cubicBezTo>
                  <a:moveTo>
                    <a:pt x="180" y="87"/>
                  </a:moveTo>
                  <a:cubicBezTo>
                    <a:pt x="180" y="87"/>
                    <a:pt x="180" y="87"/>
                    <a:pt x="180" y="87"/>
                  </a:cubicBezTo>
                  <a:cubicBezTo>
                    <a:pt x="167" y="97"/>
                    <a:pt x="154" y="108"/>
                    <a:pt x="142" y="119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70" y="126"/>
                    <a:pt x="182" y="116"/>
                    <a:pt x="194" y="107"/>
                  </a:cubicBezTo>
                  <a:cubicBezTo>
                    <a:pt x="194" y="107"/>
                    <a:pt x="194" y="107"/>
                    <a:pt x="194" y="107"/>
                  </a:cubicBezTo>
                  <a:cubicBezTo>
                    <a:pt x="180" y="87"/>
                    <a:pt x="180" y="87"/>
                    <a:pt x="180" y="87"/>
                  </a:cubicBezTo>
                  <a:moveTo>
                    <a:pt x="685" y="71"/>
                  </a:moveTo>
                  <a:cubicBezTo>
                    <a:pt x="672" y="91"/>
                    <a:pt x="672" y="91"/>
                    <a:pt x="672" y="91"/>
                  </a:cubicBezTo>
                  <a:cubicBezTo>
                    <a:pt x="673" y="91"/>
                    <a:pt x="673" y="91"/>
                    <a:pt x="673" y="91"/>
                  </a:cubicBezTo>
                  <a:cubicBezTo>
                    <a:pt x="686" y="100"/>
                    <a:pt x="698" y="109"/>
                    <a:pt x="710" y="119"/>
                  </a:cubicBezTo>
                  <a:cubicBezTo>
                    <a:pt x="710" y="119"/>
                    <a:pt x="710" y="119"/>
                    <a:pt x="710" y="119"/>
                  </a:cubicBezTo>
                  <a:cubicBezTo>
                    <a:pt x="725" y="100"/>
                    <a:pt x="725" y="100"/>
                    <a:pt x="725" y="100"/>
                  </a:cubicBezTo>
                  <a:cubicBezTo>
                    <a:pt x="726" y="100"/>
                    <a:pt x="726" y="100"/>
                    <a:pt x="726" y="100"/>
                  </a:cubicBezTo>
                  <a:cubicBezTo>
                    <a:pt x="725" y="100"/>
                    <a:pt x="725" y="100"/>
                    <a:pt x="725" y="100"/>
                  </a:cubicBezTo>
                  <a:cubicBezTo>
                    <a:pt x="713" y="90"/>
                    <a:pt x="699" y="80"/>
                    <a:pt x="686" y="71"/>
                  </a:cubicBezTo>
                  <a:cubicBezTo>
                    <a:pt x="685" y="71"/>
                    <a:pt x="685" y="71"/>
                    <a:pt x="685" y="71"/>
                  </a:cubicBezTo>
                  <a:moveTo>
                    <a:pt x="225" y="58"/>
                  </a:moveTo>
                  <a:cubicBezTo>
                    <a:pt x="224" y="58"/>
                    <a:pt x="224" y="58"/>
                    <a:pt x="224" y="58"/>
                  </a:cubicBezTo>
                  <a:cubicBezTo>
                    <a:pt x="210" y="66"/>
                    <a:pt x="196" y="75"/>
                    <a:pt x="183" y="85"/>
                  </a:cubicBezTo>
                  <a:cubicBezTo>
                    <a:pt x="183" y="85"/>
                    <a:pt x="183" y="85"/>
                    <a:pt x="183" y="85"/>
                  </a:cubicBezTo>
                  <a:cubicBezTo>
                    <a:pt x="197" y="105"/>
                    <a:pt x="197" y="105"/>
                    <a:pt x="197" y="105"/>
                  </a:cubicBezTo>
                  <a:cubicBezTo>
                    <a:pt x="197" y="104"/>
                    <a:pt x="197" y="104"/>
                    <a:pt x="197" y="104"/>
                  </a:cubicBezTo>
                  <a:cubicBezTo>
                    <a:pt x="210" y="95"/>
                    <a:pt x="223" y="87"/>
                    <a:pt x="236" y="79"/>
                  </a:cubicBezTo>
                  <a:cubicBezTo>
                    <a:pt x="236" y="79"/>
                    <a:pt x="236" y="79"/>
                    <a:pt x="236" y="79"/>
                  </a:cubicBezTo>
                  <a:cubicBezTo>
                    <a:pt x="225" y="58"/>
                    <a:pt x="225" y="58"/>
                    <a:pt x="225" y="58"/>
                  </a:cubicBezTo>
                  <a:moveTo>
                    <a:pt x="639" y="45"/>
                  </a:moveTo>
                  <a:cubicBezTo>
                    <a:pt x="628" y="66"/>
                    <a:pt x="628" y="66"/>
                    <a:pt x="628" y="66"/>
                  </a:cubicBezTo>
                  <a:cubicBezTo>
                    <a:pt x="629" y="66"/>
                    <a:pt x="629" y="66"/>
                    <a:pt x="629" y="66"/>
                  </a:cubicBezTo>
                  <a:cubicBezTo>
                    <a:pt x="642" y="73"/>
                    <a:pt x="656" y="81"/>
                    <a:pt x="669" y="89"/>
                  </a:cubicBezTo>
                  <a:cubicBezTo>
                    <a:pt x="669" y="89"/>
                    <a:pt x="669" y="89"/>
                    <a:pt x="669" y="89"/>
                  </a:cubicBezTo>
                  <a:cubicBezTo>
                    <a:pt x="682" y="69"/>
                    <a:pt x="682" y="69"/>
                    <a:pt x="682" y="69"/>
                  </a:cubicBezTo>
                  <a:cubicBezTo>
                    <a:pt x="682" y="69"/>
                    <a:pt x="682" y="69"/>
                    <a:pt x="682" y="69"/>
                  </a:cubicBezTo>
                  <a:cubicBezTo>
                    <a:pt x="668" y="60"/>
                    <a:pt x="654" y="52"/>
                    <a:pt x="639" y="45"/>
                  </a:cubicBezTo>
                  <a:cubicBezTo>
                    <a:pt x="639" y="45"/>
                    <a:pt x="639" y="45"/>
                    <a:pt x="639" y="45"/>
                  </a:cubicBezTo>
                  <a:moveTo>
                    <a:pt x="272" y="35"/>
                  </a:moveTo>
                  <a:cubicBezTo>
                    <a:pt x="272" y="35"/>
                    <a:pt x="272" y="35"/>
                    <a:pt x="272" y="35"/>
                  </a:cubicBezTo>
                  <a:cubicBezTo>
                    <a:pt x="257" y="41"/>
                    <a:pt x="242" y="48"/>
                    <a:pt x="228" y="56"/>
                  </a:cubicBezTo>
                  <a:cubicBezTo>
                    <a:pt x="228" y="56"/>
                    <a:pt x="228" y="56"/>
                    <a:pt x="228" y="56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53" y="70"/>
                    <a:pt x="267" y="63"/>
                    <a:pt x="282" y="57"/>
                  </a:cubicBezTo>
                  <a:cubicBezTo>
                    <a:pt x="282" y="57"/>
                    <a:pt x="282" y="57"/>
                    <a:pt x="282" y="57"/>
                  </a:cubicBezTo>
                  <a:cubicBezTo>
                    <a:pt x="272" y="35"/>
                    <a:pt x="272" y="35"/>
                    <a:pt x="272" y="35"/>
                  </a:cubicBezTo>
                  <a:moveTo>
                    <a:pt x="589" y="24"/>
                  </a:moveTo>
                  <a:cubicBezTo>
                    <a:pt x="582" y="47"/>
                    <a:pt x="582" y="47"/>
                    <a:pt x="582" y="47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96" y="52"/>
                    <a:pt x="611" y="58"/>
                    <a:pt x="625" y="65"/>
                  </a:cubicBezTo>
                  <a:cubicBezTo>
                    <a:pt x="625" y="65"/>
                    <a:pt x="625" y="65"/>
                    <a:pt x="625" y="65"/>
                  </a:cubicBezTo>
                  <a:cubicBezTo>
                    <a:pt x="635" y="43"/>
                    <a:pt x="635" y="43"/>
                    <a:pt x="635" y="43"/>
                  </a:cubicBezTo>
                  <a:cubicBezTo>
                    <a:pt x="635" y="43"/>
                    <a:pt x="635" y="43"/>
                    <a:pt x="635" y="43"/>
                  </a:cubicBezTo>
                  <a:cubicBezTo>
                    <a:pt x="621" y="36"/>
                    <a:pt x="605" y="30"/>
                    <a:pt x="590" y="24"/>
                  </a:cubicBezTo>
                  <a:cubicBezTo>
                    <a:pt x="589" y="24"/>
                    <a:pt x="589" y="24"/>
                    <a:pt x="589" y="24"/>
                  </a:cubicBezTo>
                  <a:moveTo>
                    <a:pt x="323" y="17"/>
                  </a:moveTo>
                  <a:cubicBezTo>
                    <a:pt x="323" y="17"/>
                    <a:pt x="323" y="17"/>
                    <a:pt x="323" y="17"/>
                  </a:cubicBezTo>
                  <a:cubicBezTo>
                    <a:pt x="307" y="21"/>
                    <a:pt x="291" y="27"/>
                    <a:pt x="276" y="33"/>
                  </a:cubicBezTo>
                  <a:cubicBezTo>
                    <a:pt x="276" y="33"/>
                    <a:pt x="276" y="33"/>
                    <a:pt x="276" y="33"/>
                  </a:cubicBezTo>
                  <a:cubicBezTo>
                    <a:pt x="285" y="55"/>
                    <a:pt x="285" y="55"/>
                    <a:pt x="285" y="55"/>
                  </a:cubicBezTo>
                  <a:cubicBezTo>
                    <a:pt x="285" y="55"/>
                    <a:pt x="285" y="55"/>
                    <a:pt x="285" y="55"/>
                  </a:cubicBezTo>
                  <a:cubicBezTo>
                    <a:pt x="300" y="49"/>
                    <a:pt x="314" y="44"/>
                    <a:pt x="329" y="40"/>
                  </a:cubicBezTo>
                  <a:cubicBezTo>
                    <a:pt x="329" y="40"/>
                    <a:pt x="329" y="40"/>
                    <a:pt x="329" y="40"/>
                  </a:cubicBezTo>
                  <a:cubicBezTo>
                    <a:pt x="323" y="17"/>
                    <a:pt x="323" y="17"/>
                    <a:pt x="323" y="17"/>
                  </a:cubicBezTo>
                  <a:cubicBezTo>
                    <a:pt x="323" y="17"/>
                    <a:pt x="323" y="17"/>
                    <a:pt x="323" y="17"/>
                  </a:cubicBezTo>
                  <a:moveTo>
                    <a:pt x="538" y="8"/>
                  </a:moveTo>
                  <a:cubicBezTo>
                    <a:pt x="533" y="33"/>
                    <a:pt x="533" y="33"/>
                    <a:pt x="533" y="33"/>
                  </a:cubicBezTo>
                  <a:cubicBezTo>
                    <a:pt x="533" y="33"/>
                    <a:pt x="533" y="33"/>
                    <a:pt x="533" y="33"/>
                  </a:cubicBezTo>
                  <a:cubicBezTo>
                    <a:pt x="548" y="37"/>
                    <a:pt x="563" y="41"/>
                    <a:pt x="578" y="46"/>
                  </a:cubicBezTo>
                  <a:cubicBezTo>
                    <a:pt x="578" y="46"/>
                    <a:pt x="578" y="46"/>
                    <a:pt x="578" y="46"/>
                  </a:cubicBezTo>
                  <a:cubicBezTo>
                    <a:pt x="586" y="23"/>
                    <a:pt x="586" y="23"/>
                    <a:pt x="586" y="23"/>
                  </a:cubicBezTo>
                  <a:cubicBezTo>
                    <a:pt x="586" y="23"/>
                    <a:pt x="586" y="23"/>
                    <a:pt x="586" y="23"/>
                  </a:cubicBezTo>
                  <a:cubicBezTo>
                    <a:pt x="570" y="18"/>
                    <a:pt x="554" y="13"/>
                    <a:pt x="538" y="10"/>
                  </a:cubicBezTo>
                  <a:cubicBezTo>
                    <a:pt x="538" y="8"/>
                    <a:pt x="538" y="8"/>
                    <a:pt x="538" y="8"/>
                  </a:cubicBezTo>
                  <a:moveTo>
                    <a:pt x="375" y="5"/>
                  </a:moveTo>
                  <a:cubicBezTo>
                    <a:pt x="375" y="5"/>
                    <a:pt x="375" y="5"/>
                    <a:pt x="375" y="5"/>
                  </a:cubicBezTo>
                  <a:cubicBezTo>
                    <a:pt x="359" y="8"/>
                    <a:pt x="342" y="12"/>
                    <a:pt x="327" y="16"/>
                  </a:cubicBezTo>
                  <a:cubicBezTo>
                    <a:pt x="326" y="16"/>
                    <a:pt x="326" y="16"/>
                    <a:pt x="326" y="16"/>
                  </a:cubicBezTo>
                  <a:cubicBezTo>
                    <a:pt x="333" y="39"/>
                    <a:pt x="333" y="39"/>
                    <a:pt x="333" y="39"/>
                  </a:cubicBezTo>
                  <a:cubicBezTo>
                    <a:pt x="333" y="39"/>
                    <a:pt x="333" y="39"/>
                    <a:pt x="333" y="39"/>
                  </a:cubicBezTo>
                  <a:cubicBezTo>
                    <a:pt x="348" y="35"/>
                    <a:pt x="363" y="32"/>
                    <a:pt x="379" y="29"/>
                  </a:cubicBezTo>
                  <a:cubicBezTo>
                    <a:pt x="379" y="29"/>
                    <a:pt x="379" y="29"/>
                    <a:pt x="379" y="29"/>
                  </a:cubicBezTo>
                  <a:cubicBezTo>
                    <a:pt x="375" y="5"/>
                    <a:pt x="375" y="5"/>
                    <a:pt x="375" y="5"/>
                  </a:cubicBezTo>
                  <a:moveTo>
                    <a:pt x="485" y="2"/>
                  </a:moveTo>
                  <a:cubicBezTo>
                    <a:pt x="483" y="26"/>
                    <a:pt x="483" y="26"/>
                    <a:pt x="483" y="26"/>
                  </a:cubicBezTo>
                  <a:cubicBezTo>
                    <a:pt x="483" y="26"/>
                    <a:pt x="483" y="26"/>
                    <a:pt x="483" y="26"/>
                  </a:cubicBezTo>
                  <a:cubicBezTo>
                    <a:pt x="499" y="27"/>
                    <a:pt x="514" y="29"/>
                    <a:pt x="529" y="33"/>
                  </a:cubicBezTo>
                  <a:cubicBezTo>
                    <a:pt x="530" y="33"/>
                    <a:pt x="530" y="33"/>
                    <a:pt x="530" y="33"/>
                  </a:cubicBezTo>
                  <a:cubicBezTo>
                    <a:pt x="534" y="9"/>
                    <a:pt x="534" y="9"/>
                    <a:pt x="534" y="9"/>
                  </a:cubicBezTo>
                  <a:cubicBezTo>
                    <a:pt x="534" y="9"/>
                    <a:pt x="534" y="9"/>
                    <a:pt x="534" y="9"/>
                  </a:cubicBezTo>
                  <a:cubicBezTo>
                    <a:pt x="518" y="6"/>
                    <a:pt x="502" y="3"/>
                    <a:pt x="485" y="2"/>
                  </a:cubicBezTo>
                  <a:moveTo>
                    <a:pt x="428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12" y="1"/>
                    <a:pt x="395" y="2"/>
                    <a:pt x="379" y="5"/>
                  </a:cubicBezTo>
                  <a:cubicBezTo>
                    <a:pt x="379" y="5"/>
                    <a:pt x="379" y="5"/>
                    <a:pt x="379" y="5"/>
                  </a:cubicBezTo>
                  <a:cubicBezTo>
                    <a:pt x="382" y="29"/>
                    <a:pt x="382" y="29"/>
                    <a:pt x="382" y="29"/>
                  </a:cubicBezTo>
                  <a:cubicBezTo>
                    <a:pt x="382" y="29"/>
                    <a:pt x="382" y="29"/>
                    <a:pt x="382" y="29"/>
                  </a:cubicBezTo>
                  <a:cubicBezTo>
                    <a:pt x="398" y="26"/>
                    <a:pt x="413" y="25"/>
                    <a:pt x="429" y="24"/>
                  </a:cubicBezTo>
                  <a:cubicBezTo>
                    <a:pt x="429" y="24"/>
                    <a:pt x="429" y="24"/>
                    <a:pt x="429" y="24"/>
                  </a:cubicBezTo>
                  <a:cubicBezTo>
                    <a:pt x="428" y="0"/>
                    <a:pt x="428" y="0"/>
                    <a:pt x="428" y="0"/>
                  </a:cubicBezTo>
                  <a:moveTo>
                    <a:pt x="444" y="0"/>
                  </a:moveTo>
                  <a:cubicBezTo>
                    <a:pt x="440" y="0"/>
                    <a:pt x="436" y="0"/>
                    <a:pt x="432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33" y="24"/>
                    <a:pt x="433" y="24"/>
                    <a:pt x="433" y="24"/>
                  </a:cubicBezTo>
                  <a:cubicBezTo>
                    <a:pt x="433" y="24"/>
                    <a:pt x="433" y="24"/>
                    <a:pt x="433" y="24"/>
                  </a:cubicBezTo>
                  <a:cubicBezTo>
                    <a:pt x="436" y="24"/>
                    <a:pt x="440" y="24"/>
                    <a:pt x="445" y="24"/>
                  </a:cubicBezTo>
                  <a:cubicBezTo>
                    <a:pt x="456" y="24"/>
                    <a:pt x="468" y="25"/>
                    <a:pt x="479" y="25"/>
                  </a:cubicBezTo>
                  <a:cubicBezTo>
                    <a:pt x="480" y="25"/>
                    <a:pt x="480" y="25"/>
                    <a:pt x="480" y="25"/>
                  </a:cubicBezTo>
                  <a:cubicBezTo>
                    <a:pt x="481" y="2"/>
                    <a:pt x="481" y="2"/>
                    <a:pt x="481" y="2"/>
                  </a:cubicBezTo>
                  <a:cubicBezTo>
                    <a:pt x="481" y="2"/>
                    <a:pt x="481" y="2"/>
                    <a:pt x="481" y="2"/>
                  </a:cubicBezTo>
                  <a:cubicBezTo>
                    <a:pt x="469" y="1"/>
                    <a:pt x="457" y="0"/>
                    <a:pt x="4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31"/>
            <p:cNvSpPr>
              <a:spLocks/>
            </p:cNvSpPr>
            <p:nvPr/>
          </p:nvSpPr>
          <p:spPr bwMode="auto">
            <a:xfrm>
              <a:off x="6738938" y="4545013"/>
              <a:ext cx="169863" cy="149225"/>
            </a:xfrm>
            <a:custGeom>
              <a:avLst/>
              <a:gdLst>
                <a:gd name="T0" fmla="*/ 11 w 53"/>
                <a:gd name="T1" fmla="*/ 46 h 46"/>
                <a:gd name="T2" fmla="*/ 11 w 53"/>
                <a:gd name="T3" fmla="*/ 45 h 46"/>
                <a:gd name="T4" fmla="*/ 0 w 53"/>
                <a:gd name="T5" fmla="*/ 24 h 46"/>
                <a:gd name="T6" fmla="*/ 0 w 53"/>
                <a:gd name="T7" fmla="*/ 24 h 46"/>
                <a:gd name="T8" fmla="*/ 40 w 53"/>
                <a:gd name="T9" fmla="*/ 0 h 46"/>
                <a:gd name="T10" fmla="*/ 40 w 53"/>
                <a:gd name="T11" fmla="*/ 0 h 46"/>
                <a:gd name="T12" fmla="*/ 53 w 53"/>
                <a:gd name="T13" fmla="*/ 19 h 46"/>
                <a:gd name="T14" fmla="*/ 53 w 53"/>
                <a:gd name="T15" fmla="*/ 19 h 46"/>
                <a:gd name="T16" fmla="*/ 11 w 53"/>
                <a:gd name="T17" fmla="*/ 45 h 46"/>
                <a:gd name="T18" fmla="*/ 11 w 53"/>
                <a:gd name="T1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46">
                  <a:moveTo>
                    <a:pt x="11" y="46"/>
                  </a:moveTo>
                  <a:cubicBezTo>
                    <a:pt x="11" y="45"/>
                    <a:pt x="11" y="45"/>
                    <a:pt x="11" y="4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4" y="17"/>
                    <a:pt x="27" y="9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40" y="29"/>
                    <a:pt x="26" y="38"/>
                    <a:pt x="11" y="45"/>
                  </a:cubicBezTo>
                  <a:lnTo>
                    <a:pt x="11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32"/>
            <p:cNvSpPr>
              <a:spLocks/>
            </p:cNvSpPr>
            <p:nvPr/>
          </p:nvSpPr>
          <p:spPr bwMode="auto">
            <a:xfrm>
              <a:off x="6877051" y="4441825"/>
              <a:ext cx="165100" cy="158750"/>
            </a:xfrm>
            <a:custGeom>
              <a:avLst/>
              <a:gdLst>
                <a:gd name="T0" fmla="*/ 13 w 52"/>
                <a:gd name="T1" fmla="*/ 49 h 49"/>
                <a:gd name="T2" fmla="*/ 13 w 52"/>
                <a:gd name="T3" fmla="*/ 49 h 49"/>
                <a:gd name="T4" fmla="*/ 0 w 52"/>
                <a:gd name="T5" fmla="*/ 30 h 49"/>
                <a:gd name="T6" fmla="*/ 0 w 52"/>
                <a:gd name="T7" fmla="*/ 30 h 49"/>
                <a:gd name="T8" fmla="*/ 36 w 52"/>
                <a:gd name="T9" fmla="*/ 0 h 49"/>
                <a:gd name="T10" fmla="*/ 36 w 52"/>
                <a:gd name="T11" fmla="*/ 0 h 49"/>
                <a:gd name="T12" fmla="*/ 52 w 52"/>
                <a:gd name="T13" fmla="*/ 18 h 49"/>
                <a:gd name="T14" fmla="*/ 52 w 52"/>
                <a:gd name="T15" fmla="*/ 19 h 49"/>
                <a:gd name="T16" fmla="*/ 52 w 52"/>
                <a:gd name="T17" fmla="*/ 18 h 49"/>
                <a:gd name="T18" fmla="*/ 14 w 52"/>
                <a:gd name="T19" fmla="*/ 49 h 49"/>
                <a:gd name="T20" fmla="*/ 13 w 52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49">
                  <a:moveTo>
                    <a:pt x="13" y="49"/>
                  </a:moveTo>
                  <a:cubicBezTo>
                    <a:pt x="13" y="49"/>
                    <a:pt x="13" y="49"/>
                    <a:pt x="13" y="4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2" y="21"/>
                    <a:pt x="25" y="11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40" y="29"/>
                    <a:pt x="27" y="40"/>
                    <a:pt x="14" y="49"/>
                  </a:cubicBezTo>
                  <a:lnTo>
                    <a:pt x="13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33"/>
            <p:cNvSpPr>
              <a:spLocks/>
            </p:cNvSpPr>
            <p:nvPr/>
          </p:nvSpPr>
          <p:spPr bwMode="auto">
            <a:xfrm>
              <a:off x="7000876" y="4325938"/>
              <a:ext cx="163513" cy="168275"/>
            </a:xfrm>
            <a:custGeom>
              <a:avLst/>
              <a:gdLst>
                <a:gd name="T0" fmla="*/ 16 w 51"/>
                <a:gd name="T1" fmla="*/ 52 h 52"/>
                <a:gd name="T2" fmla="*/ 0 w 51"/>
                <a:gd name="T3" fmla="*/ 34 h 52"/>
                <a:gd name="T4" fmla="*/ 0 w 51"/>
                <a:gd name="T5" fmla="*/ 34 h 52"/>
                <a:gd name="T6" fmla="*/ 33 w 51"/>
                <a:gd name="T7" fmla="*/ 1 h 52"/>
                <a:gd name="T8" fmla="*/ 33 w 51"/>
                <a:gd name="T9" fmla="*/ 0 h 52"/>
                <a:gd name="T10" fmla="*/ 33 w 51"/>
                <a:gd name="T11" fmla="*/ 0 h 52"/>
                <a:gd name="T12" fmla="*/ 33 w 51"/>
                <a:gd name="T13" fmla="*/ 0 h 52"/>
                <a:gd name="T14" fmla="*/ 33 w 51"/>
                <a:gd name="T15" fmla="*/ 1 h 52"/>
                <a:gd name="T16" fmla="*/ 51 w 51"/>
                <a:gd name="T17" fmla="*/ 16 h 52"/>
                <a:gd name="T18" fmla="*/ 51 w 51"/>
                <a:gd name="T19" fmla="*/ 16 h 52"/>
                <a:gd name="T20" fmla="*/ 16 w 51"/>
                <a:gd name="T2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52">
                  <a:moveTo>
                    <a:pt x="16" y="52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1" y="23"/>
                    <a:pt x="22" y="12"/>
                    <a:pt x="33" y="1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0" y="29"/>
                    <a:pt x="28" y="40"/>
                    <a:pt x="16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34"/>
            <p:cNvSpPr>
              <a:spLocks/>
            </p:cNvSpPr>
            <p:nvPr/>
          </p:nvSpPr>
          <p:spPr bwMode="auto">
            <a:xfrm>
              <a:off x="7113588" y="4197350"/>
              <a:ext cx="155575" cy="171450"/>
            </a:xfrm>
            <a:custGeom>
              <a:avLst/>
              <a:gdLst>
                <a:gd name="T0" fmla="*/ 18 w 49"/>
                <a:gd name="T1" fmla="*/ 53 h 53"/>
                <a:gd name="T2" fmla="*/ 0 w 49"/>
                <a:gd name="T3" fmla="*/ 38 h 53"/>
                <a:gd name="T4" fmla="*/ 0 w 49"/>
                <a:gd name="T5" fmla="*/ 38 h 53"/>
                <a:gd name="T6" fmla="*/ 29 w 49"/>
                <a:gd name="T7" fmla="*/ 1 h 53"/>
                <a:gd name="T8" fmla="*/ 29 w 49"/>
                <a:gd name="T9" fmla="*/ 0 h 53"/>
                <a:gd name="T10" fmla="*/ 49 w 49"/>
                <a:gd name="T11" fmla="*/ 14 h 53"/>
                <a:gd name="T12" fmla="*/ 48 w 49"/>
                <a:gd name="T13" fmla="*/ 14 h 53"/>
                <a:gd name="T14" fmla="*/ 18 w 49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3">
                  <a:moveTo>
                    <a:pt x="18" y="53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0" y="26"/>
                    <a:pt x="20" y="13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39" y="28"/>
                    <a:pt x="29" y="41"/>
                    <a:pt x="1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35"/>
            <p:cNvSpPr>
              <a:spLocks/>
            </p:cNvSpPr>
            <p:nvPr/>
          </p:nvSpPr>
          <p:spPr bwMode="auto">
            <a:xfrm>
              <a:off x="7212013" y="4057650"/>
              <a:ext cx="144463" cy="174625"/>
            </a:xfrm>
            <a:custGeom>
              <a:avLst/>
              <a:gdLst>
                <a:gd name="T0" fmla="*/ 20 w 45"/>
                <a:gd name="T1" fmla="*/ 54 h 54"/>
                <a:gd name="T2" fmla="*/ 0 w 45"/>
                <a:gd name="T3" fmla="*/ 41 h 54"/>
                <a:gd name="T4" fmla="*/ 0 w 45"/>
                <a:gd name="T5" fmla="*/ 40 h 54"/>
                <a:gd name="T6" fmla="*/ 24 w 45"/>
                <a:gd name="T7" fmla="*/ 0 h 54"/>
                <a:gd name="T8" fmla="*/ 24 w 45"/>
                <a:gd name="T9" fmla="*/ 0 h 54"/>
                <a:gd name="T10" fmla="*/ 24 w 45"/>
                <a:gd name="T11" fmla="*/ 0 h 54"/>
                <a:gd name="T12" fmla="*/ 45 w 45"/>
                <a:gd name="T13" fmla="*/ 11 h 54"/>
                <a:gd name="T14" fmla="*/ 45 w 45"/>
                <a:gd name="T15" fmla="*/ 11 h 54"/>
                <a:gd name="T16" fmla="*/ 20 w 45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54">
                  <a:moveTo>
                    <a:pt x="20" y="54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9" y="28"/>
                    <a:pt x="17" y="14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37" y="26"/>
                    <a:pt x="29" y="40"/>
                    <a:pt x="2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36"/>
            <p:cNvSpPr>
              <a:spLocks/>
            </p:cNvSpPr>
            <p:nvPr/>
          </p:nvSpPr>
          <p:spPr bwMode="auto">
            <a:xfrm>
              <a:off x="7291388" y="3910013"/>
              <a:ext cx="134938" cy="174625"/>
            </a:xfrm>
            <a:custGeom>
              <a:avLst/>
              <a:gdLst>
                <a:gd name="T0" fmla="*/ 22 w 42"/>
                <a:gd name="T1" fmla="*/ 54 h 54"/>
                <a:gd name="T2" fmla="*/ 0 w 42"/>
                <a:gd name="T3" fmla="*/ 43 h 54"/>
                <a:gd name="T4" fmla="*/ 1 w 42"/>
                <a:gd name="T5" fmla="*/ 43 h 54"/>
                <a:gd name="T6" fmla="*/ 19 w 42"/>
                <a:gd name="T7" fmla="*/ 0 h 54"/>
                <a:gd name="T8" fmla="*/ 19 w 42"/>
                <a:gd name="T9" fmla="*/ 0 h 54"/>
                <a:gd name="T10" fmla="*/ 42 w 42"/>
                <a:gd name="T11" fmla="*/ 9 h 54"/>
                <a:gd name="T12" fmla="*/ 42 w 42"/>
                <a:gd name="T13" fmla="*/ 9 h 54"/>
                <a:gd name="T14" fmla="*/ 22 w 42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4">
                  <a:moveTo>
                    <a:pt x="22" y="54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8" y="29"/>
                    <a:pt x="14" y="15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36" y="24"/>
                    <a:pt x="29" y="39"/>
                    <a:pt x="2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37"/>
            <p:cNvSpPr>
              <a:spLocks/>
            </p:cNvSpPr>
            <p:nvPr/>
          </p:nvSpPr>
          <p:spPr bwMode="auto">
            <a:xfrm>
              <a:off x="7359651" y="3754438"/>
              <a:ext cx="120650" cy="171450"/>
            </a:xfrm>
            <a:custGeom>
              <a:avLst/>
              <a:gdLst>
                <a:gd name="T0" fmla="*/ 22 w 38"/>
                <a:gd name="T1" fmla="*/ 53 h 53"/>
                <a:gd name="T2" fmla="*/ 0 w 38"/>
                <a:gd name="T3" fmla="*/ 45 h 53"/>
                <a:gd name="T4" fmla="*/ 0 w 38"/>
                <a:gd name="T5" fmla="*/ 45 h 53"/>
                <a:gd name="T6" fmla="*/ 13 w 38"/>
                <a:gd name="T7" fmla="*/ 0 h 53"/>
                <a:gd name="T8" fmla="*/ 13 w 38"/>
                <a:gd name="T9" fmla="*/ 0 h 53"/>
                <a:gd name="T10" fmla="*/ 38 w 38"/>
                <a:gd name="T11" fmla="*/ 6 h 53"/>
                <a:gd name="T12" fmla="*/ 37 w 38"/>
                <a:gd name="T13" fmla="*/ 6 h 53"/>
                <a:gd name="T14" fmla="*/ 22 w 38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53">
                  <a:moveTo>
                    <a:pt x="22" y="53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5" y="30"/>
                    <a:pt x="10" y="15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3" y="22"/>
                    <a:pt x="28" y="37"/>
                    <a:pt x="22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38"/>
            <p:cNvSpPr>
              <a:spLocks/>
            </p:cNvSpPr>
            <p:nvPr/>
          </p:nvSpPr>
          <p:spPr bwMode="auto">
            <a:xfrm>
              <a:off x="7404101" y="3594100"/>
              <a:ext cx="101600" cy="166688"/>
            </a:xfrm>
            <a:custGeom>
              <a:avLst/>
              <a:gdLst>
                <a:gd name="T0" fmla="*/ 24 w 32"/>
                <a:gd name="T1" fmla="*/ 52 h 52"/>
                <a:gd name="T2" fmla="*/ 0 w 32"/>
                <a:gd name="T3" fmla="*/ 46 h 52"/>
                <a:gd name="T4" fmla="*/ 0 w 32"/>
                <a:gd name="T5" fmla="*/ 46 h 52"/>
                <a:gd name="T6" fmla="*/ 8 w 32"/>
                <a:gd name="T7" fmla="*/ 0 h 52"/>
                <a:gd name="T8" fmla="*/ 7 w 32"/>
                <a:gd name="T9" fmla="*/ 0 h 52"/>
                <a:gd name="T10" fmla="*/ 9 w 32"/>
                <a:gd name="T11" fmla="*/ 0 h 52"/>
                <a:gd name="T12" fmla="*/ 32 w 32"/>
                <a:gd name="T13" fmla="*/ 3 h 52"/>
                <a:gd name="T14" fmla="*/ 32 w 32"/>
                <a:gd name="T15" fmla="*/ 3 h 52"/>
                <a:gd name="T16" fmla="*/ 24 w 32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52">
                  <a:moveTo>
                    <a:pt x="24" y="52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4" y="31"/>
                    <a:pt x="6" y="16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0" y="19"/>
                    <a:pt x="27" y="36"/>
                    <a:pt x="2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39"/>
            <p:cNvSpPr>
              <a:spLocks/>
            </p:cNvSpPr>
            <p:nvPr/>
          </p:nvSpPr>
          <p:spPr bwMode="auto">
            <a:xfrm>
              <a:off x="7432676" y="3378200"/>
              <a:ext cx="82550" cy="212725"/>
            </a:xfrm>
            <a:custGeom>
              <a:avLst/>
              <a:gdLst>
                <a:gd name="T0" fmla="*/ 24 w 26"/>
                <a:gd name="T1" fmla="*/ 66 h 66"/>
                <a:gd name="T2" fmla="*/ 23 w 26"/>
                <a:gd name="T3" fmla="*/ 66 h 66"/>
                <a:gd name="T4" fmla="*/ 0 w 26"/>
                <a:gd name="T5" fmla="*/ 64 h 66"/>
                <a:gd name="T6" fmla="*/ 0 w 26"/>
                <a:gd name="T7" fmla="*/ 63 h 66"/>
                <a:gd name="T8" fmla="*/ 2 w 26"/>
                <a:gd name="T9" fmla="*/ 17 h 66"/>
                <a:gd name="T10" fmla="*/ 2 w 26"/>
                <a:gd name="T11" fmla="*/ 1 h 66"/>
                <a:gd name="T12" fmla="*/ 2 w 26"/>
                <a:gd name="T13" fmla="*/ 1 h 66"/>
                <a:gd name="T14" fmla="*/ 2 w 26"/>
                <a:gd name="T15" fmla="*/ 1 h 66"/>
                <a:gd name="T16" fmla="*/ 26 w 26"/>
                <a:gd name="T17" fmla="*/ 0 h 66"/>
                <a:gd name="T18" fmla="*/ 26 w 26"/>
                <a:gd name="T19" fmla="*/ 0 h 66"/>
                <a:gd name="T20" fmla="*/ 26 w 26"/>
                <a:gd name="T21" fmla="*/ 17 h 66"/>
                <a:gd name="T22" fmla="*/ 24 w 26"/>
                <a:gd name="T2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66">
                  <a:moveTo>
                    <a:pt x="24" y="66"/>
                  </a:moveTo>
                  <a:cubicBezTo>
                    <a:pt x="23" y="66"/>
                    <a:pt x="23" y="66"/>
                    <a:pt x="23" y="6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48"/>
                    <a:pt x="2" y="32"/>
                    <a:pt x="2" y="17"/>
                  </a:cubicBezTo>
                  <a:cubicBezTo>
                    <a:pt x="2" y="12"/>
                    <a:pt x="2" y="6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6"/>
                    <a:pt x="26" y="11"/>
                    <a:pt x="26" y="17"/>
                  </a:cubicBezTo>
                  <a:cubicBezTo>
                    <a:pt x="26" y="33"/>
                    <a:pt x="25" y="50"/>
                    <a:pt x="24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40"/>
            <p:cNvSpPr>
              <a:spLocks/>
            </p:cNvSpPr>
            <p:nvPr/>
          </p:nvSpPr>
          <p:spPr bwMode="auto">
            <a:xfrm>
              <a:off x="7423151" y="3206750"/>
              <a:ext cx="92075" cy="160338"/>
            </a:xfrm>
            <a:custGeom>
              <a:avLst/>
              <a:gdLst>
                <a:gd name="T0" fmla="*/ 5 w 29"/>
                <a:gd name="T1" fmla="*/ 50 h 50"/>
                <a:gd name="T2" fmla="*/ 5 w 29"/>
                <a:gd name="T3" fmla="*/ 50 h 50"/>
                <a:gd name="T4" fmla="*/ 0 w 29"/>
                <a:gd name="T5" fmla="*/ 4 h 50"/>
                <a:gd name="T6" fmla="*/ 0 w 29"/>
                <a:gd name="T7" fmla="*/ 4 h 50"/>
                <a:gd name="T8" fmla="*/ 24 w 29"/>
                <a:gd name="T9" fmla="*/ 0 h 50"/>
                <a:gd name="T10" fmla="*/ 24 w 29"/>
                <a:gd name="T11" fmla="*/ 0 h 50"/>
                <a:gd name="T12" fmla="*/ 29 w 29"/>
                <a:gd name="T13" fmla="*/ 49 h 50"/>
                <a:gd name="T14" fmla="*/ 29 w 29"/>
                <a:gd name="T15" fmla="*/ 49 h 50"/>
                <a:gd name="T16" fmla="*/ 5 w 29"/>
                <a:gd name="T1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50"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4" y="35"/>
                    <a:pt x="3" y="19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6"/>
                    <a:pt x="28" y="33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lnTo>
                    <a:pt x="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41"/>
            <p:cNvSpPr>
              <a:spLocks/>
            </p:cNvSpPr>
            <p:nvPr/>
          </p:nvSpPr>
          <p:spPr bwMode="auto">
            <a:xfrm>
              <a:off x="7388226" y="3038475"/>
              <a:ext cx="107950" cy="168275"/>
            </a:xfrm>
            <a:custGeom>
              <a:avLst/>
              <a:gdLst>
                <a:gd name="T0" fmla="*/ 11 w 34"/>
                <a:gd name="T1" fmla="*/ 52 h 52"/>
                <a:gd name="T2" fmla="*/ 11 w 34"/>
                <a:gd name="T3" fmla="*/ 52 h 52"/>
                <a:gd name="T4" fmla="*/ 0 w 34"/>
                <a:gd name="T5" fmla="*/ 6 h 52"/>
                <a:gd name="T6" fmla="*/ 0 w 34"/>
                <a:gd name="T7" fmla="*/ 6 h 52"/>
                <a:gd name="T8" fmla="*/ 23 w 34"/>
                <a:gd name="T9" fmla="*/ 0 h 52"/>
                <a:gd name="T10" fmla="*/ 23 w 34"/>
                <a:gd name="T11" fmla="*/ 0 h 52"/>
                <a:gd name="T12" fmla="*/ 34 w 34"/>
                <a:gd name="T13" fmla="*/ 48 h 52"/>
                <a:gd name="T14" fmla="*/ 34 w 34"/>
                <a:gd name="T15" fmla="*/ 48 h 52"/>
                <a:gd name="T16" fmla="*/ 11 w 34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11" y="52"/>
                  </a:moveTo>
                  <a:cubicBezTo>
                    <a:pt x="11" y="52"/>
                    <a:pt x="11" y="52"/>
                    <a:pt x="11" y="52"/>
                  </a:cubicBezTo>
                  <a:cubicBezTo>
                    <a:pt x="8" y="37"/>
                    <a:pt x="5" y="21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16"/>
                    <a:pt x="32" y="32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42"/>
            <p:cNvSpPr>
              <a:spLocks/>
            </p:cNvSpPr>
            <p:nvPr/>
          </p:nvSpPr>
          <p:spPr bwMode="auto">
            <a:xfrm>
              <a:off x="7337426" y="2873375"/>
              <a:ext cx="120650" cy="174625"/>
            </a:xfrm>
            <a:custGeom>
              <a:avLst/>
              <a:gdLst>
                <a:gd name="T0" fmla="*/ 15 w 38"/>
                <a:gd name="T1" fmla="*/ 54 h 54"/>
                <a:gd name="T2" fmla="*/ 15 w 38"/>
                <a:gd name="T3" fmla="*/ 54 h 54"/>
                <a:gd name="T4" fmla="*/ 0 w 38"/>
                <a:gd name="T5" fmla="*/ 10 h 54"/>
                <a:gd name="T6" fmla="*/ 0 w 38"/>
                <a:gd name="T7" fmla="*/ 10 h 54"/>
                <a:gd name="T8" fmla="*/ 22 w 38"/>
                <a:gd name="T9" fmla="*/ 0 h 54"/>
                <a:gd name="T10" fmla="*/ 22 w 38"/>
                <a:gd name="T11" fmla="*/ 0 h 54"/>
                <a:gd name="T12" fmla="*/ 38 w 38"/>
                <a:gd name="T13" fmla="*/ 47 h 54"/>
                <a:gd name="T14" fmla="*/ 38 w 38"/>
                <a:gd name="T15" fmla="*/ 47 h 54"/>
                <a:gd name="T16" fmla="*/ 15 w 38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54">
                  <a:moveTo>
                    <a:pt x="15" y="54"/>
                  </a:moveTo>
                  <a:cubicBezTo>
                    <a:pt x="15" y="54"/>
                    <a:pt x="15" y="54"/>
                    <a:pt x="15" y="54"/>
                  </a:cubicBezTo>
                  <a:cubicBezTo>
                    <a:pt x="11" y="39"/>
                    <a:pt x="6" y="24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8" y="16"/>
                    <a:pt x="34" y="31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15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43"/>
            <p:cNvSpPr>
              <a:spLocks/>
            </p:cNvSpPr>
            <p:nvPr/>
          </p:nvSpPr>
          <p:spPr bwMode="auto">
            <a:xfrm>
              <a:off x="7262813" y="2719388"/>
              <a:ext cx="138113" cy="174625"/>
            </a:xfrm>
            <a:custGeom>
              <a:avLst/>
              <a:gdLst>
                <a:gd name="T0" fmla="*/ 21 w 43"/>
                <a:gd name="T1" fmla="*/ 54 h 54"/>
                <a:gd name="T2" fmla="*/ 21 w 43"/>
                <a:gd name="T3" fmla="*/ 54 h 54"/>
                <a:gd name="T4" fmla="*/ 0 w 43"/>
                <a:gd name="T5" fmla="*/ 13 h 54"/>
                <a:gd name="T6" fmla="*/ 0 w 43"/>
                <a:gd name="T7" fmla="*/ 12 h 54"/>
                <a:gd name="T8" fmla="*/ 21 w 43"/>
                <a:gd name="T9" fmla="*/ 0 h 54"/>
                <a:gd name="T10" fmla="*/ 21 w 43"/>
                <a:gd name="T11" fmla="*/ 1 h 54"/>
                <a:gd name="T12" fmla="*/ 43 w 43"/>
                <a:gd name="T13" fmla="*/ 45 h 54"/>
                <a:gd name="T14" fmla="*/ 43 w 43"/>
                <a:gd name="T15" fmla="*/ 45 h 54"/>
                <a:gd name="T16" fmla="*/ 21 w 43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54">
                  <a:moveTo>
                    <a:pt x="21" y="54"/>
                  </a:moveTo>
                  <a:cubicBezTo>
                    <a:pt x="21" y="54"/>
                    <a:pt x="21" y="54"/>
                    <a:pt x="21" y="54"/>
                  </a:cubicBezTo>
                  <a:cubicBezTo>
                    <a:pt x="15" y="40"/>
                    <a:pt x="8" y="26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9" y="15"/>
                    <a:pt x="37" y="30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lnTo>
                    <a:pt x="21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44"/>
            <p:cNvSpPr>
              <a:spLocks/>
            </p:cNvSpPr>
            <p:nvPr/>
          </p:nvSpPr>
          <p:spPr bwMode="auto">
            <a:xfrm>
              <a:off x="7173913" y="2576513"/>
              <a:ext cx="149225" cy="171450"/>
            </a:xfrm>
            <a:custGeom>
              <a:avLst/>
              <a:gdLst>
                <a:gd name="T0" fmla="*/ 26 w 47"/>
                <a:gd name="T1" fmla="*/ 53 h 53"/>
                <a:gd name="T2" fmla="*/ 26 w 47"/>
                <a:gd name="T3" fmla="*/ 53 h 53"/>
                <a:gd name="T4" fmla="*/ 1 w 47"/>
                <a:gd name="T5" fmla="*/ 14 h 53"/>
                <a:gd name="T6" fmla="*/ 0 w 47"/>
                <a:gd name="T7" fmla="*/ 14 h 53"/>
                <a:gd name="T8" fmla="*/ 20 w 47"/>
                <a:gd name="T9" fmla="*/ 0 h 53"/>
                <a:gd name="T10" fmla="*/ 20 w 47"/>
                <a:gd name="T11" fmla="*/ 0 h 53"/>
                <a:gd name="T12" fmla="*/ 20 w 47"/>
                <a:gd name="T13" fmla="*/ 0 h 53"/>
                <a:gd name="T14" fmla="*/ 47 w 47"/>
                <a:gd name="T15" fmla="*/ 41 h 53"/>
                <a:gd name="T16" fmla="*/ 47 w 47"/>
                <a:gd name="T17" fmla="*/ 41 h 53"/>
                <a:gd name="T18" fmla="*/ 26 w 47"/>
                <a:gd name="T1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53">
                  <a:moveTo>
                    <a:pt x="26" y="53"/>
                  </a:moveTo>
                  <a:cubicBezTo>
                    <a:pt x="26" y="53"/>
                    <a:pt x="26" y="53"/>
                    <a:pt x="26" y="53"/>
                  </a:cubicBezTo>
                  <a:cubicBezTo>
                    <a:pt x="18" y="40"/>
                    <a:pt x="10" y="27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0" y="13"/>
                    <a:pt x="39" y="27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26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45"/>
            <p:cNvSpPr>
              <a:spLocks/>
            </p:cNvSpPr>
            <p:nvPr/>
          </p:nvSpPr>
          <p:spPr bwMode="auto">
            <a:xfrm>
              <a:off x="7072313" y="2444750"/>
              <a:ext cx="158750" cy="168275"/>
            </a:xfrm>
            <a:custGeom>
              <a:avLst/>
              <a:gdLst>
                <a:gd name="T0" fmla="*/ 30 w 50"/>
                <a:gd name="T1" fmla="*/ 52 h 52"/>
                <a:gd name="T2" fmla="*/ 30 w 50"/>
                <a:gd name="T3" fmla="*/ 52 h 52"/>
                <a:gd name="T4" fmla="*/ 0 w 50"/>
                <a:gd name="T5" fmla="*/ 17 h 52"/>
                <a:gd name="T6" fmla="*/ 0 w 50"/>
                <a:gd name="T7" fmla="*/ 16 h 52"/>
                <a:gd name="T8" fmla="*/ 17 w 50"/>
                <a:gd name="T9" fmla="*/ 0 h 52"/>
                <a:gd name="T10" fmla="*/ 18 w 50"/>
                <a:gd name="T11" fmla="*/ 0 h 52"/>
                <a:gd name="T12" fmla="*/ 49 w 50"/>
                <a:gd name="T13" fmla="*/ 38 h 52"/>
                <a:gd name="T14" fmla="*/ 50 w 50"/>
                <a:gd name="T15" fmla="*/ 38 h 52"/>
                <a:gd name="T16" fmla="*/ 30 w 50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52">
                  <a:moveTo>
                    <a:pt x="30" y="52"/>
                  </a:moveTo>
                  <a:cubicBezTo>
                    <a:pt x="30" y="52"/>
                    <a:pt x="30" y="52"/>
                    <a:pt x="30" y="52"/>
                  </a:cubicBezTo>
                  <a:cubicBezTo>
                    <a:pt x="21" y="40"/>
                    <a:pt x="11" y="28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9" y="12"/>
                    <a:pt x="40" y="25"/>
                    <a:pt x="49" y="38"/>
                  </a:cubicBezTo>
                  <a:cubicBezTo>
                    <a:pt x="50" y="38"/>
                    <a:pt x="50" y="38"/>
                    <a:pt x="50" y="38"/>
                  </a:cubicBezTo>
                  <a:lnTo>
                    <a:pt x="30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46"/>
            <p:cNvSpPr>
              <a:spLocks/>
            </p:cNvSpPr>
            <p:nvPr/>
          </p:nvSpPr>
          <p:spPr bwMode="auto">
            <a:xfrm>
              <a:off x="6953251" y="2325688"/>
              <a:ext cx="166688" cy="165100"/>
            </a:xfrm>
            <a:custGeom>
              <a:avLst/>
              <a:gdLst>
                <a:gd name="T0" fmla="*/ 35 w 52"/>
                <a:gd name="T1" fmla="*/ 51 h 51"/>
                <a:gd name="T2" fmla="*/ 34 w 52"/>
                <a:gd name="T3" fmla="*/ 51 h 51"/>
                <a:gd name="T4" fmla="*/ 0 w 52"/>
                <a:gd name="T5" fmla="*/ 19 h 51"/>
                <a:gd name="T6" fmla="*/ 0 w 52"/>
                <a:gd name="T7" fmla="*/ 19 h 51"/>
                <a:gd name="T8" fmla="*/ 0 w 52"/>
                <a:gd name="T9" fmla="*/ 19 h 51"/>
                <a:gd name="T10" fmla="*/ 15 w 52"/>
                <a:gd name="T11" fmla="*/ 0 h 51"/>
                <a:gd name="T12" fmla="*/ 16 w 52"/>
                <a:gd name="T13" fmla="*/ 1 h 51"/>
                <a:gd name="T14" fmla="*/ 52 w 52"/>
                <a:gd name="T15" fmla="*/ 34 h 51"/>
                <a:gd name="T16" fmla="*/ 52 w 52"/>
                <a:gd name="T17" fmla="*/ 34 h 51"/>
                <a:gd name="T18" fmla="*/ 52 w 52"/>
                <a:gd name="T19" fmla="*/ 34 h 51"/>
                <a:gd name="T20" fmla="*/ 35 w 52"/>
                <a:gd name="T2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51">
                  <a:moveTo>
                    <a:pt x="35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24" y="40"/>
                    <a:pt x="12" y="2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8" y="11"/>
                    <a:pt x="40" y="22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35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47"/>
            <p:cNvSpPr>
              <a:spLocks/>
            </p:cNvSpPr>
            <p:nvPr/>
          </p:nvSpPr>
          <p:spPr bwMode="auto">
            <a:xfrm>
              <a:off x="5129213" y="2276475"/>
              <a:ext cx="166688" cy="161925"/>
            </a:xfrm>
            <a:custGeom>
              <a:avLst/>
              <a:gdLst>
                <a:gd name="T0" fmla="*/ 16 w 52"/>
                <a:gd name="T1" fmla="*/ 50 h 50"/>
                <a:gd name="T2" fmla="*/ 0 w 52"/>
                <a:gd name="T3" fmla="*/ 32 h 50"/>
                <a:gd name="T4" fmla="*/ 0 w 52"/>
                <a:gd name="T5" fmla="*/ 31 h 50"/>
                <a:gd name="T6" fmla="*/ 0 w 52"/>
                <a:gd name="T7" fmla="*/ 32 h 50"/>
                <a:gd name="T8" fmla="*/ 38 w 52"/>
                <a:gd name="T9" fmla="*/ 0 h 50"/>
                <a:gd name="T10" fmla="*/ 38 w 52"/>
                <a:gd name="T11" fmla="*/ 0 h 50"/>
                <a:gd name="T12" fmla="*/ 52 w 52"/>
                <a:gd name="T13" fmla="*/ 20 h 50"/>
                <a:gd name="T14" fmla="*/ 52 w 52"/>
                <a:gd name="T15" fmla="*/ 20 h 50"/>
                <a:gd name="T16" fmla="*/ 16 w 52"/>
                <a:gd name="T1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0">
                  <a:moveTo>
                    <a:pt x="16" y="5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2" y="21"/>
                    <a:pt x="25" y="1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0" y="29"/>
                    <a:pt x="28" y="39"/>
                    <a:pt x="16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48"/>
            <p:cNvSpPr>
              <a:spLocks/>
            </p:cNvSpPr>
            <p:nvPr/>
          </p:nvSpPr>
          <p:spPr bwMode="auto">
            <a:xfrm>
              <a:off x="6823076" y="2225675"/>
              <a:ext cx="171450" cy="153988"/>
            </a:xfrm>
            <a:custGeom>
              <a:avLst/>
              <a:gdLst>
                <a:gd name="T0" fmla="*/ 38 w 54"/>
                <a:gd name="T1" fmla="*/ 48 h 48"/>
                <a:gd name="T2" fmla="*/ 38 w 54"/>
                <a:gd name="T3" fmla="*/ 48 h 48"/>
                <a:gd name="T4" fmla="*/ 1 w 54"/>
                <a:gd name="T5" fmla="*/ 20 h 48"/>
                <a:gd name="T6" fmla="*/ 0 w 54"/>
                <a:gd name="T7" fmla="*/ 20 h 48"/>
                <a:gd name="T8" fmla="*/ 13 w 54"/>
                <a:gd name="T9" fmla="*/ 0 h 48"/>
                <a:gd name="T10" fmla="*/ 14 w 54"/>
                <a:gd name="T11" fmla="*/ 0 h 48"/>
                <a:gd name="T12" fmla="*/ 53 w 54"/>
                <a:gd name="T13" fmla="*/ 29 h 48"/>
                <a:gd name="T14" fmla="*/ 54 w 54"/>
                <a:gd name="T15" fmla="*/ 29 h 48"/>
                <a:gd name="T16" fmla="*/ 53 w 54"/>
                <a:gd name="T17" fmla="*/ 29 h 48"/>
                <a:gd name="T18" fmla="*/ 38 w 54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48">
                  <a:moveTo>
                    <a:pt x="38" y="48"/>
                  </a:moveTo>
                  <a:cubicBezTo>
                    <a:pt x="38" y="48"/>
                    <a:pt x="38" y="48"/>
                    <a:pt x="38" y="48"/>
                  </a:cubicBezTo>
                  <a:cubicBezTo>
                    <a:pt x="26" y="38"/>
                    <a:pt x="14" y="29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7" y="9"/>
                    <a:pt x="41" y="19"/>
                    <a:pt x="5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3" y="29"/>
                    <a:pt x="53" y="29"/>
                    <a:pt x="53" y="29"/>
                  </a:cubicBezTo>
                  <a:lnTo>
                    <a:pt x="3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49"/>
            <p:cNvSpPr>
              <a:spLocks/>
            </p:cNvSpPr>
            <p:nvPr/>
          </p:nvSpPr>
          <p:spPr bwMode="auto">
            <a:xfrm>
              <a:off x="5260976" y="2182813"/>
              <a:ext cx="169863" cy="152400"/>
            </a:xfrm>
            <a:custGeom>
              <a:avLst/>
              <a:gdLst>
                <a:gd name="T0" fmla="*/ 14 w 53"/>
                <a:gd name="T1" fmla="*/ 47 h 47"/>
                <a:gd name="T2" fmla="*/ 0 w 53"/>
                <a:gd name="T3" fmla="*/ 27 h 47"/>
                <a:gd name="T4" fmla="*/ 0 w 53"/>
                <a:gd name="T5" fmla="*/ 27 h 47"/>
                <a:gd name="T6" fmla="*/ 41 w 53"/>
                <a:gd name="T7" fmla="*/ 0 h 47"/>
                <a:gd name="T8" fmla="*/ 42 w 53"/>
                <a:gd name="T9" fmla="*/ 0 h 47"/>
                <a:gd name="T10" fmla="*/ 53 w 53"/>
                <a:gd name="T11" fmla="*/ 21 h 47"/>
                <a:gd name="T12" fmla="*/ 53 w 53"/>
                <a:gd name="T13" fmla="*/ 21 h 47"/>
                <a:gd name="T14" fmla="*/ 14 w 53"/>
                <a:gd name="T15" fmla="*/ 46 h 47"/>
                <a:gd name="T16" fmla="*/ 14 w 53"/>
                <a:gd name="T1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7">
                  <a:moveTo>
                    <a:pt x="14" y="4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3" y="17"/>
                    <a:pt x="27" y="8"/>
                    <a:pt x="4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0" y="29"/>
                    <a:pt x="27" y="37"/>
                    <a:pt x="14" y="46"/>
                  </a:cubicBezTo>
                  <a:lnTo>
                    <a:pt x="14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50"/>
            <p:cNvSpPr>
              <a:spLocks/>
            </p:cNvSpPr>
            <p:nvPr/>
          </p:nvSpPr>
          <p:spPr bwMode="auto">
            <a:xfrm>
              <a:off x="6681788" y="2141538"/>
              <a:ext cx="173038" cy="141288"/>
            </a:xfrm>
            <a:custGeom>
              <a:avLst/>
              <a:gdLst>
                <a:gd name="T0" fmla="*/ 41 w 54"/>
                <a:gd name="T1" fmla="*/ 44 h 44"/>
                <a:gd name="T2" fmla="*/ 41 w 54"/>
                <a:gd name="T3" fmla="*/ 44 h 44"/>
                <a:gd name="T4" fmla="*/ 1 w 54"/>
                <a:gd name="T5" fmla="*/ 21 h 44"/>
                <a:gd name="T6" fmla="*/ 0 w 54"/>
                <a:gd name="T7" fmla="*/ 21 h 44"/>
                <a:gd name="T8" fmla="*/ 11 w 54"/>
                <a:gd name="T9" fmla="*/ 0 h 44"/>
                <a:gd name="T10" fmla="*/ 11 w 54"/>
                <a:gd name="T11" fmla="*/ 0 h 44"/>
                <a:gd name="T12" fmla="*/ 54 w 54"/>
                <a:gd name="T13" fmla="*/ 24 h 44"/>
                <a:gd name="T14" fmla="*/ 54 w 54"/>
                <a:gd name="T15" fmla="*/ 24 h 44"/>
                <a:gd name="T16" fmla="*/ 41 w 54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44">
                  <a:moveTo>
                    <a:pt x="41" y="44"/>
                  </a:moveTo>
                  <a:cubicBezTo>
                    <a:pt x="41" y="44"/>
                    <a:pt x="41" y="44"/>
                    <a:pt x="41" y="44"/>
                  </a:cubicBezTo>
                  <a:cubicBezTo>
                    <a:pt x="28" y="36"/>
                    <a:pt x="14" y="28"/>
                    <a:pt x="1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6" y="7"/>
                    <a:pt x="40" y="15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lnTo>
                    <a:pt x="4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51"/>
            <p:cNvSpPr>
              <a:spLocks/>
            </p:cNvSpPr>
            <p:nvPr/>
          </p:nvSpPr>
          <p:spPr bwMode="auto">
            <a:xfrm>
              <a:off x="5403851" y="2109788"/>
              <a:ext cx="173038" cy="134938"/>
            </a:xfrm>
            <a:custGeom>
              <a:avLst/>
              <a:gdLst>
                <a:gd name="T0" fmla="*/ 12 w 54"/>
                <a:gd name="T1" fmla="*/ 42 h 42"/>
                <a:gd name="T2" fmla="*/ 0 w 54"/>
                <a:gd name="T3" fmla="*/ 21 h 42"/>
                <a:gd name="T4" fmla="*/ 0 w 54"/>
                <a:gd name="T5" fmla="*/ 21 h 42"/>
                <a:gd name="T6" fmla="*/ 44 w 54"/>
                <a:gd name="T7" fmla="*/ 0 h 42"/>
                <a:gd name="T8" fmla="*/ 44 w 54"/>
                <a:gd name="T9" fmla="*/ 0 h 42"/>
                <a:gd name="T10" fmla="*/ 54 w 54"/>
                <a:gd name="T11" fmla="*/ 22 h 42"/>
                <a:gd name="T12" fmla="*/ 54 w 54"/>
                <a:gd name="T13" fmla="*/ 22 h 42"/>
                <a:gd name="T14" fmla="*/ 12 w 54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42">
                  <a:moveTo>
                    <a:pt x="12" y="42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4" y="13"/>
                    <a:pt x="29" y="6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39" y="28"/>
                    <a:pt x="25" y="35"/>
                    <a:pt x="12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52"/>
            <p:cNvSpPr>
              <a:spLocks/>
            </p:cNvSpPr>
            <p:nvPr/>
          </p:nvSpPr>
          <p:spPr bwMode="auto">
            <a:xfrm>
              <a:off x="6535738" y="2073275"/>
              <a:ext cx="168275" cy="133350"/>
            </a:xfrm>
            <a:custGeom>
              <a:avLst/>
              <a:gdLst>
                <a:gd name="T0" fmla="*/ 43 w 53"/>
                <a:gd name="T1" fmla="*/ 41 h 41"/>
                <a:gd name="T2" fmla="*/ 43 w 53"/>
                <a:gd name="T3" fmla="*/ 41 h 41"/>
                <a:gd name="T4" fmla="*/ 0 w 53"/>
                <a:gd name="T5" fmla="*/ 23 h 41"/>
                <a:gd name="T6" fmla="*/ 0 w 53"/>
                <a:gd name="T7" fmla="*/ 23 h 41"/>
                <a:gd name="T8" fmla="*/ 7 w 53"/>
                <a:gd name="T9" fmla="*/ 0 h 41"/>
                <a:gd name="T10" fmla="*/ 8 w 53"/>
                <a:gd name="T11" fmla="*/ 0 h 41"/>
                <a:gd name="T12" fmla="*/ 53 w 53"/>
                <a:gd name="T13" fmla="*/ 19 h 41"/>
                <a:gd name="T14" fmla="*/ 53 w 53"/>
                <a:gd name="T15" fmla="*/ 19 h 41"/>
                <a:gd name="T16" fmla="*/ 43 w 53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41"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29" y="34"/>
                    <a:pt x="14" y="28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6"/>
                    <a:pt x="39" y="12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lnTo>
                    <a:pt x="43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53"/>
            <p:cNvSpPr>
              <a:spLocks/>
            </p:cNvSpPr>
            <p:nvPr/>
          </p:nvSpPr>
          <p:spPr bwMode="auto">
            <a:xfrm>
              <a:off x="5557838" y="2051050"/>
              <a:ext cx="169863" cy="122238"/>
            </a:xfrm>
            <a:custGeom>
              <a:avLst/>
              <a:gdLst>
                <a:gd name="T0" fmla="*/ 9 w 53"/>
                <a:gd name="T1" fmla="*/ 38 h 38"/>
                <a:gd name="T2" fmla="*/ 0 w 53"/>
                <a:gd name="T3" fmla="*/ 16 h 38"/>
                <a:gd name="T4" fmla="*/ 0 w 53"/>
                <a:gd name="T5" fmla="*/ 16 h 38"/>
                <a:gd name="T6" fmla="*/ 47 w 53"/>
                <a:gd name="T7" fmla="*/ 0 h 38"/>
                <a:gd name="T8" fmla="*/ 47 w 53"/>
                <a:gd name="T9" fmla="*/ 0 h 38"/>
                <a:gd name="T10" fmla="*/ 47 w 53"/>
                <a:gd name="T11" fmla="*/ 0 h 38"/>
                <a:gd name="T12" fmla="*/ 53 w 53"/>
                <a:gd name="T13" fmla="*/ 23 h 38"/>
                <a:gd name="T14" fmla="*/ 53 w 53"/>
                <a:gd name="T15" fmla="*/ 23 h 38"/>
                <a:gd name="T16" fmla="*/ 9 w 53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8">
                  <a:moveTo>
                    <a:pt x="9" y="38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5" y="10"/>
                    <a:pt x="31" y="4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38" y="27"/>
                    <a:pt x="24" y="32"/>
                    <a:pt x="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54"/>
            <p:cNvSpPr>
              <a:spLocks/>
            </p:cNvSpPr>
            <p:nvPr/>
          </p:nvSpPr>
          <p:spPr bwMode="auto">
            <a:xfrm>
              <a:off x="6378576" y="2022475"/>
              <a:ext cx="169863" cy="122238"/>
            </a:xfrm>
            <a:custGeom>
              <a:avLst/>
              <a:gdLst>
                <a:gd name="T0" fmla="*/ 45 w 53"/>
                <a:gd name="T1" fmla="*/ 38 h 38"/>
                <a:gd name="T2" fmla="*/ 45 w 53"/>
                <a:gd name="T3" fmla="*/ 38 h 38"/>
                <a:gd name="T4" fmla="*/ 0 w 53"/>
                <a:gd name="T5" fmla="*/ 25 h 38"/>
                <a:gd name="T6" fmla="*/ 0 w 53"/>
                <a:gd name="T7" fmla="*/ 25 h 38"/>
                <a:gd name="T8" fmla="*/ 5 w 53"/>
                <a:gd name="T9" fmla="*/ 0 h 38"/>
                <a:gd name="T10" fmla="*/ 5 w 53"/>
                <a:gd name="T11" fmla="*/ 2 h 38"/>
                <a:gd name="T12" fmla="*/ 53 w 53"/>
                <a:gd name="T13" fmla="*/ 15 h 38"/>
                <a:gd name="T14" fmla="*/ 53 w 53"/>
                <a:gd name="T15" fmla="*/ 15 h 38"/>
                <a:gd name="T16" fmla="*/ 45 w 53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8">
                  <a:moveTo>
                    <a:pt x="45" y="38"/>
                  </a:moveTo>
                  <a:cubicBezTo>
                    <a:pt x="45" y="38"/>
                    <a:pt x="45" y="38"/>
                    <a:pt x="45" y="38"/>
                  </a:cubicBezTo>
                  <a:cubicBezTo>
                    <a:pt x="30" y="33"/>
                    <a:pt x="15" y="29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1" y="5"/>
                    <a:pt x="37" y="10"/>
                    <a:pt x="53" y="15"/>
                  </a:cubicBezTo>
                  <a:cubicBezTo>
                    <a:pt x="53" y="15"/>
                    <a:pt x="53" y="15"/>
                    <a:pt x="53" y="15"/>
                  </a:cubicBezTo>
                  <a:lnTo>
                    <a:pt x="45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55"/>
            <p:cNvSpPr>
              <a:spLocks/>
            </p:cNvSpPr>
            <p:nvPr/>
          </p:nvSpPr>
          <p:spPr bwMode="auto">
            <a:xfrm>
              <a:off x="5718176" y="2012950"/>
              <a:ext cx="168275" cy="109538"/>
            </a:xfrm>
            <a:custGeom>
              <a:avLst/>
              <a:gdLst>
                <a:gd name="T0" fmla="*/ 7 w 53"/>
                <a:gd name="T1" fmla="*/ 34 h 34"/>
                <a:gd name="T2" fmla="*/ 0 w 53"/>
                <a:gd name="T3" fmla="*/ 11 h 34"/>
                <a:gd name="T4" fmla="*/ 1 w 53"/>
                <a:gd name="T5" fmla="*/ 11 h 34"/>
                <a:gd name="T6" fmla="*/ 49 w 53"/>
                <a:gd name="T7" fmla="*/ 0 h 34"/>
                <a:gd name="T8" fmla="*/ 49 w 53"/>
                <a:gd name="T9" fmla="*/ 0 h 34"/>
                <a:gd name="T10" fmla="*/ 53 w 53"/>
                <a:gd name="T11" fmla="*/ 24 h 34"/>
                <a:gd name="T12" fmla="*/ 53 w 53"/>
                <a:gd name="T13" fmla="*/ 24 h 34"/>
                <a:gd name="T14" fmla="*/ 7 w 53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34">
                  <a:moveTo>
                    <a:pt x="7" y="34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6" y="7"/>
                    <a:pt x="33" y="3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37" y="27"/>
                    <a:pt x="22" y="30"/>
                    <a:pt x="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56"/>
            <p:cNvSpPr>
              <a:spLocks/>
            </p:cNvSpPr>
            <p:nvPr/>
          </p:nvSpPr>
          <p:spPr bwMode="auto">
            <a:xfrm>
              <a:off x="6218238" y="2003425"/>
              <a:ext cx="163513" cy="100013"/>
            </a:xfrm>
            <a:custGeom>
              <a:avLst/>
              <a:gdLst>
                <a:gd name="T0" fmla="*/ 47 w 51"/>
                <a:gd name="T1" fmla="*/ 31 h 31"/>
                <a:gd name="T2" fmla="*/ 46 w 51"/>
                <a:gd name="T3" fmla="*/ 31 h 31"/>
                <a:gd name="T4" fmla="*/ 0 w 51"/>
                <a:gd name="T5" fmla="*/ 24 h 31"/>
                <a:gd name="T6" fmla="*/ 0 w 51"/>
                <a:gd name="T7" fmla="*/ 24 h 31"/>
                <a:gd name="T8" fmla="*/ 2 w 51"/>
                <a:gd name="T9" fmla="*/ 0 h 31"/>
                <a:gd name="T10" fmla="*/ 51 w 51"/>
                <a:gd name="T11" fmla="*/ 7 h 31"/>
                <a:gd name="T12" fmla="*/ 51 w 51"/>
                <a:gd name="T13" fmla="*/ 7 h 31"/>
                <a:gd name="T14" fmla="*/ 47 w 51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31">
                  <a:moveTo>
                    <a:pt x="47" y="31"/>
                  </a:moveTo>
                  <a:cubicBezTo>
                    <a:pt x="46" y="31"/>
                    <a:pt x="46" y="31"/>
                    <a:pt x="46" y="31"/>
                  </a:cubicBezTo>
                  <a:cubicBezTo>
                    <a:pt x="31" y="27"/>
                    <a:pt x="16" y="25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9" y="1"/>
                    <a:pt x="35" y="4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lnTo>
                    <a:pt x="47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57"/>
            <p:cNvSpPr>
              <a:spLocks/>
            </p:cNvSpPr>
            <p:nvPr/>
          </p:nvSpPr>
          <p:spPr bwMode="auto">
            <a:xfrm>
              <a:off x="5886451" y="1997075"/>
              <a:ext cx="160338" cy="93663"/>
            </a:xfrm>
            <a:custGeom>
              <a:avLst/>
              <a:gdLst>
                <a:gd name="T0" fmla="*/ 3 w 50"/>
                <a:gd name="T1" fmla="*/ 29 h 29"/>
                <a:gd name="T2" fmla="*/ 0 w 50"/>
                <a:gd name="T3" fmla="*/ 5 h 29"/>
                <a:gd name="T4" fmla="*/ 0 w 50"/>
                <a:gd name="T5" fmla="*/ 5 h 29"/>
                <a:gd name="T6" fmla="*/ 49 w 50"/>
                <a:gd name="T7" fmla="*/ 0 h 29"/>
                <a:gd name="T8" fmla="*/ 49 w 50"/>
                <a:gd name="T9" fmla="*/ 0 h 29"/>
                <a:gd name="T10" fmla="*/ 50 w 50"/>
                <a:gd name="T11" fmla="*/ 24 h 29"/>
                <a:gd name="T12" fmla="*/ 50 w 50"/>
                <a:gd name="T13" fmla="*/ 24 h 29"/>
                <a:gd name="T14" fmla="*/ 3 w 5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9">
                  <a:moveTo>
                    <a:pt x="3" y="29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6" y="2"/>
                    <a:pt x="33" y="1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34" y="25"/>
                    <a:pt x="19" y="26"/>
                    <a:pt x="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58"/>
            <p:cNvSpPr>
              <a:spLocks/>
            </p:cNvSpPr>
            <p:nvPr/>
          </p:nvSpPr>
          <p:spPr bwMode="auto">
            <a:xfrm>
              <a:off x="6056313" y="1997075"/>
              <a:ext cx="155575" cy="79375"/>
            </a:xfrm>
            <a:custGeom>
              <a:avLst/>
              <a:gdLst>
                <a:gd name="T0" fmla="*/ 48 w 49"/>
                <a:gd name="T1" fmla="*/ 25 h 25"/>
                <a:gd name="T2" fmla="*/ 47 w 49"/>
                <a:gd name="T3" fmla="*/ 25 h 25"/>
                <a:gd name="T4" fmla="*/ 13 w 49"/>
                <a:gd name="T5" fmla="*/ 24 h 25"/>
                <a:gd name="T6" fmla="*/ 1 w 49"/>
                <a:gd name="T7" fmla="*/ 24 h 25"/>
                <a:gd name="T8" fmla="*/ 1 w 49"/>
                <a:gd name="T9" fmla="*/ 24 h 25"/>
                <a:gd name="T10" fmla="*/ 0 w 49"/>
                <a:gd name="T11" fmla="*/ 0 h 25"/>
                <a:gd name="T12" fmla="*/ 0 w 49"/>
                <a:gd name="T13" fmla="*/ 0 h 25"/>
                <a:gd name="T14" fmla="*/ 49 w 49"/>
                <a:gd name="T15" fmla="*/ 2 h 25"/>
                <a:gd name="T16" fmla="*/ 49 w 49"/>
                <a:gd name="T17" fmla="*/ 2 h 25"/>
                <a:gd name="T18" fmla="*/ 48 w 49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25">
                  <a:moveTo>
                    <a:pt x="48" y="25"/>
                  </a:moveTo>
                  <a:cubicBezTo>
                    <a:pt x="47" y="25"/>
                    <a:pt x="47" y="25"/>
                    <a:pt x="47" y="25"/>
                  </a:cubicBezTo>
                  <a:cubicBezTo>
                    <a:pt x="36" y="25"/>
                    <a:pt x="24" y="24"/>
                    <a:pt x="13" y="24"/>
                  </a:cubicBezTo>
                  <a:cubicBezTo>
                    <a:pt x="8" y="24"/>
                    <a:pt x="4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33" y="0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lnTo>
                    <a:pt x="48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59"/>
            <p:cNvSpPr>
              <a:spLocks/>
            </p:cNvSpPr>
            <p:nvPr/>
          </p:nvSpPr>
          <p:spPr bwMode="auto">
            <a:xfrm>
              <a:off x="4648201" y="2425700"/>
              <a:ext cx="407988" cy="1790700"/>
            </a:xfrm>
            <a:custGeom>
              <a:avLst/>
              <a:gdLst>
                <a:gd name="T0" fmla="*/ 74 w 128"/>
                <a:gd name="T1" fmla="*/ 553 h 555"/>
                <a:gd name="T2" fmla="*/ 4 w 128"/>
                <a:gd name="T3" fmla="*/ 312 h 555"/>
                <a:gd name="T4" fmla="*/ 128 w 128"/>
                <a:gd name="T5" fmla="*/ 2 h 555"/>
                <a:gd name="T6" fmla="*/ 125 w 128"/>
                <a:gd name="T7" fmla="*/ 0 h 555"/>
                <a:gd name="T8" fmla="*/ 0 w 128"/>
                <a:gd name="T9" fmla="*/ 312 h 555"/>
                <a:gd name="T10" fmla="*/ 71 w 128"/>
                <a:gd name="T11" fmla="*/ 555 h 555"/>
                <a:gd name="T12" fmla="*/ 74 w 128"/>
                <a:gd name="T13" fmla="*/ 553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555">
                  <a:moveTo>
                    <a:pt x="74" y="553"/>
                  </a:moveTo>
                  <a:cubicBezTo>
                    <a:pt x="30" y="483"/>
                    <a:pt x="4" y="401"/>
                    <a:pt x="4" y="312"/>
                  </a:cubicBezTo>
                  <a:cubicBezTo>
                    <a:pt x="4" y="192"/>
                    <a:pt x="51" y="83"/>
                    <a:pt x="128" y="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48" y="81"/>
                    <a:pt x="0" y="191"/>
                    <a:pt x="0" y="312"/>
                  </a:cubicBezTo>
                  <a:cubicBezTo>
                    <a:pt x="0" y="401"/>
                    <a:pt x="26" y="485"/>
                    <a:pt x="71" y="555"/>
                  </a:cubicBezTo>
                  <a:cubicBezTo>
                    <a:pt x="74" y="553"/>
                    <a:pt x="74" y="553"/>
                    <a:pt x="74" y="5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60"/>
            <p:cNvSpPr>
              <a:spLocks/>
            </p:cNvSpPr>
            <p:nvPr/>
          </p:nvSpPr>
          <p:spPr bwMode="auto">
            <a:xfrm>
              <a:off x="4602163" y="3597275"/>
              <a:ext cx="285750" cy="644525"/>
            </a:xfrm>
            <a:custGeom>
              <a:avLst/>
              <a:gdLst>
                <a:gd name="T0" fmla="*/ 67 w 89"/>
                <a:gd name="T1" fmla="*/ 194 h 200"/>
                <a:gd name="T2" fmla="*/ 69 w 89"/>
                <a:gd name="T3" fmla="*/ 193 h 200"/>
                <a:gd name="T4" fmla="*/ 4 w 89"/>
                <a:gd name="T5" fmla="*/ 12 h 200"/>
                <a:gd name="T6" fmla="*/ 4 w 89"/>
                <a:gd name="T7" fmla="*/ 11 h 200"/>
                <a:gd name="T8" fmla="*/ 9 w 89"/>
                <a:gd name="T9" fmla="*/ 5 h 200"/>
                <a:gd name="T10" fmla="*/ 20 w 89"/>
                <a:gd name="T11" fmla="*/ 4 h 200"/>
                <a:gd name="T12" fmla="*/ 19 w 89"/>
                <a:gd name="T13" fmla="*/ 2 h 200"/>
                <a:gd name="T14" fmla="*/ 17 w 89"/>
                <a:gd name="T15" fmla="*/ 2 h 200"/>
                <a:gd name="T16" fmla="*/ 85 w 89"/>
                <a:gd name="T17" fmla="*/ 192 h 200"/>
                <a:gd name="T18" fmla="*/ 87 w 89"/>
                <a:gd name="T19" fmla="*/ 191 h 200"/>
                <a:gd name="T20" fmla="*/ 86 w 89"/>
                <a:gd name="T21" fmla="*/ 190 h 200"/>
                <a:gd name="T22" fmla="*/ 77 w 89"/>
                <a:gd name="T23" fmla="*/ 195 h 200"/>
                <a:gd name="T24" fmla="*/ 74 w 89"/>
                <a:gd name="T25" fmla="*/ 196 h 200"/>
                <a:gd name="T26" fmla="*/ 69 w 89"/>
                <a:gd name="T27" fmla="*/ 193 h 200"/>
                <a:gd name="T28" fmla="*/ 67 w 89"/>
                <a:gd name="T29" fmla="*/ 194 h 200"/>
                <a:gd name="T30" fmla="*/ 65 w 89"/>
                <a:gd name="T31" fmla="*/ 195 h 200"/>
                <a:gd name="T32" fmla="*/ 74 w 89"/>
                <a:gd name="T33" fmla="*/ 200 h 200"/>
                <a:gd name="T34" fmla="*/ 79 w 89"/>
                <a:gd name="T35" fmla="*/ 199 h 200"/>
                <a:gd name="T36" fmla="*/ 89 w 89"/>
                <a:gd name="T37" fmla="*/ 192 h 200"/>
                <a:gd name="T38" fmla="*/ 88 w 89"/>
                <a:gd name="T39" fmla="*/ 190 h 200"/>
                <a:gd name="T40" fmla="*/ 21 w 89"/>
                <a:gd name="T41" fmla="*/ 2 h 200"/>
                <a:gd name="T42" fmla="*/ 21 w 89"/>
                <a:gd name="T43" fmla="*/ 0 h 200"/>
                <a:gd name="T44" fmla="*/ 9 w 89"/>
                <a:gd name="T45" fmla="*/ 1 h 200"/>
                <a:gd name="T46" fmla="*/ 0 w 89"/>
                <a:gd name="T47" fmla="*/ 11 h 200"/>
                <a:gd name="T48" fmla="*/ 0 w 89"/>
                <a:gd name="T49" fmla="*/ 12 h 200"/>
                <a:gd name="T50" fmla="*/ 65 w 89"/>
                <a:gd name="T51" fmla="*/ 195 h 200"/>
                <a:gd name="T52" fmla="*/ 67 w 89"/>
                <a:gd name="T53" fmla="*/ 19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200">
                  <a:moveTo>
                    <a:pt x="67" y="194"/>
                  </a:moveTo>
                  <a:cubicBezTo>
                    <a:pt x="69" y="193"/>
                    <a:pt x="69" y="193"/>
                    <a:pt x="69" y="193"/>
                  </a:cubicBezTo>
                  <a:cubicBezTo>
                    <a:pt x="35" y="139"/>
                    <a:pt x="13" y="78"/>
                    <a:pt x="4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8"/>
                    <a:pt x="6" y="5"/>
                    <a:pt x="9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25" y="71"/>
                    <a:pt x="49" y="136"/>
                    <a:pt x="85" y="192"/>
                  </a:cubicBezTo>
                  <a:cubicBezTo>
                    <a:pt x="87" y="191"/>
                    <a:pt x="87" y="191"/>
                    <a:pt x="87" y="191"/>
                  </a:cubicBezTo>
                  <a:cubicBezTo>
                    <a:pt x="86" y="190"/>
                    <a:pt x="86" y="190"/>
                    <a:pt x="86" y="190"/>
                  </a:cubicBezTo>
                  <a:cubicBezTo>
                    <a:pt x="77" y="195"/>
                    <a:pt x="77" y="195"/>
                    <a:pt x="77" y="195"/>
                  </a:cubicBezTo>
                  <a:cubicBezTo>
                    <a:pt x="76" y="196"/>
                    <a:pt x="75" y="196"/>
                    <a:pt x="74" y="196"/>
                  </a:cubicBezTo>
                  <a:cubicBezTo>
                    <a:pt x="72" y="196"/>
                    <a:pt x="70" y="195"/>
                    <a:pt x="69" y="193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67" y="198"/>
                    <a:pt x="70" y="200"/>
                    <a:pt x="74" y="200"/>
                  </a:cubicBezTo>
                  <a:cubicBezTo>
                    <a:pt x="75" y="200"/>
                    <a:pt x="77" y="200"/>
                    <a:pt x="79" y="199"/>
                  </a:cubicBezTo>
                  <a:cubicBezTo>
                    <a:pt x="89" y="192"/>
                    <a:pt x="89" y="192"/>
                    <a:pt x="89" y="192"/>
                  </a:cubicBezTo>
                  <a:cubicBezTo>
                    <a:pt x="88" y="190"/>
                    <a:pt x="88" y="190"/>
                    <a:pt x="88" y="190"/>
                  </a:cubicBezTo>
                  <a:cubicBezTo>
                    <a:pt x="53" y="134"/>
                    <a:pt x="29" y="70"/>
                    <a:pt x="21" y="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4" y="2"/>
                    <a:pt x="0" y="6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9" y="79"/>
                    <a:pt x="32" y="141"/>
                    <a:pt x="65" y="195"/>
                  </a:cubicBezTo>
                  <a:lnTo>
                    <a:pt x="67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61"/>
            <p:cNvSpPr>
              <a:spLocks noEditPoints="1"/>
            </p:cNvSpPr>
            <p:nvPr/>
          </p:nvSpPr>
          <p:spPr bwMode="auto">
            <a:xfrm>
              <a:off x="4298951" y="1579563"/>
              <a:ext cx="3660775" cy="3221038"/>
            </a:xfrm>
            <a:custGeom>
              <a:avLst/>
              <a:gdLst>
                <a:gd name="T0" fmla="*/ 950 w 1146"/>
                <a:gd name="T1" fmla="*/ 889 h 998"/>
                <a:gd name="T2" fmla="*/ 976 w 1146"/>
                <a:gd name="T3" fmla="*/ 915 h 998"/>
                <a:gd name="T4" fmla="*/ 1017 w 1146"/>
                <a:gd name="T5" fmla="*/ 858 h 998"/>
                <a:gd name="T6" fmla="*/ 1016 w 1146"/>
                <a:gd name="T7" fmla="*/ 785 h 998"/>
                <a:gd name="T8" fmla="*/ 1072 w 1146"/>
                <a:gd name="T9" fmla="*/ 743 h 998"/>
                <a:gd name="T10" fmla="*/ 1073 w 1146"/>
                <a:gd name="T11" fmla="*/ 739 h 998"/>
                <a:gd name="T12" fmla="*/ 1053 w 1146"/>
                <a:gd name="T13" fmla="*/ 672 h 998"/>
                <a:gd name="T14" fmla="*/ 1089 w 1146"/>
                <a:gd name="T15" fmla="*/ 675 h 998"/>
                <a:gd name="T16" fmla="*/ 1062 w 1146"/>
                <a:gd name="T17" fmla="*/ 606 h 998"/>
                <a:gd name="T18" fmla="*/ 1097 w 1146"/>
                <a:gd name="T19" fmla="*/ 613 h 998"/>
                <a:gd name="T20" fmla="*/ 1098 w 1146"/>
                <a:gd name="T21" fmla="*/ 543 h 998"/>
                <a:gd name="T22" fmla="*/ 30 w 1146"/>
                <a:gd name="T23" fmla="*/ 509 h 998"/>
                <a:gd name="T24" fmla="*/ 66 w 1146"/>
                <a:gd name="T25" fmla="*/ 514 h 998"/>
                <a:gd name="T26" fmla="*/ 1090 w 1146"/>
                <a:gd name="T27" fmla="*/ 477 h 998"/>
                <a:gd name="T28" fmla="*/ 42 w 1146"/>
                <a:gd name="T29" fmla="*/ 444 h 998"/>
                <a:gd name="T30" fmla="*/ 77 w 1146"/>
                <a:gd name="T31" fmla="*/ 453 h 998"/>
                <a:gd name="T32" fmla="*/ 1074 w 1146"/>
                <a:gd name="T33" fmla="*/ 412 h 998"/>
                <a:gd name="T34" fmla="*/ 95 w 1146"/>
                <a:gd name="T35" fmla="*/ 394 h 998"/>
                <a:gd name="T36" fmla="*/ 97 w 1146"/>
                <a:gd name="T37" fmla="*/ 390 h 998"/>
                <a:gd name="T38" fmla="*/ 1018 w 1146"/>
                <a:gd name="T39" fmla="*/ 366 h 998"/>
                <a:gd name="T40" fmla="*/ 1019 w 1146"/>
                <a:gd name="T41" fmla="*/ 370 h 998"/>
                <a:gd name="T42" fmla="*/ 92 w 1146"/>
                <a:gd name="T43" fmla="*/ 317 h 998"/>
                <a:gd name="T44" fmla="*/ 1019 w 1146"/>
                <a:gd name="T45" fmla="*/ 292 h 998"/>
                <a:gd name="T46" fmla="*/ 989 w 1146"/>
                <a:gd name="T47" fmla="*/ 312 h 998"/>
                <a:gd name="T48" fmla="*/ 127 w 1146"/>
                <a:gd name="T49" fmla="*/ 261 h 998"/>
                <a:gd name="T50" fmla="*/ 956 w 1146"/>
                <a:gd name="T51" fmla="*/ 264 h 998"/>
                <a:gd name="T52" fmla="*/ 983 w 1146"/>
                <a:gd name="T53" fmla="*/ 240 h 998"/>
                <a:gd name="T54" fmla="*/ 169 w 1146"/>
                <a:gd name="T55" fmla="*/ 210 h 998"/>
                <a:gd name="T56" fmla="*/ 914 w 1146"/>
                <a:gd name="T57" fmla="*/ 218 h 998"/>
                <a:gd name="T58" fmla="*/ 937 w 1146"/>
                <a:gd name="T59" fmla="*/ 190 h 998"/>
                <a:gd name="T60" fmla="*/ 236 w 1146"/>
                <a:gd name="T61" fmla="*/ 194 h 998"/>
                <a:gd name="T62" fmla="*/ 240 w 1146"/>
                <a:gd name="T63" fmla="*/ 192 h 998"/>
                <a:gd name="T64" fmla="*/ 865 w 1146"/>
                <a:gd name="T65" fmla="*/ 175 h 998"/>
                <a:gd name="T66" fmla="*/ 890 w 1146"/>
                <a:gd name="T67" fmla="*/ 149 h 998"/>
                <a:gd name="T68" fmla="*/ 270 w 1146"/>
                <a:gd name="T69" fmla="*/ 124 h 998"/>
                <a:gd name="T70" fmla="*/ 816 w 1146"/>
                <a:gd name="T71" fmla="*/ 142 h 998"/>
                <a:gd name="T72" fmla="*/ 835 w 1146"/>
                <a:gd name="T73" fmla="*/ 112 h 998"/>
                <a:gd name="T74" fmla="*/ 323 w 1146"/>
                <a:gd name="T75" fmla="*/ 94 h 998"/>
                <a:gd name="T76" fmla="*/ 339 w 1146"/>
                <a:gd name="T77" fmla="*/ 126 h 998"/>
                <a:gd name="T78" fmla="*/ 776 w 1146"/>
                <a:gd name="T79" fmla="*/ 82 h 998"/>
                <a:gd name="T80" fmla="*/ 396 w 1146"/>
                <a:gd name="T81" fmla="*/ 102 h 998"/>
                <a:gd name="T82" fmla="*/ 400 w 1146"/>
                <a:gd name="T83" fmla="*/ 101 h 998"/>
                <a:gd name="T84" fmla="*/ 700 w 1146"/>
                <a:gd name="T85" fmla="*/ 93 h 998"/>
                <a:gd name="T86" fmla="*/ 714 w 1146"/>
                <a:gd name="T87" fmla="*/ 59 h 998"/>
                <a:gd name="T88" fmla="*/ 452 w 1146"/>
                <a:gd name="T89" fmla="*/ 49 h 998"/>
                <a:gd name="T90" fmla="*/ 644 w 1146"/>
                <a:gd name="T91" fmla="*/ 80 h 998"/>
                <a:gd name="T92" fmla="*/ 645 w 1146"/>
                <a:gd name="T93" fmla="*/ 44 h 998"/>
                <a:gd name="T94" fmla="*/ 514 w 1146"/>
                <a:gd name="T95" fmla="*/ 40 h 998"/>
                <a:gd name="T96" fmla="*/ 516 w 1146"/>
                <a:gd name="T97" fmla="*/ 76 h 998"/>
                <a:gd name="T98" fmla="*/ 579 w 1146"/>
                <a:gd name="T99" fmla="*/ 38 h 998"/>
                <a:gd name="T100" fmla="*/ 560 w 1146"/>
                <a:gd name="T101" fmla="*/ 0 h 998"/>
                <a:gd name="T102" fmla="*/ 1031 w 1146"/>
                <a:gd name="T103" fmla="*/ 574 h 998"/>
                <a:gd name="T104" fmla="*/ 1146 w 1146"/>
                <a:gd name="T105" fmla="*/ 574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46" h="998">
                  <a:moveTo>
                    <a:pt x="976" y="915"/>
                  </a:moveTo>
                  <a:cubicBezTo>
                    <a:pt x="948" y="893"/>
                    <a:pt x="948" y="893"/>
                    <a:pt x="948" y="893"/>
                  </a:cubicBezTo>
                  <a:cubicBezTo>
                    <a:pt x="948" y="892"/>
                    <a:pt x="948" y="892"/>
                    <a:pt x="948" y="892"/>
                  </a:cubicBezTo>
                  <a:cubicBezTo>
                    <a:pt x="949" y="892"/>
                    <a:pt x="949" y="891"/>
                    <a:pt x="950" y="891"/>
                  </a:cubicBezTo>
                  <a:cubicBezTo>
                    <a:pt x="950" y="890"/>
                    <a:pt x="950" y="890"/>
                    <a:pt x="951" y="890"/>
                  </a:cubicBezTo>
                  <a:cubicBezTo>
                    <a:pt x="950" y="889"/>
                    <a:pt x="950" y="889"/>
                    <a:pt x="950" y="889"/>
                  </a:cubicBezTo>
                  <a:cubicBezTo>
                    <a:pt x="951" y="889"/>
                    <a:pt x="951" y="889"/>
                    <a:pt x="951" y="889"/>
                  </a:cubicBezTo>
                  <a:cubicBezTo>
                    <a:pt x="951" y="889"/>
                    <a:pt x="951" y="889"/>
                    <a:pt x="951" y="889"/>
                  </a:cubicBezTo>
                  <a:cubicBezTo>
                    <a:pt x="979" y="912"/>
                    <a:pt x="979" y="912"/>
                    <a:pt x="979" y="912"/>
                  </a:cubicBezTo>
                  <a:cubicBezTo>
                    <a:pt x="978" y="913"/>
                    <a:pt x="978" y="913"/>
                    <a:pt x="978" y="913"/>
                  </a:cubicBezTo>
                  <a:cubicBezTo>
                    <a:pt x="978" y="914"/>
                    <a:pt x="977" y="914"/>
                    <a:pt x="976" y="915"/>
                  </a:cubicBezTo>
                  <a:cubicBezTo>
                    <a:pt x="976" y="915"/>
                    <a:pt x="976" y="915"/>
                    <a:pt x="976" y="915"/>
                  </a:cubicBezTo>
                  <a:moveTo>
                    <a:pt x="1015" y="862"/>
                  </a:moveTo>
                  <a:cubicBezTo>
                    <a:pt x="985" y="843"/>
                    <a:pt x="985" y="843"/>
                    <a:pt x="985" y="843"/>
                  </a:cubicBezTo>
                  <a:cubicBezTo>
                    <a:pt x="987" y="839"/>
                    <a:pt x="987" y="839"/>
                    <a:pt x="987" y="839"/>
                  </a:cubicBezTo>
                  <a:cubicBezTo>
                    <a:pt x="986" y="839"/>
                    <a:pt x="986" y="839"/>
                    <a:pt x="986" y="839"/>
                  </a:cubicBezTo>
                  <a:cubicBezTo>
                    <a:pt x="1017" y="858"/>
                    <a:pt x="1017" y="858"/>
                    <a:pt x="1017" y="858"/>
                  </a:cubicBezTo>
                  <a:cubicBezTo>
                    <a:pt x="1017" y="858"/>
                    <a:pt x="1017" y="858"/>
                    <a:pt x="1017" y="858"/>
                  </a:cubicBezTo>
                  <a:cubicBezTo>
                    <a:pt x="1017" y="859"/>
                    <a:pt x="1016" y="861"/>
                    <a:pt x="1015" y="862"/>
                  </a:cubicBezTo>
                  <a:cubicBezTo>
                    <a:pt x="1015" y="862"/>
                    <a:pt x="1015" y="862"/>
                    <a:pt x="1015" y="862"/>
                  </a:cubicBezTo>
                  <a:moveTo>
                    <a:pt x="1047" y="804"/>
                  </a:moveTo>
                  <a:cubicBezTo>
                    <a:pt x="1015" y="789"/>
                    <a:pt x="1015" y="789"/>
                    <a:pt x="1015" y="789"/>
                  </a:cubicBezTo>
                  <a:cubicBezTo>
                    <a:pt x="1015" y="788"/>
                    <a:pt x="1015" y="788"/>
                    <a:pt x="1015" y="788"/>
                  </a:cubicBezTo>
                  <a:cubicBezTo>
                    <a:pt x="1015" y="787"/>
                    <a:pt x="1016" y="786"/>
                    <a:pt x="1016" y="785"/>
                  </a:cubicBezTo>
                  <a:cubicBezTo>
                    <a:pt x="1016" y="785"/>
                    <a:pt x="1016" y="785"/>
                    <a:pt x="1016" y="785"/>
                  </a:cubicBezTo>
                  <a:cubicBezTo>
                    <a:pt x="1049" y="800"/>
                    <a:pt x="1049" y="800"/>
                    <a:pt x="1049" y="800"/>
                  </a:cubicBezTo>
                  <a:cubicBezTo>
                    <a:pt x="1049" y="800"/>
                    <a:pt x="1049" y="800"/>
                    <a:pt x="1049" y="800"/>
                  </a:cubicBezTo>
                  <a:cubicBezTo>
                    <a:pt x="1048" y="801"/>
                    <a:pt x="1048" y="803"/>
                    <a:pt x="1047" y="804"/>
                  </a:cubicBezTo>
                  <a:cubicBezTo>
                    <a:pt x="1047" y="804"/>
                    <a:pt x="1047" y="804"/>
                    <a:pt x="1047" y="804"/>
                  </a:cubicBezTo>
                  <a:moveTo>
                    <a:pt x="1072" y="743"/>
                  </a:moveTo>
                  <a:cubicBezTo>
                    <a:pt x="1038" y="731"/>
                    <a:pt x="1038" y="731"/>
                    <a:pt x="1038" y="731"/>
                  </a:cubicBezTo>
                  <a:cubicBezTo>
                    <a:pt x="1038" y="731"/>
                    <a:pt x="1038" y="731"/>
                    <a:pt x="1038" y="731"/>
                  </a:cubicBezTo>
                  <a:cubicBezTo>
                    <a:pt x="1038" y="730"/>
                    <a:pt x="1038" y="729"/>
                    <a:pt x="1039" y="727"/>
                  </a:cubicBezTo>
                  <a:cubicBezTo>
                    <a:pt x="1039" y="727"/>
                    <a:pt x="1039" y="727"/>
                    <a:pt x="1039" y="727"/>
                  </a:cubicBezTo>
                  <a:cubicBezTo>
                    <a:pt x="1039" y="727"/>
                    <a:pt x="1039" y="727"/>
                    <a:pt x="1039" y="727"/>
                  </a:cubicBezTo>
                  <a:cubicBezTo>
                    <a:pt x="1073" y="739"/>
                    <a:pt x="1073" y="739"/>
                    <a:pt x="1073" y="739"/>
                  </a:cubicBezTo>
                  <a:cubicBezTo>
                    <a:pt x="1073" y="739"/>
                    <a:pt x="1073" y="739"/>
                    <a:pt x="1073" y="739"/>
                  </a:cubicBezTo>
                  <a:cubicBezTo>
                    <a:pt x="1073" y="739"/>
                    <a:pt x="1073" y="740"/>
                    <a:pt x="1072" y="741"/>
                  </a:cubicBezTo>
                  <a:cubicBezTo>
                    <a:pt x="1072" y="741"/>
                    <a:pt x="1072" y="742"/>
                    <a:pt x="1072" y="742"/>
                  </a:cubicBezTo>
                  <a:cubicBezTo>
                    <a:pt x="1072" y="743"/>
                    <a:pt x="1072" y="743"/>
                    <a:pt x="1072" y="743"/>
                  </a:cubicBezTo>
                  <a:moveTo>
                    <a:pt x="1089" y="679"/>
                  </a:moveTo>
                  <a:cubicBezTo>
                    <a:pt x="1053" y="672"/>
                    <a:pt x="1053" y="672"/>
                    <a:pt x="1053" y="672"/>
                  </a:cubicBezTo>
                  <a:cubicBezTo>
                    <a:pt x="1053" y="671"/>
                    <a:pt x="1053" y="671"/>
                    <a:pt x="1053" y="671"/>
                  </a:cubicBezTo>
                  <a:cubicBezTo>
                    <a:pt x="1054" y="670"/>
                    <a:pt x="1054" y="669"/>
                    <a:pt x="1054" y="668"/>
                  </a:cubicBezTo>
                  <a:cubicBezTo>
                    <a:pt x="1053" y="667"/>
                    <a:pt x="1053" y="667"/>
                    <a:pt x="1053" y="667"/>
                  </a:cubicBezTo>
                  <a:cubicBezTo>
                    <a:pt x="1054" y="667"/>
                    <a:pt x="1054" y="667"/>
                    <a:pt x="1054" y="667"/>
                  </a:cubicBezTo>
                  <a:cubicBezTo>
                    <a:pt x="1089" y="674"/>
                    <a:pt x="1089" y="674"/>
                    <a:pt x="1089" y="674"/>
                  </a:cubicBezTo>
                  <a:cubicBezTo>
                    <a:pt x="1089" y="675"/>
                    <a:pt x="1089" y="675"/>
                    <a:pt x="1089" y="675"/>
                  </a:cubicBezTo>
                  <a:cubicBezTo>
                    <a:pt x="1089" y="676"/>
                    <a:pt x="1089" y="677"/>
                    <a:pt x="1089" y="678"/>
                  </a:cubicBezTo>
                  <a:cubicBezTo>
                    <a:pt x="1089" y="679"/>
                    <a:pt x="1089" y="679"/>
                    <a:pt x="1089" y="679"/>
                  </a:cubicBezTo>
                  <a:moveTo>
                    <a:pt x="1097" y="613"/>
                  </a:moveTo>
                  <a:cubicBezTo>
                    <a:pt x="1062" y="610"/>
                    <a:pt x="1062" y="610"/>
                    <a:pt x="1062" y="610"/>
                  </a:cubicBezTo>
                  <a:cubicBezTo>
                    <a:pt x="1062" y="609"/>
                    <a:pt x="1062" y="609"/>
                    <a:pt x="1062" y="609"/>
                  </a:cubicBezTo>
                  <a:cubicBezTo>
                    <a:pt x="1062" y="608"/>
                    <a:pt x="1062" y="607"/>
                    <a:pt x="1062" y="606"/>
                  </a:cubicBezTo>
                  <a:cubicBezTo>
                    <a:pt x="1062" y="606"/>
                    <a:pt x="1062" y="606"/>
                    <a:pt x="1062" y="606"/>
                  </a:cubicBezTo>
                  <a:cubicBezTo>
                    <a:pt x="1098" y="608"/>
                    <a:pt x="1098" y="608"/>
                    <a:pt x="1098" y="608"/>
                  </a:cubicBezTo>
                  <a:cubicBezTo>
                    <a:pt x="1098" y="609"/>
                    <a:pt x="1098" y="609"/>
                    <a:pt x="1098" y="609"/>
                  </a:cubicBezTo>
                  <a:cubicBezTo>
                    <a:pt x="1098" y="610"/>
                    <a:pt x="1098" y="611"/>
                    <a:pt x="1097" y="613"/>
                  </a:cubicBezTo>
                  <a:cubicBezTo>
                    <a:pt x="1097" y="613"/>
                    <a:pt x="1097" y="613"/>
                    <a:pt x="1097" y="613"/>
                  </a:cubicBezTo>
                  <a:cubicBezTo>
                    <a:pt x="1097" y="613"/>
                    <a:pt x="1097" y="613"/>
                    <a:pt x="1097" y="613"/>
                  </a:cubicBezTo>
                  <a:moveTo>
                    <a:pt x="1062" y="549"/>
                  </a:moveTo>
                  <a:cubicBezTo>
                    <a:pt x="1062" y="548"/>
                    <a:pt x="1062" y="548"/>
                    <a:pt x="1062" y="548"/>
                  </a:cubicBezTo>
                  <a:cubicBezTo>
                    <a:pt x="1062" y="547"/>
                    <a:pt x="1062" y="546"/>
                    <a:pt x="1062" y="545"/>
                  </a:cubicBezTo>
                  <a:cubicBezTo>
                    <a:pt x="1062" y="544"/>
                    <a:pt x="1062" y="544"/>
                    <a:pt x="1062" y="544"/>
                  </a:cubicBezTo>
                  <a:cubicBezTo>
                    <a:pt x="1098" y="542"/>
                    <a:pt x="1098" y="542"/>
                    <a:pt x="1098" y="542"/>
                  </a:cubicBezTo>
                  <a:cubicBezTo>
                    <a:pt x="1098" y="543"/>
                    <a:pt x="1098" y="543"/>
                    <a:pt x="1098" y="543"/>
                  </a:cubicBezTo>
                  <a:cubicBezTo>
                    <a:pt x="1098" y="544"/>
                    <a:pt x="1098" y="545"/>
                    <a:pt x="1098" y="547"/>
                  </a:cubicBezTo>
                  <a:cubicBezTo>
                    <a:pt x="1098" y="547"/>
                    <a:pt x="1098" y="547"/>
                    <a:pt x="1098" y="547"/>
                  </a:cubicBezTo>
                  <a:cubicBezTo>
                    <a:pt x="1062" y="549"/>
                    <a:pt x="1062" y="549"/>
                    <a:pt x="1062" y="549"/>
                  </a:cubicBezTo>
                  <a:moveTo>
                    <a:pt x="66" y="514"/>
                  </a:moveTo>
                  <a:cubicBezTo>
                    <a:pt x="30" y="509"/>
                    <a:pt x="30" y="509"/>
                    <a:pt x="30" y="509"/>
                  </a:cubicBezTo>
                  <a:cubicBezTo>
                    <a:pt x="30" y="509"/>
                    <a:pt x="30" y="509"/>
                    <a:pt x="30" y="509"/>
                  </a:cubicBezTo>
                  <a:cubicBezTo>
                    <a:pt x="30" y="508"/>
                    <a:pt x="30" y="507"/>
                    <a:pt x="31" y="505"/>
                  </a:cubicBezTo>
                  <a:cubicBezTo>
                    <a:pt x="31" y="505"/>
                    <a:pt x="31" y="505"/>
                    <a:pt x="31" y="505"/>
                  </a:cubicBezTo>
                  <a:cubicBezTo>
                    <a:pt x="66" y="509"/>
                    <a:pt x="66" y="509"/>
                    <a:pt x="66" y="509"/>
                  </a:cubicBezTo>
                  <a:cubicBezTo>
                    <a:pt x="66" y="510"/>
                    <a:pt x="66" y="510"/>
                    <a:pt x="66" y="510"/>
                  </a:cubicBezTo>
                  <a:cubicBezTo>
                    <a:pt x="66" y="510"/>
                    <a:pt x="66" y="511"/>
                    <a:pt x="66" y="512"/>
                  </a:cubicBezTo>
                  <a:cubicBezTo>
                    <a:pt x="66" y="514"/>
                    <a:pt x="66" y="514"/>
                    <a:pt x="66" y="514"/>
                  </a:cubicBezTo>
                  <a:moveTo>
                    <a:pt x="1055" y="487"/>
                  </a:moveTo>
                  <a:cubicBezTo>
                    <a:pt x="1055" y="487"/>
                    <a:pt x="1055" y="487"/>
                    <a:pt x="1055" y="487"/>
                  </a:cubicBezTo>
                  <a:cubicBezTo>
                    <a:pt x="1055" y="486"/>
                    <a:pt x="1055" y="485"/>
                    <a:pt x="1055" y="483"/>
                  </a:cubicBezTo>
                  <a:cubicBezTo>
                    <a:pt x="1055" y="483"/>
                    <a:pt x="1055" y="483"/>
                    <a:pt x="1055" y="483"/>
                  </a:cubicBezTo>
                  <a:cubicBezTo>
                    <a:pt x="1055" y="483"/>
                    <a:pt x="1055" y="483"/>
                    <a:pt x="1055" y="483"/>
                  </a:cubicBezTo>
                  <a:cubicBezTo>
                    <a:pt x="1090" y="477"/>
                    <a:pt x="1090" y="477"/>
                    <a:pt x="1090" y="477"/>
                  </a:cubicBezTo>
                  <a:cubicBezTo>
                    <a:pt x="1090" y="477"/>
                    <a:pt x="1090" y="477"/>
                    <a:pt x="1090" y="477"/>
                  </a:cubicBezTo>
                  <a:cubicBezTo>
                    <a:pt x="1091" y="481"/>
                    <a:pt x="1091" y="481"/>
                    <a:pt x="1091" y="481"/>
                  </a:cubicBezTo>
                  <a:cubicBezTo>
                    <a:pt x="1055" y="487"/>
                    <a:pt x="1055" y="487"/>
                    <a:pt x="1055" y="487"/>
                  </a:cubicBezTo>
                  <a:moveTo>
                    <a:pt x="77" y="453"/>
                  </a:moveTo>
                  <a:cubicBezTo>
                    <a:pt x="42" y="444"/>
                    <a:pt x="42" y="444"/>
                    <a:pt x="42" y="444"/>
                  </a:cubicBezTo>
                  <a:cubicBezTo>
                    <a:pt x="42" y="444"/>
                    <a:pt x="42" y="444"/>
                    <a:pt x="42" y="444"/>
                  </a:cubicBezTo>
                  <a:cubicBezTo>
                    <a:pt x="42" y="443"/>
                    <a:pt x="43" y="441"/>
                    <a:pt x="43" y="440"/>
                  </a:cubicBezTo>
                  <a:cubicBezTo>
                    <a:pt x="43" y="440"/>
                    <a:pt x="43" y="440"/>
                    <a:pt x="43" y="440"/>
                  </a:cubicBezTo>
                  <a:cubicBezTo>
                    <a:pt x="78" y="449"/>
                    <a:pt x="78" y="449"/>
                    <a:pt x="78" y="449"/>
                  </a:cubicBezTo>
                  <a:cubicBezTo>
                    <a:pt x="78" y="449"/>
                    <a:pt x="78" y="449"/>
                    <a:pt x="78" y="449"/>
                  </a:cubicBezTo>
                  <a:cubicBezTo>
                    <a:pt x="78" y="450"/>
                    <a:pt x="77" y="452"/>
                    <a:pt x="77" y="453"/>
                  </a:cubicBezTo>
                  <a:cubicBezTo>
                    <a:pt x="77" y="453"/>
                    <a:pt x="77" y="453"/>
                    <a:pt x="77" y="453"/>
                  </a:cubicBezTo>
                  <a:moveTo>
                    <a:pt x="1041" y="427"/>
                  </a:moveTo>
                  <a:cubicBezTo>
                    <a:pt x="1041" y="427"/>
                    <a:pt x="1041" y="427"/>
                    <a:pt x="1041" y="427"/>
                  </a:cubicBezTo>
                  <a:cubicBezTo>
                    <a:pt x="1041" y="426"/>
                    <a:pt x="1040" y="425"/>
                    <a:pt x="1040" y="424"/>
                  </a:cubicBezTo>
                  <a:cubicBezTo>
                    <a:pt x="1040" y="423"/>
                    <a:pt x="1040" y="423"/>
                    <a:pt x="1040" y="423"/>
                  </a:cubicBezTo>
                  <a:cubicBezTo>
                    <a:pt x="1040" y="423"/>
                    <a:pt x="1040" y="423"/>
                    <a:pt x="1040" y="423"/>
                  </a:cubicBezTo>
                  <a:cubicBezTo>
                    <a:pt x="1074" y="412"/>
                    <a:pt x="1074" y="412"/>
                    <a:pt x="1074" y="412"/>
                  </a:cubicBezTo>
                  <a:cubicBezTo>
                    <a:pt x="1074" y="413"/>
                    <a:pt x="1074" y="413"/>
                    <a:pt x="1074" y="413"/>
                  </a:cubicBezTo>
                  <a:cubicBezTo>
                    <a:pt x="1075" y="414"/>
                    <a:pt x="1075" y="415"/>
                    <a:pt x="1075" y="417"/>
                  </a:cubicBezTo>
                  <a:cubicBezTo>
                    <a:pt x="1075" y="417"/>
                    <a:pt x="1075" y="417"/>
                    <a:pt x="1075" y="417"/>
                  </a:cubicBezTo>
                  <a:cubicBezTo>
                    <a:pt x="1041" y="427"/>
                    <a:pt x="1041" y="427"/>
                    <a:pt x="1041" y="427"/>
                  </a:cubicBezTo>
                  <a:moveTo>
                    <a:pt x="95" y="394"/>
                  </a:moveTo>
                  <a:cubicBezTo>
                    <a:pt x="95" y="394"/>
                    <a:pt x="95" y="394"/>
                    <a:pt x="95" y="394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80"/>
                    <a:pt x="63" y="378"/>
                    <a:pt x="63" y="377"/>
                  </a:cubicBezTo>
                  <a:cubicBezTo>
                    <a:pt x="64" y="377"/>
                    <a:pt x="64" y="377"/>
                    <a:pt x="64" y="377"/>
                  </a:cubicBezTo>
                  <a:cubicBezTo>
                    <a:pt x="97" y="390"/>
                    <a:pt x="97" y="390"/>
                    <a:pt x="97" y="390"/>
                  </a:cubicBezTo>
                  <a:cubicBezTo>
                    <a:pt x="97" y="390"/>
                    <a:pt x="97" y="390"/>
                    <a:pt x="97" y="390"/>
                  </a:cubicBezTo>
                  <a:cubicBezTo>
                    <a:pt x="96" y="391"/>
                    <a:pt x="96" y="393"/>
                    <a:pt x="96" y="394"/>
                  </a:cubicBezTo>
                  <a:cubicBezTo>
                    <a:pt x="95" y="394"/>
                    <a:pt x="95" y="394"/>
                    <a:pt x="95" y="394"/>
                  </a:cubicBezTo>
                  <a:moveTo>
                    <a:pt x="1019" y="370"/>
                  </a:moveTo>
                  <a:cubicBezTo>
                    <a:pt x="1019" y="369"/>
                    <a:pt x="1019" y="369"/>
                    <a:pt x="1019" y="369"/>
                  </a:cubicBezTo>
                  <a:cubicBezTo>
                    <a:pt x="1019" y="368"/>
                    <a:pt x="1018" y="367"/>
                    <a:pt x="1018" y="366"/>
                  </a:cubicBezTo>
                  <a:cubicBezTo>
                    <a:pt x="1018" y="366"/>
                    <a:pt x="1018" y="366"/>
                    <a:pt x="1018" y="366"/>
                  </a:cubicBezTo>
                  <a:cubicBezTo>
                    <a:pt x="1050" y="351"/>
                    <a:pt x="1050" y="351"/>
                    <a:pt x="1050" y="351"/>
                  </a:cubicBezTo>
                  <a:cubicBezTo>
                    <a:pt x="1050" y="351"/>
                    <a:pt x="1050" y="351"/>
                    <a:pt x="1050" y="351"/>
                  </a:cubicBezTo>
                  <a:cubicBezTo>
                    <a:pt x="1051" y="352"/>
                    <a:pt x="1052" y="353"/>
                    <a:pt x="1052" y="355"/>
                  </a:cubicBezTo>
                  <a:cubicBezTo>
                    <a:pt x="1052" y="355"/>
                    <a:pt x="1052" y="355"/>
                    <a:pt x="1052" y="355"/>
                  </a:cubicBezTo>
                  <a:cubicBezTo>
                    <a:pt x="1052" y="355"/>
                    <a:pt x="1052" y="355"/>
                    <a:pt x="1052" y="355"/>
                  </a:cubicBezTo>
                  <a:cubicBezTo>
                    <a:pt x="1019" y="370"/>
                    <a:pt x="1019" y="370"/>
                    <a:pt x="1019" y="370"/>
                  </a:cubicBezTo>
                  <a:moveTo>
                    <a:pt x="121" y="338"/>
                  </a:moveTo>
                  <a:cubicBezTo>
                    <a:pt x="121" y="338"/>
                    <a:pt x="121" y="338"/>
                    <a:pt x="121" y="338"/>
                  </a:cubicBezTo>
                  <a:cubicBezTo>
                    <a:pt x="89" y="321"/>
                    <a:pt x="89" y="321"/>
                    <a:pt x="89" y="321"/>
                  </a:cubicBezTo>
                  <a:cubicBezTo>
                    <a:pt x="90" y="320"/>
                    <a:pt x="90" y="320"/>
                    <a:pt x="90" y="320"/>
                  </a:cubicBezTo>
                  <a:cubicBezTo>
                    <a:pt x="90" y="319"/>
                    <a:pt x="91" y="318"/>
                    <a:pt x="92" y="317"/>
                  </a:cubicBezTo>
                  <a:cubicBezTo>
                    <a:pt x="92" y="317"/>
                    <a:pt x="92" y="317"/>
                    <a:pt x="92" y="317"/>
                  </a:cubicBezTo>
                  <a:cubicBezTo>
                    <a:pt x="123" y="334"/>
                    <a:pt x="123" y="334"/>
                    <a:pt x="123" y="334"/>
                  </a:cubicBezTo>
                  <a:cubicBezTo>
                    <a:pt x="123" y="334"/>
                    <a:pt x="123" y="334"/>
                    <a:pt x="123" y="334"/>
                  </a:cubicBezTo>
                  <a:cubicBezTo>
                    <a:pt x="123" y="335"/>
                    <a:pt x="122" y="337"/>
                    <a:pt x="121" y="338"/>
                  </a:cubicBezTo>
                  <a:cubicBezTo>
                    <a:pt x="121" y="338"/>
                    <a:pt x="121" y="338"/>
                    <a:pt x="121" y="338"/>
                  </a:cubicBezTo>
                  <a:moveTo>
                    <a:pt x="988" y="312"/>
                  </a:moveTo>
                  <a:cubicBezTo>
                    <a:pt x="1019" y="292"/>
                    <a:pt x="1019" y="292"/>
                    <a:pt x="1019" y="292"/>
                  </a:cubicBezTo>
                  <a:cubicBezTo>
                    <a:pt x="1019" y="293"/>
                    <a:pt x="1019" y="293"/>
                    <a:pt x="1019" y="293"/>
                  </a:cubicBezTo>
                  <a:cubicBezTo>
                    <a:pt x="1020" y="294"/>
                    <a:pt x="1021" y="295"/>
                    <a:pt x="1021" y="296"/>
                  </a:cubicBezTo>
                  <a:cubicBezTo>
                    <a:pt x="1022" y="296"/>
                    <a:pt x="1022" y="296"/>
                    <a:pt x="1022" y="296"/>
                  </a:cubicBezTo>
                  <a:cubicBezTo>
                    <a:pt x="991" y="315"/>
                    <a:pt x="991" y="315"/>
                    <a:pt x="991" y="315"/>
                  </a:cubicBezTo>
                  <a:cubicBezTo>
                    <a:pt x="991" y="315"/>
                    <a:pt x="991" y="315"/>
                    <a:pt x="991" y="315"/>
                  </a:cubicBezTo>
                  <a:cubicBezTo>
                    <a:pt x="990" y="314"/>
                    <a:pt x="990" y="313"/>
                    <a:pt x="989" y="312"/>
                  </a:cubicBezTo>
                  <a:cubicBezTo>
                    <a:pt x="989" y="312"/>
                    <a:pt x="989" y="312"/>
                    <a:pt x="989" y="312"/>
                  </a:cubicBezTo>
                  <a:cubicBezTo>
                    <a:pt x="988" y="312"/>
                    <a:pt x="988" y="312"/>
                    <a:pt x="988" y="312"/>
                  </a:cubicBezTo>
                  <a:moveTo>
                    <a:pt x="154" y="285"/>
                  </a:moveTo>
                  <a:cubicBezTo>
                    <a:pt x="124" y="264"/>
                    <a:pt x="124" y="264"/>
                    <a:pt x="124" y="264"/>
                  </a:cubicBezTo>
                  <a:cubicBezTo>
                    <a:pt x="124" y="264"/>
                    <a:pt x="124" y="264"/>
                    <a:pt x="124" y="264"/>
                  </a:cubicBezTo>
                  <a:cubicBezTo>
                    <a:pt x="125" y="263"/>
                    <a:pt x="126" y="262"/>
                    <a:pt x="127" y="261"/>
                  </a:cubicBezTo>
                  <a:cubicBezTo>
                    <a:pt x="127" y="261"/>
                    <a:pt x="127" y="261"/>
                    <a:pt x="127" y="261"/>
                  </a:cubicBezTo>
                  <a:cubicBezTo>
                    <a:pt x="156" y="282"/>
                    <a:pt x="156" y="282"/>
                    <a:pt x="156" y="282"/>
                  </a:cubicBezTo>
                  <a:cubicBezTo>
                    <a:pt x="156" y="282"/>
                    <a:pt x="156" y="282"/>
                    <a:pt x="156" y="282"/>
                  </a:cubicBezTo>
                  <a:cubicBezTo>
                    <a:pt x="155" y="283"/>
                    <a:pt x="155" y="284"/>
                    <a:pt x="154" y="285"/>
                  </a:cubicBezTo>
                  <a:cubicBezTo>
                    <a:pt x="154" y="285"/>
                    <a:pt x="154" y="285"/>
                    <a:pt x="154" y="285"/>
                  </a:cubicBezTo>
                  <a:moveTo>
                    <a:pt x="956" y="264"/>
                  </a:moveTo>
                  <a:cubicBezTo>
                    <a:pt x="955" y="264"/>
                    <a:pt x="955" y="264"/>
                    <a:pt x="955" y="264"/>
                  </a:cubicBezTo>
                  <a:cubicBezTo>
                    <a:pt x="955" y="263"/>
                    <a:pt x="954" y="262"/>
                    <a:pt x="953" y="261"/>
                  </a:cubicBezTo>
                  <a:cubicBezTo>
                    <a:pt x="953" y="261"/>
                    <a:pt x="953" y="261"/>
                    <a:pt x="953" y="261"/>
                  </a:cubicBezTo>
                  <a:cubicBezTo>
                    <a:pt x="981" y="238"/>
                    <a:pt x="981" y="238"/>
                    <a:pt x="981" y="238"/>
                  </a:cubicBezTo>
                  <a:cubicBezTo>
                    <a:pt x="981" y="239"/>
                    <a:pt x="981" y="239"/>
                    <a:pt x="981" y="239"/>
                  </a:cubicBezTo>
                  <a:cubicBezTo>
                    <a:pt x="982" y="239"/>
                    <a:pt x="982" y="240"/>
                    <a:pt x="983" y="240"/>
                  </a:cubicBezTo>
                  <a:cubicBezTo>
                    <a:pt x="984" y="242"/>
                    <a:pt x="984" y="242"/>
                    <a:pt x="984" y="242"/>
                  </a:cubicBezTo>
                  <a:cubicBezTo>
                    <a:pt x="956" y="264"/>
                    <a:pt x="956" y="264"/>
                    <a:pt x="956" y="264"/>
                  </a:cubicBezTo>
                  <a:moveTo>
                    <a:pt x="192" y="237"/>
                  </a:moveTo>
                  <a:cubicBezTo>
                    <a:pt x="166" y="213"/>
                    <a:pt x="166" y="213"/>
                    <a:pt x="166" y="213"/>
                  </a:cubicBezTo>
                  <a:cubicBezTo>
                    <a:pt x="166" y="213"/>
                    <a:pt x="166" y="213"/>
                    <a:pt x="166" y="213"/>
                  </a:cubicBezTo>
                  <a:cubicBezTo>
                    <a:pt x="167" y="212"/>
                    <a:pt x="168" y="211"/>
                    <a:pt x="169" y="210"/>
                  </a:cubicBezTo>
                  <a:cubicBezTo>
                    <a:pt x="169" y="210"/>
                    <a:pt x="169" y="210"/>
                    <a:pt x="169" y="210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5" y="234"/>
                    <a:pt x="195" y="234"/>
                    <a:pt x="195" y="234"/>
                  </a:cubicBezTo>
                  <a:cubicBezTo>
                    <a:pt x="194" y="235"/>
                    <a:pt x="193" y="236"/>
                    <a:pt x="192" y="237"/>
                  </a:cubicBezTo>
                  <a:cubicBezTo>
                    <a:pt x="192" y="237"/>
                    <a:pt x="192" y="237"/>
                    <a:pt x="192" y="237"/>
                  </a:cubicBezTo>
                  <a:moveTo>
                    <a:pt x="914" y="218"/>
                  </a:moveTo>
                  <a:cubicBezTo>
                    <a:pt x="914" y="218"/>
                    <a:pt x="914" y="218"/>
                    <a:pt x="914" y="218"/>
                  </a:cubicBezTo>
                  <a:cubicBezTo>
                    <a:pt x="913" y="217"/>
                    <a:pt x="912" y="216"/>
                    <a:pt x="912" y="215"/>
                  </a:cubicBezTo>
                  <a:cubicBezTo>
                    <a:pt x="911" y="215"/>
                    <a:pt x="911" y="215"/>
                    <a:pt x="911" y="215"/>
                  </a:cubicBezTo>
                  <a:cubicBezTo>
                    <a:pt x="912" y="215"/>
                    <a:pt x="912" y="215"/>
                    <a:pt x="912" y="215"/>
                  </a:cubicBezTo>
                  <a:cubicBezTo>
                    <a:pt x="937" y="189"/>
                    <a:pt x="937" y="189"/>
                    <a:pt x="937" y="189"/>
                  </a:cubicBezTo>
                  <a:cubicBezTo>
                    <a:pt x="937" y="190"/>
                    <a:pt x="937" y="190"/>
                    <a:pt x="937" y="190"/>
                  </a:cubicBezTo>
                  <a:cubicBezTo>
                    <a:pt x="937" y="190"/>
                    <a:pt x="938" y="191"/>
                    <a:pt x="939" y="192"/>
                  </a:cubicBezTo>
                  <a:cubicBezTo>
                    <a:pt x="940" y="193"/>
                    <a:pt x="940" y="193"/>
                    <a:pt x="940" y="193"/>
                  </a:cubicBezTo>
                  <a:cubicBezTo>
                    <a:pt x="940" y="193"/>
                    <a:pt x="940" y="193"/>
                    <a:pt x="940" y="193"/>
                  </a:cubicBezTo>
                  <a:cubicBezTo>
                    <a:pt x="914" y="218"/>
                    <a:pt x="914" y="218"/>
                    <a:pt x="914" y="218"/>
                  </a:cubicBezTo>
                  <a:moveTo>
                    <a:pt x="237" y="194"/>
                  </a:moveTo>
                  <a:cubicBezTo>
                    <a:pt x="236" y="194"/>
                    <a:pt x="236" y="194"/>
                    <a:pt x="236" y="194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14" y="166"/>
                    <a:pt x="215" y="165"/>
                    <a:pt x="216" y="164"/>
                  </a:cubicBezTo>
                  <a:cubicBezTo>
                    <a:pt x="217" y="164"/>
                    <a:pt x="217" y="164"/>
                    <a:pt x="217" y="164"/>
                  </a:cubicBezTo>
                  <a:cubicBezTo>
                    <a:pt x="240" y="191"/>
                    <a:pt x="240" y="191"/>
                    <a:pt x="240" y="191"/>
                  </a:cubicBezTo>
                  <a:cubicBezTo>
                    <a:pt x="240" y="192"/>
                    <a:pt x="240" y="192"/>
                    <a:pt x="240" y="192"/>
                  </a:cubicBezTo>
                  <a:cubicBezTo>
                    <a:pt x="239" y="192"/>
                    <a:pt x="238" y="193"/>
                    <a:pt x="237" y="194"/>
                  </a:cubicBezTo>
                  <a:cubicBezTo>
                    <a:pt x="237" y="194"/>
                    <a:pt x="237" y="194"/>
                    <a:pt x="237" y="194"/>
                  </a:cubicBezTo>
                  <a:moveTo>
                    <a:pt x="868" y="178"/>
                  </a:moveTo>
                  <a:cubicBezTo>
                    <a:pt x="868" y="177"/>
                    <a:pt x="868" y="177"/>
                    <a:pt x="868" y="177"/>
                  </a:cubicBezTo>
                  <a:cubicBezTo>
                    <a:pt x="867" y="177"/>
                    <a:pt x="866" y="176"/>
                    <a:pt x="865" y="175"/>
                  </a:cubicBezTo>
                  <a:cubicBezTo>
                    <a:pt x="865" y="175"/>
                    <a:pt x="865" y="175"/>
                    <a:pt x="865" y="175"/>
                  </a:cubicBezTo>
                  <a:cubicBezTo>
                    <a:pt x="865" y="175"/>
                    <a:pt x="865" y="175"/>
                    <a:pt x="865" y="175"/>
                  </a:cubicBezTo>
                  <a:cubicBezTo>
                    <a:pt x="886" y="146"/>
                    <a:pt x="886" y="146"/>
                    <a:pt x="886" y="146"/>
                  </a:cubicBezTo>
                  <a:cubicBezTo>
                    <a:pt x="887" y="146"/>
                    <a:pt x="887" y="146"/>
                    <a:pt x="887" y="146"/>
                  </a:cubicBezTo>
                  <a:cubicBezTo>
                    <a:pt x="888" y="147"/>
                    <a:pt x="889" y="148"/>
                    <a:pt x="890" y="149"/>
                  </a:cubicBezTo>
                  <a:cubicBezTo>
                    <a:pt x="890" y="149"/>
                    <a:pt x="890" y="149"/>
                    <a:pt x="890" y="149"/>
                  </a:cubicBezTo>
                  <a:cubicBezTo>
                    <a:pt x="890" y="149"/>
                    <a:pt x="890" y="149"/>
                    <a:pt x="890" y="149"/>
                  </a:cubicBezTo>
                  <a:cubicBezTo>
                    <a:pt x="868" y="178"/>
                    <a:pt x="868" y="178"/>
                    <a:pt x="868" y="178"/>
                  </a:cubicBezTo>
                  <a:moveTo>
                    <a:pt x="286" y="157"/>
                  </a:moveTo>
                  <a:cubicBezTo>
                    <a:pt x="266" y="127"/>
                    <a:pt x="266" y="127"/>
                    <a:pt x="266" y="127"/>
                  </a:cubicBezTo>
                  <a:cubicBezTo>
                    <a:pt x="267" y="127"/>
                    <a:pt x="267" y="127"/>
                    <a:pt x="267" y="127"/>
                  </a:cubicBezTo>
                  <a:cubicBezTo>
                    <a:pt x="268" y="126"/>
                    <a:pt x="268" y="125"/>
                    <a:pt x="269" y="125"/>
                  </a:cubicBezTo>
                  <a:cubicBezTo>
                    <a:pt x="270" y="124"/>
                    <a:pt x="270" y="124"/>
                    <a:pt x="270" y="124"/>
                  </a:cubicBezTo>
                  <a:cubicBezTo>
                    <a:pt x="289" y="155"/>
                    <a:pt x="289" y="155"/>
                    <a:pt x="289" y="155"/>
                  </a:cubicBezTo>
                  <a:cubicBezTo>
                    <a:pt x="289" y="155"/>
                    <a:pt x="289" y="155"/>
                    <a:pt x="289" y="155"/>
                  </a:cubicBezTo>
                  <a:cubicBezTo>
                    <a:pt x="288" y="155"/>
                    <a:pt x="288" y="156"/>
                    <a:pt x="287" y="156"/>
                  </a:cubicBezTo>
                  <a:cubicBezTo>
                    <a:pt x="286" y="157"/>
                    <a:pt x="286" y="157"/>
                    <a:pt x="286" y="157"/>
                  </a:cubicBezTo>
                  <a:moveTo>
                    <a:pt x="817" y="143"/>
                  </a:moveTo>
                  <a:cubicBezTo>
                    <a:pt x="816" y="142"/>
                    <a:pt x="816" y="142"/>
                    <a:pt x="816" y="142"/>
                  </a:cubicBezTo>
                  <a:cubicBezTo>
                    <a:pt x="815" y="142"/>
                    <a:pt x="814" y="141"/>
                    <a:pt x="813" y="141"/>
                  </a:cubicBezTo>
                  <a:cubicBezTo>
                    <a:pt x="813" y="141"/>
                    <a:pt x="813" y="141"/>
                    <a:pt x="813" y="141"/>
                  </a:cubicBezTo>
                  <a:cubicBezTo>
                    <a:pt x="813" y="141"/>
                    <a:pt x="813" y="141"/>
                    <a:pt x="813" y="141"/>
                  </a:cubicBezTo>
                  <a:cubicBezTo>
                    <a:pt x="831" y="110"/>
                    <a:pt x="831" y="110"/>
                    <a:pt x="831" y="110"/>
                  </a:cubicBezTo>
                  <a:cubicBezTo>
                    <a:pt x="833" y="110"/>
                    <a:pt x="833" y="110"/>
                    <a:pt x="833" y="110"/>
                  </a:cubicBezTo>
                  <a:cubicBezTo>
                    <a:pt x="833" y="111"/>
                    <a:pt x="834" y="111"/>
                    <a:pt x="835" y="112"/>
                  </a:cubicBezTo>
                  <a:cubicBezTo>
                    <a:pt x="835" y="112"/>
                    <a:pt x="835" y="112"/>
                    <a:pt x="835" y="112"/>
                  </a:cubicBezTo>
                  <a:cubicBezTo>
                    <a:pt x="817" y="143"/>
                    <a:pt x="817" y="143"/>
                    <a:pt x="817" y="143"/>
                  </a:cubicBezTo>
                  <a:moveTo>
                    <a:pt x="339" y="126"/>
                  </a:moveTo>
                  <a:cubicBezTo>
                    <a:pt x="339" y="126"/>
                    <a:pt x="339" y="126"/>
                    <a:pt x="339" y="126"/>
                  </a:cubicBezTo>
                  <a:cubicBezTo>
                    <a:pt x="323" y="94"/>
                    <a:pt x="323" y="94"/>
                    <a:pt x="323" y="94"/>
                  </a:cubicBezTo>
                  <a:cubicBezTo>
                    <a:pt x="323" y="94"/>
                    <a:pt x="323" y="94"/>
                    <a:pt x="323" y="94"/>
                  </a:cubicBezTo>
                  <a:cubicBezTo>
                    <a:pt x="325" y="93"/>
                    <a:pt x="326" y="92"/>
                    <a:pt x="327" y="92"/>
                  </a:cubicBezTo>
                  <a:cubicBezTo>
                    <a:pt x="327" y="92"/>
                    <a:pt x="327" y="92"/>
                    <a:pt x="327" y="92"/>
                  </a:cubicBezTo>
                  <a:cubicBezTo>
                    <a:pt x="343" y="124"/>
                    <a:pt x="343" y="124"/>
                    <a:pt x="343" y="124"/>
                  </a:cubicBezTo>
                  <a:cubicBezTo>
                    <a:pt x="343" y="124"/>
                    <a:pt x="343" y="124"/>
                    <a:pt x="343" y="124"/>
                  </a:cubicBezTo>
                  <a:cubicBezTo>
                    <a:pt x="342" y="125"/>
                    <a:pt x="340" y="125"/>
                    <a:pt x="339" y="126"/>
                  </a:cubicBezTo>
                  <a:cubicBezTo>
                    <a:pt x="339" y="126"/>
                    <a:pt x="339" y="126"/>
                    <a:pt x="339" y="126"/>
                  </a:cubicBezTo>
                  <a:moveTo>
                    <a:pt x="758" y="113"/>
                  </a:moveTo>
                  <a:cubicBezTo>
                    <a:pt x="758" y="113"/>
                    <a:pt x="758" y="113"/>
                    <a:pt x="758" y="113"/>
                  </a:cubicBezTo>
                  <a:cubicBezTo>
                    <a:pt x="772" y="80"/>
                    <a:pt x="772" y="80"/>
                    <a:pt x="772" y="80"/>
                  </a:cubicBezTo>
                  <a:cubicBezTo>
                    <a:pt x="773" y="80"/>
                    <a:pt x="773" y="80"/>
                    <a:pt x="773" y="80"/>
                  </a:cubicBezTo>
                  <a:cubicBezTo>
                    <a:pt x="774" y="81"/>
                    <a:pt x="775" y="81"/>
                    <a:pt x="776" y="82"/>
                  </a:cubicBezTo>
                  <a:cubicBezTo>
                    <a:pt x="776" y="82"/>
                    <a:pt x="776" y="82"/>
                    <a:pt x="776" y="82"/>
                  </a:cubicBezTo>
                  <a:cubicBezTo>
                    <a:pt x="776" y="82"/>
                    <a:pt x="776" y="82"/>
                    <a:pt x="776" y="82"/>
                  </a:cubicBezTo>
                  <a:cubicBezTo>
                    <a:pt x="762" y="115"/>
                    <a:pt x="762" y="115"/>
                    <a:pt x="762" y="115"/>
                  </a:cubicBezTo>
                  <a:cubicBezTo>
                    <a:pt x="762" y="115"/>
                    <a:pt x="762" y="115"/>
                    <a:pt x="762" y="115"/>
                  </a:cubicBezTo>
                  <a:cubicBezTo>
                    <a:pt x="761" y="114"/>
                    <a:pt x="759" y="114"/>
                    <a:pt x="758" y="113"/>
                  </a:cubicBezTo>
                  <a:cubicBezTo>
                    <a:pt x="758" y="113"/>
                    <a:pt x="758" y="113"/>
                    <a:pt x="758" y="113"/>
                  </a:cubicBezTo>
                  <a:moveTo>
                    <a:pt x="396" y="102"/>
                  </a:moveTo>
                  <a:cubicBezTo>
                    <a:pt x="384" y="68"/>
                    <a:pt x="384" y="68"/>
                    <a:pt x="384" y="68"/>
                  </a:cubicBezTo>
                  <a:cubicBezTo>
                    <a:pt x="384" y="68"/>
                    <a:pt x="384" y="68"/>
                    <a:pt x="384" y="68"/>
                  </a:cubicBezTo>
                  <a:cubicBezTo>
                    <a:pt x="385" y="67"/>
                    <a:pt x="387" y="67"/>
                    <a:pt x="388" y="67"/>
                  </a:cubicBezTo>
                  <a:cubicBezTo>
                    <a:pt x="388" y="66"/>
                    <a:pt x="388" y="66"/>
                    <a:pt x="388" y="66"/>
                  </a:cubicBezTo>
                  <a:cubicBezTo>
                    <a:pt x="388" y="67"/>
                    <a:pt x="388" y="67"/>
                    <a:pt x="388" y="67"/>
                  </a:cubicBezTo>
                  <a:cubicBezTo>
                    <a:pt x="400" y="101"/>
                    <a:pt x="400" y="101"/>
                    <a:pt x="400" y="101"/>
                  </a:cubicBezTo>
                  <a:cubicBezTo>
                    <a:pt x="400" y="101"/>
                    <a:pt x="400" y="101"/>
                    <a:pt x="400" y="101"/>
                  </a:cubicBezTo>
                  <a:cubicBezTo>
                    <a:pt x="399" y="101"/>
                    <a:pt x="397" y="101"/>
                    <a:pt x="396" y="102"/>
                  </a:cubicBezTo>
                  <a:cubicBezTo>
                    <a:pt x="396" y="102"/>
                    <a:pt x="396" y="102"/>
                    <a:pt x="396" y="102"/>
                  </a:cubicBezTo>
                  <a:moveTo>
                    <a:pt x="704" y="94"/>
                  </a:moveTo>
                  <a:cubicBezTo>
                    <a:pt x="704" y="94"/>
                    <a:pt x="704" y="94"/>
                    <a:pt x="704" y="94"/>
                  </a:cubicBezTo>
                  <a:cubicBezTo>
                    <a:pt x="702" y="93"/>
                    <a:pt x="701" y="93"/>
                    <a:pt x="700" y="93"/>
                  </a:cubicBezTo>
                  <a:cubicBezTo>
                    <a:pt x="700" y="93"/>
                    <a:pt x="700" y="93"/>
                    <a:pt x="700" y="93"/>
                  </a:cubicBezTo>
                  <a:cubicBezTo>
                    <a:pt x="710" y="58"/>
                    <a:pt x="710" y="58"/>
                    <a:pt x="710" y="58"/>
                  </a:cubicBezTo>
                  <a:cubicBezTo>
                    <a:pt x="710" y="58"/>
                    <a:pt x="710" y="58"/>
                    <a:pt x="710" y="58"/>
                  </a:cubicBezTo>
                  <a:cubicBezTo>
                    <a:pt x="711" y="58"/>
                    <a:pt x="712" y="59"/>
                    <a:pt x="714" y="59"/>
                  </a:cubicBezTo>
                  <a:cubicBezTo>
                    <a:pt x="714" y="59"/>
                    <a:pt x="714" y="59"/>
                    <a:pt x="714" y="59"/>
                  </a:cubicBezTo>
                  <a:cubicBezTo>
                    <a:pt x="714" y="59"/>
                    <a:pt x="714" y="59"/>
                    <a:pt x="714" y="59"/>
                  </a:cubicBezTo>
                  <a:cubicBezTo>
                    <a:pt x="704" y="94"/>
                    <a:pt x="704" y="94"/>
                    <a:pt x="704" y="94"/>
                  </a:cubicBezTo>
                  <a:moveTo>
                    <a:pt x="455" y="85"/>
                  </a:moveTo>
                  <a:cubicBezTo>
                    <a:pt x="455" y="85"/>
                    <a:pt x="455" y="85"/>
                    <a:pt x="455" y="85"/>
                  </a:cubicBezTo>
                  <a:cubicBezTo>
                    <a:pt x="448" y="50"/>
                    <a:pt x="448" y="50"/>
                    <a:pt x="448" y="50"/>
                  </a:cubicBezTo>
                  <a:cubicBezTo>
                    <a:pt x="448" y="50"/>
                    <a:pt x="448" y="50"/>
                    <a:pt x="448" y="50"/>
                  </a:cubicBezTo>
                  <a:cubicBezTo>
                    <a:pt x="449" y="50"/>
                    <a:pt x="451" y="49"/>
                    <a:pt x="452" y="49"/>
                  </a:cubicBezTo>
                  <a:cubicBezTo>
                    <a:pt x="452" y="49"/>
                    <a:pt x="452" y="49"/>
                    <a:pt x="452" y="49"/>
                  </a:cubicBezTo>
                  <a:cubicBezTo>
                    <a:pt x="459" y="84"/>
                    <a:pt x="459" y="84"/>
                    <a:pt x="459" y="84"/>
                  </a:cubicBezTo>
                  <a:cubicBezTo>
                    <a:pt x="459" y="84"/>
                    <a:pt x="459" y="84"/>
                    <a:pt x="459" y="84"/>
                  </a:cubicBezTo>
                  <a:cubicBezTo>
                    <a:pt x="458" y="84"/>
                    <a:pt x="457" y="85"/>
                    <a:pt x="455" y="85"/>
                  </a:cubicBezTo>
                  <a:cubicBezTo>
                    <a:pt x="455" y="85"/>
                    <a:pt x="455" y="85"/>
                    <a:pt x="455" y="85"/>
                  </a:cubicBezTo>
                  <a:moveTo>
                    <a:pt x="644" y="80"/>
                  </a:moveTo>
                  <a:cubicBezTo>
                    <a:pt x="643" y="80"/>
                    <a:pt x="643" y="80"/>
                    <a:pt x="643" y="80"/>
                  </a:cubicBezTo>
                  <a:cubicBezTo>
                    <a:pt x="642" y="80"/>
                    <a:pt x="641" y="80"/>
                    <a:pt x="640" y="79"/>
                  </a:cubicBezTo>
                  <a:cubicBezTo>
                    <a:pt x="639" y="79"/>
                    <a:pt x="639" y="79"/>
                    <a:pt x="639" y="79"/>
                  </a:cubicBezTo>
                  <a:cubicBezTo>
                    <a:pt x="639" y="79"/>
                    <a:pt x="639" y="79"/>
                    <a:pt x="639" y="79"/>
                  </a:cubicBezTo>
                  <a:cubicBezTo>
                    <a:pt x="645" y="44"/>
                    <a:pt x="645" y="44"/>
                    <a:pt x="645" y="44"/>
                  </a:cubicBezTo>
                  <a:cubicBezTo>
                    <a:pt x="645" y="44"/>
                    <a:pt x="645" y="44"/>
                    <a:pt x="645" y="44"/>
                  </a:cubicBezTo>
                  <a:cubicBezTo>
                    <a:pt x="647" y="44"/>
                    <a:pt x="648" y="44"/>
                    <a:pt x="649" y="44"/>
                  </a:cubicBezTo>
                  <a:cubicBezTo>
                    <a:pt x="649" y="45"/>
                    <a:pt x="649" y="45"/>
                    <a:pt x="649" y="45"/>
                  </a:cubicBezTo>
                  <a:cubicBezTo>
                    <a:pt x="644" y="80"/>
                    <a:pt x="644" y="80"/>
                    <a:pt x="644" y="80"/>
                  </a:cubicBezTo>
                  <a:moveTo>
                    <a:pt x="516" y="76"/>
                  </a:moveTo>
                  <a:cubicBezTo>
                    <a:pt x="513" y="40"/>
                    <a:pt x="513" y="40"/>
                    <a:pt x="513" y="40"/>
                  </a:cubicBezTo>
                  <a:cubicBezTo>
                    <a:pt x="514" y="40"/>
                    <a:pt x="514" y="40"/>
                    <a:pt x="514" y="40"/>
                  </a:cubicBezTo>
                  <a:cubicBezTo>
                    <a:pt x="515" y="40"/>
                    <a:pt x="516" y="39"/>
                    <a:pt x="517" y="39"/>
                  </a:cubicBezTo>
                  <a:cubicBezTo>
                    <a:pt x="518" y="39"/>
                    <a:pt x="518" y="39"/>
                    <a:pt x="518" y="39"/>
                  </a:cubicBezTo>
                  <a:cubicBezTo>
                    <a:pt x="521" y="75"/>
                    <a:pt x="521" y="75"/>
                    <a:pt x="521" y="75"/>
                  </a:cubicBezTo>
                  <a:cubicBezTo>
                    <a:pt x="520" y="75"/>
                    <a:pt x="520" y="75"/>
                    <a:pt x="520" y="75"/>
                  </a:cubicBezTo>
                  <a:cubicBezTo>
                    <a:pt x="519" y="75"/>
                    <a:pt x="518" y="75"/>
                    <a:pt x="517" y="76"/>
                  </a:cubicBezTo>
                  <a:cubicBezTo>
                    <a:pt x="516" y="76"/>
                    <a:pt x="516" y="76"/>
                    <a:pt x="516" y="76"/>
                  </a:cubicBezTo>
                  <a:moveTo>
                    <a:pt x="582" y="74"/>
                  </a:moveTo>
                  <a:cubicBezTo>
                    <a:pt x="581" y="74"/>
                    <a:pt x="579" y="74"/>
                    <a:pt x="578" y="74"/>
                  </a:cubicBezTo>
                  <a:cubicBezTo>
                    <a:pt x="578" y="74"/>
                    <a:pt x="578" y="74"/>
                    <a:pt x="578" y="74"/>
                  </a:cubicBezTo>
                  <a:cubicBezTo>
                    <a:pt x="578" y="74"/>
                    <a:pt x="578" y="74"/>
                    <a:pt x="578" y="74"/>
                  </a:cubicBezTo>
                  <a:cubicBezTo>
                    <a:pt x="579" y="38"/>
                    <a:pt x="579" y="38"/>
                    <a:pt x="579" y="38"/>
                  </a:cubicBezTo>
                  <a:cubicBezTo>
                    <a:pt x="579" y="38"/>
                    <a:pt x="579" y="38"/>
                    <a:pt x="579" y="38"/>
                  </a:cubicBezTo>
                  <a:cubicBezTo>
                    <a:pt x="581" y="38"/>
                    <a:pt x="582" y="38"/>
                    <a:pt x="583" y="38"/>
                  </a:cubicBezTo>
                  <a:cubicBezTo>
                    <a:pt x="584" y="38"/>
                    <a:pt x="584" y="38"/>
                    <a:pt x="584" y="38"/>
                  </a:cubicBezTo>
                  <a:cubicBezTo>
                    <a:pt x="582" y="74"/>
                    <a:pt x="582" y="74"/>
                    <a:pt x="582" y="74"/>
                  </a:cubicBezTo>
                  <a:cubicBezTo>
                    <a:pt x="582" y="74"/>
                    <a:pt x="582" y="74"/>
                    <a:pt x="582" y="74"/>
                  </a:cubicBezTo>
                  <a:moveTo>
                    <a:pt x="563" y="0"/>
                  </a:moveTo>
                  <a:cubicBezTo>
                    <a:pt x="562" y="0"/>
                    <a:pt x="561" y="0"/>
                    <a:pt x="560" y="0"/>
                  </a:cubicBezTo>
                  <a:cubicBezTo>
                    <a:pt x="552" y="0"/>
                    <a:pt x="543" y="0"/>
                    <a:pt x="534" y="1"/>
                  </a:cubicBezTo>
                  <a:cubicBezTo>
                    <a:pt x="534" y="12"/>
                    <a:pt x="534" y="12"/>
                    <a:pt x="534" y="12"/>
                  </a:cubicBezTo>
                  <a:cubicBezTo>
                    <a:pt x="237" y="27"/>
                    <a:pt x="0" y="273"/>
                    <a:pt x="0" y="574"/>
                  </a:cubicBezTo>
                  <a:cubicBezTo>
                    <a:pt x="94" y="574"/>
                    <a:pt x="94" y="574"/>
                    <a:pt x="94" y="574"/>
                  </a:cubicBezTo>
                  <a:cubicBezTo>
                    <a:pt x="94" y="315"/>
                    <a:pt x="304" y="105"/>
                    <a:pt x="563" y="105"/>
                  </a:cubicBezTo>
                  <a:cubicBezTo>
                    <a:pt x="822" y="105"/>
                    <a:pt x="1031" y="315"/>
                    <a:pt x="1031" y="574"/>
                  </a:cubicBezTo>
                  <a:cubicBezTo>
                    <a:pt x="1031" y="708"/>
                    <a:pt x="975" y="829"/>
                    <a:pt x="884" y="915"/>
                  </a:cubicBezTo>
                  <a:cubicBezTo>
                    <a:pt x="896" y="927"/>
                    <a:pt x="896" y="927"/>
                    <a:pt x="896" y="927"/>
                  </a:cubicBezTo>
                  <a:cubicBezTo>
                    <a:pt x="919" y="952"/>
                    <a:pt x="919" y="952"/>
                    <a:pt x="919" y="952"/>
                  </a:cubicBezTo>
                  <a:cubicBezTo>
                    <a:pt x="949" y="983"/>
                    <a:pt x="949" y="983"/>
                    <a:pt x="949" y="983"/>
                  </a:cubicBezTo>
                  <a:cubicBezTo>
                    <a:pt x="963" y="998"/>
                    <a:pt x="963" y="998"/>
                    <a:pt x="963" y="998"/>
                  </a:cubicBezTo>
                  <a:cubicBezTo>
                    <a:pt x="1075" y="892"/>
                    <a:pt x="1146" y="741"/>
                    <a:pt x="1146" y="574"/>
                  </a:cubicBezTo>
                  <a:cubicBezTo>
                    <a:pt x="1146" y="563"/>
                    <a:pt x="1145" y="553"/>
                    <a:pt x="1145" y="542"/>
                  </a:cubicBezTo>
                  <a:cubicBezTo>
                    <a:pt x="1124" y="543"/>
                    <a:pt x="1124" y="543"/>
                    <a:pt x="1124" y="543"/>
                  </a:cubicBezTo>
                  <a:cubicBezTo>
                    <a:pt x="1117" y="411"/>
                    <a:pt x="1065" y="292"/>
                    <a:pt x="982" y="199"/>
                  </a:cubicBezTo>
                  <a:cubicBezTo>
                    <a:pt x="991" y="192"/>
                    <a:pt x="991" y="192"/>
                    <a:pt x="991" y="192"/>
                  </a:cubicBezTo>
                  <a:cubicBezTo>
                    <a:pt x="886" y="74"/>
                    <a:pt x="733" y="0"/>
                    <a:pt x="5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62"/>
            <p:cNvSpPr>
              <a:spLocks noEditPoints="1"/>
            </p:cNvSpPr>
            <p:nvPr/>
          </p:nvSpPr>
          <p:spPr bwMode="auto">
            <a:xfrm>
              <a:off x="5375276" y="2697163"/>
              <a:ext cx="1404938" cy="1471613"/>
            </a:xfrm>
            <a:custGeom>
              <a:avLst/>
              <a:gdLst>
                <a:gd name="T0" fmla="*/ 427 w 440"/>
                <a:gd name="T1" fmla="*/ 249 h 456"/>
                <a:gd name="T2" fmla="*/ 424 w 440"/>
                <a:gd name="T3" fmla="*/ 186 h 456"/>
                <a:gd name="T4" fmla="*/ 353 w 440"/>
                <a:gd name="T5" fmla="*/ 71 h 456"/>
                <a:gd name="T6" fmla="*/ 361 w 440"/>
                <a:gd name="T7" fmla="*/ 61 h 456"/>
                <a:gd name="T8" fmla="*/ 292 w 440"/>
                <a:gd name="T9" fmla="*/ 24 h 456"/>
                <a:gd name="T10" fmla="*/ 82 w 440"/>
                <a:gd name="T11" fmla="*/ 69 h 456"/>
                <a:gd name="T12" fmla="*/ 16 w 440"/>
                <a:gd name="T13" fmla="*/ 273 h 456"/>
                <a:gd name="T14" fmla="*/ 160 w 440"/>
                <a:gd name="T15" fmla="*/ 432 h 456"/>
                <a:gd name="T16" fmla="*/ 370 w 440"/>
                <a:gd name="T17" fmla="*/ 387 h 456"/>
                <a:gd name="T18" fmla="*/ 440 w 440"/>
                <a:gd name="T19" fmla="*/ 250 h 456"/>
                <a:gd name="T20" fmla="*/ 427 w 440"/>
                <a:gd name="T21" fmla="*/ 249 h 456"/>
                <a:gd name="T22" fmla="*/ 353 w 440"/>
                <a:gd name="T23" fmla="*/ 368 h 456"/>
                <a:gd name="T24" fmla="*/ 298 w 440"/>
                <a:gd name="T25" fmla="*/ 402 h 456"/>
                <a:gd name="T26" fmla="*/ 302 w 440"/>
                <a:gd name="T27" fmla="*/ 412 h 456"/>
                <a:gd name="T28" fmla="*/ 165 w 440"/>
                <a:gd name="T29" fmla="*/ 417 h 456"/>
                <a:gd name="T30" fmla="*/ 32 w 440"/>
                <a:gd name="T31" fmla="*/ 269 h 456"/>
                <a:gd name="T32" fmla="*/ 28 w 440"/>
                <a:gd name="T33" fmla="*/ 241 h 456"/>
                <a:gd name="T34" fmla="*/ 38 w 440"/>
                <a:gd name="T35" fmla="*/ 240 h 456"/>
                <a:gd name="T36" fmla="*/ 100 w 440"/>
                <a:gd name="T37" fmla="*/ 88 h 456"/>
                <a:gd name="T38" fmla="*/ 169 w 440"/>
                <a:gd name="T39" fmla="*/ 48 h 456"/>
                <a:gd name="T40" fmla="*/ 166 w 440"/>
                <a:gd name="T41" fmla="*/ 38 h 456"/>
                <a:gd name="T42" fmla="*/ 199 w 440"/>
                <a:gd name="T43" fmla="*/ 31 h 456"/>
                <a:gd name="T44" fmla="*/ 200 w 440"/>
                <a:gd name="T45" fmla="*/ 41 h 456"/>
                <a:gd name="T46" fmla="*/ 233 w 440"/>
                <a:gd name="T47" fmla="*/ 39 h 456"/>
                <a:gd name="T48" fmla="*/ 233 w 440"/>
                <a:gd name="T49" fmla="*/ 29 h 456"/>
                <a:gd name="T50" fmla="*/ 287 w 440"/>
                <a:gd name="T51" fmla="*/ 38 h 456"/>
                <a:gd name="T52" fmla="*/ 296 w 440"/>
                <a:gd name="T53" fmla="*/ 41 h 456"/>
                <a:gd name="T54" fmla="*/ 292 w 440"/>
                <a:gd name="T55" fmla="*/ 51 h 456"/>
                <a:gd name="T56" fmla="*/ 411 w 440"/>
                <a:gd name="T57" fmla="*/ 188 h 456"/>
                <a:gd name="T58" fmla="*/ 353 w 440"/>
                <a:gd name="T59" fmla="*/ 36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40" h="456">
                  <a:moveTo>
                    <a:pt x="427" y="249"/>
                  </a:moveTo>
                  <a:cubicBezTo>
                    <a:pt x="429" y="228"/>
                    <a:pt x="428" y="207"/>
                    <a:pt x="424" y="186"/>
                  </a:cubicBezTo>
                  <a:cubicBezTo>
                    <a:pt x="414" y="140"/>
                    <a:pt x="388" y="99"/>
                    <a:pt x="353" y="71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41" y="44"/>
                    <a:pt x="318" y="32"/>
                    <a:pt x="292" y="24"/>
                  </a:cubicBezTo>
                  <a:cubicBezTo>
                    <a:pt x="219" y="0"/>
                    <a:pt x="139" y="17"/>
                    <a:pt x="82" y="69"/>
                  </a:cubicBezTo>
                  <a:cubicBezTo>
                    <a:pt x="25" y="120"/>
                    <a:pt x="0" y="198"/>
                    <a:pt x="16" y="273"/>
                  </a:cubicBezTo>
                  <a:cubicBezTo>
                    <a:pt x="32" y="348"/>
                    <a:pt x="87" y="408"/>
                    <a:pt x="160" y="432"/>
                  </a:cubicBezTo>
                  <a:cubicBezTo>
                    <a:pt x="233" y="456"/>
                    <a:pt x="313" y="439"/>
                    <a:pt x="370" y="387"/>
                  </a:cubicBezTo>
                  <a:cubicBezTo>
                    <a:pt x="410" y="351"/>
                    <a:pt x="434" y="302"/>
                    <a:pt x="440" y="250"/>
                  </a:cubicBezTo>
                  <a:lnTo>
                    <a:pt x="427" y="249"/>
                  </a:lnTo>
                  <a:close/>
                  <a:moveTo>
                    <a:pt x="353" y="368"/>
                  </a:moveTo>
                  <a:cubicBezTo>
                    <a:pt x="336" y="383"/>
                    <a:pt x="318" y="394"/>
                    <a:pt x="298" y="402"/>
                  </a:cubicBezTo>
                  <a:cubicBezTo>
                    <a:pt x="302" y="412"/>
                    <a:pt x="302" y="412"/>
                    <a:pt x="302" y="412"/>
                  </a:cubicBezTo>
                  <a:cubicBezTo>
                    <a:pt x="259" y="430"/>
                    <a:pt x="210" y="432"/>
                    <a:pt x="165" y="417"/>
                  </a:cubicBezTo>
                  <a:cubicBezTo>
                    <a:pt x="97" y="395"/>
                    <a:pt x="46" y="339"/>
                    <a:pt x="32" y="269"/>
                  </a:cubicBezTo>
                  <a:cubicBezTo>
                    <a:pt x="29" y="260"/>
                    <a:pt x="28" y="250"/>
                    <a:pt x="28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34" y="183"/>
                    <a:pt x="56" y="127"/>
                    <a:pt x="100" y="88"/>
                  </a:cubicBezTo>
                  <a:cubicBezTo>
                    <a:pt x="120" y="69"/>
                    <a:pt x="144" y="56"/>
                    <a:pt x="169" y="48"/>
                  </a:cubicBezTo>
                  <a:cubicBezTo>
                    <a:pt x="166" y="38"/>
                    <a:pt x="166" y="38"/>
                    <a:pt x="166" y="38"/>
                  </a:cubicBezTo>
                  <a:cubicBezTo>
                    <a:pt x="177" y="35"/>
                    <a:pt x="188" y="32"/>
                    <a:pt x="199" y="31"/>
                  </a:cubicBezTo>
                  <a:cubicBezTo>
                    <a:pt x="200" y="41"/>
                    <a:pt x="200" y="41"/>
                    <a:pt x="200" y="41"/>
                  </a:cubicBezTo>
                  <a:cubicBezTo>
                    <a:pt x="211" y="39"/>
                    <a:pt x="222" y="39"/>
                    <a:pt x="233" y="39"/>
                  </a:cubicBezTo>
                  <a:cubicBezTo>
                    <a:pt x="233" y="29"/>
                    <a:pt x="233" y="29"/>
                    <a:pt x="233" y="29"/>
                  </a:cubicBezTo>
                  <a:cubicBezTo>
                    <a:pt x="251" y="30"/>
                    <a:pt x="270" y="33"/>
                    <a:pt x="287" y="38"/>
                  </a:cubicBezTo>
                  <a:cubicBezTo>
                    <a:pt x="290" y="39"/>
                    <a:pt x="293" y="40"/>
                    <a:pt x="296" y="41"/>
                  </a:cubicBezTo>
                  <a:cubicBezTo>
                    <a:pt x="292" y="51"/>
                    <a:pt x="292" y="51"/>
                    <a:pt x="292" y="51"/>
                  </a:cubicBezTo>
                  <a:cubicBezTo>
                    <a:pt x="352" y="73"/>
                    <a:pt x="397" y="125"/>
                    <a:pt x="411" y="188"/>
                  </a:cubicBezTo>
                  <a:cubicBezTo>
                    <a:pt x="425" y="254"/>
                    <a:pt x="403" y="323"/>
                    <a:pt x="353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63"/>
            <p:cNvSpPr>
              <a:spLocks noEditPoints="1"/>
            </p:cNvSpPr>
            <p:nvPr/>
          </p:nvSpPr>
          <p:spPr bwMode="auto">
            <a:xfrm>
              <a:off x="3983038" y="1357313"/>
              <a:ext cx="4078288" cy="4130675"/>
            </a:xfrm>
            <a:custGeom>
              <a:avLst/>
              <a:gdLst>
                <a:gd name="T0" fmla="*/ 1277 w 1277"/>
                <a:gd name="T1" fmla="*/ 643 h 1280"/>
                <a:gd name="T2" fmla="*/ 1101 w 1277"/>
                <a:gd name="T3" fmla="*/ 212 h 1280"/>
                <a:gd name="T4" fmla="*/ 1113 w 1277"/>
                <a:gd name="T5" fmla="*/ 200 h 1280"/>
                <a:gd name="T6" fmla="*/ 1146 w 1277"/>
                <a:gd name="T7" fmla="*/ 168 h 1280"/>
                <a:gd name="T8" fmla="*/ 1147 w 1277"/>
                <a:gd name="T9" fmla="*/ 148 h 1280"/>
                <a:gd name="T10" fmla="*/ 1099 w 1277"/>
                <a:gd name="T11" fmla="*/ 106 h 1280"/>
                <a:gd name="T12" fmla="*/ 1086 w 1277"/>
                <a:gd name="T13" fmla="*/ 104 h 1280"/>
                <a:gd name="T14" fmla="*/ 1040 w 1277"/>
                <a:gd name="T15" fmla="*/ 123 h 1280"/>
                <a:gd name="T16" fmla="*/ 665 w 1277"/>
                <a:gd name="T17" fmla="*/ 0 h 1280"/>
                <a:gd name="T18" fmla="*/ 664 w 1277"/>
                <a:gd name="T19" fmla="*/ 28 h 1280"/>
                <a:gd name="T20" fmla="*/ 662 w 1277"/>
                <a:gd name="T21" fmla="*/ 28 h 1280"/>
                <a:gd name="T22" fmla="*/ 285 w 1277"/>
                <a:gd name="T23" fmla="*/ 156 h 1280"/>
                <a:gd name="T24" fmla="*/ 268 w 1277"/>
                <a:gd name="T25" fmla="*/ 134 h 1280"/>
                <a:gd name="T26" fmla="*/ 104 w 1277"/>
                <a:gd name="T27" fmla="*/ 323 h 1280"/>
                <a:gd name="T28" fmla="*/ 112 w 1277"/>
                <a:gd name="T29" fmla="*/ 365 h 1280"/>
                <a:gd name="T30" fmla="*/ 46 w 1277"/>
                <a:gd name="T31" fmla="*/ 643 h 1280"/>
                <a:gd name="T32" fmla="*/ 65 w 1277"/>
                <a:gd name="T33" fmla="*/ 792 h 1280"/>
                <a:gd name="T34" fmla="*/ 0 w 1277"/>
                <a:gd name="T35" fmla="*/ 799 h 1280"/>
                <a:gd name="T36" fmla="*/ 37 w 1277"/>
                <a:gd name="T37" fmla="*/ 911 h 1280"/>
                <a:gd name="T38" fmla="*/ 78 w 1277"/>
                <a:gd name="T39" fmla="*/ 914 h 1280"/>
                <a:gd name="T40" fmla="*/ 368 w 1277"/>
                <a:gd name="T41" fmla="*/ 1215 h 1280"/>
                <a:gd name="T42" fmla="*/ 381 w 1277"/>
                <a:gd name="T43" fmla="*/ 1190 h 1280"/>
                <a:gd name="T44" fmla="*/ 662 w 1277"/>
                <a:gd name="T45" fmla="*/ 1258 h 1280"/>
                <a:gd name="T46" fmla="*/ 744 w 1277"/>
                <a:gd name="T47" fmla="*/ 1253 h 1280"/>
                <a:gd name="T48" fmla="*/ 746 w 1277"/>
                <a:gd name="T49" fmla="*/ 1270 h 1280"/>
                <a:gd name="T50" fmla="*/ 758 w 1277"/>
                <a:gd name="T51" fmla="*/ 1279 h 1280"/>
                <a:gd name="T52" fmla="*/ 1021 w 1277"/>
                <a:gd name="T53" fmla="*/ 1176 h 1280"/>
                <a:gd name="T54" fmla="*/ 1042 w 1277"/>
                <a:gd name="T55" fmla="*/ 1161 h 1280"/>
                <a:gd name="T56" fmla="*/ 1033 w 1277"/>
                <a:gd name="T57" fmla="*/ 1134 h 1280"/>
                <a:gd name="T58" fmla="*/ 1277 w 1277"/>
                <a:gd name="T59" fmla="*/ 643 h 1280"/>
                <a:gd name="T60" fmla="*/ 662 w 1277"/>
                <a:gd name="T61" fmla="*/ 1241 h 1280"/>
                <a:gd name="T62" fmla="*/ 64 w 1277"/>
                <a:gd name="T63" fmla="*/ 643 h 1280"/>
                <a:gd name="T64" fmla="*/ 662 w 1277"/>
                <a:gd name="T65" fmla="*/ 45 h 1280"/>
                <a:gd name="T66" fmla="*/ 1259 w 1277"/>
                <a:gd name="T67" fmla="*/ 643 h 1280"/>
                <a:gd name="T68" fmla="*/ 662 w 1277"/>
                <a:gd name="T69" fmla="*/ 1241 h 1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77" h="1280">
                  <a:moveTo>
                    <a:pt x="1277" y="643"/>
                  </a:moveTo>
                  <a:cubicBezTo>
                    <a:pt x="1277" y="475"/>
                    <a:pt x="1210" y="323"/>
                    <a:pt x="1101" y="212"/>
                  </a:cubicBezTo>
                  <a:cubicBezTo>
                    <a:pt x="1113" y="200"/>
                    <a:pt x="1113" y="200"/>
                    <a:pt x="1113" y="200"/>
                  </a:cubicBezTo>
                  <a:cubicBezTo>
                    <a:pt x="1146" y="168"/>
                    <a:pt x="1146" y="168"/>
                    <a:pt x="1146" y="168"/>
                  </a:cubicBezTo>
                  <a:cubicBezTo>
                    <a:pt x="1152" y="163"/>
                    <a:pt x="1152" y="154"/>
                    <a:pt x="1147" y="148"/>
                  </a:cubicBezTo>
                  <a:cubicBezTo>
                    <a:pt x="1129" y="130"/>
                    <a:pt x="1121" y="122"/>
                    <a:pt x="1099" y="106"/>
                  </a:cubicBezTo>
                  <a:cubicBezTo>
                    <a:pt x="1095" y="103"/>
                    <a:pt x="1090" y="102"/>
                    <a:pt x="1086" y="104"/>
                  </a:cubicBezTo>
                  <a:cubicBezTo>
                    <a:pt x="1040" y="123"/>
                    <a:pt x="1040" y="123"/>
                    <a:pt x="1040" y="123"/>
                  </a:cubicBezTo>
                  <a:cubicBezTo>
                    <a:pt x="934" y="46"/>
                    <a:pt x="805" y="0"/>
                    <a:pt x="665" y="0"/>
                  </a:cubicBezTo>
                  <a:cubicBezTo>
                    <a:pt x="664" y="28"/>
                    <a:pt x="664" y="28"/>
                    <a:pt x="664" y="28"/>
                  </a:cubicBezTo>
                  <a:cubicBezTo>
                    <a:pt x="664" y="28"/>
                    <a:pt x="663" y="28"/>
                    <a:pt x="662" y="28"/>
                  </a:cubicBezTo>
                  <a:cubicBezTo>
                    <a:pt x="520" y="28"/>
                    <a:pt x="389" y="75"/>
                    <a:pt x="285" y="156"/>
                  </a:cubicBezTo>
                  <a:cubicBezTo>
                    <a:pt x="268" y="134"/>
                    <a:pt x="268" y="134"/>
                    <a:pt x="268" y="134"/>
                  </a:cubicBezTo>
                  <a:cubicBezTo>
                    <a:pt x="203" y="184"/>
                    <a:pt x="147" y="248"/>
                    <a:pt x="104" y="323"/>
                  </a:cubicBezTo>
                  <a:cubicBezTo>
                    <a:pt x="99" y="331"/>
                    <a:pt x="107" y="352"/>
                    <a:pt x="112" y="365"/>
                  </a:cubicBezTo>
                  <a:cubicBezTo>
                    <a:pt x="70" y="448"/>
                    <a:pt x="46" y="543"/>
                    <a:pt x="46" y="643"/>
                  </a:cubicBezTo>
                  <a:cubicBezTo>
                    <a:pt x="46" y="694"/>
                    <a:pt x="53" y="744"/>
                    <a:pt x="65" y="792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9" y="834"/>
                    <a:pt x="23" y="878"/>
                    <a:pt x="37" y="911"/>
                  </a:cubicBezTo>
                  <a:cubicBezTo>
                    <a:pt x="39" y="916"/>
                    <a:pt x="59" y="916"/>
                    <a:pt x="78" y="914"/>
                  </a:cubicBezTo>
                  <a:cubicBezTo>
                    <a:pt x="137" y="1039"/>
                    <a:pt x="236" y="1147"/>
                    <a:pt x="368" y="1215"/>
                  </a:cubicBezTo>
                  <a:cubicBezTo>
                    <a:pt x="381" y="1190"/>
                    <a:pt x="381" y="1190"/>
                    <a:pt x="381" y="1190"/>
                  </a:cubicBezTo>
                  <a:cubicBezTo>
                    <a:pt x="465" y="1234"/>
                    <a:pt x="560" y="1258"/>
                    <a:pt x="662" y="1258"/>
                  </a:cubicBezTo>
                  <a:cubicBezTo>
                    <a:pt x="689" y="1258"/>
                    <a:pt x="717" y="1256"/>
                    <a:pt x="744" y="1253"/>
                  </a:cubicBezTo>
                  <a:cubicBezTo>
                    <a:pt x="746" y="1270"/>
                    <a:pt x="746" y="1270"/>
                    <a:pt x="746" y="1270"/>
                  </a:cubicBezTo>
                  <a:cubicBezTo>
                    <a:pt x="747" y="1276"/>
                    <a:pt x="752" y="1280"/>
                    <a:pt x="758" y="1279"/>
                  </a:cubicBezTo>
                  <a:cubicBezTo>
                    <a:pt x="849" y="1265"/>
                    <a:pt x="939" y="1231"/>
                    <a:pt x="1021" y="1176"/>
                  </a:cubicBezTo>
                  <a:cubicBezTo>
                    <a:pt x="1031" y="1169"/>
                    <a:pt x="1032" y="1169"/>
                    <a:pt x="1042" y="1161"/>
                  </a:cubicBezTo>
                  <a:cubicBezTo>
                    <a:pt x="1033" y="1134"/>
                    <a:pt x="1033" y="1134"/>
                    <a:pt x="1033" y="1134"/>
                  </a:cubicBezTo>
                  <a:cubicBezTo>
                    <a:pt x="1181" y="1021"/>
                    <a:pt x="1277" y="843"/>
                    <a:pt x="1277" y="643"/>
                  </a:cubicBezTo>
                  <a:close/>
                  <a:moveTo>
                    <a:pt x="662" y="1241"/>
                  </a:moveTo>
                  <a:cubicBezTo>
                    <a:pt x="331" y="1241"/>
                    <a:pt x="64" y="973"/>
                    <a:pt x="64" y="643"/>
                  </a:cubicBezTo>
                  <a:cubicBezTo>
                    <a:pt x="64" y="313"/>
                    <a:pt x="331" y="45"/>
                    <a:pt x="662" y="45"/>
                  </a:cubicBezTo>
                  <a:cubicBezTo>
                    <a:pt x="992" y="45"/>
                    <a:pt x="1259" y="313"/>
                    <a:pt x="1259" y="643"/>
                  </a:cubicBezTo>
                  <a:cubicBezTo>
                    <a:pt x="1259" y="973"/>
                    <a:pt x="992" y="1241"/>
                    <a:pt x="662" y="1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16" name="图片 1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432" y="1912561"/>
            <a:ext cx="4584936" cy="2756042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84" y="1910950"/>
            <a:ext cx="4584936" cy="275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3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399</Words>
  <Application>Microsoft Office PowerPoint</Application>
  <PresentationFormat>宽屏</PresentationFormat>
  <Paragraphs>87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 Unicode MS</vt:lpstr>
      <vt:lpstr>Microsoft JhengHei</vt:lpstr>
      <vt:lpstr>MStiffHeiHK-UltraBold</vt:lpstr>
      <vt:lpstr>等线</vt:lpstr>
      <vt:lpstr>等线 Light</vt:lpstr>
      <vt:lpstr>华文细黑</vt:lpstr>
      <vt:lpstr>Arial</vt:lpstr>
      <vt:lpstr>Impact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HYZH</cp:lastModifiedBy>
  <cp:revision>146</cp:revision>
  <dcterms:created xsi:type="dcterms:W3CDTF">2016-04-13T08:48:52Z</dcterms:created>
  <dcterms:modified xsi:type="dcterms:W3CDTF">2017-12-12T23:45:26Z</dcterms:modified>
</cp:coreProperties>
</file>