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15"/>
  </p:notesMasterIdLst>
  <p:sldIdLst>
    <p:sldId id="256" r:id="rId3"/>
    <p:sldId id="276" r:id="rId4"/>
    <p:sldId id="263" r:id="rId5"/>
    <p:sldId id="265" r:id="rId6"/>
    <p:sldId id="268" r:id="rId7"/>
    <p:sldId id="280" r:id="rId8"/>
    <p:sldId id="279" r:id="rId9"/>
    <p:sldId id="281" r:id="rId10"/>
    <p:sldId id="271" r:id="rId11"/>
    <p:sldId id="272" r:id="rId12"/>
    <p:sldId id="273" r:id="rId13"/>
    <p:sldId id="269" r:id="rId14"/>
  </p:sldIdLst>
  <p:sldSz cx="10058400" cy="77724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0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Crashes from 2011 to 2014 (3-years</a:t>
            </a:r>
            <a:r>
              <a:rPr lang="en-US" b="1" baseline="0" dirty="0"/>
              <a:t> period)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PDO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Alton      Rd</c:v>
                </c:pt>
                <c:pt idx="1">
                  <c:v>Garden Ave</c:v>
                </c:pt>
                <c:pt idx="2">
                  <c:v>Jefferson Ave</c:v>
                </c:pt>
                <c:pt idx="3">
                  <c:v>Meridian Ave</c:v>
                </c:pt>
                <c:pt idx="4">
                  <c:v>Chase    Ave</c:v>
                </c:pt>
                <c:pt idx="5">
                  <c:v>Prairie Ave</c:v>
                </c:pt>
                <c:pt idx="6">
                  <c:v>Royal Pam Ave</c:v>
                </c:pt>
                <c:pt idx="7">
                  <c:v>Sheridan Ave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25</c:v>
                </c:pt>
                <c:pt idx="1">
                  <c:v>15</c:v>
                </c:pt>
                <c:pt idx="2">
                  <c:v>15</c:v>
                </c:pt>
                <c:pt idx="3">
                  <c:v>22</c:v>
                </c:pt>
                <c:pt idx="4">
                  <c:v>33</c:v>
                </c:pt>
                <c:pt idx="5">
                  <c:v>41</c:v>
                </c:pt>
                <c:pt idx="6">
                  <c:v>52</c:v>
                </c:pt>
                <c:pt idx="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C4-4E57-B687-641962DFA8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Injury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Alton      Rd</c:v>
                </c:pt>
                <c:pt idx="1">
                  <c:v>Garden Ave</c:v>
                </c:pt>
                <c:pt idx="2">
                  <c:v>Jefferson Ave</c:v>
                </c:pt>
                <c:pt idx="3">
                  <c:v>Meridian Ave</c:v>
                </c:pt>
                <c:pt idx="4">
                  <c:v>Chase    Ave</c:v>
                </c:pt>
                <c:pt idx="5">
                  <c:v>Prairie Ave</c:v>
                </c:pt>
                <c:pt idx="6">
                  <c:v>Royal Pam Ave</c:v>
                </c:pt>
                <c:pt idx="7">
                  <c:v>Sheridan Ave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11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9</c:v>
                </c:pt>
                <c:pt idx="7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C4-4E57-B687-641962DFA8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Fatal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-7.9539131280495036E-17"/>
                  <c:y val="-1.398810284317552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BC4-4E57-B687-641962DFA8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Alton      Rd</c:v>
                </c:pt>
                <c:pt idx="1">
                  <c:v>Garden Ave</c:v>
                </c:pt>
                <c:pt idx="2">
                  <c:v>Jefferson Ave</c:v>
                </c:pt>
                <c:pt idx="3">
                  <c:v>Meridian Ave</c:v>
                </c:pt>
                <c:pt idx="4">
                  <c:v>Chase    Ave</c:v>
                </c:pt>
                <c:pt idx="5">
                  <c:v>Prairie Ave</c:v>
                </c:pt>
                <c:pt idx="6">
                  <c:v>Royal Pam Ave</c:v>
                </c:pt>
                <c:pt idx="7">
                  <c:v>Sheridan Ave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C4-4E57-B687-641962DFA85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10640792"/>
        <c:axId val="310641184"/>
      </c:barChart>
      <c:catAx>
        <c:axId val="310640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Location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641184"/>
        <c:crosses val="autoZero"/>
        <c:auto val="1"/>
        <c:lblAlgn val="ctr"/>
        <c:lblOffset val="100"/>
        <c:noMultiLvlLbl val="0"/>
      </c:catAx>
      <c:valAx>
        <c:axId val="31064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Total</a:t>
                </a:r>
                <a:r>
                  <a:rPr lang="en-US" b="1" baseline="0" dirty="0"/>
                  <a:t> Crashes in 3 Years</a:t>
                </a:r>
                <a:endParaRPr 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640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6">
        <a:lumMod val="20000"/>
        <a:lumOff val="80000"/>
      </a:schemeClr>
    </a:solidFill>
    <a:ln w="28575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332CE3-AA36-4E27-ACF1-A25466B145FC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62C99B-B4DC-4ECD-9AA6-51D0800081A9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1.0 Safety Improvements for State Road 112</a:t>
          </a:r>
        </a:p>
      </dgm:t>
    </dgm:pt>
    <dgm:pt modelId="{5ABB8EBC-BBCF-4A4F-8B40-FF211B02B665}" type="parTrans" cxnId="{9DDE6E82-F40C-4409-9597-83F74996F46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BB600D6-0FAF-46C0-A51C-22E86F27C6C8}" type="sibTrans" cxnId="{9DDE6E82-F40C-4409-9597-83F74996F46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3BF3E97-2FD4-4AE9-8D26-F7A32828B75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2.1 Safety Study Phase</a:t>
          </a:r>
        </a:p>
      </dgm:t>
    </dgm:pt>
    <dgm:pt modelId="{F7F23791-FE20-4BF5-9837-955E5270AC09}" type="parTrans" cxnId="{14940A2B-C921-4A15-8174-0F41144B9C0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A611864-2526-47FE-8188-9EF0675F97A0}" type="sibTrans" cxnId="{14940A2B-C921-4A15-8174-0F41144B9C0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38A1262-0348-4B1E-8B1D-B5C6B65B9267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3.1 Design Phase</a:t>
          </a:r>
        </a:p>
      </dgm:t>
    </dgm:pt>
    <dgm:pt modelId="{AD6F3FF1-1166-4ED3-9082-C2D0A0113D04}" type="parTrans" cxnId="{4B412CD0-9520-4F32-A0EB-FB6CE8C9949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51CA395-67C1-48A5-8260-CDE34767E155}" type="sibTrans" cxnId="{4B412CD0-9520-4F32-A0EB-FB6CE8C9949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B42F2AF-D7C8-47A6-88C2-19DD1B702BEE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4.1 Construction Phase</a:t>
          </a:r>
        </a:p>
      </dgm:t>
    </dgm:pt>
    <dgm:pt modelId="{52AE55A0-E70C-4BE0-8032-925DB0780A46}" type="parTrans" cxnId="{000416F0-D21B-4622-95B9-501C7B5E2F0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DE16B33-64AC-42FA-8D5B-95A87AFFC2DD}" type="sibTrans" cxnId="{000416F0-D21B-4622-95B9-501C7B5E2F0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FBB5444-10FA-4C14-8CB4-E128430CF8A1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2.1.1 Existing Conditions Evaluation</a:t>
          </a:r>
        </a:p>
      </dgm:t>
    </dgm:pt>
    <dgm:pt modelId="{F16252AB-0D47-4947-A04D-93D1ED24793B}" type="parTrans" cxnId="{483D21C8-C1B0-468E-871B-C322F552F45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73012EF-DE1E-42CC-9F79-3DD4180177EC}" type="sibTrans" cxnId="{483D21C8-C1B0-468E-871B-C322F552F45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D3CAEEE-CAA7-460B-B8FB-5B9280F170FE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2.1.2 Proposed Improvements</a:t>
          </a:r>
        </a:p>
      </dgm:t>
    </dgm:pt>
    <dgm:pt modelId="{A6ADDB37-CE64-4F86-8EC2-3FE7E0DE0E45}" type="parTrans" cxnId="{53717EA1-095B-495C-9B7F-354E9D54517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BFE761C-58ED-41BA-A1D9-0D945A93E3DD}" type="sibTrans" cxnId="{53717EA1-095B-495C-9B7F-354E9D54517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1D2C93E-BFB8-426F-B4ED-7AF7116085AE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2.1.3 Benefit-Cost Analysis</a:t>
          </a:r>
        </a:p>
      </dgm:t>
    </dgm:pt>
    <dgm:pt modelId="{76784A39-B837-4799-BE1C-67C55977C042}" type="parTrans" cxnId="{2B022644-7822-4904-BD64-BB8C0E38712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3667AE1-EE47-4ACF-861A-12DE08ACD534}" type="sibTrans" cxnId="{2B022644-7822-4904-BD64-BB8C0E38712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BC38065-CC9D-4DDF-8E20-B88DB68F50CA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3.1.1 Design Plans</a:t>
          </a:r>
        </a:p>
      </dgm:t>
    </dgm:pt>
    <dgm:pt modelId="{C43D3E43-847E-4CF5-A86F-BC9D88346679}" type="parTrans" cxnId="{36C131CB-7231-4A47-B1AB-8D46A16E988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6D8ED2C-8586-4FF0-BA26-5DCEB16C0BE0}" type="sibTrans" cxnId="{36C131CB-7231-4A47-B1AB-8D46A16E988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0BE3207-2CEA-4C33-9617-6AB22E8E7585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3.1.2 Cost Estimate</a:t>
          </a:r>
        </a:p>
      </dgm:t>
    </dgm:pt>
    <dgm:pt modelId="{54775D72-8C89-438F-A10B-94E44102B5F4}" type="parTrans" cxnId="{122C0F5B-5C1D-4678-95C8-F9F0C0AF9B2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B5AE259-6685-42E7-9A1E-ED819E74568C}" type="sibTrans" cxnId="{122C0F5B-5C1D-4678-95C8-F9F0C0AF9B2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46AA606-37AC-4059-8391-876886B54728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3.1.3 Specifications</a:t>
          </a:r>
        </a:p>
      </dgm:t>
    </dgm:pt>
    <dgm:pt modelId="{1F6DF634-4112-4D56-B833-00495ABFFC95}" type="parTrans" cxnId="{2076598C-1555-44CD-B6FB-ED5E3852A40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9599561-AE52-4223-B663-69C1900543B9}" type="sibTrans" cxnId="{2076598C-1555-44CD-B6FB-ED5E3852A40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D37F58E-30A5-4D32-ACC9-CAABAF671B46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4.1.1 Construction Schedule</a:t>
          </a:r>
        </a:p>
      </dgm:t>
    </dgm:pt>
    <dgm:pt modelId="{3AF9AEF8-6DB7-4981-B8AA-B22C8C37E3A1}" type="parTrans" cxnId="{9854C1F2-2426-46F8-AF50-7E700A5E93D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B2BAB50-7507-486C-94EC-8F29184D6320}" type="sibTrans" cxnId="{9854C1F2-2426-46F8-AF50-7E700A5E93D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CF05CE2-0A37-45DF-9E02-00C23074F14B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4.1.2 Procurement</a:t>
          </a:r>
        </a:p>
      </dgm:t>
    </dgm:pt>
    <dgm:pt modelId="{32D7D242-5716-4E8B-9D61-7AAE5A966539}" type="parTrans" cxnId="{58409FC9-D64A-47FB-B94A-623F8B3648B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E970D72-9646-497E-B714-DA317FA4D509}" type="sibTrans" cxnId="{58409FC9-D64A-47FB-B94A-623F8B3648B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3DFB62D-1DBE-42FB-8A4A-44F68D411701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4.1.3 Construction</a:t>
          </a:r>
        </a:p>
      </dgm:t>
    </dgm:pt>
    <dgm:pt modelId="{6EEDDBB1-4ADE-4EAA-9D56-524631E20542}" type="parTrans" cxnId="{563F4781-931D-4FEC-BE7C-CA70C0EF8E5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B8DE136-BB5F-449B-AF50-5CDB617A378B}" type="sibTrans" cxnId="{563F4781-931D-4FEC-BE7C-CA70C0EF8E5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1ABFEE1-4394-4B02-8BC3-2994E90A9F7F}" type="pres">
      <dgm:prSet presAssocID="{76332CE3-AA36-4E27-ACF1-A25466B145F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C05FFFE-B578-4D69-A67D-5B3381A9BF6C}" type="pres">
      <dgm:prSet presAssocID="{2462C99B-B4DC-4ECD-9AA6-51D0800081A9}" presName="hierRoot1" presStyleCnt="0">
        <dgm:presLayoutVars>
          <dgm:hierBranch val="init"/>
        </dgm:presLayoutVars>
      </dgm:prSet>
      <dgm:spPr/>
    </dgm:pt>
    <dgm:pt modelId="{D6098953-5499-48A4-ACB9-F524E92134F4}" type="pres">
      <dgm:prSet presAssocID="{2462C99B-B4DC-4ECD-9AA6-51D0800081A9}" presName="rootComposite1" presStyleCnt="0"/>
      <dgm:spPr/>
    </dgm:pt>
    <dgm:pt modelId="{47C4E915-8BAB-4990-934E-F595467584A3}" type="pres">
      <dgm:prSet presAssocID="{2462C99B-B4DC-4ECD-9AA6-51D0800081A9}" presName="rootText1" presStyleLbl="node0" presStyleIdx="0" presStyleCnt="1">
        <dgm:presLayoutVars>
          <dgm:chPref val="3"/>
        </dgm:presLayoutVars>
      </dgm:prSet>
      <dgm:spPr/>
    </dgm:pt>
    <dgm:pt modelId="{DE482398-8102-4FFF-AB6A-70872D09AE05}" type="pres">
      <dgm:prSet presAssocID="{2462C99B-B4DC-4ECD-9AA6-51D0800081A9}" presName="rootConnector1" presStyleLbl="node1" presStyleIdx="0" presStyleCnt="0"/>
      <dgm:spPr/>
    </dgm:pt>
    <dgm:pt modelId="{0617FF7E-D891-40DC-9771-ECCFC4CDA9DF}" type="pres">
      <dgm:prSet presAssocID="{2462C99B-B4DC-4ECD-9AA6-51D0800081A9}" presName="hierChild2" presStyleCnt="0"/>
      <dgm:spPr/>
    </dgm:pt>
    <dgm:pt modelId="{313D0C6D-A564-414E-8EF8-44283DABC041}" type="pres">
      <dgm:prSet presAssocID="{F7F23791-FE20-4BF5-9837-955E5270AC09}" presName="Name37" presStyleLbl="parChTrans1D2" presStyleIdx="0" presStyleCnt="3"/>
      <dgm:spPr/>
    </dgm:pt>
    <dgm:pt modelId="{869B4047-D82B-4AB4-BFF3-869C5FA0B2D9}" type="pres">
      <dgm:prSet presAssocID="{53BF3E97-2FD4-4AE9-8D26-F7A32828B75A}" presName="hierRoot2" presStyleCnt="0">
        <dgm:presLayoutVars>
          <dgm:hierBranch val="hang"/>
        </dgm:presLayoutVars>
      </dgm:prSet>
      <dgm:spPr/>
    </dgm:pt>
    <dgm:pt modelId="{08A72C72-A32E-4011-9FE7-021C68A6D5D2}" type="pres">
      <dgm:prSet presAssocID="{53BF3E97-2FD4-4AE9-8D26-F7A32828B75A}" presName="rootComposite" presStyleCnt="0"/>
      <dgm:spPr/>
    </dgm:pt>
    <dgm:pt modelId="{FD35F127-C6B3-4F84-ADCF-49268ED7B433}" type="pres">
      <dgm:prSet presAssocID="{53BF3E97-2FD4-4AE9-8D26-F7A32828B75A}" presName="rootText" presStyleLbl="node2" presStyleIdx="0" presStyleCnt="3">
        <dgm:presLayoutVars>
          <dgm:chPref val="3"/>
        </dgm:presLayoutVars>
      </dgm:prSet>
      <dgm:spPr/>
    </dgm:pt>
    <dgm:pt modelId="{F41763EB-5F9E-4DD3-9F6E-5CEA6177090F}" type="pres">
      <dgm:prSet presAssocID="{53BF3E97-2FD4-4AE9-8D26-F7A32828B75A}" presName="rootConnector" presStyleLbl="node2" presStyleIdx="0" presStyleCnt="3"/>
      <dgm:spPr/>
    </dgm:pt>
    <dgm:pt modelId="{7AA0DD6F-E592-4885-887A-8264EAF481DF}" type="pres">
      <dgm:prSet presAssocID="{53BF3E97-2FD4-4AE9-8D26-F7A32828B75A}" presName="hierChild4" presStyleCnt="0"/>
      <dgm:spPr/>
    </dgm:pt>
    <dgm:pt modelId="{E2409885-8BA9-49AB-9B09-C2AA1A1F8039}" type="pres">
      <dgm:prSet presAssocID="{F16252AB-0D47-4947-A04D-93D1ED24793B}" presName="Name48" presStyleLbl="parChTrans1D3" presStyleIdx="0" presStyleCnt="9"/>
      <dgm:spPr/>
    </dgm:pt>
    <dgm:pt modelId="{99E9AF0F-0A82-4214-8B6E-44DFA7C30C28}" type="pres">
      <dgm:prSet presAssocID="{0FBB5444-10FA-4C14-8CB4-E128430CF8A1}" presName="hierRoot2" presStyleCnt="0">
        <dgm:presLayoutVars>
          <dgm:hierBranch val="init"/>
        </dgm:presLayoutVars>
      </dgm:prSet>
      <dgm:spPr/>
    </dgm:pt>
    <dgm:pt modelId="{FDADA1A4-7BCC-42C7-BA3C-8BAA5736CE80}" type="pres">
      <dgm:prSet presAssocID="{0FBB5444-10FA-4C14-8CB4-E128430CF8A1}" presName="rootComposite" presStyleCnt="0"/>
      <dgm:spPr/>
    </dgm:pt>
    <dgm:pt modelId="{70D1BAB2-7F5A-47A5-B389-37B9425A544C}" type="pres">
      <dgm:prSet presAssocID="{0FBB5444-10FA-4C14-8CB4-E128430CF8A1}" presName="rootText" presStyleLbl="node3" presStyleIdx="0" presStyleCnt="9">
        <dgm:presLayoutVars>
          <dgm:chPref val="3"/>
        </dgm:presLayoutVars>
      </dgm:prSet>
      <dgm:spPr/>
    </dgm:pt>
    <dgm:pt modelId="{260A57AF-42C5-438B-819D-30FDB3F83308}" type="pres">
      <dgm:prSet presAssocID="{0FBB5444-10FA-4C14-8CB4-E128430CF8A1}" presName="rootConnector" presStyleLbl="node3" presStyleIdx="0" presStyleCnt="9"/>
      <dgm:spPr/>
    </dgm:pt>
    <dgm:pt modelId="{3856429A-9732-45D3-BD7C-8E8E312C4D0A}" type="pres">
      <dgm:prSet presAssocID="{0FBB5444-10FA-4C14-8CB4-E128430CF8A1}" presName="hierChild4" presStyleCnt="0"/>
      <dgm:spPr/>
    </dgm:pt>
    <dgm:pt modelId="{CF6B6D2C-675C-41CC-92CA-ADDE14F72B55}" type="pres">
      <dgm:prSet presAssocID="{0FBB5444-10FA-4C14-8CB4-E128430CF8A1}" presName="hierChild5" presStyleCnt="0"/>
      <dgm:spPr/>
    </dgm:pt>
    <dgm:pt modelId="{518EE74E-4EB0-48E4-8A8A-AE1F083EB15D}" type="pres">
      <dgm:prSet presAssocID="{A6ADDB37-CE64-4F86-8EC2-3FE7E0DE0E45}" presName="Name48" presStyleLbl="parChTrans1D3" presStyleIdx="1" presStyleCnt="9"/>
      <dgm:spPr/>
    </dgm:pt>
    <dgm:pt modelId="{913D9A1F-A4DC-4095-8F5E-D10E1A716F9A}" type="pres">
      <dgm:prSet presAssocID="{8D3CAEEE-CAA7-460B-B8FB-5B9280F170FE}" presName="hierRoot2" presStyleCnt="0">
        <dgm:presLayoutVars>
          <dgm:hierBranch val="init"/>
        </dgm:presLayoutVars>
      </dgm:prSet>
      <dgm:spPr/>
    </dgm:pt>
    <dgm:pt modelId="{0195DAE3-6E1B-4EAD-9D07-0D4437DC7366}" type="pres">
      <dgm:prSet presAssocID="{8D3CAEEE-CAA7-460B-B8FB-5B9280F170FE}" presName="rootComposite" presStyleCnt="0"/>
      <dgm:spPr/>
    </dgm:pt>
    <dgm:pt modelId="{AAB1103A-FEDB-47D6-93B9-0183903BAA17}" type="pres">
      <dgm:prSet presAssocID="{8D3CAEEE-CAA7-460B-B8FB-5B9280F170FE}" presName="rootText" presStyleLbl="node3" presStyleIdx="1" presStyleCnt="9">
        <dgm:presLayoutVars>
          <dgm:chPref val="3"/>
        </dgm:presLayoutVars>
      </dgm:prSet>
      <dgm:spPr/>
    </dgm:pt>
    <dgm:pt modelId="{66123E52-BA61-4C0D-AB86-1CD31C6C0B7A}" type="pres">
      <dgm:prSet presAssocID="{8D3CAEEE-CAA7-460B-B8FB-5B9280F170FE}" presName="rootConnector" presStyleLbl="node3" presStyleIdx="1" presStyleCnt="9"/>
      <dgm:spPr/>
    </dgm:pt>
    <dgm:pt modelId="{F34B21F0-3196-45E8-87F9-0B2C4188C06D}" type="pres">
      <dgm:prSet presAssocID="{8D3CAEEE-CAA7-460B-B8FB-5B9280F170FE}" presName="hierChild4" presStyleCnt="0"/>
      <dgm:spPr/>
    </dgm:pt>
    <dgm:pt modelId="{87D96670-62FC-4EA4-B435-EC5B8AADBFBE}" type="pres">
      <dgm:prSet presAssocID="{8D3CAEEE-CAA7-460B-B8FB-5B9280F170FE}" presName="hierChild5" presStyleCnt="0"/>
      <dgm:spPr/>
    </dgm:pt>
    <dgm:pt modelId="{9BE08D92-E4B1-45B6-98CE-6A01F1BBD4A1}" type="pres">
      <dgm:prSet presAssocID="{76784A39-B837-4799-BE1C-67C55977C042}" presName="Name48" presStyleLbl="parChTrans1D3" presStyleIdx="2" presStyleCnt="9"/>
      <dgm:spPr/>
    </dgm:pt>
    <dgm:pt modelId="{80FE08C1-45BC-4D36-A98B-ED624BA81B97}" type="pres">
      <dgm:prSet presAssocID="{A1D2C93E-BFB8-426F-B4ED-7AF7116085AE}" presName="hierRoot2" presStyleCnt="0">
        <dgm:presLayoutVars>
          <dgm:hierBranch val="init"/>
        </dgm:presLayoutVars>
      </dgm:prSet>
      <dgm:spPr/>
    </dgm:pt>
    <dgm:pt modelId="{3B49484D-27A7-4859-AD7C-292C0E0AF987}" type="pres">
      <dgm:prSet presAssocID="{A1D2C93E-BFB8-426F-B4ED-7AF7116085AE}" presName="rootComposite" presStyleCnt="0"/>
      <dgm:spPr/>
    </dgm:pt>
    <dgm:pt modelId="{0EDD6C51-56DA-4A84-85B7-293D26966221}" type="pres">
      <dgm:prSet presAssocID="{A1D2C93E-BFB8-426F-B4ED-7AF7116085AE}" presName="rootText" presStyleLbl="node3" presStyleIdx="2" presStyleCnt="9">
        <dgm:presLayoutVars>
          <dgm:chPref val="3"/>
        </dgm:presLayoutVars>
      </dgm:prSet>
      <dgm:spPr/>
    </dgm:pt>
    <dgm:pt modelId="{3245E0A6-CE9E-4717-9BE6-6263021A6B2A}" type="pres">
      <dgm:prSet presAssocID="{A1D2C93E-BFB8-426F-B4ED-7AF7116085AE}" presName="rootConnector" presStyleLbl="node3" presStyleIdx="2" presStyleCnt="9"/>
      <dgm:spPr/>
    </dgm:pt>
    <dgm:pt modelId="{97019750-11ED-45CA-AF9C-05C6EEB641F5}" type="pres">
      <dgm:prSet presAssocID="{A1D2C93E-BFB8-426F-B4ED-7AF7116085AE}" presName="hierChild4" presStyleCnt="0"/>
      <dgm:spPr/>
    </dgm:pt>
    <dgm:pt modelId="{4E852905-060F-4400-AF73-DC91F0D8E74D}" type="pres">
      <dgm:prSet presAssocID="{A1D2C93E-BFB8-426F-B4ED-7AF7116085AE}" presName="hierChild5" presStyleCnt="0"/>
      <dgm:spPr/>
    </dgm:pt>
    <dgm:pt modelId="{FF2BF3FD-56EB-4FF8-8352-BB33C7AE40A9}" type="pres">
      <dgm:prSet presAssocID="{53BF3E97-2FD4-4AE9-8D26-F7A32828B75A}" presName="hierChild5" presStyleCnt="0"/>
      <dgm:spPr/>
    </dgm:pt>
    <dgm:pt modelId="{C4D035F3-9377-419B-9861-3C1F08141758}" type="pres">
      <dgm:prSet presAssocID="{AD6F3FF1-1166-4ED3-9082-C2D0A0113D04}" presName="Name37" presStyleLbl="parChTrans1D2" presStyleIdx="1" presStyleCnt="3"/>
      <dgm:spPr/>
    </dgm:pt>
    <dgm:pt modelId="{894D82F2-BF75-4F10-B541-5D0E2A74A0E0}" type="pres">
      <dgm:prSet presAssocID="{638A1262-0348-4B1E-8B1D-B5C6B65B9267}" presName="hierRoot2" presStyleCnt="0">
        <dgm:presLayoutVars>
          <dgm:hierBranch val="hang"/>
        </dgm:presLayoutVars>
      </dgm:prSet>
      <dgm:spPr/>
    </dgm:pt>
    <dgm:pt modelId="{064CDDCF-A6BD-4B1E-9FEF-294BA14241DD}" type="pres">
      <dgm:prSet presAssocID="{638A1262-0348-4B1E-8B1D-B5C6B65B9267}" presName="rootComposite" presStyleCnt="0"/>
      <dgm:spPr/>
    </dgm:pt>
    <dgm:pt modelId="{14F859F4-4C6F-43CC-B1F4-8C6A8CC33C59}" type="pres">
      <dgm:prSet presAssocID="{638A1262-0348-4B1E-8B1D-B5C6B65B9267}" presName="rootText" presStyleLbl="node2" presStyleIdx="1" presStyleCnt="3">
        <dgm:presLayoutVars>
          <dgm:chPref val="3"/>
        </dgm:presLayoutVars>
      </dgm:prSet>
      <dgm:spPr/>
    </dgm:pt>
    <dgm:pt modelId="{A265584C-454B-464D-99EC-E6DBD0F19372}" type="pres">
      <dgm:prSet presAssocID="{638A1262-0348-4B1E-8B1D-B5C6B65B9267}" presName="rootConnector" presStyleLbl="node2" presStyleIdx="1" presStyleCnt="3"/>
      <dgm:spPr/>
    </dgm:pt>
    <dgm:pt modelId="{1CB5269E-DB28-47E0-904B-441123C5C960}" type="pres">
      <dgm:prSet presAssocID="{638A1262-0348-4B1E-8B1D-B5C6B65B9267}" presName="hierChild4" presStyleCnt="0"/>
      <dgm:spPr/>
    </dgm:pt>
    <dgm:pt modelId="{D452C538-5A64-4AB7-961B-2CE8395FF6AF}" type="pres">
      <dgm:prSet presAssocID="{C43D3E43-847E-4CF5-A86F-BC9D88346679}" presName="Name48" presStyleLbl="parChTrans1D3" presStyleIdx="3" presStyleCnt="9"/>
      <dgm:spPr/>
    </dgm:pt>
    <dgm:pt modelId="{05E6C5F8-3226-4D8D-8C30-B8837071C50B}" type="pres">
      <dgm:prSet presAssocID="{4BC38065-CC9D-4DDF-8E20-B88DB68F50CA}" presName="hierRoot2" presStyleCnt="0">
        <dgm:presLayoutVars>
          <dgm:hierBranch val="init"/>
        </dgm:presLayoutVars>
      </dgm:prSet>
      <dgm:spPr/>
    </dgm:pt>
    <dgm:pt modelId="{676EBAB3-42AD-4C22-949D-8F7F3AE6E221}" type="pres">
      <dgm:prSet presAssocID="{4BC38065-CC9D-4DDF-8E20-B88DB68F50CA}" presName="rootComposite" presStyleCnt="0"/>
      <dgm:spPr/>
    </dgm:pt>
    <dgm:pt modelId="{53D9D034-45FA-447F-839F-BCE3A86B0C9B}" type="pres">
      <dgm:prSet presAssocID="{4BC38065-CC9D-4DDF-8E20-B88DB68F50CA}" presName="rootText" presStyleLbl="node3" presStyleIdx="3" presStyleCnt="9">
        <dgm:presLayoutVars>
          <dgm:chPref val="3"/>
        </dgm:presLayoutVars>
      </dgm:prSet>
      <dgm:spPr/>
    </dgm:pt>
    <dgm:pt modelId="{C020AAE7-56D7-42DD-A2F5-FA39539E76A4}" type="pres">
      <dgm:prSet presAssocID="{4BC38065-CC9D-4DDF-8E20-B88DB68F50CA}" presName="rootConnector" presStyleLbl="node3" presStyleIdx="3" presStyleCnt="9"/>
      <dgm:spPr/>
    </dgm:pt>
    <dgm:pt modelId="{84E09CFE-B033-4163-83C4-537686C169A8}" type="pres">
      <dgm:prSet presAssocID="{4BC38065-CC9D-4DDF-8E20-B88DB68F50CA}" presName="hierChild4" presStyleCnt="0"/>
      <dgm:spPr/>
    </dgm:pt>
    <dgm:pt modelId="{26AD7F73-52CD-423A-9C08-B2E7068E7346}" type="pres">
      <dgm:prSet presAssocID="{4BC38065-CC9D-4DDF-8E20-B88DB68F50CA}" presName="hierChild5" presStyleCnt="0"/>
      <dgm:spPr/>
    </dgm:pt>
    <dgm:pt modelId="{CCF76012-78D5-43DA-A839-D51F5B1F4D88}" type="pres">
      <dgm:prSet presAssocID="{54775D72-8C89-438F-A10B-94E44102B5F4}" presName="Name48" presStyleLbl="parChTrans1D3" presStyleIdx="4" presStyleCnt="9"/>
      <dgm:spPr/>
    </dgm:pt>
    <dgm:pt modelId="{28DEA495-FFDD-46CA-97FB-81460AF6DE64}" type="pres">
      <dgm:prSet presAssocID="{D0BE3207-2CEA-4C33-9617-6AB22E8E7585}" presName="hierRoot2" presStyleCnt="0">
        <dgm:presLayoutVars>
          <dgm:hierBranch val="init"/>
        </dgm:presLayoutVars>
      </dgm:prSet>
      <dgm:spPr/>
    </dgm:pt>
    <dgm:pt modelId="{0A10249F-1910-4BC9-9667-C5502D7DCF02}" type="pres">
      <dgm:prSet presAssocID="{D0BE3207-2CEA-4C33-9617-6AB22E8E7585}" presName="rootComposite" presStyleCnt="0"/>
      <dgm:spPr/>
    </dgm:pt>
    <dgm:pt modelId="{1D1C5225-81D5-44C3-A901-11BA95059246}" type="pres">
      <dgm:prSet presAssocID="{D0BE3207-2CEA-4C33-9617-6AB22E8E7585}" presName="rootText" presStyleLbl="node3" presStyleIdx="4" presStyleCnt="9">
        <dgm:presLayoutVars>
          <dgm:chPref val="3"/>
        </dgm:presLayoutVars>
      </dgm:prSet>
      <dgm:spPr/>
    </dgm:pt>
    <dgm:pt modelId="{BC065D7E-0A4A-4A70-B3E8-F1FA54194F1B}" type="pres">
      <dgm:prSet presAssocID="{D0BE3207-2CEA-4C33-9617-6AB22E8E7585}" presName="rootConnector" presStyleLbl="node3" presStyleIdx="4" presStyleCnt="9"/>
      <dgm:spPr/>
    </dgm:pt>
    <dgm:pt modelId="{6A3C53A9-82A8-4588-99A6-3E348E806D2C}" type="pres">
      <dgm:prSet presAssocID="{D0BE3207-2CEA-4C33-9617-6AB22E8E7585}" presName="hierChild4" presStyleCnt="0"/>
      <dgm:spPr/>
    </dgm:pt>
    <dgm:pt modelId="{221D77D2-418E-4950-9F97-ADC6723275A4}" type="pres">
      <dgm:prSet presAssocID="{D0BE3207-2CEA-4C33-9617-6AB22E8E7585}" presName="hierChild5" presStyleCnt="0"/>
      <dgm:spPr/>
    </dgm:pt>
    <dgm:pt modelId="{992FAB60-BE40-499E-9D2A-62D7D36B6736}" type="pres">
      <dgm:prSet presAssocID="{1F6DF634-4112-4D56-B833-00495ABFFC95}" presName="Name48" presStyleLbl="parChTrans1D3" presStyleIdx="5" presStyleCnt="9"/>
      <dgm:spPr/>
    </dgm:pt>
    <dgm:pt modelId="{A8287C1C-79FD-4449-B0E6-D10BEB36A6C9}" type="pres">
      <dgm:prSet presAssocID="{646AA606-37AC-4059-8391-876886B54728}" presName="hierRoot2" presStyleCnt="0">
        <dgm:presLayoutVars>
          <dgm:hierBranch val="init"/>
        </dgm:presLayoutVars>
      </dgm:prSet>
      <dgm:spPr/>
    </dgm:pt>
    <dgm:pt modelId="{A04C0770-0F00-48B2-BA74-1C6E6D486D90}" type="pres">
      <dgm:prSet presAssocID="{646AA606-37AC-4059-8391-876886B54728}" presName="rootComposite" presStyleCnt="0"/>
      <dgm:spPr/>
    </dgm:pt>
    <dgm:pt modelId="{3C6EF237-6B34-43D9-B0E0-52ACC1E0D77F}" type="pres">
      <dgm:prSet presAssocID="{646AA606-37AC-4059-8391-876886B54728}" presName="rootText" presStyleLbl="node3" presStyleIdx="5" presStyleCnt="9">
        <dgm:presLayoutVars>
          <dgm:chPref val="3"/>
        </dgm:presLayoutVars>
      </dgm:prSet>
      <dgm:spPr/>
    </dgm:pt>
    <dgm:pt modelId="{4F9F67E6-E212-4E61-BA94-A675666AC615}" type="pres">
      <dgm:prSet presAssocID="{646AA606-37AC-4059-8391-876886B54728}" presName="rootConnector" presStyleLbl="node3" presStyleIdx="5" presStyleCnt="9"/>
      <dgm:spPr/>
    </dgm:pt>
    <dgm:pt modelId="{968620DF-17D4-46E0-B107-AF796F4D9E97}" type="pres">
      <dgm:prSet presAssocID="{646AA606-37AC-4059-8391-876886B54728}" presName="hierChild4" presStyleCnt="0"/>
      <dgm:spPr/>
    </dgm:pt>
    <dgm:pt modelId="{C22AAB04-B4C5-4C06-A88A-5743E9E2366D}" type="pres">
      <dgm:prSet presAssocID="{646AA606-37AC-4059-8391-876886B54728}" presName="hierChild5" presStyleCnt="0"/>
      <dgm:spPr/>
    </dgm:pt>
    <dgm:pt modelId="{3137C4C9-E865-4E23-A3B4-205A08D0A99E}" type="pres">
      <dgm:prSet presAssocID="{638A1262-0348-4B1E-8B1D-B5C6B65B9267}" presName="hierChild5" presStyleCnt="0"/>
      <dgm:spPr/>
    </dgm:pt>
    <dgm:pt modelId="{941ADF53-2843-446F-90FA-2EDF6A92E532}" type="pres">
      <dgm:prSet presAssocID="{52AE55A0-E70C-4BE0-8032-925DB0780A46}" presName="Name37" presStyleLbl="parChTrans1D2" presStyleIdx="2" presStyleCnt="3"/>
      <dgm:spPr/>
    </dgm:pt>
    <dgm:pt modelId="{9F6E5B23-395B-4453-8A79-2F3B02791044}" type="pres">
      <dgm:prSet presAssocID="{AB42F2AF-D7C8-47A6-88C2-19DD1B702BEE}" presName="hierRoot2" presStyleCnt="0">
        <dgm:presLayoutVars>
          <dgm:hierBranch val="hang"/>
        </dgm:presLayoutVars>
      </dgm:prSet>
      <dgm:spPr/>
    </dgm:pt>
    <dgm:pt modelId="{A3E19325-8052-43F0-992C-D04B6B9D1A30}" type="pres">
      <dgm:prSet presAssocID="{AB42F2AF-D7C8-47A6-88C2-19DD1B702BEE}" presName="rootComposite" presStyleCnt="0"/>
      <dgm:spPr/>
    </dgm:pt>
    <dgm:pt modelId="{730C7A4F-700C-44B7-B4F8-F78551607923}" type="pres">
      <dgm:prSet presAssocID="{AB42F2AF-D7C8-47A6-88C2-19DD1B702BEE}" presName="rootText" presStyleLbl="node2" presStyleIdx="2" presStyleCnt="3">
        <dgm:presLayoutVars>
          <dgm:chPref val="3"/>
        </dgm:presLayoutVars>
      </dgm:prSet>
      <dgm:spPr/>
    </dgm:pt>
    <dgm:pt modelId="{545C85A4-A60D-4F0C-AFD3-FD1778F91DCA}" type="pres">
      <dgm:prSet presAssocID="{AB42F2AF-D7C8-47A6-88C2-19DD1B702BEE}" presName="rootConnector" presStyleLbl="node2" presStyleIdx="2" presStyleCnt="3"/>
      <dgm:spPr/>
    </dgm:pt>
    <dgm:pt modelId="{24935BDF-8910-42A4-A9DC-85BECCF5F58B}" type="pres">
      <dgm:prSet presAssocID="{AB42F2AF-D7C8-47A6-88C2-19DD1B702BEE}" presName="hierChild4" presStyleCnt="0"/>
      <dgm:spPr/>
    </dgm:pt>
    <dgm:pt modelId="{4B48CEE7-E34F-457B-B40B-1F9A9A7D117B}" type="pres">
      <dgm:prSet presAssocID="{3AF9AEF8-6DB7-4981-B8AA-B22C8C37E3A1}" presName="Name48" presStyleLbl="parChTrans1D3" presStyleIdx="6" presStyleCnt="9"/>
      <dgm:spPr/>
    </dgm:pt>
    <dgm:pt modelId="{D97E6175-73A9-4EA9-9C20-DC49F0A58262}" type="pres">
      <dgm:prSet presAssocID="{7D37F58E-30A5-4D32-ACC9-CAABAF671B46}" presName="hierRoot2" presStyleCnt="0">
        <dgm:presLayoutVars>
          <dgm:hierBranch val="init"/>
        </dgm:presLayoutVars>
      </dgm:prSet>
      <dgm:spPr/>
    </dgm:pt>
    <dgm:pt modelId="{90171A66-DD5A-443F-A868-7B73F49BD22E}" type="pres">
      <dgm:prSet presAssocID="{7D37F58E-30A5-4D32-ACC9-CAABAF671B46}" presName="rootComposite" presStyleCnt="0"/>
      <dgm:spPr/>
    </dgm:pt>
    <dgm:pt modelId="{51253B6E-1F38-4B4D-913B-A1D74FAD8099}" type="pres">
      <dgm:prSet presAssocID="{7D37F58E-30A5-4D32-ACC9-CAABAF671B46}" presName="rootText" presStyleLbl="node3" presStyleIdx="6" presStyleCnt="9">
        <dgm:presLayoutVars>
          <dgm:chPref val="3"/>
        </dgm:presLayoutVars>
      </dgm:prSet>
      <dgm:spPr/>
    </dgm:pt>
    <dgm:pt modelId="{A35B7F8B-0B72-4D51-BF86-F3682AC8C1ED}" type="pres">
      <dgm:prSet presAssocID="{7D37F58E-30A5-4D32-ACC9-CAABAF671B46}" presName="rootConnector" presStyleLbl="node3" presStyleIdx="6" presStyleCnt="9"/>
      <dgm:spPr/>
    </dgm:pt>
    <dgm:pt modelId="{2833D79E-6190-4326-A22D-0B5B1B04F106}" type="pres">
      <dgm:prSet presAssocID="{7D37F58E-30A5-4D32-ACC9-CAABAF671B46}" presName="hierChild4" presStyleCnt="0"/>
      <dgm:spPr/>
    </dgm:pt>
    <dgm:pt modelId="{0254CB3E-CDBA-48F5-A87A-A163C247B23C}" type="pres">
      <dgm:prSet presAssocID="{7D37F58E-30A5-4D32-ACC9-CAABAF671B46}" presName="hierChild5" presStyleCnt="0"/>
      <dgm:spPr/>
    </dgm:pt>
    <dgm:pt modelId="{0902F7E7-0487-4F87-AF61-ACE6EFFB6BE9}" type="pres">
      <dgm:prSet presAssocID="{32D7D242-5716-4E8B-9D61-7AAE5A966539}" presName="Name48" presStyleLbl="parChTrans1D3" presStyleIdx="7" presStyleCnt="9"/>
      <dgm:spPr/>
    </dgm:pt>
    <dgm:pt modelId="{BB30E190-85ED-4309-94D2-191F53D3F0EA}" type="pres">
      <dgm:prSet presAssocID="{0CF05CE2-0A37-45DF-9E02-00C23074F14B}" presName="hierRoot2" presStyleCnt="0">
        <dgm:presLayoutVars>
          <dgm:hierBranch val="init"/>
        </dgm:presLayoutVars>
      </dgm:prSet>
      <dgm:spPr/>
    </dgm:pt>
    <dgm:pt modelId="{3434D38A-94D0-4505-BA62-8C07539F187B}" type="pres">
      <dgm:prSet presAssocID="{0CF05CE2-0A37-45DF-9E02-00C23074F14B}" presName="rootComposite" presStyleCnt="0"/>
      <dgm:spPr/>
    </dgm:pt>
    <dgm:pt modelId="{2312ABC3-4E00-4DC9-862D-B16A3737DB71}" type="pres">
      <dgm:prSet presAssocID="{0CF05CE2-0A37-45DF-9E02-00C23074F14B}" presName="rootText" presStyleLbl="node3" presStyleIdx="7" presStyleCnt="9">
        <dgm:presLayoutVars>
          <dgm:chPref val="3"/>
        </dgm:presLayoutVars>
      </dgm:prSet>
      <dgm:spPr/>
    </dgm:pt>
    <dgm:pt modelId="{4C3BBA99-F50B-436A-B943-571FB18D3AE0}" type="pres">
      <dgm:prSet presAssocID="{0CF05CE2-0A37-45DF-9E02-00C23074F14B}" presName="rootConnector" presStyleLbl="node3" presStyleIdx="7" presStyleCnt="9"/>
      <dgm:spPr/>
    </dgm:pt>
    <dgm:pt modelId="{80C2BFDF-4598-417F-AA7B-803B54989C84}" type="pres">
      <dgm:prSet presAssocID="{0CF05CE2-0A37-45DF-9E02-00C23074F14B}" presName="hierChild4" presStyleCnt="0"/>
      <dgm:spPr/>
    </dgm:pt>
    <dgm:pt modelId="{DE319C68-2D92-4EB5-BB6E-9EC6FC196452}" type="pres">
      <dgm:prSet presAssocID="{0CF05CE2-0A37-45DF-9E02-00C23074F14B}" presName="hierChild5" presStyleCnt="0"/>
      <dgm:spPr/>
    </dgm:pt>
    <dgm:pt modelId="{79F93572-CB88-42A5-A750-53A56F2336CB}" type="pres">
      <dgm:prSet presAssocID="{6EEDDBB1-4ADE-4EAA-9D56-524631E20542}" presName="Name48" presStyleLbl="parChTrans1D3" presStyleIdx="8" presStyleCnt="9"/>
      <dgm:spPr/>
    </dgm:pt>
    <dgm:pt modelId="{17155721-7BB0-4943-9939-B2E724654509}" type="pres">
      <dgm:prSet presAssocID="{D3DFB62D-1DBE-42FB-8A4A-44F68D411701}" presName="hierRoot2" presStyleCnt="0">
        <dgm:presLayoutVars>
          <dgm:hierBranch val="init"/>
        </dgm:presLayoutVars>
      </dgm:prSet>
      <dgm:spPr/>
    </dgm:pt>
    <dgm:pt modelId="{19397AB9-D653-496B-ACB3-B03792E67C1E}" type="pres">
      <dgm:prSet presAssocID="{D3DFB62D-1DBE-42FB-8A4A-44F68D411701}" presName="rootComposite" presStyleCnt="0"/>
      <dgm:spPr/>
    </dgm:pt>
    <dgm:pt modelId="{BC54CDD4-D1A0-4218-B025-5F3F8A11245B}" type="pres">
      <dgm:prSet presAssocID="{D3DFB62D-1DBE-42FB-8A4A-44F68D411701}" presName="rootText" presStyleLbl="node3" presStyleIdx="8" presStyleCnt="9">
        <dgm:presLayoutVars>
          <dgm:chPref val="3"/>
        </dgm:presLayoutVars>
      </dgm:prSet>
      <dgm:spPr/>
    </dgm:pt>
    <dgm:pt modelId="{B238148A-4A29-4C0B-A998-C25BAA1C07EF}" type="pres">
      <dgm:prSet presAssocID="{D3DFB62D-1DBE-42FB-8A4A-44F68D411701}" presName="rootConnector" presStyleLbl="node3" presStyleIdx="8" presStyleCnt="9"/>
      <dgm:spPr/>
    </dgm:pt>
    <dgm:pt modelId="{48DBB101-3614-4B8C-8353-BA5EF1BEC770}" type="pres">
      <dgm:prSet presAssocID="{D3DFB62D-1DBE-42FB-8A4A-44F68D411701}" presName="hierChild4" presStyleCnt="0"/>
      <dgm:spPr/>
    </dgm:pt>
    <dgm:pt modelId="{B58DA569-F544-4165-8380-CDDD3D39C6D1}" type="pres">
      <dgm:prSet presAssocID="{D3DFB62D-1DBE-42FB-8A4A-44F68D411701}" presName="hierChild5" presStyleCnt="0"/>
      <dgm:spPr/>
    </dgm:pt>
    <dgm:pt modelId="{3BB7A61F-1CA5-4703-927C-8B43D60F4170}" type="pres">
      <dgm:prSet presAssocID="{AB42F2AF-D7C8-47A6-88C2-19DD1B702BEE}" presName="hierChild5" presStyleCnt="0"/>
      <dgm:spPr/>
    </dgm:pt>
    <dgm:pt modelId="{281743CB-5001-4191-858E-F1E8A7EB63BF}" type="pres">
      <dgm:prSet presAssocID="{2462C99B-B4DC-4ECD-9AA6-51D0800081A9}" presName="hierChild3" presStyleCnt="0"/>
      <dgm:spPr/>
    </dgm:pt>
  </dgm:ptLst>
  <dgm:cxnLst>
    <dgm:cxn modelId="{469C1E17-1FF7-4B8A-9B39-C6C9F079D7FF}" type="presOf" srcId="{53BF3E97-2FD4-4AE9-8D26-F7A32828B75A}" destId="{FD35F127-C6B3-4F84-ADCF-49268ED7B433}" srcOrd="0" destOrd="0" presId="urn:microsoft.com/office/officeart/2005/8/layout/orgChart1"/>
    <dgm:cxn modelId="{FD0FCF19-FE0B-41E2-81CC-1AD82267199E}" type="presOf" srcId="{0CF05CE2-0A37-45DF-9E02-00C23074F14B}" destId="{2312ABC3-4E00-4DC9-862D-B16A3737DB71}" srcOrd="0" destOrd="0" presId="urn:microsoft.com/office/officeart/2005/8/layout/orgChart1"/>
    <dgm:cxn modelId="{894DC421-5709-4303-B1A3-0BDB7BC5C42C}" type="presOf" srcId="{D3DFB62D-1DBE-42FB-8A4A-44F68D411701}" destId="{B238148A-4A29-4C0B-A998-C25BAA1C07EF}" srcOrd="1" destOrd="0" presId="urn:microsoft.com/office/officeart/2005/8/layout/orgChart1"/>
    <dgm:cxn modelId="{3EDC7D29-2414-44B8-B283-988173D22D69}" type="presOf" srcId="{7D37F58E-30A5-4D32-ACC9-CAABAF671B46}" destId="{A35B7F8B-0B72-4D51-BF86-F3682AC8C1ED}" srcOrd="1" destOrd="0" presId="urn:microsoft.com/office/officeart/2005/8/layout/orgChart1"/>
    <dgm:cxn modelId="{14940A2B-C921-4A15-8174-0F41144B9C05}" srcId="{2462C99B-B4DC-4ECD-9AA6-51D0800081A9}" destId="{53BF3E97-2FD4-4AE9-8D26-F7A32828B75A}" srcOrd="0" destOrd="0" parTransId="{F7F23791-FE20-4BF5-9837-955E5270AC09}" sibTransId="{DA611864-2526-47FE-8188-9EF0675F97A0}"/>
    <dgm:cxn modelId="{B7712D2B-1098-4306-9CBF-1B141BC7F10F}" type="presOf" srcId="{2462C99B-B4DC-4ECD-9AA6-51D0800081A9}" destId="{DE482398-8102-4FFF-AB6A-70872D09AE05}" srcOrd="1" destOrd="0" presId="urn:microsoft.com/office/officeart/2005/8/layout/orgChart1"/>
    <dgm:cxn modelId="{13F67C31-E071-474F-95A1-0C8D8324569C}" type="presOf" srcId="{AD6F3FF1-1166-4ED3-9082-C2D0A0113D04}" destId="{C4D035F3-9377-419B-9861-3C1F08141758}" srcOrd="0" destOrd="0" presId="urn:microsoft.com/office/officeart/2005/8/layout/orgChart1"/>
    <dgm:cxn modelId="{34EDF235-530F-48CD-AB47-1A16350BF42D}" type="presOf" srcId="{7D37F58E-30A5-4D32-ACC9-CAABAF671B46}" destId="{51253B6E-1F38-4B4D-913B-A1D74FAD8099}" srcOrd="0" destOrd="0" presId="urn:microsoft.com/office/officeart/2005/8/layout/orgChart1"/>
    <dgm:cxn modelId="{449C8039-890E-47B3-B8A8-7D8EDB523038}" type="presOf" srcId="{32D7D242-5716-4E8B-9D61-7AAE5A966539}" destId="{0902F7E7-0487-4F87-AF61-ACE6EFFB6BE9}" srcOrd="0" destOrd="0" presId="urn:microsoft.com/office/officeart/2005/8/layout/orgChart1"/>
    <dgm:cxn modelId="{0006843B-56E0-4CFE-8451-6E6C7012E450}" type="presOf" srcId="{53BF3E97-2FD4-4AE9-8D26-F7A32828B75A}" destId="{F41763EB-5F9E-4DD3-9F6E-5CEA6177090F}" srcOrd="1" destOrd="0" presId="urn:microsoft.com/office/officeart/2005/8/layout/orgChart1"/>
    <dgm:cxn modelId="{D338CC3F-7720-4227-B826-F5CA7C688643}" type="presOf" srcId="{8D3CAEEE-CAA7-460B-B8FB-5B9280F170FE}" destId="{66123E52-BA61-4C0D-AB86-1CD31C6C0B7A}" srcOrd="1" destOrd="0" presId="urn:microsoft.com/office/officeart/2005/8/layout/orgChart1"/>
    <dgm:cxn modelId="{122C0F5B-5C1D-4678-95C8-F9F0C0AF9B25}" srcId="{638A1262-0348-4B1E-8B1D-B5C6B65B9267}" destId="{D0BE3207-2CEA-4C33-9617-6AB22E8E7585}" srcOrd="1" destOrd="0" parTransId="{54775D72-8C89-438F-A10B-94E44102B5F4}" sibTransId="{FB5AE259-6685-42E7-9A1E-ED819E74568C}"/>
    <dgm:cxn modelId="{4E20CD5C-F7AC-47E1-812C-33AA1689E87F}" type="presOf" srcId="{52AE55A0-E70C-4BE0-8032-925DB0780A46}" destId="{941ADF53-2843-446F-90FA-2EDF6A92E532}" srcOrd="0" destOrd="0" presId="urn:microsoft.com/office/officeart/2005/8/layout/orgChart1"/>
    <dgm:cxn modelId="{8F8CD642-7E6D-4CB7-86BB-4BDAC29E3779}" type="presOf" srcId="{54775D72-8C89-438F-A10B-94E44102B5F4}" destId="{CCF76012-78D5-43DA-A839-D51F5B1F4D88}" srcOrd="0" destOrd="0" presId="urn:microsoft.com/office/officeart/2005/8/layout/orgChart1"/>
    <dgm:cxn modelId="{2B022644-7822-4904-BD64-BB8C0E387129}" srcId="{53BF3E97-2FD4-4AE9-8D26-F7A32828B75A}" destId="{A1D2C93E-BFB8-426F-B4ED-7AF7116085AE}" srcOrd="2" destOrd="0" parTransId="{76784A39-B837-4799-BE1C-67C55977C042}" sibTransId="{E3667AE1-EE47-4ACF-861A-12DE08ACD534}"/>
    <dgm:cxn modelId="{FD81BA49-64F2-4964-8B95-199ACAC43BC4}" type="presOf" srcId="{2462C99B-B4DC-4ECD-9AA6-51D0800081A9}" destId="{47C4E915-8BAB-4990-934E-F595467584A3}" srcOrd="0" destOrd="0" presId="urn:microsoft.com/office/officeart/2005/8/layout/orgChart1"/>
    <dgm:cxn modelId="{092B084A-3C10-4C81-9544-339393132FCF}" type="presOf" srcId="{D3DFB62D-1DBE-42FB-8A4A-44F68D411701}" destId="{BC54CDD4-D1A0-4218-B025-5F3F8A11245B}" srcOrd="0" destOrd="0" presId="urn:microsoft.com/office/officeart/2005/8/layout/orgChart1"/>
    <dgm:cxn modelId="{25A57B76-6DB4-46B9-84A9-3D10A90EF74E}" type="presOf" srcId="{638A1262-0348-4B1E-8B1D-B5C6B65B9267}" destId="{A265584C-454B-464D-99EC-E6DBD0F19372}" srcOrd="1" destOrd="0" presId="urn:microsoft.com/office/officeart/2005/8/layout/orgChart1"/>
    <dgm:cxn modelId="{45021C78-352A-4442-B6A1-ADFBCE00B70E}" type="presOf" srcId="{0FBB5444-10FA-4C14-8CB4-E128430CF8A1}" destId="{260A57AF-42C5-438B-819D-30FDB3F83308}" srcOrd="1" destOrd="0" presId="urn:microsoft.com/office/officeart/2005/8/layout/orgChart1"/>
    <dgm:cxn modelId="{563F4781-931D-4FEC-BE7C-CA70C0EF8E52}" srcId="{AB42F2AF-D7C8-47A6-88C2-19DD1B702BEE}" destId="{D3DFB62D-1DBE-42FB-8A4A-44F68D411701}" srcOrd="2" destOrd="0" parTransId="{6EEDDBB1-4ADE-4EAA-9D56-524631E20542}" sibTransId="{4B8DE136-BB5F-449B-AF50-5CDB617A378B}"/>
    <dgm:cxn modelId="{9DDE6E82-F40C-4409-9597-83F74996F46E}" srcId="{76332CE3-AA36-4E27-ACF1-A25466B145FC}" destId="{2462C99B-B4DC-4ECD-9AA6-51D0800081A9}" srcOrd="0" destOrd="0" parTransId="{5ABB8EBC-BBCF-4A4F-8B40-FF211B02B665}" sibTransId="{7BB600D6-0FAF-46C0-A51C-22E86F27C6C8}"/>
    <dgm:cxn modelId="{48203783-9012-4FDB-83D1-020B4B8ACA25}" type="presOf" srcId="{A1D2C93E-BFB8-426F-B4ED-7AF7116085AE}" destId="{3245E0A6-CE9E-4717-9BE6-6263021A6B2A}" srcOrd="1" destOrd="0" presId="urn:microsoft.com/office/officeart/2005/8/layout/orgChart1"/>
    <dgm:cxn modelId="{A4552688-6C29-4C0E-B976-090E4C859FA3}" type="presOf" srcId="{646AA606-37AC-4059-8391-876886B54728}" destId="{3C6EF237-6B34-43D9-B0E0-52ACC1E0D77F}" srcOrd="0" destOrd="0" presId="urn:microsoft.com/office/officeart/2005/8/layout/orgChart1"/>
    <dgm:cxn modelId="{0A0E558C-B056-4904-94C2-7A996DF6D1CF}" type="presOf" srcId="{4BC38065-CC9D-4DDF-8E20-B88DB68F50CA}" destId="{C020AAE7-56D7-42DD-A2F5-FA39539E76A4}" srcOrd="1" destOrd="0" presId="urn:microsoft.com/office/officeart/2005/8/layout/orgChart1"/>
    <dgm:cxn modelId="{2076598C-1555-44CD-B6FB-ED5E3852A40B}" srcId="{638A1262-0348-4B1E-8B1D-B5C6B65B9267}" destId="{646AA606-37AC-4059-8391-876886B54728}" srcOrd="2" destOrd="0" parTransId="{1F6DF634-4112-4D56-B833-00495ABFFC95}" sibTransId="{29599561-AE52-4223-B663-69C1900543B9}"/>
    <dgm:cxn modelId="{1800E194-6400-4134-850C-9ADBAEA6E91D}" type="presOf" srcId="{F7F23791-FE20-4BF5-9837-955E5270AC09}" destId="{313D0C6D-A564-414E-8EF8-44283DABC041}" srcOrd="0" destOrd="0" presId="urn:microsoft.com/office/officeart/2005/8/layout/orgChart1"/>
    <dgm:cxn modelId="{6A486299-A486-4D9C-AD85-C4931C3C72F3}" type="presOf" srcId="{C43D3E43-847E-4CF5-A86F-BC9D88346679}" destId="{D452C538-5A64-4AB7-961B-2CE8395FF6AF}" srcOrd="0" destOrd="0" presId="urn:microsoft.com/office/officeart/2005/8/layout/orgChart1"/>
    <dgm:cxn modelId="{41B3669F-3945-433E-82A5-E24B14CF1B8F}" type="presOf" srcId="{6EEDDBB1-4ADE-4EAA-9D56-524631E20542}" destId="{79F93572-CB88-42A5-A750-53A56F2336CB}" srcOrd="0" destOrd="0" presId="urn:microsoft.com/office/officeart/2005/8/layout/orgChart1"/>
    <dgm:cxn modelId="{53717EA1-095B-495C-9B7F-354E9D545177}" srcId="{53BF3E97-2FD4-4AE9-8D26-F7A32828B75A}" destId="{8D3CAEEE-CAA7-460B-B8FB-5B9280F170FE}" srcOrd="1" destOrd="0" parTransId="{A6ADDB37-CE64-4F86-8EC2-3FE7E0DE0E45}" sibTransId="{CBFE761C-58ED-41BA-A1D9-0D945A93E3DD}"/>
    <dgm:cxn modelId="{BDCF43AF-B6C4-4D90-8AFB-19FBB8B53603}" type="presOf" srcId="{646AA606-37AC-4059-8391-876886B54728}" destId="{4F9F67E6-E212-4E61-BA94-A675666AC615}" srcOrd="1" destOrd="0" presId="urn:microsoft.com/office/officeart/2005/8/layout/orgChart1"/>
    <dgm:cxn modelId="{D64680B4-8CDF-4FD8-8A00-5D7C95E8A3D5}" type="presOf" srcId="{AB42F2AF-D7C8-47A6-88C2-19DD1B702BEE}" destId="{545C85A4-A60D-4F0C-AFD3-FD1778F91DCA}" srcOrd="1" destOrd="0" presId="urn:microsoft.com/office/officeart/2005/8/layout/orgChart1"/>
    <dgm:cxn modelId="{1D0749B7-F66E-42DC-A294-5AAD6CBA3A0E}" type="presOf" srcId="{0CF05CE2-0A37-45DF-9E02-00C23074F14B}" destId="{4C3BBA99-F50B-436A-B943-571FB18D3AE0}" srcOrd="1" destOrd="0" presId="urn:microsoft.com/office/officeart/2005/8/layout/orgChart1"/>
    <dgm:cxn modelId="{362A3ABF-1CE0-4457-9CE1-EFF9C761B54B}" type="presOf" srcId="{76784A39-B837-4799-BE1C-67C55977C042}" destId="{9BE08D92-E4B1-45B6-98CE-6A01F1BBD4A1}" srcOrd="0" destOrd="0" presId="urn:microsoft.com/office/officeart/2005/8/layout/orgChart1"/>
    <dgm:cxn modelId="{B479ABBF-4728-47CC-94A3-22CB97DFFCEF}" type="presOf" srcId="{F16252AB-0D47-4947-A04D-93D1ED24793B}" destId="{E2409885-8BA9-49AB-9B09-C2AA1A1F8039}" srcOrd="0" destOrd="0" presId="urn:microsoft.com/office/officeart/2005/8/layout/orgChart1"/>
    <dgm:cxn modelId="{92376BC0-02BE-44E3-8CBC-B15E3BB5BF46}" type="presOf" srcId="{638A1262-0348-4B1E-8B1D-B5C6B65B9267}" destId="{14F859F4-4C6F-43CC-B1F4-8C6A8CC33C59}" srcOrd="0" destOrd="0" presId="urn:microsoft.com/office/officeart/2005/8/layout/orgChart1"/>
    <dgm:cxn modelId="{595E2BC5-BFF0-4154-9A89-F6EA855BC421}" type="presOf" srcId="{0FBB5444-10FA-4C14-8CB4-E128430CF8A1}" destId="{70D1BAB2-7F5A-47A5-B389-37B9425A544C}" srcOrd="0" destOrd="0" presId="urn:microsoft.com/office/officeart/2005/8/layout/orgChart1"/>
    <dgm:cxn modelId="{483D21C8-C1B0-468E-871B-C322F552F458}" srcId="{53BF3E97-2FD4-4AE9-8D26-F7A32828B75A}" destId="{0FBB5444-10FA-4C14-8CB4-E128430CF8A1}" srcOrd="0" destOrd="0" parTransId="{F16252AB-0D47-4947-A04D-93D1ED24793B}" sibTransId="{F73012EF-DE1E-42CC-9F79-3DD4180177EC}"/>
    <dgm:cxn modelId="{58409FC9-D64A-47FB-B94A-623F8B3648B9}" srcId="{AB42F2AF-D7C8-47A6-88C2-19DD1B702BEE}" destId="{0CF05CE2-0A37-45DF-9E02-00C23074F14B}" srcOrd="1" destOrd="0" parTransId="{32D7D242-5716-4E8B-9D61-7AAE5A966539}" sibTransId="{2E970D72-9646-497E-B714-DA317FA4D509}"/>
    <dgm:cxn modelId="{36C131CB-7231-4A47-B1AB-8D46A16E9881}" srcId="{638A1262-0348-4B1E-8B1D-B5C6B65B9267}" destId="{4BC38065-CC9D-4DDF-8E20-B88DB68F50CA}" srcOrd="0" destOrd="0" parTransId="{C43D3E43-847E-4CF5-A86F-BC9D88346679}" sibTransId="{96D8ED2C-8586-4FF0-BA26-5DCEB16C0BE0}"/>
    <dgm:cxn modelId="{176197CC-6B8B-4118-A6AB-10A4E533CD2D}" type="presOf" srcId="{4BC38065-CC9D-4DDF-8E20-B88DB68F50CA}" destId="{53D9D034-45FA-447F-839F-BCE3A86B0C9B}" srcOrd="0" destOrd="0" presId="urn:microsoft.com/office/officeart/2005/8/layout/orgChart1"/>
    <dgm:cxn modelId="{4B412CD0-9520-4F32-A0EB-FB6CE8C99498}" srcId="{2462C99B-B4DC-4ECD-9AA6-51D0800081A9}" destId="{638A1262-0348-4B1E-8B1D-B5C6B65B9267}" srcOrd="1" destOrd="0" parTransId="{AD6F3FF1-1166-4ED3-9082-C2D0A0113D04}" sibTransId="{A51CA395-67C1-48A5-8260-CDE34767E155}"/>
    <dgm:cxn modelId="{7B17A9D9-577F-4EE9-AAF5-BE9CA89B3DDE}" type="presOf" srcId="{8D3CAEEE-CAA7-460B-B8FB-5B9280F170FE}" destId="{AAB1103A-FEDB-47D6-93B9-0183903BAA17}" srcOrd="0" destOrd="0" presId="urn:microsoft.com/office/officeart/2005/8/layout/orgChart1"/>
    <dgm:cxn modelId="{E5AE72DD-2BD7-49CD-BC02-AE151C9E0006}" type="presOf" srcId="{D0BE3207-2CEA-4C33-9617-6AB22E8E7585}" destId="{BC065D7E-0A4A-4A70-B3E8-F1FA54194F1B}" srcOrd="1" destOrd="0" presId="urn:microsoft.com/office/officeart/2005/8/layout/orgChart1"/>
    <dgm:cxn modelId="{5722F3E0-B888-465F-A6B4-76D79B9A7330}" type="presOf" srcId="{A6ADDB37-CE64-4F86-8EC2-3FE7E0DE0E45}" destId="{518EE74E-4EB0-48E4-8A8A-AE1F083EB15D}" srcOrd="0" destOrd="0" presId="urn:microsoft.com/office/officeart/2005/8/layout/orgChart1"/>
    <dgm:cxn modelId="{9FB626E4-FB2F-411E-9912-6F0A85F37D6E}" type="presOf" srcId="{76332CE3-AA36-4E27-ACF1-A25466B145FC}" destId="{D1ABFEE1-4394-4B02-8BC3-2994E90A9F7F}" srcOrd="0" destOrd="0" presId="urn:microsoft.com/office/officeart/2005/8/layout/orgChart1"/>
    <dgm:cxn modelId="{92C35EE7-8B0E-4549-8DFD-5240C854B355}" type="presOf" srcId="{A1D2C93E-BFB8-426F-B4ED-7AF7116085AE}" destId="{0EDD6C51-56DA-4A84-85B7-293D26966221}" srcOrd="0" destOrd="0" presId="urn:microsoft.com/office/officeart/2005/8/layout/orgChart1"/>
    <dgm:cxn modelId="{01A7DBEB-DF51-4276-86CD-11C4BB330947}" type="presOf" srcId="{1F6DF634-4112-4D56-B833-00495ABFFC95}" destId="{992FAB60-BE40-499E-9D2A-62D7D36B6736}" srcOrd="0" destOrd="0" presId="urn:microsoft.com/office/officeart/2005/8/layout/orgChart1"/>
    <dgm:cxn modelId="{475E0CED-F140-42C3-AADE-035A17C21126}" type="presOf" srcId="{3AF9AEF8-6DB7-4981-B8AA-B22C8C37E3A1}" destId="{4B48CEE7-E34F-457B-B40B-1F9A9A7D117B}" srcOrd="0" destOrd="0" presId="urn:microsoft.com/office/officeart/2005/8/layout/orgChart1"/>
    <dgm:cxn modelId="{8D9502F0-8698-4FDD-A0F4-213B135A50A3}" type="presOf" srcId="{D0BE3207-2CEA-4C33-9617-6AB22E8E7585}" destId="{1D1C5225-81D5-44C3-A901-11BA95059246}" srcOrd="0" destOrd="0" presId="urn:microsoft.com/office/officeart/2005/8/layout/orgChart1"/>
    <dgm:cxn modelId="{000416F0-D21B-4622-95B9-501C7B5E2F08}" srcId="{2462C99B-B4DC-4ECD-9AA6-51D0800081A9}" destId="{AB42F2AF-D7C8-47A6-88C2-19DD1B702BEE}" srcOrd="2" destOrd="0" parTransId="{52AE55A0-E70C-4BE0-8032-925DB0780A46}" sibTransId="{5DE16B33-64AC-42FA-8D5B-95A87AFFC2DD}"/>
    <dgm:cxn modelId="{9854C1F2-2426-46F8-AF50-7E700A5E93D3}" srcId="{AB42F2AF-D7C8-47A6-88C2-19DD1B702BEE}" destId="{7D37F58E-30A5-4D32-ACC9-CAABAF671B46}" srcOrd="0" destOrd="0" parTransId="{3AF9AEF8-6DB7-4981-B8AA-B22C8C37E3A1}" sibTransId="{EB2BAB50-7507-486C-94EC-8F29184D6320}"/>
    <dgm:cxn modelId="{CAC57CF8-3387-4AE5-8C75-1345B09E1D69}" type="presOf" srcId="{AB42F2AF-D7C8-47A6-88C2-19DD1B702BEE}" destId="{730C7A4F-700C-44B7-B4F8-F78551607923}" srcOrd="0" destOrd="0" presId="urn:microsoft.com/office/officeart/2005/8/layout/orgChart1"/>
    <dgm:cxn modelId="{9D1860A3-213F-42AC-9349-E5E0A59C193C}" type="presParOf" srcId="{D1ABFEE1-4394-4B02-8BC3-2994E90A9F7F}" destId="{EC05FFFE-B578-4D69-A67D-5B3381A9BF6C}" srcOrd="0" destOrd="0" presId="urn:microsoft.com/office/officeart/2005/8/layout/orgChart1"/>
    <dgm:cxn modelId="{763AE0A2-2668-4608-AEEA-4C12DA768F02}" type="presParOf" srcId="{EC05FFFE-B578-4D69-A67D-5B3381A9BF6C}" destId="{D6098953-5499-48A4-ACB9-F524E92134F4}" srcOrd="0" destOrd="0" presId="urn:microsoft.com/office/officeart/2005/8/layout/orgChart1"/>
    <dgm:cxn modelId="{CF143DB3-E2B1-4BD2-8EFF-3BEC5A9B7878}" type="presParOf" srcId="{D6098953-5499-48A4-ACB9-F524E92134F4}" destId="{47C4E915-8BAB-4990-934E-F595467584A3}" srcOrd="0" destOrd="0" presId="urn:microsoft.com/office/officeart/2005/8/layout/orgChart1"/>
    <dgm:cxn modelId="{DEF26DC0-456B-42DB-A901-0062E5F2BEE9}" type="presParOf" srcId="{D6098953-5499-48A4-ACB9-F524E92134F4}" destId="{DE482398-8102-4FFF-AB6A-70872D09AE05}" srcOrd="1" destOrd="0" presId="urn:microsoft.com/office/officeart/2005/8/layout/orgChart1"/>
    <dgm:cxn modelId="{A62C367D-055B-403F-A57E-C7943A9A8FEB}" type="presParOf" srcId="{EC05FFFE-B578-4D69-A67D-5B3381A9BF6C}" destId="{0617FF7E-D891-40DC-9771-ECCFC4CDA9DF}" srcOrd="1" destOrd="0" presId="urn:microsoft.com/office/officeart/2005/8/layout/orgChart1"/>
    <dgm:cxn modelId="{F1AAF97B-8C80-4064-B230-58EA858B02C1}" type="presParOf" srcId="{0617FF7E-D891-40DC-9771-ECCFC4CDA9DF}" destId="{313D0C6D-A564-414E-8EF8-44283DABC041}" srcOrd="0" destOrd="0" presId="urn:microsoft.com/office/officeart/2005/8/layout/orgChart1"/>
    <dgm:cxn modelId="{0851FB71-B408-4BE0-9267-4625F510ED21}" type="presParOf" srcId="{0617FF7E-D891-40DC-9771-ECCFC4CDA9DF}" destId="{869B4047-D82B-4AB4-BFF3-869C5FA0B2D9}" srcOrd="1" destOrd="0" presId="urn:microsoft.com/office/officeart/2005/8/layout/orgChart1"/>
    <dgm:cxn modelId="{7614F2AD-DEB3-49AA-88BF-4A58C9E548B1}" type="presParOf" srcId="{869B4047-D82B-4AB4-BFF3-869C5FA0B2D9}" destId="{08A72C72-A32E-4011-9FE7-021C68A6D5D2}" srcOrd="0" destOrd="0" presId="urn:microsoft.com/office/officeart/2005/8/layout/orgChart1"/>
    <dgm:cxn modelId="{34DFB213-7A37-4A66-B34C-77C22CC4218C}" type="presParOf" srcId="{08A72C72-A32E-4011-9FE7-021C68A6D5D2}" destId="{FD35F127-C6B3-4F84-ADCF-49268ED7B433}" srcOrd="0" destOrd="0" presId="urn:microsoft.com/office/officeart/2005/8/layout/orgChart1"/>
    <dgm:cxn modelId="{C02A4E5E-DADA-4BD6-AFE2-D318DBAA6786}" type="presParOf" srcId="{08A72C72-A32E-4011-9FE7-021C68A6D5D2}" destId="{F41763EB-5F9E-4DD3-9F6E-5CEA6177090F}" srcOrd="1" destOrd="0" presId="urn:microsoft.com/office/officeart/2005/8/layout/orgChart1"/>
    <dgm:cxn modelId="{D96A6B79-10F7-4A51-9CF0-9846818C3165}" type="presParOf" srcId="{869B4047-D82B-4AB4-BFF3-869C5FA0B2D9}" destId="{7AA0DD6F-E592-4885-887A-8264EAF481DF}" srcOrd="1" destOrd="0" presId="urn:microsoft.com/office/officeart/2005/8/layout/orgChart1"/>
    <dgm:cxn modelId="{0C13859C-8170-4B9E-B024-8FCFDBAC231E}" type="presParOf" srcId="{7AA0DD6F-E592-4885-887A-8264EAF481DF}" destId="{E2409885-8BA9-49AB-9B09-C2AA1A1F8039}" srcOrd="0" destOrd="0" presId="urn:microsoft.com/office/officeart/2005/8/layout/orgChart1"/>
    <dgm:cxn modelId="{067BB5F9-969A-45AA-91A5-BC8E56310F38}" type="presParOf" srcId="{7AA0DD6F-E592-4885-887A-8264EAF481DF}" destId="{99E9AF0F-0A82-4214-8B6E-44DFA7C30C28}" srcOrd="1" destOrd="0" presId="urn:microsoft.com/office/officeart/2005/8/layout/orgChart1"/>
    <dgm:cxn modelId="{02CEB371-06AF-4EE7-9D04-CB7726BFB318}" type="presParOf" srcId="{99E9AF0F-0A82-4214-8B6E-44DFA7C30C28}" destId="{FDADA1A4-7BCC-42C7-BA3C-8BAA5736CE80}" srcOrd="0" destOrd="0" presId="urn:microsoft.com/office/officeart/2005/8/layout/orgChart1"/>
    <dgm:cxn modelId="{5E305C5D-26BF-4176-917A-19FFC7E5626A}" type="presParOf" srcId="{FDADA1A4-7BCC-42C7-BA3C-8BAA5736CE80}" destId="{70D1BAB2-7F5A-47A5-B389-37B9425A544C}" srcOrd="0" destOrd="0" presId="urn:microsoft.com/office/officeart/2005/8/layout/orgChart1"/>
    <dgm:cxn modelId="{F4CAC3A7-016B-4C9C-84D4-957BE9FACFC6}" type="presParOf" srcId="{FDADA1A4-7BCC-42C7-BA3C-8BAA5736CE80}" destId="{260A57AF-42C5-438B-819D-30FDB3F83308}" srcOrd="1" destOrd="0" presId="urn:microsoft.com/office/officeart/2005/8/layout/orgChart1"/>
    <dgm:cxn modelId="{D4DBB05B-DE17-427F-8672-CA3F1AFADC7A}" type="presParOf" srcId="{99E9AF0F-0A82-4214-8B6E-44DFA7C30C28}" destId="{3856429A-9732-45D3-BD7C-8E8E312C4D0A}" srcOrd="1" destOrd="0" presId="urn:microsoft.com/office/officeart/2005/8/layout/orgChart1"/>
    <dgm:cxn modelId="{256D3A0B-363B-46B8-A4C8-B055137A02C3}" type="presParOf" srcId="{99E9AF0F-0A82-4214-8B6E-44DFA7C30C28}" destId="{CF6B6D2C-675C-41CC-92CA-ADDE14F72B55}" srcOrd="2" destOrd="0" presId="urn:microsoft.com/office/officeart/2005/8/layout/orgChart1"/>
    <dgm:cxn modelId="{2CA32F71-5328-447A-91C6-D6F7B62D4D0B}" type="presParOf" srcId="{7AA0DD6F-E592-4885-887A-8264EAF481DF}" destId="{518EE74E-4EB0-48E4-8A8A-AE1F083EB15D}" srcOrd="2" destOrd="0" presId="urn:microsoft.com/office/officeart/2005/8/layout/orgChart1"/>
    <dgm:cxn modelId="{22F6FDF5-A993-4E44-BD06-6C47C45943DF}" type="presParOf" srcId="{7AA0DD6F-E592-4885-887A-8264EAF481DF}" destId="{913D9A1F-A4DC-4095-8F5E-D10E1A716F9A}" srcOrd="3" destOrd="0" presId="urn:microsoft.com/office/officeart/2005/8/layout/orgChart1"/>
    <dgm:cxn modelId="{CD95E768-A566-4AE6-860E-51443CF24EDD}" type="presParOf" srcId="{913D9A1F-A4DC-4095-8F5E-D10E1A716F9A}" destId="{0195DAE3-6E1B-4EAD-9D07-0D4437DC7366}" srcOrd="0" destOrd="0" presId="urn:microsoft.com/office/officeart/2005/8/layout/orgChart1"/>
    <dgm:cxn modelId="{B4E335B8-CBCD-4CAB-B204-FCB45F67B5E5}" type="presParOf" srcId="{0195DAE3-6E1B-4EAD-9D07-0D4437DC7366}" destId="{AAB1103A-FEDB-47D6-93B9-0183903BAA17}" srcOrd="0" destOrd="0" presId="urn:microsoft.com/office/officeart/2005/8/layout/orgChart1"/>
    <dgm:cxn modelId="{190CBE12-E801-4883-96B9-A64DD5CAC35A}" type="presParOf" srcId="{0195DAE3-6E1B-4EAD-9D07-0D4437DC7366}" destId="{66123E52-BA61-4C0D-AB86-1CD31C6C0B7A}" srcOrd="1" destOrd="0" presId="urn:microsoft.com/office/officeart/2005/8/layout/orgChart1"/>
    <dgm:cxn modelId="{5C2A42B0-3837-4EA5-9DB8-6B04BF6F5A6E}" type="presParOf" srcId="{913D9A1F-A4DC-4095-8F5E-D10E1A716F9A}" destId="{F34B21F0-3196-45E8-87F9-0B2C4188C06D}" srcOrd="1" destOrd="0" presId="urn:microsoft.com/office/officeart/2005/8/layout/orgChart1"/>
    <dgm:cxn modelId="{69E7F857-3F18-4DE6-91A4-2A545EAE3B7A}" type="presParOf" srcId="{913D9A1F-A4DC-4095-8F5E-D10E1A716F9A}" destId="{87D96670-62FC-4EA4-B435-EC5B8AADBFBE}" srcOrd="2" destOrd="0" presId="urn:microsoft.com/office/officeart/2005/8/layout/orgChart1"/>
    <dgm:cxn modelId="{98642EF8-D32A-461D-AEFE-91DBC0FE0487}" type="presParOf" srcId="{7AA0DD6F-E592-4885-887A-8264EAF481DF}" destId="{9BE08D92-E4B1-45B6-98CE-6A01F1BBD4A1}" srcOrd="4" destOrd="0" presId="urn:microsoft.com/office/officeart/2005/8/layout/orgChart1"/>
    <dgm:cxn modelId="{82ACF018-94D0-4227-98FD-4F63C65D5265}" type="presParOf" srcId="{7AA0DD6F-E592-4885-887A-8264EAF481DF}" destId="{80FE08C1-45BC-4D36-A98B-ED624BA81B97}" srcOrd="5" destOrd="0" presId="urn:microsoft.com/office/officeart/2005/8/layout/orgChart1"/>
    <dgm:cxn modelId="{86B80400-69ED-47A6-BEF1-44F73BCDF47E}" type="presParOf" srcId="{80FE08C1-45BC-4D36-A98B-ED624BA81B97}" destId="{3B49484D-27A7-4859-AD7C-292C0E0AF987}" srcOrd="0" destOrd="0" presId="urn:microsoft.com/office/officeart/2005/8/layout/orgChart1"/>
    <dgm:cxn modelId="{FB10F4FC-EAA2-406E-A5E5-7BC122E9A4FB}" type="presParOf" srcId="{3B49484D-27A7-4859-AD7C-292C0E0AF987}" destId="{0EDD6C51-56DA-4A84-85B7-293D26966221}" srcOrd="0" destOrd="0" presId="urn:microsoft.com/office/officeart/2005/8/layout/orgChart1"/>
    <dgm:cxn modelId="{C6492421-C6C8-4C2A-A8E3-CF12ADEB3FA2}" type="presParOf" srcId="{3B49484D-27A7-4859-AD7C-292C0E0AF987}" destId="{3245E0A6-CE9E-4717-9BE6-6263021A6B2A}" srcOrd="1" destOrd="0" presId="urn:microsoft.com/office/officeart/2005/8/layout/orgChart1"/>
    <dgm:cxn modelId="{5E4BFA9C-04BD-4435-94E6-5A0A25DB0C26}" type="presParOf" srcId="{80FE08C1-45BC-4D36-A98B-ED624BA81B97}" destId="{97019750-11ED-45CA-AF9C-05C6EEB641F5}" srcOrd="1" destOrd="0" presId="urn:microsoft.com/office/officeart/2005/8/layout/orgChart1"/>
    <dgm:cxn modelId="{5E850A61-C152-4024-BCAD-223C03D77692}" type="presParOf" srcId="{80FE08C1-45BC-4D36-A98B-ED624BA81B97}" destId="{4E852905-060F-4400-AF73-DC91F0D8E74D}" srcOrd="2" destOrd="0" presId="urn:microsoft.com/office/officeart/2005/8/layout/orgChart1"/>
    <dgm:cxn modelId="{17B1D784-9D41-4232-8F88-E69E9FDF486C}" type="presParOf" srcId="{869B4047-D82B-4AB4-BFF3-869C5FA0B2D9}" destId="{FF2BF3FD-56EB-4FF8-8352-BB33C7AE40A9}" srcOrd="2" destOrd="0" presId="urn:microsoft.com/office/officeart/2005/8/layout/orgChart1"/>
    <dgm:cxn modelId="{7EFBEED8-7BCB-43B2-868D-A5CD4BC23B32}" type="presParOf" srcId="{0617FF7E-D891-40DC-9771-ECCFC4CDA9DF}" destId="{C4D035F3-9377-419B-9861-3C1F08141758}" srcOrd="2" destOrd="0" presId="urn:microsoft.com/office/officeart/2005/8/layout/orgChart1"/>
    <dgm:cxn modelId="{B1D5E3FE-0633-4B11-B643-78F15D1BF63C}" type="presParOf" srcId="{0617FF7E-D891-40DC-9771-ECCFC4CDA9DF}" destId="{894D82F2-BF75-4F10-B541-5D0E2A74A0E0}" srcOrd="3" destOrd="0" presId="urn:microsoft.com/office/officeart/2005/8/layout/orgChart1"/>
    <dgm:cxn modelId="{B3601675-36B0-450B-BAFC-D8AF48095BAC}" type="presParOf" srcId="{894D82F2-BF75-4F10-B541-5D0E2A74A0E0}" destId="{064CDDCF-A6BD-4B1E-9FEF-294BA14241DD}" srcOrd="0" destOrd="0" presId="urn:microsoft.com/office/officeart/2005/8/layout/orgChart1"/>
    <dgm:cxn modelId="{81641114-2914-4441-8DA2-0B1CE0BED572}" type="presParOf" srcId="{064CDDCF-A6BD-4B1E-9FEF-294BA14241DD}" destId="{14F859F4-4C6F-43CC-B1F4-8C6A8CC33C59}" srcOrd="0" destOrd="0" presId="urn:microsoft.com/office/officeart/2005/8/layout/orgChart1"/>
    <dgm:cxn modelId="{DB37B56E-9AF6-4091-870E-D4A0AC399820}" type="presParOf" srcId="{064CDDCF-A6BD-4B1E-9FEF-294BA14241DD}" destId="{A265584C-454B-464D-99EC-E6DBD0F19372}" srcOrd="1" destOrd="0" presId="urn:microsoft.com/office/officeart/2005/8/layout/orgChart1"/>
    <dgm:cxn modelId="{20EDB9CF-33FE-4585-B4A5-6D5E5D03581E}" type="presParOf" srcId="{894D82F2-BF75-4F10-B541-5D0E2A74A0E0}" destId="{1CB5269E-DB28-47E0-904B-441123C5C960}" srcOrd="1" destOrd="0" presId="urn:microsoft.com/office/officeart/2005/8/layout/orgChart1"/>
    <dgm:cxn modelId="{5CB926A5-DB4D-4A23-8672-C8154D8F6240}" type="presParOf" srcId="{1CB5269E-DB28-47E0-904B-441123C5C960}" destId="{D452C538-5A64-4AB7-961B-2CE8395FF6AF}" srcOrd="0" destOrd="0" presId="urn:microsoft.com/office/officeart/2005/8/layout/orgChart1"/>
    <dgm:cxn modelId="{54E91CDE-6D7D-4C33-80D8-6080690E3EE4}" type="presParOf" srcId="{1CB5269E-DB28-47E0-904B-441123C5C960}" destId="{05E6C5F8-3226-4D8D-8C30-B8837071C50B}" srcOrd="1" destOrd="0" presId="urn:microsoft.com/office/officeart/2005/8/layout/orgChart1"/>
    <dgm:cxn modelId="{074D8A47-163F-44C9-9043-1A678E62AF90}" type="presParOf" srcId="{05E6C5F8-3226-4D8D-8C30-B8837071C50B}" destId="{676EBAB3-42AD-4C22-949D-8F7F3AE6E221}" srcOrd="0" destOrd="0" presId="urn:microsoft.com/office/officeart/2005/8/layout/orgChart1"/>
    <dgm:cxn modelId="{F0F38CFF-CB5A-4E2D-A0A3-EE5C69E69B1F}" type="presParOf" srcId="{676EBAB3-42AD-4C22-949D-8F7F3AE6E221}" destId="{53D9D034-45FA-447F-839F-BCE3A86B0C9B}" srcOrd="0" destOrd="0" presId="urn:microsoft.com/office/officeart/2005/8/layout/orgChart1"/>
    <dgm:cxn modelId="{46F7414C-B808-4CC3-B693-55522E0D90B5}" type="presParOf" srcId="{676EBAB3-42AD-4C22-949D-8F7F3AE6E221}" destId="{C020AAE7-56D7-42DD-A2F5-FA39539E76A4}" srcOrd="1" destOrd="0" presId="urn:microsoft.com/office/officeart/2005/8/layout/orgChart1"/>
    <dgm:cxn modelId="{D104A213-9778-47EB-BB25-8003B289B586}" type="presParOf" srcId="{05E6C5F8-3226-4D8D-8C30-B8837071C50B}" destId="{84E09CFE-B033-4163-83C4-537686C169A8}" srcOrd="1" destOrd="0" presId="urn:microsoft.com/office/officeart/2005/8/layout/orgChart1"/>
    <dgm:cxn modelId="{5F362B27-A1C3-4ACF-8651-B80A89BD764B}" type="presParOf" srcId="{05E6C5F8-3226-4D8D-8C30-B8837071C50B}" destId="{26AD7F73-52CD-423A-9C08-B2E7068E7346}" srcOrd="2" destOrd="0" presId="urn:microsoft.com/office/officeart/2005/8/layout/orgChart1"/>
    <dgm:cxn modelId="{7C5901EE-87BC-4D93-A9D0-790CB694A8A3}" type="presParOf" srcId="{1CB5269E-DB28-47E0-904B-441123C5C960}" destId="{CCF76012-78D5-43DA-A839-D51F5B1F4D88}" srcOrd="2" destOrd="0" presId="urn:microsoft.com/office/officeart/2005/8/layout/orgChart1"/>
    <dgm:cxn modelId="{E95DA95D-AF3D-47C3-84BA-8F0EEE0E942B}" type="presParOf" srcId="{1CB5269E-DB28-47E0-904B-441123C5C960}" destId="{28DEA495-FFDD-46CA-97FB-81460AF6DE64}" srcOrd="3" destOrd="0" presId="urn:microsoft.com/office/officeart/2005/8/layout/orgChart1"/>
    <dgm:cxn modelId="{0E73595D-734D-4D36-9ACA-C5E7AB2EF4CB}" type="presParOf" srcId="{28DEA495-FFDD-46CA-97FB-81460AF6DE64}" destId="{0A10249F-1910-4BC9-9667-C5502D7DCF02}" srcOrd="0" destOrd="0" presId="urn:microsoft.com/office/officeart/2005/8/layout/orgChart1"/>
    <dgm:cxn modelId="{607C5027-84C5-40EA-B240-37E10396B530}" type="presParOf" srcId="{0A10249F-1910-4BC9-9667-C5502D7DCF02}" destId="{1D1C5225-81D5-44C3-A901-11BA95059246}" srcOrd="0" destOrd="0" presId="urn:microsoft.com/office/officeart/2005/8/layout/orgChart1"/>
    <dgm:cxn modelId="{6329CDA3-CDA3-44DB-913A-7B91B774BDF8}" type="presParOf" srcId="{0A10249F-1910-4BC9-9667-C5502D7DCF02}" destId="{BC065D7E-0A4A-4A70-B3E8-F1FA54194F1B}" srcOrd="1" destOrd="0" presId="urn:microsoft.com/office/officeart/2005/8/layout/orgChart1"/>
    <dgm:cxn modelId="{E2B15AB2-04EB-4696-8611-90ABA6850820}" type="presParOf" srcId="{28DEA495-FFDD-46CA-97FB-81460AF6DE64}" destId="{6A3C53A9-82A8-4588-99A6-3E348E806D2C}" srcOrd="1" destOrd="0" presId="urn:microsoft.com/office/officeart/2005/8/layout/orgChart1"/>
    <dgm:cxn modelId="{085E1D8B-DD8F-4485-A2F7-C842CE1D4EBC}" type="presParOf" srcId="{28DEA495-FFDD-46CA-97FB-81460AF6DE64}" destId="{221D77D2-418E-4950-9F97-ADC6723275A4}" srcOrd="2" destOrd="0" presId="urn:microsoft.com/office/officeart/2005/8/layout/orgChart1"/>
    <dgm:cxn modelId="{A4ED60C7-42D0-4FA5-AE75-E4A80E30945E}" type="presParOf" srcId="{1CB5269E-DB28-47E0-904B-441123C5C960}" destId="{992FAB60-BE40-499E-9D2A-62D7D36B6736}" srcOrd="4" destOrd="0" presId="urn:microsoft.com/office/officeart/2005/8/layout/orgChart1"/>
    <dgm:cxn modelId="{A5676CD5-F812-4DA3-AED5-ACB0CCBC618C}" type="presParOf" srcId="{1CB5269E-DB28-47E0-904B-441123C5C960}" destId="{A8287C1C-79FD-4449-B0E6-D10BEB36A6C9}" srcOrd="5" destOrd="0" presId="urn:microsoft.com/office/officeart/2005/8/layout/orgChart1"/>
    <dgm:cxn modelId="{6E4C0A94-884A-4E97-88C3-4B78B0746192}" type="presParOf" srcId="{A8287C1C-79FD-4449-B0E6-D10BEB36A6C9}" destId="{A04C0770-0F00-48B2-BA74-1C6E6D486D90}" srcOrd="0" destOrd="0" presId="urn:microsoft.com/office/officeart/2005/8/layout/orgChart1"/>
    <dgm:cxn modelId="{2C767082-7C74-4BB4-A1CD-8C40860745AF}" type="presParOf" srcId="{A04C0770-0F00-48B2-BA74-1C6E6D486D90}" destId="{3C6EF237-6B34-43D9-B0E0-52ACC1E0D77F}" srcOrd="0" destOrd="0" presId="urn:microsoft.com/office/officeart/2005/8/layout/orgChart1"/>
    <dgm:cxn modelId="{B019EF69-5CF0-4E8F-AFA0-95466DBDB2B7}" type="presParOf" srcId="{A04C0770-0F00-48B2-BA74-1C6E6D486D90}" destId="{4F9F67E6-E212-4E61-BA94-A675666AC615}" srcOrd="1" destOrd="0" presId="urn:microsoft.com/office/officeart/2005/8/layout/orgChart1"/>
    <dgm:cxn modelId="{55AC62D9-7831-4DC5-A3F1-7865831F8CF4}" type="presParOf" srcId="{A8287C1C-79FD-4449-B0E6-D10BEB36A6C9}" destId="{968620DF-17D4-46E0-B107-AF796F4D9E97}" srcOrd="1" destOrd="0" presId="urn:microsoft.com/office/officeart/2005/8/layout/orgChart1"/>
    <dgm:cxn modelId="{3570CC37-E7B2-49F0-913A-8E7EF85E4E91}" type="presParOf" srcId="{A8287C1C-79FD-4449-B0E6-D10BEB36A6C9}" destId="{C22AAB04-B4C5-4C06-A88A-5743E9E2366D}" srcOrd="2" destOrd="0" presId="urn:microsoft.com/office/officeart/2005/8/layout/orgChart1"/>
    <dgm:cxn modelId="{4E018A4D-A1C2-42E5-8E4C-FBD7471404D6}" type="presParOf" srcId="{894D82F2-BF75-4F10-B541-5D0E2A74A0E0}" destId="{3137C4C9-E865-4E23-A3B4-205A08D0A99E}" srcOrd="2" destOrd="0" presId="urn:microsoft.com/office/officeart/2005/8/layout/orgChart1"/>
    <dgm:cxn modelId="{4FBDB3CA-AF9C-4AB3-87A8-31F7EB184502}" type="presParOf" srcId="{0617FF7E-D891-40DC-9771-ECCFC4CDA9DF}" destId="{941ADF53-2843-446F-90FA-2EDF6A92E532}" srcOrd="4" destOrd="0" presId="urn:microsoft.com/office/officeart/2005/8/layout/orgChart1"/>
    <dgm:cxn modelId="{7D355D29-587F-470E-8FCC-2EF1C5208069}" type="presParOf" srcId="{0617FF7E-D891-40DC-9771-ECCFC4CDA9DF}" destId="{9F6E5B23-395B-4453-8A79-2F3B02791044}" srcOrd="5" destOrd="0" presId="urn:microsoft.com/office/officeart/2005/8/layout/orgChart1"/>
    <dgm:cxn modelId="{39A4BDA4-C1A7-4932-8DDE-5E5B32A7AC6B}" type="presParOf" srcId="{9F6E5B23-395B-4453-8A79-2F3B02791044}" destId="{A3E19325-8052-43F0-992C-D04B6B9D1A30}" srcOrd="0" destOrd="0" presId="urn:microsoft.com/office/officeart/2005/8/layout/orgChart1"/>
    <dgm:cxn modelId="{0DE2A20A-FCAC-4264-A2F0-57BCC28941A0}" type="presParOf" srcId="{A3E19325-8052-43F0-992C-D04B6B9D1A30}" destId="{730C7A4F-700C-44B7-B4F8-F78551607923}" srcOrd="0" destOrd="0" presId="urn:microsoft.com/office/officeart/2005/8/layout/orgChart1"/>
    <dgm:cxn modelId="{21AF3378-34CD-44C5-A741-C1F7F912B3B7}" type="presParOf" srcId="{A3E19325-8052-43F0-992C-D04B6B9D1A30}" destId="{545C85A4-A60D-4F0C-AFD3-FD1778F91DCA}" srcOrd="1" destOrd="0" presId="urn:microsoft.com/office/officeart/2005/8/layout/orgChart1"/>
    <dgm:cxn modelId="{1ABC7861-D63D-414C-9BD5-83038B93B34E}" type="presParOf" srcId="{9F6E5B23-395B-4453-8A79-2F3B02791044}" destId="{24935BDF-8910-42A4-A9DC-85BECCF5F58B}" srcOrd="1" destOrd="0" presId="urn:microsoft.com/office/officeart/2005/8/layout/orgChart1"/>
    <dgm:cxn modelId="{37C98990-F98F-499E-BED5-9CC49DD1A5C5}" type="presParOf" srcId="{24935BDF-8910-42A4-A9DC-85BECCF5F58B}" destId="{4B48CEE7-E34F-457B-B40B-1F9A9A7D117B}" srcOrd="0" destOrd="0" presId="urn:microsoft.com/office/officeart/2005/8/layout/orgChart1"/>
    <dgm:cxn modelId="{E52A1713-703E-46C3-8EF0-129E92452AC3}" type="presParOf" srcId="{24935BDF-8910-42A4-A9DC-85BECCF5F58B}" destId="{D97E6175-73A9-4EA9-9C20-DC49F0A58262}" srcOrd="1" destOrd="0" presId="urn:microsoft.com/office/officeart/2005/8/layout/orgChart1"/>
    <dgm:cxn modelId="{81D838C8-6454-4776-9CA1-61D677C9C865}" type="presParOf" srcId="{D97E6175-73A9-4EA9-9C20-DC49F0A58262}" destId="{90171A66-DD5A-443F-A868-7B73F49BD22E}" srcOrd="0" destOrd="0" presId="urn:microsoft.com/office/officeart/2005/8/layout/orgChart1"/>
    <dgm:cxn modelId="{DB032038-4287-485A-A63F-EB77F11E380B}" type="presParOf" srcId="{90171A66-DD5A-443F-A868-7B73F49BD22E}" destId="{51253B6E-1F38-4B4D-913B-A1D74FAD8099}" srcOrd="0" destOrd="0" presId="urn:microsoft.com/office/officeart/2005/8/layout/orgChart1"/>
    <dgm:cxn modelId="{E01791C3-96FB-4E7A-97FC-BC9D7089F167}" type="presParOf" srcId="{90171A66-DD5A-443F-A868-7B73F49BD22E}" destId="{A35B7F8B-0B72-4D51-BF86-F3682AC8C1ED}" srcOrd="1" destOrd="0" presId="urn:microsoft.com/office/officeart/2005/8/layout/orgChart1"/>
    <dgm:cxn modelId="{B291EF36-DF38-43DD-8FB0-AC282F21A0DC}" type="presParOf" srcId="{D97E6175-73A9-4EA9-9C20-DC49F0A58262}" destId="{2833D79E-6190-4326-A22D-0B5B1B04F106}" srcOrd="1" destOrd="0" presId="urn:microsoft.com/office/officeart/2005/8/layout/orgChart1"/>
    <dgm:cxn modelId="{C96C220B-C55A-41BF-91BF-17FD42639F99}" type="presParOf" srcId="{D97E6175-73A9-4EA9-9C20-DC49F0A58262}" destId="{0254CB3E-CDBA-48F5-A87A-A163C247B23C}" srcOrd="2" destOrd="0" presId="urn:microsoft.com/office/officeart/2005/8/layout/orgChart1"/>
    <dgm:cxn modelId="{D86187FD-074D-4683-8C2B-2B1C7536AAB1}" type="presParOf" srcId="{24935BDF-8910-42A4-A9DC-85BECCF5F58B}" destId="{0902F7E7-0487-4F87-AF61-ACE6EFFB6BE9}" srcOrd="2" destOrd="0" presId="urn:microsoft.com/office/officeart/2005/8/layout/orgChart1"/>
    <dgm:cxn modelId="{654C6407-CAA9-4738-9C55-816394C99CD1}" type="presParOf" srcId="{24935BDF-8910-42A4-A9DC-85BECCF5F58B}" destId="{BB30E190-85ED-4309-94D2-191F53D3F0EA}" srcOrd="3" destOrd="0" presId="urn:microsoft.com/office/officeart/2005/8/layout/orgChart1"/>
    <dgm:cxn modelId="{901D17CB-DB33-4DD8-9211-4197D01C1194}" type="presParOf" srcId="{BB30E190-85ED-4309-94D2-191F53D3F0EA}" destId="{3434D38A-94D0-4505-BA62-8C07539F187B}" srcOrd="0" destOrd="0" presId="urn:microsoft.com/office/officeart/2005/8/layout/orgChart1"/>
    <dgm:cxn modelId="{67419B53-A3F1-4C99-8B8A-9600AB407857}" type="presParOf" srcId="{3434D38A-94D0-4505-BA62-8C07539F187B}" destId="{2312ABC3-4E00-4DC9-862D-B16A3737DB71}" srcOrd="0" destOrd="0" presId="urn:microsoft.com/office/officeart/2005/8/layout/orgChart1"/>
    <dgm:cxn modelId="{3AB308F8-604A-46E4-8B46-602F8489E0B9}" type="presParOf" srcId="{3434D38A-94D0-4505-BA62-8C07539F187B}" destId="{4C3BBA99-F50B-436A-B943-571FB18D3AE0}" srcOrd="1" destOrd="0" presId="urn:microsoft.com/office/officeart/2005/8/layout/orgChart1"/>
    <dgm:cxn modelId="{06AA18FB-03D7-4D2E-BBEB-46E2E619980D}" type="presParOf" srcId="{BB30E190-85ED-4309-94D2-191F53D3F0EA}" destId="{80C2BFDF-4598-417F-AA7B-803B54989C84}" srcOrd="1" destOrd="0" presId="urn:microsoft.com/office/officeart/2005/8/layout/orgChart1"/>
    <dgm:cxn modelId="{EFD640B1-A8CD-4166-BD26-98D8E72CEB31}" type="presParOf" srcId="{BB30E190-85ED-4309-94D2-191F53D3F0EA}" destId="{DE319C68-2D92-4EB5-BB6E-9EC6FC196452}" srcOrd="2" destOrd="0" presId="urn:microsoft.com/office/officeart/2005/8/layout/orgChart1"/>
    <dgm:cxn modelId="{F7EB9034-989B-44F2-9BEA-14C3E57B1ACE}" type="presParOf" srcId="{24935BDF-8910-42A4-A9DC-85BECCF5F58B}" destId="{79F93572-CB88-42A5-A750-53A56F2336CB}" srcOrd="4" destOrd="0" presId="urn:microsoft.com/office/officeart/2005/8/layout/orgChart1"/>
    <dgm:cxn modelId="{C7E2D28A-EA8B-4E63-A510-FE490B9FF568}" type="presParOf" srcId="{24935BDF-8910-42A4-A9DC-85BECCF5F58B}" destId="{17155721-7BB0-4943-9939-B2E724654509}" srcOrd="5" destOrd="0" presId="urn:microsoft.com/office/officeart/2005/8/layout/orgChart1"/>
    <dgm:cxn modelId="{31AEE15D-EF61-4204-8569-44C3CD169534}" type="presParOf" srcId="{17155721-7BB0-4943-9939-B2E724654509}" destId="{19397AB9-D653-496B-ACB3-B03792E67C1E}" srcOrd="0" destOrd="0" presId="urn:microsoft.com/office/officeart/2005/8/layout/orgChart1"/>
    <dgm:cxn modelId="{171617FF-A507-42C6-8862-62CE4F9E9183}" type="presParOf" srcId="{19397AB9-D653-496B-ACB3-B03792E67C1E}" destId="{BC54CDD4-D1A0-4218-B025-5F3F8A11245B}" srcOrd="0" destOrd="0" presId="urn:microsoft.com/office/officeart/2005/8/layout/orgChart1"/>
    <dgm:cxn modelId="{E547CF89-A611-477B-8D59-52ADABDAF156}" type="presParOf" srcId="{19397AB9-D653-496B-ACB3-B03792E67C1E}" destId="{B238148A-4A29-4C0B-A998-C25BAA1C07EF}" srcOrd="1" destOrd="0" presId="urn:microsoft.com/office/officeart/2005/8/layout/orgChart1"/>
    <dgm:cxn modelId="{D669A8FD-1897-42DA-8C29-B0B335BBCB8D}" type="presParOf" srcId="{17155721-7BB0-4943-9939-B2E724654509}" destId="{48DBB101-3614-4B8C-8353-BA5EF1BEC770}" srcOrd="1" destOrd="0" presId="urn:microsoft.com/office/officeart/2005/8/layout/orgChart1"/>
    <dgm:cxn modelId="{C695D7E0-C6F7-43FB-9335-AB4D1CA28E24}" type="presParOf" srcId="{17155721-7BB0-4943-9939-B2E724654509}" destId="{B58DA569-F544-4165-8380-CDDD3D39C6D1}" srcOrd="2" destOrd="0" presId="urn:microsoft.com/office/officeart/2005/8/layout/orgChart1"/>
    <dgm:cxn modelId="{543DEA2C-9CF0-4C6A-8305-7775FAB2AA0A}" type="presParOf" srcId="{9F6E5B23-395B-4453-8A79-2F3B02791044}" destId="{3BB7A61F-1CA5-4703-927C-8B43D60F4170}" srcOrd="2" destOrd="0" presId="urn:microsoft.com/office/officeart/2005/8/layout/orgChart1"/>
    <dgm:cxn modelId="{3D29428E-95D5-4836-83FC-BF9EAE378CB6}" type="presParOf" srcId="{EC05FFFE-B578-4D69-A67D-5B3381A9BF6C}" destId="{281743CB-5001-4191-858E-F1E8A7EB63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93572-CB88-42A5-A750-53A56F2336CB}">
      <dsp:nvSpPr>
        <dsp:cNvPr id="0" name=""/>
        <dsp:cNvSpPr/>
      </dsp:nvSpPr>
      <dsp:spPr>
        <a:xfrm>
          <a:off x="7422674" y="2311621"/>
          <a:ext cx="133404" cy="1486508"/>
        </a:xfrm>
        <a:custGeom>
          <a:avLst/>
          <a:gdLst/>
          <a:ahLst/>
          <a:cxnLst/>
          <a:rect l="0" t="0" r="0" b="0"/>
          <a:pathLst>
            <a:path>
              <a:moveTo>
                <a:pt x="133404" y="0"/>
              </a:moveTo>
              <a:lnTo>
                <a:pt x="133404" y="1486508"/>
              </a:lnTo>
              <a:lnTo>
                <a:pt x="0" y="14865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2F7E7-0487-4F87-AF61-ACE6EFFB6BE9}">
      <dsp:nvSpPr>
        <dsp:cNvPr id="0" name=""/>
        <dsp:cNvSpPr/>
      </dsp:nvSpPr>
      <dsp:spPr>
        <a:xfrm>
          <a:off x="7556079" y="2311621"/>
          <a:ext cx="133404" cy="584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439"/>
              </a:lnTo>
              <a:lnTo>
                <a:pt x="133404" y="5844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8CEE7-E34F-457B-B40B-1F9A9A7D117B}">
      <dsp:nvSpPr>
        <dsp:cNvPr id="0" name=""/>
        <dsp:cNvSpPr/>
      </dsp:nvSpPr>
      <dsp:spPr>
        <a:xfrm>
          <a:off x="7422674" y="2311621"/>
          <a:ext cx="133404" cy="584439"/>
        </a:xfrm>
        <a:custGeom>
          <a:avLst/>
          <a:gdLst/>
          <a:ahLst/>
          <a:cxnLst/>
          <a:rect l="0" t="0" r="0" b="0"/>
          <a:pathLst>
            <a:path>
              <a:moveTo>
                <a:pt x="133404" y="0"/>
              </a:moveTo>
              <a:lnTo>
                <a:pt x="133404" y="584439"/>
              </a:lnTo>
              <a:lnTo>
                <a:pt x="0" y="5844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ADF53-2843-446F-90FA-2EDF6A92E532}">
      <dsp:nvSpPr>
        <dsp:cNvPr id="0" name=""/>
        <dsp:cNvSpPr/>
      </dsp:nvSpPr>
      <dsp:spPr>
        <a:xfrm>
          <a:off x="4481421" y="1409552"/>
          <a:ext cx="3074658" cy="266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04"/>
              </a:lnTo>
              <a:lnTo>
                <a:pt x="3074658" y="133404"/>
              </a:lnTo>
              <a:lnTo>
                <a:pt x="3074658" y="26680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2FAB60-BE40-499E-9D2A-62D7D36B6736}">
      <dsp:nvSpPr>
        <dsp:cNvPr id="0" name=""/>
        <dsp:cNvSpPr/>
      </dsp:nvSpPr>
      <dsp:spPr>
        <a:xfrm>
          <a:off x="4348016" y="2311621"/>
          <a:ext cx="133404" cy="1486508"/>
        </a:xfrm>
        <a:custGeom>
          <a:avLst/>
          <a:gdLst/>
          <a:ahLst/>
          <a:cxnLst/>
          <a:rect l="0" t="0" r="0" b="0"/>
          <a:pathLst>
            <a:path>
              <a:moveTo>
                <a:pt x="133404" y="0"/>
              </a:moveTo>
              <a:lnTo>
                <a:pt x="133404" y="1486508"/>
              </a:lnTo>
              <a:lnTo>
                <a:pt x="0" y="14865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76012-78D5-43DA-A839-D51F5B1F4D88}">
      <dsp:nvSpPr>
        <dsp:cNvPr id="0" name=""/>
        <dsp:cNvSpPr/>
      </dsp:nvSpPr>
      <dsp:spPr>
        <a:xfrm>
          <a:off x="4481420" y="2311621"/>
          <a:ext cx="133404" cy="584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439"/>
              </a:lnTo>
              <a:lnTo>
                <a:pt x="133404" y="5844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2C538-5A64-4AB7-961B-2CE8395FF6AF}">
      <dsp:nvSpPr>
        <dsp:cNvPr id="0" name=""/>
        <dsp:cNvSpPr/>
      </dsp:nvSpPr>
      <dsp:spPr>
        <a:xfrm>
          <a:off x="4348016" y="2311621"/>
          <a:ext cx="133404" cy="584439"/>
        </a:xfrm>
        <a:custGeom>
          <a:avLst/>
          <a:gdLst/>
          <a:ahLst/>
          <a:cxnLst/>
          <a:rect l="0" t="0" r="0" b="0"/>
          <a:pathLst>
            <a:path>
              <a:moveTo>
                <a:pt x="133404" y="0"/>
              </a:moveTo>
              <a:lnTo>
                <a:pt x="133404" y="584439"/>
              </a:lnTo>
              <a:lnTo>
                <a:pt x="0" y="5844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035F3-9377-419B-9861-3C1F08141758}">
      <dsp:nvSpPr>
        <dsp:cNvPr id="0" name=""/>
        <dsp:cNvSpPr/>
      </dsp:nvSpPr>
      <dsp:spPr>
        <a:xfrm>
          <a:off x="4435700" y="1409552"/>
          <a:ext cx="91440" cy="2668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80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08D92-E4B1-45B6-98CE-6A01F1BBD4A1}">
      <dsp:nvSpPr>
        <dsp:cNvPr id="0" name=""/>
        <dsp:cNvSpPr/>
      </dsp:nvSpPr>
      <dsp:spPr>
        <a:xfrm>
          <a:off x="1273357" y="2311621"/>
          <a:ext cx="133404" cy="1486508"/>
        </a:xfrm>
        <a:custGeom>
          <a:avLst/>
          <a:gdLst/>
          <a:ahLst/>
          <a:cxnLst/>
          <a:rect l="0" t="0" r="0" b="0"/>
          <a:pathLst>
            <a:path>
              <a:moveTo>
                <a:pt x="133404" y="0"/>
              </a:moveTo>
              <a:lnTo>
                <a:pt x="133404" y="1486508"/>
              </a:lnTo>
              <a:lnTo>
                <a:pt x="0" y="14865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EE74E-4EB0-48E4-8A8A-AE1F083EB15D}">
      <dsp:nvSpPr>
        <dsp:cNvPr id="0" name=""/>
        <dsp:cNvSpPr/>
      </dsp:nvSpPr>
      <dsp:spPr>
        <a:xfrm>
          <a:off x="1406762" y="2311621"/>
          <a:ext cx="133404" cy="584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439"/>
              </a:lnTo>
              <a:lnTo>
                <a:pt x="133404" y="5844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09885-8BA9-49AB-9B09-C2AA1A1F8039}">
      <dsp:nvSpPr>
        <dsp:cNvPr id="0" name=""/>
        <dsp:cNvSpPr/>
      </dsp:nvSpPr>
      <dsp:spPr>
        <a:xfrm>
          <a:off x="1273357" y="2311621"/>
          <a:ext cx="133404" cy="584439"/>
        </a:xfrm>
        <a:custGeom>
          <a:avLst/>
          <a:gdLst/>
          <a:ahLst/>
          <a:cxnLst/>
          <a:rect l="0" t="0" r="0" b="0"/>
          <a:pathLst>
            <a:path>
              <a:moveTo>
                <a:pt x="133404" y="0"/>
              </a:moveTo>
              <a:lnTo>
                <a:pt x="133404" y="584439"/>
              </a:lnTo>
              <a:lnTo>
                <a:pt x="0" y="5844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D0C6D-A564-414E-8EF8-44283DABC041}">
      <dsp:nvSpPr>
        <dsp:cNvPr id="0" name=""/>
        <dsp:cNvSpPr/>
      </dsp:nvSpPr>
      <dsp:spPr>
        <a:xfrm>
          <a:off x="1406762" y="1409552"/>
          <a:ext cx="3074658" cy="266809"/>
        </a:xfrm>
        <a:custGeom>
          <a:avLst/>
          <a:gdLst/>
          <a:ahLst/>
          <a:cxnLst/>
          <a:rect l="0" t="0" r="0" b="0"/>
          <a:pathLst>
            <a:path>
              <a:moveTo>
                <a:pt x="3074658" y="0"/>
              </a:moveTo>
              <a:lnTo>
                <a:pt x="3074658" y="133404"/>
              </a:lnTo>
              <a:lnTo>
                <a:pt x="0" y="133404"/>
              </a:lnTo>
              <a:lnTo>
                <a:pt x="0" y="26680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4E915-8BAB-4990-934E-F595467584A3}">
      <dsp:nvSpPr>
        <dsp:cNvPr id="0" name=""/>
        <dsp:cNvSpPr/>
      </dsp:nvSpPr>
      <dsp:spPr>
        <a:xfrm>
          <a:off x="3846160" y="774292"/>
          <a:ext cx="1270520" cy="635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1.0 Safety Improvements for State Road 112</a:t>
          </a:r>
        </a:p>
      </dsp:txBody>
      <dsp:txXfrm>
        <a:off x="3846160" y="774292"/>
        <a:ext cx="1270520" cy="635260"/>
      </dsp:txXfrm>
    </dsp:sp>
    <dsp:sp modelId="{FD35F127-C6B3-4F84-ADCF-49268ED7B433}">
      <dsp:nvSpPr>
        <dsp:cNvPr id="0" name=""/>
        <dsp:cNvSpPr/>
      </dsp:nvSpPr>
      <dsp:spPr>
        <a:xfrm>
          <a:off x="771502" y="1676361"/>
          <a:ext cx="1270520" cy="6352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2.1 Safety Study Phase</a:t>
          </a:r>
        </a:p>
      </dsp:txBody>
      <dsp:txXfrm>
        <a:off x="771502" y="1676361"/>
        <a:ext cx="1270520" cy="635260"/>
      </dsp:txXfrm>
    </dsp:sp>
    <dsp:sp modelId="{70D1BAB2-7F5A-47A5-B389-37B9425A544C}">
      <dsp:nvSpPr>
        <dsp:cNvPr id="0" name=""/>
        <dsp:cNvSpPr/>
      </dsp:nvSpPr>
      <dsp:spPr>
        <a:xfrm>
          <a:off x="2837" y="2578430"/>
          <a:ext cx="1270520" cy="6352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2.1.1 Existing Conditions Evaluation</a:t>
          </a:r>
        </a:p>
      </dsp:txBody>
      <dsp:txXfrm>
        <a:off x="2837" y="2578430"/>
        <a:ext cx="1270520" cy="635260"/>
      </dsp:txXfrm>
    </dsp:sp>
    <dsp:sp modelId="{AAB1103A-FEDB-47D6-93B9-0183903BAA17}">
      <dsp:nvSpPr>
        <dsp:cNvPr id="0" name=""/>
        <dsp:cNvSpPr/>
      </dsp:nvSpPr>
      <dsp:spPr>
        <a:xfrm>
          <a:off x="1540167" y="2578430"/>
          <a:ext cx="1270520" cy="6352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2.1.2 Proposed Improvements</a:t>
          </a:r>
        </a:p>
      </dsp:txBody>
      <dsp:txXfrm>
        <a:off x="1540167" y="2578430"/>
        <a:ext cx="1270520" cy="635260"/>
      </dsp:txXfrm>
    </dsp:sp>
    <dsp:sp modelId="{0EDD6C51-56DA-4A84-85B7-293D26966221}">
      <dsp:nvSpPr>
        <dsp:cNvPr id="0" name=""/>
        <dsp:cNvSpPr/>
      </dsp:nvSpPr>
      <dsp:spPr>
        <a:xfrm>
          <a:off x="2837" y="3480499"/>
          <a:ext cx="1270520" cy="6352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2.1.3 Benefit-Cost Analysis</a:t>
          </a:r>
        </a:p>
      </dsp:txBody>
      <dsp:txXfrm>
        <a:off x="2837" y="3480499"/>
        <a:ext cx="1270520" cy="635260"/>
      </dsp:txXfrm>
    </dsp:sp>
    <dsp:sp modelId="{14F859F4-4C6F-43CC-B1F4-8C6A8CC33C59}">
      <dsp:nvSpPr>
        <dsp:cNvPr id="0" name=""/>
        <dsp:cNvSpPr/>
      </dsp:nvSpPr>
      <dsp:spPr>
        <a:xfrm>
          <a:off x="3846160" y="1676361"/>
          <a:ext cx="1270520" cy="6352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3.1 Design Phase</a:t>
          </a:r>
        </a:p>
      </dsp:txBody>
      <dsp:txXfrm>
        <a:off x="3846160" y="1676361"/>
        <a:ext cx="1270520" cy="635260"/>
      </dsp:txXfrm>
    </dsp:sp>
    <dsp:sp modelId="{53D9D034-45FA-447F-839F-BCE3A86B0C9B}">
      <dsp:nvSpPr>
        <dsp:cNvPr id="0" name=""/>
        <dsp:cNvSpPr/>
      </dsp:nvSpPr>
      <dsp:spPr>
        <a:xfrm>
          <a:off x="3077496" y="2578430"/>
          <a:ext cx="1270520" cy="6352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3.1.1 Design Plans</a:t>
          </a:r>
        </a:p>
      </dsp:txBody>
      <dsp:txXfrm>
        <a:off x="3077496" y="2578430"/>
        <a:ext cx="1270520" cy="635260"/>
      </dsp:txXfrm>
    </dsp:sp>
    <dsp:sp modelId="{1D1C5225-81D5-44C3-A901-11BA95059246}">
      <dsp:nvSpPr>
        <dsp:cNvPr id="0" name=""/>
        <dsp:cNvSpPr/>
      </dsp:nvSpPr>
      <dsp:spPr>
        <a:xfrm>
          <a:off x="4614825" y="2578430"/>
          <a:ext cx="1270520" cy="6352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3.1.2 Cost Estimate</a:t>
          </a:r>
        </a:p>
      </dsp:txBody>
      <dsp:txXfrm>
        <a:off x="4614825" y="2578430"/>
        <a:ext cx="1270520" cy="635260"/>
      </dsp:txXfrm>
    </dsp:sp>
    <dsp:sp modelId="{3C6EF237-6B34-43D9-B0E0-52ACC1E0D77F}">
      <dsp:nvSpPr>
        <dsp:cNvPr id="0" name=""/>
        <dsp:cNvSpPr/>
      </dsp:nvSpPr>
      <dsp:spPr>
        <a:xfrm>
          <a:off x="3077496" y="3480499"/>
          <a:ext cx="1270520" cy="6352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3.1.3 Specifications</a:t>
          </a:r>
        </a:p>
      </dsp:txBody>
      <dsp:txXfrm>
        <a:off x="3077496" y="3480499"/>
        <a:ext cx="1270520" cy="635260"/>
      </dsp:txXfrm>
    </dsp:sp>
    <dsp:sp modelId="{730C7A4F-700C-44B7-B4F8-F78551607923}">
      <dsp:nvSpPr>
        <dsp:cNvPr id="0" name=""/>
        <dsp:cNvSpPr/>
      </dsp:nvSpPr>
      <dsp:spPr>
        <a:xfrm>
          <a:off x="6920819" y="1676361"/>
          <a:ext cx="1270520" cy="6352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4.1 Construction Phase</a:t>
          </a:r>
        </a:p>
      </dsp:txBody>
      <dsp:txXfrm>
        <a:off x="6920819" y="1676361"/>
        <a:ext cx="1270520" cy="635260"/>
      </dsp:txXfrm>
    </dsp:sp>
    <dsp:sp modelId="{51253B6E-1F38-4B4D-913B-A1D74FAD8099}">
      <dsp:nvSpPr>
        <dsp:cNvPr id="0" name=""/>
        <dsp:cNvSpPr/>
      </dsp:nvSpPr>
      <dsp:spPr>
        <a:xfrm>
          <a:off x="6152154" y="2578430"/>
          <a:ext cx="1270520" cy="6352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4.1.1 Construction Schedule</a:t>
          </a:r>
        </a:p>
      </dsp:txBody>
      <dsp:txXfrm>
        <a:off x="6152154" y="2578430"/>
        <a:ext cx="1270520" cy="635260"/>
      </dsp:txXfrm>
    </dsp:sp>
    <dsp:sp modelId="{2312ABC3-4E00-4DC9-862D-B16A3737DB71}">
      <dsp:nvSpPr>
        <dsp:cNvPr id="0" name=""/>
        <dsp:cNvSpPr/>
      </dsp:nvSpPr>
      <dsp:spPr>
        <a:xfrm>
          <a:off x="7689484" y="2578430"/>
          <a:ext cx="1270520" cy="6352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4.1.2 Procurement</a:t>
          </a:r>
        </a:p>
      </dsp:txBody>
      <dsp:txXfrm>
        <a:off x="7689484" y="2578430"/>
        <a:ext cx="1270520" cy="635260"/>
      </dsp:txXfrm>
    </dsp:sp>
    <dsp:sp modelId="{BC54CDD4-D1A0-4218-B025-5F3F8A11245B}">
      <dsp:nvSpPr>
        <dsp:cNvPr id="0" name=""/>
        <dsp:cNvSpPr/>
      </dsp:nvSpPr>
      <dsp:spPr>
        <a:xfrm>
          <a:off x="6152154" y="3480499"/>
          <a:ext cx="1270520" cy="6352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4.1.3 Construction</a:t>
          </a:r>
        </a:p>
      </dsp:txBody>
      <dsp:txXfrm>
        <a:off x="6152154" y="3480499"/>
        <a:ext cx="1270520" cy="635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383" cy="471348"/>
          </a:xfrm>
          <a:prstGeom prst="rect">
            <a:avLst/>
          </a:prstGeom>
        </p:spPr>
        <p:txBody>
          <a:bodyPr vert="horz" lIns="92450" tIns="46225" rIns="92450" bIns="462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486" y="0"/>
            <a:ext cx="3078383" cy="471348"/>
          </a:xfrm>
          <a:prstGeom prst="rect">
            <a:avLst/>
          </a:prstGeom>
        </p:spPr>
        <p:txBody>
          <a:bodyPr vert="horz" lIns="92450" tIns="46225" rIns="92450" bIns="46225" rtlCol="0"/>
          <a:lstStyle>
            <a:lvl1pPr algn="r">
              <a:defRPr sz="1200"/>
            </a:lvl1pPr>
          </a:lstStyle>
          <a:p>
            <a:fld id="{59DC0C0E-46C2-4FA0-94F0-DC9F230ED02C}" type="datetimeFigureOut">
              <a:rPr lang="en-US" smtClean="0"/>
              <a:t>3/2/2017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1775" y="1173163"/>
            <a:ext cx="4098925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0" tIns="46225" rIns="92450" bIns="462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892" y="4517884"/>
            <a:ext cx="5680693" cy="3697033"/>
          </a:xfrm>
          <a:prstGeom prst="rect">
            <a:avLst/>
          </a:prstGeom>
        </p:spPr>
        <p:txBody>
          <a:bodyPr vert="horz" lIns="92450" tIns="46225" rIns="92450" bIns="462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17128"/>
            <a:ext cx="3078383" cy="471348"/>
          </a:xfrm>
          <a:prstGeom prst="rect">
            <a:avLst/>
          </a:prstGeom>
        </p:spPr>
        <p:txBody>
          <a:bodyPr vert="horz" lIns="92450" tIns="46225" rIns="92450" bIns="462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486" y="8917128"/>
            <a:ext cx="3078383" cy="471348"/>
          </a:xfrm>
          <a:prstGeom prst="rect">
            <a:avLst/>
          </a:prstGeom>
        </p:spPr>
        <p:txBody>
          <a:bodyPr vert="horz" lIns="92450" tIns="46225" rIns="92450" bIns="46225" rtlCol="0" anchor="b"/>
          <a:lstStyle>
            <a:lvl1pPr algn="r">
              <a:defRPr sz="1200"/>
            </a:lvl1pPr>
          </a:lstStyle>
          <a:p>
            <a:fld id="{45F8206B-6AB1-49C7-B4A9-2D578E8660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1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206B-6AB1-49C7-B4A9-2D578E86600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1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206B-6AB1-49C7-B4A9-2D578E86600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8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75822" y="7203864"/>
            <a:ext cx="2263140" cy="413808"/>
          </a:xfrm>
        </p:spPr>
        <p:txBody>
          <a:bodyPr/>
          <a:lstStyle/>
          <a:p>
            <a:fld id="{41EF99B3-D83F-4484-92BE-02DEA1BF0F6A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60920" y="7203864"/>
            <a:ext cx="2263140" cy="413808"/>
          </a:xfrm>
        </p:spPr>
        <p:txBody>
          <a:bodyPr/>
          <a:lstStyle/>
          <a:p>
            <a:fld id="{705AA021-C91E-463F-8BFF-661243F074D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34644" y="64655"/>
            <a:ext cx="7667974" cy="1126836"/>
          </a:xfrm>
        </p:spPr>
        <p:txBody>
          <a:bodyPr>
            <a:normAutofit/>
          </a:bodyPr>
          <a:lstStyle>
            <a:lvl1pPr algn="ctr"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822" y="64655"/>
            <a:ext cx="928028" cy="92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3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763A-30F9-4A9B-B719-7EB1546E0372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FPID: 434778-1-32-01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A021-C91E-463F-8BFF-661243F074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0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0554-D477-44BE-85A3-7FE4409C342A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FPID: 434778-1-32-01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A021-C91E-463F-8BFF-661243F074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48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1588"/>
            <a:ext cx="7543800" cy="27066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3050"/>
            <a:ext cx="7543800" cy="1876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FCD1-AE8A-4A78-95A7-B99D2B896142}" type="datetime1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FPID: 434778-1-32-01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54D6-BF4B-4F73-B33D-59B0F137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74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5CE1-AE59-4612-BC7F-BB8CBA62239B}" type="datetime1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FPID: 434778-1-32-01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54D6-BF4B-4F73-B33D-59B0F137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2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38338"/>
            <a:ext cx="8675688" cy="3232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5200650"/>
            <a:ext cx="8675688" cy="17002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F7BE-22A9-4D79-ABCA-5BFE96908300}" type="datetime1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FPID: 434778-1-32-01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54D6-BF4B-4F73-B33D-59B0F137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91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150" y="2068513"/>
            <a:ext cx="4260850" cy="4932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2068513"/>
            <a:ext cx="4260850" cy="4932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616E-13B5-4AA5-8D33-E739C1B01810}" type="datetime1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FPID: 434778-1-32-01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54D6-BF4B-4F73-B33D-59B0F137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85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14338"/>
            <a:ext cx="8675688" cy="1501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150" y="1905000"/>
            <a:ext cx="4256088" cy="933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150" y="2838450"/>
            <a:ext cx="4256088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700" y="1905000"/>
            <a:ext cx="4275138" cy="933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700" y="2838450"/>
            <a:ext cx="4275138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7C4A-5A81-4391-9B08-1EF08ED32C2F}" type="datetime1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FPID: 434778-1-32-01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54D6-BF4B-4F73-B33D-59B0F137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86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8B93-DFED-4FA9-8D0F-338DCC90D633}" type="datetime1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FPID: 434778-1-32-01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54D6-BF4B-4F73-B33D-59B0F137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85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E24-A976-4F7F-8583-7526F8535162}" type="datetime1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FPID: 434778-1-32-01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54D6-BF4B-4F73-B33D-59B0F137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91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517525"/>
            <a:ext cx="3244850" cy="18145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725" y="1119188"/>
            <a:ext cx="5091113" cy="55229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150" y="2332038"/>
            <a:ext cx="3244850" cy="431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0FF4-287A-4B7C-92D5-D765D4A9C330}" type="datetime1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FPID: 434778-1-32-01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54D6-BF4B-4F73-B33D-59B0F137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4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6366-7992-4EA7-8CBF-952CF98DC818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A021-C91E-463F-8BFF-661243F074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96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517525"/>
            <a:ext cx="3244850" cy="18145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725" y="1119188"/>
            <a:ext cx="5091113" cy="55229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150" y="2332038"/>
            <a:ext cx="3244850" cy="431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AD40-4FFF-4505-8AFA-02A0D35AB6FC}" type="datetime1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FPID: 434778-1-32-01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54D6-BF4B-4F73-B33D-59B0F137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12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8CF7-A8D3-4CA4-8496-3867D84AE7E7}" type="datetime1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FPID: 434778-1-32-01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54D6-BF4B-4F73-B33D-59B0F137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68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725" y="414338"/>
            <a:ext cx="2168525" cy="6586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150" y="414338"/>
            <a:ext cx="6353175" cy="6586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384A-1A7A-4F0D-9983-B9534CDAB73B}" type="datetime1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FPID: 434778-1-32-01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54D6-BF4B-4F73-B33D-59B0F137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1181100"/>
            <a:ext cx="8675370" cy="7350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06EF-E67C-4902-AB40-5F67E186C6CF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A021-C91E-463F-8BFF-661243F074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9523-FED7-4C67-BE08-15089109FFEA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FPID: 434778-1-32-01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A021-C91E-463F-8BFF-661243F074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7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AE61-830E-4B76-9BFC-89BE97037DAC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FPID: 434778-1-32-01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A021-C91E-463F-8BFF-661243F074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8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91C3-3E4A-4EA4-B8BD-63B1051AC100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FPID: 434778-1-32-01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A021-C91E-463F-8BFF-661243F074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2329-C4E4-4094-AC54-F31127560D7A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FPID: 434778-1-32-01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A021-C91E-463F-8BFF-661243F074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4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CC41-5137-4AB6-A6F8-D0FB686961F5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FPID: 434778-1-32-01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A021-C91E-463F-8BFF-661243F074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9882-DD3A-477C-8259-D894F56E7461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FPID: 434778-1-32-01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A021-C91E-463F-8BFF-661243F074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1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2C4EE-B60D-4405-9525-4CAF683DC73D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A021-C91E-463F-8BFF-661243F074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6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150" y="414338"/>
            <a:ext cx="8674100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150" y="2068513"/>
            <a:ext cx="8674100" cy="493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150" y="7204075"/>
            <a:ext cx="2262188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F9605-3732-4327-8E87-2B47F430B747}" type="datetime1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2163" y="7204075"/>
            <a:ext cx="339407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FPID: 434778-1-32-01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7204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854D6-BF4B-4F73-B33D-59B0F137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3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9004" y="3133069"/>
            <a:ext cx="7987004" cy="2705947"/>
          </a:xfrm>
        </p:spPr>
        <p:txBody>
          <a:bodyPr>
            <a:normAutofit/>
          </a:bodyPr>
          <a:lstStyle/>
          <a:p>
            <a:br>
              <a:rPr lang="en-US" sz="4400" dirty="0"/>
            </a:br>
            <a:r>
              <a:rPr lang="en-US" sz="4400" dirty="0"/>
              <a:t>SAFETY IMPROVEMENTS FOR</a:t>
            </a:r>
            <a:br>
              <a:rPr lang="en-US" sz="4400" dirty="0"/>
            </a:br>
            <a:r>
              <a:rPr lang="en-US" sz="4400" dirty="0"/>
              <a:t>SR 112/ARTHUR GODFREY ROAD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06" y="5220644"/>
            <a:ext cx="7543800" cy="1876530"/>
          </a:xfrm>
        </p:spPr>
        <p:txBody>
          <a:bodyPr/>
          <a:lstStyle/>
          <a:p>
            <a:r>
              <a:rPr lang="en-US" dirty="0"/>
              <a:t>From Alton Road to West of Pine Tree Drive</a:t>
            </a:r>
          </a:p>
          <a:p>
            <a:endParaRPr lang="en-US" dirty="0"/>
          </a:p>
          <a:p>
            <a:r>
              <a:rPr lang="en-US" dirty="0"/>
              <a:t>Prepare By: Relative Point Engineering Inc.</a:t>
            </a:r>
          </a:p>
          <a:p>
            <a:r>
              <a:rPr lang="en-US" dirty="0"/>
              <a:t>March 3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992" y="591458"/>
            <a:ext cx="3371028" cy="337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9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99B3-D83F-4484-92BE-02DEA1BF0F6A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A021-C91E-463F-8BFF-661243F074DB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Resources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3299"/>
              </p:ext>
            </p:extLst>
          </p:nvPr>
        </p:nvGraphicFramePr>
        <p:xfrm>
          <a:off x="1933574" y="1308100"/>
          <a:ext cx="6543674" cy="5340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1">
                  <a:extLst>
                    <a:ext uri="{9D8B030D-6E8A-4147-A177-3AD203B41FA5}">
                      <a16:colId xmlns:a16="http://schemas.microsoft.com/office/drawing/2014/main" val="2745909687"/>
                    </a:ext>
                  </a:extLst>
                </a:gridCol>
                <a:gridCol w="3305173">
                  <a:extLst>
                    <a:ext uri="{9D8B030D-6E8A-4147-A177-3AD203B41FA5}">
                      <a16:colId xmlns:a16="http://schemas.microsoft.com/office/drawing/2014/main" val="1367831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Manpower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30195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2.1 Safety Study Phase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334935"/>
                  </a:ext>
                </a:extLst>
              </a:tr>
              <a:tr h="544068">
                <a:tc>
                  <a:txBody>
                    <a:bodyPr/>
                    <a:lstStyle/>
                    <a:p>
                      <a:r>
                        <a:rPr lang="en-US" dirty="0"/>
                        <a:t>2.1.1 Exist. Conditions Evaluation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825847"/>
                  </a:ext>
                </a:extLst>
              </a:tr>
              <a:tr h="544068">
                <a:tc>
                  <a:txBody>
                    <a:bodyPr/>
                    <a:lstStyle/>
                    <a:p>
                      <a:r>
                        <a:rPr lang="en-US" dirty="0"/>
                        <a:t>2.1.2 Proposed Improvements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871199"/>
                  </a:ext>
                </a:extLst>
              </a:tr>
              <a:tr h="544068">
                <a:tc>
                  <a:txBody>
                    <a:bodyPr/>
                    <a:lstStyle/>
                    <a:p>
                      <a:r>
                        <a:rPr lang="en-US" dirty="0"/>
                        <a:t>2.1.3 Benefit-Cost Analysis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8417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3.1 Design Phase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55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3.1.1 Plans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92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3.1.2 Cost 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740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3.1.3 Specifications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210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7443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4.1 Construction Phase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55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4.1.1 Pre-construction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79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4.1.2 Procurement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280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89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4.1.3 Construction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650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85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841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99B3-D83F-4484-92BE-02DEA1BF0F6A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A021-C91E-463F-8BFF-661243F074DB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Costs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015586"/>
              </p:ext>
            </p:extLst>
          </p:nvPr>
        </p:nvGraphicFramePr>
        <p:xfrm>
          <a:off x="1466851" y="1308100"/>
          <a:ext cx="7543801" cy="5711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392">
                  <a:extLst>
                    <a:ext uri="{9D8B030D-6E8A-4147-A177-3AD203B41FA5}">
                      <a16:colId xmlns:a16="http://schemas.microsoft.com/office/drawing/2014/main" val="2745909687"/>
                    </a:ext>
                  </a:extLst>
                </a:gridCol>
                <a:gridCol w="1690693">
                  <a:extLst>
                    <a:ext uri="{9D8B030D-6E8A-4147-A177-3AD203B41FA5}">
                      <a16:colId xmlns:a16="http://schemas.microsoft.com/office/drawing/2014/main" val="1367831351"/>
                    </a:ext>
                  </a:extLst>
                </a:gridCol>
                <a:gridCol w="1928858">
                  <a:extLst>
                    <a:ext uri="{9D8B030D-6E8A-4147-A177-3AD203B41FA5}">
                      <a16:colId xmlns:a16="http://schemas.microsoft.com/office/drawing/2014/main" val="4154933802"/>
                    </a:ext>
                  </a:extLst>
                </a:gridCol>
                <a:gridCol w="1928858">
                  <a:extLst>
                    <a:ext uri="{9D8B030D-6E8A-4147-A177-3AD203B41FA5}">
                      <a16:colId xmlns:a16="http://schemas.microsoft.com/office/drawing/2014/main" val="2406451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30195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2.1 Safety Study Phase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334935"/>
                  </a:ext>
                </a:extLst>
              </a:tr>
              <a:tr h="544068">
                <a:tc>
                  <a:txBody>
                    <a:bodyPr/>
                    <a:lstStyle/>
                    <a:p>
                      <a:r>
                        <a:rPr lang="en-US" dirty="0"/>
                        <a:t>2.1.1 Exist. Conditions Evaluation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$120.00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$14,400.00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825847"/>
                  </a:ext>
                </a:extLst>
              </a:tr>
              <a:tr h="544068">
                <a:tc>
                  <a:txBody>
                    <a:bodyPr/>
                    <a:lstStyle/>
                    <a:p>
                      <a:r>
                        <a:rPr lang="en-US" dirty="0"/>
                        <a:t>2.1.2 Proposed Improvements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$120.00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$21,600.00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871199"/>
                  </a:ext>
                </a:extLst>
              </a:tr>
              <a:tr h="544068">
                <a:tc>
                  <a:txBody>
                    <a:bodyPr/>
                    <a:lstStyle/>
                    <a:p>
                      <a:r>
                        <a:rPr lang="en-US" dirty="0"/>
                        <a:t>2.1.3 Benefit-Cost Analysis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$120.00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$15,000.00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84170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3.1 Design Phase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55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3.1.1 Plans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1240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$120.00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$148,800.00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92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3.1.2 Cost 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380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543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$120.00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$45,600.00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740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3.1.3 Specifications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210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543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$120.00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$25,200.00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74430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4.1 Construction Phase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55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4.1.1 Pre-construction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$37,500.00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79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4.1.2 Procurement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280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$42,000.00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89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4.1.3 Construction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10650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$1,597,500.00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8520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 Cost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$1,947,600.00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895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43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99B3-D83F-4484-92BE-02DEA1BF0F6A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A021-C91E-463F-8BFF-661243F074DB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962" y="1358990"/>
            <a:ext cx="5289047" cy="526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7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99B3-D83F-4484-92BE-02DEA1BF0F6A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A021-C91E-463F-8BFF-661243F074DB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Customer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2603" y="4472608"/>
            <a:ext cx="8675370" cy="2082851"/>
          </a:xfrm>
          <a:prstGeom prst="rect">
            <a:avLst/>
          </a:prstGeom>
        </p:spPr>
        <p:txBody>
          <a:bodyPr/>
          <a:lstStyle>
            <a:lvl1pPr marL="188595" indent="-188595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Department of Transportation (FDOT or Department) is an executive agency, which means it reports directly to the Governor.</a:t>
            </a:r>
          </a:p>
          <a:p>
            <a:r>
              <a:rPr lang="en-US" dirty="0"/>
              <a:t>FDOT’s primary responsibility is to coordinate the planning and development of a safe, viable, and balanced state transportation system serving all regions of the state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199" y="1623582"/>
            <a:ext cx="5468178" cy="24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6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644" y="64655"/>
            <a:ext cx="7667974" cy="1126836"/>
          </a:xfrm>
        </p:spPr>
        <p:txBody>
          <a:bodyPr>
            <a:normAutofit/>
          </a:bodyPr>
          <a:lstStyle/>
          <a:p>
            <a:r>
              <a:rPr lang="en-US" sz="2700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DECE-C884-4D57-92F5-31DB809AD319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A021-C91E-463F-8BFF-661243F074DB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07392" y="2524539"/>
            <a:ext cx="7304018" cy="4371843"/>
            <a:chOff x="428625" y="963192"/>
            <a:chExt cx="9195435" cy="604252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625" y="963192"/>
              <a:ext cx="9195435" cy="604252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5" name="Freeform 4"/>
            <p:cNvSpPr/>
            <p:nvPr/>
          </p:nvSpPr>
          <p:spPr>
            <a:xfrm>
              <a:off x="1268963" y="3152775"/>
              <a:ext cx="6520179" cy="775413"/>
            </a:xfrm>
            <a:custGeom>
              <a:avLst/>
              <a:gdLst>
                <a:gd name="connsiteX0" fmla="*/ 0 w 6381750"/>
                <a:gd name="connsiteY0" fmla="*/ 714375 h 714375"/>
                <a:gd name="connsiteX1" fmla="*/ 1571625 w 6381750"/>
                <a:gd name="connsiteY1" fmla="*/ 19050 h 714375"/>
                <a:gd name="connsiteX2" fmla="*/ 2057400 w 6381750"/>
                <a:gd name="connsiteY2" fmla="*/ 0 h 714375"/>
                <a:gd name="connsiteX3" fmla="*/ 5762625 w 6381750"/>
                <a:gd name="connsiteY3" fmla="*/ 47625 h 714375"/>
                <a:gd name="connsiteX4" fmla="*/ 6343650 w 6381750"/>
                <a:gd name="connsiteY4" fmla="*/ 104775 h 714375"/>
                <a:gd name="connsiteX5" fmla="*/ 6381750 w 6381750"/>
                <a:gd name="connsiteY5" fmla="*/ 104775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81750" h="714375">
                  <a:moveTo>
                    <a:pt x="0" y="714375"/>
                  </a:moveTo>
                  <a:lnTo>
                    <a:pt x="1571625" y="19050"/>
                  </a:lnTo>
                  <a:lnTo>
                    <a:pt x="2057400" y="0"/>
                  </a:lnTo>
                  <a:lnTo>
                    <a:pt x="5762625" y="47625"/>
                  </a:lnTo>
                  <a:lnTo>
                    <a:pt x="6343650" y="104775"/>
                  </a:lnTo>
                  <a:lnTo>
                    <a:pt x="6381750" y="104775"/>
                  </a:lnTo>
                </a:path>
              </a:pathLst>
            </a:cu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 rot="16757127">
              <a:off x="960007" y="4490914"/>
              <a:ext cx="8162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FF00"/>
                  </a:solidFill>
                </a:rPr>
                <a:t>Alton Road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6757127">
              <a:off x="1625350" y="4298097"/>
              <a:ext cx="8579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FF00"/>
                  </a:solidFill>
                </a:rPr>
                <a:t>Garden Ave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6613553">
              <a:off x="2476242" y="3899721"/>
              <a:ext cx="9525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FF00"/>
                  </a:solidFill>
                </a:rPr>
                <a:t>Meridian Ave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3866026" y="3706288"/>
              <a:ext cx="7745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FF00"/>
                  </a:solidFill>
                </a:rPr>
                <a:t>Chase Ave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6523609">
              <a:off x="4606973" y="374392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FF00"/>
                  </a:solidFill>
                </a:rPr>
                <a:t>Prairie Ave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6523609">
              <a:off x="5335430" y="3977831"/>
              <a:ext cx="1063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FF00"/>
                  </a:solidFill>
                </a:rPr>
                <a:t>Royal Palm Ave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16523609">
              <a:off x="6600339" y="3879773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FF00"/>
                  </a:solidFill>
                </a:rPr>
                <a:t>Sheridan Ave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17794904">
              <a:off x="7247165" y="3816752"/>
              <a:ext cx="8931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FF00"/>
                  </a:solidFill>
                </a:rPr>
                <a:t>Pine Tree </a:t>
              </a:r>
              <a:r>
                <a:rPr lang="en-US" sz="1100" dirty="0" err="1">
                  <a:solidFill>
                    <a:srgbClr val="FFFF00"/>
                  </a:solidFill>
                </a:rPr>
                <a:t>Dr</a:t>
              </a:r>
              <a:endParaRPr lang="en-US" sz="1100" dirty="0">
                <a:solidFill>
                  <a:srgbClr val="FFFF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4844812">
              <a:off x="1929678" y="2716826"/>
              <a:ext cx="9573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FF00"/>
                  </a:solidFill>
                </a:rPr>
                <a:t>Jefferson Ave</a:t>
              </a:r>
            </a:p>
          </p:txBody>
        </p:sp>
        <p:sp>
          <p:nvSpPr>
            <p:cNvPr id="6" name="Down Arrow 5"/>
            <p:cNvSpPr/>
            <p:nvPr/>
          </p:nvSpPr>
          <p:spPr>
            <a:xfrm rot="10800000">
              <a:off x="9077064" y="1085696"/>
              <a:ext cx="484632" cy="513183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108425" y="1566808"/>
              <a:ext cx="45557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n w="28575">
                    <a:noFill/>
                  </a:ln>
                  <a:solidFill>
                    <a:schemeClr val="bg1"/>
                  </a:solidFill>
                </a:rPr>
                <a:t>N</a:t>
              </a:r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>
          <a:xfrm>
            <a:off x="727248" y="982120"/>
            <a:ext cx="8675370" cy="2773433"/>
          </a:xfrm>
          <a:prstGeom prst="rect">
            <a:avLst/>
          </a:prstGeom>
        </p:spPr>
        <p:txBody>
          <a:bodyPr/>
          <a:lstStyle>
            <a:lvl1pPr marL="188595" indent="-188595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SR-112 is a two-lane two-way roadway with a left-turn lane.</a:t>
            </a:r>
          </a:p>
          <a:p>
            <a:r>
              <a:rPr lang="en-US" dirty="0"/>
              <a:t>Highly transited roadway with approximately 41,000 ADT.</a:t>
            </a:r>
          </a:p>
          <a:p>
            <a:r>
              <a:rPr lang="en-US" dirty="0"/>
              <a:t>In a 3-year period from 2011 to 2014, this roadway experienced a high number of crashes.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254371" y="6923631"/>
            <a:ext cx="7667974" cy="500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000" dirty="0"/>
              <a:t>SR 112/Arthur Godfrey Rd from Alton Rd to Pine Tree </a:t>
            </a:r>
            <a:r>
              <a:rPr lang="en-US" sz="2000" dirty="0" err="1"/>
              <a:t>Dr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942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652" y="53972"/>
            <a:ext cx="7667974" cy="1126836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75821" y="1052348"/>
            <a:ext cx="8952155" cy="6010925"/>
          </a:xfrm>
          <a:prstGeom prst="rect">
            <a:avLst/>
          </a:prstGeom>
        </p:spPr>
        <p:txBody>
          <a:bodyPr>
            <a:normAutofit/>
          </a:bodyPr>
          <a:lstStyle>
            <a:lvl1pPr marL="188595" indent="-188595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A total of 307 crashes for 3-years period from 2011 to 2014 for the project segment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Alton Rd segment - 36 crashes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Garden Avenue segment - 19 crashes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Jefferson Avenue segment - 19 crashes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Meridian Avenue segment - 25 crashes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Chase Avenue segment – 38 crashes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Prairie Avenue segment– 44 crashes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Royal Palm Avenue segment – 61 crashes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Sheridan Avenue segment – 65 crashes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772C-EB14-4223-98A2-E59247C7700A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A021-C91E-463F-8BFF-661243F074DB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169143620"/>
              </p:ext>
            </p:extLst>
          </p:nvPr>
        </p:nvGraphicFramePr>
        <p:xfrm>
          <a:off x="3978289" y="2100578"/>
          <a:ext cx="5854493" cy="4539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27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C8C3-A2B3-47BE-ADA4-49386AD98442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A021-C91E-463F-8BFF-661243F074DB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32603" y="1069060"/>
            <a:ext cx="8675370" cy="5486400"/>
          </a:xfrm>
          <a:prstGeom prst="rect">
            <a:avLst/>
          </a:prstGeom>
        </p:spPr>
        <p:txBody>
          <a:bodyPr/>
          <a:lstStyle>
            <a:lvl1pPr marL="188595" indent="-188595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Safety project to reduce all types of crashes.</a:t>
            </a:r>
          </a:p>
          <a:p>
            <a:r>
              <a:rPr lang="en-US" dirty="0"/>
              <a:t>Safety study to determine the causes of the crashes and propose the required improvements to mitigate the crashes.</a:t>
            </a:r>
          </a:p>
          <a:p>
            <a:r>
              <a:rPr lang="en-US" dirty="0"/>
              <a:t>Design of the recommended Roadway improvements.</a:t>
            </a:r>
          </a:p>
          <a:p>
            <a:r>
              <a:rPr lang="en-US" dirty="0"/>
              <a:t>Design of the recommended Signalization improvements.</a:t>
            </a:r>
          </a:p>
          <a:p>
            <a:r>
              <a:rPr lang="en-US" dirty="0"/>
              <a:t>Design of the recommended Signing and Pavement Markings improvements.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884" y="3938888"/>
            <a:ext cx="2581275" cy="2571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46" y="3851350"/>
            <a:ext cx="2260395" cy="265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6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99B3-D83F-4484-92BE-02DEA1BF0F6A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A021-C91E-463F-8BFF-661243F074DB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Significance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2602" y="1191491"/>
            <a:ext cx="3899032" cy="5486400"/>
          </a:xfrm>
          <a:prstGeom prst="rect">
            <a:avLst/>
          </a:prstGeom>
        </p:spPr>
        <p:txBody>
          <a:bodyPr/>
          <a:lstStyle>
            <a:lvl1pPr marL="188595" indent="-188595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Safety Improvements could result in a crash reduction of approximately 60% of the crashes per year.</a:t>
            </a:r>
          </a:p>
          <a:p>
            <a:r>
              <a:rPr lang="en-US" dirty="0"/>
              <a:t>Pedestrian ways improvement will benefit this area of Miami Beach, which is heavy in pedestrian and bicycle traffic.</a:t>
            </a:r>
          </a:p>
          <a:p>
            <a:r>
              <a:rPr lang="en-US" dirty="0"/>
              <a:t>Additional benefits will be reflected in the reduction of rush hour traffic due to the signalization improvements.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634" y="1312747"/>
            <a:ext cx="4767217" cy="423328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582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99B3-D83F-4484-92BE-02DEA1BF0F6A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A021-C91E-463F-8BFF-661243F074DB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9257" y="5990253"/>
            <a:ext cx="407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Raised Landscaped Median to discourage uncontrolled pedestrian crossings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22878"/>
          <a:stretch/>
        </p:blipFill>
        <p:spPr>
          <a:xfrm>
            <a:off x="859257" y="3547000"/>
            <a:ext cx="4075638" cy="244325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32603" y="1069060"/>
            <a:ext cx="8675370" cy="5486400"/>
          </a:xfrm>
          <a:prstGeom prst="rect">
            <a:avLst/>
          </a:prstGeom>
        </p:spPr>
        <p:txBody>
          <a:bodyPr/>
          <a:lstStyle>
            <a:lvl1pPr marL="188595" indent="-188595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 raised landscaped median for uncontrolled pedestrian crossings.</a:t>
            </a:r>
          </a:p>
          <a:p>
            <a:r>
              <a:rPr lang="en-US" dirty="0"/>
              <a:t>High emphasis crosswalk for driver awareness due to large volume of pedestrians (including schools).</a:t>
            </a:r>
          </a:p>
          <a:p>
            <a:r>
              <a:rPr lang="en-US" dirty="0"/>
              <a:t>Signalization and Signing &amp; Pavement Markings improvements (for safety).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82" y="3098321"/>
            <a:ext cx="3397704" cy="345713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0528" t="41559"/>
          <a:stretch/>
        </p:blipFill>
        <p:spPr>
          <a:xfrm>
            <a:off x="5914996" y="5493319"/>
            <a:ext cx="3487622" cy="171004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Rounded Rectangular Callout 5"/>
          <p:cNvSpPr/>
          <p:nvPr/>
        </p:nvSpPr>
        <p:spPr>
          <a:xfrm>
            <a:off x="4583934" y="6350860"/>
            <a:ext cx="1234254" cy="612648"/>
          </a:xfrm>
          <a:prstGeom prst="wedgeRoundRectCallout">
            <a:avLst>
              <a:gd name="adj1" fmla="val 187330"/>
              <a:gd name="adj2" fmla="val -639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Existing</a:t>
            </a:r>
          </a:p>
          <a:p>
            <a:pPr algn="ctr"/>
            <a:r>
              <a:rPr lang="en-US" dirty="0"/>
              <a:t>Crosswalk</a:t>
            </a:r>
          </a:p>
        </p:txBody>
      </p:sp>
      <p:sp>
        <p:nvSpPr>
          <p:cNvPr id="11" name="Rounded Rectangular Callout 13"/>
          <p:cNvSpPr/>
          <p:nvPr/>
        </p:nvSpPr>
        <p:spPr>
          <a:xfrm>
            <a:off x="8298698" y="3115591"/>
            <a:ext cx="1675508" cy="612648"/>
          </a:xfrm>
          <a:prstGeom prst="wedgeRoundRectCallout">
            <a:avLst>
              <a:gd name="adj1" fmla="val -65921"/>
              <a:gd name="adj2" fmla="val 762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Proposed High Emphasis</a:t>
            </a:r>
          </a:p>
        </p:txBody>
      </p:sp>
    </p:spTree>
    <p:extLst>
      <p:ext uri="{BB962C8B-B14F-4D97-AF65-F5344CB8AC3E}">
        <p14:creationId xmlns:p14="http://schemas.microsoft.com/office/powerpoint/2010/main" val="141668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99B3-D83F-4484-92BE-02DEA1BF0F6A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A021-C91E-463F-8BFF-661243F074DB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21175081"/>
              </p:ext>
            </p:extLst>
          </p:nvPr>
        </p:nvGraphicFramePr>
        <p:xfrm>
          <a:off x="571766" y="1191491"/>
          <a:ext cx="8962842" cy="4890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41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4643" y="1069060"/>
            <a:ext cx="8527975" cy="58491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99B3-D83F-4484-92BE-02DEA1BF0F6A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A021-C91E-463F-8BFF-661243F074DB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Contractual Aspects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32603" y="1069060"/>
            <a:ext cx="3749945" cy="2499088"/>
          </a:xfrm>
          <a:prstGeom prst="rect">
            <a:avLst/>
          </a:prstGeom>
        </p:spPr>
        <p:txBody>
          <a:bodyPr/>
          <a:lstStyle>
            <a:lvl1pPr marL="188595" indent="-188595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Deliverables: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Safety Study Report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Design Plans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Cost Estimate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Specifications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Construction Schedule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64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3045</TotalTime>
  <Words>629</Words>
  <Application>Microsoft Office PowerPoint</Application>
  <PresentationFormat>Custom</PresentationFormat>
  <Paragraphs>175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Wingdings</vt:lpstr>
      <vt:lpstr>Office Theme</vt:lpstr>
      <vt:lpstr>Custom Design</vt:lpstr>
      <vt:lpstr> SAFETY IMPROVEMENTS FOR SR 112/ARTHUR GODFREY ROAD </vt:lpstr>
      <vt:lpstr>About The Customer</vt:lpstr>
      <vt:lpstr>Introduction </vt:lpstr>
      <vt:lpstr>Problem Statement</vt:lpstr>
      <vt:lpstr>Scope</vt:lpstr>
      <vt:lpstr>Project Significance</vt:lpstr>
      <vt:lpstr>Proposed Approach</vt:lpstr>
      <vt:lpstr>Proposed Approach</vt:lpstr>
      <vt:lpstr>Contractual Aspects</vt:lpstr>
      <vt:lpstr>Preliminary Resources</vt:lpstr>
      <vt:lpstr>Preliminary Costs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Manny Perez (Snubbs Consulting Inc.)</dc:creator>
  <cp:lastModifiedBy>Manny</cp:lastModifiedBy>
  <cp:revision>169</cp:revision>
  <cp:lastPrinted>2016-05-03T19:54:18Z</cp:lastPrinted>
  <dcterms:created xsi:type="dcterms:W3CDTF">2015-10-26T13:23:59Z</dcterms:created>
  <dcterms:modified xsi:type="dcterms:W3CDTF">2017-03-03T04:55:02Z</dcterms:modified>
</cp:coreProperties>
</file>