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917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914377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377" eaLnBrk="1" hangingPunct="1" latinLnBrk="0" marL="457189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377" eaLnBrk="1" hangingPunct="1" latinLnBrk="0" marL="914377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377" eaLnBrk="1" hangingPunct="1" latinLnBrk="0" marL="1371566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377" eaLnBrk="1" hangingPunct="1" latinLnBrk="0" marL="1828754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377" eaLnBrk="1" hangingPunct="1" latinLnBrk="0" marL="2285943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377" eaLnBrk="1" hangingPunct="1" latinLnBrk="0" marL="2743131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377" eaLnBrk="1" hangingPunct="1" latinLnBrk="0" marL="320032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377" eaLnBrk="1" hangingPunct="1" latinLnBrk="0" marL="3657509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6588"/>
    <p:restoredTop sz="95833"/>
  </p:normalViewPr>
  <p:slideViewPr>
    <p:cSldViewPr snapToGrid="0" snapToObjects="1">
      <p:cViewPr varScale="1">
        <p:scale>
          <a:sx d="100" n="107"/>
          <a:sy d="100" n="107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-6064"/>
    </p:cViewPr>
  </p:outlin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66"/>
        <a:sy d="100" n="66"/>
      </p:scale>
      <p:origin x="0" y="0"/>
    </p:cViewPr>
  </p:sorterViewPr>
  <p:notesViewPr>
    <p:cSldViewPr snapToGrid="0" snapToObjects="1">
      <p:cViewPr varScale="1">
        <p:scale>
          <a:sx d="100" n="87"/>
          <a:sy d="100" n="87"/>
        </p:scale>
        <p:origin x="3904" y="192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7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media/image2.emf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media/image1.jpg" Type="http://schemas.openxmlformats.org/officeDocument/2006/relationships/image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theme/theme1.xml" Type="http://schemas.openxmlformats.org/officeDocument/2006/relationships/them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idx="4" sz="quarter" type="sldNum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9" name="Text Placeholder 11"/>
          <p:cNvSpPr>
            <a:spLocks noGrp="1"/>
          </p:cNvSpPr>
          <p:nvPr>
            <p:ph idx="1" type="body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bIns="45720" lIns="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anchor="b" bIns="45720" lIns="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dt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b="0" i="0" kern="1200" sz="2800">
          <a:solidFill>
            <a:srgbClr val="1D4F91"/>
          </a:solidFill>
          <a:latin charset="0" panose="020B0604020202020204" pitchFamily="34" typeface="Arial"/>
          <a:ea charset="0" panose="020B0604020202020204" pitchFamily="34" typeface="Arial"/>
          <a:cs charset="0" panose="020B0604020202020204" pitchFamily="34" typeface="Arial"/>
        </a:defRPr>
      </a:lvl1pPr>
    </p:titleStyle>
    <p:bodyStyle>
      <a:lvl1pPr algn="l" defTabSz="685800" eaLnBrk="1" fontAlgn="auto" hangingPunct="1" indent="0" latinLnBrk="0" marL="0" marR="0" rtl="0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charset="0" panose="020B0604020202020204" pitchFamily="34" typeface="Arial"/>
        <a:buNone/>
        <a:tabLst/>
        <a:defRPr b="0" baseline="0" i="0" kern="1200" sz="1600">
          <a:solidFill>
            <a:schemeClr val="tx1"/>
          </a:solidFill>
          <a:latin charset="0" panose="020B0604020202020204" pitchFamily="34" typeface="Arial"/>
          <a:ea charset="0" panose="020B0604020202020204" pitchFamily="34" typeface="Arial"/>
          <a:cs charset="0" panose="020B0604020202020204" pitchFamily="34" typeface="Arial"/>
        </a:defRPr>
      </a:lvl1pPr>
      <a:lvl2pPr algn="l" defTabSz="685800" eaLnBrk="1" hangingPunct="1" indent="-171450" latinLnBrk="0" marL="514350" rtl="0">
        <a:lnSpc>
          <a:spcPct val="110000"/>
        </a:lnSpc>
        <a:spcBef>
          <a:spcPts val="375"/>
        </a:spcBef>
        <a:buClr>
          <a:srgbClr val="1D4F91"/>
        </a:buClr>
        <a:buFont charset="0" panose="020B0604020202020204" pitchFamily="34" typeface="Arial"/>
        <a:buChar char="•"/>
        <a:defRPr b="0" baseline="0" i="0" kern="1200" sz="1600">
          <a:solidFill>
            <a:schemeClr val="tx1"/>
          </a:solidFill>
          <a:latin charset="0" panose="020B0604020202020204" pitchFamily="34" typeface="Arial"/>
          <a:ea charset="0" panose="020B0604020202020204" pitchFamily="34" typeface="Arial"/>
          <a:cs charset="0" panose="020B0604020202020204" pitchFamily="34" typeface="Arial"/>
        </a:defRPr>
      </a:lvl2pPr>
      <a:lvl3pPr algn="l" defTabSz="685800" eaLnBrk="1" hangingPunct="1" indent="-171450" latinLnBrk="0" marL="857250" rtl="0">
        <a:lnSpc>
          <a:spcPct val="110000"/>
        </a:lnSpc>
        <a:spcBef>
          <a:spcPts val="375"/>
        </a:spcBef>
        <a:buClr>
          <a:srgbClr val="1D4F91"/>
        </a:buClr>
        <a:buFont charset="0" typeface="LucidaGrande"/>
        <a:buChar char="-"/>
        <a:defRPr b="0" baseline="0" i="0" kern="1200" sz="1600">
          <a:solidFill>
            <a:schemeClr val="tx1"/>
          </a:solidFill>
          <a:latin charset="0" panose="020B0604020202020204" pitchFamily="34" typeface="Arial"/>
          <a:ea charset="0" panose="020B0604020202020204" pitchFamily="34" typeface="Arial"/>
          <a:cs charset="0" panose="020B0604020202020204" pitchFamily="34" typeface="Arial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Clr>
          <a:srgbClr val="005BBB"/>
        </a:buClr>
        <a:buFont charset="0" panose="020B0604020202020204" pitchFamily="34" typeface="Arial"/>
        <a:buChar char="•"/>
        <a:defRPr kern="1200" sz="1350">
          <a:solidFill>
            <a:schemeClr val="tx1"/>
          </a:solidFill>
          <a:latin charset="0" typeface="Arial"/>
          <a:ea charset="0" typeface="Arial"/>
          <a:cs charset="0" typeface="Arial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Clr>
          <a:srgbClr val="005BBB"/>
        </a:buClr>
        <a:buFont charset="0" panose="020B0604020202020204" pitchFamily="34" typeface="Arial"/>
        <a:buChar char="•"/>
        <a:defRPr kern="1200" sz="1350">
          <a:solidFill>
            <a:schemeClr val="tx1"/>
          </a:solidFill>
          <a:latin charset="0" typeface="Arial"/>
          <a:ea charset="0" typeface="Arial"/>
          <a:cs charset="0" typeface="Arial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P8160 Monte Carlo Simulation Design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Compare three Survival models</a:t>
            </a:r>
            <a:br/>
            <a:br/>
            <a:r>
              <a:rPr/>
              <a:t>Jingchen Chai, Yi Huang, Ruihan Zhang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0"/>
            <a:ext cx="85725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72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LucidaGrande</vt:lpstr>
      <vt:lpstr>1_UB Powerpoint Template</vt:lpstr>
      <vt:lpstr>PRESENTATION TITLE</vt:lpstr>
      <vt:lpstr>PowerPoint Presentation</vt:lpstr>
      <vt:lpstr>PowerPoint Presentation</vt:lpstr>
      <vt:lpstr>PowerPoint Presentation</vt:lpstr>
      <vt:lpstr>PowerPoint Presentation</vt:lpstr>
      <vt:lpstr>Click to edit title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P8160 Monte Carlo Simulation Design</dc:title>
  <dc:creator>Jingchen Chai, Yi Huang, Ruihan Zhang</dc:creator>
  <cp:keywords/>
  <dcterms:created xsi:type="dcterms:W3CDTF">2023-02-22T20:03:26Z</dcterms:created>
  <dcterms:modified xsi:type="dcterms:W3CDTF">2023-02-22T20:03:26Z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Compare three Survival models</vt:lpwstr>
  </property>
</Properties>
</file>