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1" r:id="rId1"/>
  </p:sldMasterIdLst>
  <p:notesMasterIdLst>
    <p:notesMasterId r:id="rId8"/>
  </p:notesMasterIdLst>
  <p:handoutMasterIdLst>
    <p:handoutMasterId r:id="rId9"/>
  </p:handoutMasterIdLst>
  <p:sldIdLst>
    <p:sldId id="324" r:id="rId2"/>
    <p:sldId id="328" r:id="rId3"/>
    <p:sldId id="330" r:id="rId4"/>
    <p:sldId id="297" r:id="rId5"/>
    <p:sldId id="332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D4F91"/>
    <a:srgbClr val="666666"/>
    <a:srgbClr val="828383"/>
    <a:srgbClr val="005BBB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5833"/>
  </p:normalViewPr>
  <p:slideViewPr>
    <p:cSldViewPr snapToGrid="0" snapToObjects="1">
      <p:cViewPr varScale="1">
        <p:scale>
          <a:sx n="107" d="100"/>
          <a:sy n="107" d="100"/>
        </p:scale>
        <p:origin x="65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40" d="100"/>
        <a:sy n="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 sz="24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Data</a:t>
            </a:r>
            <a:r>
              <a:rPr lang="en-US" sz="2400" b="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Analysis</a:t>
            </a:r>
            <a:endParaRPr lang="en-US" sz="2400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c:rich>
      </c:tx>
      <c:layout>
        <c:manualLayout>
          <c:xMode val="edge"/>
          <c:yMode val="edge"/>
          <c:x val="0.3853081510934390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94865452951582E-2"/>
          <c:y val="0.18978671073608999"/>
          <c:w val="0.90466852428734701"/>
          <c:h val="0.617691604255487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FE-B84F-B958-6A8CAD1577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FE-B84F-B958-6A8CAD1577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FE-B84F-B958-6A8CAD1577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0592024"/>
        <c:axId val="2063289352"/>
      </c:barChart>
      <c:catAx>
        <c:axId val="2120592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412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2063289352"/>
        <c:crosses val="autoZero"/>
        <c:auto val="1"/>
        <c:lblAlgn val="ctr"/>
        <c:lblOffset val="100"/>
        <c:noMultiLvlLbl val="0"/>
      </c:catAx>
      <c:valAx>
        <c:axId val="2063289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2120592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0186910035848"/>
          <c:y val="0.93190648234361995"/>
          <c:w val="0.60624004007451404"/>
          <c:h val="6.79453725055462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alpha val="62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t>12/25/18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12/25/18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FE6127-1871-CF41-8D71-6E0EA03D9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852961"/>
            <a:ext cx="6638544" cy="98260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ea typeface="Gotham Light" panose="02000504020000020004" pitchFamily="2" charset="0"/>
                <a:cs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362840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0" i="0" cap="all" baseline="0">
                <a:solidFill>
                  <a:schemeClr val="bg1"/>
                </a:solidFill>
                <a:latin typeface="+mj-lt"/>
                <a:ea typeface="Gotham Medium" panose="02000604040000020004" pitchFamily="2" charset="0"/>
                <a:cs typeface="Gotham Medium" panose="02000604040000020004" pitchFamily="2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8369" y="4952999"/>
            <a:ext cx="6638544" cy="651933"/>
          </a:xfr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C2F3BE-567B-4D4C-A2F3-D4618CE875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8368" y="6293006"/>
            <a:ext cx="2985785" cy="40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4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658368" y="984446"/>
            <a:ext cx="4268653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8369" y="1833659"/>
            <a:ext cx="4268652" cy="41014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13006" y="965197"/>
            <a:ext cx="6443994" cy="49699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8748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658368" y="984447"/>
            <a:ext cx="4268653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8369" y="1833658"/>
            <a:ext cx="4268652" cy="41014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13005" y="-7952"/>
            <a:ext cx="7078995" cy="62338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4804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13004" y="965197"/>
            <a:ext cx="7078995" cy="4969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658368" y="985165"/>
            <a:ext cx="4268653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8369" y="1834652"/>
            <a:ext cx="4268652" cy="41004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271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0"/>
            <a:ext cx="12192000" cy="62258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8451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D37C11-4D2D-834D-9B7F-B31BB237C7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852961"/>
            <a:ext cx="6638544" cy="98260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ea typeface="Gotham Light" panose="02000504020000020004" pitchFamily="2" charset="0"/>
                <a:cs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362840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0" i="0" cap="all" baseline="0">
                <a:solidFill>
                  <a:schemeClr val="bg1"/>
                </a:solidFill>
                <a:latin typeface="+mj-lt"/>
                <a:ea typeface="Gotham Medium" panose="02000604040000020004" pitchFamily="2" charset="0"/>
                <a:cs typeface="Gotham Medium" panose="02000604040000020004" pitchFamily="2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8369" y="4952999"/>
            <a:ext cx="6638544" cy="651933"/>
          </a:xfr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01D3E-DC41-E540-A288-D4C356FAB5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8368" y="6293006"/>
            <a:ext cx="2985785" cy="40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3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A3B38AD-5B7B-A74C-A501-4283EF815C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852961"/>
            <a:ext cx="6638544" cy="98260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ea typeface="Gotham Light" panose="02000504020000020004" pitchFamily="2" charset="0"/>
                <a:cs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362840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0" i="0" cap="all" baseline="0">
                <a:solidFill>
                  <a:schemeClr val="bg1"/>
                </a:solidFill>
                <a:latin typeface="+mj-lt"/>
                <a:ea typeface="Gotham Medium" panose="02000604040000020004" pitchFamily="2" charset="0"/>
                <a:cs typeface="Gotham Medium" panose="02000604040000020004" pitchFamily="2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8369" y="4952999"/>
            <a:ext cx="6638544" cy="651933"/>
          </a:xfr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923B6E-D5D8-1149-9E7A-28A9728761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8368" y="6293006"/>
            <a:ext cx="2985785" cy="40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5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UMIC-PPT-cover-page-design-0802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714750"/>
            <a:ext cx="12192000" cy="3143250"/>
          </a:xfrm>
          <a:prstGeom prst="rect">
            <a:avLst/>
          </a:prstGeom>
          <a:solidFill>
            <a:srgbClr val="1D4F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852961"/>
            <a:ext cx="6638544" cy="98260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ea typeface="Gotham Light" panose="02000504020000020004" pitchFamily="2" charset="0"/>
                <a:cs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8369" y="4952999"/>
            <a:ext cx="6638544" cy="651933"/>
          </a:xfr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B106B-DE70-A745-AA9D-A5DB84132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368" y="1343469"/>
            <a:ext cx="6871853" cy="2386584"/>
          </a:xfrm>
        </p:spPr>
        <p:txBody>
          <a:bodyPr anchor="b">
            <a:noAutofit/>
          </a:bodyPr>
          <a:lstStyle>
            <a:lvl1pPr algn="l">
              <a:lnSpc>
                <a:spcPts val="5800"/>
              </a:lnSpc>
              <a:defRPr sz="6000">
                <a:solidFill>
                  <a:srgbClr val="1D4F91"/>
                </a:solidFill>
              </a:defRPr>
            </a:lvl1pPr>
            <a:lvl2pPr>
              <a:defRPr sz="6000">
                <a:solidFill>
                  <a:srgbClr val="1D4F91"/>
                </a:solidFill>
              </a:defRPr>
            </a:lvl2pPr>
            <a:lvl3pPr>
              <a:defRPr sz="6000">
                <a:solidFill>
                  <a:srgbClr val="1D4F91"/>
                </a:solidFill>
              </a:defRPr>
            </a:lvl3pPr>
            <a:lvl4pPr>
              <a:defRPr sz="6000">
                <a:solidFill>
                  <a:srgbClr val="1D4F91"/>
                </a:solidFill>
              </a:defRPr>
            </a:lvl4pPr>
            <a:lvl5pPr>
              <a:defRPr sz="6000">
                <a:solidFill>
                  <a:srgbClr val="1D4F91"/>
                </a:solidFill>
              </a:defRPr>
            </a:lvl5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1A09C3-164A-994F-94E3-158829DB3D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8368" y="6293006"/>
            <a:ext cx="2985785" cy="40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0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DED7FD0-D892-9143-A8AA-489C3FA99E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F6DF3-1D8C-5344-ADCF-77E38E760C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367" y="1333948"/>
            <a:ext cx="6638543" cy="2432095"/>
          </a:xfrm>
        </p:spPr>
        <p:txBody>
          <a:bodyPr anchor="b">
            <a:normAutofit/>
          </a:bodyPr>
          <a:lstStyle>
            <a:lvl1pPr>
              <a:lnSpc>
                <a:spcPts val="5800"/>
              </a:lnSpc>
              <a:spcBef>
                <a:spcPts val="0"/>
              </a:spcBef>
              <a:defRPr sz="6000">
                <a:solidFill>
                  <a:srgbClr val="1D4F91"/>
                </a:solidFill>
              </a:defRPr>
            </a:lvl1pPr>
          </a:lstStyle>
          <a:p>
            <a:pPr lvl="0"/>
            <a:r>
              <a:rPr lang="en-US" dirty="0"/>
              <a:t>DIVIDER SLIDE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1EB074-08A6-8943-84E9-24761F5FF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367" y="3860145"/>
            <a:ext cx="6343650" cy="1387475"/>
          </a:xfrm>
        </p:spPr>
        <p:txBody>
          <a:bodyPr anchor="t">
            <a:normAutofit/>
          </a:bodyPr>
          <a:lstStyle>
            <a:lvl1pPr>
              <a:lnSpc>
                <a:spcPts val="3200"/>
              </a:lnSpc>
              <a:spcBef>
                <a:spcPts val="0"/>
              </a:spcBef>
              <a:defRPr sz="3200">
                <a:solidFill>
                  <a:srgbClr val="1D4F91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198BAC-0E33-1C4B-9BB1-1520A16BFC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8368" y="6293006"/>
            <a:ext cx="2985785" cy="40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8367" y="1833658"/>
            <a:ext cx="7727865" cy="41014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58368" y="984446"/>
            <a:ext cx="105156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89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55828" y="1833660"/>
            <a:ext cx="3581739" cy="41014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503662" y="1833660"/>
            <a:ext cx="6670306" cy="41014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vitae dolor </a:t>
            </a:r>
            <a:r>
              <a:rPr lang="en-US" dirty="0" err="1"/>
              <a:t>euismod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In </a:t>
            </a:r>
            <a:r>
              <a:rPr lang="en-US" dirty="0" err="1"/>
              <a:t>ornare</a:t>
            </a:r>
            <a:r>
              <a:rPr lang="en-US" dirty="0"/>
              <a:t> convallis </a:t>
            </a:r>
            <a:r>
              <a:rPr lang="en-US" dirty="0" err="1"/>
              <a:t>velit</a:t>
            </a:r>
            <a:r>
              <a:rPr lang="en-US" dirty="0"/>
              <a:t> vitae cursus. Integer </a:t>
            </a:r>
            <a:r>
              <a:rPr lang="en-US" dirty="0" err="1"/>
              <a:t>egestas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mi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658368" y="986620"/>
            <a:ext cx="105156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6185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55828" y="1833660"/>
            <a:ext cx="7735824" cy="4101472"/>
          </a:xfrm>
          <a:prstGeom prst="rect">
            <a:avLst/>
          </a:prstGeom>
        </p:spPr>
        <p:txBody>
          <a:bodyPr lIns="0" rIns="182880">
            <a:noAutofit/>
          </a:bodyPr>
          <a:lstStyle>
            <a:lvl1pPr marL="0" marR="0" indent="-310896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0"/>
              </a:spcAft>
              <a:buClr>
                <a:srgbClr val="1D4F91"/>
              </a:buClr>
              <a:buSzPct val="100000"/>
              <a:buFont typeface="Arial" charset="0"/>
              <a:buChar char="•"/>
              <a:tabLst/>
              <a:defRPr sz="2000" b="0" i="0" spc="-5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 err="1"/>
              <a:t>Quisque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</a:t>
            </a:r>
          </a:p>
          <a:p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</a:t>
            </a:r>
          </a:p>
          <a:p>
            <a:r>
              <a:rPr lang="en-US" dirty="0" err="1"/>
              <a:t>Duis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</a:t>
            </a:r>
          </a:p>
          <a:p>
            <a:r>
              <a:rPr lang="en-US" dirty="0"/>
              <a:t>Justo et neque odio facilisis turpis </a:t>
            </a:r>
            <a:r>
              <a:rPr lang="en-US" dirty="0" err="1"/>
              <a:t>sodales</a:t>
            </a:r>
            <a:r>
              <a:rPr lang="en-US" dirty="0"/>
              <a:t> placerat.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658368" y="986619"/>
            <a:ext cx="105156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074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655828" y="1833659"/>
            <a:ext cx="7735824" cy="41014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300"/>
              </a:lnSpc>
              <a:buClr>
                <a:srgbClr val="005BBB"/>
              </a:buClr>
              <a:buFontTx/>
              <a:buNone/>
              <a:defRPr sz="18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548640" indent="-279400">
              <a:lnSpc>
                <a:spcPts val="2300"/>
              </a:lnSpc>
              <a:buClr>
                <a:srgbClr val="1D4F91"/>
              </a:buClr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18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58368" y="986620"/>
            <a:ext cx="105156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494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39EAD0F-0857-0B4B-B430-7DD6F72FF46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655828" y="1839327"/>
            <a:ext cx="10515600" cy="408655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55828" y="835953"/>
            <a:ext cx="10515600" cy="868430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0859516" y="6326279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000" b="0" i="0" smtClean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pPr/>
              <a:t>‹#›</a:t>
            </a:fld>
            <a:endParaRPr lang="en-US" sz="1000" b="0" i="0" dirty="0">
              <a:solidFill>
                <a:schemeClr val="bg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4BD41D-5BD8-064A-BBA4-EB7C7E7528C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58369" y="6373782"/>
            <a:ext cx="2542032" cy="34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09" r:id="rId2"/>
    <p:sldLayoutId id="2147483911" r:id="rId3"/>
    <p:sldLayoutId id="2147483908" r:id="rId4"/>
    <p:sldLayoutId id="2147483894" r:id="rId5"/>
    <p:sldLayoutId id="2147483895" r:id="rId6"/>
    <p:sldLayoutId id="2147483897" r:id="rId7"/>
    <p:sldLayoutId id="2147483907" r:id="rId8"/>
    <p:sldLayoutId id="2147483898" r:id="rId9"/>
    <p:sldLayoutId id="2147483904" r:id="rId10"/>
    <p:sldLayoutId id="2147483900" r:id="rId11"/>
    <p:sldLayoutId id="2147483906" r:id="rId12"/>
    <p:sldLayoutId id="2147483902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1D4F91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None/>
        <a:defRPr sz="20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600"/>
        </a:spcBef>
        <a:buClr>
          <a:srgbClr val="1D4F91"/>
        </a:buClr>
        <a:buFont typeface="Lucida Grande"/>
        <a:buChar char="-"/>
        <a:defRPr sz="18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B1B156-C6A5-0841-89D5-496A6C6ED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Sub-topic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033149-A223-3847-A4C9-E59D2DACB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91EDF-6EB6-1E4C-950D-58D4A8EEF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272271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DD80CC-EF37-CD4D-94AE-B23EA5634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0BEE0B-45BF-B940-A896-84A0FB52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1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3FAB29-8709-5C4F-BE6B-33C9FF16518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49FF0B-5846-5D46-A152-53CF7ECE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9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sz="1800" dirty="0"/>
              <a:t>CLICK TO EDIT MASTER TEXT STYLES</a:t>
            </a:r>
          </a:p>
          <a:p>
            <a:pPr lvl="1"/>
            <a:r>
              <a:rPr lang="en-US" sz="1800" dirty="0"/>
              <a:t>Second level text</a:t>
            </a:r>
          </a:p>
          <a:p>
            <a:pPr lvl="2"/>
            <a:r>
              <a:rPr lang="en-US" sz="1800" dirty="0"/>
              <a:t>Third level</a:t>
            </a:r>
          </a:p>
          <a:p>
            <a:pPr lvl="1"/>
            <a:r>
              <a:rPr lang="en-US" sz="1800" dirty="0"/>
              <a:t>Second level text</a:t>
            </a:r>
          </a:p>
          <a:p>
            <a:pPr lvl="2">
              <a:defRPr/>
            </a:pPr>
            <a:r>
              <a:rPr lang="en-US" sz="1800" dirty="0"/>
              <a:t>Third level</a:t>
            </a:r>
          </a:p>
          <a:p>
            <a:pPr lvl="0"/>
            <a:r>
              <a:rPr lang="en-US" sz="1800" dirty="0"/>
              <a:t>CLICK TO EDIT MASTER TEXT STYLES</a:t>
            </a:r>
          </a:p>
          <a:p>
            <a:pPr lvl="1"/>
            <a:r>
              <a:rPr lang="en-US" sz="1800" dirty="0"/>
              <a:t>Second level text </a:t>
            </a:r>
          </a:p>
          <a:p>
            <a:pPr lvl="2"/>
            <a:r>
              <a:rPr lang="en-US" sz="1800" dirty="0"/>
              <a:t>Third level</a:t>
            </a:r>
          </a:p>
          <a:p>
            <a:pPr lvl="2">
              <a:defRPr/>
            </a:pPr>
            <a:r>
              <a:rPr lang="en-US" sz="1800" dirty="0"/>
              <a:t>Third level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2898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9364-EFF9-464D-8E89-69B33B0C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A28B4-12A2-EB45-BD35-AD58C9E9AE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4098CAB-BB86-AA49-8A41-6F33E1998033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87563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Lorem ipsum dolor sit amet, consectet adipiscing elit. Mauris vehicula a dui in neque dignissim, in aliquet nisl varius. Sed a erat ut magna vulputate feugiat. Quisque varius libero placerat erat and lobortis congue. Integer a arcu vel ante bibend and et scelerisque.</a:t>
            </a:r>
          </a:p>
          <a:p>
            <a:endParaRPr lang="en-US" dirty="0"/>
          </a:p>
        </p:txBody>
      </p:sp>
      <p:graphicFrame>
        <p:nvGraphicFramePr>
          <p:cNvPr id="15" name="Chart Placeholder 14"/>
          <p:cNvGraphicFramePr>
            <a:graphicFrameLocks noGrp="1"/>
          </p:cNvGraphicFramePr>
          <p:nvPr>
            <p:ph type="pic" idx="13"/>
            <p:extLst>
              <p:ext uri="{D42A27DB-BD31-4B8C-83A1-F6EECF244321}">
                <p14:modId xmlns:p14="http://schemas.microsoft.com/office/powerpoint/2010/main" val="702346014"/>
              </p:ext>
            </p:extLst>
          </p:nvPr>
        </p:nvGraphicFramePr>
        <p:xfrm>
          <a:off x="5205376" y="1092668"/>
          <a:ext cx="6388100" cy="446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27622"/>
      </p:ext>
    </p:extLst>
  </p:cSld>
  <p:clrMapOvr>
    <a:masterClrMapping/>
  </p:clrMapOvr>
</p:sld>
</file>

<file path=ppt/theme/theme1.xml><?xml version="1.0" encoding="utf-8"?>
<a:theme xmlns:a="http://schemas.openxmlformats.org/drawingml/2006/main" name="UB Powerpoint Template">
  <a:themeElements>
    <a:clrScheme name="Custom 5">
      <a:dk1>
        <a:srgbClr val="53565A"/>
      </a:dk1>
      <a:lt1>
        <a:srgbClr val="FFFFFF"/>
      </a:lt1>
      <a:dk2>
        <a:srgbClr val="0077C8"/>
      </a:dk2>
      <a:lt2>
        <a:srgbClr val="FFFFFF"/>
      </a:lt2>
      <a:accent1>
        <a:srgbClr val="1D4F91"/>
      </a:accent1>
      <a:accent2>
        <a:srgbClr val="17802F"/>
      </a:accent2>
      <a:accent3>
        <a:srgbClr val="FC4C02"/>
      </a:accent3>
      <a:accent4>
        <a:srgbClr val="75787B"/>
      </a:accent4>
      <a:accent5>
        <a:srgbClr val="FFA300"/>
      </a:accent5>
      <a:accent6>
        <a:srgbClr val="AE2573"/>
      </a:accent6>
      <a:hlink>
        <a:srgbClr val="FF2500"/>
      </a:hlink>
      <a:folHlink>
        <a:srgbClr val="A6320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4450</TotalTime>
  <Words>94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Gotham Light</vt:lpstr>
      <vt:lpstr>Gotham Medium</vt:lpstr>
      <vt:lpstr>Lucida Grande</vt:lpstr>
      <vt:lpstr>LucidaGrande</vt:lpstr>
      <vt:lpstr>Times New Roman</vt:lpstr>
      <vt:lpstr>UB Powerpoint Template</vt:lpstr>
      <vt:lpstr>PRESENTATION TITLE</vt:lpstr>
      <vt:lpstr>PowerPoint Presentation</vt:lpstr>
      <vt:lpstr>PowerPoint Presentation</vt:lpstr>
      <vt:lpstr>Click to edit title</vt:lpstr>
      <vt:lpstr>PowerPoint Presentation</vt:lpstr>
      <vt:lpstr>Click to add title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Template</dc:title>
  <dc:subject/>
  <dc:creator>Microsoft Office User</dc:creator>
  <cp:keywords/>
  <dc:description/>
  <cp:lastModifiedBy>Sonnenshein, Matthew R.</cp:lastModifiedBy>
  <cp:revision>344</cp:revision>
  <cp:lastPrinted>2018-10-19T13:20:43Z</cp:lastPrinted>
  <dcterms:created xsi:type="dcterms:W3CDTF">2016-06-28T14:05:07Z</dcterms:created>
  <dcterms:modified xsi:type="dcterms:W3CDTF">2018-12-26T02:47:36Z</dcterms:modified>
  <cp:category/>
</cp:coreProperties>
</file>