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7" r:id="rId4"/>
    <p:sldId id="264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C85"/>
    <a:srgbClr val="38659B"/>
    <a:srgbClr val="225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5" autoAdjust="0"/>
    <p:restoredTop sz="94660"/>
  </p:normalViewPr>
  <p:slideViewPr>
    <p:cSldViewPr snapToObjects="1">
      <p:cViewPr varScale="1">
        <p:scale>
          <a:sx n="95" d="100"/>
          <a:sy n="95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9367-2122-434D-B512-BE4D6AAD4D5C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120F-81BA-D348-893C-6FA5C4C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819485"/>
            <a:ext cx="8229600" cy="54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cos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0"/>
            <a:ext cx="1136557" cy="45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20843" y="1136317"/>
            <a:ext cx="7315200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tw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231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904206" y="1196503"/>
            <a:ext cx="2231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Candara"/>
                <a:cs typeface="Candara"/>
              </a:rPr>
              <a:t>P</a:t>
            </a:r>
            <a:r>
              <a:rPr lang="en-US" b="1" dirty="0" err="1" smtClean="0">
                <a:solidFill>
                  <a:schemeClr val="tx2"/>
                </a:solidFill>
                <a:latin typeface="Candara"/>
                <a:cs typeface="Candara"/>
              </a:rPr>
              <a:t>ostgreSQL</a:t>
            </a:r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 DB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876800" y="1600200"/>
            <a:ext cx="2286000" cy="1371600"/>
            <a:chOff x="4953000" y="1600200"/>
            <a:chExt cx="2286000" cy="1371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953000" y="1600200"/>
              <a:ext cx="2286000" cy="1371600"/>
              <a:chOff x="4876800" y="1828800"/>
              <a:chExt cx="2286000" cy="1143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876800" y="1828800"/>
                <a:ext cx="2286000" cy="1143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953000" y="1943100"/>
                <a:ext cx="2133600" cy="914400"/>
                <a:chOff x="4953000" y="1905000"/>
                <a:chExt cx="2133600" cy="914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138651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324302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695604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881255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66906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252557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38208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623859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80951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99516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95300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509953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3" name="Picture 42" descr="postgresql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0" y="1943100"/>
              <a:ext cx="685800" cy="685800"/>
            </a:xfrm>
            <a:prstGeom prst="rect">
              <a:avLst/>
            </a:prstGeom>
            <a:effectLst/>
          </p:spPr>
        </p:pic>
      </p:grpSp>
      <p:grpSp>
        <p:nvGrpSpPr>
          <p:cNvPr id="133" name="Group 132"/>
          <p:cNvGrpSpPr/>
          <p:nvPr/>
        </p:nvGrpSpPr>
        <p:grpSpPr>
          <a:xfrm>
            <a:off x="5638800" y="3014246"/>
            <a:ext cx="792007" cy="1710154"/>
            <a:chOff x="6065993" y="2514600"/>
            <a:chExt cx="792007" cy="1710154"/>
          </a:xfrm>
        </p:grpSpPr>
        <p:sp>
          <p:nvSpPr>
            <p:cNvPr id="134" name="Rectangle 133"/>
            <p:cNvSpPr/>
            <p:nvPr/>
          </p:nvSpPr>
          <p:spPr>
            <a:xfrm>
              <a:off x="6119096" y="25511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119096" y="39227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56256" y="2845200"/>
              <a:ext cx="411480" cy="10579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65993" y="3886200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49153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26727" y="2514600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10200" y="3579807"/>
            <a:ext cx="1273160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Heavy"/>
                <a:cs typeface="Avenir Heavy"/>
              </a:rPr>
              <a:t>49153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Heavy"/>
              <a:cs typeface="Avenir Heavy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3497" y="208697"/>
            <a:ext cx="671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andara"/>
                <a:cs typeface="Candara"/>
              </a:rPr>
              <a:t>Dockerized</a:t>
            </a:r>
            <a:r>
              <a:rPr lang="en-US" sz="2000" b="1" dirty="0" smtClean="0">
                <a:latin typeface="Candara"/>
                <a:cs typeface="Candara"/>
              </a:rPr>
              <a:t> </a:t>
            </a:r>
            <a:r>
              <a:rPr lang="en-US" sz="2000" b="1" dirty="0" err="1">
                <a:latin typeface="Candara"/>
                <a:cs typeface="Candara"/>
              </a:rPr>
              <a:t>P</a:t>
            </a:r>
            <a:r>
              <a:rPr lang="en-US" sz="2000" b="1" dirty="0" err="1" smtClean="0">
                <a:latin typeface="Candara"/>
                <a:cs typeface="Candara"/>
              </a:rPr>
              <a:t>ostgreSQL</a:t>
            </a:r>
            <a:r>
              <a:rPr lang="en-US" sz="2000" b="1" dirty="0" smtClean="0">
                <a:latin typeface="Candara"/>
                <a:cs typeface="Candara"/>
              </a:rPr>
              <a:t> Database on Mac OS X Boot2Docker</a:t>
            </a:r>
            <a:endParaRPr lang="en-US" sz="2000" b="1" dirty="0">
              <a:latin typeface="Candara"/>
              <a:cs typeface="Candara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409700" y="4724400"/>
            <a:ext cx="5715000" cy="1371600"/>
            <a:chOff x="1409700" y="4705685"/>
            <a:chExt cx="5715000" cy="1371600"/>
          </a:xfrm>
        </p:grpSpPr>
        <p:sp>
          <p:nvSpPr>
            <p:cNvPr id="152" name="Rounded Rectangle 151"/>
            <p:cNvSpPr/>
            <p:nvPr/>
          </p:nvSpPr>
          <p:spPr>
            <a:xfrm>
              <a:off x="1409700" y="4705685"/>
              <a:ext cx="5713476" cy="1371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447800" y="5252605"/>
              <a:ext cx="56769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nsolas"/>
                  <a:cs typeface="Consolas"/>
                </a:rPr>
                <a:t>Host% </a:t>
              </a:r>
              <a:r>
                <a:rPr lang="en-US" sz="1600" dirty="0" err="1">
                  <a:solidFill>
                    <a:schemeClr val="bg1"/>
                  </a:solidFill>
                  <a:latin typeface="Consolas"/>
                  <a:cs typeface="Consolas"/>
                </a:rPr>
                <a:t>psql</a:t>
              </a:r>
              <a:r>
                <a:rPr lang="en-US" sz="1600" dirty="0">
                  <a:solidFill>
                    <a:schemeClr val="bg1"/>
                  </a:solidFill>
                  <a:latin typeface="Consolas"/>
                  <a:cs typeface="Consolas"/>
                </a:rPr>
                <a:t> -h </a:t>
              </a:r>
              <a:r>
                <a:rPr lang="en-US" sz="1600" dirty="0" err="1">
                  <a:solidFill>
                    <a:schemeClr val="bg1"/>
                  </a:solidFill>
                  <a:latin typeface="Consolas"/>
                  <a:cs typeface="Consolas"/>
                </a:rPr>
                <a:t>localhost</a:t>
              </a:r>
              <a:r>
                <a:rPr lang="en-US" sz="1600" dirty="0">
                  <a:solidFill>
                    <a:schemeClr val="bg1"/>
                  </a:solidFill>
                  <a:latin typeface="Consolas"/>
                  <a:cs typeface="Consolas"/>
                </a:rPr>
                <a:t> -p 49153 -U </a:t>
              </a:r>
              <a:r>
                <a:rPr lang="en-US" sz="16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docker_hartl</a:t>
              </a:r>
              <a:r>
                <a:rPr lang="en-US" sz="1600" dirty="0" smtClean="0">
                  <a:solidFill>
                    <a:schemeClr val="bg1"/>
                  </a:solidFill>
                  <a:latin typeface="Consolas"/>
                  <a:cs typeface="Consolas"/>
                </a:rPr>
                <a:t> </a:t>
              </a:r>
              <a:endParaRPr lang="en-US" sz="16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36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819485"/>
            <a:ext cx="8229600" cy="54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cos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0"/>
            <a:ext cx="1136557" cy="45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20843" y="1136317"/>
            <a:ext cx="7315200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tw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231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532854" y="1196503"/>
            <a:ext cx="165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Rails App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4206" y="1196503"/>
            <a:ext cx="2231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Candara"/>
                <a:cs typeface="Candara"/>
              </a:rPr>
              <a:t>P</a:t>
            </a:r>
            <a:r>
              <a:rPr lang="en-US" b="1" dirty="0" err="1" smtClean="0">
                <a:solidFill>
                  <a:schemeClr val="tx2"/>
                </a:solidFill>
                <a:latin typeface="Candara"/>
                <a:cs typeface="Candara"/>
              </a:rPr>
              <a:t>ostgreSQL</a:t>
            </a:r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 DB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1682" y="209490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Candara"/>
                <a:cs typeface="Candara"/>
              </a:rPr>
              <a:t>Two-container Rails Application on Mac OS X Boot2Docker</a:t>
            </a:r>
            <a:endParaRPr lang="en-US" sz="2000" b="1" dirty="0">
              <a:latin typeface="Candara"/>
              <a:cs typeface="Candara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676400" y="4724400"/>
            <a:ext cx="5029200" cy="13716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119732" y="5252605"/>
            <a:ext cx="4294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/>
                <a:cs typeface="Consolas"/>
              </a:rPr>
              <a:t>Host% 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curl http://localhost:49154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219200" y="1600200"/>
            <a:ext cx="2286000" cy="1371600"/>
            <a:chOff x="1219200" y="1600200"/>
            <a:chExt cx="2286000" cy="1371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219200" y="1600200"/>
              <a:ext cx="2286000" cy="1371600"/>
              <a:chOff x="4876800" y="1828800"/>
              <a:chExt cx="2286000" cy="11430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876800" y="1828800"/>
                <a:ext cx="2286000" cy="1143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953000" y="1943100"/>
                <a:ext cx="2133600" cy="914400"/>
                <a:chOff x="4953000" y="1905000"/>
                <a:chExt cx="2133600" cy="9144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138651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324302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695604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881255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066906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252557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438208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623859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80951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99516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95300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509953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" name="Picture 1" descr="rails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58" y="1828800"/>
              <a:ext cx="768485" cy="914400"/>
            </a:xfrm>
            <a:prstGeom prst="rect">
              <a:avLst/>
            </a:prstGeom>
            <a:effectLst/>
          </p:spPr>
        </p:pic>
      </p:grpSp>
      <p:grpSp>
        <p:nvGrpSpPr>
          <p:cNvPr id="97" name="Group 96"/>
          <p:cNvGrpSpPr/>
          <p:nvPr/>
        </p:nvGrpSpPr>
        <p:grpSpPr>
          <a:xfrm>
            <a:off x="4876800" y="1600200"/>
            <a:ext cx="2286000" cy="1371600"/>
            <a:chOff x="4953000" y="1600200"/>
            <a:chExt cx="2286000" cy="1371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953000" y="1600200"/>
              <a:ext cx="2286000" cy="1371600"/>
              <a:chOff x="4876800" y="1828800"/>
              <a:chExt cx="2286000" cy="1143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876800" y="1828800"/>
                <a:ext cx="2286000" cy="1143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953000" y="1943100"/>
                <a:ext cx="2133600" cy="914400"/>
                <a:chOff x="4953000" y="1905000"/>
                <a:chExt cx="2133600" cy="914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138651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324302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695604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881255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66906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252557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38208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623859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80951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99516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95300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509953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3" name="Picture 42" descr="postgresql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00" y="1943100"/>
              <a:ext cx="685800" cy="685800"/>
            </a:xfrm>
            <a:prstGeom prst="rect">
              <a:avLst/>
            </a:prstGeom>
            <a:effectLst/>
          </p:spPr>
        </p:pic>
      </p:grpSp>
      <p:grpSp>
        <p:nvGrpSpPr>
          <p:cNvPr id="127" name="Group 126"/>
          <p:cNvGrpSpPr/>
          <p:nvPr/>
        </p:nvGrpSpPr>
        <p:grpSpPr>
          <a:xfrm>
            <a:off x="1966197" y="3014246"/>
            <a:ext cx="792007" cy="1710154"/>
            <a:chOff x="4694393" y="2480846"/>
            <a:chExt cx="792007" cy="1710154"/>
          </a:xfrm>
        </p:grpSpPr>
        <p:sp>
          <p:nvSpPr>
            <p:cNvPr id="128" name="Rectangle 127"/>
            <p:cNvSpPr/>
            <p:nvPr/>
          </p:nvSpPr>
          <p:spPr>
            <a:xfrm>
              <a:off x="4747496" y="25174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47496" y="38890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84656" y="2811446"/>
              <a:ext cx="411480" cy="10579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94393" y="3852446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49154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55127" y="2480846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3000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638800" y="3014246"/>
            <a:ext cx="792007" cy="1710154"/>
            <a:chOff x="6065993" y="2514600"/>
            <a:chExt cx="792007" cy="1710154"/>
          </a:xfrm>
        </p:grpSpPr>
        <p:sp>
          <p:nvSpPr>
            <p:cNvPr id="134" name="Rectangle 133"/>
            <p:cNvSpPr/>
            <p:nvPr/>
          </p:nvSpPr>
          <p:spPr>
            <a:xfrm>
              <a:off x="6119096" y="25511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119096" y="39227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56256" y="2845200"/>
              <a:ext cx="411480" cy="10579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65993" y="3886200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49153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26727" y="2514600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4846" y="3579807"/>
            <a:ext cx="1274708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Heavy"/>
                <a:cs typeface="Avenir Heavy"/>
              </a:rPr>
              <a:t>49154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Heavy"/>
              <a:cs typeface="Avenir Heavy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3579807"/>
            <a:ext cx="1273160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Heavy"/>
                <a:cs typeface="Avenir Heavy"/>
              </a:rPr>
              <a:t>49153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Heavy"/>
              <a:cs typeface="Avenir Heavy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536939" y="1943100"/>
            <a:ext cx="1308122" cy="685800"/>
            <a:chOff x="3544650" y="1964489"/>
            <a:chExt cx="1308122" cy="685800"/>
          </a:xfrm>
        </p:grpSpPr>
        <p:grpSp>
          <p:nvGrpSpPr>
            <p:cNvPr id="141" name="Group 140"/>
            <p:cNvGrpSpPr/>
            <p:nvPr/>
          </p:nvGrpSpPr>
          <p:grpSpPr>
            <a:xfrm>
              <a:off x="3544650" y="1964489"/>
              <a:ext cx="1308122" cy="685800"/>
              <a:chOff x="1556998" y="304800"/>
              <a:chExt cx="1308122" cy="685800"/>
            </a:xfrm>
          </p:grpSpPr>
          <p:sp>
            <p:nvSpPr>
              <p:cNvPr id="142" name="Rectangle 141"/>
              <p:cNvSpPr/>
              <p:nvPr/>
            </p:nvSpPr>
            <p:spPr>
              <a:xfrm rot="5400000">
                <a:off x="2385060" y="510540"/>
                <a:ext cx="685800" cy="27432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351258" y="510540"/>
                <a:ext cx="685800" cy="27432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2004862" y="288101"/>
                <a:ext cx="411480" cy="7191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3863442" y="2138112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16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819485"/>
            <a:ext cx="8229600" cy="54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cos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0"/>
            <a:ext cx="1136557" cy="45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20843" y="1136317"/>
            <a:ext cx="7315200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tw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231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532854" y="1196503"/>
            <a:ext cx="165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Rails App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1682" y="209490"/>
            <a:ext cx="8226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latin typeface="Candara"/>
                <a:cs typeface="Candara"/>
              </a:rPr>
              <a:t>Dockerized</a:t>
            </a:r>
            <a:r>
              <a:rPr lang="en-US" sz="2000" b="1" dirty="0" smtClean="0">
                <a:latin typeface="Candara"/>
                <a:cs typeface="Candara"/>
              </a:rPr>
              <a:t> Rails Application with </a:t>
            </a:r>
            <a:r>
              <a:rPr lang="en-US" sz="2000" b="1" dirty="0" err="1" smtClean="0">
                <a:latin typeface="Candara"/>
                <a:cs typeface="Candara"/>
              </a:rPr>
              <a:t>PostgreSQL</a:t>
            </a:r>
            <a:r>
              <a:rPr lang="en-US" sz="2000" b="1" dirty="0" smtClean="0">
                <a:latin typeface="Candara"/>
                <a:cs typeface="Candara"/>
              </a:rPr>
              <a:t> Database on Mac OS X Host</a:t>
            </a:r>
            <a:endParaRPr lang="en-US" sz="2000" b="1" dirty="0">
              <a:latin typeface="Candara"/>
              <a:cs typeface="Candar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219200" y="1600200"/>
            <a:ext cx="2286000" cy="1371600"/>
            <a:chOff x="1219200" y="1600200"/>
            <a:chExt cx="2286000" cy="1371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219200" y="1600200"/>
              <a:ext cx="2286000" cy="1371600"/>
              <a:chOff x="4876800" y="1828800"/>
              <a:chExt cx="2286000" cy="11430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876800" y="1828800"/>
                <a:ext cx="2286000" cy="1143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953000" y="1943100"/>
                <a:ext cx="2133600" cy="914400"/>
                <a:chOff x="4953000" y="1905000"/>
                <a:chExt cx="2133600" cy="9144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138651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324302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695604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881255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066906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252557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438208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623859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80951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99516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953000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509953" y="1905000"/>
                  <a:ext cx="91440" cy="91440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" name="Picture 1" descr="rails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58" y="1828800"/>
              <a:ext cx="768485" cy="914400"/>
            </a:xfrm>
            <a:prstGeom prst="rect">
              <a:avLst/>
            </a:prstGeom>
            <a:effectLst/>
          </p:spPr>
        </p:pic>
      </p:grpSp>
      <p:grpSp>
        <p:nvGrpSpPr>
          <p:cNvPr id="127" name="Group 126"/>
          <p:cNvGrpSpPr/>
          <p:nvPr/>
        </p:nvGrpSpPr>
        <p:grpSpPr>
          <a:xfrm>
            <a:off x="1966197" y="3014246"/>
            <a:ext cx="792007" cy="1710154"/>
            <a:chOff x="4694393" y="2480846"/>
            <a:chExt cx="792007" cy="1710154"/>
          </a:xfrm>
        </p:grpSpPr>
        <p:sp>
          <p:nvSpPr>
            <p:cNvPr id="128" name="Rectangle 127"/>
            <p:cNvSpPr/>
            <p:nvPr/>
          </p:nvSpPr>
          <p:spPr>
            <a:xfrm>
              <a:off x="4747496" y="25174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47496" y="38890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84656" y="2811446"/>
              <a:ext cx="411480" cy="10579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94393" y="3852446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49154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55127" y="2480846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3000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24846" y="3579807"/>
            <a:ext cx="1274708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Heavy"/>
                <a:cs typeface="Avenir Heavy"/>
              </a:rPr>
              <a:t>49154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Heavy"/>
              <a:cs typeface="Avenir Heavy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14400" y="4724400"/>
            <a:ext cx="4191000" cy="1371600"/>
            <a:chOff x="914400" y="4705685"/>
            <a:chExt cx="4191000" cy="1371600"/>
          </a:xfrm>
        </p:grpSpPr>
        <p:sp>
          <p:nvSpPr>
            <p:cNvPr id="69" name="Rounded Rectangle 68"/>
            <p:cNvSpPr/>
            <p:nvPr/>
          </p:nvSpPr>
          <p:spPr>
            <a:xfrm>
              <a:off x="914400" y="4705685"/>
              <a:ext cx="4191000" cy="1371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66800" y="5252605"/>
              <a:ext cx="39044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nsolas"/>
                  <a:cs typeface="Consolas"/>
                </a:rPr>
                <a:t>Host% </a:t>
              </a:r>
              <a:r>
                <a:rPr lang="en-US" sz="1600" dirty="0" smtClean="0">
                  <a:solidFill>
                    <a:schemeClr val="bg1"/>
                  </a:solidFill>
                  <a:latin typeface="Consolas"/>
                  <a:cs typeface="Consolas"/>
                </a:rPr>
                <a:t>curl http://localhost:49154 </a:t>
              </a:r>
              <a:endParaRPr lang="en-US" sz="16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181600" y="4648200"/>
            <a:ext cx="2231189" cy="1508071"/>
            <a:chOff x="5181600" y="4569214"/>
            <a:chExt cx="2231189" cy="1508071"/>
          </a:xfrm>
        </p:grpSpPr>
        <p:sp>
          <p:nvSpPr>
            <p:cNvPr id="72" name="Can 71"/>
            <p:cNvSpPr/>
            <p:nvPr/>
          </p:nvSpPr>
          <p:spPr>
            <a:xfrm>
              <a:off x="5268494" y="4569214"/>
              <a:ext cx="2057400" cy="150807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 descr="postgresql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94" y="5029200"/>
              <a:ext cx="685800" cy="685800"/>
            </a:xfrm>
            <a:prstGeom prst="rect">
              <a:avLst/>
            </a:prstGeom>
            <a:effectLst/>
          </p:spPr>
        </p:pic>
        <p:sp>
          <p:nvSpPr>
            <p:cNvPr id="74" name="Rectangle 73"/>
            <p:cNvSpPr/>
            <p:nvPr/>
          </p:nvSpPr>
          <p:spPr>
            <a:xfrm>
              <a:off x="5181600" y="5638800"/>
              <a:ext cx="22311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2">
                      <a:lumMod val="50000"/>
                    </a:schemeClr>
                  </a:solidFill>
                  <a:latin typeface="Candara"/>
                  <a:cs typeface="Candara"/>
                </a:rPr>
                <a:t>PostgreSQL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  <a:latin typeface="Candara"/>
                  <a:cs typeface="Candara"/>
                </a:rPr>
                <a:t> DB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901155" y="2743200"/>
            <a:ext cx="792007" cy="2057400"/>
            <a:chOff x="4648200" y="2438400"/>
            <a:chExt cx="792007" cy="2057400"/>
          </a:xfrm>
        </p:grpSpPr>
        <p:sp>
          <p:nvSpPr>
            <p:cNvPr id="113" name="Rectangle 112"/>
            <p:cNvSpPr/>
            <p:nvPr/>
          </p:nvSpPr>
          <p:spPr>
            <a:xfrm>
              <a:off x="4701303" y="24749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701303" y="41938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838463" y="2768999"/>
              <a:ext cx="411480" cy="1394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48200" y="4157246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15432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708934" y="2438400"/>
              <a:ext cx="18466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sp>
        <p:nvSpPr>
          <p:cNvPr id="118" name="Round Single Corner Rectangle 117"/>
          <p:cNvSpPr/>
          <p:nvPr/>
        </p:nvSpPr>
        <p:spPr>
          <a:xfrm>
            <a:off x="5954258" y="2057400"/>
            <a:ext cx="685800" cy="685800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538955" y="2057400"/>
            <a:ext cx="2381358" cy="685800"/>
            <a:chOff x="2286000" y="1752600"/>
            <a:chExt cx="2381358" cy="685800"/>
          </a:xfrm>
        </p:grpSpPr>
        <p:sp>
          <p:nvSpPr>
            <p:cNvPr id="120" name="Rectangle 119"/>
            <p:cNvSpPr/>
            <p:nvPr/>
          </p:nvSpPr>
          <p:spPr>
            <a:xfrm rot="5400000">
              <a:off x="4187298" y="19583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2080260" y="19583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3272662" y="1207898"/>
              <a:ext cx="411480" cy="17752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5400000">
            <a:off x="3278474" y="2207927"/>
            <a:ext cx="792007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rPr>
              <a:t>15432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Heavy"/>
              <a:cs typeface="Avenir Heavy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42532" y="2231023"/>
            <a:ext cx="974204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rPr>
              <a:t>10.0.2.2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55459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56998" y="304800"/>
            <a:ext cx="1308122" cy="685800"/>
            <a:chOff x="1556998" y="304800"/>
            <a:chExt cx="1308122" cy="685800"/>
          </a:xfrm>
        </p:grpSpPr>
        <p:sp>
          <p:nvSpPr>
            <p:cNvPr id="84" name="Rectangle 83"/>
            <p:cNvSpPr/>
            <p:nvPr/>
          </p:nvSpPr>
          <p:spPr>
            <a:xfrm rot="5400000">
              <a:off x="2385060" y="5105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1351258" y="5105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2004862" y="288101"/>
              <a:ext cx="411480" cy="7191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875790" y="478423"/>
            <a:ext cx="670539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rPr>
              <a:t>5432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Heavy"/>
              <a:cs typeface="Avenir Heavy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70793" y="2480846"/>
            <a:ext cx="792007" cy="1710154"/>
            <a:chOff x="6065993" y="2514600"/>
            <a:chExt cx="792007" cy="1710154"/>
          </a:xfrm>
        </p:grpSpPr>
        <p:sp>
          <p:nvSpPr>
            <p:cNvPr id="92" name="Rectangle 91"/>
            <p:cNvSpPr/>
            <p:nvPr/>
          </p:nvSpPr>
          <p:spPr>
            <a:xfrm>
              <a:off x="6119096" y="25511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19096" y="39227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56256" y="2845200"/>
              <a:ext cx="411480" cy="10579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65993" y="3886200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49153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26727" y="2514600"/>
              <a:ext cx="67053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181600" y="4569214"/>
            <a:ext cx="2231189" cy="1508071"/>
            <a:chOff x="5181600" y="4569214"/>
            <a:chExt cx="2231189" cy="1508071"/>
          </a:xfrm>
        </p:grpSpPr>
        <p:sp>
          <p:nvSpPr>
            <p:cNvPr id="100" name="Can 99"/>
            <p:cNvSpPr/>
            <p:nvPr/>
          </p:nvSpPr>
          <p:spPr>
            <a:xfrm>
              <a:off x="5268494" y="4569214"/>
              <a:ext cx="2057400" cy="150807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postgresql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94" y="5029200"/>
              <a:ext cx="685800" cy="685800"/>
            </a:xfrm>
            <a:prstGeom prst="rect">
              <a:avLst/>
            </a:prstGeom>
            <a:effectLst/>
          </p:spPr>
        </p:pic>
        <p:sp>
          <p:nvSpPr>
            <p:cNvPr id="102" name="Rectangle 101"/>
            <p:cNvSpPr/>
            <p:nvPr/>
          </p:nvSpPr>
          <p:spPr>
            <a:xfrm>
              <a:off x="5181600" y="5638800"/>
              <a:ext cx="22311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2">
                      <a:lumMod val="50000"/>
                    </a:schemeClr>
                  </a:solidFill>
                  <a:latin typeface="Candara"/>
                  <a:cs typeface="Candara"/>
                </a:rPr>
                <a:t>PostgreSQL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  <a:latin typeface="Candara"/>
                  <a:cs typeface="Candara"/>
                </a:rPr>
                <a:t> DB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48200" y="2438400"/>
            <a:ext cx="792007" cy="2057400"/>
            <a:chOff x="4648200" y="2438400"/>
            <a:chExt cx="792007" cy="2057400"/>
          </a:xfrm>
        </p:grpSpPr>
        <p:sp>
          <p:nvSpPr>
            <p:cNvPr id="67" name="Rectangle 66"/>
            <p:cNvSpPr/>
            <p:nvPr/>
          </p:nvSpPr>
          <p:spPr>
            <a:xfrm>
              <a:off x="4701303" y="2474995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01303" y="4193841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38463" y="2768999"/>
              <a:ext cx="411480" cy="1394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8200" y="4157246"/>
              <a:ext cx="792007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venir Heavy"/>
                  <a:cs typeface="Avenir Heavy"/>
                </a:rPr>
                <a:t>15432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08934" y="2438400"/>
              <a:ext cx="18466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endParaRPr>
            </a:p>
          </p:txBody>
        </p:sp>
      </p:grpSp>
      <p:sp>
        <p:nvSpPr>
          <p:cNvPr id="103" name="Round Single Corner Rectangle 102"/>
          <p:cNvSpPr/>
          <p:nvPr/>
        </p:nvSpPr>
        <p:spPr>
          <a:xfrm>
            <a:off x="4701303" y="1752600"/>
            <a:ext cx="685800" cy="685800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286000" y="1752600"/>
            <a:ext cx="2381358" cy="685800"/>
            <a:chOff x="2286000" y="1752600"/>
            <a:chExt cx="2381358" cy="685800"/>
          </a:xfrm>
        </p:grpSpPr>
        <p:sp>
          <p:nvSpPr>
            <p:cNvPr id="106" name="Rectangle 105"/>
            <p:cNvSpPr/>
            <p:nvPr/>
          </p:nvSpPr>
          <p:spPr>
            <a:xfrm rot="5400000">
              <a:off x="4187298" y="19583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2080260" y="1958340"/>
              <a:ext cx="6858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3272662" y="1207898"/>
              <a:ext cx="411480" cy="17752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 rot="5400000">
            <a:off x="2025519" y="1903127"/>
            <a:ext cx="792007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Heavy"/>
                <a:cs typeface="Avenir Heavy"/>
              </a:rPr>
              <a:t>15432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09993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81825" y="762000"/>
            <a:ext cx="5486400" cy="5486400"/>
            <a:chOff x="4876800" y="1828800"/>
            <a:chExt cx="2286000" cy="1143000"/>
          </a:xfrm>
        </p:grpSpPr>
        <p:sp>
          <p:nvSpPr>
            <p:cNvPr id="32" name="Rectangle 31"/>
            <p:cNvSpPr/>
            <p:nvPr/>
          </p:nvSpPr>
          <p:spPr>
            <a:xfrm>
              <a:off x="4876800" y="1828800"/>
              <a:ext cx="2286000" cy="1143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953000" y="1943100"/>
              <a:ext cx="2114290" cy="914400"/>
              <a:chOff x="4953000" y="1905000"/>
              <a:chExt cx="211429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24302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95604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066905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38208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09510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3000" y="1905000"/>
                <a:ext cx="257780" cy="914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10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94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Bleacher Report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Huang</dc:creator>
  <cp:lastModifiedBy>Jimmy Huang</cp:lastModifiedBy>
  <cp:revision>104</cp:revision>
  <dcterms:created xsi:type="dcterms:W3CDTF">2014-07-15T02:17:02Z</dcterms:created>
  <dcterms:modified xsi:type="dcterms:W3CDTF">2014-08-09T16:45:30Z</dcterms:modified>
</cp:coreProperties>
</file>