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058400" cy="22860000"/>
  <p:notesSz cx="6858000" cy="9144000"/>
  <p:defaultTextStyle>
    <a:defPPr>
      <a:defRPr lang="en-US"/>
    </a:defPPr>
    <a:lvl1pPr marL="0" algn="l" defTabSz="966612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1pPr>
    <a:lvl2pPr marL="966612" algn="l" defTabSz="966612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2pPr>
    <a:lvl3pPr marL="1933224" algn="l" defTabSz="966612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3pPr>
    <a:lvl4pPr marL="2899837" algn="l" defTabSz="966612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4pPr>
    <a:lvl5pPr marL="3866449" algn="l" defTabSz="966612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5pPr>
    <a:lvl6pPr marL="4833061" algn="l" defTabSz="966612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6pPr>
    <a:lvl7pPr marL="5799673" algn="l" defTabSz="966612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7pPr>
    <a:lvl8pPr marL="6766286" algn="l" defTabSz="966612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8pPr>
    <a:lvl9pPr marL="7732898" algn="l" defTabSz="966612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2520" y="208"/>
      </p:cViewPr>
      <p:guideLst>
        <p:guide orient="horz" pos="7200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7101419"/>
            <a:ext cx="8549640" cy="49000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12954000"/>
            <a:ext cx="7040880" cy="584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3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9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6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2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CFE-F4E1-CA48-87CD-BFA567C980AA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199B-E2B8-1B48-86F1-D3D59981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0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CFE-F4E1-CA48-87CD-BFA567C980AA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199B-E2B8-1B48-86F1-D3D59981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5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5" y="3175003"/>
            <a:ext cx="2488407" cy="676169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5" y="3175003"/>
            <a:ext cx="7301071" cy="676169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CFE-F4E1-CA48-87CD-BFA567C980AA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199B-E2B8-1B48-86F1-D3D59981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CFE-F4E1-CA48-87CD-BFA567C980AA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199B-E2B8-1B48-86F1-D3D59981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3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14689668"/>
            <a:ext cx="8549640" cy="4540250"/>
          </a:xfrm>
        </p:spPr>
        <p:txBody>
          <a:bodyPr anchor="t"/>
          <a:lstStyle>
            <a:lvl1pPr algn="l">
              <a:defRPr sz="8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9689046"/>
            <a:ext cx="8549640" cy="5000623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66612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2pPr>
            <a:lvl3pPr marL="1933224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3pPr>
            <a:lvl4pPr marL="289983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86644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83306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79967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766286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73289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CFE-F4E1-CA48-87CD-BFA567C980AA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199B-E2B8-1B48-86F1-D3D59981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3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18489084"/>
            <a:ext cx="4894738" cy="52302834"/>
          </a:xfrm>
        </p:spPr>
        <p:txBody>
          <a:bodyPr/>
          <a:lstStyle>
            <a:lvl1pPr>
              <a:defRPr sz="5900"/>
            </a:lvl1pPr>
            <a:lvl2pPr>
              <a:defRPr sz="5100"/>
            </a:lvl2pPr>
            <a:lvl3pPr>
              <a:defRPr sz="42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2" y="18489084"/>
            <a:ext cx="4894739" cy="52302834"/>
          </a:xfrm>
        </p:spPr>
        <p:txBody>
          <a:bodyPr/>
          <a:lstStyle>
            <a:lvl1pPr>
              <a:defRPr sz="5900"/>
            </a:lvl1pPr>
            <a:lvl2pPr>
              <a:defRPr sz="5100"/>
            </a:lvl2pPr>
            <a:lvl3pPr>
              <a:defRPr sz="42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CFE-F4E1-CA48-87CD-BFA567C980AA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199B-E2B8-1B48-86F1-D3D59981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915460"/>
            <a:ext cx="9052560" cy="381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3" y="5117043"/>
            <a:ext cx="4444207" cy="2132540"/>
          </a:xfrm>
        </p:spPr>
        <p:txBody>
          <a:bodyPr anchor="b"/>
          <a:lstStyle>
            <a:lvl1pPr marL="0" indent="0">
              <a:buNone/>
              <a:defRPr sz="5100" b="1"/>
            </a:lvl1pPr>
            <a:lvl2pPr marL="966612" indent="0">
              <a:buNone/>
              <a:defRPr sz="4200" b="1"/>
            </a:lvl2pPr>
            <a:lvl3pPr marL="1933224" indent="0">
              <a:buNone/>
              <a:defRPr sz="3800" b="1"/>
            </a:lvl3pPr>
            <a:lvl4pPr marL="2899837" indent="0">
              <a:buNone/>
              <a:defRPr sz="3400" b="1"/>
            </a:lvl4pPr>
            <a:lvl5pPr marL="3866449" indent="0">
              <a:buNone/>
              <a:defRPr sz="3400" b="1"/>
            </a:lvl5pPr>
            <a:lvl6pPr marL="4833061" indent="0">
              <a:buNone/>
              <a:defRPr sz="3400" b="1"/>
            </a:lvl6pPr>
            <a:lvl7pPr marL="5799673" indent="0">
              <a:buNone/>
              <a:defRPr sz="3400" b="1"/>
            </a:lvl7pPr>
            <a:lvl8pPr marL="6766286" indent="0">
              <a:buNone/>
              <a:defRPr sz="3400" b="1"/>
            </a:lvl8pPr>
            <a:lvl9pPr marL="7732898" indent="0">
              <a:buNone/>
              <a:defRPr sz="3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3" y="7249583"/>
            <a:ext cx="4444207" cy="13170960"/>
          </a:xfrm>
        </p:spPr>
        <p:txBody>
          <a:bodyPr/>
          <a:lstStyle>
            <a:lvl1pPr>
              <a:defRPr sz="5100"/>
            </a:lvl1pPr>
            <a:lvl2pPr>
              <a:defRPr sz="42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5117043"/>
            <a:ext cx="4445953" cy="2132540"/>
          </a:xfrm>
        </p:spPr>
        <p:txBody>
          <a:bodyPr anchor="b"/>
          <a:lstStyle>
            <a:lvl1pPr marL="0" indent="0">
              <a:buNone/>
              <a:defRPr sz="5100" b="1"/>
            </a:lvl1pPr>
            <a:lvl2pPr marL="966612" indent="0">
              <a:buNone/>
              <a:defRPr sz="4200" b="1"/>
            </a:lvl2pPr>
            <a:lvl3pPr marL="1933224" indent="0">
              <a:buNone/>
              <a:defRPr sz="3800" b="1"/>
            </a:lvl3pPr>
            <a:lvl4pPr marL="2899837" indent="0">
              <a:buNone/>
              <a:defRPr sz="3400" b="1"/>
            </a:lvl4pPr>
            <a:lvl5pPr marL="3866449" indent="0">
              <a:buNone/>
              <a:defRPr sz="3400" b="1"/>
            </a:lvl5pPr>
            <a:lvl6pPr marL="4833061" indent="0">
              <a:buNone/>
              <a:defRPr sz="3400" b="1"/>
            </a:lvl6pPr>
            <a:lvl7pPr marL="5799673" indent="0">
              <a:buNone/>
              <a:defRPr sz="3400" b="1"/>
            </a:lvl7pPr>
            <a:lvl8pPr marL="6766286" indent="0">
              <a:buNone/>
              <a:defRPr sz="3400" b="1"/>
            </a:lvl8pPr>
            <a:lvl9pPr marL="7732898" indent="0">
              <a:buNone/>
              <a:defRPr sz="3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7249583"/>
            <a:ext cx="4445953" cy="13170960"/>
          </a:xfrm>
        </p:spPr>
        <p:txBody>
          <a:bodyPr/>
          <a:lstStyle>
            <a:lvl1pPr>
              <a:defRPr sz="5100"/>
            </a:lvl1pPr>
            <a:lvl2pPr>
              <a:defRPr sz="42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CFE-F4E1-CA48-87CD-BFA567C980AA}" type="datetimeFigureOut">
              <a:rPr lang="en-US" smtClean="0"/>
              <a:t>9/8/14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199B-E2B8-1B48-86F1-D3D59981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CFE-F4E1-CA48-87CD-BFA567C980AA}" type="datetimeFigureOut">
              <a:rPr lang="en-US" smtClean="0"/>
              <a:t>9/8/14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199B-E2B8-1B48-86F1-D3D59981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1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CFE-F4E1-CA48-87CD-BFA567C980AA}" type="datetimeFigureOut">
              <a:rPr lang="en-US" smtClean="0"/>
              <a:t>9/8/14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199B-E2B8-1B48-86F1-D3D59981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5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910166"/>
            <a:ext cx="3309144" cy="3873500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910169"/>
            <a:ext cx="5622925" cy="19510377"/>
          </a:xfrm>
        </p:spPr>
        <p:txBody>
          <a:bodyPr/>
          <a:lstStyle>
            <a:lvl1pPr>
              <a:defRPr sz="6800"/>
            </a:lvl1pPr>
            <a:lvl2pPr>
              <a:defRPr sz="5900"/>
            </a:lvl2pPr>
            <a:lvl3pPr>
              <a:defRPr sz="51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4783669"/>
            <a:ext cx="3309144" cy="15636877"/>
          </a:xfrm>
        </p:spPr>
        <p:txBody>
          <a:bodyPr/>
          <a:lstStyle>
            <a:lvl1pPr marL="0" indent="0">
              <a:buNone/>
              <a:defRPr sz="3000"/>
            </a:lvl1pPr>
            <a:lvl2pPr marL="966612" indent="0">
              <a:buNone/>
              <a:defRPr sz="2500"/>
            </a:lvl2pPr>
            <a:lvl3pPr marL="1933224" indent="0">
              <a:buNone/>
              <a:defRPr sz="2100"/>
            </a:lvl3pPr>
            <a:lvl4pPr marL="2899837" indent="0">
              <a:buNone/>
              <a:defRPr sz="1900"/>
            </a:lvl4pPr>
            <a:lvl5pPr marL="3866449" indent="0">
              <a:buNone/>
              <a:defRPr sz="1900"/>
            </a:lvl5pPr>
            <a:lvl6pPr marL="4833061" indent="0">
              <a:buNone/>
              <a:defRPr sz="1900"/>
            </a:lvl6pPr>
            <a:lvl7pPr marL="5799673" indent="0">
              <a:buNone/>
              <a:defRPr sz="1900"/>
            </a:lvl7pPr>
            <a:lvl8pPr marL="6766286" indent="0">
              <a:buNone/>
              <a:defRPr sz="1900"/>
            </a:lvl8pPr>
            <a:lvl9pPr marL="7732898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CFE-F4E1-CA48-87CD-BFA567C980AA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199B-E2B8-1B48-86F1-D3D59981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3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16002000"/>
            <a:ext cx="6035040" cy="1889127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2042584"/>
            <a:ext cx="6035040" cy="13716000"/>
          </a:xfrm>
        </p:spPr>
        <p:txBody>
          <a:bodyPr/>
          <a:lstStyle>
            <a:lvl1pPr marL="0" indent="0">
              <a:buNone/>
              <a:defRPr sz="6800"/>
            </a:lvl1pPr>
            <a:lvl2pPr marL="966612" indent="0">
              <a:buNone/>
              <a:defRPr sz="5900"/>
            </a:lvl2pPr>
            <a:lvl3pPr marL="1933224" indent="0">
              <a:buNone/>
              <a:defRPr sz="5100"/>
            </a:lvl3pPr>
            <a:lvl4pPr marL="2899837" indent="0">
              <a:buNone/>
              <a:defRPr sz="4200"/>
            </a:lvl4pPr>
            <a:lvl5pPr marL="3866449" indent="0">
              <a:buNone/>
              <a:defRPr sz="4200"/>
            </a:lvl5pPr>
            <a:lvl6pPr marL="4833061" indent="0">
              <a:buNone/>
              <a:defRPr sz="4200"/>
            </a:lvl6pPr>
            <a:lvl7pPr marL="5799673" indent="0">
              <a:buNone/>
              <a:defRPr sz="4200"/>
            </a:lvl7pPr>
            <a:lvl8pPr marL="6766286" indent="0">
              <a:buNone/>
              <a:defRPr sz="4200"/>
            </a:lvl8pPr>
            <a:lvl9pPr marL="7732898" indent="0">
              <a:buNone/>
              <a:defRPr sz="4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17891127"/>
            <a:ext cx="6035040" cy="2682873"/>
          </a:xfrm>
        </p:spPr>
        <p:txBody>
          <a:bodyPr/>
          <a:lstStyle>
            <a:lvl1pPr marL="0" indent="0">
              <a:buNone/>
              <a:defRPr sz="3000"/>
            </a:lvl1pPr>
            <a:lvl2pPr marL="966612" indent="0">
              <a:buNone/>
              <a:defRPr sz="2500"/>
            </a:lvl2pPr>
            <a:lvl3pPr marL="1933224" indent="0">
              <a:buNone/>
              <a:defRPr sz="2100"/>
            </a:lvl3pPr>
            <a:lvl4pPr marL="2899837" indent="0">
              <a:buNone/>
              <a:defRPr sz="1900"/>
            </a:lvl4pPr>
            <a:lvl5pPr marL="3866449" indent="0">
              <a:buNone/>
              <a:defRPr sz="1900"/>
            </a:lvl5pPr>
            <a:lvl6pPr marL="4833061" indent="0">
              <a:buNone/>
              <a:defRPr sz="1900"/>
            </a:lvl6pPr>
            <a:lvl7pPr marL="5799673" indent="0">
              <a:buNone/>
              <a:defRPr sz="1900"/>
            </a:lvl7pPr>
            <a:lvl8pPr marL="6766286" indent="0">
              <a:buNone/>
              <a:defRPr sz="1900"/>
            </a:lvl8pPr>
            <a:lvl9pPr marL="7732898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CFE-F4E1-CA48-87CD-BFA567C980AA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199B-E2B8-1B48-86F1-D3D59981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2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915460"/>
            <a:ext cx="9052560" cy="3810000"/>
          </a:xfrm>
          <a:prstGeom prst="rect">
            <a:avLst/>
          </a:prstGeom>
        </p:spPr>
        <p:txBody>
          <a:bodyPr vert="horz" lIns="193322" tIns="96661" rIns="193322" bIns="966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5334005"/>
            <a:ext cx="9052560" cy="15086543"/>
          </a:xfrm>
          <a:prstGeom prst="rect">
            <a:avLst/>
          </a:prstGeom>
        </p:spPr>
        <p:txBody>
          <a:bodyPr vert="horz" lIns="193322" tIns="96661" rIns="193322" bIns="966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1187835"/>
            <a:ext cx="2346960" cy="1217084"/>
          </a:xfrm>
          <a:prstGeom prst="rect">
            <a:avLst/>
          </a:prstGeom>
        </p:spPr>
        <p:txBody>
          <a:bodyPr vert="horz" lIns="193322" tIns="96661" rIns="193322" bIns="96661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97CFE-F4E1-CA48-87CD-BFA567C980AA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21187835"/>
            <a:ext cx="3185160" cy="1217084"/>
          </a:xfrm>
          <a:prstGeom prst="rect">
            <a:avLst/>
          </a:prstGeom>
        </p:spPr>
        <p:txBody>
          <a:bodyPr vert="horz" lIns="193322" tIns="96661" rIns="193322" bIns="96661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21187835"/>
            <a:ext cx="2346960" cy="1217084"/>
          </a:xfrm>
          <a:prstGeom prst="rect">
            <a:avLst/>
          </a:prstGeom>
        </p:spPr>
        <p:txBody>
          <a:bodyPr vert="horz" lIns="193322" tIns="96661" rIns="193322" bIns="96661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B199B-E2B8-1B48-86F1-D3D59981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3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612" rtl="0" eaLnBrk="1" latinLnBrk="0" hangingPunct="1">
        <a:spcBef>
          <a:spcPct val="0"/>
        </a:spcBef>
        <a:buNone/>
        <a:defRPr sz="9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959" indent="-724959" algn="l" defTabSz="966612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745" indent="-604133" algn="l" defTabSz="966612" rtl="0" eaLnBrk="1" latinLnBrk="0" hangingPunct="1">
        <a:spcBef>
          <a:spcPct val="20000"/>
        </a:spcBef>
        <a:buFont typeface="Arial"/>
        <a:buChar char="–"/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531" indent="-483306" algn="l" defTabSz="966612" rtl="0" eaLnBrk="1" latinLnBrk="0" hangingPunct="1">
        <a:spcBef>
          <a:spcPct val="20000"/>
        </a:spcBef>
        <a:buFont typeface="Arial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383143" indent="-483306" algn="l" defTabSz="96661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349755" indent="-483306" algn="l" defTabSz="966612" rtl="0" eaLnBrk="1" latinLnBrk="0" hangingPunct="1">
        <a:spcBef>
          <a:spcPct val="20000"/>
        </a:spcBef>
        <a:buFont typeface="Arial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6367" indent="-483306" algn="l" defTabSz="966612" rtl="0" eaLnBrk="1" latinLnBrk="0" hangingPunct="1">
        <a:spcBef>
          <a:spcPct val="20000"/>
        </a:spcBef>
        <a:buFont typeface="Arial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282980" indent="-483306" algn="l" defTabSz="966612" rtl="0" eaLnBrk="1" latinLnBrk="0" hangingPunct="1">
        <a:spcBef>
          <a:spcPct val="20000"/>
        </a:spcBef>
        <a:buFont typeface="Arial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249592" indent="-483306" algn="l" defTabSz="966612" rtl="0" eaLnBrk="1" latinLnBrk="0" hangingPunct="1">
        <a:spcBef>
          <a:spcPct val="20000"/>
        </a:spcBef>
        <a:buFont typeface="Arial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216204" indent="-483306" algn="l" defTabSz="966612" rtl="0" eaLnBrk="1" latinLnBrk="0" hangingPunct="1">
        <a:spcBef>
          <a:spcPct val="20000"/>
        </a:spcBef>
        <a:buFont typeface="Arial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612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966612" algn="l" defTabSz="966612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933224" algn="l" defTabSz="966612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837" algn="l" defTabSz="966612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4pPr>
      <a:lvl5pPr marL="3866449" algn="l" defTabSz="966612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5pPr>
      <a:lvl6pPr marL="4833061" algn="l" defTabSz="966612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6pPr>
      <a:lvl7pPr marL="5799673" algn="l" defTabSz="966612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6766286" algn="l" defTabSz="966612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7732898" algn="l" defTabSz="966612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09"/>
          <p:cNvSpPr/>
          <p:nvPr/>
        </p:nvSpPr>
        <p:spPr>
          <a:xfrm>
            <a:off x="114920" y="426048"/>
            <a:ext cx="9828561" cy="1005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211" name="Picture 210" descr="macosx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36" y="9488223"/>
            <a:ext cx="1136557" cy="4572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12" name="Group 211"/>
          <p:cNvGrpSpPr/>
          <p:nvPr/>
        </p:nvGrpSpPr>
        <p:grpSpPr>
          <a:xfrm>
            <a:off x="616728" y="1193674"/>
            <a:ext cx="5434416" cy="8523149"/>
            <a:chOff x="586227" y="2755273"/>
            <a:chExt cx="5434416" cy="8523149"/>
          </a:xfrm>
        </p:grpSpPr>
        <p:sp>
          <p:nvSpPr>
            <p:cNvPr id="214" name="Rectangle 213"/>
            <p:cNvSpPr/>
            <p:nvPr/>
          </p:nvSpPr>
          <p:spPr>
            <a:xfrm>
              <a:off x="586227" y="2755273"/>
              <a:ext cx="5434416" cy="8523149"/>
            </a:xfrm>
            <a:prstGeom prst="rect">
              <a:avLst/>
            </a:prstGeom>
            <a:solidFill>
              <a:srgbClr val="C3D69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1241175" y="3658561"/>
              <a:ext cx="4124520" cy="6716572"/>
              <a:chOff x="850094" y="2877017"/>
              <a:chExt cx="4124520" cy="671657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859814" y="7540480"/>
                <a:ext cx="4114800" cy="1005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curl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git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libpq-dev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Libprocps3  libprocps3-dev</a:t>
                </a:r>
              </a:p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nodejs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postgresql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procps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859814" y="7016847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RVM</a:t>
                </a: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859814" y="8658473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Debian:Jessie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859814" y="6493214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Ruby 2.1.2  Bundler</a:t>
                </a: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859814" y="5969581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/app/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Gemfile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859814" y="5445948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/app/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Gemfile.lock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859814" y="4922315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Bundled Gems</a:t>
                </a: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859814" y="4398682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/app</a:t>
                </a: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859814" y="2877017"/>
                <a:ext cx="4114800" cy="14095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E46C0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t"/>
              <a:lstStyle/>
              <a:p>
                <a:pPr algn="ctr"/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  <a:p>
                <a:pPr algn="ctr"/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850094" y="9182109"/>
                <a:ext cx="4114800" cy="41148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rootfs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471145" y="3350941"/>
                <a:ext cx="2892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>
                    <a:solidFill>
                      <a:schemeClr val="bg1"/>
                    </a:solidFill>
                    <a:latin typeface="Consolas"/>
                    <a:cs typeface="Consolas"/>
                  </a:rPr>
                  <a:t>Read+Write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Consolas"/>
                    <a:cs typeface="Consolas"/>
                  </a:rPr>
                  <a:t> Layer</a:t>
                </a:r>
                <a:endParaRPr lang="en-US" sz="24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</p:grpSp>
      <p:pic>
        <p:nvPicPr>
          <p:cNvPr id="213" name="Picture 212" descr="bootwdock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86" y="9259623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8" name="Rectangle 227"/>
          <p:cNvSpPr/>
          <p:nvPr/>
        </p:nvSpPr>
        <p:spPr>
          <a:xfrm>
            <a:off x="114920" y="12375552"/>
            <a:ext cx="9828561" cy="1005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229" name="Picture 228" descr="macosx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36" y="21436929"/>
            <a:ext cx="1136557" cy="4572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0" name="Picture 229" descr="leopard-fol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823" y="14502150"/>
            <a:ext cx="1371600" cy="1371600"/>
          </a:xfrm>
          <a:prstGeom prst="rect">
            <a:avLst/>
          </a:prstGeom>
        </p:spPr>
      </p:pic>
      <p:sp>
        <p:nvSpPr>
          <p:cNvPr id="231" name="TextBox 230"/>
          <p:cNvSpPr txBox="1"/>
          <p:nvPr/>
        </p:nvSpPr>
        <p:spPr>
          <a:xfrm>
            <a:off x="6430729" y="15867195"/>
            <a:ext cx="3399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/>
                <a:cs typeface="Consolas"/>
              </a:rPr>
              <a:t>/</a:t>
            </a:r>
            <a:r>
              <a:rPr lang="en-US" sz="2400" b="1" dirty="0" err="1" smtClean="0">
                <a:latin typeface="Consolas"/>
                <a:cs typeface="Consolas"/>
              </a:rPr>
              <a:t>docker_quick_start</a:t>
            </a:r>
            <a:endParaRPr lang="en-US" sz="2400" b="1" dirty="0" smtClean="0">
              <a:latin typeface="Consolas"/>
              <a:cs typeface="Consolas"/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616728" y="13143178"/>
            <a:ext cx="5434416" cy="8523149"/>
            <a:chOff x="1379138" y="13562325"/>
            <a:chExt cx="5434416" cy="8523149"/>
          </a:xfrm>
        </p:grpSpPr>
        <p:sp>
          <p:nvSpPr>
            <p:cNvPr id="235" name="Rectangle 234"/>
            <p:cNvSpPr/>
            <p:nvPr/>
          </p:nvSpPr>
          <p:spPr>
            <a:xfrm>
              <a:off x="1379138" y="13562325"/>
              <a:ext cx="5434416" cy="8523149"/>
            </a:xfrm>
            <a:prstGeom prst="rect">
              <a:avLst/>
            </a:prstGeom>
            <a:solidFill>
              <a:srgbClr val="C3D69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1581746" y="14173969"/>
              <a:ext cx="5029200" cy="7299861"/>
              <a:chOff x="1581746" y="14088667"/>
              <a:chExt cx="5029200" cy="7299861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2044262" y="19309622"/>
                <a:ext cx="4114800" cy="10058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curl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git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libpq-dev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Libprocps3  libprocps3-dev</a:t>
                </a:r>
              </a:p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nodejs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postgresql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procps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2044262" y="18773088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RVM</a:t>
                </a: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2044262" y="20440518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Debian:Jessie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2044262" y="18236554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Ruby 2.1.2  Bundler</a:t>
                </a: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2044262" y="17700020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/app/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Gemfile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044262" y="17163486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/app/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Gemfile.lock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044262" y="16090418"/>
                <a:ext cx="4114800" cy="411480"/>
              </a:xfrm>
              <a:prstGeom prst="rect">
                <a:avLst/>
              </a:prstGeom>
              <a:solidFill>
                <a:srgbClr val="95B3D7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/app</a:t>
                </a: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2044262" y="20977048"/>
                <a:ext cx="4114800" cy="41148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rootfs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2038946" y="16626952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Bundled Gems</a:t>
                </a:r>
              </a:p>
            </p:txBody>
          </p:sp>
          <p:grpSp>
            <p:nvGrpSpPr>
              <p:cNvPr id="246" name="Group 245"/>
              <p:cNvGrpSpPr/>
              <p:nvPr/>
            </p:nvGrpSpPr>
            <p:grpSpPr>
              <a:xfrm>
                <a:off x="1581746" y="14088667"/>
                <a:ext cx="5029200" cy="1876697"/>
                <a:chOff x="1581746" y="14088667"/>
                <a:chExt cx="5029200" cy="1876697"/>
              </a:xfrm>
            </p:grpSpPr>
            <p:sp>
              <p:nvSpPr>
                <p:cNvPr id="247" name="Rectangle 246"/>
                <p:cNvSpPr/>
                <p:nvPr/>
              </p:nvSpPr>
              <p:spPr>
                <a:xfrm>
                  <a:off x="2038946" y="14088667"/>
                  <a:ext cx="4114800" cy="141593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1438" tIns="45719" rIns="91438" bIns="45719" rtlCol="0" anchor="t"/>
                <a:lstStyle/>
                <a:p>
                  <a:pPr algn="ctr"/>
                  <a:endPara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endParaRPr>
                </a:p>
                <a:p>
                  <a:pPr algn="ctr"/>
                  <a:endPara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1581746" y="15050964"/>
                  <a:ext cx="5029200" cy="9144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1438" tIns="45719" rIns="91438" bIns="45719" rtlCol="0" anchor="ctr"/>
                <a:lstStyle/>
                <a:p>
                  <a:pPr algn="ctr"/>
                  <a:endParaRPr lang="en-US" sz="2200" b="1" dirty="0">
                    <a:solidFill>
                      <a:schemeClr val="bg1"/>
                    </a:solidFill>
                    <a:latin typeface="Consolas"/>
                    <a:cs typeface="Consolas"/>
                  </a:endParaRPr>
                </a:p>
              </p:txBody>
            </p:sp>
            <p:sp>
              <p:nvSpPr>
                <p:cNvPr id="249" name="TextBox 248"/>
                <p:cNvSpPr txBox="1"/>
                <p:nvPr/>
              </p:nvSpPr>
              <p:spPr>
                <a:xfrm>
                  <a:off x="2650277" y="14358850"/>
                  <a:ext cx="289213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err="1" smtClean="0">
                      <a:solidFill>
                        <a:schemeClr val="bg1"/>
                      </a:solidFill>
                      <a:latin typeface="Consolas"/>
                      <a:cs typeface="Consolas"/>
                    </a:rPr>
                    <a:t>Read+Write</a:t>
                  </a:r>
                  <a:r>
                    <a:rPr lang="en-US" sz="2400" b="1" dirty="0" smtClean="0">
                      <a:solidFill>
                        <a:schemeClr val="bg1"/>
                      </a:solidFill>
                      <a:latin typeface="Consolas"/>
                      <a:cs typeface="Consolas"/>
                    </a:rPr>
                    <a:t> Layer</a:t>
                  </a:r>
                  <a:endParaRPr lang="en-US" sz="2400" b="1" dirty="0">
                    <a:solidFill>
                      <a:schemeClr val="bg1"/>
                    </a:solidFill>
                    <a:latin typeface="Consolas"/>
                    <a:cs typeface="Consolas"/>
                  </a:endParaRPr>
                </a:p>
              </p:txBody>
            </p:sp>
            <p:sp>
              <p:nvSpPr>
                <p:cNvPr id="250" name="TextBox 249"/>
                <p:cNvSpPr txBox="1"/>
                <p:nvPr/>
              </p:nvSpPr>
              <p:spPr>
                <a:xfrm>
                  <a:off x="1736909" y="15273773"/>
                  <a:ext cx="47188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bg1"/>
                      </a:solidFill>
                      <a:latin typeface="Consolas"/>
                      <a:cs typeface="Consolas"/>
                    </a:rPr>
                    <a:t>/</a:t>
                  </a:r>
                  <a:r>
                    <a:rPr lang="en-US" sz="2400" b="1" dirty="0" err="1" smtClean="0">
                      <a:solidFill>
                        <a:schemeClr val="bg1"/>
                      </a:solidFill>
                      <a:latin typeface="Consolas"/>
                      <a:cs typeface="Consolas"/>
                    </a:rPr>
                    <a:t>docker_quick_start</a:t>
                  </a:r>
                  <a:r>
                    <a:rPr lang="en-US" sz="2400" b="1" dirty="0" smtClean="0">
                      <a:solidFill>
                        <a:schemeClr val="bg1"/>
                      </a:solidFill>
                      <a:latin typeface="Consolas"/>
                      <a:cs typeface="Consolas"/>
                    </a:rPr>
                    <a:t>:/</a:t>
                  </a:r>
                  <a:r>
                    <a:rPr lang="en-US" sz="2400" b="1" dirty="0">
                      <a:solidFill>
                        <a:schemeClr val="bg1"/>
                      </a:solidFill>
                      <a:latin typeface="Consolas"/>
                      <a:cs typeface="Consolas"/>
                    </a:rPr>
                    <a:t>app</a:t>
                  </a:r>
                </a:p>
              </p:txBody>
            </p:sp>
          </p:grpSp>
        </p:grpSp>
      </p:grpSp>
      <p:pic>
        <p:nvPicPr>
          <p:cNvPr id="233" name="Picture 232" descr="bootwdock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136" y="21208329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34" name="Straight Arrow Connector 233"/>
          <p:cNvCxnSpPr/>
          <p:nvPr/>
        </p:nvCxnSpPr>
        <p:spPr>
          <a:xfrm>
            <a:off x="5840186" y="15191117"/>
            <a:ext cx="1600200" cy="0"/>
          </a:xfrm>
          <a:prstGeom prst="straightConnector1">
            <a:avLst/>
          </a:prstGeom>
          <a:ln w="889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1614510" y="11275103"/>
            <a:ext cx="6400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2" name="Group 251"/>
          <p:cNvGrpSpPr/>
          <p:nvPr/>
        </p:nvGrpSpPr>
        <p:grpSpPr>
          <a:xfrm>
            <a:off x="739237" y="10670775"/>
            <a:ext cx="8579927" cy="1600200"/>
            <a:chOff x="1142514" y="11019190"/>
            <a:chExt cx="8579927" cy="1600200"/>
          </a:xfrm>
        </p:grpSpPr>
        <p:sp>
          <p:nvSpPr>
            <p:cNvPr id="253" name="TextBox 252"/>
            <p:cNvSpPr txBox="1"/>
            <p:nvPr/>
          </p:nvSpPr>
          <p:spPr>
            <a:xfrm>
              <a:off x="1640982" y="11034460"/>
              <a:ext cx="808145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>
                  <a:latin typeface="Consolas"/>
                  <a:cs typeface="Consolas"/>
                </a:rPr>
                <a:t>docker</a:t>
              </a:r>
              <a:r>
                <a:rPr lang="en-US" sz="3200" b="1" dirty="0" smtClean="0">
                  <a:latin typeface="Consolas"/>
                  <a:cs typeface="Consolas"/>
                </a:rPr>
                <a:t> run </a:t>
              </a:r>
            </a:p>
            <a:p>
              <a:r>
                <a:rPr lang="en-US" sz="3200" b="1" dirty="0" smtClean="0">
                  <a:latin typeface="Consolas"/>
                  <a:cs typeface="Consolas"/>
                </a:rPr>
                <a:t>  </a:t>
              </a:r>
              <a:r>
                <a:rPr lang="en-US" sz="3200" b="1" dirty="0" smtClean="0">
                  <a:solidFill>
                    <a:srgbClr val="FFFFFF"/>
                  </a:solidFill>
                  <a:latin typeface="Consolas"/>
                  <a:cs typeface="Consolas"/>
                </a:rPr>
                <a:t>–v /</a:t>
              </a:r>
              <a:r>
                <a:rPr lang="en-US" sz="3200" b="1" dirty="0" err="1" smtClean="0">
                  <a:solidFill>
                    <a:srgbClr val="FFFFFF"/>
                  </a:solidFill>
                  <a:latin typeface="Consolas"/>
                  <a:cs typeface="Consolas"/>
                </a:rPr>
                <a:t>docker_quick_start</a:t>
              </a:r>
              <a:r>
                <a:rPr lang="en-US" sz="3200" b="1" dirty="0" smtClean="0">
                  <a:solidFill>
                    <a:srgbClr val="FFFFFF"/>
                  </a:solidFill>
                  <a:latin typeface="Consolas"/>
                  <a:cs typeface="Consolas"/>
                </a:rPr>
                <a:t>:/app </a:t>
              </a:r>
            </a:p>
            <a:p>
              <a:r>
                <a:rPr lang="en-US" sz="3200" b="1" dirty="0" smtClean="0">
                  <a:latin typeface="Consolas"/>
                  <a:cs typeface="Consolas"/>
                </a:rPr>
                <a:t>  </a:t>
              </a:r>
              <a:r>
                <a:rPr lang="en-US" sz="3200" b="1" dirty="0" err="1" smtClean="0">
                  <a:latin typeface="Consolas"/>
                  <a:cs typeface="Consolas"/>
                </a:rPr>
                <a:t>learningdocker</a:t>
              </a:r>
              <a:r>
                <a:rPr lang="en-US" sz="3200" b="1" dirty="0" smtClean="0">
                  <a:latin typeface="Consolas"/>
                  <a:cs typeface="Consolas"/>
                </a:rPr>
                <a:t>/</a:t>
              </a:r>
              <a:r>
                <a:rPr lang="en-US" sz="3200" b="1" dirty="0" err="1" smtClean="0">
                  <a:latin typeface="Consolas"/>
                  <a:cs typeface="Consolas"/>
                </a:rPr>
                <a:t>docker_quick_start</a:t>
              </a:r>
              <a:r>
                <a:rPr lang="en-US" sz="3200" b="1" dirty="0" smtClean="0">
                  <a:latin typeface="Consolas"/>
                  <a:cs typeface="Consolas"/>
                </a:rPr>
                <a:t> </a:t>
              </a:r>
              <a:endParaRPr lang="en-US" sz="3200" b="1" dirty="0">
                <a:latin typeface="Consolas"/>
                <a:cs typeface="Consolas"/>
              </a:endParaRPr>
            </a:p>
          </p:txBody>
        </p:sp>
        <p:sp>
          <p:nvSpPr>
            <p:cNvPr id="254" name="Down Arrow 253"/>
            <p:cNvSpPr/>
            <p:nvPr/>
          </p:nvSpPr>
          <p:spPr>
            <a:xfrm>
              <a:off x="1142514" y="11019190"/>
              <a:ext cx="457200" cy="160020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596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89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Bleacher Report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Huang</dc:creator>
  <cp:lastModifiedBy>Jimmy Huang</cp:lastModifiedBy>
  <cp:revision>16</cp:revision>
  <dcterms:created xsi:type="dcterms:W3CDTF">2014-09-09T02:09:52Z</dcterms:created>
  <dcterms:modified xsi:type="dcterms:W3CDTF">2014-09-09T05:10:33Z</dcterms:modified>
</cp:coreProperties>
</file>