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23774400"/>
  <p:notesSz cx="6858000" cy="9144000"/>
  <p:defaultTextStyle>
    <a:defPPr>
      <a:defRPr lang="en-US"/>
    </a:defPPr>
    <a:lvl1pPr marL="0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8165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56328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34493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12657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90821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68986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947150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25314" algn="l" defTabSz="2781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528" y="-80"/>
      </p:cViewPr>
      <p:guideLst>
        <p:guide orient="horz" pos="748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7385481"/>
            <a:ext cx="8549640" cy="50960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13472160"/>
            <a:ext cx="7040880" cy="6075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5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34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12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90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6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4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2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6345352"/>
            <a:ext cx="2263140" cy="1352389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345352"/>
            <a:ext cx="6621780" cy="1352389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8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15277256"/>
            <a:ext cx="8549640" cy="4721860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10076611"/>
            <a:ext cx="8549640" cy="5200649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81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5632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3449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1265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9082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6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9471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22531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0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982406"/>
            <a:ext cx="4442460" cy="10460185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982406"/>
            <a:ext cx="4442460" cy="10460185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3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952077"/>
            <a:ext cx="9052560" cy="396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6" y="5321728"/>
            <a:ext cx="4444208" cy="221784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8165" indent="0">
              <a:buNone/>
              <a:defRPr sz="1200" b="1"/>
            </a:lvl2pPr>
            <a:lvl3pPr marL="556328" indent="0">
              <a:buNone/>
              <a:defRPr sz="1100" b="1"/>
            </a:lvl3pPr>
            <a:lvl4pPr marL="834493" indent="0">
              <a:buNone/>
              <a:defRPr sz="1000" b="1"/>
            </a:lvl4pPr>
            <a:lvl5pPr marL="1112657" indent="0">
              <a:buNone/>
              <a:defRPr sz="1000" b="1"/>
            </a:lvl5pPr>
            <a:lvl6pPr marL="1390821" indent="0">
              <a:buNone/>
              <a:defRPr sz="1000" b="1"/>
            </a:lvl6pPr>
            <a:lvl7pPr marL="1668986" indent="0">
              <a:buNone/>
              <a:defRPr sz="1000" b="1"/>
            </a:lvl7pPr>
            <a:lvl8pPr marL="1947150" indent="0">
              <a:buNone/>
              <a:defRPr sz="1000" b="1"/>
            </a:lvl8pPr>
            <a:lvl9pPr marL="222531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6" y="7539571"/>
            <a:ext cx="4444208" cy="13697797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8" y="5321728"/>
            <a:ext cx="4445954" cy="221784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8165" indent="0">
              <a:buNone/>
              <a:defRPr sz="1200" b="1"/>
            </a:lvl2pPr>
            <a:lvl3pPr marL="556328" indent="0">
              <a:buNone/>
              <a:defRPr sz="1100" b="1"/>
            </a:lvl3pPr>
            <a:lvl4pPr marL="834493" indent="0">
              <a:buNone/>
              <a:defRPr sz="1000" b="1"/>
            </a:lvl4pPr>
            <a:lvl5pPr marL="1112657" indent="0">
              <a:buNone/>
              <a:defRPr sz="1000" b="1"/>
            </a:lvl5pPr>
            <a:lvl6pPr marL="1390821" indent="0">
              <a:buNone/>
              <a:defRPr sz="1000" b="1"/>
            </a:lvl6pPr>
            <a:lvl7pPr marL="1668986" indent="0">
              <a:buNone/>
              <a:defRPr sz="1000" b="1"/>
            </a:lvl7pPr>
            <a:lvl8pPr marL="1947150" indent="0">
              <a:buNone/>
              <a:defRPr sz="1000" b="1"/>
            </a:lvl8pPr>
            <a:lvl9pPr marL="222531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8" y="7539571"/>
            <a:ext cx="4445954" cy="13697797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36" y="946574"/>
            <a:ext cx="3309144" cy="4028440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65" y="946580"/>
            <a:ext cx="5622925" cy="2029079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36" y="4975020"/>
            <a:ext cx="3309144" cy="16262351"/>
          </a:xfrm>
        </p:spPr>
        <p:txBody>
          <a:bodyPr/>
          <a:lstStyle>
            <a:lvl1pPr marL="0" indent="0">
              <a:buNone/>
              <a:defRPr sz="800"/>
            </a:lvl1pPr>
            <a:lvl2pPr marL="278165" indent="0">
              <a:buNone/>
              <a:defRPr sz="700"/>
            </a:lvl2pPr>
            <a:lvl3pPr marL="556328" indent="0">
              <a:buNone/>
              <a:defRPr sz="600"/>
            </a:lvl3pPr>
            <a:lvl4pPr marL="834493" indent="0">
              <a:buNone/>
              <a:defRPr sz="500"/>
            </a:lvl4pPr>
            <a:lvl5pPr marL="1112657" indent="0">
              <a:buNone/>
              <a:defRPr sz="500"/>
            </a:lvl5pPr>
            <a:lvl6pPr marL="1390821" indent="0">
              <a:buNone/>
              <a:defRPr sz="500"/>
            </a:lvl6pPr>
            <a:lvl7pPr marL="1668986" indent="0">
              <a:buNone/>
              <a:defRPr sz="500"/>
            </a:lvl7pPr>
            <a:lvl8pPr marL="1947150" indent="0">
              <a:buNone/>
              <a:defRPr sz="500"/>
            </a:lvl8pPr>
            <a:lvl9pPr marL="2225314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8" y="16642086"/>
            <a:ext cx="6035040" cy="1964691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8" y="2124286"/>
            <a:ext cx="6035040" cy="14264640"/>
          </a:xfrm>
        </p:spPr>
        <p:txBody>
          <a:bodyPr/>
          <a:lstStyle>
            <a:lvl1pPr marL="0" indent="0">
              <a:buNone/>
              <a:defRPr sz="2000"/>
            </a:lvl1pPr>
            <a:lvl2pPr marL="278165" indent="0">
              <a:buNone/>
              <a:defRPr sz="1700"/>
            </a:lvl2pPr>
            <a:lvl3pPr marL="556328" indent="0">
              <a:buNone/>
              <a:defRPr sz="1500"/>
            </a:lvl3pPr>
            <a:lvl4pPr marL="834493" indent="0">
              <a:buNone/>
              <a:defRPr sz="1200"/>
            </a:lvl4pPr>
            <a:lvl5pPr marL="1112657" indent="0">
              <a:buNone/>
              <a:defRPr sz="1200"/>
            </a:lvl5pPr>
            <a:lvl6pPr marL="1390821" indent="0">
              <a:buNone/>
              <a:defRPr sz="1200"/>
            </a:lvl6pPr>
            <a:lvl7pPr marL="1668986" indent="0">
              <a:buNone/>
              <a:defRPr sz="1200"/>
            </a:lvl7pPr>
            <a:lvl8pPr marL="1947150" indent="0">
              <a:buNone/>
              <a:defRPr sz="1200"/>
            </a:lvl8pPr>
            <a:lvl9pPr marL="2225314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8" y="18606777"/>
            <a:ext cx="6035040" cy="2790189"/>
          </a:xfrm>
        </p:spPr>
        <p:txBody>
          <a:bodyPr/>
          <a:lstStyle>
            <a:lvl1pPr marL="0" indent="0">
              <a:buNone/>
              <a:defRPr sz="800"/>
            </a:lvl1pPr>
            <a:lvl2pPr marL="278165" indent="0">
              <a:buNone/>
              <a:defRPr sz="700"/>
            </a:lvl2pPr>
            <a:lvl3pPr marL="556328" indent="0">
              <a:buNone/>
              <a:defRPr sz="600"/>
            </a:lvl3pPr>
            <a:lvl4pPr marL="834493" indent="0">
              <a:buNone/>
              <a:defRPr sz="500"/>
            </a:lvl4pPr>
            <a:lvl5pPr marL="1112657" indent="0">
              <a:buNone/>
              <a:defRPr sz="500"/>
            </a:lvl5pPr>
            <a:lvl6pPr marL="1390821" indent="0">
              <a:buNone/>
              <a:defRPr sz="500"/>
            </a:lvl6pPr>
            <a:lvl7pPr marL="1668986" indent="0">
              <a:buNone/>
              <a:defRPr sz="500"/>
            </a:lvl7pPr>
            <a:lvl8pPr marL="1947150" indent="0">
              <a:buNone/>
              <a:defRPr sz="500"/>
            </a:lvl8pPr>
            <a:lvl9pPr marL="2225314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52077"/>
            <a:ext cx="9052560" cy="3962400"/>
          </a:xfrm>
          <a:prstGeom prst="rect">
            <a:avLst/>
          </a:prstGeom>
        </p:spPr>
        <p:txBody>
          <a:bodyPr vert="horz" lIns="55633" tIns="27816" rIns="55633" bIns="278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5547364"/>
            <a:ext cx="9052560" cy="15690006"/>
          </a:xfrm>
          <a:prstGeom prst="rect">
            <a:avLst/>
          </a:prstGeom>
        </p:spPr>
        <p:txBody>
          <a:bodyPr vert="horz" lIns="55633" tIns="27816" rIns="55633" bIns="278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2035356"/>
            <a:ext cx="2346960" cy="1265766"/>
          </a:xfrm>
          <a:prstGeom prst="rect">
            <a:avLst/>
          </a:prstGeom>
        </p:spPr>
        <p:txBody>
          <a:bodyPr vert="horz" lIns="55633" tIns="27816" rIns="55633" bIns="27816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0FF6E-09B1-DE4D-88B3-33BD979D9E79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22035356"/>
            <a:ext cx="3185160" cy="1265766"/>
          </a:xfrm>
          <a:prstGeom prst="rect">
            <a:avLst/>
          </a:prstGeom>
        </p:spPr>
        <p:txBody>
          <a:bodyPr vert="horz" lIns="55633" tIns="27816" rIns="55633" bIns="27816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22035356"/>
            <a:ext cx="2346960" cy="1265766"/>
          </a:xfrm>
          <a:prstGeom prst="rect">
            <a:avLst/>
          </a:prstGeom>
        </p:spPr>
        <p:txBody>
          <a:bodyPr vert="horz" lIns="55633" tIns="27816" rIns="55633" bIns="27816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A9CF5-8591-A546-89F4-427C8B63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9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8165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623" indent="-208623" algn="l" defTabSz="27816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2017" indent="-173852" algn="l" defTabSz="278165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95411" indent="-139083" algn="l" defTabSz="27816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73576" indent="-139083" algn="l" defTabSz="278165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1739" indent="-139083" algn="l" defTabSz="278165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9904" indent="-139083" algn="l" defTabSz="278165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8068" indent="-139083" algn="l" defTabSz="278165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6232" indent="-139083" algn="l" defTabSz="278165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64397" indent="-139083" algn="l" defTabSz="278165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8165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56328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34493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657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90821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68986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150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5314" algn="l" defTabSz="27816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1427"/>
          <p:cNvSpPr/>
          <p:nvPr/>
        </p:nvSpPr>
        <p:spPr>
          <a:xfrm>
            <a:off x="5032260" y="2232390"/>
            <a:ext cx="4709160" cy="914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Rectangle 1428"/>
          <p:cNvSpPr/>
          <p:nvPr/>
        </p:nvSpPr>
        <p:spPr>
          <a:xfrm>
            <a:off x="5032260" y="11376390"/>
            <a:ext cx="4709160" cy="118897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Rectangle 1429"/>
          <p:cNvSpPr/>
          <p:nvPr/>
        </p:nvSpPr>
        <p:spPr>
          <a:xfrm>
            <a:off x="316980" y="2234892"/>
            <a:ext cx="4709160" cy="2103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1" name="Group 1430"/>
          <p:cNvGrpSpPr/>
          <p:nvPr/>
        </p:nvGrpSpPr>
        <p:grpSpPr>
          <a:xfrm>
            <a:off x="659880" y="2686296"/>
            <a:ext cx="4114800" cy="19989426"/>
            <a:chOff x="649964" y="468015"/>
            <a:chExt cx="4114800" cy="19989426"/>
          </a:xfrm>
        </p:grpSpPr>
        <p:sp>
          <p:nvSpPr>
            <p:cNvPr id="1432" name="Rectangle 1431"/>
            <p:cNvSpPr/>
            <p:nvPr/>
          </p:nvSpPr>
          <p:spPr>
            <a:xfrm>
              <a:off x="649964" y="468015"/>
              <a:ext cx="4114800" cy="411480"/>
            </a:xfrm>
            <a:prstGeom prst="rect">
              <a:avLst/>
            </a:prstGeom>
            <a:solidFill>
              <a:srgbClr val="17375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onsolas"/>
                  <a:cs typeface="Consolas"/>
                </a:rPr>
                <a:t>rootfs</a:t>
              </a:r>
              <a:endParaRPr lang="en-US" sz="2000" b="1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433" name="Group 1432"/>
            <p:cNvGrpSpPr/>
            <p:nvPr/>
          </p:nvGrpSpPr>
          <p:grpSpPr>
            <a:xfrm>
              <a:off x="649964" y="1403802"/>
              <a:ext cx="4114800" cy="936250"/>
              <a:chOff x="9286032" y="5726254"/>
              <a:chExt cx="4114800" cy="936250"/>
            </a:xfrm>
          </p:grpSpPr>
          <p:sp>
            <p:nvSpPr>
              <p:cNvPr id="1470" name="Rectangle 1469"/>
              <p:cNvSpPr/>
              <p:nvPr/>
            </p:nvSpPr>
            <p:spPr>
              <a:xfrm>
                <a:off x="9286032" y="5726254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71" name="Rectangle 1470"/>
              <p:cNvSpPr/>
              <p:nvPr/>
            </p:nvSpPr>
            <p:spPr>
              <a:xfrm>
                <a:off x="9286032" y="6251024"/>
                <a:ext cx="4114800" cy="411480"/>
              </a:xfrm>
              <a:prstGeom prst="rect">
                <a:avLst/>
              </a:prstGeom>
              <a:solidFill>
                <a:srgbClr val="17375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434" name="Group 1433"/>
            <p:cNvGrpSpPr/>
            <p:nvPr/>
          </p:nvGrpSpPr>
          <p:grpSpPr>
            <a:xfrm>
              <a:off x="649964" y="2864359"/>
              <a:ext cx="4114800" cy="2053109"/>
              <a:chOff x="9286032" y="5136324"/>
              <a:chExt cx="4114800" cy="2053109"/>
            </a:xfrm>
          </p:grpSpPr>
          <p:sp>
            <p:nvSpPr>
              <p:cNvPr id="1467" name="Rectangle 1466"/>
              <p:cNvSpPr/>
              <p:nvPr/>
            </p:nvSpPr>
            <p:spPr>
              <a:xfrm>
                <a:off x="9286032" y="5136324"/>
                <a:ext cx="4114800" cy="10058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68" name="Rectangle 1467"/>
              <p:cNvSpPr/>
              <p:nvPr/>
            </p:nvSpPr>
            <p:spPr>
              <a:xfrm>
                <a:off x="9286032" y="6253183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9286032" y="6777953"/>
                <a:ext cx="4114800" cy="411480"/>
              </a:xfrm>
              <a:prstGeom prst="rect">
                <a:avLst/>
              </a:prstGeom>
              <a:solidFill>
                <a:srgbClr val="17375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435" name="Group 1434"/>
            <p:cNvGrpSpPr/>
            <p:nvPr/>
          </p:nvGrpSpPr>
          <p:grpSpPr>
            <a:xfrm>
              <a:off x="649964" y="5441775"/>
              <a:ext cx="4114800" cy="2576742"/>
              <a:chOff x="9286032" y="5707082"/>
              <a:chExt cx="4114800" cy="2576742"/>
            </a:xfrm>
          </p:grpSpPr>
          <p:sp>
            <p:nvSpPr>
              <p:cNvPr id="1463" name="Rectangle 1462"/>
              <p:cNvSpPr/>
              <p:nvPr/>
            </p:nvSpPr>
            <p:spPr>
              <a:xfrm>
                <a:off x="9286032" y="6230715"/>
                <a:ext cx="4114800" cy="10058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64" name="Rectangle 1463"/>
              <p:cNvSpPr/>
              <p:nvPr/>
            </p:nvSpPr>
            <p:spPr>
              <a:xfrm>
                <a:off x="9286032" y="5707082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RVM</a:t>
                </a:r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9286032" y="7347574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66" name="Rectangle 1465"/>
              <p:cNvSpPr/>
              <p:nvPr/>
            </p:nvSpPr>
            <p:spPr>
              <a:xfrm>
                <a:off x="9286032" y="7872344"/>
                <a:ext cx="4114800" cy="41148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436" name="Group 1435"/>
            <p:cNvGrpSpPr/>
            <p:nvPr/>
          </p:nvGrpSpPr>
          <p:grpSpPr>
            <a:xfrm>
              <a:off x="649964" y="8542824"/>
              <a:ext cx="4114800" cy="3100375"/>
              <a:chOff x="9286032" y="6223796"/>
              <a:chExt cx="4114800" cy="3100375"/>
            </a:xfrm>
          </p:grpSpPr>
          <p:sp>
            <p:nvSpPr>
              <p:cNvPr id="1458" name="Rectangle 1457"/>
              <p:cNvSpPr/>
              <p:nvPr/>
            </p:nvSpPr>
            <p:spPr>
              <a:xfrm>
                <a:off x="9286032" y="7271062"/>
                <a:ext cx="4114800" cy="10058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59" name="Rectangle 1458"/>
              <p:cNvSpPr/>
              <p:nvPr/>
            </p:nvSpPr>
            <p:spPr>
              <a:xfrm>
                <a:off x="9286032" y="6747429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RVM</a:t>
                </a:r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9286032" y="8387921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61" name="Rectangle 1460"/>
              <p:cNvSpPr/>
              <p:nvPr/>
            </p:nvSpPr>
            <p:spPr>
              <a:xfrm>
                <a:off x="9286032" y="6223796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Ruby 2.1.2  Bundler</a:t>
                </a: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9286032" y="8912691"/>
                <a:ext cx="4114800" cy="411480"/>
              </a:xfrm>
              <a:prstGeom prst="rect">
                <a:avLst/>
              </a:prstGeom>
              <a:solidFill>
                <a:srgbClr val="17375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437" name="Group 1436"/>
            <p:cNvGrpSpPr/>
            <p:nvPr/>
          </p:nvGrpSpPr>
          <p:grpSpPr>
            <a:xfrm>
              <a:off x="649964" y="12167506"/>
              <a:ext cx="4114800" cy="3617987"/>
              <a:chOff x="9286032" y="5706184"/>
              <a:chExt cx="4114800" cy="3617987"/>
            </a:xfrm>
          </p:grpSpPr>
          <p:sp>
            <p:nvSpPr>
              <p:cNvPr id="1452" name="Rectangle 1451"/>
              <p:cNvSpPr/>
              <p:nvPr/>
            </p:nvSpPr>
            <p:spPr>
              <a:xfrm>
                <a:off x="9286032" y="7271062"/>
                <a:ext cx="4114800" cy="10058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53" name="Rectangle 1452"/>
              <p:cNvSpPr/>
              <p:nvPr/>
            </p:nvSpPr>
            <p:spPr>
              <a:xfrm>
                <a:off x="9286032" y="6747429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RVM</a:t>
                </a:r>
              </a:p>
            </p:txBody>
          </p:sp>
          <p:sp>
            <p:nvSpPr>
              <p:cNvPr id="1454" name="Rectangle 1453"/>
              <p:cNvSpPr/>
              <p:nvPr/>
            </p:nvSpPr>
            <p:spPr>
              <a:xfrm>
                <a:off x="9286032" y="8387921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55" name="Rectangle 1454"/>
              <p:cNvSpPr/>
              <p:nvPr/>
            </p:nvSpPr>
            <p:spPr>
              <a:xfrm>
                <a:off x="9286032" y="6223796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Ruby 2.1.2  Bundler</a:t>
                </a:r>
              </a:p>
            </p:txBody>
          </p:sp>
          <p:sp>
            <p:nvSpPr>
              <p:cNvPr id="1456" name="Rectangle 1455"/>
              <p:cNvSpPr/>
              <p:nvPr/>
            </p:nvSpPr>
            <p:spPr>
              <a:xfrm>
                <a:off x="9286032" y="8912691"/>
                <a:ext cx="4114800" cy="411480"/>
              </a:xfrm>
              <a:prstGeom prst="rect">
                <a:avLst/>
              </a:prstGeom>
              <a:solidFill>
                <a:srgbClr val="17375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57" name="Rectangle 1456"/>
              <p:cNvSpPr/>
              <p:nvPr/>
            </p:nvSpPr>
            <p:spPr>
              <a:xfrm>
                <a:off x="9286032" y="5706184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438" name="Group 1437"/>
            <p:cNvGrpSpPr/>
            <p:nvPr/>
          </p:nvGrpSpPr>
          <p:grpSpPr>
            <a:xfrm>
              <a:off x="649964" y="16309800"/>
              <a:ext cx="4114800" cy="4147641"/>
              <a:chOff x="9853469" y="8365305"/>
              <a:chExt cx="4114800" cy="4147641"/>
            </a:xfrm>
          </p:grpSpPr>
          <p:sp>
            <p:nvSpPr>
              <p:cNvPr id="1445" name="Rectangle 1444"/>
              <p:cNvSpPr/>
              <p:nvPr/>
            </p:nvSpPr>
            <p:spPr>
              <a:xfrm>
                <a:off x="9853469" y="10459837"/>
                <a:ext cx="4114800" cy="10058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9853469" y="9936204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RVM</a:t>
                </a:r>
              </a:p>
            </p:txBody>
          </p:sp>
          <p:sp>
            <p:nvSpPr>
              <p:cNvPr id="1447" name="Rectangle 1446"/>
              <p:cNvSpPr/>
              <p:nvPr/>
            </p:nvSpPr>
            <p:spPr>
              <a:xfrm>
                <a:off x="9853469" y="11576696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9853469" y="9412571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Ruby 2.1.2  Bundler</a:t>
                </a:r>
              </a:p>
            </p:txBody>
          </p:sp>
          <p:sp>
            <p:nvSpPr>
              <p:cNvPr id="1449" name="Rectangle 1448"/>
              <p:cNvSpPr/>
              <p:nvPr/>
            </p:nvSpPr>
            <p:spPr>
              <a:xfrm>
                <a:off x="9853469" y="8888938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50" name="Rectangle 1449"/>
              <p:cNvSpPr/>
              <p:nvPr/>
            </p:nvSpPr>
            <p:spPr>
              <a:xfrm>
                <a:off x="9853469" y="8365305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Gemfile.lock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51" name="Rectangle 1450"/>
              <p:cNvSpPr/>
              <p:nvPr/>
            </p:nvSpPr>
            <p:spPr>
              <a:xfrm>
                <a:off x="9853469" y="12101466"/>
                <a:ext cx="4114800" cy="411480"/>
              </a:xfrm>
              <a:prstGeom prst="rect">
                <a:avLst/>
              </a:prstGeom>
              <a:solidFill>
                <a:srgbClr val="17375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439" name="Down Arrow 1438"/>
            <p:cNvSpPr/>
            <p:nvPr/>
          </p:nvSpPr>
          <p:spPr>
            <a:xfrm>
              <a:off x="2598333" y="933985"/>
              <a:ext cx="228600" cy="41148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0" name="Down Arrow 1439"/>
            <p:cNvSpPr/>
            <p:nvPr/>
          </p:nvSpPr>
          <p:spPr>
            <a:xfrm>
              <a:off x="2598333" y="2394943"/>
              <a:ext cx="228600" cy="41148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1" name="Down Arrow 1440"/>
            <p:cNvSpPr/>
            <p:nvPr/>
          </p:nvSpPr>
          <p:spPr>
            <a:xfrm>
              <a:off x="2598333" y="4974874"/>
              <a:ext cx="228600" cy="41148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2" name="Down Arrow 1441"/>
            <p:cNvSpPr/>
            <p:nvPr/>
          </p:nvSpPr>
          <p:spPr>
            <a:xfrm>
              <a:off x="2598333" y="8080892"/>
              <a:ext cx="228600" cy="41148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3" name="Down Arrow 1442"/>
            <p:cNvSpPr/>
            <p:nvPr/>
          </p:nvSpPr>
          <p:spPr>
            <a:xfrm>
              <a:off x="2598333" y="11711801"/>
              <a:ext cx="228600" cy="41148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4" name="Down Arrow 1443"/>
            <p:cNvSpPr/>
            <p:nvPr/>
          </p:nvSpPr>
          <p:spPr>
            <a:xfrm>
              <a:off x="2598333" y="15854096"/>
              <a:ext cx="228600" cy="41148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2" name="Down Arrow 1471"/>
          <p:cNvSpPr/>
          <p:nvPr/>
        </p:nvSpPr>
        <p:spPr>
          <a:xfrm rot="5400000" flipV="1">
            <a:off x="4926850" y="20929501"/>
            <a:ext cx="228600" cy="41148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3" name="Group 1472"/>
          <p:cNvGrpSpPr/>
          <p:nvPr/>
        </p:nvGrpSpPr>
        <p:grpSpPr>
          <a:xfrm>
            <a:off x="5285628" y="2686296"/>
            <a:ext cx="4124520" cy="19989426"/>
            <a:chOff x="5329858" y="468015"/>
            <a:chExt cx="4124520" cy="19989426"/>
          </a:xfrm>
        </p:grpSpPr>
        <p:grpSp>
          <p:nvGrpSpPr>
            <p:cNvPr id="1474" name="Group 1473"/>
            <p:cNvGrpSpPr/>
            <p:nvPr/>
          </p:nvGrpSpPr>
          <p:grpSpPr>
            <a:xfrm>
              <a:off x="5334718" y="10065816"/>
              <a:ext cx="4114800" cy="5194907"/>
              <a:chOff x="9853469" y="7318039"/>
              <a:chExt cx="4114800" cy="5194907"/>
            </a:xfrm>
          </p:grpSpPr>
          <p:sp>
            <p:nvSpPr>
              <p:cNvPr id="1497" name="Rectangle 1496"/>
              <p:cNvSpPr/>
              <p:nvPr/>
            </p:nvSpPr>
            <p:spPr>
              <a:xfrm>
                <a:off x="9853469" y="10459837"/>
                <a:ext cx="4114800" cy="10058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98" name="Rectangle 1497"/>
              <p:cNvSpPr/>
              <p:nvPr/>
            </p:nvSpPr>
            <p:spPr>
              <a:xfrm>
                <a:off x="9853469" y="9936204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RVM</a:t>
                </a:r>
              </a:p>
            </p:txBody>
          </p:sp>
          <p:sp>
            <p:nvSpPr>
              <p:cNvPr id="1499" name="Rectangle 1498"/>
              <p:cNvSpPr/>
              <p:nvPr/>
            </p:nvSpPr>
            <p:spPr>
              <a:xfrm>
                <a:off x="9853469" y="11576696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500" name="Rectangle 1499"/>
              <p:cNvSpPr/>
              <p:nvPr/>
            </p:nvSpPr>
            <p:spPr>
              <a:xfrm>
                <a:off x="9853469" y="9412571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Ruby 2.1.2  Bundler</a:t>
                </a:r>
              </a:p>
            </p:txBody>
          </p:sp>
          <p:sp>
            <p:nvSpPr>
              <p:cNvPr id="1501" name="Rectangle 1500"/>
              <p:cNvSpPr/>
              <p:nvPr/>
            </p:nvSpPr>
            <p:spPr>
              <a:xfrm>
                <a:off x="9853469" y="8888938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9853469" y="8365305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Gemfile.lock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503" name="Rectangle 1502"/>
              <p:cNvSpPr/>
              <p:nvPr/>
            </p:nvSpPr>
            <p:spPr>
              <a:xfrm>
                <a:off x="9853469" y="7841672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Bundled Gems</a:t>
                </a:r>
              </a:p>
            </p:txBody>
          </p:sp>
          <p:sp>
            <p:nvSpPr>
              <p:cNvPr id="1504" name="Rectangle 1503"/>
              <p:cNvSpPr/>
              <p:nvPr/>
            </p:nvSpPr>
            <p:spPr>
              <a:xfrm>
                <a:off x="9853469" y="7318039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</a:t>
                </a:r>
              </a:p>
            </p:txBody>
          </p:sp>
          <p:sp>
            <p:nvSpPr>
              <p:cNvPr id="1505" name="Rectangle 1504"/>
              <p:cNvSpPr/>
              <p:nvPr/>
            </p:nvSpPr>
            <p:spPr>
              <a:xfrm>
                <a:off x="9853469" y="12101466"/>
                <a:ext cx="4114800" cy="411480"/>
              </a:xfrm>
              <a:prstGeom prst="rect">
                <a:avLst/>
              </a:prstGeom>
              <a:solidFill>
                <a:srgbClr val="17375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475" name="Group 1474"/>
            <p:cNvGrpSpPr/>
            <p:nvPr/>
          </p:nvGrpSpPr>
          <p:grpSpPr>
            <a:xfrm>
              <a:off x="5329858" y="468015"/>
              <a:ext cx="4124520" cy="6716571"/>
              <a:chOff x="1721748" y="2850798"/>
              <a:chExt cx="4124520" cy="6716571"/>
            </a:xfrm>
          </p:grpSpPr>
          <p:sp>
            <p:nvSpPr>
              <p:cNvPr id="1487" name="Rectangle 1486"/>
              <p:cNvSpPr/>
              <p:nvPr/>
            </p:nvSpPr>
            <p:spPr>
              <a:xfrm>
                <a:off x="1731468" y="7514260"/>
                <a:ext cx="4114800" cy="10058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88" name="Rectangle 1487"/>
              <p:cNvSpPr/>
              <p:nvPr/>
            </p:nvSpPr>
            <p:spPr>
              <a:xfrm>
                <a:off x="1731468" y="6990627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RVM</a:t>
                </a:r>
              </a:p>
            </p:txBody>
          </p:sp>
          <p:sp>
            <p:nvSpPr>
              <p:cNvPr id="1489" name="Rectangle 1488"/>
              <p:cNvSpPr/>
              <p:nvPr/>
            </p:nvSpPr>
            <p:spPr>
              <a:xfrm>
                <a:off x="1731468" y="8631119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90" name="Rectangle 1489"/>
              <p:cNvSpPr/>
              <p:nvPr/>
            </p:nvSpPr>
            <p:spPr>
              <a:xfrm>
                <a:off x="1731468" y="6466994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Ruby 2.1.2  Bundler</a:t>
                </a:r>
              </a:p>
            </p:txBody>
          </p:sp>
          <p:sp>
            <p:nvSpPr>
              <p:cNvPr id="1491" name="Rectangle 1490"/>
              <p:cNvSpPr/>
              <p:nvPr/>
            </p:nvSpPr>
            <p:spPr>
              <a:xfrm>
                <a:off x="1731468" y="5943361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92" name="Rectangle 1491"/>
              <p:cNvSpPr/>
              <p:nvPr/>
            </p:nvSpPr>
            <p:spPr>
              <a:xfrm>
                <a:off x="1731468" y="5419728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Gemfile.lock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93" name="Rectangle 1492"/>
              <p:cNvSpPr/>
              <p:nvPr/>
            </p:nvSpPr>
            <p:spPr>
              <a:xfrm>
                <a:off x="1731468" y="4896095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Bundled Gems</a:t>
                </a:r>
              </a:p>
            </p:txBody>
          </p:sp>
          <p:sp>
            <p:nvSpPr>
              <p:cNvPr id="1494" name="Rectangle 1493"/>
              <p:cNvSpPr/>
              <p:nvPr/>
            </p:nvSpPr>
            <p:spPr>
              <a:xfrm>
                <a:off x="1731468" y="4372462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</a:t>
                </a:r>
              </a:p>
            </p:txBody>
          </p:sp>
          <p:sp>
            <p:nvSpPr>
              <p:cNvPr id="1495" name="Rectangle 1494"/>
              <p:cNvSpPr/>
              <p:nvPr/>
            </p:nvSpPr>
            <p:spPr>
              <a:xfrm>
                <a:off x="1731468" y="2850798"/>
                <a:ext cx="4114800" cy="140951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E46C0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 err="1" smtClean="0">
                    <a:solidFill>
                      <a:schemeClr val="bg1"/>
                    </a:solidFill>
                    <a:latin typeface="Consolas"/>
                    <a:cs typeface="Consolas"/>
                  </a:rPr>
                  <a:t>Read+Write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Consolas"/>
                    <a:cs typeface="Consolas"/>
                  </a:rPr>
                  <a:t> Layer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96" name="Rectangle 1495"/>
              <p:cNvSpPr/>
              <p:nvPr/>
            </p:nvSpPr>
            <p:spPr>
              <a:xfrm>
                <a:off x="1721748" y="9155889"/>
                <a:ext cx="4114800" cy="41148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8" tIns="45719" rIns="91438" bIns="45719"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476" name="Group 1475"/>
            <p:cNvGrpSpPr/>
            <p:nvPr/>
          </p:nvGrpSpPr>
          <p:grpSpPr>
            <a:xfrm>
              <a:off x="5334718" y="15786167"/>
              <a:ext cx="4114800" cy="4671274"/>
              <a:chOff x="9853469" y="7841672"/>
              <a:chExt cx="4114800" cy="4671274"/>
            </a:xfrm>
          </p:grpSpPr>
          <p:sp>
            <p:nvSpPr>
              <p:cNvPr id="1479" name="Rectangle 1478"/>
              <p:cNvSpPr/>
              <p:nvPr/>
            </p:nvSpPr>
            <p:spPr>
              <a:xfrm>
                <a:off x="9853469" y="10459837"/>
                <a:ext cx="4114800" cy="10058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curl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git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libpq-dev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Libprocps3  libprocps3-dev</a:t>
                </a:r>
              </a:p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nodejs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postgresql</a:t>
                </a:r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 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procps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80" name="Rectangle 1479"/>
              <p:cNvSpPr/>
              <p:nvPr/>
            </p:nvSpPr>
            <p:spPr>
              <a:xfrm>
                <a:off x="9853469" y="9936204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RVM</a:t>
                </a:r>
              </a:p>
            </p:txBody>
          </p:sp>
          <p:sp>
            <p:nvSpPr>
              <p:cNvPr id="1481" name="Rectangle 1480"/>
              <p:cNvSpPr/>
              <p:nvPr/>
            </p:nvSpPr>
            <p:spPr>
              <a:xfrm>
                <a:off x="9853469" y="11576696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Debian:Jessie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82" name="Rectangle 1481"/>
              <p:cNvSpPr/>
              <p:nvPr/>
            </p:nvSpPr>
            <p:spPr>
              <a:xfrm>
                <a:off x="9853469" y="9412571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Ruby 2.1.2  Bundler</a:t>
                </a:r>
              </a:p>
            </p:txBody>
          </p:sp>
          <p:sp>
            <p:nvSpPr>
              <p:cNvPr id="1483" name="Rectangle 1482"/>
              <p:cNvSpPr/>
              <p:nvPr/>
            </p:nvSpPr>
            <p:spPr>
              <a:xfrm>
                <a:off x="9853469" y="8888938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84" name="Rectangle 1483"/>
              <p:cNvSpPr/>
              <p:nvPr/>
            </p:nvSpPr>
            <p:spPr>
              <a:xfrm>
                <a:off x="9853469" y="8365305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/app/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Gemfile.lock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485" name="Rectangle 1484"/>
              <p:cNvSpPr/>
              <p:nvPr/>
            </p:nvSpPr>
            <p:spPr>
              <a:xfrm>
                <a:off x="9853469" y="7841672"/>
                <a:ext cx="4114800" cy="41148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onsolas"/>
                    <a:cs typeface="Consolas"/>
                  </a:rPr>
                  <a:t>Bundled Gems</a:t>
                </a:r>
              </a:p>
            </p:txBody>
          </p:sp>
          <p:sp>
            <p:nvSpPr>
              <p:cNvPr id="1486" name="Rectangle 1485"/>
              <p:cNvSpPr/>
              <p:nvPr/>
            </p:nvSpPr>
            <p:spPr>
              <a:xfrm>
                <a:off x="9853469" y="12101466"/>
                <a:ext cx="4114800" cy="411480"/>
              </a:xfrm>
              <a:prstGeom prst="rect">
                <a:avLst/>
              </a:prstGeom>
              <a:solidFill>
                <a:srgbClr val="17375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Consolas"/>
                    <a:cs typeface="Consolas"/>
                  </a:rPr>
                  <a:t>rootfs</a:t>
                </a:r>
                <a:endParaRPr lang="en-US" sz="2000" b="1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477" name="Down Arrow 1476"/>
            <p:cNvSpPr/>
            <p:nvPr/>
          </p:nvSpPr>
          <p:spPr>
            <a:xfrm flipV="1">
              <a:off x="7277818" y="15317184"/>
              <a:ext cx="228600" cy="41148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8" name="Down Arrow 1477"/>
            <p:cNvSpPr/>
            <p:nvPr/>
          </p:nvSpPr>
          <p:spPr>
            <a:xfrm flipV="1">
              <a:off x="7277818" y="7258714"/>
              <a:ext cx="228600" cy="2743200"/>
            </a:xfrm>
            <a:prstGeom prst="down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6" name="TextBox 1505"/>
          <p:cNvSpPr txBox="1"/>
          <p:nvPr/>
        </p:nvSpPr>
        <p:spPr>
          <a:xfrm>
            <a:off x="7558164" y="9918146"/>
            <a:ext cx="18610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Launch</a:t>
            </a:r>
          </a:p>
          <a:p>
            <a:r>
              <a:rPr lang="en-US" sz="3200" b="1" dirty="0" smtClean="0"/>
              <a:t>Container</a:t>
            </a:r>
            <a:endParaRPr lang="en-US" sz="3200" b="1" dirty="0"/>
          </a:p>
        </p:txBody>
      </p:sp>
      <p:sp>
        <p:nvSpPr>
          <p:cNvPr id="1508" name="Rectangle 1507"/>
          <p:cNvSpPr/>
          <p:nvPr/>
        </p:nvSpPr>
        <p:spPr>
          <a:xfrm>
            <a:off x="321732" y="510812"/>
            <a:ext cx="9414936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Consolas"/>
                <a:cs typeface="Consolas"/>
              </a:rPr>
              <a:t>% </a:t>
            </a:r>
            <a:r>
              <a:rPr lang="en-US" sz="2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docker</a:t>
            </a:r>
            <a:r>
              <a:rPr lang="en-US" sz="2400" b="1" dirty="0" smtClean="0">
                <a:solidFill>
                  <a:schemeClr val="tx2"/>
                </a:solidFill>
                <a:latin typeface="Consolas"/>
                <a:cs typeface="Consolas"/>
              </a:rPr>
              <a:t> build –t </a:t>
            </a:r>
            <a:r>
              <a:rPr lang="en-US" sz="2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learningdocker</a:t>
            </a:r>
            <a:r>
              <a:rPr lang="en-US" sz="2400" b="1" dirty="0" smtClean="0">
                <a:solidFill>
                  <a:schemeClr val="tx2"/>
                </a:solidFill>
                <a:latin typeface="Consolas"/>
                <a:cs typeface="Consolas"/>
              </a:rPr>
              <a:t>/</a:t>
            </a:r>
            <a:r>
              <a:rPr lang="en-US" sz="2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docker_quick_start</a:t>
            </a:r>
            <a:r>
              <a:rPr lang="en-US" sz="2400" b="1" dirty="0" smtClean="0">
                <a:solidFill>
                  <a:schemeClr val="tx2"/>
                </a:solidFill>
                <a:latin typeface="Consolas"/>
                <a:cs typeface="Consolas"/>
              </a:rPr>
              <a:t> . </a:t>
            </a:r>
            <a:endParaRPr lang="en-US" sz="2400" b="1" dirty="0">
              <a:solidFill>
                <a:schemeClr val="tx2"/>
              </a:solidFill>
              <a:latin typeface="Consolas"/>
              <a:cs typeface="Consolas"/>
            </a:endParaRPr>
          </a:p>
        </p:txBody>
      </p:sp>
      <p:sp>
        <p:nvSpPr>
          <p:cNvPr id="1509" name="Rectangle 1508"/>
          <p:cNvSpPr/>
          <p:nvPr/>
        </p:nvSpPr>
        <p:spPr>
          <a:xfrm>
            <a:off x="320040" y="1371599"/>
            <a:ext cx="9418320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Consolas"/>
                <a:cs typeface="Consolas"/>
              </a:rPr>
              <a:t>% </a:t>
            </a:r>
            <a:r>
              <a:rPr lang="en-US" sz="2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docker</a:t>
            </a:r>
            <a:r>
              <a:rPr lang="en-US" sz="2400" b="1" dirty="0" smtClean="0">
                <a:solidFill>
                  <a:schemeClr val="tx2"/>
                </a:solidFill>
                <a:latin typeface="Consolas"/>
                <a:cs typeface="Consolas"/>
              </a:rPr>
              <a:t> run </a:t>
            </a:r>
            <a:r>
              <a:rPr lang="en-US" sz="2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learningdocker</a:t>
            </a:r>
            <a:r>
              <a:rPr lang="en-US" sz="2400" b="1" dirty="0" smtClean="0">
                <a:solidFill>
                  <a:schemeClr val="tx2"/>
                </a:solidFill>
                <a:latin typeface="Consolas"/>
                <a:cs typeface="Consolas"/>
              </a:rPr>
              <a:t>/</a:t>
            </a:r>
            <a:r>
              <a:rPr lang="en-US" sz="2400" b="1" dirty="0" err="1" smtClean="0">
                <a:solidFill>
                  <a:schemeClr val="tx2"/>
                </a:solidFill>
                <a:latin typeface="Consolas"/>
                <a:cs typeface="Consolas"/>
              </a:rPr>
              <a:t>docker_quick_start</a:t>
            </a:r>
            <a:endParaRPr lang="en-US" sz="2400" b="1" dirty="0" smtClean="0">
              <a:solidFill>
                <a:schemeClr val="tx2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907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207</Words>
  <Application>Microsoft Macintosh PowerPoint</Application>
  <PresentationFormat>Custom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Bleacher Report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Huang</dc:creator>
  <cp:lastModifiedBy>Jimmy Huang</cp:lastModifiedBy>
  <cp:revision>19</cp:revision>
  <dcterms:created xsi:type="dcterms:W3CDTF">2014-09-07T22:35:02Z</dcterms:created>
  <dcterms:modified xsi:type="dcterms:W3CDTF">2014-09-09T02:09:17Z</dcterms:modified>
</cp:coreProperties>
</file>