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23774400"/>
  <p:notesSz cx="6858000" cy="9144000"/>
  <p:defaultTextStyle>
    <a:defPPr>
      <a:defRPr lang="en-US"/>
    </a:defPPr>
    <a:lvl1pPr marL="0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8165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6328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4493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2657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90821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8986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7150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5314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36" y="5536"/>
      </p:cViewPr>
      <p:guideLst>
        <p:guide orient="horz" pos="748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7385481"/>
            <a:ext cx="8549640" cy="50960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3472160"/>
            <a:ext cx="7040880" cy="6075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4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2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9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345352"/>
            <a:ext cx="2263140" cy="135238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345352"/>
            <a:ext cx="6621780" cy="135238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5277256"/>
            <a:ext cx="8549640" cy="4721860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0076611"/>
            <a:ext cx="8549640" cy="5200649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81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63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344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1265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9082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6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471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253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982406"/>
            <a:ext cx="4442460" cy="10460185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982406"/>
            <a:ext cx="4442460" cy="10460185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52077"/>
            <a:ext cx="9052560" cy="396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6" y="5321728"/>
            <a:ext cx="4444208" cy="221784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8165" indent="0">
              <a:buNone/>
              <a:defRPr sz="1200" b="1"/>
            </a:lvl2pPr>
            <a:lvl3pPr marL="556328" indent="0">
              <a:buNone/>
              <a:defRPr sz="1100" b="1"/>
            </a:lvl3pPr>
            <a:lvl4pPr marL="834493" indent="0">
              <a:buNone/>
              <a:defRPr sz="1000" b="1"/>
            </a:lvl4pPr>
            <a:lvl5pPr marL="1112657" indent="0">
              <a:buNone/>
              <a:defRPr sz="1000" b="1"/>
            </a:lvl5pPr>
            <a:lvl6pPr marL="1390821" indent="0">
              <a:buNone/>
              <a:defRPr sz="1000" b="1"/>
            </a:lvl6pPr>
            <a:lvl7pPr marL="1668986" indent="0">
              <a:buNone/>
              <a:defRPr sz="1000" b="1"/>
            </a:lvl7pPr>
            <a:lvl8pPr marL="1947150" indent="0">
              <a:buNone/>
              <a:defRPr sz="1000" b="1"/>
            </a:lvl8pPr>
            <a:lvl9pPr marL="222531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6" y="7539571"/>
            <a:ext cx="4444208" cy="1369779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5321728"/>
            <a:ext cx="4445954" cy="221784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8165" indent="0">
              <a:buNone/>
              <a:defRPr sz="1200" b="1"/>
            </a:lvl2pPr>
            <a:lvl3pPr marL="556328" indent="0">
              <a:buNone/>
              <a:defRPr sz="1100" b="1"/>
            </a:lvl3pPr>
            <a:lvl4pPr marL="834493" indent="0">
              <a:buNone/>
              <a:defRPr sz="1000" b="1"/>
            </a:lvl4pPr>
            <a:lvl5pPr marL="1112657" indent="0">
              <a:buNone/>
              <a:defRPr sz="1000" b="1"/>
            </a:lvl5pPr>
            <a:lvl6pPr marL="1390821" indent="0">
              <a:buNone/>
              <a:defRPr sz="1000" b="1"/>
            </a:lvl6pPr>
            <a:lvl7pPr marL="1668986" indent="0">
              <a:buNone/>
              <a:defRPr sz="1000" b="1"/>
            </a:lvl7pPr>
            <a:lvl8pPr marL="1947150" indent="0">
              <a:buNone/>
              <a:defRPr sz="1000" b="1"/>
            </a:lvl8pPr>
            <a:lvl9pPr marL="222531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7539571"/>
            <a:ext cx="4445954" cy="1369779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6" y="946574"/>
            <a:ext cx="3309144" cy="402844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5" y="946580"/>
            <a:ext cx="5622925" cy="2029079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6" y="4975020"/>
            <a:ext cx="3309144" cy="16262351"/>
          </a:xfrm>
        </p:spPr>
        <p:txBody>
          <a:bodyPr/>
          <a:lstStyle>
            <a:lvl1pPr marL="0" indent="0">
              <a:buNone/>
              <a:defRPr sz="800"/>
            </a:lvl1pPr>
            <a:lvl2pPr marL="278165" indent="0">
              <a:buNone/>
              <a:defRPr sz="700"/>
            </a:lvl2pPr>
            <a:lvl3pPr marL="556328" indent="0">
              <a:buNone/>
              <a:defRPr sz="600"/>
            </a:lvl3pPr>
            <a:lvl4pPr marL="834493" indent="0">
              <a:buNone/>
              <a:defRPr sz="500"/>
            </a:lvl4pPr>
            <a:lvl5pPr marL="1112657" indent="0">
              <a:buNone/>
              <a:defRPr sz="500"/>
            </a:lvl5pPr>
            <a:lvl6pPr marL="1390821" indent="0">
              <a:buNone/>
              <a:defRPr sz="500"/>
            </a:lvl6pPr>
            <a:lvl7pPr marL="1668986" indent="0">
              <a:buNone/>
              <a:defRPr sz="500"/>
            </a:lvl7pPr>
            <a:lvl8pPr marL="1947150" indent="0">
              <a:buNone/>
              <a:defRPr sz="500"/>
            </a:lvl8pPr>
            <a:lvl9pPr marL="222531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16642086"/>
            <a:ext cx="6035040" cy="196469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2124286"/>
            <a:ext cx="6035040" cy="14264640"/>
          </a:xfrm>
        </p:spPr>
        <p:txBody>
          <a:bodyPr/>
          <a:lstStyle>
            <a:lvl1pPr marL="0" indent="0">
              <a:buNone/>
              <a:defRPr sz="2000"/>
            </a:lvl1pPr>
            <a:lvl2pPr marL="278165" indent="0">
              <a:buNone/>
              <a:defRPr sz="1700"/>
            </a:lvl2pPr>
            <a:lvl3pPr marL="556328" indent="0">
              <a:buNone/>
              <a:defRPr sz="1500"/>
            </a:lvl3pPr>
            <a:lvl4pPr marL="834493" indent="0">
              <a:buNone/>
              <a:defRPr sz="1200"/>
            </a:lvl4pPr>
            <a:lvl5pPr marL="1112657" indent="0">
              <a:buNone/>
              <a:defRPr sz="1200"/>
            </a:lvl5pPr>
            <a:lvl6pPr marL="1390821" indent="0">
              <a:buNone/>
              <a:defRPr sz="1200"/>
            </a:lvl6pPr>
            <a:lvl7pPr marL="1668986" indent="0">
              <a:buNone/>
              <a:defRPr sz="1200"/>
            </a:lvl7pPr>
            <a:lvl8pPr marL="1947150" indent="0">
              <a:buNone/>
              <a:defRPr sz="1200"/>
            </a:lvl8pPr>
            <a:lvl9pPr marL="2225314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18606777"/>
            <a:ext cx="6035040" cy="2790189"/>
          </a:xfrm>
        </p:spPr>
        <p:txBody>
          <a:bodyPr/>
          <a:lstStyle>
            <a:lvl1pPr marL="0" indent="0">
              <a:buNone/>
              <a:defRPr sz="800"/>
            </a:lvl1pPr>
            <a:lvl2pPr marL="278165" indent="0">
              <a:buNone/>
              <a:defRPr sz="700"/>
            </a:lvl2pPr>
            <a:lvl3pPr marL="556328" indent="0">
              <a:buNone/>
              <a:defRPr sz="600"/>
            </a:lvl3pPr>
            <a:lvl4pPr marL="834493" indent="0">
              <a:buNone/>
              <a:defRPr sz="500"/>
            </a:lvl4pPr>
            <a:lvl5pPr marL="1112657" indent="0">
              <a:buNone/>
              <a:defRPr sz="500"/>
            </a:lvl5pPr>
            <a:lvl6pPr marL="1390821" indent="0">
              <a:buNone/>
              <a:defRPr sz="500"/>
            </a:lvl6pPr>
            <a:lvl7pPr marL="1668986" indent="0">
              <a:buNone/>
              <a:defRPr sz="500"/>
            </a:lvl7pPr>
            <a:lvl8pPr marL="1947150" indent="0">
              <a:buNone/>
              <a:defRPr sz="500"/>
            </a:lvl8pPr>
            <a:lvl9pPr marL="222531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52077"/>
            <a:ext cx="9052560" cy="3962400"/>
          </a:xfrm>
          <a:prstGeom prst="rect">
            <a:avLst/>
          </a:prstGeom>
        </p:spPr>
        <p:txBody>
          <a:bodyPr vert="horz" lIns="55633" tIns="27816" rIns="55633" bIns="278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547364"/>
            <a:ext cx="9052560" cy="15690006"/>
          </a:xfrm>
          <a:prstGeom prst="rect">
            <a:avLst/>
          </a:prstGeom>
        </p:spPr>
        <p:txBody>
          <a:bodyPr vert="horz" lIns="55633" tIns="27816" rIns="55633" bIns="278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2035356"/>
            <a:ext cx="23469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22035356"/>
            <a:ext cx="31851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22035356"/>
            <a:ext cx="23469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8165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623" indent="-208623" algn="l" defTabSz="278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2017" indent="-173852" algn="l" defTabSz="27816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5411" indent="-139083" algn="l" defTabSz="27816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3576" indent="-139083" algn="l" defTabSz="278165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1739" indent="-139083" algn="l" defTabSz="278165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9904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8068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6232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4397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8165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6328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4493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657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0821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8986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150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5314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Rectangle 1428"/>
          <p:cNvSpPr/>
          <p:nvPr/>
        </p:nvSpPr>
        <p:spPr>
          <a:xfrm>
            <a:off x="5032260" y="11376390"/>
            <a:ext cx="4709160" cy="11889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316980" y="2234892"/>
            <a:ext cx="4709160" cy="2103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/>
          <p:cNvGrpSpPr/>
          <p:nvPr/>
        </p:nvGrpSpPr>
        <p:grpSpPr>
          <a:xfrm>
            <a:off x="659880" y="2686296"/>
            <a:ext cx="4114800" cy="19989426"/>
            <a:chOff x="649964" y="468015"/>
            <a:chExt cx="4114800" cy="19989426"/>
          </a:xfrm>
        </p:grpSpPr>
        <p:sp>
          <p:nvSpPr>
            <p:cNvPr id="1432" name="Rectangle 1431"/>
            <p:cNvSpPr/>
            <p:nvPr/>
          </p:nvSpPr>
          <p:spPr>
            <a:xfrm>
              <a:off x="649964" y="468015"/>
              <a:ext cx="4114800" cy="41148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433" name="Group 1432"/>
            <p:cNvGrpSpPr/>
            <p:nvPr/>
          </p:nvGrpSpPr>
          <p:grpSpPr>
            <a:xfrm>
              <a:off x="649964" y="1403802"/>
              <a:ext cx="4114800" cy="936250"/>
              <a:chOff x="9286032" y="5726254"/>
              <a:chExt cx="4114800" cy="936250"/>
            </a:xfrm>
          </p:grpSpPr>
          <p:sp>
            <p:nvSpPr>
              <p:cNvPr id="1470" name="Rectangle 1469"/>
              <p:cNvSpPr/>
              <p:nvPr/>
            </p:nvSpPr>
            <p:spPr>
              <a:xfrm>
                <a:off x="9286032" y="572625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9286032" y="6251024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4" name="Group 1433"/>
            <p:cNvGrpSpPr/>
            <p:nvPr/>
          </p:nvGrpSpPr>
          <p:grpSpPr>
            <a:xfrm>
              <a:off x="649964" y="2864359"/>
              <a:ext cx="4114800" cy="2053109"/>
              <a:chOff x="9286032" y="5136324"/>
              <a:chExt cx="4114800" cy="2053109"/>
            </a:xfrm>
          </p:grpSpPr>
          <p:sp>
            <p:nvSpPr>
              <p:cNvPr id="1467" name="Rectangle 1466"/>
              <p:cNvSpPr/>
              <p:nvPr/>
            </p:nvSpPr>
            <p:spPr>
              <a:xfrm>
                <a:off x="9286032" y="5136324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9286032" y="6253183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9286032" y="6777953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5" name="Group 1434"/>
            <p:cNvGrpSpPr/>
            <p:nvPr/>
          </p:nvGrpSpPr>
          <p:grpSpPr>
            <a:xfrm>
              <a:off x="649964" y="5441775"/>
              <a:ext cx="4114800" cy="2576742"/>
              <a:chOff x="9286032" y="5707082"/>
              <a:chExt cx="4114800" cy="2576742"/>
            </a:xfrm>
          </p:grpSpPr>
          <p:sp>
            <p:nvSpPr>
              <p:cNvPr id="1463" name="Rectangle 1462"/>
              <p:cNvSpPr/>
              <p:nvPr/>
            </p:nvSpPr>
            <p:spPr>
              <a:xfrm>
                <a:off x="9286032" y="6230715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9286032" y="570708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9286032" y="734757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9286032" y="7872344"/>
                <a:ext cx="4114800" cy="41148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6" name="Group 1435"/>
            <p:cNvGrpSpPr/>
            <p:nvPr/>
          </p:nvGrpSpPr>
          <p:grpSpPr>
            <a:xfrm>
              <a:off x="649964" y="8542824"/>
              <a:ext cx="4114800" cy="3100375"/>
              <a:chOff x="9286032" y="6223796"/>
              <a:chExt cx="4114800" cy="3100375"/>
            </a:xfrm>
          </p:grpSpPr>
          <p:sp>
            <p:nvSpPr>
              <p:cNvPr id="1458" name="Rectangle 1457"/>
              <p:cNvSpPr/>
              <p:nvPr/>
            </p:nvSpPr>
            <p:spPr>
              <a:xfrm>
                <a:off x="9286032" y="7271062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9286032" y="674742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9286032" y="838792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9286032" y="62237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9286032" y="8912691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649964" y="12167506"/>
              <a:ext cx="4114800" cy="3617987"/>
              <a:chOff x="9286032" y="5706184"/>
              <a:chExt cx="4114800" cy="3617987"/>
            </a:xfrm>
          </p:grpSpPr>
          <p:sp>
            <p:nvSpPr>
              <p:cNvPr id="1452" name="Rectangle 1451"/>
              <p:cNvSpPr/>
              <p:nvPr/>
            </p:nvSpPr>
            <p:spPr>
              <a:xfrm>
                <a:off x="9286032" y="7271062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9286032" y="674742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9286032" y="838792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9286032" y="62237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286032" y="8912691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286032" y="570618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8" name="Group 1437"/>
            <p:cNvGrpSpPr/>
            <p:nvPr/>
          </p:nvGrpSpPr>
          <p:grpSpPr>
            <a:xfrm>
              <a:off x="649964" y="16309800"/>
              <a:ext cx="4114800" cy="4147641"/>
              <a:chOff x="9853469" y="8365305"/>
              <a:chExt cx="4114800" cy="4147641"/>
            </a:xfrm>
          </p:grpSpPr>
          <p:sp>
            <p:nvSpPr>
              <p:cNvPr id="1445" name="Rectangle 1444"/>
              <p:cNvSpPr/>
              <p:nvPr/>
            </p:nvSpPr>
            <p:spPr>
              <a:xfrm>
                <a:off x="9853469" y="10459837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9853469" y="993620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9853469" y="115766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9853469" y="941257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9853469" y="888893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9853469" y="836530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9853469" y="12101466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439" name="Down Arrow 1438"/>
            <p:cNvSpPr/>
            <p:nvPr/>
          </p:nvSpPr>
          <p:spPr>
            <a:xfrm>
              <a:off x="2598333" y="933985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Down Arrow 1439"/>
            <p:cNvSpPr/>
            <p:nvPr/>
          </p:nvSpPr>
          <p:spPr>
            <a:xfrm>
              <a:off x="2598333" y="2394943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Down Arrow 1440"/>
            <p:cNvSpPr/>
            <p:nvPr/>
          </p:nvSpPr>
          <p:spPr>
            <a:xfrm>
              <a:off x="2598333" y="4974874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Down Arrow 1441"/>
            <p:cNvSpPr/>
            <p:nvPr/>
          </p:nvSpPr>
          <p:spPr>
            <a:xfrm>
              <a:off x="2598333" y="8080892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Down Arrow 1442"/>
            <p:cNvSpPr/>
            <p:nvPr/>
          </p:nvSpPr>
          <p:spPr>
            <a:xfrm>
              <a:off x="2598333" y="11711801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Down Arrow 1443"/>
            <p:cNvSpPr/>
            <p:nvPr/>
          </p:nvSpPr>
          <p:spPr>
            <a:xfrm>
              <a:off x="2598333" y="15854096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2" name="Down Arrow 1471"/>
          <p:cNvSpPr/>
          <p:nvPr/>
        </p:nvSpPr>
        <p:spPr>
          <a:xfrm rot="5400000" flipV="1">
            <a:off x="4926850" y="20929501"/>
            <a:ext cx="228600" cy="41148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4" name="Group 1473"/>
          <p:cNvGrpSpPr/>
          <p:nvPr/>
        </p:nvGrpSpPr>
        <p:grpSpPr>
          <a:xfrm>
            <a:off x="5290488" y="12284097"/>
            <a:ext cx="4114800" cy="5194907"/>
            <a:chOff x="9853469" y="7318039"/>
            <a:chExt cx="4114800" cy="5194907"/>
          </a:xfrm>
        </p:grpSpPr>
        <p:sp>
          <p:nvSpPr>
            <p:cNvPr id="1497" name="Rectangle 1496"/>
            <p:cNvSpPr/>
            <p:nvPr/>
          </p:nvSpPr>
          <p:spPr>
            <a:xfrm>
              <a:off x="9853469" y="10459837"/>
              <a:ext cx="4114800" cy="10058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curl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git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libpq-dev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Libprocps3  libprocps3-dev</a:t>
              </a: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nodejs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postgresql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procps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498" name="Rectangle 1497"/>
            <p:cNvSpPr/>
            <p:nvPr/>
          </p:nvSpPr>
          <p:spPr>
            <a:xfrm>
              <a:off x="9853469" y="9936204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RVM</a:t>
              </a:r>
            </a:p>
          </p:txBody>
        </p:sp>
        <p:sp>
          <p:nvSpPr>
            <p:cNvPr id="1499" name="Rectangle 1498"/>
            <p:cNvSpPr/>
            <p:nvPr/>
          </p:nvSpPr>
          <p:spPr>
            <a:xfrm>
              <a:off x="9853469" y="11576696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Debian:Jessie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500" name="Rectangle 1499"/>
            <p:cNvSpPr/>
            <p:nvPr/>
          </p:nvSpPr>
          <p:spPr>
            <a:xfrm>
              <a:off x="9853469" y="9412571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Ruby 2.1.2  Bundler</a:t>
              </a:r>
            </a:p>
          </p:txBody>
        </p:sp>
        <p:sp>
          <p:nvSpPr>
            <p:cNvPr id="1501" name="Rectangle 1500"/>
            <p:cNvSpPr/>
            <p:nvPr/>
          </p:nvSpPr>
          <p:spPr>
            <a:xfrm>
              <a:off x="9853469" y="8888938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502" name="Rectangle 1501"/>
            <p:cNvSpPr/>
            <p:nvPr/>
          </p:nvSpPr>
          <p:spPr>
            <a:xfrm>
              <a:off x="9853469" y="8365305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Gemfile.lock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503" name="Rectangle 1502"/>
            <p:cNvSpPr/>
            <p:nvPr/>
          </p:nvSpPr>
          <p:spPr>
            <a:xfrm>
              <a:off x="9853469" y="7841672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Bundled Gems</a:t>
              </a:r>
            </a:p>
          </p:txBody>
        </p:sp>
        <p:sp>
          <p:nvSpPr>
            <p:cNvPr id="1504" name="Rectangle 1503"/>
            <p:cNvSpPr/>
            <p:nvPr/>
          </p:nvSpPr>
          <p:spPr>
            <a:xfrm>
              <a:off x="9853469" y="7318039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</a:t>
              </a:r>
            </a:p>
          </p:txBody>
        </p:sp>
        <p:sp>
          <p:nvSpPr>
            <p:cNvPr id="1505" name="Rectangle 1504"/>
            <p:cNvSpPr/>
            <p:nvPr/>
          </p:nvSpPr>
          <p:spPr>
            <a:xfrm>
              <a:off x="9853469" y="12101466"/>
              <a:ext cx="4114800" cy="41148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1476" name="Group 1475"/>
          <p:cNvGrpSpPr/>
          <p:nvPr/>
        </p:nvGrpSpPr>
        <p:grpSpPr>
          <a:xfrm>
            <a:off x="5290488" y="18004448"/>
            <a:ext cx="4114800" cy="4671274"/>
            <a:chOff x="9853469" y="7841672"/>
            <a:chExt cx="4114800" cy="4671274"/>
          </a:xfrm>
        </p:grpSpPr>
        <p:sp>
          <p:nvSpPr>
            <p:cNvPr id="1479" name="Rectangle 1478"/>
            <p:cNvSpPr/>
            <p:nvPr/>
          </p:nvSpPr>
          <p:spPr>
            <a:xfrm>
              <a:off x="9853469" y="10459837"/>
              <a:ext cx="4114800" cy="10058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curl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git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libpq-dev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Libprocps3  libprocps3-dev</a:t>
              </a: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nodejs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postgresql</a:t>
              </a:r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  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procps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480" name="Rectangle 1479"/>
            <p:cNvSpPr/>
            <p:nvPr/>
          </p:nvSpPr>
          <p:spPr>
            <a:xfrm>
              <a:off x="9853469" y="9936204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RVM</a:t>
              </a:r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9853469" y="11576696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Debian:Jessie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482" name="Rectangle 1481"/>
            <p:cNvSpPr/>
            <p:nvPr/>
          </p:nvSpPr>
          <p:spPr>
            <a:xfrm>
              <a:off x="9853469" y="9412571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Ruby 2.1.2  Bundler</a:t>
              </a:r>
            </a:p>
          </p:txBody>
        </p:sp>
        <p:sp>
          <p:nvSpPr>
            <p:cNvPr id="1483" name="Rectangle 1482"/>
            <p:cNvSpPr/>
            <p:nvPr/>
          </p:nvSpPr>
          <p:spPr>
            <a:xfrm>
              <a:off x="9853469" y="8888938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9853469" y="8365305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/app/</a:t>
              </a:r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Gemfile.lock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485" name="Rectangle 1484"/>
            <p:cNvSpPr/>
            <p:nvPr/>
          </p:nvSpPr>
          <p:spPr>
            <a:xfrm>
              <a:off x="9853469" y="7841672"/>
              <a:ext cx="4114800" cy="411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/>
                  <a:cs typeface="Consolas"/>
                </a:rPr>
                <a:t>Bundled Gems</a:t>
              </a:r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9853469" y="12101466"/>
              <a:ext cx="4114800" cy="41148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477" name="Down Arrow 1476"/>
          <p:cNvSpPr/>
          <p:nvPr/>
        </p:nvSpPr>
        <p:spPr>
          <a:xfrm flipV="1">
            <a:off x="7233588" y="17535465"/>
            <a:ext cx="228600" cy="41148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Rectangle 1507"/>
          <p:cNvSpPr/>
          <p:nvPr/>
        </p:nvSpPr>
        <p:spPr>
          <a:xfrm>
            <a:off x="321732" y="510812"/>
            <a:ext cx="9414936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%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 build –t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learningdocker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/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docker_quick_start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 . </a:t>
            </a:r>
            <a:endParaRPr lang="en-US" sz="2400" b="1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90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165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Bleacher Report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Huang</dc:creator>
  <cp:lastModifiedBy>Jimmy Huang</cp:lastModifiedBy>
  <cp:revision>20</cp:revision>
  <dcterms:created xsi:type="dcterms:W3CDTF">2014-09-07T22:35:02Z</dcterms:created>
  <dcterms:modified xsi:type="dcterms:W3CDTF">2014-09-09T04:15:38Z</dcterms:modified>
</cp:coreProperties>
</file>