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229600" cy="18288000"/>
  <p:notesSz cx="6858000" cy="9144000"/>
  <p:defaultTextStyle>
    <a:defPPr>
      <a:defRPr lang="en-US"/>
    </a:defPPr>
    <a:lvl1pPr marL="0" algn="l" defTabSz="21048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10487" algn="l" defTabSz="21048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20973" algn="l" defTabSz="21048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31461" algn="l" defTabSz="21048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41948" algn="l" defTabSz="21048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52434" algn="l" defTabSz="21048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62922" algn="l" defTabSz="21048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73408" algn="l" defTabSz="21048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83895" algn="l" defTabSz="21048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056" y="6144"/>
      </p:cViewPr>
      <p:guideLst>
        <p:guide orient="horz" pos="5760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5681139"/>
            <a:ext cx="6995160" cy="3920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0363200"/>
            <a:ext cx="576072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0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1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1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6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73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83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4881040"/>
            <a:ext cx="1851660" cy="104029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4881040"/>
            <a:ext cx="5417820" cy="1040299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8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11751735"/>
            <a:ext cx="6995160" cy="363220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7751241"/>
            <a:ext cx="6995160" cy="4000499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048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209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3146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4194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5243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6292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7340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8389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0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28448006"/>
            <a:ext cx="3634740" cy="8046296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28448006"/>
            <a:ext cx="3634740" cy="8046296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3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732367"/>
            <a:ext cx="740664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5" y="4093638"/>
            <a:ext cx="3636170" cy="1706033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0487" indent="0">
              <a:buNone/>
              <a:defRPr sz="900" b="1"/>
            </a:lvl2pPr>
            <a:lvl3pPr marL="420973" indent="0">
              <a:buNone/>
              <a:defRPr sz="800" b="1"/>
            </a:lvl3pPr>
            <a:lvl4pPr marL="631461" indent="0">
              <a:buNone/>
              <a:defRPr sz="800" b="1"/>
            </a:lvl4pPr>
            <a:lvl5pPr marL="841948" indent="0">
              <a:buNone/>
              <a:defRPr sz="800" b="1"/>
            </a:lvl5pPr>
            <a:lvl6pPr marL="1052434" indent="0">
              <a:buNone/>
              <a:defRPr sz="800" b="1"/>
            </a:lvl6pPr>
            <a:lvl7pPr marL="1262922" indent="0">
              <a:buNone/>
              <a:defRPr sz="800" b="1"/>
            </a:lvl7pPr>
            <a:lvl8pPr marL="1473408" indent="0">
              <a:buNone/>
              <a:defRPr sz="800" b="1"/>
            </a:lvl8pPr>
            <a:lvl9pPr marL="1683895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5" y="5799671"/>
            <a:ext cx="3636170" cy="10536767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32" y="4093638"/>
            <a:ext cx="3637599" cy="1706033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0487" indent="0">
              <a:buNone/>
              <a:defRPr sz="900" b="1"/>
            </a:lvl2pPr>
            <a:lvl3pPr marL="420973" indent="0">
              <a:buNone/>
              <a:defRPr sz="800" b="1"/>
            </a:lvl3pPr>
            <a:lvl4pPr marL="631461" indent="0">
              <a:buNone/>
              <a:defRPr sz="800" b="1"/>
            </a:lvl4pPr>
            <a:lvl5pPr marL="841948" indent="0">
              <a:buNone/>
              <a:defRPr sz="800" b="1"/>
            </a:lvl5pPr>
            <a:lvl6pPr marL="1052434" indent="0">
              <a:buNone/>
              <a:defRPr sz="800" b="1"/>
            </a:lvl6pPr>
            <a:lvl7pPr marL="1262922" indent="0">
              <a:buNone/>
              <a:defRPr sz="800" b="1"/>
            </a:lvl7pPr>
            <a:lvl8pPr marL="1473408" indent="0">
              <a:buNone/>
              <a:defRPr sz="800" b="1"/>
            </a:lvl8pPr>
            <a:lvl9pPr marL="1683895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32" y="5799671"/>
            <a:ext cx="3637599" cy="10536767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94" y="728134"/>
            <a:ext cx="2707481" cy="309880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4" y="728140"/>
            <a:ext cx="4600575" cy="15608301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94" y="3826940"/>
            <a:ext cx="2707481" cy="12509501"/>
          </a:xfrm>
        </p:spPr>
        <p:txBody>
          <a:bodyPr/>
          <a:lstStyle>
            <a:lvl1pPr marL="0" indent="0">
              <a:buNone/>
              <a:defRPr sz="600"/>
            </a:lvl1pPr>
            <a:lvl2pPr marL="210487" indent="0">
              <a:buNone/>
              <a:defRPr sz="500"/>
            </a:lvl2pPr>
            <a:lvl3pPr marL="420973" indent="0">
              <a:buNone/>
              <a:defRPr sz="500"/>
            </a:lvl3pPr>
            <a:lvl4pPr marL="631461" indent="0">
              <a:buNone/>
              <a:defRPr sz="400"/>
            </a:lvl4pPr>
            <a:lvl5pPr marL="841948" indent="0">
              <a:buNone/>
              <a:defRPr sz="400"/>
            </a:lvl5pPr>
            <a:lvl6pPr marL="1052434" indent="0">
              <a:buNone/>
              <a:defRPr sz="400"/>
            </a:lvl6pPr>
            <a:lvl7pPr marL="1262922" indent="0">
              <a:buNone/>
              <a:defRPr sz="400"/>
            </a:lvl7pPr>
            <a:lvl8pPr marL="1473408" indent="0">
              <a:buNone/>
              <a:defRPr sz="400"/>
            </a:lvl8pPr>
            <a:lvl9pPr marL="168389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0" y="12801606"/>
            <a:ext cx="4937760" cy="1511301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0" y="1634066"/>
            <a:ext cx="4937760" cy="10972800"/>
          </a:xfrm>
        </p:spPr>
        <p:txBody>
          <a:bodyPr/>
          <a:lstStyle>
            <a:lvl1pPr marL="0" indent="0">
              <a:buNone/>
              <a:defRPr sz="1500"/>
            </a:lvl1pPr>
            <a:lvl2pPr marL="210487" indent="0">
              <a:buNone/>
              <a:defRPr sz="1300"/>
            </a:lvl2pPr>
            <a:lvl3pPr marL="420973" indent="0">
              <a:buNone/>
              <a:defRPr sz="1100"/>
            </a:lvl3pPr>
            <a:lvl4pPr marL="631461" indent="0">
              <a:buNone/>
              <a:defRPr sz="900"/>
            </a:lvl4pPr>
            <a:lvl5pPr marL="841948" indent="0">
              <a:buNone/>
              <a:defRPr sz="900"/>
            </a:lvl5pPr>
            <a:lvl6pPr marL="1052434" indent="0">
              <a:buNone/>
              <a:defRPr sz="900"/>
            </a:lvl6pPr>
            <a:lvl7pPr marL="1262922" indent="0">
              <a:buNone/>
              <a:defRPr sz="900"/>
            </a:lvl7pPr>
            <a:lvl8pPr marL="1473408" indent="0">
              <a:buNone/>
              <a:defRPr sz="900"/>
            </a:lvl8pPr>
            <a:lvl9pPr marL="1683895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0" y="14312907"/>
            <a:ext cx="4937760" cy="2146299"/>
          </a:xfrm>
        </p:spPr>
        <p:txBody>
          <a:bodyPr/>
          <a:lstStyle>
            <a:lvl1pPr marL="0" indent="0">
              <a:buNone/>
              <a:defRPr sz="600"/>
            </a:lvl1pPr>
            <a:lvl2pPr marL="210487" indent="0">
              <a:buNone/>
              <a:defRPr sz="500"/>
            </a:lvl2pPr>
            <a:lvl3pPr marL="420973" indent="0">
              <a:buNone/>
              <a:defRPr sz="500"/>
            </a:lvl3pPr>
            <a:lvl4pPr marL="631461" indent="0">
              <a:buNone/>
              <a:defRPr sz="400"/>
            </a:lvl4pPr>
            <a:lvl5pPr marL="841948" indent="0">
              <a:buNone/>
              <a:defRPr sz="400"/>
            </a:lvl5pPr>
            <a:lvl6pPr marL="1052434" indent="0">
              <a:buNone/>
              <a:defRPr sz="400"/>
            </a:lvl6pPr>
            <a:lvl7pPr marL="1262922" indent="0">
              <a:buNone/>
              <a:defRPr sz="400"/>
            </a:lvl7pPr>
            <a:lvl8pPr marL="1473408" indent="0">
              <a:buNone/>
              <a:defRPr sz="400"/>
            </a:lvl8pPr>
            <a:lvl9pPr marL="168389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732367"/>
            <a:ext cx="7406640" cy="3048000"/>
          </a:xfrm>
          <a:prstGeom prst="rect">
            <a:avLst/>
          </a:prstGeom>
        </p:spPr>
        <p:txBody>
          <a:bodyPr vert="horz" lIns="42097" tIns="21048" rIns="42097" bIns="210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267204"/>
            <a:ext cx="7406640" cy="12069235"/>
          </a:xfrm>
          <a:prstGeom prst="rect">
            <a:avLst/>
          </a:prstGeom>
        </p:spPr>
        <p:txBody>
          <a:bodyPr vert="horz" lIns="42097" tIns="21048" rIns="42097" bIns="210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6950274"/>
            <a:ext cx="1920240" cy="973666"/>
          </a:xfrm>
          <a:prstGeom prst="rect">
            <a:avLst/>
          </a:prstGeom>
        </p:spPr>
        <p:txBody>
          <a:bodyPr vert="horz" lIns="42097" tIns="21048" rIns="42097" bIns="2104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6950274"/>
            <a:ext cx="2606040" cy="973666"/>
          </a:xfrm>
          <a:prstGeom prst="rect">
            <a:avLst/>
          </a:prstGeom>
        </p:spPr>
        <p:txBody>
          <a:bodyPr vert="horz" lIns="42097" tIns="21048" rIns="42097" bIns="2104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6950274"/>
            <a:ext cx="1920240" cy="973666"/>
          </a:xfrm>
          <a:prstGeom prst="rect">
            <a:avLst/>
          </a:prstGeom>
        </p:spPr>
        <p:txBody>
          <a:bodyPr vert="horz" lIns="42097" tIns="21048" rIns="42097" bIns="2104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9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0487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865" indent="-157865" algn="l" defTabSz="21048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41" indent="-131554" algn="l" defTabSz="210487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18" indent="-105244" algn="l" defTabSz="210487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6705" indent="-105244" algn="l" defTabSz="210487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7191" indent="-105244" algn="l" defTabSz="210487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7678" indent="-105244" algn="l" defTabSz="210487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68165" indent="-105244" algn="l" defTabSz="210487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78652" indent="-105244" algn="l" defTabSz="210487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89139" indent="-105244" algn="l" defTabSz="210487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48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0487" algn="l" defTabSz="21048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20973" algn="l" defTabSz="21048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31461" algn="l" defTabSz="21048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41948" algn="l" defTabSz="21048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52434" algn="l" defTabSz="21048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2922" algn="l" defTabSz="21048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73408" algn="l" defTabSz="21048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83895" algn="l" defTabSz="21048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4772" y="495551"/>
            <a:ext cx="7960057" cy="17296897"/>
            <a:chOff x="176692" y="460283"/>
            <a:chExt cx="7960057" cy="17296897"/>
          </a:xfrm>
        </p:grpSpPr>
        <p:sp>
          <p:nvSpPr>
            <p:cNvPr id="195" name="Rectangle 194"/>
            <p:cNvSpPr/>
            <p:nvPr/>
          </p:nvSpPr>
          <p:spPr>
            <a:xfrm>
              <a:off x="1402436" y="5167324"/>
              <a:ext cx="4114800" cy="100584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curl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git</a:t>
              </a:r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libpq-dev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Libprocps3  libprocps3-dev</a:t>
              </a:r>
            </a:p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nodejs</a:t>
              </a:r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postgresql</a:t>
              </a:r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procps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402436" y="4643691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RVM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402436" y="6284183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Debian:Jessie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402436" y="4120058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Ruby 2.1.2  Bundler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402436" y="3596425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/app/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Gemfile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402436" y="3072792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/app/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Gemfile.lock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402436" y="2549159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Bundled Gems</a:t>
              </a: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402436" y="2025526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/app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402436" y="460283"/>
              <a:ext cx="4114800" cy="14095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392716" y="6808953"/>
              <a:ext cx="4114800" cy="41148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rootfs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05" name="Down Arrow 204"/>
            <p:cNvSpPr/>
            <p:nvPr/>
          </p:nvSpPr>
          <p:spPr>
            <a:xfrm>
              <a:off x="3294956" y="7294561"/>
              <a:ext cx="320040" cy="365760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665252" y="7846089"/>
              <a:ext cx="4471497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en-US" sz="3200" b="1" dirty="0" smtClean="0">
                  <a:latin typeface="Consolas"/>
                  <a:cs typeface="Consolas"/>
                </a:rPr>
                <a:t>Edit </a:t>
              </a:r>
              <a:r>
                <a:rPr lang="en-US" sz="3200" b="1" dirty="0" err="1" smtClean="0">
                  <a:latin typeface="Consolas"/>
                  <a:cs typeface="Consolas"/>
                </a:rPr>
                <a:t>Gemfile</a:t>
              </a:r>
              <a:endParaRPr lang="en-US" sz="3200" b="1" dirty="0" smtClean="0">
                <a:latin typeface="Consolas"/>
                <a:cs typeface="Consolas"/>
              </a:endParaRPr>
            </a:p>
            <a:p>
              <a:r>
                <a:rPr lang="en-US" sz="3200" b="1" dirty="0" smtClean="0">
                  <a:latin typeface="Consolas"/>
                  <a:cs typeface="Consolas"/>
                </a:rPr>
                <a:t>2.Run Bundler</a:t>
              </a:r>
            </a:p>
            <a:p>
              <a:r>
                <a:rPr lang="en-US" sz="3200" b="1" dirty="0" smtClean="0">
                  <a:latin typeface="Consolas"/>
                  <a:cs typeface="Consolas"/>
                </a:rPr>
                <a:t>3.Some Gems Added</a:t>
              </a:r>
            </a:p>
            <a:p>
              <a:r>
                <a:rPr lang="en-US" sz="3200" b="1" dirty="0" smtClean="0">
                  <a:latin typeface="Consolas"/>
                  <a:cs typeface="Consolas"/>
                </a:rPr>
                <a:t>4.Some Gems Removed</a:t>
              </a:r>
            </a:p>
            <a:p>
              <a:r>
                <a:rPr lang="en-US" sz="3200" b="1" dirty="0" smtClean="0">
                  <a:latin typeface="Consolas"/>
                  <a:cs typeface="Consolas"/>
                </a:rPr>
                <a:t>5.Some Gems Updated</a:t>
              </a:r>
              <a:endParaRPr lang="en-US" sz="3200" b="1" dirty="0">
                <a:latin typeface="Consolas"/>
                <a:cs typeface="Consola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402436" y="15686899"/>
              <a:ext cx="4114800" cy="100584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curl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git</a:t>
              </a:r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libpq-dev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Libprocps3  libprocps3-dev</a:t>
              </a:r>
            </a:p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nodejs</a:t>
              </a:r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postgresql</a:t>
              </a:r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procps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402436" y="15163266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RVM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402436" y="16803758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Debian:Jessie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402436" y="14639633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Ruby 2.1.2  Bundler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402436" y="14116000"/>
              <a:ext cx="4114800" cy="411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/app/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Gemfile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402436" y="13592367"/>
              <a:ext cx="4114800" cy="411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/app/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Gemfile.lock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402436" y="13068734"/>
              <a:ext cx="4114800" cy="411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Bundled Gems</a:t>
              </a: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402436" y="12545101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/app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402436" y="11023437"/>
              <a:ext cx="4114800" cy="14095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Consolas"/>
                  <a:cs typeface="Consolas"/>
                </a:rPr>
                <a:t>/app/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Gemfile</a:t>
              </a:r>
              <a:endParaRPr lang="en-US" sz="2000" b="1" dirty="0" smtClean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Consolas"/>
                  <a:cs typeface="Consolas"/>
                </a:rPr>
                <a:t>/app/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Gemfile.lock</a:t>
              </a:r>
              <a:endParaRPr lang="en-US" sz="2000" b="1" dirty="0" smtClean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Consolas"/>
                  <a:cs typeface="Consolas"/>
                </a:rPr>
                <a:t>+ Some Gems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Consolas"/>
                  <a:cs typeface="Consolas"/>
                </a:rPr>
                <a:t>- Some Gems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392716" y="17328528"/>
              <a:ext cx="4114800" cy="41148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rootfs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76692" y="12545100"/>
              <a:ext cx="908787" cy="5212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76692" y="11023437"/>
              <a:ext cx="908788" cy="14095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 rot="16200000">
              <a:off x="115711" y="11312695"/>
              <a:ext cx="103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nsolas"/>
                  <a:cs typeface="Consolas"/>
                </a:rPr>
                <a:t>Read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nsolas"/>
                  <a:cs typeface="Consolas"/>
                </a:rPr>
                <a:t>Write</a:t>
              </a:r>
              <a:endParaRPr lang="en-US" sz="24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 rot="16200000">
              <a:off x="200318" y="14735642"/>
              <a:ext cx="861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nsolas"/>
                  <a:cs typeface="Consolas"/>
                </a:rPr>
                <a:t>Read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nsolas"/>
                  <a:cs typeface="Consolas"/>
                </a:rPr>
                <a:t>Only</a:t>
              </a:r>
              <a:endParaRPr lang="en-US" sz="24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6692" y="1981946"/>
              <a:ext cx="908787" cy="5212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692" y="460283"/>
              <a:ext cx="908788" cy="14095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 rot="16200000">
              <a:off x="115711" y="749541"/>
              <a:ext cx="103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nsolas"/>
                  <a:cs typeface="Consolas"/>
                </a:rPr>
                <a:t>Read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nsolas"/>
                  <a:cs typeface="Consolas"/>
                </a:rPr>
                <a:t>Write</a:t>
              </a:r>
              <a:endParaRPr lang="en-US" sz="24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 rot="16200000">
              <a:off x="200318" y="4172488"/>
              <a:ext cx="861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nsolas"/>
                  <a:cs typeface="Consolas"/>
                </a:rPr>
                <a:t>Read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nsolas"/>
                  <a:cs typeface="Consolas"/>
                </a:rPr>
                <a:t>Only</a:t>
              </a:r>
              <a:endParaRPr lang="en-US" sz="24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07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103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Bleacher Report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Huang</dc:creator>
  <cp:lastModifiedBy>Jimmy Huang</cp:lastModifiedBy>
  <cp:revision>24</cp:revision>
  <dcterms:created xsi:type="dcterms:W3CDTF">2014-09-07T22:35:02Z</dcterms:created>
  <dcterms:modified xsi:type="dcterms:W3CDTF">2014-09-09T04:53:42Z</dcterms:modified>
</cp:coreProperties>
</file>