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61" r:id="rId5"/>
    <p:sldId id="262" r:id="rId6"/>
    <p:sldId id="263" r:id="rId7"/>
    <p:sldId id="264" r:id="rId8"/>
    <p:sldId id="269" r:id="rId9"/>
    <p:sldId id="265" r:id="rId10"/>
    <p:sldId id="270" r:id="rId11"/>
    <p:sldId id="268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32:1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 0 0,'0'0'44'0'0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09:42:4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0 268 0 0,'0'0'2512'0'0,"0"19"-1668"0"0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8T10:00:1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 0 0,'0'0'12356'0'0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2463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2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9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9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459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4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24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50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14EB0B9-3C55-4CC2-B7E7-1EFA58A680F9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554C24-96FF-4B43-A6BB-2605BCBF9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12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29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customXml" Target="../ink/ink2.xml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30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45F0AF-0784-0CAE-FAFE-C77954AAFD3B}"/>
              </a:ext>
            </a:extLst>
          </p:cNvPr>
          <p:cNvSpPr txBox="1"/>
          <p:nvPr/>
        </p:nvSpPr>
        <p:spPr>
          <a:xfrm>
            <a:off x="1415845" y="1403926"/>
            <a:ext cx="9969910" cy="4211783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멀티캠퍼스</a:t>
            </a:r>
            <a:endParaRPr lang="en-US" altLang="ko-KR" sz="6600" b="1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600" b="1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AI </a:t>
            </a:r>
            <a:r>
              <a:rPr lang="ko-KR" altLang="en-US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플랫폼을 활용한 웹 서비스 개발 </a:t>
            </a:r>
            <a:r>
              <a:rPr lang="en-US" altLang="ko-KR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17</a:t>
            </a:r>
            <a:r>
              <a:rPr lang="ko-KR" altLang="en-US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차</a:t>
            </a:r>
            <a:endParaRPr lang="en-US" altLang="ko-KR" sz="2800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600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조별 프로젝트 </a:t>
            </a:r>
            <a:r>
              <a:rPr lang="en-US" altLang="ko-KR" sz="32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4</a:t>
            </a:r>
            <a:r>
              <a:rPr lang="ko-KR" altLang="en-US" sz="32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조</a:t>
            </a:r>
            <a:endParaRPr lang="en-US" altLang="ko-KR" sz="3200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                         팀장</a:t>
            </a: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en-US" altLang="ko-KR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: </a:t>
            </a: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윤현우</a:t>
            </a:r>
            <a:endParaRPr lang="en-US" altLang="ko-KR" sz="2800" b="1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                         </a:t>
            </a:r>
            <a:r>
              <a:rPr lang="ko-KR" altLang="en-US" sz="2800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팀원</a:t>
            </a: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lang="en-US" altLang="ko-KR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: </a:t>
            </a: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이동준</a:t>
            </a:r>
            <a:r>
              <a:rPr lang="en-US" altLang="ko-KR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, </a:t>
            </a:r>
            <a:r>
              <a:rPr lang="ko-KR" altLang="en-US" sz="2800" b="1" cap="all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이연호</a:t>
            </a:r>
            <a:endParaRPr lang="en-US" altLang="ko-KR" sz="2800" b="1" cap="all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4B945E-F0AE-50B5-1A30-05B0CD50B551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65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1" y="50949"/>
            <a:ext cx="313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AC97-BB01-3A96-5792-079316CCF56F}"/>
              </a:ext>
            </a:extLst>
          </p:cNvPr>
          <p:cNvSpPr txBox="1"/>
          <p:nvPr/>
        </p:nvSpPr>
        <p:spPr>
          <a:xfrm>
            <a:off x="8194766" y="5074567"/>
            <a:ext cx="3239587" cy="82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끝났습니다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87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1" y="50949"/>
            <a:ext cx="2203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BE8A3-42D0-60EC-870C-91C2F0E199AD}"/>
              </a:ext>
            </a:extLst>
          </p:cNvPr>
          <p:cNvSpPr txBox="1"/>
          <p:nvPr/>
        </p:nvSpPr>
        <p:spPr>
          <a:xfrm>
            <a:off x="4807133" y="1968137"/>
            <a:ext cx="41278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[2]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[3]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논리적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[4]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시퀀스 다이어그램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[5]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화면 구성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80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2628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[1]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주제선정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73F36-1AAA-DBF9-7A69-79CB09123490}"/>
              </a:ext>
            </a:extLst>
          </p:cNvPr>
          <p:cNvSpPr txBox="1"/>
          <p:nvPr/>
        </p:nvSpPr>
        <p:spPr>
          <a:xfrm>
            <a:off x="1961603" y="1353047"/>
            <a:ext cx="8932819" cy="41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생활환경에서 주제 찾기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 방역 조치 완화로 아파트 단지 내 헬스장 개관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2)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장부에 수기로 명부 작성 후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엑셀로 후처리 하는 것을 확인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3)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어떻게 프로그래밍으로 이 문제를 해결할 수 있을까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1)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입장에서 헬스장 고객 관리 프로그램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(GymCMR)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78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387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[2]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9EF29-0C1D-3C42-0923-33792D5DC8DE}"/>
              </a:ext>
            </a:extLst>
          </p:cNvPr>
          <p:cNvSpPr txBox="1"/>
          <p:nvPr/>
        </p:nvSpPr>
        <p:spPr>
          <a:xfrm>
            <a:off x="1961603" y="1353047"/>
            <a:ext cx="8932819" cy="412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액터</a:t>
            </a: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(Actor)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 주민                     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헬스장 관리 직원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(Scenario)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찾기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1)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주민이 헬스장에 들어와 카운터에 아파트 동수와 이름을 말함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2)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직원은 헬스장 관리 프로그램에서 이름을 검색해 확인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-457200"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3)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프로그램에서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PT,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요가 등의 수업 등록 여부 확인 가능 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42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387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[2]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D49B2-A901-EDDE-6825-5932215778C5}"/>
              </a:ext>
            </a:extLst>
          </p:cNvPr>
          <p:cNvSpPr txBox="1"/>
          <p:nvPr/>
        </p:nvSpPr>
        <p:spPr>
          <a:xfrm>
            <a:off x="1909352" y="1318349"/>
            <a:ext cx="912440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유스케이스</a:t>
            </a: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(Use Case)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2900" lvl="1" indent="-342900">
              <a:buAutoNum type="arabicParenR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헬스장은 헬스 프로그램 정보 및 헬스 프로그램 등록 서비스를 회원에게 제공하며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 프로그램 등록 여부를 확인할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02900" lvl="1" indent="-342900">
              <a:buAutoNum type="arabicParenR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등록 시 주민 번호의 중복성 검사를 통해 신규 회원과 기존 회원을 식별한다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신규 회원 등록 시 주민 번호를 등록하고 고객 이름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전화번호 등의 정보를 가진다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회원은 헬스 프로그램 등록 시 주민 번호를 통해 식별하며 헬스 프로그램 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이름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기간 등의 정보를 가진다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회원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 프로그램 관리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관리의 정보를 수정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권한을 가진다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관리는 주민번호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전화번호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 동수 등의 정보를 포함한다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7)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 프로그램 관리는 프로그램 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이름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기간의 정보를 포함한다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48000" lvl="1" indent="-288000"/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48000" lvl="1" indent="-288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관리는 등록 번호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등록일의 정보를 포함한다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18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403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논리적 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F1F6E3B-1C51-2620-B555-AB8CA3728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93548"/>
              </p:ext>
            </p:extLst>
          </p:nvPr>
        </p:nvGraphicFramePr>
        <p:xfrm>
          <a:off x="1439090" y="1980476"/>
          <a:ext cx="59719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365">
                  <a:extLst>
                    <a:ext uri="{9D8B030D-6E8A-4147-A177-3AD203B41FA5}">
                      <a16:colId xmlns:a16="http://schemas.microsoft.com/office/drawing/2014/main" val="1435980770"/>
                    </a:ext>
                  </a:extLst>
                </a:gridCol>
                <a:gridCol w="1762625">
                  <a:extLst>
                    <a:ext uri="{9D8B030D-6E8A-4147-A177-3AD203B41FA5}">
                      <a16:colId xmlns:a16="http://schemas.microsoft.com/office/drawing/2014/main" val="232625119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250403984"/>
                    </a:ext>
                  </a:extLst>
                </a:gridCol>
                <a:gridCol w="1039245">
                  <a:extLst>
                    <a:ext uri="{9D8B030D-6E8A-4147-A177-3AD203B41FA5}">
                      <a16:colId xmlns:a16="http://schemas.microsoft.com/office/drawing/2014/main" val="397692313"/>
                    </a:ext>
                  </a:extLst>
                </a:gridCol>
                <a:gridCol w="946308">
                  <a:extLst>
                    <a:ext uri="{9D8B030D-6E8A-4147-A177-3AD203B41FA5}">
                      <a16:colId xmlns:a16="http://schemas.microsoft.com/office/drawing/2014/main" val="440626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2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인스턴스명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82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residentPhone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residentNumber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기본키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0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아파트 동수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residentHouse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13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CDE1FE-3F54-E4F2-01AC-CFABE9556861}"/>
              </a:ext>
            </a:extLst>
          </p:cNvPr>
          <p:cNvSpPr txBox="1"/>
          <p:nvPr/>
        </p:nvSpPr>
        <p:spPr>
          <a:xfrm>
            <a:off x="1355796" y="1149049"/>
            <a:ext cx="2836820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주민 테이블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86F612A3-84DD-83C3-0427-968318B33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94675"/>
              </p:ext>
            </p:extLst>
          </p:nvPr>
        </p:nvGraphicFramePr>
        <p:xfrm>
          <a:off x="4789714" y="4434598"/>
          <a:ext cx="655340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461">
                  <a:extLst>
                    <a:ext uri="{9D8B030D-6E8A-4147-A177-3AD203B41FA5}">
                      <a16:colId xmlns:a16="http://schemas.microsoft.com/office/drawing/2014/main" val="1435980770"/>
                    </a:ext>
                  </a:extLst>
                </a:gridCol>
                <a:gridCol w="2036770">
                  <a:extLst>
                    <a:ext uri="{9D8B030D-6E8A-4147-A177-3AD203B41FA5}">
                      <a16:colId xmlns:a16="http://schemas.microsoft.com/office/drawing/2014/main" val="2326251196"/>
                    </a:ext>
                  </a:extLst>
                </a:gridCol>
                <a:gridCol w="894838">
                  <a:extLst>
                    <a:ext uri="{9D8B030D-6E8A-4147-A177-3AD203B41FA5}">
                      <a16:colId xmlns:a16="http://schemas.microsoft.com/office/drawing/2014/main" val="2250403984"/>
                    </a:ext>
                  </a:extLst>
                </a:gridCol>
                <a:gridCol w="1137881">
                  <a:extLst>
                    <a:ext uri="{9D8B030D-6E8A-4147-A177-3AD203B41FA5}">
                      <a16:colId xmlns:a16="http://schemas.microsoft.com/office/drawing/2014/main" val="397692313"/>
                    </a:ext>
                  </a:extLst>
                </a:gridCol>
                <a:gridCol w="1038452">
                  <a:extLst>
                    <a:ext uri="{9D8B030D-6E8A-4147-A177-3AD203B41FA5}">
                      <a16:colId xmlns:a16="http://schemas.microsoft.com/office/drawing/2014/main" val="440626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2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인스턴스명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82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programNumber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기본키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수업시작일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programStartdate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0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수업완료일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programEnddate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137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83ED21-0DDE-DAC0-A8F6-FD8FB943FD2B}"/>
              </a:ext>
            </a:extLst>
          </p:cNvPr>
          <p:cNvSpPr txBox="1"/>
          <p:nvPr/>
        </p:nvSpPr>
        <p:spPr>
          <a:xfrm>
            <a:off x="7785464" y="3533503"/>
            <a:ext cx="3775365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헬스 수업 테이블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35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403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논리적 설계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F1F6E3B-1C51-2620-B555-AB8CA3728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92277"/>
              </p:ext>
            </p:extLst>
          </p:nvPr>
        </p:nvGraphicFramePr>
        <p:xfrm>
          <a:off x="1439090" y="1980476"/>
          <a:ext cx="5971903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365">
                  <a:extLst>
                    <a:ext uri="{9D8B030D-6E8A-4147-A177-3AD203B41FA5}">
                      <a16:colId xmlns:a16="http://schemas.microsoft.com/office/drawing/2014/main" val="1435980770"/>
                    </a:ext>
                  </a:extLst>
                </a:gridCol>
                <a:gridCol w="1762625">
                  <a:extLst>
                    <a:ext uri="{9D8B030D-6E8A-4147-A177-3AD203B41FA5}">
                      <a16:colId xmlns:a16="http://schemas.microsoft.com/office/drawing/2014/main" val="232625119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250403984"/>
                    </a:ext>
                  </a:extLst>
                </a:gridCol>
                <a:gridCol w="1039245">
                  <a:extLst>
                    <a:ext uri="{9D8B030D-6E8A-4147-A177-3AD203B41FA5}">
                      <a16:colId xmlns:a16="http://schemas.microsoft.com/office/drawing/2014/main" val="397692313"/>
                    </a:ext>
                  </a:extLst>
                </a:gridCol>
                <a:gridCol w="946308">
                  <a:extLst>
                    <a:ext uri="{9D8B030D-6E8A-4147-A177-3AD203B41FA5}">
                      <a16:colId xmlns:a16="http://schemas.microsoft.com/office/drawing/2014/main" val="440626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개체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Register(</a:t>
                      </a:r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2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인스턴스명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82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registerNumber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기본키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programName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programNumber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30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residentNumber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varchar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13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registerDate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null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7841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CDE1FE-3F54-E4F2-01AC-CFABE9556861}"/>
              </a:ext>
            </a:extLst>
          </p:cNvPr>
          <p:cNvSpPr txBox="1"/>
          <p:nvPr/>
        </p:nvSpPr>
        <p:spPr>
          <a:xfrm>
            <a:off x="1355796" y="1149049"/>
            <a:ext cx="2836820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테이블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46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0" y="50949"/>
            <a:ext cx="467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[4]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시퀀스 다이어그램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C3242D-EC12-10F0-9C06-64DFBA272526}"/>
              </a:ext>
            </a:extLst>
          </p:cNvPr>
          <p:cNvSpPr/>
          <p:nvPr/>
        </p:nvSpPr>
        <p:spPr>
          <a:xfrm>
            <a:off x="943942" y="1158240"/>
            <a:ext cx="1282036" cy="452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:Manager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786EAC-2CBF-D9A4-0B33-781EE83E551E}"/>
              </a:ext>
            </a:extLst>
          </p:cNvPr>
          <p:cNvSpPr/>
          <p:nvPr/>
        </p:nvSpPr>
        <p:spPr>
          <a:xfrm>
            <a:off x="2367080" y="1158240"/>
            <a:ext cx="1458687" cy="4528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CheckView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73D5E5-B0E5-4DDC-95F1-EB353976EA1E}"/>
              </a:ext>
            </a:extLst>
          </p:cNvPr>
          <p:cNvSpPr/>
          <p:nvPr/>
        </p:nvSpPr>
        <p:spPr>
          <a:xfrm>
            <a:off x="3904144" y="1158240"/>
            <a:ext cx="1723245" cy="4528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CheckControl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9F818E-1CE8-F802-D50E-CA9CE0859988}"/>
              </a:ext>
            </a:extLst>
          </p:cNvPr>
          <p:cNvCxnSpPr/>
          <p:nvPr/>
        </p:nvCxnSpPr>
        <p:spPr>
          <a:xfrm>
            <a:off x="1584960" y="1968137"/>
            <a:ext cx="0" cy="440218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3835A1-B484-18E6-B5E5-B84B8C8AC35F}"/>
              </a:ext>
            </a:extLst>
          </p:cNvPr>
          <p:cNvCxnSpPr/>
          <p:nvPr/>
        </p:nvCxnSpPr>
        <p:spPr>
          <a:xfrm>
            <a:off x="3096423" y="1968136"/>
            <a:ext cx="0" cy="440218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AF7720-7471-CBBA-F711-1FA978641E9B}"/>
              </a:ext>
            </a:extLst>
          </p:cNvPr>
          <p:cNvCxnSpPr/>
          <p:nvPr/>
        </p:nvCxnSpPr>
        <p:spPr>
          <a:xfrm>
            <a:off x="4757057" y="1968136"/>
            <a:ext cx="0" cy="440218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09B91-5790-C09D-43DF-C3C4D0984D31}"/>
              </a:ext>
            </a:extLst>
          </p:cNvPr>
          <p:cNvSpPr/>
          <p:nvPr/>
        </p:nvSpPr>
        <p:spPr>
          <a:xfrm>
            <a:off x="5913120" y="1654628"/>
            <a:ext cx="1254034" cy="452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:Resident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BC960C-DF91-841D-8A89-36C8DB5AD1B4}"/>
              </a:ext>
            </a:extLst>
          </p:cNvPr>
          <p:cNvSpPr/>
          <p:nvPr/>
        </p:nvSpPr>
        <p:spPr>
          <a:xfrm>
            <a:off x="1260711" y="1994264"/>
            <a:ext cx="2214407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enterResidentName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E63E09-DC8C-DDD7-9AE7-CDA0FB384687}"/>
              </a:ext>
            </a:extLst>
          </p:cNvPr>
          <p:cNvSpPr/>
          <p:nvPr/>
        </p:nvSpPr>
        <p:spPr>
          <a:xfrm>
            <a:off x="2394028" y="2596562"/>
            <a:ext cx="3263389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getResidentInfo</a:t>
            </a:r>
            <a:r>
              <a:rPr lang="en-US" altLang="ko-KR" dirty="0"/>
              <a:t>(</a:t>
            </a:r>
            <a:r>
              <a:rPr lang="en-US" altLang="ko-KR" dirty="0" err="1"/>
              <a:t>residentName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A173E8-69A8-C8D9-7876-0432A2B5CEA5}"/>
              </a:ext>
            </a:extLst>
          </p:cNvPr>
          <p:cNvCxnSpPr>
            <a:cxnSpLocks/>
          </p:cNvCxnSpPr>
          <p:nvPr/>
        </p:nvCxnSpPr>
        <p:spPr>
          <a:xfrm>
            <a:off x="1633792" y="2246808"/>
            <a:ext cx="146263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F540DA-F423-6A18-9096-5763399A8982}"/>
              </a:ext>
            </a:extLst>
          </p:cNvPr>
          <p:cNvCxnSpPr>
            <a:cxnSpLocks/>
          </p:cNvCxnSpPr>
          <p:nvPr/>
        </p:nvCxnSpPr>
        <p:spPr>
          <a:xfrm>
            <a:off x="3237314" y="2862164"/>
            <a:ext cx="146263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25CC013-9DD2-E165-1753-16B86D9DB88E}"/>
              </a:ext>
            </a:extLst>
          </p:cNvPr>
          <p:cNvCxnSpPr>
            <a:cxnSpLocks/>
          </p:cNvCxnSpPr>
          <p:nvPr/>
        </p:nvCxnSpPr>
        <p:spPr>
          <a:xfrm>
            <a:off x="6540137" y="2360016"/>
            <a:ext cx="0" cy="3960219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2A7E81-3D46-FFC7-A990-49B4DDEC0728}"/>
              </a:ext>
            </a:extLst>
          </p:cNvPr>
          <p:cNvSpPr/>
          <p:nvPr/>
        </p:nvSpPr>
        <p:spPr>
          <a:xfrm>
            <a:off x="3930777" y="3123504"/>
            <a:ext cx="3512744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createResident</a:t>
            </a:r>
            <a:r>
              <a:rPr lang="en-US" altLang="ko-KR" dirty="0"/>
              <a:t>(</a:t>
            </a:r>
            <a:r>
              <a:rPr lang="en-US" altLang="ko-KR" dirty="0" err="1"/>
              <a:t>residentNumber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08751D-67B0-A5F5-8C89-C7F7A0B0D0C9}"/>
              </a:ext>
            </a:extLst>
          </p:cNvPr>
          <p:cNvCxnSpPr>
            <a:cxnSpLocks/>
          </p:cNvCxnSpPr>
          <p:nvPr/>
        </p:nvCxnSpPr>
        <p:spPr>
          <a:xfrm>
            <a:off x="4938433" y="3358630"/>
            <a:ext cx="146263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6153CD-EAB6-C536-135C-94E24CB82FF3}"/>
              </a:ext>
            </a:extLst>
          </p:cNvPr>
          <p:cNvSpPr/>
          <p:nvPr/>
        </p:nvSpPr>
        <p:spPr>
          <a:xfrm>
            <a:off x="7831183" y="2020380"/>
            <a:ext cx="1254034" cy="452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:Program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0CCB181-D6FA-018E-7E6E-F8C747DE7C39}"/>
              </a:ext>
            </a:extLst>
          </p:cNvPr>
          <p:cNvCxnSpPr>
            <a:cxnSpLocks/>
          </p:cNvCxnSpPr>
          <p:nvPr/>
        </p:nvCxnSpPr>
        <p:spPr>
          <a:xfrm>
            <a:off x="8458200" y="2664804"/>
            <a:ext cx="0" cy="353134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20F1B6-ED26-4F01-581E-F8972A13C4B3}"/>
              </a:ext>
            </a:extLst>
          </p:cNvPr>
          <p:cNvSpPr/>
          <p:nvPr/>
        </p:nvSpPr>
        <p:spPr>
          <a:xfrm>
            <a:off x="2365107" y="3659004"/>
            <a:ext cx="3440752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getProgramInfo</a:t>
            </a:r>
            <a:r>
              <a:rPr lang="en-US" altLang="ko-KR" dirty="0"/>
              <a:t>(</a:t>
            </a:r>
            <a:r>
              <a:rPr lang="en-US" altLang="ko-KR" dirty="0" err="1"/>
              <a:t>programNumber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8F317B-725D-2CAD-7C80-75F8CFCE7562}"/>
              </a:ext>
            </a:extLst>
          </p:cNvPr>
          <p:cNvCxnSpPr>
            <a:cxnSpLocks/>
          </p:cNvCxnSpPr>
          <p:nvPr/>
        </p:nvCxnSpPr>
        <p:spPr>
          <a:xfrm>
            <a:off x="3208393" y="3913725"/>
            <a:ext cx="146263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F157F3-C6A4-3E34-C7BC-8C215DE2D315}"/>
              </a:ext>
            </a:extLst>
          </p:cNvPr>
          <p:cNvSpPr/>
          <p:nvPr/>
        </p:nvSpPr>
        <p:spPr>
          <a:xfrm>
            <a:off x="4955833" y="4139304"/>
            <a:ext cx="3366877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createProgram</a:t>
            </a:r>
            <a:r>
              <a:rPr lang="en-US" altLang="ko-KR" dirty="0"/>
              <a:t>(</a:t>
            </a:r>
            <a:r>
              <a:rPr lang="en-US" altLang="ko-KR" dirty="0" err="1"/>
              <a:t>programNumber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4A0CDC3-A79F-61AB-F3BB-862C3F640F9E}"/>
              </a:ext>
            </a:extLst>
          </p:cNvPr>
          <p:cNvCxnSpPr>
            <a:cxnSpLocks/>
          </p:cNvCxnSpPr>
          <p:nvPr/>
        </p:nvCxnSpPr>
        <p:spPr>
          <a:xfrm>
            <a:off x="4970319" y="4398381"/>
            <a:ext cx="336956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ABA3820-71ED-30C2-4722-9DA790843C91}"/>
              </a:ext>
            </a:extLst>
          </p:cNvPr>
          <p:cNvCxnSpPr>
            <a:cxnSpLocks/>
          </p:cNvCxnSpPr>
          <p:nvPr/>
        </p:nvCxnSpPr>
        <p:spPr>
          <a:xfrm>
            <a:off x="10649759" y="3091529"/>
            <a:ext cx="0" cy="310462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88066F-A29A-A528-AC81-11106BD77207}"/>
              </a:ext>
            </a:extLst>
          </p:cNvPr>
          <p:cNvSpPr/>
          <p:nvPr/>
        </p:nvSpPr>
        <p:spPr>
          <a:xfrm>
            <a:off x="10022742" y="2494991"/>
            <a:ext cx="1254034" cy="452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:Register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CDD530-3F52-D6A2-9E1C-DF5C61AC53B6}"/>
              </a:ext>
            </a:extLst>
          </p:cNvPr>
          <p:cNvSpPr/>
          <p:nvPr/>
        </p:nvSpPr>
        <p:spPr>
          <a:xfrm>
            <a:off x="6573772" y="4611163"/>
            <a:ext cx="3825501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registProgram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56F42AC-BAE7-359B-1C14-D38B1C32B12E}"/>
              </a:ext>
            </a:extLst>
          </p:cNvPr>
          <p:cNvCxnSpPr>
            <a:cxnSpLocks/>
          </p:cNvCxnSpPr>
          <p:nvPr/>
        </p:nvCxnSpPr>
        <p:spPr>
          <a:xfrm>
            <a:off x="6692761" y="4874601"/>
            <a:ext cx="3828551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63106-49F5-F2C0-4377-6B83619F2967}"/>
              </a:ext>
            </a:extLst>
          </p:cNvPr>
          <p:cNvSpPr/>
          <p:nvPr/>
        </p:nvSpPr>
        <p:spPr>
          <a:xfrm>
            <a:off x="4906487" y="5165224"/>
            <a:ext cx="1633650" cy="226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setReigistInfo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2586FAD-592B-A4D8-74E7-AADBA44B517B}"/>
              </a:ext>
            </a:extLst>
          </p:cNvPr>
          <p:cNvCxnSpPr>
            <a:cxnSpLocks/>
          </p:cNvCxnSpPr>
          <p:nvPr/>
        </p:nvCxnSpPr>
        <p:spPr>
          <a:xfrm>
            <a:off x="4865724" y="5424301"/>
            <a:ext cx="1640779" cy="0"/>
          </a:xfrm>
          <a:prstGeom prst="straightConnector1">
            <a:avLst/>
          </a:prstGeom>
          <a:ln>
            <a:solidFill>
              <a:srgbClr val="CC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29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D5295F-F3E7-EBEB-EFFB-F9B1C147D9D3}"/>
              </a:ext>
            </a:extLst>
          </p:cNvPr>
          <p:cNvCxnSpPr/>
          <p:nvPr/>
        </p:nvCxnSpPr>
        <p:spPr>
          <a:xfrm>
            <a:off x="0" y="661851"/>
            <a:ext cx="12192000" cy="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99F71-C0D1-79FB-761A-DE1F3F7D2D0B}"/>
              </a:ext>
            </a:extLst>
          </p:cNvPr>
          <p:cNvSpPr txBox="1"/>
          <p:nvPr/>
        </p:nvSpPr>
        <p:spPr>
          <a:xfrm>
            <a:off x="758701" y="50949"/>
            <a:ext cx="3134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[5]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05645E6-E5E3-98BC-2825-FC33B9C9F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95" y="1040677"/>
            <a:ext cx="2437148" cy="24255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F77FF9-79E6-076B-6F6B-714BBC3F7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7" y="3845099"/>
            <a:ext cx="2701117" cy="26342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8CF1E5-FA21-B901-337D-8E1512722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11" y="3803521"/>
            <a:ext cx="2701117" cy="2675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980307-2ED7-E024-A685-D8C0DDE1C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65" y="3845099"/>
            <a:ext cx="2630055" cy="26342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6618C4-88EF-FB63-DDB0-CD6ECBEBB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082" y="1263107"/>
            <a:ext cx="2145992" cy="30223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38B4BE-CA4F-52B3-EE19-4DFCB0B881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285437"/>
            <a:ext cx="2211535" cy="210198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F30848-F251-C790-C5A1-5FFC555636B6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2325716" y="3466274"/>
            <a:ext cx="2847153" cy="3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D91EDF-5F1D-5390-DD4B-26A1B0EF6D01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5172869" y="3466274"/>
            <a:ext cx="1" cy="33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6804A8-2A10-9C52-7B4E-844163B05955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5172869" y="3466274"/>
            <a:ext cx="2811624" cy="37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31BF7FD-BFA6-F706-28A1-20AA9A251202}"/>
                  </a:ext>
                </a:extLst>
              </p14:cNvPr>
              <p14:cNvContentPartPr/>
              <p14:nvPr/>
            </p14:nvContentPartPr>
            <p14:xfrm>
              <a:off x="8675230" y="6051923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31BF7FD-BFA6-F706-28A1-20AA9A2512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66230" y="60429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2CE55F73-8597-690A-DA45-F479EF86416A}"/>
                  </a:ext>
                </a:extLst>
              </p14:cNvPr>
              <p14:cNvContentPartPr/>
              <p14:nvPr/>
            </p14:nvContentPartPr>
            <p14:xfrm>
              <a:off x="6730510" y="5990003"/>
              <a:ext cx="360" cy="7200"/>
            </p14:xfrm>
          </p:contentPart>
        </mc:Choice>
        <mc:Fallback xmlns=""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2CE55F73-8597-690A-DA45-F479EF8641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21510" y="5981003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99BC4BB3-65E5-762E-4860-2BC7301EED4B}"/>
                  </a:ext>
                </a:extLst>
              </p14:cNvPr>
              <p14:cNvContentPartPr/>
              <p14:nvPr/>
            </p14:nvContentPartPr>
            <p14:xfrm>
              <a:off x="4517230" y="2546963"/>
              <a:ext cx="360" cy="360"/>
            </p14:xfrm>
          </p:contentPart>
        </mc:Choice>
        <mc:Fallback xmlns=""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99BC4BB3-65E5-762E-4860-2BC7301EED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8230" y="25379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13989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6CB657782508B44AB74646873BCE0E7" ma:contentTypeVersion="2" ma:contentTypeDescription="새 문서를 만듭니다." ma:contentTypeScope="" ma:versionID="193f3243c36941c8b2d67934d155ce1b">
  <xsd:schema xmlns:xsd="http://www.w3.org/2001/XMLSchema" xmlns:xs="http://www.w3.org/2001/XMLSchema" xmlns:p="http://schemas.microsoft.com/office/2006/metadata/properties" xmlns:ns3="9d019cfc-db75-4399-a38c-8aacd69709f5" targetNamespace="http://schemas.microsoft.com/office/2006/metadata/properties" ma:root="true" ma:fieldsID="d0163a256d900b04ab12e5fa633088c8" ns3:_="">
    <xsd:import namespace="9d019cfc-db75-4399-a38c-8aacd69709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19cfc-db75-4399-a38c-8aacd69709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93B157-ACE2-48E2-99AC-65F237D3F802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d019cfc-db75-4399-a38c-8aacd69709f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A04F63-5553-4639-812A-555DD78E60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19cfc-db75-4399-a38c-8aacd69709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277018-1154-4586-91F9-7A36D67B0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309</TotalTime>
  <Words>493</Words>
  <Application>Microsoft Office PowerPoint</Application>
  <PresentationFormat>와이드스크린</PresentationFormat>
  <Paragraphs>149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나눔고딕</vt:lpstr>
      <vt:lpstr>Franklin Gothic Book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LeeDong Jun</dc:creator>
  <cp:lastModifiedBy>LeeDong Jun</cp:lastModifiedBy>
  <cp:revision>17</cp:revision>
  <dcterms:created xsi:type="dcterms:W3CDTF">2022-06-06T12:05:40Z</dcterms:created>
  <dcterms:modified xsi:type="dcterms:W3CDTF">2022-06-14T10:57:45Z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0x01010086CB657782508B44AB74646873BCE0E7</vt:lpwstr>
  </property>
</Properties>
</file>